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7.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8.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9.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1" r:id="rId4"/>
    <p:sldMasterId id="2147483743" r:id="rId5"/>
    <p:sldMasterId id="2147483697" r:id="rId6"/>
    <p:sldMasterId id="2147483711" r:id="rId7"/>
    <p:sldMasterId id="2147483720" r:id="rId8"/>
    <p:sldMasterId id="2147483756" r:id="rId9"/>
    <p:sldMasterId id="2147483770" r:id="rId10"/>
    <p:sldMasterId id="2147483784" r:id="rId11"/>
    <p:sldMasterId id="2147483797" r:id="rId12"/>
    <p:sldMasterId id="2147483802" r:id="rId13"/>
  </p:sldMasterIdLst>
  <p:notesMasterIdLst>
    <p:notesMasterId r:id="rId75"/>
  </p:notesMasterIdLst>
  <p:sldIdLst>
    <p:sldId id="256" r:id="rId14"/>
    <p:sldId id="1029" r:id="rId15"/>
    <p:sldId id="1030" r:id="rId16"/>
    <p:sldId id="847" r:id="rId17"/>
    <p:sldId id="1053" r:id="rId18"/>
    <p:sldId id="799" r:id="rId19"/>
    <p:sldId id="779" r:id="rId20"/>
    <p:sldId id="1057" r:id="rId21"/>
    <p:sldId id="1111" r:id="rId22"/>
    <p:sldId id="1059" r:id="rId23"/>
    <p:sldId id="1038" r:id="rId24"/>
    <p:sldId id="780" r:id="rId25"/>
    <p:sldId id="784" r:id="rId26"/>
    <p:sldId id="1102" r:id="rId27"/>
    <p:sldId id="1050" r:id="rId28"/>
    <p:sldId id="856" r:id="rId29"/>
    <p:sldId id="1076" r:id="rId30"/>
    <p:sldId id="1112" r:id="rId31"/>
    <p:sldId id="1113" r:id="rId32"/>
    <p:sldId id="888" r:id="rId33"/>
    <p:sldId id="800" r:id="rId34"/>
    <p:sldId id="814" r:id="rId35"/>
    <p:sldId id="849" r:id="rId36"/>
    <p:sldId id="1055" r:id="rId37"/>
    <p:sldId id="1078" r:id="rId38"/>
    <p:sldId id="680" r:id="rId39"/>
    <p:sldId id="1056" r:id="rId40"/>
    <p:sldId id="1080" r:id="rId41"/>
    <p:sldId id="1081" r:id="rId42"/>
    <p:sldId id="1079" r:id="rId43"/>
    <p:sldId id="1061" r:id="rId44"/>
    <p:sldId id="1060" r:id="rId45"/>
    <p:sldId id="1104" r:id="rId46"/>
    <p:sldId id="1062" r:id="rId47"/>
    <p:sldId id="1040" r:id="rId48"/>
    <p:sldId id="1082" r:id="rId49"/>
    <p:sldId id="805" r:id="rId50"/>
    <p:sldId id="653" r:id="rId51"/>
    <p:sldId id="1097" r:id="rId52"/>
    <p:sldId id="717" r:id="rId53"/>
    <p:sldId id="1041" r:id="rId54"/>
    <p:sldId id="1098" r:id="rId55"/>
    <p:sldId id="1099" r:id="rId56"/>
    <p:sldId id="1064" r:id="rId57"/>
    <p:sldId id="1065" r:id="rId58"/>
    <p:sldId id="1100" r:id="rId59"/>
    <p:sldId id="1084" r:id="rId60"/>
    <p:sldId id="1085" r:id="rId61"/>
    <p:sldId id="1086" r:id="rId62"/>
    <p:sldId id="1087" r:id="rId63"/>
    <p:sldId id="1088" r:id="rId64"/>
    <p:sldId id="1105" r:id="rId65"/>
    <p:sldId id="1106" r:id="rId66"/>
    <p:sldId id="1107" r:id="rId67"/>
    <p:sldId id="1108" r:id="rId68"/>
    <p:sldId id="1109" r:id="rId69"/>
    <p:sldId id="1110" r:id="rId70"/>
    <p:sldId id="1101" r:id="rId71"/>
    <p:sldId id="838" r:id="rId72"/>
    <p:sldId id="840" r:id="rId73"/>
    <p:sldId id="646" r:id="rId74"/>
  </p:sldIdLst>
  <p:sldSz cx="9144000" cy="6858000" type="screen4x3"/>
  <p:notesSz cx="6735763" cy="9866313"/>
  <p:embeddedFontLst>
    <p:embeddedFont>
      <p:font typeface="Bahnschrift SemiBold SemiConden" panose="020B0502040204020203" pitchFamily="34" charset="0"/>
      <p:bold r:id="rId76"/>
    </p:embeddedFont>
    <p:embeddedFont>
      <p:font typeface="Century Gothic" panose="020B0502020202020204" pitchFamily="34" charset="0"/>
      <p:regular r:id="rId77"/>
      <p:bold r:id="rId78"/>
      <p:italic r:id="rId79"/>
      <p:boldItalic r:id="rId80"/>
    </p:embeddedFont>
    <p:embeddedFont>
      <p:font typeface="Colonna MT" panose="04020805060202030203" pitchFamily="82" charset="0"/>
      <p:regular r:id="rId81"/>
    </p:embeddedFont>
    <p:embeddedFont>
      <p:font typeface="Dosis" pitchFamily="2" charset="0"/>
      <p:regular r:id="rId82"/>
      <p:bold r:id="rId83"/>
    </p:embeddedFont>
    <p:embeddedFont>
      <p:font typeface="Dosis ExtraBold" pitchFamily="2" charset="0"/>
      <p:bold r:id="rId84"/>
    </p:embeddedFont>
    <p:embeddedFont>
      <p:font typeface="Dosis Medium" pitchFamily="2" charset="0"/>
      <p:regular r:id="rId85"/>
      <p:bold r:id="rId86"/>
    </p:embeddedFont>
    <p:embeddedFont>
      <p:font typeface="Dosis SemiBold" pitchFamily="2" charset="0"/>
      <p:regular r:id="rId87"/>
      <p:bold r:id="rId88"/>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24D7B"/>
    <a:srgbClr val="00ACA4"/>
    <a:srgbClr val="E84234"/>
    <a:srgbClr val="EAF8FE"/>
    <a:srgbClr val="9EE0F4"/>
    <a:srgbClr val="565F88"/>
    <a:srgbClr val="55B7DE"/>
    <a:srgbClr val="F26553"/>
    <a:srgbClr val="2AB6D7"/>
    <a:srgbClr val="A1A6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81" autoAdjust="0"/>
    <p:restoredTop sz="87607" autoAdjust="0"/>
  </p:normalViewPr>
  <p:slideViewPr>
    <p:cSldViewPr snapToGrid="0">
      <p:cViewPr varScale="1">
        <p:scale>
          <a:sx n="77" d="100"/>
          <a:sy n="77" d="100"/>
        </p:scale>
        <p:origin x="747" y="45"/>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font" Target="fonts/font1.fntdata"/><Relationship Id="rId84" Type="http://schemas.openxmlformats.org/officeDocument/2006/relationships/font" Target="fonts/font9.fntdata"/><Relationship Id="rId89"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58.xml"/><Relationship Id="rId92"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font" Target="fonts/font4.fntdata"/><Relationship Id="rId87" Type="http://schemas.openxmlformats.org/officeDocument/2006/relationships/font" Target="fonts/font12.fntdata"/><Relationship Id="rId5" Type="http://schemas.openxmlformats.org/officeDocument/2006/relationships/slideMaster" Target="slideMasters/slideMaster2.xml"/><Relationship Id="rId61" Type="http://schemas.openxmlformats.org/officeDocument/2006/relationships/slide" Target="slides/slide48.xml"/><Relationship Id="rId82" Type="http://schemas.openxmlformats.org/officeDocument/2006/relationships/font" Target="fonts/font7.fntdata"/><Relationship Id="rId90" Type="http://schemas.openxmlformats.org/officeDocument/2006/relationships/viewProps" Target="viewProp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font" Target="fonts/font2.fntdata"/><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font" Target="fonts/font5.fntdata"/><Relationship Id="rId85" Type="http://schemas.openxmlformats.org/officeDocument/2006/relationships/font" Target="fonts/font10.fntdata"/><Relationship Id="rId93"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notesMaster" Target="notesMasters/notesMaster1.xml"/><Relationship Id="rId83" Type="http://schemas.openxmlformats.org/officeDocument/2006/relationships/font" Target="fonts/font8.fntdata"/><Relationship Id="rId88" Type="http://schemas.openxmlformats.org/officeDocument/2006/relationships/font" Target="fonts/font13.fntdata"/><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font" Target="fonts/font3.fntdata"/><Relationship Id="rId81" Type="http://schemas.openxmlformats.org/officeDocument/2006/relationships/font" Target="fonts/font6.fntdata"/><Relationship Id="rId86" Type="http://schemas.openxmlformats.org/officeDocument/2006/relationships/font" Target="fonts/font11.fntdata"/><Relationship Id="rId9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IAE BEZZAZ" userId="f9bc3cc0-8e1c-4944-afa8-b4b36bbf20e1" providerId="ADAL" clId="{1DD85DC5-C00F-4E5D-8D61-3AFA50367007}"/>
    <pc:docChg chg="undo custSel modSld">
      <pc:chgData name="LAMIAE BEZZAZ" userId="f9bc3cc0-8e1c-4944-afa8-b4b36bbf20e1" providerId="ADAL" clId="{1DD85DC5-C00F-4E5D-8D61-3AFA50367007}" dt="2026-03-29T16:27:15.267" v="404" actId="478"/>
      <pc:docMkLst>
        <pc:docMk/>
      </pc:docMkLst>
      <pc:sldChg chg="delSp">
        <pc:chgData name="LAMIAE BEZZAZ" userId="f9bc3cc0-8e1c-4944-afa8-b4b36bbf20e1" providerId="ADAL" clId="{1DD85DC5-C00F-4E5D-8D61-3AFA50367007}" dt="2026-03-27T22:44:22.947" v="0" actId="478"/>
        <pc:sldMkLst>
          <pc:docMk/>
          <pc:sldMk cId="1056749084" sldId="256"/>
        </pc:sldMkLst>
        <pc:picChg chg="del">
          <ac:chgData name="LAMIAE BEZZAZ" userId="f9bc3cc0-8e1c-4944-afa8-b4b36bbf20e1" providerId="ADAL" clId="{1DD85DC5-C00F-4E5D-8D61-3AFA50367007}" dt="2026-03-27T22:44:22.947" v="0" actId="478"/>
          <ac:picMkLst>
            <pc:docMk/>
            <pc:sldMk cId="1056749084" sldId="256"/>
            <ac:picMk id="3" creationId="{2250DFA7-06A9-49C5-903D-A41D864EB3E8}"/>
          </ac:picMkLst>
        </pc:picChg>
      </pc:sldChg>
      <pc:sldChg chg="delSp delAnim">
        <pc:chgData name="LAMIAE BEZZAZ" userId="f9bc3cc0-8e1c-4944-afa8-b4b36bbf20e1" providerId="ADAL" clId="{1DD85DC5-C00F-4E5D-8D61-3AFA50367007}" dt="2026-03-29T16:14:28.127" v="280" actId="478"/>
        <pc:sldMkLst>
          <pc:docMk/>
          <pc:sldMk cId="1644084619" sldId="680"/>
        </pc:sldMkLst>
        <pc:picChg chg="del">
          <ac:chgData name="LAMIAE BEZZAZ" userId="f9bc3cc0-8e1c-4944-afa8-b4b36bbf20e1" providerId="ADAL" clId="{1DD85DC5-C00F-4E5D-8D61-3AFA50367007}" dt="2026-03-29T16:14:28.127" v="280" actId="478"/>
          <ac:picMkLst>
            <pc:docMk/>
            <pc:sldMk cId="1644084619" sldId="680"/>
            <ac:picMk id="5" creationId="{07EEC277-D87A-41C0-9545-7A95363087F1}"/>
          </ac:picMkLst>
        </pc:picChg>
      </pc:sldChg>
      <pc:sldChg chg="modSp">
        <pc:chgData name="LAMIAE BEZZAZ" userId="f9bc3cc0-8e1c-4944-afa8-b4b36bbf20e1" providerId="ADAL" clId="{1DD85DC5-C00F-4E5D-8D61-3AFA50367007}" dt="2026-03-27T22:46:51.337" v="4"/>
        <pc:sldMkLst>
          <pc:docMk/>
          <pc:sldMk cId="1552006823" sldId="780"/>
        </pc:sldMkLst>
        <pc:spChg chg="mod">
          <ac:chgData name="LAMIAE BEZZAZ" userId="f9bc3cc0-8e1c-4944-afa8-b4b36bbf20e1" providerId="ADAL" clId="{1DD85DC5-C00F-4E5D-8D61-3AFA50367007}" dt="2026-03-27T22:46:51.337" v="4"/>
          <ac:spMkLst>
            <pc:docMk/>
            <pc:sldMk cId="1552006823" sldId="780"/>
            <ac:spMk id="9" creationId="{D3FE7AFC-ECB0-1948-EBB7-1EAE232ACC06}"/>
          </ac:spMkLst>
        </pc:spChg>
      </pc:sldChg>
      <pc:sldChg chg="delSp delAnim">
        <pc:chgData name="LAMIAE BEZZAZ" userId="f9bc3cc0-8e1c-4944-afa8-b4b36bbf20e1" providerId="ADAL" clId="{1DD85DC5-C00F-4E5D-8D61-3AFA50367007}" dt="2026-03-27T22:48:05.757" v="9" actId="478"/>
        <pc:sldMkLst>
          <pc:docMk/>
          <pc:sldMk cId="927543826" sldId="784"/>
        </pc:sldMkLst>
        <pc:picChg chg="del">
          <ac:chgData name="LAMIAE BEZZAZ" userId="f9bc3cc0-8e1c-4944-afa8-b4b36bbf20e1" providerId="ADAL" clId="{1DD85DC5-C00F-4E5D-8D61-3AFA50367007}" dt="2026-03-27T22:48:05.757" v="9" actId="478"/>
          <ac:picMkLst>
            <pc:docMk/>
            <pc:sldMk cId="927543826" sldId="784"/>
            <ac:picMk id="2" creationId="{FE278185-606D-472C-9A97-0522488D5E4B}"/>
          </ac:picMkLst>
        </pc:picChg>
      </pc:sldChg>
      <pc:sldChg chg="modSp">
        <pc:chgData name="LAMIAE BEZZAZ" userId="f9bc3cc0-8e1c-4944-afa8-b4b36bbf20e1" providerId="ADAL" clId="{1DD85DC5-C00F-4E5D-8D61-3AFA50367007}" dt="2026-03-27T22:47:24.626" v="5"/>
        <pc:sldMkLst>
          <pc:docMk/>
          <pc:sldMk cId="1961739097" sldId="799"/>
        </pc:sldMkLst>
        <pc:spChg chg="mod">
          <ac:chgData name="LAMIAE BEZZAZ" userId="f9bc3cc0-8e1c-4944-afa8-b4b36bbf20e1" providerId="ADAL" clId="{1DD85DC5-C00F-4E5D-8D61-3AFA50367007}" dt="2026-03-27T22:47:24.626" v="5"/>
          <ac:spMkLst>
            <pc:docMk/>
            <pc:sldMk cId="1961739097" sldId="799"/>
            <ac:spMk id="13" creationId="{AC6BF3D7-556E-448C-F085-3C1582824A2B}"/>
          </ac:spMkLst>
        </pc:spChg>
        <pc:spChg chg="mod">
          <ac:chgData name="LAMIAE BEZZAZ" userId="f9bc3cc0-8e1c-4944-afa8-b4b36bbf20e1" providerId="ADAL" clId="{1DD85DC5-C00F-4E5D-8D61-3AFA50367007}" dt="2026-03-27T22:47:24.626" v="5"/>
          <ac:spMkLst>
            <pc:docMk/>
            <pc:sldMk cId="1961739097" sldId="799"/>
            <ac:spMk id="14" creationId="{55B1DD48-DCD5-6EEE-7311-AD30A741D962}"/>
          </ac:spMkLst>
        </pc:spChg>
        <pc:spChg chg="mod">
          <ac:chgData name="LAMIAE BEZZAZ" userId="f9bc3cc0-8e1c-4944-afa8-b4b36bbf20e1" providerId="ADAL" clId="{1DD85DC5-C00F-4E5D-8D61-3AFA50367007}" dt="2026-03-27T22:46:51.337" v="4"/>
          <ac:spMkLst>
            <pc:docMk/>
            <pc:sldMk cId="1961739097" sldId="799"/>
            <ac:spMk id="17" creationId="{39A7660A-DEEB-2C87-175B-55238BB1DF0E}"/>
          </ac:spMkLst>
        </pc:spChg>
      </pc:sldChg>
      <pc:sldChg chg="modSp">
        <pc:chgData name="LAMIAE BEZZAZ" userId="f9bc3cc0-8e1c-4944-afa8-b4b36bbf20e1" providerId="ADAL" clId="{1DD85DC5-C00F-4E5D-8D61-3AFA50367007}" dt="2026-03-27T22:47:24.626" v="5"/>
        <pc:sldMkLst>
          <pc:docMk/>
          <pc:sldMk cId="4253363032" sldId="800"/>
        </pc:sldMkLst>
        <pc:spChg chg="mod">
          <ac:chgData name="LAMIAE BEZZAZ" userId="f9bc3cc0-8e1c-4944-afa8-b4b36bbf20e1" providerId="ADAL" clId="{1DD85DC5-C00F-4E5D-8D61-3AFA50367007}" dt="2026-03-27T22:46:51.337" v="4"/>
          <ac:spMkLst>
            <pc:docMk/>
            <pc:sldMk cId="4253363032" sldId="800"/>
            <ac:spMk id="13" creationId="{1AAB39AE-C88C-2050-B1F8-20189324A922}"/>
          </ac:spMkLst>
        </pc:spChg>
        <pc:spChg chg="mod">
          <ac:chgData name="LAMIAE BEZZAZ" userId="f9bc3cc0-8e1c-4944-afa8-b4b36bbf20e1" providerId="ADAL" clId="{1DD85DC5-C00F-4E5D-8D61-3AFA50367007}" dt="2026-03-27T22:47:24.626" v="5"/>
          <ac:spMkLst>
            <pc:docMk/>
            <pc:sldMk cId="4253363032" sldId="800"/>
            <ac:spMk id="14" creationId="{516F0179-3CB0-BDC7-0565-AE10D8CF1805}"/>
          </ac:spMkLst>
        </pc:spChg>
        <pc:spChg chg="mod">
          <ac:chgData name="LAMIAE BEZZAZ" userId="f9bc3cc0-8e1c-4944-afa8-b4b36bbf20e1" providerId="ADAL" clId="{1DD85DC5-C00F-4E5D-8D61-3AFA50367007}" dt="2026-03-27T22:47:24.626" v="5"/>
          <ac:spMkLst>
            <pc:docMk/>
            <pc:sldMk cId="4253363032" sldId="800"/>
            <ac:spMk id="17" creationId="{147ED9BD-C99B-11DB-4E09-9646AAF91999}"/>
          </ac:spMkLst>
        </pc:spChg>
      </pc:sldChg>
      <pc:sldChg chg="modSp">
        <pc:chgData name="LAMIAE BEZZAZ" userId="f9bc3cc0-8e1c-4944-afa8-b4b36bbf20e1" providerId="ADAL" clId="{1DD85DC5-C00F-4E5D-8D61-3AFA50367007}" dt="2026-03-27T22:47:24.626" v="5"/>
        <pc:sldMkLst>
          <pc:docMk/>
          <pc:sldMk cId="2112265781" sldId="805"/>
        </pc:sldMkLst>
        <pc:spChg chg="mod">
          <ac:chgData name="LAMIAE BEZZAZ" userId="f9bc3cc0-8e1c-4944-afa8-b4b36bbf20e1" providerId="ADAL" clId="{1DD85DC5-C00F-4E5D-8D61-3AFA50367007}" dt="2026-03-27T22:47:24.626" v="5"/>
          <ac:spMkLst>
            <pc:docMk/>
            <pc:sldMk cId="2112265781" sldId="805"/>
            <ac:spMk id="10" creationId="{99076A47-0B8D-410C-5BE8-3468CCF0FF3A}"/>
          </ac:spMkLst>
        </pc:spChg>
        <pc:spChg chg="mod">
          <ac:chgData name="LAMIAE BEZZAZ" userId="f9bc3cc0-8e1c-4944-afa8-b4b36bbf20e1" providerId="ADAL" clId="{1DD85DC5-C00F-4E5D-8D61-3AFA50367007}" dt="2026-03-27T22:46:51.337" v="4"/>
          <ac:spMkLst>
            <pc:docMk/>
            <pc:sldMk cId="2112265781" sldId="805"/>
            <ac:spMk id="11" creationId="{798278C3-473A-7110-313B-F546DD4BFE12}"/>
          </ac:spMkLst>
        </pc:spChg>
        <pc:spChg chg="mod">
          <ac:chgData name="LAMIAE BEZZAZ" userId="f9bc3cc0-8e1c-4944-afa8-b4b36bbf20e1" providerId="ADAL" clId="{1DD85DC5-C00F-4E5D-8D61-3AFA50367007}" dt="2026-03-27T22:47:24.626" v="5"/>
          <ac:spMkLst>
            <pc:docMk/>
            <pc:sldMk cId="2112265781" sldId="805"/>
            <ac:spMk id="20" creationId="{B8CB6B97-D5A6-06D1-AA2B-60F3D0BA4542}"/>
          </ac:spMkLst>
        </pc:spChg>
      </pc:sldChg>
      <pc:sldChg chg="modSp">
        <pc:chgData name="LAMIAE BEZZAZ" userId="f9bc3cc0-8e1c-4944-afa8-b4b36bbf20e1" providerId="ADAL" clId="{1DD85DC5-C00F-4E5D-8D61-3AFA50367007}" dt="2026-03-27T22:47:24.626" v="5"/>
        <pc:sldMkLst>
          <pc:docMk/>
          <pc:sldMk cId="4013234726" sldId="814"/>
        </pc:sldMkLst>
        <pc:spChg chg="mod">
          <ac:chgData name="LAMIAE BEZZAZ" userId="f9bc3cc0-8e1c-4944-afa8-b4b36bbf20e1" providerId="ADAL" clId="{1DD85DC5-C00F-4E5D-8D61-3AFA50367007}" dt="2026-03-27T22:47:24.626" v="5"/>
          <ac:spMkLst>
            <pc:docMk/>
            <pc:sldMk cId="4013234726" sldId="814"/>
            <ac:spMk id="2" creationId="{B84B0CC2-B73A-ED67-AA84-FA67AF3FDF7B}"/>
          </ac:spMkLst>
        </pc:spChg>
      </pc:sldChg>
      <pc:sldChg chg="addSp delSp modSp">
        <pc:chgData name="LAMIAE BEZZAZ" userId="f9bc3cc0-8e1c-4944-afa8-b4b36bbf20e1" providerId="ADAL" clId="{1DD85DC5-C00F-4E5D-8D61-3AFA50367007}" dt="2026-03-29T16:27:07.537" v="403" actId="14100"/>
        <pc:sldMkLst>
          <pc:docMk/>
          <pc:sldMk cId="2523018488" sldId="838"/>
        </pc:sldMkLst>
        <pc:picChg chg="add mod ord">
          <ac:chgData name="LAMIAE BEZZAZ" userId="f9bc3cc0-8e1c-4944-afa8-b4b36bbf20e1" providerId="ADAL" clId="{1DD85DC5-C00F-4E5D-8D61-3AFA50367007}" dt="2026-03-29T16:27:07.537" v="403" actId="14100"/>
          <ac:picMkLst>
            <pc:docMk/>
            <pc:sldMk cId="2523018488" sldId="838"/>
            <ac:picMk id="2" creationId="{C73310FD-CA66-4FD6-A1E1-FFADA89C8C43}"/>
          </ac:picMkLst>
        </pc:picChg>
        <pc:picChg chg="del">
          <ac:chgData name="LAMIAE BEZZAZ" userId="f9bc3cc0-8e1c-4944-afa8-b4b36bbf20e1" providerId="ADAL" clId="{1DD85DC5-C00F-4E5D-8D61-3AFA50367007}" dt="2026-03-29T16:26:30.242" v="397" actId="478"/>
          <ac:picMkLst>
            <pc:docMk/>
            <pc:sldMk cId="2523018488" sldId="838"/>
            <ac:picMk id="3" creationId="{0A3C2903-7661-4B8E-BF89-360DC3AF1311}"/>
          </ac:picMkLst>
        </pc:picChg>
      </pc:sldChg>
      <pc:sldChg chg="delSp">
        <pc:chgData name="LAMIAE BEZZAZ" userId="f9bc3cc0-8e1c-4944-afa8-b4b36bbf20e1" providerId="ADAL" clId="{1DD85DC5-C00F-4E5D-8D61-3AFA50367007}" dt="2026-03-29T16:27:15.267" v="404" actId="478"/>
        <pc:sldMkLst>
          <pc:docMk/>
          <pc:sldMk cId="3477044608" sldId="840"/>
        </pc:sldMkLst>
        <pc:picChg chg="del">
          <ac:chgData name="LAMIAE BEZZAZ" userId="f9bc3cc0-8e1c-4944-afa8-b4b36bbf20e1" providerId="ADAL" clId="{1DD85DC5-C00F-4E5D-8D61-3AFA50367007}" dt="2026-03-29T16:27:15.267" v="404" actId="478"/>
          <ac:picMkLst>
            <pc:docMk/>
            <pc:sldMk cId="3477044608" sldId="840"/>
            <ac:picMk id="4" creationId="{83F2FF16-E7BB-4652-B99B-7285089CF3C1}"/>
          </ac:picMkLst>
        </pc:picChg>
      </pc:sldChg>
      <pc:sldChg chg="modSp">
        <pc:chgData name="LAMIAE BEZZAZ" userId="f9bc3cc0-8e1c-4944-afa8-b4b36bbf20e1" providerId="ADAL" clId="{1DD85DC5-C00F-4E5D-8D61-3AFA50367007}" dt="2026-03-29T16:14:02.864" v="277" actId="20577"/>
        <pc:sldMkLst>
          <pc:docMk/>
          <pc:sldMk cId="2559130828" sldId="849"/>
        </pc:sldMkLst>
        <pc:spChg chg="mod">
          <ac:chgData name="LAMIAE BEZZAZ" userId="f9bc3cc0-8e1c-4944-afa8-b4b36bbf20e1" providerId="ADAL" clId="{1DD85DC5-C00F-4E5D-8D61-3AFA50367007}" dt="2026-03-29T16:13:55.096" v="275"/>
          <ac:spMkLst>
            <pc:docMk/>
            <pc:sldMk cId="2559130828" sldId="849"/>
            <ac:spMk id="2" creationId="{7BD5629D-9478-9A1C-04E7-C9B880BD0C00}"/>
          </ac:spMkLst>
        </pc:spChg>
        <pc:spChg chg="mod">
          <ac:chgData name="LAMIAE BEZZAZ" userId="f9bc3cc0-8e1c-4944-afa8-b4b36bbf20e1" providerId="ADAL" clId="{1DD85DC5-C00F-4E5D-8D61-3AFA50367007}" dt="2026-03-29T16:14:02.864" v="277" actId="20577"/>
          <ac:spMkLst>
            <pc:docMk/>
            <pc:sldMk cId="2559130828" sldId="849"/>
            <ac:spMk id="5" creationId="{315895FF-8CE3-CB65-AE8E-73734C49FA48}"/>
          </ac:spMkLst>
        </pc:spChg>
      </pc:sldChg>
      <pc:sldChg chg="addSp delSp modSp">
        <pc:chgData name="LAMIAE BEZZAZ" userId="f9bc3cc0-8e1c-4944-afa8-b4b36bbf20e1" providerId="ADAL" clId="{1DD85DC5-C00F-4E5D-8D61-3AFA50367007}" dt="2026-03-29T16:12:08.137" v="274" actId="20577"/>
        <pc:sldMkLst>
          <pc:docMk/>
          <pc:sldMk cId="3978799105" sldId="856"/>
        </pc:sldMkLst>
        <pc:spChg chg="mod">
          <ac:chgData name="LAMIAE BEZZAZ" userId="f9bc3cc0-8e1c-4944-afa8-b4b36bbf20e1" providerId="ADAL" clId="{1DD85DC5-C00F-4E5D-8D61-3AFA50367007}" dt="2026-03-29T16:12:08.137" v="274" actId="20577"/>
          <ac:spMkLst>
            <pc:docMk/>
            <pc:sldMk cId="3978799105" sldId="856"/>
            <ac:spMk id="12" creationId="{900215F0-8437-80F7-6673-7C17B3ADC28A}"/>
          </ac:spMkLst>
        </pc:spChg>
        <pc:spChg chg="mod">
          <ac:chgData name="LAMIAE BEZZAZ" userId="f9bc3cc0-8e1c-4944-afa8-b4b36bbf20e1" providerId="ADAL" clId="{1DD85DC5-C00F-4E5D-8D61-3AFA50367007}" dt="2026-03-29T15:59:56.078" v="161" actId="20577"/>
          <ac:spMkLst>
            <pc:docMk/>
            <pc:sldMk cId="3978799105" sldId="856"/>
            <ac:spMk id="13" creationId="{A0C8D987-AB03-4875-B3E7-8D18DA9408E2}"/>
          </ac:spMkLst>
        </pc:spChg>
        <pc:picChg chg="del">
          <ac:chgData name="LAMIAE BEZZAZ" userId="f9bc3cc0-8e1c-4944-afa8-b4b36bbf20e1" providerId="ADAL" clId="{1DD85DC5-C00F-4E5D-8D61-3AFA50367007}" dt="2026-03-29T16:00:01.982" v="162" actId="478"/>
          <ac:picMkLst>
            <pc:docMk/>
            <pc:sldMk cId="3978799105" sldId="856"/>
            <ac:picMk id="3" creationId="{866DC6B9-5FA1-49A2-A682-DD61E84A90C2}"/>
          </ac:picMkLst>
        </pc:picChg>
        <pc:picChg chg="add mod modCrop">
          <ac:chgData name="LAMIAE BEZZAZ" userId="f9bc3cc0-8e1c-4944-afa8-b4b36bbf20e1" providerId="ADAL" clId="{1DD85DC5-C00F-4E5D-8D61-3AFA50367007}" dt="2026-03-29T16:03:16.885" v="170"/>
          <ac:picMkLst>
            <pc:docMk/>
            <pc:sldMk cId="3978799105" sldId="856"/>
            <ac:picMk id="14" creationId="{53F142D9-F7D4-4DED-BF01-728A97BDB3EF}"/>
          </ac:picMkLst>
        </pc:picChg>
      </pc:sldChg>
      <pc:sldChg chg="modSp">
        <pc:chgData name="LAMIAE BEZZAZ" userId="f9bc3cc0-8e1c-4944-afa8-b4b36bbf20e1" providerId="ADAL" clId="{1DD85DC5-C00F-4E5D-8D61-3AFA50367007}" dt="2026-03-29T16:11:44.174" v="266" actId="20577"/>
        <pc:sldMkLst>
          <pc:docMk/>
          <pc:sldMk cId="155599131" sldId="888"/>
        </pc:sldMkLst>
        <pc:spChg chg="mod">
          <ac:chgData name="LAMIAE BEZZAZ" userId="f9bc3cc0-8e1c-4944-afa8-b4b36bbf20e1" providerId="ADAL" clId="{1DD85DC5-C00F-4E5D-8D61-3AFA50367007}" dt="2026-03-29T16:11:44.174" v="266" actId="20577"/>
          <ac:spMkLst>
            <pc:docMk/>
            <pc:sldMk cId="155599131" sldId="888"/>
            <ac:spMk id="10" creationId="{3DE7F142-680E-4D95-8F85-60B73B1846A6}"/>
          </ac:spMkLst>
        </pc:spChg>
        <pc:spChg chg="mod">
          <ac:chgData name="LAMIAE BEZZAZ" userId="f9bc3cc0-8e1c-4944-afa8-b4b36bbf20e1" providerId="ADAL" clId="{1DD85DC5-C00F-4E5D-8D61-3AFA50367007}" dt="2026-03-29T16:08:58.568" v="262" actId="14100"/>
          <ac:spMkLst>
            <pc:docMk/>
            <pc:sldMk cId="155599131" sldId="888"/>
            <ac:spMk id="11" creationId="{8525C774-FE0B-4DF6-99CE-2F0E590D14DE}"/>
          </ac:spMkLst>
        </pc:spChg>
      </pc:sldChg>
      <pc:sldChg chg="addSp delSp modSp">
        <pc:chgData name="LAMIAE BEZZAZ" userId="f9bc3cc0-8e1c-4944-afa8-b4b36bbf20e1" providerId="ADAL" clId="{1DD85DC5-C00F-4E5D-8D61-3AFA50367007}" dt="2026-03-29T16:16:30.743" v="307" actId="478"/>
        <pc:sldMkLst>
          <pc:docMk/>
          <pc:sldMk cId="3147647600" sldId="1040"/>
        </pc:sldMkLst>
        <pc:spChg chg="mod">
          <ac:chgData name="LAMIAE BEZZAZ" userId="f9bc3cc0-8e1c-4944-afa8-b4b36bbf20e1" providerId="ADAL" clId="{1DD85DC5-C00F-4E5D-8D61-3AFA50367007}" dt="2026-03-29T16:16:28.826" v="306" actId="20577"/>
          <ac:spMkLst>
            <pc:docMk/>
            <pc:sldMk cId="3147647600" sldId="1040"/>
            <ac:spMk id="9" creationId="{A2E396AE-D924-900E-3056-8C6FD4D8A8E7}"/>
          </ac:spMkLst>
        </pc:spChg>
        <pc:picChg chg="add del">
          <ac:chgData name="LAMIAE BEZZAZ" userId="f9bc3cc0-8e1c-4944-afa8-b4b36bbf20e1" providerId="ADAL" clId="{1DD85DC5-C00F-4E5D-8D61-3AFA50367007}" dt="2026-03-29T16:16:30.743" v="307" actId="478"/>
          <ac:picMkLst>
            <pc:docMk/>
            <pc:sldMk cId="3147647600" sldId="1040"/>
            <ac:picMk id="3" creationId="{BE8A488E-23DB-444B-939C-241716B8CECB}"/>
          </ac:picMkLst>
        </pc:picChg>
      </pc:sldChg>
      <pc:sldChg chg="addSp delSp modSp">
        <pc:chgData name="LAMIAE BEZZAZ" userId="f9bc3cc0-8e1c-4944-afa8-b4b36bbf20e1" providerId="ADAL" clId="{1DD85DC5-C00F-4E5D-8D61-3AFA50367007}" dt="2026-03-29T16:20:26.923" v="328" actId="1076"/>
        <pc:sldMkLst>
          <pc:docMk/>
          <pc:sldMk cId="997152735" sldId="1041"/>
        </pc:sldMkLst>
        <pc:spChg chg="mod">
          <ac:chgData name="LAMIAE BEZZAZ" userId="f9bc3cc0-8e1c-4944-afa8-b4b36bbf20e1" providerId="ADAL" clId="{1DD85DC5-C00F-4E5D-8D61-3AFA50367007}" dt="2026-03-29T16:19:25.221" v="324" actId="20577"/>
          <ac:spMkLst>
            <pc:docMk/>
            <pc:sldMk cId="997152735" sldId="1041"/>
            <ac:spMk id="14" creationId="{8E7DA5ED-B7C3-DE75-614A-6DD3D92A1478}"/>
          </ac:spMkLst>
        </pc:spChg>
        <pc:picChg chg="del">
          <ac:chgData name="LAMIAE BEZZAZ" userId="f9bc3cc0-8e1c-4944-afa8-b4b36bbf20e1" providerId="ADAL" clId="{1DD85DC5-C00F-4E5D-8D61-3AFA50367007}" dt="2026-03-29T16:19:21.660" v="321" actId="478"/>
          <ac:picMkLst>
            <pc:docMk/>
            <pc:sldMk cId="997152735" sldId="1041"/>
            <ac:picMk id="2" creationId="{E5EF455D-AFC2-4D2A-8C80-6A6D6BCC158B}"/>
          </ac:picMkLst>
        </pc:picChg>
        <pc:picChg chg="add mod">
          <ac:chgData name="LAMIAE BEZZAZ" userId="f9bc3cc0-8e1c-4944-afa8-b4b36bbf20e1" providerId="ADAL" clId="{1DD85DC5-C00F-4E5D-8D61-3AFA50367007}" dt="2026-03-29T16:20:26.923" v="328" actId="1076"/>
          <ac:picMkLst>
            <pc:docMk/>
            <pc:sldMk cId="997152735" sldId="1041"/>
            <ac:picMk id="3" creationId="{605D130F-3DC6-48AA-9822-62E0714D5386}"/>
          </ac:picMkLst>
        </pc:picChg>
      </pc:sldChg>
      <pc:sldChg chg="modSp">
        <pc:chgData name="LAMIAE BEZZAZ" userId="f9bc3cc0-8e1c-4944-afa8-b4b36bbf20e1" providerId="ADAL" clId="{1DD85DC5-C00F-4E5D-8D61-3AFA50367007}" dt="2026-03-29T15:59:09.098" v="139" actId="1076"/>
        <pc:sldMkLst>
          <pc:docMk/>
          <pc:sldMk cId="3760893793" sldId="1050"/>
        </pc:sldMkLst>
        <pc:spChg chg="mod">
          <ac:chgData name="LAMIAE BEZZAZ" userId="f9bc3cc0-8e1c-4944-afa8-b4b36bbf20e1" providerId="ADAL" clId="{1DD85DC5-C00F-4E5D-8D61-3AFA50367007}" dt="2026-03-29T15:58:54.092" v="136" actId="14100"/>
          <ac:spMkLst>
            <pc:docMk/>
            <pc:sldMk cId="3760893793" sldId="1050"/>
            <ac:spMk id="6" creationId="{9D3FD307-1DCD-4665-A8C1-D4CEA80AE870}"/>
          </ac:spMkLst>
        </pc:spChg>
        <pc:spChg chg="mod">
          <ac:chgData name="LAMIAE BEZZAZ" userId="f9bc3cc0-8e1c-4944-afa8-b4b36bbf20e1" providerId="ADAL" clId="{1DD85DC5-C00F-4E5D-8D61-3AFA50367007}" dt="2026-03-29T15:59:09.098" v="139" actId="1076"/>
          <ac:spMkLst>
            <pc:docMk/>
            <pc:sldMk cId="3760893793" sldId="1050"/>
            <ac:spMk id="7" creationId="{0A70945C-9169-41CF-A0DE-8D538018D62C}"/>
          </ac:spMkLst>
        </pc:spChg>
      </pc:sldChg>
      <pc:sldChg chg="modSp">
        <pc:chgData name="LAMIAE BEZZAZ" userId="f9bc3cc0-8e1c-4944-afa8-b4b36bbf20e1" providerId="ADAL" clId="{1DD85DC5-C00F-4E5D-8D61-3AFA50367007}" dt="2026-03-27T22:45:09.895" v="3"/>
        <pc:sldMkLst>
          <pc:docMk/>
          <pc:sldMk cId="719573920" sldId="1053"/>
        </pc:sldMkLst>
        <pc:spChg chg="mod">
          <ac:chgData name="LAMIAE BEZZAZ" userId="f9bc3cc0-8e1c-4944-afa8-b4b36bbf20e1" providerId="ADAL" clId="{1DD85DC5-C00F-4E5D-8D61-3AFA50367007}" dt="2026-03-27T22:45:09.895" v="3"/>
          <ac:spMkLst>
            <pc:docMk/>
            <pc:sldMk cId="719573920" sldId="1053"/>
            <ac:spMk id="3" creationId="{0018BFEA-5391-DF2D-65A5-7815BAF0E488}"/>
          </ac:spMkLst>
        </pc:spChg>
        <pc:spChg chg="mod">
          <ac:chgData name="LAMIAE BEZZAZ" userId="f9bc3cc0-8e1c-4944-afa8-b4b36bbf20e1" providerId="ADAL" clId="{1DD85DC5-C00F-4E5D-8D61-3AFA50367007}" dt="2026-03-27T22:45:09.895" v="3"/>
          <ac:spMkLst>
            <pc:docMk/>
            <pc:sldMk cId="719573920" sldId="1053"/>
            <ac:spMk id="5" creationId="{F4C33C7C-984C-F250-FB5E-05D2C11BE132}"/>
          </ac:spMkLst>
        </pc:spChg>
        <pc:spChg chg="mod">
          <ac:chgData name="LAMIAE BEZZAZ" userId="f9bc3cc0-8e1c-4944-afa8-b4b36bbf20e1" providerId="ADAL" clId="{1DD85DC5-C00F-4E5D-8D61-3AFA50367007}" dt="2026-03-27T22:45:09.895" v="3"/>
          <ac:spMkLst>
            <pc:docMk/>
            <pc:sldMk cId="719573920" sldId="1053"/>
            <ac:spMk id="58" creationId="{83C28088-0DA7-C997-EDDA-2D9D922584DF}"/>
          </ac:spMkLst>
        </pc:spChg>
        <pc:spChg chg="mod">
          <ac:chgData name="LAMIAE BEZZAZ" userId="f9bc3cc0-8e1c-4944-afa8-b4b36bbf20e1" providerId="ADAL" clId="{1DD85DC5-C00F-4E5D-8D61-3AFA50367007}" dt="2026-03-27T22:45:09.895" v="3"/>
          <ac:spMkLst>
            <pc:docMk/>
            <pc:sldMk cId="719573920" sldId="1053"/>
            <ac:spMk id="61" creationId="{4FA87CEC-D652-B9BE-46F0-2FCE5C272FE0}"/>
          </ac:spMkLst>
        </pc:spChg>
      </pc:sldChg>
      <pc:sldChg chg="modSp">
        <pc:chgData name="LAMIAE BEZZAZ" userId="f9bc3cc0-8e1c-4944-afa8-b4b36bbf20e1" providerId="ADAL" clId="{1DD85DC5-C00F-4E5D-8D61-3AFA50367007}" dt="2026-03-29T16:14:07.068" v="278" actId="20577"/>
        <pc:sldMkLst>
          <pc:docMk/>
          <pc:sldMk cId="1502418412" sldId="1055"/>
        </pc:sldMkLst>
        <pc:spChg chg="mod">
          <ac:chgData name="LAMIAE BEZZAZ" userId="f9bc3cc0-8e1c-4944-afa8-b4b36bbf20e1" providerId="ADAL" clId="{1DD85DC5-C00F-4E5D-8D61-3AFA50367007}" dt="2026-03-29T16:14:07.068" v="278" actId="20577"/>
          <ac:spMkLst>
            <pc:docMk/>
            <pc:sldMk cId="1502418412" sldId="1055"/>
            <ac:spMk id="5" creationId="{315895FF-8CE3-CB65-AE8E-73734C49FA48}"/>
          </ac:spMkLst>
        </pc:spChg>
      </pc:sldChg>
      <pc:sldChg chg="modSp">
        <pc:chgData name="LAMIAE BEZZAZ" userId="f9bc3cc0-8e1c-4944-afa8-b4b36bbf20e1" providerId="ADAL" clId="{1DD85DC5-C00F-4E5D-8D61-3AFA50367007}" dt="2026-03-29T16:14:36.740" v="282" actId="20577"/>
        <pc:sldMkLst>
          <pc:docMk/>
          <pc:sldMk cId="1013917613" sldId="1056"/>
        </pc:sldMkLst>
        <pc:spChg chg="mod">
          <ac:chgData name="LAMIAE BEZZAZ" userId="f9bc3cc0-8e1c-4944-afa8-b4b36bbf20e1" providerId="ADAL" clId="{1DD85DC5-C00F-4E5D-8D61-3AFA50367007}" dt="2026-03-29T16:14:36.740" v="282" actId="20577"/>
          <ac:spMkLst>
            <pc:docMk/>
            <pc:sldMk cId="1013917613" sldId="1056"/>
            <ac:spMk id="4" creationId="{01DE93E8-122F-4E3B-BA88-9009A519AFE9}"/>
          </ac:spMkLst>
        </pc:spChg>
      </pc:sldChg>
      <pc:sldChg chg="delSp">
        <pc:chgData name="LAMIAE BEZZAZ" userId="f9bc3cc0-8e1c-4944-afa8-b4b36bbf20e1" providerId="ADAL" clId="{1DD85DC5-C00F-4E5D-8D61-3AFA50367007}" dt="2026-03-27T22:47:36.429" v="6" actId="478"/>
        <pc:sldMkLst>
          <pc:docMk/>
          <pc:sldMk cId="2870206064" sldId="1057"/>
        </pc:sldMkLst>
        <pc:picChg chg="del">
          <ac:chgData name="LAMIAE BEZZAZ" userId="f9bc3cc0-8e1c-4944-afa8-b4b36bbf20e1" providerId="ADAL" clId="{1DD85DC5-C00F-4E5D-8D61-3AFA50367007}" dt="2026-03-27T22:47:36.429" v="6" actId="478"/>
          <ac:picMkLst>
            <pc:docMk/>
            <pc:sldMk cId="2870206064" sldId="1057"/>
            <ac:picMk id="6" creationId="{03CA1234-EB0B-4806-8E1F-83229F9799A3}"/>
          </ac:picMkLst>
        </pc:picChg>
      </pc:sldChg>
      <pc:sldChg chg="delSp">
        <pc:chgData name="LAMIAE BEZZAZ" userId="f9bc3cc0-8e1c-4944-afa8-b4b36bbf20e1" providerId="ADAL" clId="{1DD85DC5-C00F-4E5D-8D61-3AFA50367007}" dt="2026-03-27T22:47:48.122" v="8" actId="478"/>
        <pc:sldMkLst>
          <pc:docMk/>
          <pc:sldMk cId="1123622302" sldId="1059"/>
        </pc:sldMkLst>
        <pc:picChg chg="del">
          <ac:chgData name="LAMIAE BEZZAZ" userId="f9bc3cc0-8e1c-4944-afa8-b4b36bbf20e1" providerId="ADAL" clId="{1DD85DC5-C00F-4E5D-8D61-3AFA50367007}" dt="2026-03-27T22:47:48.122" v="8" actId="478"/>
          <ac:picMkLst>
            <pc:docMk/>
            <pc:sldMk cId="1123622302" sldId="1059"/>
            <ac:picMk id="7" creationId="{23993819-522F-41AD-8A42-B254B76F7A64}"/>
          </ac:picMkLst>
        </pc:picChg>
      </pc:sldChg>
      <pc:sldChg chg="modSp">
        <pc:chgData name="LAMIAE BEZZAZ" userId="f9bc3cc0-8e1c-4944-afa8-b4b36bbf20e1" providerId="ADAL" clId="{1DD85DC5-C00F-4E5D-8D61-3AFA50367007}" dt="2026-03-29T16:15:14.933" v="292" actId="20577"/>
        <pc:sldMkLst>
          <pc:docMk/>
          <pc:sldMk cId="3209192100" sldId="1060"/>
        </pc:sldMkLst>
        <pc:spChg chg="mod">
          <ac:chgData name="LAMIAE BEZZAZ" userId="f9bc3cc0-8e1c-4944-afa8-b4b36bbf20e1" providerId="ADAL" clId="{1DD85DC5-C00F-4E5D-8D61-3AFA50367007}" dt="2026-03-29T16:15:14.933" v="292" actId="20577"/>
          <ac:spMkLst>
            <pc:docMk/>
            <pc:sldMk cId="3209192100" sldId="1060"/>
            <ac:spMk id="4" creationId="{01DE93E8-122F-4E3B-BA88-9009A519AFE9}"/>
          </ac:spMkLst>
        </pc:spChg>
      </pc:sldChg>
      <pc:sldChg chg="modSp">
        <pc:chgData name="LAMIAE BEZZAZ" userId="f9bc3cc0-8e1c-4944-afa8-b4b36bbf20e1" providerId="ADAL" clId="{1DD85DC5-C00F-4E5D-8D61-3AFA50367007}" dt="2026-03-29T16:15:07.396" v="290" actId="20577"/>
        <pc:sldMkLst>
          <pc:docMk/>
          <pc:sldMk cId="981448992" sldId="1061"/>
        </pc:sldMkLst>
        <pc:spChg chg="mod">
          <ac:chgData name="LAMIAE BEZZAZ" userId="f9bc3cc0-8e1c-4944-afa8-b4b36bbf20e1" providerId="ADAL" clId="{1DD85DC5-C00F-4E5D-8D61-3AFA50367007}" dt="2026-03-29T16:15:07.396" v="290" actId="20577"/>
          <ac:spMkLst>
            <pc:docMk/>
            <pc:sldMk cId="981448992" sldId="1061"/>
            <ac:spMk id="4" creationId="{01DE93E8-122F-4E3B-BA88-9009A519AFE9}"/>
          </ac:spMkLst>
        </pc:spChg>
      </pc:sldChg>
      <pc:sldChg chg="modSp">
        <pc:chgData name="LAMIAE BEZZAZ" userId="f9bc3cc0-8e1c-4944-afa8-b4b36bbf20e1" providerId="ADAL" clId="{1DD85DC5-C00F-4E5D-8D61-3AFA50367007}" dt="2026-03-29T16:15:48.665" v="302" actId="20577"/>
        <pc:sldMkLst>
          <pc:docMk/>
          <pc:sldMk cId="3733084878" sldId="1062"/>
        </pc:sldMkLst>
        <pc:spChg chg="mod">
          <ac:chgData name="LAMIAE BEZZAZ" userId="f9bc3cc0-8e1c-4944-afa8-b4b36bbf20e1" providerId="ADAL" clId="{1DD85DC5-C00F-4E5D-8D61-3AFA50367007}" dt="2026-03-29T16:15:48.665" v="302" actId="20577"/>
          <ac:spMkLst>
            <pc:docMk/>
            <pc:sldMk cId="3733084878" sldId="1062"/>
            <ac:spMk id="4" creationId="{01DE93E8-122F-4E3B-BA88-9009A519AFE9}"/>
          </ac:spMkLst>
        </pc:spChg>
      </pc:sldChg>
      <pc:sldChg chg="addSp delSp modSp">
        <pc:chgData name="LAMIAE BEZZAZ" userId="f9bc3cc0-8e1c-4944-afa8-b4b36bbf20e1" providerId="ADAL" clId="{1DD85DC5-C00F-4E5D-8D61-3AFA50367007}" dt="2026-03-29T16:22:06.625" v="341" actId="20577"/>
        <pc:sldMkLst>
          <pc:docMk/>
          <pc:sldMk cId="4278752706" sldId="1064"/>
        </pc:sldMkLst>
        <pc:spChg chg="mod">
          <ac:chgData name="LAMIAE BEZZAZ" userId="f9bc3cc0-8e1c-4944-afa8-b4b36bbf20e1" providerId="ADAL" clId="{1DD85DC5-C00F-4E5D-8D61-3AFA50367007}" dt="2026-03-29T16:22:06.625" v="341" actId="20577"/>
          <ac:spMkLst>
            <pc:docMk/>
            <pc:sldMk cId="4278752706" sldId="1064"/>
            <ac:spMk id="14" creationId="{00A86E88-936D-9BAB-4944-1681CC7607AB}"/>
          </ac:spMkLst>
        </pc:spChg>
        <pc:picChg chg="del">
          <ac:chgData name="LAMIAE BEZZAZ" userId="f9bc3cc0-8e1c-4944-afa8-b4b36bbf20e1" providerId="ADAL" clId="{1DD85DC5-C00F-4E5D-8D61-3AFA50367007}" dt="2026-03-29T16:21:37.807" v="336" actId="478"/>
          <ac:picMkLst>
            <pc:docMk/>
            <pc:sldMk cId="4278752706" sldId="1064"/>
            <ac:picMk id="2" creationId="{C9FF2776-4606-422B-9707-EEDBE35E883D}"/>
          </ac:picMkLst>
        </pc:picChg>
        <pc:picChg chg="add mod">
          <ac:chgData name="LAMIAE BEZZAZ" userId="f9bc3cc0-8e1c-4944-afa8-b4b36bbf20e1" providerId="ADAL" clId="{1DD85DC5-C00F-4E5D-8D61-3AFA50367007}" dt="2026-03-29T16:21:55.159" v="339" actId="1076"/>
          <ac:picMkLst>
            <pc:docMk/>
            <pc:sldMk cId="4278752706" sldId="1064"/>
            <ac:picMk id="3" creationId="{7EFAC1CB-530D-45A8-AC44-95D6F06065F8}"/>
          </ac:picMkLst>
        </pc:picChg>
      </pc:sldChg>
      <pc:sldChg chg="addSp delSp">
        <pc:chgData name="LAMIAE BEZZAZ" userId="f9bc3cc0-8e1c-4944-afa8-b4b36bbf20e1" providerId="ADAL" clId="{1DD85DC5-C00F-4E5D-8D61-3AFA50367007}" dt="2026-03-29T16:22:10.367" v="343"/>
        <pc:sldMkLst>
          <pc:docMk/>
          <pc:sldMk cId="1527348485" sldId="1065"/>
        </pc:sldMkLst>
        <pc:picChg chg="del">
          <ac:chgData name="LAMIAE BEZZAZ" userId="f9bc3cc0-8e1c-4944-afa8-b4b36bbf20e1" providerId="ADAL" clId="{1DD85DC5-C00F-4E5D-8D61-3AFA50367007}" dt="2026-03-29T16:22:09.919" v="342" actId="478"/>
          <ac:picMkLst>
            <pc:docMk/>
            <pc:sldMk cId="1527348485" sldId="1065"/>
            <ac:picMk id="2" creationId="{F1B73B07-67D2-4CFA-980B-051F6DEDE418}"/>
          </ac:picMkLst>
        </pc:picChg>
        <pc:picChg chg="add">
          <ac:chgData name="LAMIAE BEZZAZ" userId="f9bc3cc0-8e1c-4944-afa8-b4b36bbf20e1" providerId="ADAL" clId="{1DD85DC5-C00F-4E5D-8D61-3AFA50367007}" dt="2026-03-29T16:22:10.367" v="343"/>
          <ac:picMkLst>
            <pc:docMk/>
            <pc:sldMk cId="1527348485" sldId="1065"/>
            <ac:picMk id="5" creationId="{97C0B9E7-2426-4455-9749-A3515AE7945F}"/>
          </ac:picMkLst>
        </pc:picChg>
      </pc:sldChg>
      <pc:sldChg chg="delSp modSp">
        <pc:chgData name="LAMIAE BEZZAZ" userId="f9bc3cc0-8e1c-4944-afa8-b4b36bbf20e1" providerId="ADAL" clId="{1DD85DC5-C00F-4E5D-8D61-3AFA50367007}" dt="2026-03-29T16:11:52.786" v="270" actId="20577"/>
        <pc:sldMkLst>
          <pc:docMk/>
          <pc:sldMk cId="454514536" sldId="1076"/>
        </pc:sldMkLst>
        <pc:spChg chg="mod">
          <ac:chgData name="LAMIAE BEZZAZ" userId="f9bc3cc0-8e1c-4944-afa8-b4b36bbf20e1" providerId="ADAL" clId="{1DD85DC5-C00F-4E5D-8D61-3AFA50367007}" dt="2026-03-29T16:11:52.786" v="270" actId="20577"/>
          <ac:spMkLst>
            <pc:docMk/>
            <pc:sldMk cId="454514536" sldId="1076"/>
            <ac:spMk id="12" creationId="{41FCE07D-7931-4703-BCC9-27EE9B1EB6ED}"/>
          </ac:spMkLst>
        </pc:spChg>
        <pc:spChg chg="mod">
          <ac:chgData name="LAMIAE BEZZAZ" userId="f9bc3cc0-8e1c-4944-afa8-b4b36bbf20e1" providerId="ADAL" clId="{1DD85DC5-C00F-4E5D-8D61-3AFA50367007}" dt="2026-03-29T16:06:56.255" v="203" actId="20577"/>
          <ac:spMkLst>
            <pc:docMk/>
            <pc:sldMk cId="454514536" sldId="1076"/>
            <ac:spMk id="14" creationId="{98BA5E0A-CE6E-4385-92A3-46CA5FC47D43}"/>
          </ac:spMkLst>
        </pc:spChg>
        <pc:picChg chg="del">
          <ac:chgData name="LAMIAE BEZZAZ" userId="f9bc3cc0-8e1c-4944-afa8-b4b36bbf20e1" providerId="ADAL" clId="{1DD85DC5-C00F-4E5D-8D61-3AFA50367007}" dt="2026-03-29T16:06:59.853" v="204" actId="478"/>
          <ac:picMkLst>
            <pc:docMk/>
            <pc:sldMk cId="454514536" sldId="1076"/>
            <ac:picMk id="3" creationId="{BFEF091A-1C28-4E1E-98A0-56CE50FED753}"/>
          </ac:picMkLst>
        </pc:picChg>
      </pc:sldChg>
      <pc:sldChg chg="modSp">
        <pc:chgData name="LAMIAE BEZZAZ" userId="f9bc3cc0-8e1c-4944-afa8-b4b36bbf20e1" providerId="ADAL" clId="{1DD85DC5-C00F-4E5D-8D61-3AFA50367007}" dt="2026-03-29T16:14:18.849" v="279" actId="20577"/>
        <pc:sldMkLst>
          <pc:docMk/>
          <pc:sldMk cId="2911710300" sldId="1078"/>
        </pc:sldMkLst>
        <pc:spChg chg="mod">
          <ac:chgData name="LAMIAE BEZZAZ" userId="f9bc3cc0-8e1c-4944-afa8-b4b36bbf20e1" providerId="ADAL" clId="{1DD85DC5-C00F-4E5D-8D61-3AFA50367007}" dt="2026-03-29T16:14:18.849" v="279" actId="20577"/>
          <ac:spMkLst>
            <pc:docMk/>
            <pc:sldMk cId="2911710300" sldId="1078"/>
            <ac:spMk id="5" creationId="{A058E71F-9FE9-52B7-99A2-348EC8273CCD}"/>
          </ac:spMkLst>
        </pc:spChg>
      </pc:sldChg>
      <pc:sldChg chg="modSp">
        <pc:chgData name="LAMIAE BEZZAZ" userId="f9bc3cc0-8e1c-4944-afa8-b4b36bbf20e1" providerId="ADAL" clId="{1DD85DC5-C00F-4E5D-8D61-3AFA50367007}" dt="2026-03-29T16:14:59.775" v="288" actId="20577"/>
        <pc:sldMkLst>
          <pc:docMk/>
          <pc:sldMk cId="1726328223" sldId="1079"/>
        </pc:sldMkLst>
        <pc:spChg chg="mod">
          <ac:chgData name="LAMIAE BEZZAZ" userId="f9bc3cc0-8e1c-4944-afa8-b4b36bbf20e1" providerId="ADAL" clId="{1DD85DC5-C00F-4E5D-8D61-3AFA50367007}" dt="2026-03-29T16:14:59.775" v="288" actId="20577"/>
          <ac:spMkLst>
            <pc:docMk/>
            <pc:sldMk cId="1726328223" sldId="1079"/>
            <ac:spMk id="4" creationId="{01DE93E8-122F-4E3B-BA88-9009A519AFE9}"/>
          </ac:spMkLst>
        </pc:spChg>
      </pc:sldChg>
      <pc:sldChg chg="modSp">
        <pc:chgData name="LAMIAE BEZZAZ" userId="f9bc3cc0-8e1c-4944-afa8-b4b36bbf20e1" providerId="ADAL" clId="{1DD85DC5-C00F-4E5D-8D61-3AFA50367007}" dt="2026-03-29T16:14:43.984" v="284" actId="20577"/>
        <pc:sldMkLst>
          <pc:docMk/>
          <pc:sldMk cId="1486418057" sldId="1080"/>
        </pc:sldMkLst>
        <pc:spChg chg="mod">
          <ac:chgData name="LAMIAE BEZZAZ" userId="f9bc3cc0-8e1c-4944-afa8-b4b36bbf20e1" providerId="ADAL" clId="{1DD85DC5-C00F-4E5D-8D61-3AFA50367007}" dt="2026-03-29T16:14:43.984" v="284" actId="20577"/>
          <ac:spMkLst>
            <pc:docMk/>
            <pc:sldMk cId="1486418057" sldId="1080"/>
            <ac:spMk id="4" creationId="{01DE93E8-122F-4E3B-BA88-9009A519AFE9}"/>
          </ac:spMkLst>
        </pc:spChg>
      </pc:sldChg>
      <pc:sldChg chg="modSp">
        <pc:chgData name="LAMIAE BEZZAZ" userId="f9bc3cc0-8e1c-4944-afa8-b4b36bbf20e1" providerId="ADAL" clId="{1DD85DC5-C00F-4E5D-8D61-3AFA50367007}" dt="2026-03-29T16:14:51.334" v="286" actId="20577"/>
        <pc:sldMkLst>
          <pc:docMk/>
          <pc:sldMk cId="2353863642" sldId="1081"/>
        </pc:sldMkLst>
        <pc:spChg chg="mod">
          <ac:chgData name="LAMIAE BEZZAZ" userId="f9bc3cc0-8e1c-4944-afa8-b4b36bbf20e1" providerId="ADAL" clId="{1DD85DC5-C00F-4E5D-8D61-3AFA50367007}" dt="2026-03-29T16:14:51.334" v="286" actId="20577"/>
          <ac:spMkLst>
            <pc:docMk/>
            <pc:sldMk cId="2353863642" sldId="1081"/>
            <ac:spMk id="4" creationId="{01DE93E8-122F-4E3B-BA88-9009A519AFE9}"/>
          </ac:spMkLst>
        </pc:spChg>
      </pc:sldChg>
      <pc:sldChg chg="addSp delSp modSp">
        <pc:chgData name="LAMIAE BEZZAZ" userId="f9bc3cc0-8e1c-4944-afa8-b4b36bbf20e1" providerId="ADAL" clId="{1DD85DC5-C00F-4E5D-8D61-3AFA50367007}" dt="2026-03-29T16:17:08.746" v="311" actId="1076"/>
        <pc:sldMkLst>
          <pc:docMk/>
          <pc:sldMk cId="1058971113" sldId="1082"/>
        </pc:sldMkLst>
        <pc:picChg chg="add mod">
          <ac:chgData name="LAMIAE BEZZAZ" userId="f9bc3cc0-8e1c-4944-afa8-b4b36bbf20e1" providerId="ADAL" clId="{1DD85DC5-C00F-4E5D-8D61-3AFA50367007}" dt="2026-03-29T16:17:08.746" v="311" actId="1076"/>
          <ac:picMkLst>
            <pc:docMk/>
            <pc:sldMk cId="1058971113" sldId="1082"/>
            <ac:picMk id="2" creationId="{FB99EFA0-FCF4-42AD-A3A1-577E4407351A}"/>
          </ac:picMkLst>
        </pc:picChg>
        <pc:picChg chg="del">
          <ac:chgData name="LAMIAE BEZZAZ" userId="f9bc3cc0-8e1c-4944-afa8-b4b36bbf20e1" providerId="ADAL" clId="{1DD85DC5-C00F-4E5D-8D61-3AFA50367007}" dt="2026-03-29T16:16:38.438" v="308" actId="478"/>
          <ac:picMkLst>
            <pc:docMk/>
            <pc:sldMk cId="1058971113" sldId="1082"/>
            <ac:picMk id="3" creationId="{7E616EF6-303E-4648-870E-7DD126662F72}"/>
          </ac:picMkLst>
        </pc:picChg>
      </pc:sldChg>
      <pc:sldChg chg="addSp delSp modSp">
        <pc:chgData name="LAMIAE BEZZAZ" userId="f9bc3cc0-8e1c-4944-afa8-b4b36bbf20e1" providerId="ADAL" clId="{1DD85DC5-C00F-4E5D-8D61-3AFA50367007}" dt="2026-03-29T16:23:05.372" v="354" actId="1076"/>
        <pc:sldMkLst>
          <pc:docMk/>
          <pc:sldMk cId="3233115111" sldId="1084"/>
        </pc:sldMkLst>
        <pc:spChg chg="mod">
          <ac:chgData name="LAMIAE BEZZAZ" userId="f9bc3cc0-8e1c-4944-afa8-b4b36bbf20e1" providerId="ADAL" clId="{1DD85DC5-C00F-4E5D-8D61-3AFA50367007}" dt="2026-03-29T16:22:48.427" v="352" actId="20577"/>
          <ac:spMkLst>
            <pc:docMk/>
            <pc:sldMk cId="3233115111" sldId="1084"/>
            <ac:spMk id="14" creationId="{D78AD557-11DB-8FCD-2FF1-3820EBE20B3B}"/>
          </ac:spMkLst>
        </pc:spChg>
        <pc:picChg chg="del">
          <ac:chgData name="LAMIAE BEZZAZ" userId="f9bc3cc0-8e1c-4944-afa8-b4b36bbf20e1" providerId="ADAL" clId="{1DD85DC5-C00F-4E5D-8D61-3AFA50367007}" dt="2026-03-29T16:22:44.835" v="349" actId="478"/>
          <ac:picMkLst>
            <pc:docMk/>
            <pc:sldMk cId="3233115111" sldId="1084"/>
            <ac:picMk id="2" creationId="{D2EFCF12-972C-4CE7-B207-EEDB55342E75}"/>
          </ac:picMkLst>
        </pc:picChg>
        <pc:picChg chg="add mod">
          <ac:chgData name="LAMIAE BEZZAZ" userId="f9bc3cc0-8e1c-4944-afa8-b4b36bbf20e1" providerId="ADAL" clId="{1DD85DC5-C00F-4E5D-8D61-3AFA50367007}" dt="2026-03-29T16:23:05.372" v="354" actId="1076"/>
          <ac:picMkLst>
            <pc:docMk/>
            <pc:sldMk cId="3233115111" sldId="1084"/>
            <ac:picMk id="3" creationId="{69F77202-792C-4523-9755-18797D1483E3}"/>
          </ac:picMkLst>
        </pc:picChg>
      </pc:sldChg>
      <pc:sldChg chg="addSp delSp">
        <pc:chgData name="LAMIAE BEZZAZ" userId="f9bc3cc0-8e1c-4944-afa8-b4b36bbf20e1" providerId="ADAL" clId="{1DD85DC5-C00F-4E5D-8D61-3AFA50367007}" dt="2026-03-29T16:23:12.471" v="356"/>
        <pc:sldMkLst>
          <pc:docMk/>
          <pc:sldMk cId="4282982613" sldId="1085"/>
        </pc:sldMkLst>
        <pc:picChg chg="del">
          <ac:chgData name="LAMIAE BEZZAZ" userId="f9bc3cc0-8e1c-4944-afa8-b4b36bbf20e1" providerId="ADAL" clId="{1DD85DC5-C00F-4E5D-8D61-3AFA50367007}" dt="2026-03-29T16:23:11.940" v="355" actId="478"/>
          <ac:picMkLst>
            <pc:docMk/>
            <pc:sldMk cId="4282982613" sldId="1085"/>
            <ac:picMk id="2" creationId="{D8E5EACA-42C0-4D14-94BA-0C91FE7DB349}"/>
          </ac:picMkLst>
        </pc:picChg>
        <pc:picChg chg="add">
          <ac:chgData name="LAMIAE BEZZAZ" userId="f9bc3cc0-8e1c-4944-afa8-b4b36bbf20e1" providerId="ADAL" clId="{1DD85DC5-C00F-4E5D-8D61-3AFA50367007}" dt="2026-03-29T16:23:12.471" v="356"/>
          <ac:picMkLst>
            <pc:docMk/>
            <pc:sldMk cId="4282982613" sldId="1085"/>
            <ac:picMk id="5" creationId="{DE79762A-6BBC-4AAC-93DD-EEB007203122}"/>
          </ac:picMkLst>
        </pc:picChg>
      </pc:sldChg>
      <pc:sldChg chg="addSp delSp modSp">
        <pc:chgData name="LAMIAE BEZZAZ" userId="f9bc3cc0-8e1c-4944-afa8-b4b36bbf20e1" providerId="ADAL" clId="{1DD85DC5-C00F-4E5D-8D61-3AFA50367007}" dt="2026-03-29T16:23:53.155" v="361" actId="20577"/>
        <pc:sldMkLst>
          <pc:docMk/>
          <pc:sldMk cId="3607611711" sldId="1086"/>
        </pc:sldMkLst>
        <pc:spChg chg="mod">
          <ac:chgData name="LAMIAE BEZZAZ" userId="f9bc3cc0-8e1c-4944-afa8-b4b36bbf20e1" providerId="ADAL" clId="{1DD85DC5-C00F-4E5D-8D61-3AFA50367007}" dt="2026-03-29T16:23:53.155" v="361" actId="20577"/>
          <ac:spMkLst>
            <pc:docMk/>
            <pc:sldMk cId="3607611711" sldId="1086"/>
            <ac:spMk id="15" creationId="{3545B502-4955-F700-FE2C-9FE538AC8161}"/>
          </ac:spMkLst>
        </pc:spChg>
        <pc:picChg chg="del">
          <ac:chgData name="LAMIAE BEZZAZ" userId="f9bc3cc0-8e1c-4944-afa8-b4b36bbf20e1" providerId="ADAL" clId="{1DD85DC5-C00F-4E5D-8D61-3AFA50367007}" dt="2026-03-29T16:23:42.910" v="358" actId="478"/>
          <ac:picMkLst>
            <pc:docMk/>
            <pc:sldMk cId="3607611711" sldId="1086"/>
            <ac:picMk id="2" creationId="{8D467D23-BD3E-4CBE-8234-36FBD2BAB575}"/>
          </ac:picMkLst>
        </pc:picChg>
        <pc:picChg chg="add mod">
          <ac:chgData name="LAMIAE BEZZAZ" userId="f9bc3cc0-8e1c-4944-afa8-b4b36bbf20e1" providerId="ADAL" clId="{1DD85DC5-C00F-4E5D-8D61-3AFA50367007}" dt="2026-03-29T16:23:47.707" v="359" actId="1076"/>
          <ac:picMkLst>
            <pc:docMk/>
            <pc:sldMk cId="3607611711" sldId="1086"/>
            <ac:picMk id="3" creationId="{1B93FDC0-D154-44F6-939E-BA16567A80E3}"/>
          </ac:picMkLst>
        </pc:picChg>
      </pc:sldChg>
      <pc:sldChg chg="addSp delSp modSp">
        <pc:chgData name="LAMIAE BEZZAZ" userId="f9bc3cc0-8e1c-4944-afa8-b4b36bbf20e1" providerId="ADAL" clId="{1DD85DC5-C00F-4E5D-8D61-3AFA50367007}" dt="2026-03-29T16:24:12.455" v="367" actId="1076"/>
        <pc:sldMkLst>
          <pc:docMk/>
          <pc:sldMk cId="1980110199" sldId="1087"/>
        </pc:sldMkLst>
        <pc:spChg chg="mod">
          <ac:chgData name="LAMIAE BEZZAZ" userId="f9bc3cc0-8e1c-4944-afa8-b4b36bbf20e1" providerId="ADAL" clId="{1DD85DC5-C00F-4E5D-8D61-3AFA50367007}" dt="2026-03-29T16:24:00.383" v="365" actId="20577"/>
          <ac:spMkLst>
            <pc:docMk/>
            <pc:sldMk cId="1980110199" sldId="1087"/>
            <ac:spMk id="14" creationId="{9D4EF82E-4145-0F98-9E36-55EE2E13B2EE}"/>
          </ac:spMkLst>
        </pc:spChg>
        <pc:picChg chg="add mod">
          <ac:chgData name="LAMIAE BEZZAZ" userId="f9bc3cc0-8e1c-4944-afa8-b4b36bbf20e1" providerId="ADAL" clId="{1DD85DC5-C00F-4E5D-8D61-3AFA50367007}" dt="2026-03-29T16:24:12.455" v="367" actId="1076"/>
          <ac:picMkLst>
            <pc:docMk/>
            <pc:sldMk cId="1980110199" sldId="1087"/>
            <ac:picMk id="2" creationId="{44A54793-DA83-4971-BDFE-61D105F94F92}"/>
          </ac:picMkLst>
        </pc:picChg>
        <pc:picChg chg="del">
          <ac:chgData name="LAMIAE BEZZAZ" userId="f9bc3cc0-8e1c-4944-afa8-b4b36bbf20e1" providerId="ADAL" clId="{1DD85DC5-C00F-4E5D-8D61-3AFA50367007}" dt="2026-03-29T16:23:57.179" v="362" actId="478"/>
          <ac:picMkLst>
            <pc:docMk/>
            <pc:sldMk cId="1980110199" sldId="1087"/>
            <ac:picMk id="3" creationId="{71EAA10E-191E-4615-BA04-AC0BDB737457}"/>
          </ac:picMkLst>
        </pc:picChg>
      </pc:sldChg>
      <pc:sldChg chg="addSp delSp">
        <pc:chgData name="LAMIAE BEZZAZ" userId="f9bc3cc0-8e1c-4944-afa8-b4b36bbf20e1" providerId="ADAL" clId="{1DD85DC5-C00F-4E5D-8D61-3AFA50367007}" dt="2026-03-29T16:24:21.916" v="369"/>
        <pc:sldMkLst>
          <pc:docMk/>
          <pc:sldMk cId="4219731244" sldId="1088"/>
        </pc:sldMkLst>
        <pc:picChg chg="del">
          <ac:chgData name="LAMIAE BEZZAZ" userId="f9bc3cc0-8e1c-4944-afa8-b4b36bbf20e1" providerId="ADAL" clId="{1DD85DC5-C00F-4E5D-8D61-3AFA50367007}" dt="2026-03-29T16:24:21.484" v="368" actId="478"/>
          <ac:picMkLst>
            <pc:docMk/>
            <pc:sldMk cId="4219731244" sldId="1088"/>
            <ac:picMk id="2" creationId="{974D3C17-1030-4539-88C4-09DDB59CE4D4}"/>
          </ac:picMkLst>
        </pc:picChg>
        <pc:picChg chg="add">
          <ac:chgData name="LAMIAE BEZZAZ" userId="f9bc3cc0-8e1c-4944-afa8-b4b36bbf20e1" providerId="ADAL" clId="{1DD85DC5-C00F-4E5D-8D61-3AFA50367007}" dt="2026-03-29T16:24:21.916" v="369"/>
          <ac:picMkLst>
            <pc:docMk/>
            <pc:sldMk cId="4219731244" sldId="1088"/>
            <ac:picMk id="5" creationId="{14C6D897-057C-4D5F-8E80-3936B564F823}"/>
          </ac:picMkLst>
        </pc:picChg>
      </pc:sldChg>
      <pc:sldChg chg="addSp delSp modSp">
        <pc:chgData name="LAMIAE BEZZAZ" userId="f9bc3cc0-8e1c-4944-afa8-b4b36bbf20e1" providerId="ADAL" clId="{1DD85DC5-C00F-4E5D-8D61-3AFA50367007}" dt="2026-03-29T16:19:09.904" v="320" actId="1076"/>
        <pc:sldMkLst>
          <pc:docMk/>
          <pc:sldMk cId="2172685914" sldId="1097"/>
        </pc:sldMkLst>
        <pc:spChg chg="mod">
          <ac:chgData name="LAMIAE BEZZAZ" userId="f9bc3cc0-8e1c-4944-afa8-b4b36bbf20e1" providerId="ADAL" clId="{1DD85DC5-C00F-4E5D-8D61-3AFA50367007}" dt="2026-03-29T16:17:52.037" v="316" actId="20577"/>
          <ac:spMkLst>
            <pc:docMk/>
            <pc:sldMk cId="2172685914" sldId="1097"/>
            <ac:spMk id="15" creationId="{E09B17E5-EB2E-B258-8FBA-6101E10FD2C1}"/>
          </ac:spMkLst>
        </pc:spChg>
        <pc:picChg chg="add del mod">
          <ac:chgData name="LAMIAE BEZZAZ" userId="f9bc3cc0-8e1c-4944-afa8-b4b36bbf20e1" providerId="ADAL" clId="{1DD85DC5-C00F-4E5D-8D61-3AFA50367007}" dt="2026-03-29T16:18:13.589" v="317" actId="478"/>
          <ac:picMkLst>
            <pc:docMk/>
            <pc:sldMk cId="2172685914" sldId="1097"/>
            <ac:picMk id="2" creationId="{C8DA4F57-F2CA-4AD0-8811-42BB731ABEC9}"/>
          </ac:picMkLst>
        </pc:picChg>
        <pc:picChg chg="del">
          <ac:chgData name="LAMIAE BEZZAZ" userId="f9bc3cc0-8e1c-4944-afa8-b4b36bbf20e1" providerId="ADAL" clId="{1DD85DC5-C00F-4E5D-8D61-3AFA50367007}" dt="2026-03-29T16:17:41.788" v="312" actId="478"/>
          <ac:picMkLst>
            <pc:docMk/>
            <pc:sldMk cId="2172685914" sldId="1097"/>
            <ac:picMk id="3" creationId="{8488C1DC-DB8A-49C6-B495-961972C18EFC}"/>
          </ac:picMkLst>
        </pc:picChg>
        <pc:picChg chg="add mod">
          <ac:chgData name="LAMIAE BEZZAZ" userId="f9bc3cc0-8e1c-4944-afa8-b4b36bbf20e1" providerId="ADAL" clId="{1DD85DC5-C00F-4E5D-8D61-3AFA50367007}" dt="2026-03-29T16:19:09.904" v="320" actId="1076"/>
          <ac:picMkLst>
            <pc:docMk/>
            <pc:sldMk cId="2172685914" sldId="1097"/>
            <ac:picMk id="4" creationId="{4B45372F-8E1F-49BB-A729-AF3B8D2EB67C}"/>
          </ac:picMkLst>
        </pc:picChg>
      </pc:sldChg>
      <pc:sldChg chg="addSp delSp">
        <pc:chgData name="LAMIAE BEZZAZ" userId="f9bc3cc0-8e1c-4944-afa8-b4b36bbf20e1" providerId="ADAL" clId="{1DD85DC5-C00F-4E5D-8D61-3AFA50367007}" dt="2026-03-29T16:21:08.573" v="330"/>
        <pc:sldMkLst>
          <pc:docMk/>
          <pc:sldMk cId="1478932189" sldId="1098"/>
        </pc:sldMkLst>
        <pc:picChg chg="del">
          <ac:chgData name="LAMIAE BEZZAZ" userId="f9bc3cc0-8e1c-4944-afa8-b4b36bbf20e1" providerId="ADAL" clId="{1DD85DC5-C00F-4E5D-8D61-3AFA50367007}" dt="2026-03-29T16:21:07.375" v="329" actId="478"/>
          <ac:picMkLst>
            <pc:docMk/>
            <pc:sldMk cId="1478932189" sldId="1098"/>
            <ac:picMk id="3" creationId="{99F32A36-2873-4EFC-9AF0-52D28E965A73}"/>
          </ac:picMkLst>
        </pc:picChg>
        <pc:picChg chg="add">
          <ac:chgData name="LAMIAE BEZZAZ" userId="f9bc3cc0-8e1c-4944-afa8-b4b36bbf20e1" providerId="ADAL" clId="{1DD85DC5-C00F-4E5D-8D61-3AFA50367007}" dt="2026-03-29T16:21:08.573" v="330"/>
          <ac:picMkLst>
            <pc:docMk/>
            <pc:sldMk cId="1478932189" sldId="1098"/>
            <ac:picMk id="5" creationId="{CC9B8631-7757-4BDA-8B69-6B5FC1F6F8C9}"/>
          </ac:picMkLst>
        </pc:picChg>
      </pc:sldChg>
      <pc:sldChg chg="addSp delSp modSp">
        <pc:chgData name="LAMIAE BEZZAZ" userId="f9bc3cc0-8e1c-4944-afa8-b4b36bbf20e1" providerId="ADAL" clId="{1DD85DC5-C00F-4E5D-8D61-3AFA50367007}" dt="2026-03-29T16:21:34.128" v="335" actId="20577"/>
        <pc:sldMkLst>
          <pc:docMk/>
          <pc:sldMk cId="3542267301" sldId="1099"/>
        </pc:sldMkLst>
        <pc:spChg chg="mod">
          <ac:chgData name="LAMIAE BEZZAZ" userId="f9bc3cc0-8e1c-4944-afa8-b4b36bbf20e1" providerId="ADAL" clId="{1DD85DC5-C00F-4E5D-8D61-3AFA50367007}" dt="2026-03-29T16:21:34.128" v="335" actId="20577"/>
          <ac:spMkLst>
            <pc:docMk/>
            <pc:sldMk cId="3542267301" sldId="1099"/>
            <ac:spMk id="15" creationId="{E09B17E5-EB2E-B258-8FBA-6101E10FD2C1}"/>
          </ac:spMkLst>
        </pc:spChg>
        <pc:picChg chg="del">
          <ac:chgData name="LAMIAE BEZZAZ" userId="f9bc3cc0-8e1c-4944-afa8-b4b36bbf20e1" providerId="ADAL" clId="{1DD85DC5-C00F-4E5D-8D61-3AFA50367007}" dt="2026-03-29T16:21:23.678" v="331" actId="478"/>
          <ac:picMkLst>
            <pc:docMk/>
            <pc:sldMk cId="3542267301" sldId="1099"/>
            <ac:picMk id="2" creationId="{F2672B10-65EA-4DC9-BE7D-0BC1D62C40C4}"/>
          </ac:picMkLst>
        </pc:picChg>
        <pc:picChg chg="add mod">
          <ac:chgData name="LAMIAE BEZZAZ" userId="f9bc3cc0-8e1c-4944-afa8-b4b36bbf20e1" providerId="ADAL" clId="{1DD85DC5-C00F-4E5D-8D61-3AFA50367007}" dt="2026-03-29T16:21:30.059" v="333" actId="1076"/>
          <ac:picMkLst>
            <pc:docMk/>
            <pc:sldMk cId="3542267301" sldId="1099"/>
            <ac:picMk id="3" creationId="{BF30F0EA-D10F-4D0A-8199-905EC37021A2}"/>
          </ac:picMkLst>
        </pc:picChg>
      </pc:sldChg>
      <pc:sldChg chg="addSp delSp modSp">
        <pc:chgData name="LAMIAE BEZZAZ" userId="f9bc3cc0-8e1c-4944-afa8-b4b36bbf20e1" providerId="ADAL" clId="{1DD85DC5-C00F-4E5D-8D61-3AFA50367007}" dt="2026-03-29T16:22:40.552" v="348" actId="20577"/>
        <pc:sldMkLst>
          <pc:docMk/>
          <pc:sldMk cId="1462292876" sldId="1100"/>
        </pc:sldMkLst>
        <pc:spChg chg="mod">
          <ac:chgData name="LAMIAE BEZZAZ" userId="f9bc3cc0-8e1c-4944-afa8-b4b36bbf20e1" providerId="ADAL" clId="{1DD85DC5-C00F-4E5D-8D61-3AFA50367007}" dt="2026-03-29T16:22:40.552" v="348" actId="20577"/>
          <ac:spMkLst>
            <pc:docMk/>
            <pc:sldMk cId="1462292876" sldId="1100"/>
            <ac:spMk id="15" creationId="{F90E44BC-EA9C-7CD7-EF83-B081DE9FE2CD}"/>
          </ac:spMkLst>
        </pc:spChg>
        <pc:picChg chg="del">
          <ac:chgData name="LAMIAE BEZZAZ" userId="f9bc3cc0-8e1c-4944-afa8-b4b36bbf20e1" providerId="ADAL" clId="{1DD85DC5-C00F-4E5D-8D61-3AFA50367007}" dt="2026-03-29T16:22:31.669" v="344" actId="478"/>
          <ac:picMkLst>
            <pc:docMk/>
            <pc:sldMk cId="1462292876" sldId="1100"/>
            <ac:picMk id="2" creationId="{FD33212B-0EC6-4896-8C9B-7725223DD04C}"/>
          </ac:picMkLst>
        </pc:picChg>
        <pc:picChg chg="add mod">
          <ac:chgData name="LAMIAE BEZZAZ" userId="f9bc3cc0-8e1c-4944-afa8-b4b36bbf20e1" providerId="ADAL" clId="{1DD85DC5-C00F-4E5D-8D61-3AFA50367007}" dt="2026-03-29T16:22:37.791" v="346" actId="1076"/>
          <ac:picMkLst>
            <pc:docMk/>
            <pc:sldMk cId="1462292876" sldId="1100"/>
            <ac:picMk id="3" creationId="{9104CE07-0DB7-42CF-B822-62F9DD8AE5C3}"/>
          </ac:picMkLst>
        </pc:picChg>
      </pc:sldChg>
      <pc:sldChg chg="delSp modSp">
        <pc:chgData name="LAMIAE BEZZAZ" userId="f9bc3cc0-8e1c-4944-afa8-b4b36bbf20e1" providerId="ADAL" clId="{1DD85DC5-C00F-4E5D-8D61-3AFA50367007}" dt="2026-03-29T16:26:26.712" v="396" actId="478"/>
        <pc:sldMkLst>
          <pc:docMk/>
          <pc:sldMk cId="2809622137" sldId="1101"/>
        </pc:sldMkLst>
        <pc:spChg chg="mod">
          <ac:chgData name="LAMIAE BEZZAZ" userId="f9bc3cc0-8e1c-4944-afa8-b4b36bbf20e1" providerId="ADAL" clId="{1DD85DC5-C00F-4E5D-8D61-3AFA50367007}" dt="2026-03-29T16:26:23.908" v="395" actId="20577"/>
          <ac:spMkLst>
            <pc:docMk/>
            <pc:sldMk cId="2809622137" sldId="1101"/>
            <ac:spMk id="13" creationId="{4CDD66ED-4C95-FB1D-57A1-15D932035699}"/>
          </ac:spMkLst>
        </pc:spChg>
        <pc:picChg chg="del">
          <ac:chgData name="LAMIAE BEZZAZ" userId="f9bc3cc0-8e1c-4944-afa8-b4b36bbf20e1" providerId="ADAL" clId="{1DD85DC5-C00F-4E5D-8D61-3AFA50367007}" dt="2026-03-29T16:26:26.712" v="396" actId="478"/>
          <ac:picMkLst>
            <pc:docMk/>
            <pc:sldMk cId="2809622137" sldId="1101"/>
            <ac:picMk id="3" creationId="{28951136-F0A1-48E7-882D-8E4D1355032C}"/>
          </ac:picMkLst>
        </pc:picChg>
      </pc:sldChg>
      <pc:sldChg chg="modSp">
        <pc:chgData name="LAMIAE BEZZAZ" userId="f9bc3cc0-8e1c-4944-afa8-b4b36bbf20e1" providerId="ADAL" clId="{1DD85DC5-C00F-4E5D-8D61-3AFA50367007}" dt="2026-03-27T22:52:13.018" v="133" actId="14100"/>
        <pc:sldMkLst>
          <pc:docMk/>
          <pc:sldMk cId="1821310312" sldId="1102"/>
        </pc:sldMkLst>
        <pc:spChg chg="mod">
          <ac:chgData name="LAMIAE BEZZAZ" userId="f9bc3cc0-8e1c-4944-afa8-b4b36bbf20e1" providerId="ADAL" clId="{1DD85DC5-C00F-4E5D-8D61-3AFA50367007}" dt="2026-03-27T22:52:13.018" v="133" actId="14100"/>
          <ac:spMkLst>
            <pc:docMk/>
            <pc:sldMk cId="1821310312" sldId="1102"/>
            <ac:spMk id="2" creationId="{14E66F81-8F0E-C786-E7F8-FF8A400799CB}"/>
          </ac:spMkLst>
        </pc:spChg>
        <pc:spChg chg="mod">
          <ac:chgData name="LAMIAE BEZZAZ" userId="f9bc3cc0-8e1c-4944-afa8-b4b36bbf20e1" providerId="ADAL" clId="{1DD85DC5-C00F-4E5D-8D61-3AFA50367007}" dt="2026-03-27T22:52:03.869" v="131" actId="403"/>
          <ac:spMkLst>
            <pc:docMk/>
            <pc:sldMk cId="1821310312" sldId="1102"/>
            <ac:spMk id="6" creationId="{5EEFE62B-FEC1-44EA-A746-841745317086}"/>
          </ac:spMkLst>
        </pc:spChg>
      </pc:sldChg>
      <pc:sldChg chg="modSp">
        <pc:chgData name="LAMIAE BEZZAZ" userId="f9bc3cc0-8e1c-4944-afa8-b4b36bbf20e1" providerId="ADAL" clId="{1DD85DC5-C00F-4E5D-8D61-3AFA50367007}" dt="2026-03-29T16:15:23.953" v="294" actId="20577"/>
        <pc:sldMkLst>
          <pc:docMk/>
          <pc:sldMk cId="1833263534" sldId="1104"/>
        </pc:sldMkLst>
        <pc:spChg chg="mod">
          <ac:chgData name="LAMIAE BEZZAZ" userId="f9bc3cc0-8e1c-4944-afa8-b4b36bbf20e1" providerId="ADAL" clId="{1DD85DC5-C00F-4E5D-8D61-3AFA50367007}" dt="2026-03-29T16:15:23.953" v="294" actId="20577"/>
          <ac:spMkLst>
            <pc:docMk/>
            <pc:sldMk cId="1833263534" sldId="1104"/>
            <ac:spMk id="4" creationId="{01DE93E8-122F-4E3B-BA88-9009A519AFE9}"/>
          </ac:spMkLst>
        </pc:spChg>
      </pc:sldChg>
      <pc:sldChg chg="addSp delSp modSp">
        <pc:chgData name="LAMIAE BEZZAZ" userId="f9bc3cc0-8e1c-4944-afa8-b4b36bbf20e1" providerId="ADAL" clId="{1DD85DC5-C00F-4E5D-8D61-3AFA50367007}" dt="2026-03-29T16:24:48.922" v="374" actId="20577"/>
        <pc:sldMkLst>
          <pc:docMk/>
          <pc:sldMk cId="2936089091" sldId="1105"/>
        </pc:sldMkLst>
        <pc:spChg chg="mod">
          <ac:chgData name="LAMIAE BEZZAZ" userId="f9bc3cc0-8e1c-4944-afa8-b4b36bbf20e1" providerId="ADAL" clId="{1DD85DC5-C00F-4E5D-8D61-3AFA50367007}" dt="2026-03-29T16:24:48.922" v="374" actId="20577"/>
          <ac:spMkLst>
            <pc:docMk/>
            <pc:sldMk cId="2936089091" sldId="1105"/>
            <ac:spMk id="15" creationId="{3545B502-4955-F700-FE2C-9FE538AC8161}"/>
          </ac:spMkLst>
        </pc:spChg>
        <pc:picChg chg="add mod">
          <ac:chgData name="LAMIAE BEZZAZ" userId="f9bc3cc0-8e1c-4944-afa8-b4b36bbf20e1" providerId="ADAL" clId="{1DD85DC5-C00F-4E5D-8D61-3AFA50367007}" dt="2026-03-29T16:24:45.102" v="372" actId="1076"/>
          <ac:picMkLst>
            <pc:docMk/>
            <pc:sldMk cId="2936089091" sldId="1105"/>
            <ac:picMk id="2" creationId="{D27A3724-5527-4361-8BEA-D042F2E8605F}"/>
          </ac:picMkLst>
        </pc:picChg>
        <pc:picChg chg="del">
          <ac:chgData name="LAMIAE BEZZAZ" userId="f9bc3cc0-8e1c-4944-afa8-b4b36bbf20e1" providerId="ADAL" clId="{1DD85DC5-C00F-4E5D-8D61-3AFA50367007}" dt="2026-03-29T16:24:39.478" v="370" actId="478"/>
          <ac:picMkLst>
            <pc:docMk/>
            <pc:sldMk cId="2936089091" sldId="1105"/>
            <ac:picMk id="3" creationId="{DE6EAB58-B285-4EB7-9266-6BD740EB69CF}"/>
          </ac:picMkLst>
        </pc:picChg>
      </pc:sldChg>
      <pc:sldChg chg="addSp delSp modSp">
        <pc:chgData name="LAMIAE BEZZAZ" userId="f9bc3cc0-8e1c-4944-afa8-b4b36bbf20e1" providerId="ADAL" clId="{1DD85DC5-C00F-4E5D-8D61-3AFA50367007}" dt="2026-03-29T16:25:11.804" v="380" actId="20577"/>
        <pc:sldMkLst>
          <pc:docMk/>
          <pc:sldMk cId="652746677" sldId="1106"/>
        </pc:sldMkLst>
        <pc:spChg chg="mod">
          <ac:chgData name="LAMIAE BEZZAZ" userId="f9bc3cc0-8e1c-4944-afa8-b4b36bbf20e1" providerId="ADAL" clId="{1DD85DC5-C00F-4E5D-8D61-3AFA50367007}" dt="2026-03-29T16:25:11.804" v="380" actId="20577"/>
          <ac:spMkLst>
            <pc:docMk/>
            <pc:sldMk cId="652746677" sldId="1106"/>
            <ac:spMk id="14" creationId="{9D4EF82E-4145-0F98-9E36-55EE2E13B2EE}"/>
          </ac:spMkLst>
        </pc:spChg>
        <pc:picChg chg="del">
          <ac:chgData name="LAMIAE BEZZAZ" userId="f9bc3cc0-8e1c-4944-afa8-b4b36bbf20e1" providerId="ADAL" clId="{1DD85DC5-C00F-4E5D-8D61-3AFA50367007}" dt="2026-03-29T16:24:53.819" v="375" actId="478"/>
          <ac:picMkLst>
            <pc:docMk/>
            <pc:sldMk cId="652746677" sldId="1106"/>
            <ac:picMk id="2" creationId="{C87E41FB-CB98-4FB8-88BE-239E4CE036DE}"/>
          </ac:picMkLst>
        </pc:picChg>
        <pc:picChg chg="add mod">
          <ac:chgData name="LAMIAE BEZZAZ" userId="f9bc3cc0-8e1c-4944-afa8-b4b36bbf20e1" providerId="ADAL" clId="{1DD85DC5-C00F-4E5D-8D61-3AFA50367007}" dt="2026-03-29T16:25:06.174" v="378" actId="1076"/>
          <ac:picMkLst>
            <pc:docMk/>
            <pc:sldMk cId="652746677" sldId="1106"/>
            <ac:picMk id="3" creationId="{3A57AA56-7E83-40DA-B915-EEDE547303F4}"/>
          </ac:picMkLst>
        </pc:picChg>
      </pc:sldChg>
      <pc:sldChg chg="addSp delSp">
        <pc:chgData name="LAMIAE BEZZAZ" userId="f9bc3cc0-8e1c-4944-afa8-b4b36bbf20e1" providerId="ADAL" clId="{1DD85DC5-C00F-4E5D-8D61-3AFA50367007}" dt="2026-03-29T16:25:20.875" v="382"/>
        <pc:sldMkLst>
          <pc:docMk/>
          <pc:sldMk cId="796612130" sldId="1107"/>
        </pc:sldMkLst>
        <pc:picChg chg="del">
          <ac:chgData name="LAMIAE BEZZAZ" userId="f9bc3cc0-8e1c-4944-afa8-b4b36bbf20e1" providerId="ADAL" clId="{1DD85DC5-C00F-4E5D-8D61-3AFA50367007}" dt="2026-03-29T16:25:20.305" v="381" actId="478"/>
          <ac:picMkLst>
            <pc:docMk/>
            <pc:sldMk cId="796612130" sldId="1107"/>
            <ac:picMk id="3" creationId="{973E90A3-1F26-4D29-BB67-7B03BAF2C976}"/>
          </ac:picMkLst>
        </pc:picChg>
        <pc:picChg chg="add">
          <ac:chgData name="LAMIAE BEZZAZ" userId="f9bc3cc0-8e1c-4944-afa8-b4b36bbf20e1" providerId="ADAL" clId="{1DD85DC5-C00F-4E5D-8D61-3AFA50367007}" dt="2026-03-29T16:25:20.875" v="382"/>
          <ac:picMkLst>
            <pc:docMk/>
            <pc:sldMk cId="796612130" sldId="1107"/>
            <ac:picMk id="5" creationId="{8624A6BE-BEF5-4F81-BAEE-61381FCF10F0}"/>
          </ac:picMkLst>
        </pc:picChg>
      </pc:sldChg>
      <pc:sldChg chg="addSp delSp modSp">
        <pc:chgData name="LAMIAE BEZZAZ" userId="f9bc3cc0-8e1c-4944-afa8-b4b36bbf20e1" providerId="ADAL" clId="{1DD85DC5-C00F-4E5D-8D61-3AFA50367007}" dt="2026-03-29T16:25:46.279" v="386" actId="20577"/>
        <pc:sldMkLst>
          <pc:docMk/>
          <pc:sldMk cId="3898794805" sldId="1108"/>
        </pc:sldMkLst>
        <pc:spChg chg="mod">
          <ac:chgData name="LAMIAE BEZZAZ" userId="f9bc3cc0-8e1c-4944-afa8-b4b36bbf20e1" providerId="ADAL" clId="{1DD85DC5-C00F-4E5D-8D61-3AFA50367007}" dt="2026-03-29T16:25:46.279" v="386" actId="20577"/>
          <ac:spMkLst>
            <pc:docMk/>
            <pc:sldMk cId="3898794805" sldId="1108"/>
            <ac:spMk id="15" creationId="{3545B502-4955-F700-FE2C-9FE538AC8161}"/>
          </ac:spMkLst>
        </pc:spChg>
        <pc:picChg chg="add mod">
          <ac:chgData name="LAMIAE BEZZAZ" userId="f9bc3cc0-8e1c-4944-afa8-b4b36bbf20e1" providerId="ADAL" clId="{1DD85DC5-C00F-4E5D-8D61-3AFA50367007}" dt="2026-03-29T16:25:43.909" v="385" actId="1076"/>
          <ac:picMkLst>
            <pc:docMk/>
            <pc:sldMk cId="3898794805" sldId="1108"/>
            <ac:picMk id="2" creationId="{4AF0CAD1-D69F-49B5-866F-EAE358366F11}"/>
          </ac:picMkLst>
        </pc:picChg>
        <pc:picChg chg="del">
          <ac:chgData name="LAMIAE BEZZAZ" userId="f9bc3cc0-8e1c-4944-afa8-b4b36bbf20e1" providerId="ADAL" clId="{1DD85DC5-C00F-4E5D-8D61-3AFA50367007}" dt="2026-03-29T16:25:39.011" v="383" actId="478"/>
          <ac:picMkLst>
            <pc:docMk/>
            <pc:sldMk cId="3898794805" sldId="1108"/>
            <ac:picMk id="3" creationId="{E27D60CF-7B30-44F1-AB78-F504B4FA4CB0}"/>
          </ac:picMkLst>
        </pc:picChg>
      </pc:sldChg>
      <pc:sldChg chg="addSp delSp modSp">
        <pc:chgData name="LAMIAE BEZZAZ" userId="f9bc3cc0-8e1c-4944-afa8-b4b36bbf20e1" providerId="ADAL" clId="{1DD85DC5-C00F-4E5D-8D61-3AFA50367007}" dt="2026-03-29T16:26:04.696" v="391" actId="20577"/>
        <pc:sldMkLst>
          <pc:docMk/>
          <pc:sldMk cId="3829148897" sldId="1109"/>
        </pc:sldMkLst>
        <pc:spChg chg="mod">
          <ac:chgData name="LAMIAE BEZZAZ" userId="f9bc3cc0-8e1c-4944-afa8-b4b36bbf20e1" providerId="ADAL" clId="{1DD85DC5-C00F-4E5D-8D61-3AFA50367007}" dt="2026-03-29T16:26:04.696" v="391" actId="20577"/>
          <ac:spMkLst>
            <pc:docMk/>
            <pc:sldMk cId="3829148897" sldId="1109"/>
            <ac:spMk id="14" creationId="{9D4EF82E-4145-0F98-9E36-55EE2E13B2EE}"/>
          </ac:spMkLst>
        </pc:spChg>
        <pc:picChg chg="del">
          <ac:chgData name="LAMIAE BEZZAZ" userId="f9bc3cc0-8e1c-4944-afa8-b4b36bbf20e1" providerId="ADAL" clId="{1DD85DC5-C00F-4E5D-8D61-3AFA50367007}" dt="2026-03-29T16:25:49.601" v="387" actId="478"/>
          <ac:picMkLst>
            <pc:docMk/>
            <pc:sldMk cId="3829148897" sldId="1109"/>
            <ac:picMk id="2" creationId="{EC4632A2-4945-4F14-85E6-83853988D27C}"/>
          </ac:picMkLst>
        </pc:picChg>
        <pc:picChg chg="add mod">
          <ac:chgData name="LAMIAE BEZZAZ" userId="f9bc3cc0-8e1c-4944-afa8-b4b36bbf20e1" providerId="ADAL" clId="{1DD85DC5-C00F-4E5D-8D61-3AFA50367007}" dt="2026-03-29T16:26:02.478" v="390" actId="1076"/>
          <ac:picMkLst>
            <pc:docMk/>
            <pc:sldMk cId="3829148897" sldId="1109"/>
            <ac:picMk id="3" creationId="{4909F271-CABD-45DF-B962-FE521FA0A7DC}"/>
          </ac:picMkLst>
        </pc:picChg>
      </pc:sldChg>
      <pc:sldChg chg="addSp delSp">
        <pc:chgData name="LAMIAE BEZZAZ" userId="f9bc3cc0-8e1c-4944-afa8-b4b36bbf20e1" providerId="ADAL" clId="{1DD85DC5-C00F-4E5D-8D61-3AFA50367007}" dt="2026-03-29T16:26:11.093" v="393"/>
        <pc:sldMkLst>
          <pc:docMk/>
          <pc:sldMk cId="1449590855" sldId="1110"/>
        </pc:sldMkLst>
        <pc:picChg chg="del">
          <ac:chgData name="LAMIAE BEZZAZ" userId="f9bc3cc0-8e1c-4944-afa8-b4b36bbf20e1" providerId="ADAL" clId="{1DD85DC5-C00F-4E5D-8D61-3AFA50367007}" dt="2026-03-29T16:26:10.651" v="392" actId="478"/>
          <ac:picMkLst>
            <pc:docMk/>
            <pc:sldMk cId="1449590855" sldId="1110"/>
            <ac:picMk id="3" creationId="{683BD9F4-9BCB-4406-A896-C52142240E15}"/>
          </ac:picMkLst>
        </pc:picChg>
        <pc:picChg chg="add">
          <ac:chgData name="LAMIAE BEZZAZ" userId="f9bc3cc0-8e1c-4944-afa8-b4b36bbf20e1" providerId="ADAL" clId="{1DD85DC5-C00F-4E5D-8D61-3AFA50367007}" dt="2026-03-29T16:26:11.093" v="393"/>
          <ac:picMkLst>
            <pc:docMk/>
            <pc:sldMk cId="1449590855" sldId="1110"/>
            <ac:picMk id="5" creationId="{160F559E-3FC3-436B-BA8B-DC6949F52C33}"/>
          </ac:picMkLst>
        </pc:picChg>
      </pc:sldChg>
    </pc:docChg>
  </pc:docChgLst>
  <pc:docChgLst>
    <pc:chgData name="LAMIAE BEZZAZ" userId="f9bc3cc0-8e1c-4944-afa8-b4b36bbf20e1" providerId="ADAL" clId="{41B0CC4C-FD9B-4E2D-AA69-BBC38CA693F0}"/>
    <pc:docChg chg="modSld">
      <pc:chgData name="LAMIAE BEZZAZ" userId="f9bc3cc0-8e1c-4944-afa8-b4b36bbf20e1" providerId="ADAL" clId="{41B0CC4C-FD9B-4E2D-AA69-BBC38CA693F0}" dt="2026-03-22T11:57:18.211" v="0" actId="20577"/>
      <pc:docMkLst>
        <pc:docMk/>
      </pc:docMkLst>
      <pc:sldChg chg="modSp">
        <pc:chgData name="LAMIAE BEZZAZ" userId="f9bc3cc0-8e1c-4944-afa8-b4b36bbf20e1" providerId="ADAL" clId="{41B0CC4C-FD9B-4E2D-AA69-BBC38CA693F0}" dt="2026-03-22T11:57:18.211" v="0" actId="20577"/>
        <pc:sldMkLst>
          <pc:docMk/>
          <pc:sldMk cId="2809622137" sldId="1101"/>
        </pc:sldMkLst>
        <pc:spChg chg="mod">
          <ac:chgData name="LAMIAE BEZZAZ" userId="f9bc3cc0-8e1c-4944-afa8-b4b36bbf20e1" providerId="ADAL" clId="{41B0CC4C-FD9B-4E2D-AA69-BBC38CA693F0}" dt="2026-03-22T11:57:18.211" v="0" actId="20577"/>
          <ac:spMkLst>
            <pc:docMk/>
            <pc:sldMk cId="2809622137" sldId="1101"/>
            <ac:spMk id="13" creationId="{4CDD66ED-4C95-FB1D-57A1-15D932035699}"/>
          </ac:spMkLst>
        </pc:spChg>
      </pc:sldChg>
    </pc:docChg>
  </pc:docChgLst>
  <pc:docChgLst>
    <pc:chgData name="LAMIAE BEZZAZ" userId="f9bc3cc0-8e1c-4944-afa8-b4b36bbf20e1" providerId="ADAL" clId="{3770765C-26E4-46B1-9830-33A476B4DB49}"/>
    <pc:docChg chg="custSel addSld delSld modSld">
      <pc:chgData name="LAMIAE BEZZAZ" userId="f9bc3cc0-8e1c-4944-afa8-b4b36bbf20e1" providerId="ADAL" clId="{3770765C-26E4-46B1-9830-33A476B4DB49}" dt="2026-03-31T22:51:46.869" v="318" actId="1076"/>
      <pc:docMkLst>
        <pc:docMk/>
      </pc:docMkLst>
      <pc:sldChg chg="addSp modSp">
        <pc:chgData name="LAMIAE BEZZAZ" userId="f9bc3cc0-8e1c-4944-afa8-b4b36bbf20e1" providerId="ADAL" clId="{3770765C-26E4-46B1-9830-33A476B4DB49}" dt="2026-03-31T21:41:02.507" v="9" actId="14100"/>
        <pc:sldMkLst>
          <pc:docMk/>
          <pc:sldMk cId="1056749084" sldId="256"/>
        </pc:sldMkLst>
        <pc:picChg chg="add mod">
          <ac:chgData name="LAMIAE BEZZAZ" userId="f9bc3cc0-8e1c-4944-afa8-b4b36bbf20e1" providerId="ADAL" clId="{3770765C-26E4-46B1-9830-33A476B4DB49}" dt="2026-03-31T21:41:02.507" v="9" actId="14100"/>
          <ac:picMkLst>
            <pc:docMk/>
            <pc:sldMk cId="1056749084" sldId="256"/>
            <ac:picMk id="3" creationId="{1B70417E-BC48-46C1-AB1D-991353DA246B}"/>
          </ac:picMkLst>
        </pc:picChg>
      </pc:sldChg>
      <pc:sldChg chg="addSp modSp modAnim">
        <pc:chgData name="LAMIAE BEZZAZ" userId="f9bc3cc0-8e1c-4944-afa8-b4b36bbf20e1" providerId="ADAL" clId="{3770765C-26E4-46B1-9830-33A476B4DB49}" dt="2026-03-31T21:51:06.490" v="202"/>
        <pc:sldMkLst>
          <pc:docMk/>
          <pc:sldMk cId="1644084619" sldId="680"/>
        </pc:sldMkLst>
        <pc:picChg chg="add mod">
          <ac:chgData name="LAMIAE BEZZAZ" userId="f9bc3cc0-8e1c-4944-afa8-b4b36bbf20e1" providerId="ADAL" clId="{3770765C-26E4-46B1-9830-33A476B4DB49}" dt="2026-03-31T21:50:56.830" v="200" actId="1076"/>
          <ac:picMkLst>
            <pc:docMk/>
            <pc:sldMk cId="1644084619" sldId="680"/>
            <ac:picMk id="4" creationId="{1EEBA17D-EEE1-4A33-B3FE-C68343E9DA63}"/>
          </ac:picMkLst>
        </pc:picChg>
      </pc:sldChg>
      <pc:sldChg chg="add del">
        <pc:chgData name="LAMIAE BEZZAZ" userId="f9bc3cc0-8e1c-4944-afa8-b4b36bbf20e1" providerId="ADAL" clId="{3770765C-26E4-46B1-9830-33A476B4DB49}" dt="2026-03-31T22:49:52.791" v="315" actId="47"/>
        <pc:sldMkLst>
          <pc:docMk/>
          <pc:sldMk cId="4228070155" sldId="728"/>
        </pc:sldMkLst>
      </pc:sldChg>
      <pc:sldChg chg="addSp modSp modAnim">
        <pc:chgData name="LAMIAE BEZZAZ" userId="f9bc3cc0-8e1c-4944-afa8-b4b36bbf20e1" providerId="ADAL" clId="{3770765C-26E4-46B1-9830-33A476B4DB49}" dt="2026-03-31T21:42:01.215" v="16"/>
        <pc:sldMkLst>
          <pc:docMk/>
          <pc:sldMk cId="927543826" sldId="784"/>
        </pc:sldMkLst>
        <pc:picChg chg="add mod">
          <ac:chgData name="LAMIAE BEZZAZ" userId="f9bc3cc0-8e1c-4944-afa8-b4b36bbf20e1" providerId="ADAL" clId="{3770765C-26E4-46B1-9830-33A476B4DB49}" dt="2026-03-31T21:41:52.555" v="14" actId="1076"/>
          <ac:picMkLst>
            <pc:docMk/>
            <pc:sldMk cId="927543826" sldId="784"/>
            <ac:picMk id="2" creationId="{91706EDF-918B-43C6-B3ED-7AE954E45F30}"/>
          </ac:picMkLst>
        </pc:picChg>
      </pc:sldChg>
      <pc:sldChg chg="addSp modSp">
        <pc:chgData name="LAMIAE BEZZAZ" userId="f9bc3cc0-8e1c-4944-afa8-b4b36bbf20e1" providerId="ADAL" clId="{3770765C-26E4-46B1-9830-33A476B4DB49}" dt="2026-03-31T21:59:02.029" v="314" actId="171"/>
        <pc:sldMkLst>
          <pc:docMk/>
          <pc:sldMk cId="3477044608" sldId="840"/>
        </pc:sldMkLst>
        <pc:picChg chg="add mod ord">
          <ac:chgData name="LAMIAE BEZZAZ" userId="f9bc3cc0-8e1c-4944-afa8-b4b36bbf20e1" providerId="ADAL" clId="{3770765C-26E4-46B1-9830-33A476B4DB49}" dt="2026-03-31T21:59:02.029" v="314" actId="171"/>
          <ac:picMkLst>
            <pc:docMk/>
            <pc:sldMk cId="3477044608" sldId="840"/>
            <ac:picMk id="4" creationId="{E5A09FDC-E918-415D-A105-CF8B8801A52C}"/>
          </ac:picMkLst>
        </pc:picChg>
      </pc:sldChg>
      <pc:sldChg chg="del">
        <pc:chgData name="LAMIAE BEZZAZ" userId="f9bc3cc0-8e1c-4944-afa8-b4b36bbf20e1" providerId="ADAL" clId="{3770765C-26E4-46B1-9830-33A476B4DB49}" dt="2026-03-31T21:39:43.201" v="4" actId="47"/>
        <pc:sldMkLst>
          <pc:docMk/>
          <pc:sldMk cId="559909468" sldId="844"/>
        </pc:sldMkLst>
      </pc:sldChg>
      <pc:sldChg chg="add">
        <pc:chgData name="LAMIAE BEZZAZ" userId="f9bc3cc0-8e1c-4944-afa8-b4b36bbf20e1" providerId="ADAL" clId="{3770765C-26E4-46B1-9830-33A476B4DB49}" dt="2026-03-31T22:50:17.941" v="316"/>
        <pc:sldMkLst>
          <pc:docMk/>
          <pc:sldMk cId="3005613515" sldId="847"/>
        </pc:sldMkLst>
      </pc:sldChg>
      <pc:sldChg chg="addSp delSp modSp">
        <pc:chgData name="LAMIAE BEZZAZ" userId="f9bc3cc0-8e1c-4944-afa8-b4b36bbf20e1" providerId="ADAL" clId="{3770765C-26E4-46B1-9830-33A476B4DB49}" dt="2026-03-31T21:47:33.408" v="172" actId="1076"/>
        <pc:sldMkLst>
          <pc:docMk/>
          <pc:sldMk cId="3978799105" sldId="856"/>
        </pc:sldMkLst>
        <pc:picChg chg="add mod">
          <ac:chgData name="LAMIAE BEZZAZ" userId="f9bc3cc0-8e1c-4944-afa8-b4b36bbf20e1" providerId="ADAL" clId="{3770765C-26E4-46B1-9830-33A476B4DB49}" dt="2026-03-31T21:47:33.408" v="172" actId="1076"/>
          <ac:picMkLst>
            <pc:docMk/>
            <pc:sldMk cId="3978799105" sldId="856"/>
            <ac:picMk id="3" creationId="{2E99C51C-0EF5-419D-A9B3-7044667F8371}"/>
          </ac:picMkLst>
        </pc:picChg>
        <pc:picChg chg="del">
          <ac:chgData name="LAMIAE BEZZAZ" userId="f9bc3cc0-8e1c-4944-afa8-b4b36bbf20e1" providerId="ADAL" clId="{3770765C-26E4-46B1-9830-33A476B4DB49}" dt="2026-03-31T21:46:52.294" v="163" actId="478"/>
          <ac:picMkLst>
            <pc:docMk/>
            <pc:sldMk cId="3978799105" sldId="856"/>
            <ac:picMk id="14" creationId="{53F142D9-F7D4-4DED-BF01-728A97BDB3EF}"/>
          </ac:picMkLst>
        </pc:picChg>
      </pc:sldChg>
      <pc:sldChg chg="addSp modSp">
        <pc:chgData name="LAMIAE BEZZAZ" userId="f9bc3cc0-8e1c-4944-afa8-b4b36bbf20e1" providerId="ADAL" clId="{3770765C-26E4-46B1-9830-33A476B4DB49}" dt="2026-03-31T21:51:57.941" v="209" actId="1076"/>
        <pc:sldMkLst>
          <pc:docMk/>
          <pc:sldMk cId="3147647600" sldId="1040"/>
        </pc:sldMkLst>
        <pc:picChg chg="add mod ord">
          <ac:chgData name="LAMIAE BEZZAZ" userId="f9bc3cc0-8e1c-4944-afa8-b4b36bbf20e1" providerId="ADAL" clId="{3770765C-26E4-46B1-9830-33A476B4DB49}" dt="2026-03-31T21:51:57.941" v="209" actId="1076"/>
          <ac:picMkLst>
            <pc:docMk/>
            <pc:sldMk cId="3147647600" sldId="1040"/>
            <ac:picMk id="3" creationId="{C0EDCD5B-E222-4D31-967B-BF49A1A79EB3}"/>
          </ac:picMkLst>
        </pc:picChg>
      </pc:sldChg>
      <pc:sldChg chg="addSp delSp modSp">
        <pc:chgData name="LAMIAE BEZZAZ" userId="f9bc3cc0-8e1c-4944-afa8-b4b36bbf20e1" providerId="ADAL" clId="{3770765C-26E4-46B1-9830-33A476B4DB49}" dt="2026-03-31T21:55:02.060" v="235" actId="1076"/>
        <pc:sldMkLst>
          <pc:docMk/>
          <pc:sldMk cId="997152735" sldId="1041"/>
        </pc:sldMkLst>
        <pc:spChg chg="add mod">
          <ac:chgData name="LAMIAE BEZZAZ" userId="f9bc3cc0-8e1c-4944-afa8-b4b36bbf20e1" providerId="ADAL" clId="{3770765C-26E4-46B1-9830-33A476B4DB49}" dt="2026-03-31T21:55:02.060" v="235" actId="1076"/>
          <ac:spMkLst>
            <pc:docMk/>
            <pc:sldMk cId="997152735" sldId="1041"/>
            <ac:spMk id="7" creationId="{9CD59C47-5E33-4D7B-8E0C-59FB83D95A23}"/>
          </ac:spMkLst>
        </pc:spChg>
        <pc:picChg chg="del">
          <ac:chgData name="LAMIAE BEZZAZ" userId="f9bc3cc0-8e1c-4944-afa8-b4b36bbf20e1" providerId="ADAL" clId="{3770765C-26E4-46B1-9830-33A476B4DB49}" dt="2026-03-31T21:54:45.521" v="231" actId="478"/>
          <ac:picMkLst>
            <pc:docMk/>
            <pc:sldMk cId="997152735" sldId="1041"/>
            <ac:picMk id="3" creationId="{605D130F-3DC6-48AA-9822-62E0714D5386}"/>
          </ac:picMkLst>
        </pc:picChg>
        <pc:picChg chg="add del">
          <ac:chgData name="LAMIAE BEZZAZ" userId="f9bc3cc0-8e1c-4944-afa8-b4b36bbf20e1" providerId="ADAL" clId="{3770765C-26E4-46B1-9830-33A476B4DB49}" dt="2026-03-31T21:54:48.149" v="233"/>
          <ac:picMkLst>
            <pc:docMk/>
            <pc:sldMk cId="997152735" sldId="1041"/>
            <ac:picMk id="5" creationId="{E5248AD4-5DE3-40B1-869E-A058B290BE2A}"/>
          </ac:picMkLst>
        </pc:picChg>
        <pc:picChg chg="add mod">
          <ac:chgData name="LAMIAE BEZZAZ" userId="f9bc3cc0-8e1c-4944-afa8-b4b36bbf20e1" providerId="ADAL" clId="{3770765C-26E4-46B1-9830-33A476B4DB49}" dt="2026-03-31T21:55:02.060" v="235" actId="1076"/>
          <ac:picMkLst>
            <pc:docMk/>
            <pc:sldMk cId="997152735" sldId="1041"/>
            <ac:picMk id="6" creationId="{744EBECD-F84B-49B9-A57C-DE181EAA30D0}"/>
          </ac:picMkLst>
        </pc:picChg>
      </pc:sldChg>
      <pc:sldChg chg="modSp">
        <pc:chgData name="LAMIAE BEZZAZ" userId="f9bc3cc0-8e1c-4944-afa8-b4b36bbf20e1" providerId="ADAL" clId="{3770765C-26E4-46B1-9830-33A476B4DB49}" dt="2026-03-31T22:51:46.869" v="318" actId="1076"/>
        <pc:sldMkLst>
          <pc:docMk/>
          <pc:sldMk cId="3760893793" sldId="1050"/>
        </pc:sldMkLst>
        <pc:spChg chg="mod">
          <ac:chgData name="LAMIAE BEZZAZ" userId="f9bc3cc0-8e1c-4944-afa8-b4b36bbf20e1" providerId="ADAL" clId="{3770765C-26E4-46B1-9830-33A476B4DB49}" dt="2026-03-31T22:51:46.869" v="318" actId="1076"/>
          <ac:spMkLst>
            <pc:docMk/>
            <pc:sldMk cId="3760893793" sldId="1050"/>
            <ac:spMk id="7" creationId="{0A70945C-9169-41CF-A0DE-8D538018D62C}"/>
          </ac:spMkLst>
        </pc:spChg>
      </pc:sldChg>
      <pc:sldChg chg="addSp">
        <pc:chgData name="LAMIAE BEZZAZ" userId="f9bc3cc0-8e1c-4944-afa8-b4b36bbf20e1" providerId="ADAL" clId="{3770765C-26E4-46B1-9830-33A476B4DB49}" dt="2026-03-31T21:39:33.390" v="2"/>
        <pc:sldMkLst>
          <pc:docMk/>
          <pc:sldMk cId="2870206064" sldId="1057"/>
        </pc:sldMkLst>
        <pc:picChg chg="add">
          <ac:chgData name="LAMIAE BEZZAZ" userId="f9bc3cc0-8e1c-4944-afa8-b4b36bbf20e1" providerId="ADAL" clId="{3770765C-26E4-46B1-9830-33A476B4DB49}" dt="2026-03-31T21:39:33.390" v="2"/>
          <ac:picMkLst>
            <pc:docMk/>
            <pc:sldMk cId="2870206064" sldId="1057"/>
            <ac:picMk id="4" creationId="{CF05FDC8-E7B9-4771-A31B-9392A758158F}"/>
          </ac:picMkLst>
        </pc:picChg>
      </pc:sldChg>
      <pc:sldChg chg="addSp">
        <pc:chgData name="LAMIAE BEZZAZ" userId="f9bc3cc0-8e1c-4944-afa8-b4b36bbf20e1" providerId="ADAL" clId="{3770765C-26E4-46B1-9830-33A476B4DB49}" dt="2026-03-31T21:40:03.550" v="6"/>
        <pc:sldMkLst>
          <pc:docMk/>
          <pc:sldMk cId="1123622302" sldId="1059"/>
        </pc:sldMkLst>
        <pc:picChg chg="add">
          <ac:chgData name="LAMIAE BEZZAZ" userId="f9bc3cc0-8e1c-4944-afa8-b4b36bbf20e1" providerId="ADAL" clId="{3770765C-26E4-46B1-9830-33A476B4DB49}" dt="2026-03-31T21:40:03.550" v="6"/>
          <ac:picMkLst>
            <pc:docMk/>
            <pc:sldMk cId="1123622302" sldId="1059"/>
            <ac:picMk id="4" creationId="{6066AE19-1631-48E8-96EB-663E5DA44853}"/>
          </ac:picMkLst>
        </pc:picChg>
      </pc:sldChg>
      <pc:sldChg chg="addSp delSp modSp">
        <pc:chgData name="LAMIAE BEZZAZ" userId="f9bc3cc0-8e1c-4944-afa8-b4b36bbf20e1" providerId="ADAL" clId="{3770765C-26E4-46B1-9830-33A476B4DB49}" dt="2026-03-31T21:56:13.362" v="257" actId="1076"/>
        <pc:sldMkLst>
          <pc:docMk/>
          <pc:sldMk cId="4278752706" sldId="1064"/>
        </pc:sldMkLst>
        <pc:spChg chg="add mod">
          <ac:chgData name="LAMIAE BEZZAZ" userId="f9bc3cc0-8e1c-4944-afa8-b4b36bbf20e1" providerId="ADAL" clId="{3770765C-26E4-46B1-9830-33A476B4DB49}" dt="2026-03-31T21:56:13.362" v="257" actId="1076"/>
          <ac:spMkLst>
            <pc:docMk/>
            <pc:sldMk cId="4278752706" sldId="1064"/>
            <ac:spMk id="6" creationId="{B4D49E55-D49D-49E7-88EB-B0B452A649B9}"/>
          </ac:spMkLst>
        </pc:spChg>
        <pc:picChg chg="del">
          <ac:chgData name="LAMIAE BEZZAZ" userId="f9bc3cc0-8e1c-4944-afa8-b4b36bbf20e1" providerId="ADAL" clId="{3770765C-26E4-46B1-9830-33A476B4DB49}" dt="2026-03-31T21:56:08.811" v="255" actId="478"/>
          <ac:picMkLst>
            <pc:docMk/>
            <pc:sldMk cId="4278752706" sldId="1064"/>
            <ac:picMk id="3" creationId="{7EFAC1CB-530D-45A8-AC44-95D6F06065F8}"/>
          </ac:picMkLst>
        </pc:picChg>
        <pc:picChg chg="add mod">
          <ac:chgData name="LAMIAE BEZZAZ" userId="f9bc3cc0-8e1c-4944-afa8-b4b36bbf20e1" providerId="ADAL" clId="{3770765C-26E4-46B1-9830-33A476B4DB49}" dt="2026-03-31T21:56:13.362" v="257" actId="1076"/>
          <ac:picMkLst>
            <pc:docMk/>
            <pc:sldMk cId="4278752706" sldId="1064"/>
            <ac:picMk id="5" creationId="{1504D5CF-447F-4414-B8F2-B708EFAF8B3C}"/>
          </ac:picMkLst>
        </pc:picChg>
      </pc:sldChg>
      <pc:sldChg chg="addSp delSp">
        <pc:chgData name="LAMIAE BEZZAZ" userId="f9bc3cc0-8e1c-4944-afa8-b4b36bbf20e1" providerId="ADAL" clId="{3770765C-26E4-46B1-9830-33A476B4DB49}" dt="2026-03-31T21:56:19.727" v="259"/>
        <pc:sldMkLst>
          <pc:docMk/>
          <pc:sldMk cId="1527348485" sldId="1065"/>
        </pc:sldMkLst>
        <pc:spChg chg="add">
          <ac:chgData name="LAMIAE BEZZAZ" userId="f9bc3cc0-8e1c-4944-afa8-b4b36bbf20e1" providerId="ADAL" clId="{3770765C-26E4-46B1-9830-33A476B4DB49}" dt="2026-03-31T21:56:19.727" v="259"/>
          <ac:spMkLst>
            <pc:docMk/>
            <pc:sldMk cId="1527348485" sldId="1065"/>
            <ac:spMk id="7" creationId="{6518A6C7-6516-4B71-9B4F-C85A2ECBB6E1}"/>
          </ac:spMkLst>
        </pc:spChg>
        <pc:picChg chg="del">
          <ac:chgData name="LAMIAE BEZZAZ" userId="f9bc3cc0-8e1c-4944-afa8-b4b36bbf20e1" providerId="ADAL" clId="{3770765C-26E4-46B1-9830-33A476B4DB49}" dt="2026-03-31T21:56:19.116" v="258" actId="478"/>
          <ac:picMkLst>
            <pc:docMk/>
            <pc:sldMk cId="1527348485" sldId="1065"/>
            <ac:picMk id="5" creationId="{97C0B9E7-2426-4455-9749-A3515AE7945F}"/>
          </ac:picMkLst>
        </pc:picChg>
        <pc:picChg chg="add">
          <ac:chgData name="LAMIAE BEZZAZ" userId="f9bc3cc0-8e1c-4944-afa8-b4b36bbf20e1" providerId="ADAL" clId="{3770765C-26E4-46B1-9830-33A476B4DB49}" dt="2026-03-31T21:56:19.727" v="259"/>
          <ac:picMkLst>
            <pc:docMk/>
            <pc:sldMk cId="1527348485" sldId="1065"/>
            <ac:picMk id="6" creationId="{1BD486B4-C8B7-4CA8-9BFB-0289555C7246}"/>
          </ac:picMkLst>
        </pc:picChg>
      </pc:sldChg>
      <pc:sldChg chg="addSp delSp modSp">
        <pc:chgData name="LAMIAE BEZZAZ" userId="f9bc3cc0-8e1c-4944-afa8-b4b36bbf20e1" providerId="ADAL" clId="{3770765C-26E4-46B1-9830-33A476B4DB49}" dt="2026-03-31T21:47:25.248" v="170" actId="1076"/>
        <pc:sldMkLst>
          <pc:docMk/>
          <pc:sldMk cId="454514536" sldId="1076"/>
        </pc:sldMkLst>
        <pc:picChg chg="add del mod">
          <ac:chgData name="LAMIAE BEZZAZ" userId="f9bc3cc0-8e1c-4944-afa8-b4b36bbf20e1" providerId="ADAL" clId="{3770765C-26E4-46B1-9830-33A476B4DB49}" dt="2026-03-31T21:45:58.622" v="159" actId="478"/>
          <ac:picMkLst>
            <pc:docMk/>
            <pc:sldMk cId="454514536" sldId="1076"/>
            <ac:picMk id="3" creationId="{CB24CDFB-0D8A-40E4-A5A5-B4B88EB52AB4}"/>
          </ac:picMkLst>
        </pc:picChg>
        <pc:picChg chg="add del mod">
          <ac:chgData name="LAMIAE BEZZAZ" userId="f9bc3cc0-8e1c-4944-afa8-b4b36bbf20e1" providerId="ADAL" clId="{3770765C-26E4-46B1-9830-33A476B4DB49}" dt="2026-03-31T21:47:19.376" v="167" actId="478"/>
          <ac:picMkLst>
            <pc:docMk/>
            <pc:sldMk cId="454514536" sldId="1076"/>
            <ac:picMk id="4" creationId="{5A7CAC03-D46E-456F-AF45-8158A666FE46}"/>
          </ac:picMkLst>
        </pc:picChg>
        <pc:picChg chg="add mod">
          <ac:chgData name="LAMIAE BEZZAZ" userId="f9bc3cc0-8e1c-4944-afa8-b4b36bbf20e1" providerId="ADAL" clId="{3770765C-26E4-46B1-9830-33A476B4DB49}" dt="2026-03-31T21:47:25.248" v="170" actId="1076"/>
          <ac:picMkLst>
            <pc:docMk/>
            <pc:sldMk cId="454514536" sldId="1076"/>
            <ac:picMk id="5" creationId="{A76C6884-788B-40DE-BAF3-EB8A57EBC4A3}"/>
          </ac:picMkLst>
        </pc:picChg>
      </pc:sldChg>
      <pc:sldChg chg="addSp delSp modSp">
        <pc:chgData name="LAMIAE BEZZAZ" userId="f9bc3cc0-8e1c-4944-afa8-b4b36bbf20e1" providerId="ADAL" clId="{3770765C-26E4-46B1-9830-33A476B4DB49}" dt="2026-03-31T21:56:43.334" v="268" actId="1076"/>
        <pc:sldMkLst>
          <pc:docMk/>
          <pc:sldMk cId="3233115111" sldId="1084"/>
        </pc:sldMkLst>
        <pc:spChg chg="add mod">
          <ac:chgData name="LAMIAE BEZZAZ" userId="f9bc3cc0-8e1c-4944-afa8-b4b36bbf20e1" providerId="ADAL" clId="{3770765C-26E4-46B1-9830-33A476B4DB49}" dt="2026-03-31T21:56:43.334" v="268" actId="1076"/>
          <ac:spMkLst>
            <pc:docMk/>
            <pc:sldMk cId="3233115111" sldId="1084"/>
            <ac:spMk id="6" creationId="{B8C03A8E-C0D8-4D92-9AD5-289DA6C16004}"/>
          </ac:spMkLst>
        </pc:spChg>
        <pc:picChg chg="del">
          <ac:chgData name="LAMIAE BEZZAZ" userId="f9bc3cc0-8e1c-4944-afa8-b4b36bbf20e1" providerId="ADAL" clId="{3770765C-26E4-46B1-9830-33A476B4DB49}" dt="2026-03-31T21:56:39.652" v="266" actId="478"/>
          <ac:picMkLst>
            <pc:docMk/>
            <pc:sldMk cId="3233115111" sldId="1084"/>
            <ac:picMk id="3" creationId="{69F77202-792C-4523-9755-18797D1483E3}"/>
          </ac:picMkLst>
        </pc:picChg>
        <pc:picChg chg="add mod">
          <ac:chgData name="LAMIAE BEZZAZ" userId="f9bc3cc0-8e1c-4944-afa8-b4b36bbf20e1" providerId="ADAL" clId="{3770765C-26E4-46B1-9830-33A476B4DB49}" dt="2026-03-31T21:56:43.334" v="268" actId="1076"/>
          <ac:picMkLst>
            <pc:docMk/>
            <pc:sldMk cId="3233115111" sldId="1084"/>
            <ac:picMk id="5" creationId="{2B51203F-D471-4831-B630-AC6C91D37137}"/>
          </ac:picMkLst>
        </pc:picChg>
      </pc:sldChg>
      <pc:sldChg chg="addSp delSp modSp">
        <pc:chgData name="LAMIAE BEZZAZ" userId="f9bc3cc0-8e1c-4944-afa8-b4b36bbf20e1" providerId="ADAL" clId="{3770765C-26E4-46B1-9830-33A476B4DB49}" dt="2026-03-31T21:56:51.076" v="271" actId="1076"/>
        <pc:sldMkLst>
          <pc:docMk/>
          <pc:sldMk cId="4282982613" sldId="1085"/>
        </pc:sldMkLst>
        <pc:spChg chg="add mod">
          <ac:chgData name="LAMIAE BEZZAZ" userId="f9bc3cc0-8e1c-4944-afa8-b4b36bbf20e1" providerId="ADAL" clId="{3770765C-26E4-46B1-9830-33A476B4DB49}" dt="2026-03-31T21:56:51.076" v="271" actId="1076"/>
          <ac:spMkLst>
            <pc:docMk/>
            <pc:sldMk cId="4282982613" sldId="1085"/>
            <ac:spMk id="7" creationId="{7CEB6AA0-70B3-429D-874F-916325673542}"/>
          </ac:spMkLst>
        </pc:spChg>
        <pc:picChg chg="del">
          <ac:chgData name="LAMIAE BEZZAZ" userId="f9bc3cc0-8e1c-4944-afa8-b4b36bbf20e1" providerId="ADAL" clId="{3770765C-26E4-46B1-9830-33A476B4DB49}" dt="2026-03-31T21:56:45.565" v="269" actId="478"/>
          <ac:picMkLst>
            <pc:docMk/>
            <pc:sldMk cId="4282982613" sldId="1085"/>
            <ac:picMk id="5" creationId="{DE79762A-6BBC-4AAC-93DD-EEB007203122}"/>
          </ac:picMkLst>
        </pc:picChg>
        <pc:picChg chg="add mod">
          <ac:chgData name="LAMIAE BEZZAZ" userId="f9bc3cc0-8e1c-4944-afa8-b4b36bbf20e1" providerId="ADAL" clId="{3770765C-26E4-46B1-9830-33A476B4DB49}" dt="2026-03-31T21:56:51.076" v="271" actId="1076"/>
          <ac:picMkLst>
            <pc:docMk/>
            <pc:sldMk cId="4282982613" sldId="1085"/>
            <ac:picMk id="6" creationId="{0D989B29-1043-496B-BBE5-D3340FF60F03}"/>
          </ac:picMkLst>
        </pc:picChg>
      </pc:sldChg>
      <pc:sldChg chg="addSp delSp modSp">
        <pc:chgData name="LAMIAE BEZZAZ" userId="f9bc3cc0-8e1c-4944-afa8-b4b36bbf20e1" providerId="ADAL" clId="{3770765C-26E4-46B1-9830-33A476B4DB49}" dt="2026-03-31T21:57:02.390" v="275" actId="1076"/>
        <pc:sldMkLst>
          <pc:docMk/>
          <pc:sldMk cId="3607611711" sldId="1086"/>
        </pc:sldMkLst>
        <pc:spChg chg="add mod">
          <ac:chgData name="LAMIAE BEZZAZ" userId="f9bc3cc0-8e1c-4944-afa8-b4b36bbf20e1" providerId="ADAL" clId="{3770765C-26E4-46B1-9830-33A476B4DB49}" dt="2026-03-31T21:57:02.390" v="275" actId="1076"/>
          <ac:spMkLst>
            <pc:docMk/>
            <pc:sldMk cId="3607611711" sldId="1086"/>
            <ac:spMk id="7" creationId="{1EAB59BA-08EA-4C77-A1EE-C32D65E13458}"/>
          </ac:spMkLst>
        </pc:spChg>
        <pc:picChg chg="del">
          <ac:chgData name="LAMIAE BEZZAZ" userId="f9bc3cc0-8e1c-4944-afa8-b4b36bbf20e1" providerId="ADAL" clId="{3770765C-26E4-46B1-9830-33A476B4DB49}" dt="2026-03-31T21:56:55.448" v="272" actId="478"/>
          <ac:picMkLst>
            <pc:docMk/>
            <pc:sldMk cId="3607611711" sldId="1086"/>
            <ac:picMk id="3" creationId="{1B93FDC0-D154-44F6-939E-BA16567A80E3}"/>
          </ac:picMkLst>
        </pc:picChg>
        <pc:picChg chg="add mod">
          <ac:chgData name="LAMIAE BEZZAZ" userId="f9bc3cc0-8e1c-4944-afa8-b4b36bbf20e1" providerId="ADAL" clId="{3770765C-26E4-46B1-9830-33A476B4DB49}" dt="2026-03-31T21:57:02.390" v="275" actId="1076"/>
          <ac:picMkLst>
            <pc:docMk/>
            <pc:sldMk cId="3607611711" sldId="1086"/>
            <ac:picMk id="6" creationId="{C1A7B591-31C2-4885-A14D-196AD5A12A5B}"/>
          </ac:picMkLst>
        </pc:picChg>
      </pc:sldChg>
      <pc:sldChg chg="addSp delSp modSp">
        <pc:chgData name="LAMIAE BEZZAZ" userId="f9bc3cc0-8e1c-4944-afa8-b4b36bbf20e1" providerId="ADAL" clId="{3770765C-26E4-46B1-9830-33A476B4DB49}" dt="2026-03-31T21:57:08.738" v="278" actId="1076"/>
        <pc:sldMkLst>
          <pc:docMk/>
          <pc:sldMk cId="1980110199" sldId="1087"/>
        </pc:sldMkLst>
        <pc:spChg chg="add mod">
          <ac:chgData name="LAMIAE BEZZAZ" userId="f9bc3cc0-8e1c-4944-afa8-b4b36bbf20e1" providerId="ADAL" clId="{3770765C-26E4-46B1-9830-33A476B4DB49}" dt="2026-03-31T21:57:08.738" v="278" actId="1076"/>
          <ac:spMkLst>
            <pc:docMk/>
            <pc:sldMk cId="1980110199" sldId="1087"/>
            <ac:spMk id="6" creationId="{CA258EF7-9EA8-4D50-BEA9-0C60BDA4E966}"/>
          </ac:spMkLst>
        </pc:spChg>
        <pc:picChg chg="del">
          <ac:chgData name="LAMIAE BEZZAZ" userId="f9bc3cc0-8e1c-4944-afa8-b4b36bbf20e1" providerId="ADAL" clId="{3770765C-26E4-46B1-9830-33A476B4DB49}" dt="2026-03-31T21:57:05.457" v="276" actId="478"/>
          <ac:picMkLst>
            <pc:docMk/>
            <pc:sldMk cId="1980110199" sldId="1087"/>
            <ac:picMk id="2" creationId="{44A54793-DA83-4971-BDFE-61D105F94F92}"/>
          </ac:picMkLst>
        </pc:picChg>
        <pc:picChg chg="add mod">
          <ac:chgData name="LAMIAE BEZZAZ" userId="f9bc3cc0-8e1c-4944-afa8-b4b36bbf20e1" providerId="ADAL" clId="{3770765C-26E4-46B1-9830-33A476B4DB49}" dt="2026-03-31T21:57:08.738" v="278" actId="1076"/>
          <ac:picMkLst>
            <pc:docMk/>
            <pc:sldMk cId="1980110199" sldId="1087"/>
            <ac:picMk id="5" creationId="{57850E99-C722-4F82-92F8-6017F5CBB214}"/>
          </ac:picMkLst>
        </pc:picChg>
      </pc:sldChg>
      <pc:sldChg chg="addSp delSp">
        <pc:chgData name="LAMIAE BEZZAZ" userId="f9bc3cc0-8e1c-4944-afa8-b4b36bbf20e1" providerId="ADAL" clId="{3770765C-26E4-46B1-9830-33A476B4DB49}" dt="2026-03-31T21:57:14.228" v="280"/>
        <pc:sldMkLst>
          <pc:docMk/>
          <pc:sldMk cId="4219731244" sldId="1088"/>
        </pc:sldMkLst>
        <pc:spChg chg="add">
          <ac:chgData name="LAMIAE BEZZAZ" userId="f9bc3cc0-8e1c-4944-afa8-b4b36bbf20e1" providerId="ADAL" clId="{3770765C-26E4-46B1-9830-33A476B4DB49}" dt="2026-03-31T21:57:14.228" v="280"/>
          <ac:spMkLst>
            <pc:docMk/>
            <pc:sldMk cId="4219731244" sldId="1088"/>
            <ac:spMk id="7" creationId="{59B92938-0B70-4E76-826E-9D89D91C3B8D}"/>
          </ac:spMkLst>
        </pc:spChg>
        <pc:picChg chg="del">
          <ac:chgData name="LAMIAE BEZZAZ" userId="f9bc3cc0-8e1c-4944-afa8-b4b36bbf20e1" providerId="ADAL" clId="{3770765C-26E4-46B1-9830-33A476B4DB49}" dt="2026-03-31T21:57:13.404" v="279" actId="478"/>
          <ac:picMkLst>
            <pc:docMk/>
            <pc:sldMk cId="4219731244" sldId="1088"/>
            <ac:picMk id="5" creationId="{14C6D897-057C-4D5F-8E80-3936B564F823}"/>
          </ac:picMkLst>
        </pc:picChg>
        <pc:picChg chg="add">
          <ac:chgData name="LAMIAE BEZZAZ" userId="f9bc3cc0-8e1c-4944-afa8-b4b36bbf20e1" providerId="ADAL" clId="{3770765C-26E4-46B1-9830-33A476B4DB49}" dt="2026-03-31T21:57:14.228" v="280"/>
          <ac:picMkLst>
            <pc:docMk/>
            <pc:sldMk cId="4219731244" sldId="1088"/>
            <ac:picMk id="6" creationId="{8A0C4AD0-2A03-4684-857F-8C15F05EF5DC}"/>
          </ac:picMkLst>
        </pc:picChg>
      </pc:sldChg>
      <pc:sldChg chg="addSp delSp modSp">
        <pc:chgData name="LAMIAE BEZZAZ" userId="f9bc3cc0-8e1c-4944-afa8-b4b36bbf20e1" providerId="ADAL" clId="{3770765C-26E4-46B1-9830-33A476B4DB49}" dt="2026-03-31T21:54:39.255" v="230" actId="1076"/>
        <pc:sldMkLst>
          <pc:docMk/>
          <pc:sldMk cId="2172685914" sldId="1097"/>
        </pc:sldMkLst>
        <pc:spChg chg="mod topLvl">
          <ac:chgData name="LAMIAE BEZZAZ" userId="f9bc3cc0-8e1c-4944-afa8-b4b36bbf20e1" providerId="ADAL" clId="{3770765C-26E4-46B1-9830-33A476B4DB49}" dt="2026-03-31T21:54:39.255" v="230" actId="1076"/>
          <ac:spMkLst>
            <pc:docMk/>
            <pc:sldMk cId="2172685914" sldId="1097"/>
            <ac:spMk id="8" creationId="{C41E39A0-CDDE-4025-A55C-CC996958507B}"/>
          </ac:spMkLst>
        </pc:spChg>
        <pc:grpChg chg="add mod">
          <ac:chgData name="LAMIAE BEZZAZ" userId="f9bc3cc0-8e1c-4944-afa8-b4b36bbf20e1" providerId="ADAL" clId="{3770765C-26E4-46B1-9830-33A476B4DB49}" dt="2026-03-31T21:54:34.510" v="229" actId="14100"/>
          <ac:grpSpMkLst>
            <pc:docMk/>
            <pc:sldMk cId="2172685914" sldId="1097"/>
            <ac:grpSpMk id="2" creationId="{098DB0CF-085D-4557-B009-8F37AF2700BF}"/>
          </ac:grpSpMkLst>
        </pc:grpChg>
        <pc:grpChg chg="add del mod">
          <ac:chgData name="LAMIAE BEZZAZ" userId="f9bc3cc0-8e1c-4944-afa8-b4b36bbf20e1" providerId="ADAL" clId="{3770765C-26E4-46B1-9830-33A476B4DB49}" dt="2026-03-31T21:53:43.705" v="220" actId="165"/>
          <ac:grpSpMkLst>
            <pc:docMk/>
            <pc:sldMk cId="2172685914" sldId="1097"/>
            <ac:grpSpMk id="6" creationId="{002B8ADE-1E42-4FAB-A01F-2325F50731EE}"/>
          </ac:grpSpMkLst>
        </pc:grpChg>
        <pc:picChg chg="del">
          <ac:chgData name="LAMIAE BEZZAZ" userId="f9bc3cc0-8e1c-4944-afa8-b4b36bbf20e1" providerId="ADAL" clId="{3770765C-26E4-46B1-9830-33A476B4DB49}" dt="2026-03-31T21:53:23.687" v="210" actId="478"/>
          <ac:picMkLst>
            <pc:docMk/>
            <pc:sldMk cId="2172685914" sldId="1097"/>
            <ac:picMk id="4" creationId="{4B45372F-8E1F-49BB-A729-AF3B8D2EB67C}"/>
          </ac:picMkLst>
        </pc:picChg>
        <pc:picChg chg="mod topLvl">
          <ac:chgData name="LAMIAE BEZZAZ" userId="f9bc3cc0-8e1c-4944-afa8-b4b36bbf20e1" providerId="ADAL" clId="{3770765C-26E4-46B1-9830-33A476B4DB49}" dt="2026-03-31T21:54:05.891" v="222" actId="164"/>
          <ac:picMkLst>
            <pc:docMk/>
            <pc:sldMk cId="2172685914" sldId="1097"/>
            <ac:picMk id="7" creationId="{E198C23D-B25D-4355-AEC2-D7662ADAE1C3}"/>
          </ac:picMkLst>
        </pc:picChg>
      </pc:sldChg>
      <pc:sldChg chg="addSp delSp">
        <pc:chgData name="LAMIAE BEZZAZ" userId="f9bc3cc0-8e1c-4944-afa8-b4b36bbf20e1" providerId="ADAL" clId="{3770765C-26E4-46B1-9830-33A476B4DB49}" dt="2026-03-31T21:55:18.189" v="239"/>
        <pc:sldMkLst>
          <pc:docMk/>
          <pc:sldMk cId="1478932189" sldId="1098"/>
        </pc:sldMkLst>
        <pc:spChg chg="add">
          <ac:chgData name="LAMIAE BEZZAZ" userId="f9bc3cc0-8e1c-4944-afa8-b4b36bbf20e1" providerId="ADAL" clId="{3770765C-26E4-46B1-9830-33A476B4DB49}" dt="2026-03-31T21:55:18.189" v="239"/>
          <ac:spMkLst>
            <pc:docMk/>
            <pc:sldMk cId="1478932189" sldId="1098"/>
            <ac:spMk id="9" creationId="{80B9226E-B086-43DD-8714-08673FE5BA46}"/>
          </ac:spMkLst>
        </pc:spChg>
        <pc:picChg chg="del">
          <ac:chgData name="LAMIAE BEZZAZ" userId="f9bc3cc0-8e1c-4944-afa8-b4b36bbf20e1" providerId="ADAL" clId="{3770765C-26E4-46B1-9830-33A476B4DB49}" dt="2026-03-31T21:55:05.252" v="236" actId="478"/>
          <ac:picMkLst>
            <pc:docMk/>
            <pc:sldMk cId="1478932189" sldId="1098"/>
            <ac:picMk id="5" creationId="{CC9B8631-7757-4BDA-8B69-6B5FC1F6F8C9}"/>
          </ac:picMkLst>
        </pc:picChg>
        <pc:picChg chg="add del">
          <ac:chgData name="LAMIAE BEZZAZ" userId="f9bc3cc0-8e1c-4944-afa8-b4b36bbf20e1" providerId="ADAL" clId="{3770765C-26E4-46B1-9830-33A476B4DB49}" dt="2026-03-31T21:55:12.439" v="238"/>
          <ac:picMkLst>
            <pc:docMk/>
            <pc:sldMk cId="1478932189" sldId="1098"/>
            <ac:picMk id="6" creationId="{48E505F3-6B07-467D-83B4-8B63FDEA00ED}"/>
          </ac:picMkLst>
        </pc:picChg>
        <pc:picChg chg="add">
          <ac:chgData name="LAMIAE BEZZAZ" userId="f9bc3cc0-8e1c-4944-afa8-b4b36bbf20e1" providerId="ADAL" clId="{3770765C-26E4-46B1-9830-33A476B4DB49}" dt="2026-03-31T21:55:18.189" v="239"/>
          <ac:picMkLst>
            <pc:docMk/>
            <pc:sldMk cId="1478932189" sldId="1098"/>
            <ac:picMk id="7" creationId="{1981F134-8085-4835-AC46-EC3DDB6519C8}"/>
          </ac:picMkLst>
        </pc:picChg>
      </pc:sldChg>
      <pc:sldChg chg="addSp delSp modSp">
        <pc:chgData name="LAMIAE BEZZAZ" userId="f9bc3cc0-8e1c-4944-afa8-b4b36bbf20e1" providerId="ADAL" clId="{3770765C-26E4-46B1-9830-33A476B4DB49}" dt="2026-03-31T21:56:04.198" v="254" actId="1076"/>
        <pc:sldMkLst>
          <pc:docMk/>
          <pc:sldMk cId="3542267301" sldId="1099"/>
        </pc:sldMkLst>
        <pc:spChg chg="add mod">
          <ac:chgData name="LAMIAE BEZZAZ" userId="f9bc3cc0-8e1c-4944-afa8-b4b36bbf20e1" providerId="ADAL" clId="{3770765C-26E4-46B1-9830-33A476B4DB49}" dt="2026-03-31T21:56:04.198" v="254" actId="1076"/>
          <ac:spMkLst>
            <pc:docMk/>
            <pc:sldMk cId="3542267301" sldId="1099"/>
            <ac:spMk id="7" creationId="{CF24BAB2-03A9-4CF8-94D4-425D2EFCF726}"/>
          </ac:spMkLst>
        </pc:spChg>
        <pc:picChg chg="del">
          <ac:chgData name="LAMIAE BEZZAZ" userId="f9bc3cc0-8e1c-4944-afa8-b4b36bbf20e1" providerId="ADAL" clId="{3770765C-26E4-46B1-9830-33A476B4DB49}" dt="2026-03-31T21:55:23.465" v="240" actId="478"/>
          <ac:picMkLst>
            <pc:docMk/>
            <pc:sldMk cId="3542267301" sldId="1099"/>
            <ac:picMk id="3" creationId="{BF30F0EA-D10F-4D0A-8199-905EC37021A2}"/>
          </ac:picMkLst>
        </pc:picChg>
        <pc:picChg chg="add mod">
          <ac:chgData name="LAMIAE BEZZAZ" userId="f9bc3cc0-8e1c-4944-afa8-b4b36bbf20e1" providerId="ADAL" clId="{3770765C-26E4-46B1-9830-33A476B4DB49}" dt="2026-03-31T21:56:04.198" v="254" actId="1076"/>
          <ac:picMkLst>
            <pc:docMk/>
            <pc:sldMk cId="3542267301" sldId="1099"/>
            <ac:picMk id="6" creationId="{15FC8A09-5BE0-43AF-B7CA-0885739CFAF0}"/>
          </ac:picMkLst>
        </pc:picChg>
      </pc:sldChg>
      <pc:sldChg chg="addSp delSp modSp">
        <pc:chgData name="LAMIAE BEZZAZ" userId="f9bc3cc0-8e1c-4944-afa8-b4b36bbf20e1" providerId="ADAL" clId="{3770765C-26E4-46B1-9830-33A476B4DB49}" dt="2026-03-31T21:56:35.306" v="265" actId="1076"/>
        <pc:sldMkLst>
          <pc:docMk/>
          <pc:sldMk cId="1462292876" sldId="1100"/>
        </pc:sldMkLst>
        <pc:spChg chg="add mod">
          <ac:chgData name="LAMIAE BEZZAZ" userId="f9bc3cc0-8e1c-4944-afa8-b4b36bbf20e1" providerId="ADAL" clId="{3770765C-26E4-46B1-9830-33A476B4DB49}" dt="2026-03-31T21:56:35.306" v="265" actId="1076"/>
          <ac:spMkLst>
            <pc:docMk/>
            <pc:sldMk cId="1462292876" sldId="1100"/>
            <ac:spMk id="7" creationId="{3A2BE133-B266-4498-AF2E-D0D569ACDDC1}"/>
          </ac:spMkLst>
        </pc:spChg>
        <pc:picChg chg="del">
          <ac:chgData name="LAMIAE BEZZAZ" userId="f9bc3cc0-8e1c-4944-afa8-b4b36bbf20e1" providerId="ADAL" clId="{3770765C-26E4-46B1-9830-33A476B4DB49}" dt="2026-03-31T21:56:22.860" v="260" actId="478"/>
          <ac:picMkLst>
            <pc:docMk/>
            <pc:sldMk cId="1462292876" sldId="1100"/>
            <ac:picMk id="3" creationId="{9104CE07-0DB7-42CF-B822-62F9DD8AE5C3}"/>
          </ac:picMkLst>
        </pc:picChg>
        <pc:picChg chg="add mod">
          <ac:chgData name="LAMIAE BEZZAZ" userId="f9bc3cc0-8e1c-4944-afa8-b4b36bbf20e1" providerId="ADAL" clId="{3770765C-26E4-46B1-9830-33A476B4DB49}" dt="2026-03-31T21:56:35.306" v="265" actId="1076"/>
          <ac:picMkLst>
            <pc:docMk/>
            <pc:sldMk cId="1462292876" sldId="1100"/>
            <ac:picMk id="6" creationId="{55C549C8-D91D-4431-98CD-629745E9124F}"/>
          </ac:picMkLst>
        </pc:picChg>
      </pc:sldChg>
      <pc:sldChg chg="addSp modSp">
        <pc:chgData name="LAMIAE BEZZAZ" userId="f9bc3cc0-8e1c-4944-afa8-b4b36bbf20e1" providerId="ADAL" clId="{3770765C-26E4-46B1-9830-33A476B4DB49}" dt="2026-03-31T21:58:45.232" v="310" actId="1076"/>
        <pc:sldMkLst>
          <pc:docMk/>
          <pc:sldMk cId="2809622137" sldId="1101"/>
        </pc:sldMkLst>
        <pc:spChg chg="mod">
          <ac:chgData name="LAMIAE BEZZAZ" userId="f9bc3cc0-8e1c-4944-afa8-b4b36bbf20e1" providerId="ADAL" clId="{3770765C-26E4-46B1-9830-33A476B4DB49}" dt="2026-03-31T21:58:45.232" v="310" actId="1076"/>
          <ac:spMkLst>
            <pc:docMk/>
            <pc:sldMk cId="2809622137" sldId="1101"/>
            <ac:spMk id="14" creationId="{D65F208B-6A31-4A3E-B220-70C0CA23AC33}"/>
          </ac:spMkLst>
        </pc:spChg>
        <pc:picChg chg="add mod ord">
          <ac:chgData name="LAMIAE BEZZAZ" userId="f9bc3cc0-8e1c-4944-afa8-b4b36bbf20e1" providerId="ADAL" clId="{3770765C-26E4-46B1-9830-33A476B4DB49}" dt="2026-03-31T21:58:36.339" v="309" actId="171"/>
          <ac:picMkLst>
            <pc:docMk/>
            <pc:sldMk cId="2809622137" sldId="1101"/>
            <ac:picMk id="3" creationId="{FC1B0781-9836-4253-A320-564B2CFC515E}"/>
          </ac:picMkLst>
        </pc:picChg>
      </pc:sldChg>
      <pc:sldChg chg="del">
        <pc:chgData name="LAMIAE BEZZAZ" userId="f9bc3cc0-8e1c-4944-afa8-b4b36bbf20e1" providerId="ADAL" clId="{3770765C-26E4-46B1-9830-33A476B4DB49}" dt="2026-03-31T21:38:59.723" v="1" actId="47"/>
        <pc:sldMkLst>
          <pc:docMk/>
          <pc:sldMk cId="999944069" sldId="1103"/>
        </pc:sldMkLst>
      </pc:sldChg>
      <pc:sldChg chg="addSp delSp modSp">
        <pc:chgData name="LAMIAE BEZZAZ" userId="f9bc3cc0-8e1c-4944-afa8-b4b36bbf20e1" providerId="ADAL" clId="{3770765C-26E4-46B1-9830-33A476B4DB49}" dt="2026-03-31T21:57:28.410" v="284" actId="1076"/>
        <pc:sldMkLst>
          <pc:docMk/>
          <pc:sldMk cId="2936089091" sldId="1105"/>
        </pc:sldMkLst>
        <pc:spChg chg="add mod">
          <ac:chgData name="LAMIAE BEZZAZ" userId="f9bc3cc0-8e1c-4944-afa8-b4b36bbf20e1" providerId="ADAL" clId="{3770765C-26E4-46B1-9830-33A476B4DB49}" dt="2026-03-31T21:57:28.410" v="284" actId="1076"/>
          <ac:spMkLst>
            <pc:docMk/>
            <pc:sldMk cId="2936089091" sldId="1105"/>
            <ac:spMk id="7" creationId="{718B4F4D-5442-4CAD-85AC-CBCD12D02131}"/>
          </ac:spMkLst>
        </pc:spChg>
        <pc:picChg chg="del">
          <ac:chgData name="LAMIAE BEZZAZ" userId="f9bc3cc0-8e1c-4944-afa8-b4b36bbf20e1" providerId="ADAL" clId="{3770765C-26E4-46B1-9830-33A476B4DB49}" dt="2026-03-31T21:57:19.168" v="281" actId="478"/>
          <ac:picMkLst>
            <pc:docMk/>
            <pc:sldMk cId="2936089091" sldId="1105"/>
            <ac:picMk id="2" creationId="{D27A3724-5527-4361-8BEA-D042F2E8605F}"/>
          </ac:picMkLst>
        </pc:picChg>
        <pc:picChg chg="add mod">
          <ac:chgData name="LAMIAE BEZZAZ" userId="f9bc3cc0-8e1c-4944-afa8-b4b36bbf20e1" providerId="ADAL" clId="{3770765C-26E4-46B1-9830-33A476B4DB49}" dt="2026-03-31T21:57:28.410" v="284" actId="1076"/>
          <ac:picMkLst>
            <pc:docMk/>
            <pc:sldMk cId="2936089091" sldId="1105"/>
            <ac:picMk id="6" creationId="{151700F4-0D05-405A-821A-20C06CA57196}"/>
          </ac:picMkLst>
        </pc:picChg>
      </pc:sldChg>
      <pc:sldChg chg="addSp delSp modSp">
        <pc:chgData name="LAMIAE BEZZAZ" userId="f9bc3cc0-8e1c-4944-afa8-b4b36bbf20e1" providerId="ADAL" clId="{3770765C-26E4-46B1-9830-33A476B4DB49}" dt="2026-03-31T21:57:36.728" v="287" actId="1076"/>
        <pc:sldMkLst>
          <pc:docMk/>
          <pc:sldMk cId="652746677" sldId="1106"/>
        </pc:sldMkLst>
        <pc:spChg chg="add mod">
          <ac:chgData name="LAMIAE BEZZAZ" userId="f9bc3cc0-8e1c-4944-afa8-b4b36bbf20e1" providerId="ADAL" clId="{3770765C-26E4-46B1-9830-33A476B4DB49}" dt="2026-03-31T21:57:36.728" v="287" actId="1076"/>
          <ac:spMkLst>
            <pc:docMk/>
            <pc:sldMk cId="652746677" sldId="1106"/>
            <ac:spMk id="6" creationId="{08C1EA8C-AFB7-4CA9-BC1C-A850DE2D426A}"/>
          </ac:spMkLst>
        </pc:spChg>
        <pc:picChg chg="del">
          <ac:chgData name="LAMIAE BEZZAZ" userId="f9bc3cc0-8e1c-4944-afa8-b4b36bbf20e1" providerId="ADAL" clId="{3770765C-26E4-46B1-9830-33A476B4DB49}" dt="2026-03-31T21:57:32.898" v="285" actId="478"/>
          <ac:picMkLst>
            <pc:docMk/>
            <pc:sldMk cId="652746677" sldId="1106"/>
            <ac:picMk id="3" creationId="{3A57AA56-7E83-40DA-B915-EEDE547303F4}"/>
          </ac:picMkLst>
        </pc:picChg>
        <pc:picChg chg="add mod">
          <ac:chgData name="LAMIAE BEZZAZ" userId="f9bc3cc0-8e1c-4944-afa8-b4b36bbf20e1" providerId="ADAL" clId="{3770765C-26E4-46B1-9830-33A476B4DB49}" dt="2026-03-31T21:57:36.728" v="287" actId="1076"/>
          <ac:picMkLst>
            <pc:docMk/>
            <pc:sldMk cId="652746677" sldId="1106"/>
            <ac:picMk id="5" creationId="{4318B0FB-2B1D-421E-AFA8-C4964F007FC3}"/>
          </ac:picMkLst>
        </pc:picChg>
      </pc:sldChg>
      <pc:sldChg chg="addSp delSp">
        <pc:chgData name="LAMIAE BEZZAZ" userId="f9bc3cc0-8e1c-4944-afa8-b4b36bbf20e1" providerId="ADAL" clId="{3770765C-26E4-46B1-9830-33A476B4DB49}" dt="2026-03-31T21:57:47.722" v="291"/>
        <pc:sldMkLst>
          <pc:docMk/>
          <pc:sldMk cId="796612130" sldId="1107"/>
        </pc:sldMkLst>
        <pc:spChg chg="add del">
          <ac:chgData name="LAMIAE BEZZAZ" userId="f9bc3cc0-8e1c-4944-afa8-b4b36bbf20e1" providerId="ADAL" clId="{3770765C-26E4-46B1-9830-33A476B4DB49}" dt="2026-03-31T21:57:42.147" v="290"/>
          <ac:spMkLst>
            <pc:docMk/>
            <pc:sldMk cId="796612130" sldId="1107"/>
            <ac:spMk id="7" creationId="{3D852F87-E787-4993-9C23-D35C0762F6F5}"/>
          </ac:spMkLst>
        </pc:spChg>
        <pc:spChg chg="add">
          <ac:chgData name="LAMIAE BEZZAZ" userId="f9bc3cc0-8e1c-4944-afa8-b4b36bbf20e1" providerId="ADAL" clId="{3770765C-26E4-46B1-9830-33A476B4DB49}" dt="2026-03-31T21:57:47.722" v="291"/>
          <ac:spMkLst>
            <pc:docMk/>
            <pc:sldMk cId="796612130" sldId="1107"/>
            <ac:spMk id="10" creationId="{C75A22C1-FCB4-48BD-B8F6-0D498017F8D7}"/>
          </ac:spMkLst>
        </pc:spChg>
        <pc:picChg chg="del">
          <ac:chgData name="LAMIAE BEZZAZ" userId="f9bc3cc0-8e1c-4944-afa8-b4b36bbf20e1" providerId="ADAL" clId="{3770765C-26E4-46B1-9830-33A476B4DB49}" dt="2026-03-31T21:57:38.957" v="288" actId="478"/>
          <ac:picMkLst>
            <pc:docMk/>
            <pc:sldMk cId="796612130" sldId="1107"/>
            <ac:picMk id="5" creationId="{8624A6BE-BEF5-4F81-BAEE-61381FCF10F0}"/>
          </ac:picMkLst>
        </pc:picChg>
        <pc:picChg chg="add del">
          <ac:chgData name="LAMIAE BEZZAZ" userId="f9bc3cc0-8e1c-4944-afa8-b4b36bbf20e1" providerId="ADAL" clId="{3770765C-26E4-46B1-9830-33A476B4DB49}" dt="2026-03-31T21:57:42.147" v="290"/>
          <ac:picMkLst>
            <pc:docMk/>
            <pc:sldMk cId="796612130" sldId="1107"/>
            <ac:picMk id="6" creationId="{5568F4B0-D009-44D6-80C5-94EFEC02E9BC}"/>
          </ac:picMkLst>
        </pc:picChg>
        <pc:picChg chg="add">
          <ac:chgData name="LAMIAE BEZZAZ" userId="f9bc3cc0-8e1c-4944-afa8-b4b36bbf20e1" providerId="ADAL" clId="{3770765C-26E4-46B1-9830-33A476B4DB49}" dt="2026-03-31T21:57:47.722" v="291"/>
          <ac:picMkLst>
            <pc:docMk/>
            <pc:sldMk cId="796612130" sldId="1107"/>
            <ac:picMk id="9" creationId="{1F677B69-71A7-47C5-AD56-1BDEFF6E1D4B}"/>
          </ac:picMkLst>
        </pc:picChg>
      </pc:sldChg>
      <pc:sldChg chg="addSp delSp modSp">
        <pc:chgData name="LAMIAE BEZZAZ" userId="f9bc3cc0-8e1c-4944-afa8-b4b36bbf20e1" providerId="ADAL" clId="{3770765C-26E4-46B1-9830-33A476B4DB49}" dt="2026-03-31T21:58:01.368" v="296" actId="1076"/>
        <pc:sldMkLst>
          <pc:docMk/>
          <pc:sldMk cId="3898794805" sldId="1108"/>
        </pc:sldMkLst>
        <pc:spChg chg="add mod">
          <ac:chgData name="LAMIAE BEZZAZ" userId="f9bc3cc0-8e1c-4944-afa8-b4b36bbf20e1" providerId="ADAL" clId="{3770765C-26E4-46B1-9830-33A476B4DB49}" dt="2026-03-31T21:58:01.368" v="296" actId="1076"/>
          <ac:spMkLst>
            <pc:docMk/>
            <pc:sldMk cId="3898794805" sldId="1108"/>
            <ac:spMk id="7" creationId="{CFD2C2CE-6E44-402E-8A50-62BEA3C0722C}"/>
          </ac:spMkLst>
        </pc:spChg>
        <pc:picChg chg="del">
          <ac:chgData name="LAMIAE BEZZAZ" userId="f9bc3cc0-8e1c-4944-afa8-b4b36bbf20e1" providerId="ADAL" clId="{3770765C-26E4-46B1-9830-33A476B4DB49}" dt="2026-03-31T21:57:53.021" v="292" actId="478"/>
          <ac:picMkLst>
            <pc:docMk/>
            <pc:sldMk cId="3898794805" sldId="1108"/>
            <ac:picMk id="2" creationId="{4AF0CAD1-D69F-49B5-866F-EAE358366F11}"/>
          </ac:picMkLst>
        </pc:picChg>
        <pc:picChg chg="add mod">
          <ac:chgData name="LAMIAE BEZZAZ" userId="f9bc3cc0-8e1c-4944-afa8-b4b36bbf20e1" providerId="ADAL" clId="{3770765C-26E4-46B1-9830-33A476B4DB49}" dt="2026-03-31T21:58:01.368" v="296" actId="1076"/>
          <ac:picMkLst>
            <pc:docMk/>
            <pc:sldMk cId="3898794805" sldId="1108"/>
            <ac:picMk id="6" creationId="{8C9750DD-EE99-4689-B70B-E6042CDD0EB6}"/>
          </ac:picMkLst>
        </pc:picChg>
      </pc:sldChg>
      <pc:sldChg chg="addSp delSp modSp">
        <pc:chgData name="LAMIAE BEZZAZ" userId="f9bc3cc0-8e1c-4944-afa8-b4b36bbf20e1" providerId="ADAL" clId="{3770765C-26E4-46B1-9830-33A476B4DB49}" dt="2026-03-31T21:58:08.468" v="299" actId="1076"/>
        <pc:sldMkLst>
          <pc:docMk/>
          <pc:sldMk cId="3829148897" sldId="1109"/>
        </pc:sldMkLst>
        <pc:spChg chg="add mod">
          <ac:chgData name="LAMIAE BEZZAZ" userId="f9bc3cc0-8e1c-4944-afa8-b4b36bbf20e1" providerId="ADAL" clId="{3770765C-26E4-46B1-9830-33A476B4DB49}" dt="2026-03-31T21:58:08.468" v="299" actId="1076"/>
          <ac:spMkLst>
            <pc:docMk/>
            <pc:sldMk cId="3829148897" sldId="1109"/>
            <ac:spMk id="6" creationId="{B05E423A-3416-4DA0-ADD2-46BC647294CB}"/>
          </ac:spMkLst>
        </pc:spChg>
        <pc:picChg chg="del">
          <ac:chgData name="LAMIAE BEZZAZ" userId="f9bc3cc0-8e1c-4944-afa8-b4b36bbf20e1" providerId="ADAL" clId="{3770765C-26E4-46B1-9830-33A476B4DB49}" dt="2026-03-31T21:58:04.865" v="297" actId="478"/>
          <ac:picMkLst>
            <pc:docMk/>
            <pc:sldMk cId="3829148897" sldId="1109"/>
            <ac:picMk id="3" creationId="{4909F271-CABD-45DF-B962-FE521FA0A7DC}"/>
          </ac:picMkLst>
        </pc:picChg>
        <pc:picChg chg="add mod">
          <ac:chgData name="LAMIAE BEZZAZ" userId="f9bc3cc0-8e1c-4944-afa8-b4b36bbf20e1" providerId="ADAL" clId="{3770765C-26E4-46B1-9830-33A476B4DB49}" dt="2026-03-31T21:58:08.468" v="299" actId="1076"/>
          <ac:picMkLst>
            <pc:docMk/>
            <pc:sldMk cId="3829148897" sldId="1109"/>
            <ac:picMk id="5" creationId="{71C0A014-4E37-46AD-A61D-870E8F0DDB07}"/>
          </ac:picMkLst>
        </pc:picChg>
      </pc:sldChg>
      <pc:sldChg chg="addSp delSp">
        <pc:chgData name="LAMIAE BEZZAZ" userId="f9bc3cc0-8e1c-4944-afa8-b4b36bbf20e1" providerId="ADAL" clId="{3770765C-26E4-46B1-9830-33A476B4DB49}" dt="2026-03-31T21:58:16.622" v="301"/>
        <pc:sldMkLst>
          <pc:docMk/>
          <pc:sldMk cId="1449590855" sldId="1110"/>
        </pc:sldMkLst>
        <pc:spChg chg="add">
          <ac:chgData name="LAMIAE BEZZAZ" userId="f9bc3cc0-8e1c-4944-afa8-b4b36bbf20e1" providerId="ADAL" clId="{3770765C-26E4-46B1-9830-33A476B4DB49}" dt="2026-03-31T21:58:16.622" v="301"/>
          <ac:spMkLst>
            <pc:docMk/>
            <pc:sldMk cId="1449590855" sldId="1110"/>
            <ac:spMk id="7" creationId="{4E2E37FC-C67B-4BC1-9674-6C0DB20A2CE3}"/>
          </ac:spMkLst>
        </pc:spChg>
        <pc:picChg chg="del">
          <ac:chgData name="LAMIAE BEZZAZ" userId="f9bc3cc0-8e1c-4944-afa8-b4b36bbf20e1" providerId="ADAL" clId="{3770765C-26E4-46B1-9830-33A476B4DB49}" dt="2026-03-31T21:58:15.869" v="300" actId="478"/>
          <ac:picMkLst>
            <pc:docMk/>
            <pc:sldMk cId="1449590855" sldId="1110"/>
            <ac:picMk id="5" creationId="{160F559E-3FC3-436B-BA8B-DC6949F52C33}"/>
          </ac:picMkLst>
        </pc:picChg>
        <pc:picChg chg="add">
          <ac:chgData name="LAMIAE BEZZAZ" userId="f9bc3cc0-8e1c-4944-afa8-b4b36bbf20e1" providerId="ADAL" clId="{3770765C-26E4-46B1-9830-33A476B4DB49}" dt="2026-03-31T21:58:16.622" v="301"/>
          <ac:picMkLst>
            <pc:docMk/>
            <pc:sldMk cId="1449590855" sldId="1110"/>
            <ac:picMk id="6" creationId="{8691880C-E1C6-4576-B9AE-DE37AA50FAF3}"/>
          </ac:picMkLst>
        </pc:picChg>
      </pc:sldChg>
      <pc:sldChg chg="modSp add">
        <pc:chgData name="LAMIAE BEZZAZ" userId="f9bc3cc0-8e1c-4944-afa8-b4b36bbf20e1" providerId="ADAL" clId="{3770765C-26E4-46B1-9830-33A476B4DB49}" dt="2026-03-31T21:39:55.128" v="5" actId="2711"/>
        <pc:sldMkLst>
          <pc:docMk/>
          <pc:sldMk cId="3354964485" sldId="1111"/>
        </pc:sldMkLst>
        <pc:spChg chg="mod">
          <ac:chgData name="LAMIAE BEZZAZ" userId="f9bc3cc0-8e1c-4944-afa8-b4b36bbf20e1" providerId="ADAL" clId="{3770765C-26E4-46B1-9830-33A476B4DB49}" dt="2026-03-31T21:39:55.128" v="5" actId="2711"/>
          <ac:spMkLst>
            <pc:docMk/>
            <pc:sldMk cId="3354964485" sldId="1111"/>
            <ac:spMk id="9" creationId="{49A77D10-B459-5852-D54E-1926D3157C51}"/>
          </ac:spMkLst>
        </pc:spChg>
      </pc:sldChg>
      <pc:sldChg chg="addSp delSp modSp add">
        <pc:chgData name="LAMIAE BEZZAZ" userId="f9bc3cc0-8e1c-4944-afa8-b4b36bbf20e1" providerId="ADAL" clId="{3770765C-26E4-46B1-9830-33A476B4DB49}" dt="2026-03-31T21:48:54.424" v="186" actId="1076"/>
        <pc:sldMkLst>
          <pc:docMk/>
          <pc:sldMk cId="1873164890" sldId="1112"/>
        </pc:sldMkLst>
        <pc:picChg chg="add mod">
          <ac:chgData name="LAMIAE BEZZAZ" userId="f9bc3cc0-8e1c-4944-afa8-b4b36bbf20e1" providerId="ADAL" clId="{3770765C-26E4-46B1-9830-33A476B4DB49}" dt="2026-03-31T21:48:22.702" v="179" actId="1076"/>
          <ac:picMkLst>
            <pc:docMk/>
            <pc:sldMk cId="1873164890" sldId="1112"/>
            <ac:picMk id="3" creationId="{379CA6CC-392A-49E3-AEC1-49C8133C5A86}"/>
          </ac:picMkLst>
        </pc:picChg>
        <pc:picChg chg="del">
          <ac:chgData name="LAMIAE BEZZAZ" userId="f9bc3cc0-8e1c-4944-afa8-b4b36bbf20e1" providerId="ADAL" clId="{3770765C-26E4-46B1-9830-33A476B4DB49}" dt="2026-03-31T21:47:49.621" v="174" actId="478"/>
          <ac:picMkLst>
            <pc:docMk/>
            <pc:sldMk cId="1873164890" sldId="1112"/>
            <ac:picMk id="5" creationId="{A76C6884-788B-40DE-BAF3-EB8A57EBC4A3}"/>
          </ac:picMkLst>
        </pc:picChg>
        <pc:picChg chg="add mod">
          <ac:chgData name="LAMIAE BEZZAZ" userId="f9bc3cc0-8e1c-4944-afa8-b4b36bbf20e1" providerId="ADAL" clId="{3770765C-26E4-46B1-9830-33A476B4DB49}" dt="2026-03-31T21:48:26.565" v="180" actId="1076"/>
          <ac:picMkLst>
            <pc:docMk/>
            <pc:sldMk cId="1873164890" sldId="1112"/>
            <ac:picMk id="6" creationId="{5A843B52-4F6E-4F7F-BEA0-C929CF99D937}"/>
          </ac:picMkLst>
        </pc:picChg>
        <pc:picChg chg="mod">
          <ac:chgData name="LAMIAE BEZZAZ" userId="f9bc3cc0-8e1c-4944-afa8-b4b36bbf20e1" providerId="ADAL" clId="{3770765C-26E4-46B1-9830-33A476B4DB49}" dt="2026-03-31T21:48:54.424" v="186" actId="1076"/>
          <ac:picMkLst>
            <pc:docMk/>
            <pc:sldMk cId="1873164890" sldId="1112"/>
            <ac:picMk id="7" creationId="{8ACA3AAD-13CB-455A-42A3-5CA66D57FA51}"/>
          </ac:picMkLst>
        </pc:picChg>
      </pc:sldChg>
      <pc:sldChg chg="addSp delSp modSp add">
        <pc:chgData name="LAMIAE BEZZAZ" userId="f9bc3cc0-8e1c-4944-afa8-b4b36bbf20e1" providerId="ADAL" clId="{3770765C-26E4-46B1-9830-33A476B4DB49}" dt="2026-03-31T21:50:06.614" v="195"/>
        <pc:sldMkLst>
          <pc:docMk/>
          <pc:sldMk cId="1375799576" sldId="1113"/>
        </pc:sldMkLst>
        <pc:picChg chg="del">
          <ac:chgData name="LAMIAE BEZZAZ" userId="f9bc3cc0-8e1c-4944-afa8-b4b36bbf20e1" providerId="ADAL" clId="{3770765C-26E4-46B1-9830-33A476B4DB49}" dt="2026-03-31T21:49:37.266" v="190" actId="478"/>
          <ac:picMkLst>
            <pc:docMk/>
            <pc:sldMk cId="1375799576" sldId="1113"/>
            <ac:picMk id="3" creationId="{379CA6CC-392A-49E3-AEC1-49C8133C5A86}"/>
          </ac:picMkLst>
        </pc:picChg>
        <pc:picChg chg="add mod">
          <ac:chgData name="LAMIAE BEZZAZ" userId="f9bc3cc0-8e1c-4944-afa8-b4b36bbf20e1" providerId="ADAL" clId="{3770765C-26E4-46B1-9830-33A476B4DB49}" dt="2026-03-31T21:50:06.614" v="195"/>
          <ac:picMkLst>
            <pc:docMk/>
            <pc:sldMk cId="1375799576" sldId="1113"/>
            <ac:picMk id="4" creationId="{58F1001B-C5C7-404D-9310-A7F4A37245F3}"/>
          </ac:picMkLst>
        </pc:picChg>
        <pc:picChg chg="add del mod">
          <ac:chgData name="LAMIAE BEZZAZ" userId="f9bc3cc0-8e1c-4944-afa8-b4b36bbf20e1" providerId="ADAL" clId="{3770765C-26E4-46B1-9830-33A476B4DB49}" dt="2026-03-31T21:49:14.401" v="189" actId="478"/>
          <ac:picMkLst>
            <pc:docMk/>
            <pc:sldMk cId="1375799576" sldId="1113"/>
            <ac:picMk id="15" creationId="{CF501799-81DC-4492-B962-BEB64A256AF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06/04/2026</a:t>
            </a:fld>
            <a:endParaRPr lang="fr-MA"/>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M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dirty="0"/>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dirty="0"/>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fld id="{7136E571-1CA0-4C8D-985D-594239BEC5F6}" type="slidenum">
              <a:rPr lang="fr-MA" smtClean="0"/>
              <a:t>4</a:t>
            </a:fld>
            <a:endParaRPr lang="fr-MA" dirty="0"/>
          </a:p>
        </p:txBody>
      </p:sp>
    </p:spTree>
    <p:extLst>
      <p:ext uri="{BB962C8B-B14F-4D97-AF65-F5344CB8AC3E}">
        <p14:creationId xmlns:p14="http://schemas.microsoft.com/office/powerpoint/2010/main" val="4118503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microsoft.com/office/2007/relationships/hdphoto" Target="../media/hdphoto2.wdp"/></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726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27759367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a:p>
        </p:txBody>
      </p:sp>
    </p:spTree>
    <p:extLst>
      <p:ext uri="{BB962C8B-B14F-4D97-AF65-F5344CB8AC3E}">
        <p14:creationId xmlns:p14="http://schemas.microsoft.com/office/powerpoint/2010/main" val="2290946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495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élément multimédia 4">
            <a:extLst>
              <a:ext uri="{FF2B5EF4-FFF2-40B4-BE49-F238E27FC236}">
                <a16:creationId xmlns:a16="http://schemas.microsoft.com/office/drawing/2014/main" id="{734AB250-FAD4-9125-23E2-ECAE7378BE0F}"/>
              </a:ext>
            </a:extLst>
          </p:cNvPr>
          <p:cNvSpPr>
            <a:spLocks noGrp="1" noChangeAspect="1"/>
          </p:cNvSpPr>
          <p:nvPr>
            <p:ph type="media" sz="quarter" idx="10"/>
          </p:nvPr>
        </p:nvSpPr>
        <p:spPr>
          <a:xfrm>
            <a:off x="425558" y="6001659"/>
            <a:ext cx="540000" cy="5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5B1196A7-DB74-F3CF-9EAB-3C47AC4C984D}"/>
              </a:ext>
            </a:extLst>
          </p:cNvPr>
          <p:cNvSpPr>
            <a:spLocks noGrp="1" noChangeAspect="1"/>
          </p:cNvSpPr>
          <p:nvPr>
            <p:ph type="media" sz="quarter" idx="11"/>
          </p:nvPr>
        </p:nvSpPr>
        <p:spPr>
          <a:xfrm>
            <a:off x="1101741" y="6001659"/>
            <a:ext cx="540000" cy="540000"/>
          </a:xfrm>
          <a:prstGeom prst="rect">
            <a:avLst/>
          </a:prstGeom>
        </p:spPr>
        <p:txBody>
          <a:bodyPr/>
          <a:lstStyle/>
          <a:p>
            <a:endParaRPr lang="fr-MA"/>
          </a:p>
        </p:txBody>
      </p:sp>
      <p:sp>
        <p:nvSpPr>
          <p:cNvPr id="2" name="Espace réservé pour une image  16">
            <a:extLst>
              <a:ext uri="{FF2B5EF4-FFF2-40B4-BE49-F238E27FC236}">
                <a16:creationId xmlns:a16="http://schemas.microsoft.com/office/drawing/2014/main" id="{8B929772-088E-0E30-147B-C5F55ADA427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3" name="Espace réservé de l'élément multimédia 4">
            <a:extLst>
              <a:ext uri="{FF2B5EF4-FFF2-40B4-BE49-F238E27FC236}">
                <a16:creationId xmlns:a16="http://schemas.microsoft.com/office/drawing/2014/main" id="{5311BBD6-241A-3F44-9535-F2E9C92A04F2}"/>
              </a:ext>
            </a:extLst>
          </p:cNvPr>
          <p:cNvSpPr>
            <a:spLocks noGrp="1" noChangeAspect="1"/>
          </p:cNvSpPr>
          <p:nvPr>
            <p:ph type="media" sz="quarter" idx="13"/>
          </p:nvPr>
        </p:nvSpPr>
        <p:spPr>
          <a:xfrm>
            <a:off x="1777924" y="6001659"/>
            <a:ext cx="540000" cy="540000"/>
          </a:xfrm>
          <a:prstGeom prst="rect">
            <a:avLst/>
          </a:prstGeom>
        </p:spPr>
        <p:txBody>
          <a:bodyPr/>
          <a:lstStyle/>
          <a:p>
            <a:endParaRPr lang="fr-MA"/>
          </a:p>
        </p:txBody>
      </p:sp>
    </p:spTree>
    <p:extLst>
      <p:ext uri="{BB962C8B-B14F-4D97-AF65-F5344CB8AC3E}">
        <p14:creationId xmlns:p14="http://schemas.microsoft.com/office/powerpoint/2010/main" val="2335306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37067294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DB50C6C-2F4F-9634-9BF6-3A80775E298C}"/>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7495615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5" name="Espace réservé du contenu 6">
            <a:extLst>
              <a:ext uri="{FF2B5EF4-FFF2-40B4-BE49-F238E27FC236}">
                <a16:creationId xmlns:a16="http://schemas.microsoft.com/office/drawing/2014/main" id="{741E3894-6253-5996-3C44-0D88AD928528}"/>
              </a:ext>
            </a:extLst>
          </p:cNvPr>
          <p:cNvSpPr>
            <a:spLocks noGrp="1" noChangeAspect="1"/>
          </p:cNvSpPr>
          <p:nvPr>
            <p:ph sz="quarter" idx="13"/>
          </p:nvPr>
        </p:nvSpPr>
        <p:spPr>
          <a:xfrm>
            <a:off x="754184" y="2126456"/>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5" name="Espace réservé pour une image  4">
            <a:extLst>
              <a:ext uri="{FF2B5EF4-FFF2-40B4-BE49-F238E27FC236}">
                <a16:creationId xmlns:a16="http://schemas.microsoft.com/office/drawing/2014/main" id="{5D718CC0-0BDB-9947-CCFF-FF1A546B9852}"/>
              </a:ext>
            </a:extLst>
          </p:cNvPr>
          <p:cNvSpPr>
            <a:spLocks noGrp="1"/>
          </p:cNvSpPr>
          <p:nvPr>
            <p:ph type="pic" sz="quarter" idx="15"/>
          </p:nvPr>
        </p:nvSpPr>
        <p:spPr>
          <a:xfrm>
            <a:off x="3568823" y="2126456"/>
            <a:ext cx="4758431" cy="4140064"/>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4CAC8A52-8834-EAD6-DDBF-B1ECE991E41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2928404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37648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308550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4075D5-1BC9-1702-EA5C-D90B611B7DAE}"/>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C2B2EBE3-60B4-A88E-7734-282BC655292F}"/>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3518FEEA-7DA1-3C40-38E8-4E39DC786288}"/>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5673277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636434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18046613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8910732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7094288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779416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a:p>
        </p:txBody>
      </p:sp>
    </p:spTree>
    <p:extLst>
      <p:ext uri="{BB962C8B-B14F-4D97-AF65-F5344CB8AC3E}">
        <p14:creationId xmlns:p14="http://schemas.microsoft.com/office/powerpoint/2010/main" val="156259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6010746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2936595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a:p>
        </p:txBody>
      </p:sp>
    </p:spTree>
    <p:extLst>
      <p:ext uri="{BB962C8B-B14F-4D97-AF65-F5344CB8AC3E}">
        <p14:creationId xmlns:p14="http://schemas.microsoft.com/office/powerpoint/2010/main" val="681379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a:p>
        </p:txBody>
      </p:sp>
    </p:spTree>
    <p:extLst>
      <p:ext uri="{BB962C8B-B14F-4D97-AF65-F5344CB8AC3E}">
        <p14:creationId xmlns:p14="http://schemas.microsoft.com/office/powerpoint/2010/main" val="571807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303233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377607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0028083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36248505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5045367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832936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102997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14433976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4043267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3704631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6650729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720081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2608486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109056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18348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131136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030179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06/04/2026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2654488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06/04/2026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787945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505443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B5E446E-CF94-41C8-8416-A422A7E8EBB5}" type="datetimeFigureOut">
              <a:rPr lang="fr-MA" smtClean="0"/>
              <a:t>06/04/2026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3438824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B5E446E-CF94-41C8-8416-A422A7E8EBB5}" type="datetimeFigureOut">
              <a:rPr lang="fr-MA" smtClean="0"/>
              <a:t>06/04/2026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6780745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B5E446E-CF94-41C8-8416-A422A7E8EBB5}" type="datetimeFigureOut">
              <a:rPr lang="fr-MA" smtClean="0"/>
              <a:t>06/04/2026</a:t>
            </a:fld>
            <a:endParaRPr lang="fr-MA"/>
          </a:p>
        </p:txBody>
      </p:sp>
      <p:sp>
        <p:nvSpPr>
          <p:cNvPr id="8" name="Footer Placeholder 7"/>
          <p:cNvSpPr>
            <a:spLocks noGrp="1"/>
          </p:cNvSpPr>
          <p:nvPr>
            <p:ph type="ftr" sz="quarter" idx="11"/>
          </p:nvPr>
        </p:nvSpPr>
        <p:spPr/>
        <p:txBody>
          <a:bodyPr/>
          <a:lstStyle/>
          <a:p>
            <a:endParaRPr lang="fr-MA"/>
          </a:p>
        </p:txBody>
      </p:sp>
      <p:sp>
        <p:nvSpPr>
          <p:cNvPr id="9" name="Slide Number Placeholder 8"/>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35448280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B5E446E-CF94-41C8-8416-A422A7E8EBB5}" type="datetimeFigureOut">
              <a:rPr lang="fr-MA" smtClean="0"/>
              <a:t>06/04/2026</a:t>
            </a:fld>
            <a:endParaRPr lang="fr-MA"/>
          </a:p>
        </p:txBody>
      </p:sp>
      <p:sp>
        <p:nvSpPr>
          <p:cNvPr id="4" name="Footer Placeholder 3"/>
          <p:cNvSpPr>
            <a:spLocks noGrp="1"/>
          </p:cNvSpPr>
          <p:nvPr>
            <p:ph type="ftr" sz="quarter" idx="11"/>
          </p:nvPr>
        </p:nvSpPr>
        <p:spPr/>
        <p:txBody>
          <a:bodyPr/>
          <a:lstStyle/>
          <a:p>
            <a:endParaRPr lang="fr-MA"/>
          </a:p>
        </p:txBody>
      </p:sp>
      <p:sp>
        <p:nvSpPr>
          <p:cNvPr id="5" name="Slide Number Placeholder 4"/>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5101949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5E446E-CF94-41C8-8416-A422A7E8EBB5}" type="datetimeFigureOut">
              <a:rPr lang="fr-MA" smtClean="0"/>
              <a:t>06/04/2026</a:t>
            </a:fld>
            <a:endParaRPr lang="fr-MA"/>
          </a:p>
        </p:txBody>
      </p:sp>
      <p:sp>
        <p:nvSpPr>
          <p:cNvPr id="3" name="Footer Placeholder 2"/>
          <p:cNvSpPr>
            <a:spLocks noGrp="1"/>
          </p:cNvSpPr>
          <p:nvPr>
            <p:ph type="ftr" sz="quarter" idx="11"/>
          </p:nvPr>
        </p:nvSpPr>
        <p:spPr/>
        <p:txBody>
          <a:bodyPr/>
          <a:lstStyle/>
          <a:p>
            <a:endParaRPr lang="fr-MA"/>
          </a:p>
        </p:txBody>
      </p:sp>
      <p:sp>
        <p:nvSpPr>
          <p:cNvPr id="4" name="Slide Number Placeholder 3"/>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2324099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06/04/2026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39115841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06/04/2026</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18386016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06/04/2026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31198590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06/04/2026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38498398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49799708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8971338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5917825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0791145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7097673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71EA51F4-23A9-D1C1-61DC-1D22FA1DCC4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4976163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6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5" name="Espace réservé du contenu 6">
            <a:extLst>
              <a:ext uri="{FF2B5EF4-FFF2-40B4-BE49-F238E27FC236}">
                <a16:creationId xmlns:a16="http://schemas.microsoft.com/office/drawing/2014/main" id="{741E3894-6253-5996-3C44-0D88AD928528}"/>
              </a:ext>
            </a:extLst>
          </p:cNvPr>
          <p:cNvSpPr>
            <a:spLocks noGrp="1" noChangeAspect="1"/>
          </p:cNvSpPr>
          <p:nvPr>
            <p:ph sz="quarter" idx="13"/>
          </p:nvPr>
        </p:nvSpPr>
        <p:spPr>
          <a:xfrm>
            <a:off x="754184" y="2126456"/>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5" name="Espace réservé pour une image  4">
            <a:extLst>
              <a:ext uri="{FF2B5EF4-FFF2-40B4-BE49-F238E27FC236}">
                <a16:creationId xmlns:a16="http://schemas.microsoft.com/office/drawing/2014/main" id="{5D718CC0-0BDB-9947-CCFF-FF1A546B9852}"/>
              </a:ext>
            </a:extLst>
          </p:cNvPr>
          <p:cNvSpPr>
            <a:spLocks noGrp="1"/>
          </p:cNvSpPr>
          <p:nvPr>
            <p:ph type="pic" sz="quarter" idx="15"/>
          </p:nvPr>
        </p:nvSpPr>
        <p:spPr>
          <a:xfrm>
            <a:off x="3568823" y="2126456"/>
            <a:ext cx="4758431" cy="4140064"/>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4CAC8A52-8834-EAD6-DDBF-B1ECE991E416}"/>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8652062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Voc_Act_01_Vi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1" name="Espace réservé de l'élément multimédia 10">
            <a:extLst>
              <a:ext uri="{FF2B5EF4-FFF2-40B4-BE49-F238E27FC236}">
                <a16:creationId xmlns:a16="http://schemas.microsoft.com/office/drawing/2014/main" id="{4345ECB7-0BD1-2615-17F4-F7F83AB072E4}"/>
              </a:ext>
            </a:extLst>
          </p:cNvPr>
          <p:cNvSpPr>
            <a:spLocks noGrp="1"/>
          </p:cNvSpPr>
          <p:nvPr>
            <p:ph type="media" sz="quarter" idx="13"/>
          </p:nvPr>
        </p:nvSpPr>
        <p:spPr>
          <a:xfrm>
            <a:off x="1872000" y="2160000"/>
            <a:ext cx="5400000" cy="360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7C1B7982-2B02-A943-BB32-6FBF8BFA1F27}"/>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40029871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1872000" y="2160000"/>
            <a:ext cx="5400000" cy="360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3DB50C6C-2F4F-9634-9BF6-3A80775E298C}"/>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7717003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C17B4DBB-B7C0-9F57-196F-945366228CE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2047049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86740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slideLayout" Target="../slideLayouts/slideLayout84.xml"/><Relationship Id="rId7" Type="http://schemas.openxmlformats.org/officeDocument/2006/relationships/theme" Target="../theme/theme10.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image" Target="../media/image10.png"/><Relationship Id="rId5" Type="http://schemas.openxmlformats.org/officeDocument/2006/relationships/slideLayout" Target="../slideLayouts/slideLayout86.xml"/><Relationship Id="rId10" Type="http://schemas.openxmlformats.org/officeDocument/2006/relationships/image" Target="../media/image9.png"/><Relationship Id="rId4" Type="http://schemas.openxmlformats.org/officeDocument/2006/relationships/slideLayout" Target="../slideLayouts/slideLayout85.xml"/><Relationship Id="rId9" Type="http://schemas.openxmlformats.org/officeDocument/2006/relationships/image" Target="../media/image8.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image" Target="../media/image7.jpg"/><Relationship Id="rId3" Type="http://schemas.openxmlformats.org/officeDocument/2006/relationships/slideLayout" Target="../slideLayouts/slideLayout12.xml"/><Relationship Id="rId21" Type="http://schemas.openxmlformats.org/officeDocument/2006/relationships/image" Target="../media/image10.png"/><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theme" Target="../theme/theme3.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image" Target="../media/image8.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9.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8.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7.jpg"/><Relationship Id="rId5" Type="http://schemas.openxmlformats.org/officeDocument/2006/relationships/slideLayout" Target="../slideLayouts/slideLayout30.xml"/><Relationship Id="rId10" Type="http://schemas.openxmlformats.org/officeDocument/2006/relationships/theme" Target="../theme/theme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10.png"/><Relationship Id="rId2" Type="http://schemas.openxmlformats.org/officeDocument/2006/relationships/slideLayout" Target="../slideLayouts/slideLayout36.xml"/><Relationship Id="rId16" Type="http://schemas.openxmlformats.org/officeDocument/2006/relationships/image" Target="../media/image9.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8.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1.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image" Target="../media/image10.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image" Target="../media/image9.png"/><Relationship Id="rId2" Type="http://schemas.openxmlformats.org/officeDocument/2006/relationships/slideLayout" Target="../slideLayouts/slideLayout48.xml"/><Relationship Id="rId16" Type="http://schemas.openxmlformats.org/officeDocument/2006/relationships/image" Target="../media/image8.pn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7.jpg"/><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10.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image" Target="../media/image9.png"/><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image" Target="../media/image8.png"/><Relationship Id="rId5" Type="http://schemas.openxmlformats.org/officeDocument/2006/relationships/slideLayout" Target="../slideLayouts/slideLayout64.xml"/><Relationship Id="rId10" Type="http://schemas.openxmlformats.org/officeDocument/2006/relationships/image" Target="../media/image7.jpg"/><Relationship Id="rId4" Type="http://schemas.openxmlformats.org/officeDocument/2006/relationships/slideLayout" Target="../slideLayouts/slideLayout63.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8.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81.xml"/><Relationship Id="rId7" Type="http://schemas.openxmlformats.org/officeDocument/2006/relationships/image" Target="../media/image9.png"/><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824597"/>
      </p:ext>
    </p:extLst>
  </p:cSld>
  <p:clrMap bg1="lt1" tx1="dk1" bg2="lt2" tx2="dk2" accent1="accent1" accent2="accent2" accent3="accent3" accent4="accent4" accent5="accent5" accent6="accent6" hlink="hlink" folHlink="folHlink"/>
  <p:sldLayoutIdLst>
    <p:sldLayoutId id="2147483742" r:id="rId1"/>
    <p:sldLayoutId id="2147483751"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2" name="Image 1">
            <a:extLst>
              <a:ext uri="{FF2B5EF4-FFF2-40B4-BE49-F238E27FC236}">
                <a16:creationId xmlns:a16="http://schemas.microsoft.com/office/drawing/2014/main" id="{3FF78058-0E72-5849-9D36-A9B272F73A50}"/>
              </a:ext>
            </a:extLst>
          </p:cNvPr>
          <p:cNvPicPr>
            <a:picLocks noChangeAspect="1"/>
          </p:cNvPicPr>
          <p:nvPr userDrawn="1"/>
        </p:nvPicPr>
        <p:blipFill>
          <a:blip r:embed="rId9">
            <a:alphaModFix amt="20000"/>
            <a:extLst>
              <a:ext uri="{28A0092B-C50C-407E-A947-70E740481C1C}">
                <a14:useLocalDpi xmlns:a14="http://schemas.microsoft.com/office/drawing/2010/main" val="0"/>
              </a:ext>
            </a:extLst>
          </a:blip>
          <a:srcRect/>
          <a:stretch/>
        </p:blipFill>
        <p:spPr>
          <a:xfrm>
            <a:off x="1232040" y="144877"/>
            <a:ext cx="287999" cy="287999"/>
          </a:xfrm>
          <a:prstGeom prst="rect">
            <a:avLst/>
          </a:prstGeom>
          <a:ln>
            <a:noFill/>
          </a:ln>
        </p:spPr>
      </p:pic>
      <p:sp>
        <p:nvSpPr>
          <p:cNvPr id="4" name="ZoneTexte 3">
            <a:extLst>
              <a:ext uri="{FF2B5EF4-FFF2-40B4-BE49-F238E27FC236}">
                <a16:creationId xmlns:a16="http://schemas.microsoft.com/office/drawing/2014/main" id="{C9EA29A3-0D9D-292C-3F41-8A2F8CBFA1A4}"/>
              </a:ext>
            </a:extLst>
          </p:cNvPr>
          <p:cNvSpPr txBox="1"/>
          <p:nvPr userDrawn="1"/>
        </p:nvSpPr>
        <p:spPr>
          <a:xfrm>
            <a:off x="1520040"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Présentation</a:t>
            </a:r>
          </a:p>
        </p:txBody>
      </p:sp>
      <p:sp>
        <p:nvSpPr>
          <p:cNvPr id="5" name="ZoneTexte 4">
            <a:extLst>
              <a:ext uri="{FF2B5EF4-FFF2-40B4-BE49-F238E27FC236}">
                <a16:creationId xmlns:a16="http://schemas.microsoft.com/office/drawing/2014/main" id="{26E80711-6D7F-A2C0-9045-2682F4201983}"/>
              </a:ext>
            </a:extLst>
          </p:cNvPr>
          <p:cNvSpPr txBox="1"/>
          <p:nvPr userDrawn="1"/>
        </p:nvSpPr>
        <p:spPr>
          <a:xfrm>
            <a:off x="6620852" y="134988"/>
            <a:ext cx="1579936"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Activités  sur livret</a:t>
            </a:r>
          </a:p>
        </p:txBody>
      </p:sp>
      <p:pic>
        <p:nvPicPr>
          <p:cNvPr id="12" name="Image 11">
            <a:extLst>
              <a:ext uri="{FF2B5EF4-FFF2-40B4-BE49-F238E27FC236}">
                <a16:creationId xmlns:a16="http://schemas.microsoft.com/office/drawing/2014/main" id="{1F9B3C44-767C-C2FD-18BF-12D3EC3615E9}"/>
              </a:ext>
            </a:extLst>
          </p:cNvPr>
          <p:cNvPicPr>
            <a:picLocks noChangeAspect="1"/>
          </p:cNvPicPr>
          <p:nvPr userDrawn="1"/>
        </p:nvPicPr>
        <p:blipFill>
          <a:blip r:embed="rId10">
            <a:alphaModFix amt="20000"/>
            <a:extLst>
              <a:ext uri="{28A0092B-C50C-407E-A947-70E740481C1C}">
                <a14:useLocalDpi xmlns:a14="http://schemas.microsoft.com/office/drawing/2010/main" val="0"/>
              </a:ext>
            </a:extLst>
          </a:blip>
          <a:srcRect/>
          <a:stretch/>
        </p:blipFill>
        <p:spPr>
          <a:xfrm>
            <a:off x="6332852" y="144877"/>
            <a:ext cx="287999" cy="287999"/>
          </a:xfrm>
          <a:prstGeom prst="rect">
            <a:avLst/>
          </a:prstGeom>
          <a:ln>
            <a:noFill/>
          </a:ln>
        </p:spPr>
      </p:pic>
      <p:pic>
        <p:nvPicPr>
          <p:cNvPr id="13" name="Image 12">
            <a:extLst>
              <a:ext uri="{FF2B5EF4-FFF2-40B4-BE49-F238E27FC236}">
                <a16:creationId xmlns:a16="http://schemas.microsoft.com/office/drawing/2014/main" id="{5DD6D9EB-2A05-8B24-25EF-3CE5176D6E40}"/>
              </a:ext>
            </a:extLst>
          </p:cNvPr>
          <p:cNvPicPr>
            <a:picLocks noChangeAspect="1"/>
          </p:cNvPicPr>
          <p:nvPr userDrawn="1"/>
        </p:nvPicPr>
        <p:blipFill>
          <a:blip r:embed="rId11">
            <a:alphaModFix/>
            <a:extLst>
              <a:ext uri="{28A0092B-C50C-407E-A947-70E740481C1C}">
                <a14:useLocalDpi xmlns:a14="http://schemas.microsoft.com/office/drawing/2010/main" val="0"/>
              </a:ext>
            </a:extLst>
          </a:blip>
          <a:srcRect/>
          <a:stretch/>
        </p:blipFill>
        <p:spPr>
          <a:xfrm>
            <a:off x="3795916" y="144877"/>
            <a:ext cx="287999" cy="287999"/>
          </a:xfrm>
          <a:prstGeom prst="rect">
            <a:avLst/>
          </a:prstGeom>
          <a:ln>
            <a:noFill/>
          </a:ln>
        </p:spPr>
      </p:pic>
      <p:sp>
        <p:nvSpPr>
          <p:cNvPr id="14" name="ZoneTexte 13">
            <a:extLst>
              <a:ext uri="{FF2B5EF4-FFF2-40B4-BE49-F238E27FC236}">
                <a16:creationId xmlns:a16="http://schemas.microsoft.com/office/drawing/2014/main" id="{FEDB7032-2BAF-B5E6-47FD-53CEB5B1CAA8}"/>
              </a:ext>
            </a:extLst>
          </p:cNvPr>
          <p:cNvSpPr txBox="1"/>
          <p:nvPr userDrawn="1"/>
        </p:nvSpPr>
        <p:spPr>
          <a:xfrm>
            <a:off x="4094360"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Exploitation</a:t>
            </a:r>
          </a:p>
        </p:txBody>
      </p:sp>
    </p:spTree>
    <p:extLst>
      <p:ext uri="{BB962C8B-B14F-4D97-AF65-F5344CB8AC3E}">
        <p14:creationId xmlns:p14="http://schemas.microsoft.com/office/powerpoint/2010/main" val="2921820458"/>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62671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20">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21">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04" r:id="rId2"/>
    <p:sldLayoutId id="2147483738" r:id="rId3"/>
    <p:sldLayoutId id="2147483753" r:id="rId4"/>
    <p:sldLayoutId id="2147483754" r:id="rId5"/>
    <p:sldLayoutId id="2147483701" r:id="rId6"/>
    <p:sldLayoutId id="2147483702" r:id="rId7"/>
    <p:sldLayoutId id="2147483700" r:id="rId8"/>
    <p:sldLayoutId id="2147483739" r:id="rId9"/>
    <p:sldLayoutId id="2147483699" r:id="rId10"/>
    <p:sldLayoutId id="2147483705" r:id="rId11"/>
    <p:sldLayoutId id="2147483706" r:id="rId12"/>
    <p:sldLayoutId id="2147483740" r:id="rId13"/>
    <p:sldLayoutId id="2147483752" r:id="rId14"/>
    <p:sldLayoutId id="2147483782" r:id="rId15"/>
    <p:sldLayoutId id="2147483783" r:id="rId1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4">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55"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91B75ED6-5142-8070-01D0-E1EE0D17EEC3}"/>
              </a:ext>
            </a:extLst>
          </p:cNvPr>
          <p:cNvPicPr>
            <a:picLocks noChangeAspect="1"/>
          </p:cNvPicPr>
          <p:nvPr userDrawn="1"/>
        </p:nvPicPr>
        <p:blipFill>
          <a:blip r:embed="rId15">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D6CC7EE1-E266-3710-9D6B-DA4E80E58182}"/>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B6BC049F-4686-7F5C-28F9-498C8168F34B}"/>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solidFill>
              </a:rPr>
              <a:t>Écriture </a:t>
            </a:r>
          </a:p>
        </p:txBody>
      </p:sp>
      <p:pic>
        <p:nvPicPr>
          <p:cNvPr id="13" name="Image 12">
            <a:extLst>
              <a:ext uri="{FF2B5EF4-FFF2-40B4-BE49-F238E27FC236}">
                <a16:creationId xmlns:a16="http://schemas.microsoft.com/office/drawing/2014/main" id="{21FC11AC-165F-C50D-5CD1-6E16455E40A3}"/>
              </a:ext>
            </a:extLst>
          </p:cNvPr>
          <p:cNvPicPr>
            <a:picLocks noChangeAspect="1"/>
          </p:cNvPicPr>
          <p:nvPr userDrawn="1"/>
        </p:nvPicPr>
        <p:blipFill>
          <a:blip r:embed="rId16">
            <a:alphaModFix/>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B7D7278D-4153-001C-679A-0650571384C1}"/>
              </a:ext>
            </a:extLst>
          </p:cNvPr>
          <p:cNvPicPr>
            <a:picLocks noChangeAspect="1"/>
          </p:cNvPicPr>
          <p:nvPr userDrawn="1"/>
        </p:nvPicPr>
        <p:blipFill>
          <a:blip r:embed="rId17">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8622F559-467F-635B-8216-3126DBD539D6}"/>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9"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80" r:id="rId10"/>
    <p:sldLayoutId id="2147483796" r:id="rId11"/>
    <p:sldLayoutId id="2147483798"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7">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8">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140909891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1">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3">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396500759"/>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5E446E-CF94-41C8-8416-A422A7E8EBB5}" type="datetimeFigureOut">
              <a:rPr lang="fr-MA" smtClean="0"/>
              <a:t>06/04/2026</a:t>
            </a:fld>
            <a:endParaRPr lang="fr-M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M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0EA70C-D858-421F-9F61-000EB1465D64}" type="slidenum">
              <a:rPr lang="fr-MA" smtClean="0"/>
              <a:t>‹N°›</a:t>
            </a:fld>
            <a:endParaRPr lang="fr-MA"/>
          </a:p>
        </p:txBody>
      </p:sp>
    </p:spTree>
    <p:extLst>
      <p:ext uri="{BB962C8B-B14F-4D97-AF65-F5344CB8AC3E}">
        <p14:creationId xmlns:p14="http://schemas.microsoft.com/office/powerpoint/2010/main" val="3254880133"/>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2" name="Image 1">
            <a:extLst>
              <a:ext uri="{FF2B5EF4-FFF2-40B4-BE49-F238E27FC236}">
                <a16:creationId xmlns:a16="http://schemas.microsoft.com/office/drawing/2014/main" id="{6DEF7DF3-E213-111D-C3FD-A2E9C94F85E0}"/>
              </a:ext>
            </a:extLst>
          </p:cNvPr>
          <p:cNvPicPr>
            <a:picLocks noChangeAspect="1"/>
          </p:cNvPicPr>
          <p:nvPr userDrawn="1"/>
        </p:nvPicPr>
        <p:blipFill>
          <a:blip r:embed="rId6">
            <a:alphaModFix amt="20000"/>
            <a:extLst>
              <a:ext uri="{28A0092B-C50C-407E-A947-70E740481C1C}">
                <a14:useLocalDpi xmlns:a14="http://schemas.microsoft.com/office/drawing/2010/main" val="0"/>
              </a:ext>
            </a:extLst>
          </a:blip>
          <a:srcRect/>
          <a:stretch/>
        </p:blipFill>
        <p:spPr>
          <a:xfrm>
            <a:off x="1232040" y="144877"/>
            <a:ext cx="287999" cy="287999"/>
          </a:xfrm>
          <a:prstGeom prst="rect">
            <a:avLst/>
          </a:prstGeom>
          <a:ln>
            <a:noFill/>
          </a:ln>
        </p:spPr>
      </p:pic>
      <p:sp>
        <p:nvSpPr>
          <p:cNvPr id="4" name="ZoneTexte 3">
            <a:extLst>
              <a:ext uri="{FF2B5EF4-FFF2-40B4-BE49-F238E27FC236}">
                <a16:creationId xmlns:a16="http://schemas.microsoft.com/office/drawing/2014/main" id="{8BC67EEA-2455-E7A1-105F-C69486AC6D46}"/>
              </a:ext>
            </a:extLst>
          </p:cNvPr>
          <p:cNvSpPr txBox="1"/>
          <p:nvPr userDrawn="1"/>
        </p:nvSpPr>
        <p:spPr>
          <a:xfrm>
            <a:off x="1520040"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Présentation</a:t>
            </a:r>
          </a:p>
        </p:txBody>
      </p:sp>
      <p:sp>
        <p:nvSpPr>
          <p:cNvPr id="5" name="ZoneTexte 4">
            <a:extLst>
              <a:ext uri="{FF2B5EF4-FFF2-40B4-BE49-F238E27FC236}">
                <a16:creationId xmlns:a16="http://schemas.microsoft.com/office/drawing/2014/main" id="{D8CE18EC-D9F5-EDC7-0118-1018231BDE39}"/>
              </a:ext>
            </a:extLst>
          </p:cNvPr>
          <p:cNvSpPr txBox="1"/>
          <p:nvPr userDrawn="1"/>
        </p:nvSpPr>
        <p:spPr>
          <a:xfrm>
            <a:off x="6620852" y="134988"/>
            <a:ext cx="1579936"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Activités sur livret</a:t>
            </a:r>
          </a:p>
        </p:txBody>
      </p:sp>
      <p:pic>
        <p:nvPicPr>
          <p:cNvPr id="12" name="Image 11">
            <a:extLst>
              <a:ext uri="{FF2B5EF4-FFF2-40B4-BE49-F238E27FC236}">
                <a16:creationId xmlns:a16="http://schemas.microsoft.com/office/drawing/2014/main" id="{4CAA2B2E-11CB-3C0E-66EF-839B1B82D91D}"/>
              </a:ext>
            </a:extLst>
          </p:cNvPr>
          <p:cNvPicPr>
            <a:picLocks noChangeAspect="1"/>
          </p:cNvPicPr>
          <p:nvPr userDrawn="1"/>
        </p:nvPicPr>
        <p:blipFill>
          <a:blip r:embed="rId7">
            <a:alphaModFix/>
            <a:extLst>
              <a:ext uri="{28A0092B-C50C-407E-A947-70E740481C1C}">
                <a14:useLocalDpi xmlns:a14="http://schemas.microsoft.com/office/drawing/2010/main" val="0"/>
              </a:ext>
            </a:extLst>
          </a:blip>
          <a:srcRect/>
          <a:stretch/>
        </p:blipFill>
        <p:spPr>
          <a:xfrm>
            <a:off x="6332852" y="144877"/>
            <a:ext cx="287999" cy="287999"/>
          </a:xfrm>
          <a:prstGeom prst="rect">
            <a:avLst/>
          </a:prstGeom>
          <a:ln>
            <a:noFill/>
          </a:ln>
        </p:spPr>
      </p:pic>
      <p:pic>
        <p:nvPicPr>
          <p:cNvPr id="13" name="Image 12">
            <a:extLst>
              <a:ext uri="{FF2B5EF4-FFF2-40B4-BE49-F238E27FC236}">
                <a16:creationId xmlns:a16="http://schemas.microsoft.com/office/drawing/2014/main" id="{AE5B9375-7DDC-2D7F-CE56-DE28B9925499}"/>
              </a:ext>
            </a:extLst>
          </p:cNvPr>
          <p:cNvPicPr>
            <a:picLocks noChangeAspect="1"/>
          </p:cNvPicPr>
          <p:nvPr userDrawn="1"/>
        </p:nvPicPr>
        <p:blipFill>
          <a:blip r:embed="rId8">
            <a:alphaModFix amt="20000"/>
            <a:extLst>
              <a:ext uri="{28A0092B-C50C-407E-A947-70E740481C1C}">
                <a14:useLocalDpi xmlns:a14="http://schemas.microsoft.com/office/drawing/2010/main" val="0"/>
              </a:ext>
            </a:extLst>
          </a:blip>
          <a:srcRect/>
          <a:stretch/>
        </p:blipFill>
        <p:spPr>
          <a:xfrm>
            <a:off x="3795916" y="144877"/>
            <a:ext cx="287999" cy="287999"/>
          </a:xfrm>
          <a:prstGeom prst="rect">
            <a:avLst/>
          </a:prstGeom>
          <a:ln>
            <a:noFill/>
          </a:ln>
        </p:spPr>
      </p:pic>
      <p:sp>
        <p:nvSpPr>
          <p:cNvPr id="14" name="ZoneTexte 13">
            <a:extLst>
              <a:ext uri="{FF2B5EF4-FFF2-40B4-BE49-F238E27FC236}">
                <a16:creationId xmlns:a16="http://schemas.microsoft.com/office/drawing/2014/main" id="{6E0ED43A-C7DF-65BD-CCBD-5DE25129238E}"/>
              </a:ext>
            </a:extLst>
          </p:cNvPr>
          <p:cNvSpPr txBox="1"/>
          <p:nvPr userDrawn="1"/>
        </p:nvSpPr>
        <p:spPr>
          <a:xfrm>
            <a:off x="4094360" y="68678"/>
            <a:ext cx="1384656" cy="44039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Exploitation</a:t>
            </a:r>
          </a:p>
        </p:txBody>
      </p:sp>
    </p:spTree>
    <p:extLst>
      <p:ext uri="{BB962C8B-B14F-4D97-AF65-F5344CB8AC3E}">
        <p14:creationId xmlns:p14="http://schemas.microsoft.com/office/powerpoint/2010/main" val="1957452402"/>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8.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31.png"/><Relationship Id="rId5" Type="http://schemas.openxmlformats.org/officeDocument/2006/relationships/image" Target="../media/image27.gif"/><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5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50.xml"/><Relationship Id="rId6" Type="http://schemas.openxmlformats.org/officeDocument/2006/relationships/image" Target="../media/image38.png"/><Relationship Id="rId5" Type="http://schemas.openxmlformats.org/officeDocument/2006/relationships/image" Target="../media/image35.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50.xml"/><Relationship Id="rId6" Type="http://schemas.openxmlformats.org/officeDocument/2006/relationships/image" Target="../media/image39.png"/><Relationship Id="rId5" Type="http://schemas.openxmlformats.org/officeDocument/2006/relationships/image" Target="../media/image35.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50.xml"/><Relationship Id="rId6" Type="http://schemas.openxmlformats.org/officeDocument/2006/relationships/image" Target="../media/image40.png"/><Relationship Id="rId5" Type="http://schemas.openxmlformats.org/officeDocument/2006/relationships/image" Target="../media/image35.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1.png"/><Relationship Id="rId1" Type="http://schemas.openxmlformats.org/officeDocument/2006/relationships/slideLayout" Target="../slideLayouts/slideLayout48.xml"/><Relationship Id="rId6" Type="http://schemas.openxmlformats.org/officeDocument/2006/relationships/image" Target="../media/image24.png"/><Relationship Id="rId5" Type="http://schemas.openxmlformats.org/officeDocument/2006/relationships/image" Target="../media/image34.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4.pn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45.png"/><Relationship Id="rId5" Type="http://schemas.openxmlformats.org/officeDocument/2006/relationships/image" Target="../media/image27.gif"/><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6.png"/><Relationship Id="rId1" Type="http://schemas.openxmlformats.org/officeDocument/2006/relationships/slideLayout" Target="../slideLayouts/slideLayout34.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3.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8.png"/><Relationship Id="rId1" Type="http://schemas.openxmlformats.org/officeDocument/2006/relationships/slideLayout" Target="../slideLayouts/slideLayout43.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0.jpe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Layout" Target="../slideLayouts/slideLayout45.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1.png"/><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0.jpeg"/></Relationships>
</file>

<file path=ppt/slides/_rels/slide4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1.png"/><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0.jpeg"/></Relationships>
</file>

<file path=ppt/slides/_rels/slide4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1.png"/><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1.png"/><Relationship Id="rId1" Type="http://schemas.openxmlformats.org/officeDocument/2006/relationships/slideLayout" Target="../slideLayouts/slideLayout45.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0.jpeg"/></Relationships>
</file>

<file path=ppt/slides/_rels/slide5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1.png"/><Relationship Id="rId1" Type="http://schemas.openxmlformats.org/officeDocument/2006/relationships/slideLayout" Target="../slideLayouts/slideLayout45.xml"/></Relationships>
</file>

<file path=ppt/slides/_rels/slide5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0.jpeg"/></Relationships>
</file>

<file path=ppt/slides/_rels/slide5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1.png"/><Relationship Id="rId1" Type="http://schemas.openxmlformats.org/officeDocument/2006/relationships/slideLayout" Target="../slideLayouts/slideLayout45.xml"/></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44.xml"/></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Layout" Target="../slideLayouts/slideLayout44.xml"/><Relationship Id="rId4" Type="http://schemas.openxmlformats.org/officeDocument/2006/relationships/image" Target="../media/image53.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6.png"/><Relationship Id="rId5" Type="http://schemas.openxmlformats.org/officeDocument/2006/relationships/image" Target="../media/image24.png"/><Relationship Id="rId4" Type="http://schemas.openxmlformats.org/officeDocument/2006/relationships/image" Target="../media/image23.png"/></Relationships>
</file>

<file path=ppt/slides/_rels/slide61.xml.rels><?xml version="1.0" encoding="UTF-8" standalone="yes"?>
<Relationships xmlns="http://schemas.openxmlformats.org/package/2006/relationships"><Relationship Id="rId8" Type="http://schemas.openxmlformats.org/officeDocument/2006/relationships/image" Target="../media/image54.png"/><Relationship Id="rId3" Type="http://schemas.microsoft.com/office/2007/relationships/media" Target="../media/media8.mp4"/><Relationship Id="rId7" Type="http://schemas.openxmlformats.org/officeDocument/2006/relationships/image" Target="../media/image23.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22.png"/><Relationship Id="rId5" Type="http://schemas.openxmlformats.org/officeDocument/2006/relationships/slideLayout" Target="../slideLayouts/slideLayout46.xml"/><Relationship Id="rId4" Type="http://schemas.openxmlformats.org/officeDocument/2006/relationships/video" Target="../media/media8.mp4"/></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2.mp4"/><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slideLayout" Target="../slideLayouts/slideLayout11.xml"/><Relationship Id="rId4" Type="http://schemas.openxmlformats.org/officeDocument/2006/relationships/video" Target="../media/media2.mp4"/></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 2">
            <a:extLst>
              <a:ext uri="{FF2B5EF4-FFF2-40B4-BE49-F238E27FC236}">
                <a16:creationId xmlns:a16="http://schemas.microsoft.com/office/drawing/2014/main" id="{1B70417E-BC48-46C1-AB1D-991353DA24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1713" cy="6858000"/>
          </a:xfrm>
          <a:prstGeom prst="rect">
            <a:avLst/>
          </a:prstGeom>
        </p:spPr>
      </p:pic>
    </p:spTree>
    <p:extLst>
      <p:ext uri="{BB962C8B-B14F-4D97-AF65-F5344CB8AC3E}">
        <p14:creationId xmlns:p14="http://schemas.microsoft.com/office/powerpoint/2010/main" val="1056749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B371E-C475-2C7A-8B51-373B6F6CD290}"/>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5DB0E43A-C6B8-6BB3-290D-2EE131156F91}"/>
              </a:ext>
            </a:extLst>
          </p:cNvPr>
          <p:cNvSpPr>
            <a:spLocks noGrp="1"/>
          </p:cNvSpPr>
          <p:nvPr>
            <p:ph type="title"/>
          </p:nvPr>
        </p:nvSpPr>
        <p:spPr/>
        <p:txBody>
          <a:bodyPr/>
          <a:lstStyle/>
          <a:p>
            <a:r>
              <a:rPr lang="fr-MA" dirty="0">
                <a:solidFill>
                  <a:schemeClr val="tx1">
                    <a:lumMod val="65000"/>
                    <a:lumOff val="35000"/>
                  </a:schemeClr>
                </a:solidFill>
                <a:latin typeface="Dosis Medium" panose="020B0604020202020204" charset="0"/>
              </a:rPr>
              <a:t>Qui veut passer au tableau pour décrire la scène ? </a:t>
            </a:r>
          </a:p>
        </p:txBody>
      </p:sp>
      <p:pic>
        <p:nvPicPr>
          <p:cNvPr id="11" name="Image 10">
            <a:extLst>
              <a:ext uri="{FF2B5EF4-FFF2-40B4-BE49-F238E27FC236}">
                <a16:creationId xmlns:a16="http://schemas.microsoft.com/office/drawing/2014/main" id="{08A149C8-D357-23B1-456A-F914919488CF}"/>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pic>
        <p:nvPicPr>
          <p:cNvPr id="4" name="Image 3">
            <a:extLst>
              <a:ext uri="{FF2B5EF4-FFF2-40B4-BE49-F238E27FC236}">
                <a16:creationId xmlns:a16="http://schemas.microsoft.com/office/drawing/2014/main" id="{6066AE19-1631-48E8-96EB-663E5DA44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277" y="1960775"/>
            <a:ext cx="7513163" cy="4150652"/>
          </a:xfrm>
          <a:prstGeom prst="rect">
            <a:avLst/>
          </a:prstGeom>
          <a:solidFill>
            <a:srgbClr val="FFFFFF">
              <a:shade val="85000"/>
            </a:srgbClr>
          </a:solidFill>
          <a:ln w="88900" cap="sq">
            <a:solidFill>
              <a:schemeClr val="bg1">
                <a:lumMod val="9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236223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6AD6-163E-59A8-BC2B-2337E4DD6DAA}"/>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4A7FD9A-D62A-3B83-E833-229227F4F488}"/>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FC4CFEE4-3C98-FA37-370E-C10EC3B9BF0E}"/>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C336A30-0E52-0110-E31A-065E12B303E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766F3CD6-AB2D-1E29-A5A0-AF4E44BB5B0E}"/>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5" name="Titre 1">
            <a:extLst>
              <a:ext uri="{FF2B5EF4-FFF2-40B4-BE49-F238E27FC236}">
                <a16:creationId xmlns:a16="http://schemas.microsoft.com/office/drawing/2014/main" id="{C8C22971-B6D5-2035-552C-EDEB56D9C29A}"/>
              </a:ext>
            </a:extLst>
          </p:cNvPr>
          <p:cNvSpPr>
            <a:spLocks noGrp="1"/>
          </p:cNvSpPr>
          <p:nvPr>
            <p:ph type="title"/>
          </p:nvPr>
        </p:nvSpPr>
        <p:spPr>
          <a:xfrm>
            <a:off x="763405" y="1592317"/>
            <a:ext cx="7886700" cy="3752193"/>
          </a:xfrm>
        </p:spPr>
        <p:txBody>
          <a:bodyPr/>
          <a:lstStyle/>
          <a:p>
            <a:pPr algn="l">
              <a:lnSpc>
                <a:spcPct val="150000"/>
              </a:lnSpc>
            </a:pPr>
            <a:r>
              <a:rPr lang="fr-MA" sz="2800" dirty="0">
                <a:solidFill>
                  <a:schemeClr val="accent1">
                    <a:lumMod val="50000"/>
                  </a:schemeClr>
                </a:solidFill>
              </a:rPr>
              <a:t>          À propos du modelage des actes de parole :</a:t>
            </a:r>
            <a:br>
              <a:rPr lang="fr-MA" sz="2800" dirty="0">
                <a:solidFill>
                  <a:schemeClr val="accent1">
                    <a:lumMod val="50000"/>
                  </a:schemeClr>
                </a:solidFill>
              </a:rPr>
            </a:br>
            <a:br>
              <a:rPr lang="fr-MA" sz="2400" dirty="0">
                <a:solidFill>
                  <a:schemeClr val="accent1">
                    <a:lumMod val="50000"/>
                  </a:schemeClr>
                </a:solidFill>
              </a:rPr>
            </a:br>
            <a:r>
              <a:rPr lang="fr-MA" sz="2400" b="0" dirty="0">
                <a:solidFill>
                  <a:schemeClr val="accent1">
                    <a:lumMod val="50000"/>
                  </a:schemeClr>
                </a:solidFill>
              </a:rPr>
              <a:t>Au début de la première année du primaire, le modelage des actes de parole se fait dans </a:t>
            </a:r>
            <a:r>
              <a:rPr lang="fr-MA" sz="2400" dirty="0">
                <a:solidFill>
                  <a:srgbClr val="00ACA4"/>
                </a:solidFill>
              </a:rPr>
              <a:t>une langue comprise par les élèves</a:t>
            </a:r>
            <a:r>
              <a:rPr lang="fr-MA" sz="2400" b="0" dirty="0">
                <a:solidFill>
                  <a:schemeClr val="accent1">
                    <a:lumMod val="50000"/>
                  </a:schemeClr>
                </a:solidFill>
              </a:rPr>
              <a:t> pour garantir l’accès direct au sens. Le recours exclusif au français intervient immédiatement après la présentation.</a:t>
            </a:r>
            <a:br>
              <a:rPr lang="fr-MA" sz="2400" b="0" dirty="0">
                <a:solidFill>
                  <a:schemeClr val="accent1">
                    <a:lumMod val="50000"/>
                  </a:schemeClr>
                </a:solidFill>
              </a:rPr>
            </a:br>
            <a:br>
              <a:rPr lang="fr-MA" sz="2400" b="0" dirty="0">
                <a:solidFill>
                  <a:schemeClr val="accent1">
                    <a:lumMod val="50000"/>
                  </a:schemeClr>
                </a:solidFill>
              </a:rPr>
            </a:br>
            <a:endParaRPr lang="fr-MA" sz="2400" b="0" dirty="0">
              <a:solidFill>
                <a:schemeClr val="accent1">
                  <a:lumMod val="50000"/>
                </a:schemeClr>
              </a:solidFill>
            </a:endParaRPr>
          </a:p>
        </p:txBody>
      </p:sp>
    </p:spTree>
    <p:extLst>
      <p:ext uri="{BB962C8B-B14F-4D97-AF65-F5344CB8AC3E}">
        <p14:creationId xmlns:p14="http://schemas.microsoft.com/office/powerpoint/2010/main" val="2321156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DC1D2-8C8B-9DC6-0B42-9A58B0C299A8}"/>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3FE7AFC-ECB0-1948-EBB7-1EAE232ACC06}"/>
              </a:ext>
            </a:extLst>
          </p:cNvPr>
          <p:cNvSpPr>
            <a:spLocks noGrp="1"/>
          </p:cNvSpPr>
          <p:nvPr>
            <p:ph type="title"/>
          </p:nvPr>
        </p:nvSpPr>
        <p:spPr/>
        <p:txBody>
          <a:bodyPr>
            <a:normAutofit/>
          </a:bodyPr>
          <a:lstStyle/>
          <a:p>
            <a:pPr lvl="0" defTabSz="914400">
              <a:lnSpc>
                <a:spcPct val="100000"/>
              </a:lnSpc>
              <a:spcBef>
                <a:spcPts val="0"/>
              </a:spcBef>
              <a:defRPr/>
            </a:pPr>
            <a:r>
              <a:rPr lang="fr-FR" dirty="0">
                <a:solidFill>
                  <a:schemeClr val="tx1">
                    <a:lumMod val="65000"/>
                    <a:lumOff val="35000"/>
                  </a:schemeClr>
                </a:solidFill>
                <a:latin typeface="Dosis Medium" pitchFamily="2" charset="0"/>
              </a:rPr>
              <a:t>Maintenant, nous allons apprendre à répondre en français à la question : </a:t>
            </a:r>
            <a:br>
              <a:rPr lang="fr-FR" dirty="0">
                <a:solidFill>
                  <a:schemeClr val="tx1">
                    <a:lumMod val="65000"/>
                    <a:lumOff val="35000"/>
                  </a:schemeClr>
                </a:solidFill>
                <a:latin typeface="Dosis Medium" pitchFamily="2" charset="0"/>
              </a:rPr>
            </a:br>
            <a:r>
              <a:rPr lang="fr-FR" dirty="0">
                <a:solidFill>
                  <a:schemeClr val="tx1">
                    <a:lumMod val="65000"/>
                    <a:lumOff val="35000"/>
                  </a:schemeClr>
                </a:solidFill>
                <a:latin typeface="Dosis Medium" pitchFamily="2" charset="0"/>
              </a:rPr>
              <a:t>« Qu'est-ce que tu fais après l'école ? » avec Majd et Nada. Soyez attentifs ! </a:t>
            </a:r>
          </a:p>
        </p:txBody>
      </p:sp>
      <p:pic>
        <p:nvPicPr>
          <p:cNvPr id="20" name="Image 19">
            <a:extLst>
              <a:ext uri="{FF2B5EF4-FFF2-40B4-BE49-F238E27FC236}">
                <a16:creationId xmlns:a16="http://schemas.microsoft.com/office/drawing/2014/main" id="{2D049962-748D-56DD-0F6C-0B3FAB9303FD}"/>
              </a:ext>
            </a:extLst>
          </p:cNvPr>
          <p:cNvPicPr>
            <a:picLocks noChangeAspect="1"/>
          </p:cNvPicPr>
          <p:nvPr/>
        </p:nvPicPr>
        <p:blipFill>
          <a:blip r:embed="rId2"/>
          <a:stretch>
            <a:fillRect/>
          </a:stretch>
        </p:blipFill>
        <p:spPr>
          <a:xfrm>
            <a:off x="1976500" y="2165684"/>
            <a:ext cx="5009635" cy="4042191"/>
          </a:xfrm>
          <a:prstGeom prst="rect">
            <a:avLst/>
          </a:prstGeom>
        </p:spPr>
      </p:pic>
      <p:pic>
        <p:nvPicPr>
          <p:cNvPr id="2" name="Image 1">
            <a:extLst>
              <a:ext uri="{FF2B5EF4-FFF2-40B4-BE49-F238E27FC236}">
                <a16:creationId xmlns:a16="http://schemas.microsoft.com/office/drawing/2014/main" id="{749B1C37-BB90-EAAE-5334-6FD2FDD2B8F6}"/>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1552006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950B2-7C4A-40AF-1C40-C20EF9DCA960}"/>
            </a:ext>
          </a:extLst>
        </p:cNvPr>
        <p:cNvGrpSpPr/>
        <p:nvPr/>
      </p:nvGrpSpPr>
      <p:grpSpPr>
        <a:xfrm>
          <a:off x="0" y="0"/>
          <a:ext cx="0" cy="0"/>
          <a:chOff x="0" y="0"/>
          <a:chExt cx="0" cy="0"/>
        </a:xfrm>
      </p:grpSpPr>
      <p:pic>
        <p:nvPicPr>
          <p:cNvPr id="33"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653CB3B7-B045-1907-12B9-E6AC293B2E8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sp>
        <p:nvSpPr>
          <p:cNvPr id="5" name="Titre 8">
            <a:extLst>
              <a:ext uri="{FF2B5EF4-FFF2-40B4-BE49-F238E27FC236}">
                <a16:creationId xmlns:a16="http://schemas.microsoft.com/office/drawing/2014/main" id="{73099607-D67D-7215-6FBD-97AE3DEE727E}"/>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6" name="Image 5" descr="Une image contenant noir, obscurité&#10;&#10;Le contenu généré par l’IA peut être incorrect.">
            <a:extLst>
              <a:ext uri="{FF2B5EF4-FFF2-40B4-BE49-F238E27FC236}">
                <a16:creationId xmlns:a16="http://schemas.microsoft.com/office/drawing/2014/main" id="{DED1A78A-6E38-470D-9C1A-A56CA31604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2" name="6A3B0D5C">
            <a:hlinkClick r:id="" action="ppaction://media"/>
            <a:extLst>
              <a:ext uri="{FF2B5EF4-FFF2-40B4-BE49-F238E27FC236}">
                <a16:creationId xmlns:a16="http://schemas.microsoft.com/office/drawing/2014/main" id="{91706EDF-918B-43C6-B3ED-7AE954E45F3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87097" y="2349087"/>
            <a:ext cx="7969806" cy="3459117"/>
          </a:xfrm>
          <a:prstGeom prst="rect">
            <a:avLst/>
          </a:prstGeom>
        </p:spPr>
      </p:pic>
    </p:spTree>
    <p:extLst>
      <p:ext uri="{BB962C8B-B14F-4D97-AF65-F5344CB8AC3E}">
        <p14:creationId xmlns:p14="http://schemas.microsoft.com/office/powerpoint/2010/main" val="927543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4069" fill="hold"/>
                                        <p:tgtEl>
                                          <p:spTgt spid="2"/>
                                        </p:tgtEl>
                                      </p:cBhvr>
                                    </p:cmd>
                                  </p:childTnLst>
                                </p:cTn>
                              </p:par>
                            </p:childTnLst>
                          </p:cTn>
                        </p:par>
                        <p:par>
                          <p:cTn id="7" fill="hold">
                            <p:stCondLst>
                              <p:cond delay="114069"/>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FB4BC-4BEB-74DD-4ABD-1F4BB44718A7}"/>
            </a:ext>
          </a:extLst>
        </p:cNvPr>
        <p:cNvGrpSpPr/>
        <p:nvPr/>
      </p:nvGrpSpPr>
      <p:grpSpPr>
        <a:xfrm>
          <a:off x="0" y="0"/>
          <a:ext cx="0" cy="0"/>
          <a:chOff x="0" y="0"/>
          <a:chExt cx="0" cy="0"/>
        </a:xfrm>
      </p:grpSpPr>
      <p:sp>
        <p:nvSpPr>
          <p:cNvPr id="4" name="Titre 8">
            <a:extLst>
              <a:ext uri="{FF2B5EF4-FFF2-40B4-BE49-F238E27FC236}">
                <a16:creationId xmlns:a16="http://schemas.microsoft.com/office/drawing/2014/main" id="{5DD6B8EA-1230-7393-8B6A-4531F6B9C283}"/>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Répétons ensemble. </a:t>
            </a:r>
          </a:p>
        </p:txBody>
      </p:sp>
      <p:pic>
        <p:nvPicPr>
          <p:cNvPr id="15" name="Image 14">
            <a:extLst>
              <a:ext uri="{FF2B5EF4-FFF2-40B4-BE49-F238E27FC236}">
                <a16:creationId xmlns:a16="http://schemas.microsoft.com/office/drawing/2014/main" id="{7E93AB01-20D5-B609-2D3F-7A5544F561E1}"/>
              </a:ext>
            </a:extLst>
          </p:cNvPr>
          <p:cNvPicPr>
            <a:picLocks noChangeAspect="1"/>
          </p:cNvPicPr>
          <p:nvPr/>
        </p:nvPicPr>
        <p:blipFill>
          <a:blip r:embed="rId2"/>
          <a:stretch>
            <a:fillRect/>
          </a:stretch>
        </p:blipFill>
        <p:spPr>
          <a:xfrm>
            <a:off x="158202" y="525505"/>
            <a:ext cx="1152244" cy="1072989"/>
          </a:xfrm>
          <a:prstGeom prst="rect">
            <a:avLst/>
          </a:prstGeom>
        </p:spPr>
      </p:pic>
      <p:sp>
        <p:nvSpPr>
          <p:cNvPr id="2" name="Rectangle : coins arrondis 1">
            <a:extLst>
              <a:ext uri="{FF2B5EF4-FFF2-40B4-BE49-F238E27FC236}">
                <a16:creationId xmlns:a16="http://schemas.microsoft.com/office/drawing/2014/main" id="{14E66F81-8F0E-C786-E7F8-FF8A400799CB}"/>
              </a:ext>
            </a:extLst>
          </p:cNvPr>
          <p:cNvSpPr/>
          <p:nvPr/>
        </p:nvSpPr>
        <p:spPr>
          <a:xfrm>
            <a:off x="1222872" y="2512799"/>
            <a:ext cx="6687239" cy="2163861"/>
          </a:xfrm>
          <a:prstGeom prst="roundRect">
            <a:avLst>
              <a:gd name="adj" fmla="val 8300"/>
            </a:avLst>
          </a:prstGeom>
          <a:solidFill>
            <a:schemeClr val="accent5">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latin typeface="Dosis SemiBold" pitchFamily="2" charset="0"/>
            </a:endParaRPr>
          </a:p>
        </p:txBody>
      </p:sp>
      <p:sp>
        <p:nvSpPr>
          <p:cNvPr id="6" name="Google Shape;259;p17">
            <a:extLst>
              <a:ext uri="{FF2B5EF4-FFF2-40B4-BE49-F238E27FC236}">
                <a16:creationId xmlns:a16="http://schemas.microsoft.com/office/drawing/2014/main" id="{5EEFE62B-FEC1-44EA-A746-841745317086}"/>
              </a:ext>
            </a:extLst>
          </p:cNvPr>
          <p:cNvSpPr txBox="1"/>
          <p:nvPr/>
        </p:nvSpPr>
        <p:spPr>
          <a:xfrm>
            <a:off x="1829214" y="2705745"/>
            <a:ext cx="6565572" cy="1446509"/>
          </a:xfrm>
          <a:prstGeom prst="rect">
            <a:avLst/>
          </a:prstGeom>
          <a:noFill/>
          <a:ln>
            <a:noFill/>
          </a:ln>
        </p:spPr>
        <p:txBody>
          <a:bodyPr spcFirstLastPara="1" wrap="square" lIns="91425" tIns="45700" rIns="91425" bIns="45700" anchor="t" anchorCtr="0">
            <a:spAutoFit/>
          </a:bodyPr>
          <a:lstStyle/>
          <a:p>
            <a:pPr>
              <a:lnSpc>
                <a:spcPct val="200000"/>
              </a:lnSpc>
            </a:pPr>
            <a:r>
              <a:rPr lang="fr-FR" sz="2200" b="1" dirty="0">
                <a:solidFill>
                  <a:srgbClr val="156082"/>
                </a:solidFill>
                <a:latin typeface="Dosis SemiBold" pitchFamily="2" charset="0"/>
                <a:ea typeface="Calibri"/>
                <a:cs typeface="Calibri"/>
                <a:sym typeface="Calibri"/>
              </a:rPr>
              <a:t>Après l’école, </a:t>
            </a:r>
            <a:r>
              <a:rPr lang="fr-FR" sz="2200" b="1" dirty="0">
                <a:solidFill>
                  <a:srgbClr val="00ACA4"/>
                </a:solidFill>
                <a:latin typeface="Dosis SemiBold" pitchFamily="2" charset="0"/>
                <a:ea typeface="Calibri"/>
                <a:cs typeface="Calibri"/>
                <a:sym typeface="Calibri"/>
              </a:rPr>
              <a:t>je regarde des dessins animés</a:t>
            </a:r>
            <a:r>
              <a:rPr lang="fr-FR" sz="2200" b="1" dirty="0">
                <a:solidFill>
                  <a:srgbClr val="156082"/>
                </a:solidFill>
                <a:latin typeface="Dosis SemiBold" pitchFamily="2" charset="0"/>
                <a:ea typeface="Calibri"/>
                <a:cs typeface="Calibri"/>
                <a:sym typeface="Calibri"/>
              </a:rPr>
              <a:t>. </a:t>
            </a:r>
            <a:endParaRPr lang="fr-FR" sz="2200" b="1" dirty="0">
              <a:solidFill>
                <a:srgbClr val="061320"/>
              </a:solidFill>
              <a:latin typeface="Dosis SemiBold" pitchFamily="2" charset="0"/>
              <a:ea typeface="Arial"/>
              <a:cs typeface="Arial"/>
              <a:sym typeface="Arial"/>
            </a:endParaRPr>
          </a:p>
          <a:p>
            <a:pPr>
              <a:lnSpc>
                <a:spcPct val="200000"/>
              </a:lnSpc>
            </a:pPr>
            <a:r>
              <a:rPr lang="fr-FR" sz="2200" b="1" dirty="0">
                <a:solidFill>
                  <a:srgbClr val="156082"/>
                </a:solidFill>
                <a:latin typeface="Dosis SemiBold" pitchFamily="2" charset="0"/>
                <a:ea typeface="Calibri"/>
                <a:cs typeface="Calibri"/>
                <a:sym typeface="Calibri"/>
              </a:rPr>
              <a:t>Après l’école, </a:t>
            </a:r>
            <a:r>
              <a:rPr lang="fr-FR" sz="2200" b="1" dirty="0">
                <a:solidFill>
                  <a:srgbClr val="00ACA4"/>
                </a:solidFill>
                <a:latin typeface="Dosis SemiBold" pitchFamily="2" charset="0"/>
                <a:ea typeface="Calibri"/>
                <a:cs typeface="Calibri"/>
                <a:sym typeface="Calibri"/>
              </a:rPr>
              <a:t>je prends un goûter</a:t>
            </a:r>
            <a:r>
              <a:rPr lang="fr-FR" sz="2200" b="1" dirty="0">
                <a:solidFill>
                  <a:srgbClr val="156082"/>
                </a:solidFill>
                <a:latin typeface="Dosis SemiBold" pitchFamily="2" charset="0"/>
                <a:ea typeface="Calibri"/>
                <a:cs typeface="Calibri"/>
                <a:sym typeface="Calibri"/>
              </a:rPr>
              <a:t>. </a:t>
            </a:r>
            <a:endParaRPr lang="fr-FR" sz="2200" b="1" dirty="0">
              <a:solidFill>
                <a:srgbClr val="061320"/>
              </a:solidFill>
              <a:latin typeface="Dosis SemiBold" pitchFamily="2" charset="0"/>
              <a:ea typeface="Arial"/>
              <a:cs typeface="Arial"/>
              <a:sym typeface="Arial"/>
            </a:endParaRPr>
          </a:p>
        </p:txBody>
      </p:sp>
    </p:spTree>
    <p:extLst>
      <p:ext uri="{BB962C8B-B14F-4D97-AF65-F5344CB8AC3E}">
        <p14:creationId xmlns:p14="http://schemas.microsoft.com/office/powerpoint/2010/main" val="18213103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ADBC9-BF50-0AEA-5512-0A9D973FF82B}"/>
            </a:ext>
          </a:extLst>
        </p:cNvPr>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9D3FD307-1DCD-4665-A8C1-D4CEA80AE870}"/>
              </a:ext>
            </a:extLst>
          </p:cNvPr>
          <p:cNvSpPr/>
          <p:nvPr/>
        </p:nvSpPr>
        <p:spPr>
          <a:xfrm>
            <a:off x="1123720" y="2500829"/>
            <a:ext cx="6929610" cy="2098714"/>
          </a:xfrm>
          <a:prstGeom prst="roundRect">
            <a:avLst>
              <a:gd name="adj" fmla="val 8300"/>
            </a:avLst>
          </a:prstGeom>
          <a:solidFill>
            <a:schemeClr val="accent5">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fr-FR" sz="3200" dirty="0">
              <a:latin typeface="Dosis SemiBold" pitchFamily="2" charset="0"/>
            </a:endParaRPr>
          </a:p>
        </p:txBody>
      </p:sp>
      <p:pic>
        <p:nvPicPr>
          <p:cNvPr id="15" name="Image 14">
            <a:extLst>
              <a:ext uri="{FF2B5EF4-FFF2-40B4-BE49-F238E27FC236}">
                <a16:creationId xmlns:a16="http://schemas.microsoft.com/office/drawing/2014/main" id="{0C926844-0224-B89F-1764-AD25678779DC}"/>
              </a:ext>
            </a:extLst>
          </p:cNvPr>
          <p:cNvPicPr>
            <a:picLocks noChangeAspect="1"/>
          </p:cNvPicPr>
          <p:nvPr/>
        </p:nvPicPr>
        <p:blipFill>
          <a:blip r:embed="rId2"/>
          <a:stretch>
            <a:fillRect/>
          </a:stretch>
        </p:blipFill>
        <p:spPr>
          <a:xfrm>
            <a:off x="158202" y="525505"/>
            <a:ext cx="1152244" cy="1072989"/>
          </a:xfrm>
          <a:prstGeom prst="rect">
            <a:avLst/>
          </a:prstGeom>
        </p:spPr>
      </p:pic>
      <p:sp>
        <p:nvSpPr>
          <p:cNvPr id="8" name="Titre 1">
            <a:extLst>
              <a:ext uri="{FF2B5EF4-FFF2-40B4-BE49-F238E27FC236}">
                <a16:creationId xmlns:a16="http://schemas.microsoft.com/office/drawing/2014/main" id="{D1DC36FD-EA20-06F5-301D-6749A5726224}"/>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Voici d’autres exemples.  </a:t>
            </a:r>
          </a:p>
        </p:txBody>
      </p:sp>
      <p:sp>
        <p:nvSpPr>
          <p:cNvPr id="7" name="Google Shape;259;p17">
            <a:extLst>
              <a:ext uri="{FF2B5EF4-FFF2-40B4-BE49-F238E27FC236}">
                <a16:creationId xmlns:a16="http://schemas.microsoft.com/office/drawing/2014/main" id="{0A70945C-9169-41CF-A0DE-8D538018D62C}"/>
              </a:ext>
            </a:extLst>
          </p:cNvPr>
          <p:cNvSpPr txBox="1"/>
          <p:nvPr/>
        </p:nvSpPr>
        <p:spPr>
          <a:xfrm>
            <a:off x="1554170" y="2705745"/>
            <a:ext cx="7965082" cy="1446509"/>
          </a:xfrm>
          <a:prstGeom prst="rect">
            <a:avLst/>
          </a:prstGeom>
          <a:noFill/>
          <a:ln>
            <a:noFill/>
          </a:ln>
        </p:spPr>
        <p:txBody>
          <a:bodyPr spcFirstLastPara="1" wrap="square" lIns="91425" tIns="45700" rIns="91425" bIns="45700" anchor="t" anchorCtr="0">
            <a:spAutoFit/>
          </a:bodyPr>
          <a:lstStyle/>
          <a:p>
            <a:pPr>
              <a:lnSpc>
                <a:spcPct val="200000"/>
              </a:lnSpc>
            </a:pPr>
            <a:r>
              <a:rPr lang="fr-FR" sz="2200" b="1" dirty="0">
                <a:solidFill>
                  <a:srgbClr val="156082"/>
                </a:solidFill>
                <a:latin typeface="Dosis SemiBold" pitchFamily="2" charset="0"/>
                <a:ea typeface="Calibri"/>
                <a:cs typeface="Calibri"/>
                <a:sym typeface="Calibri"/>
              </a:rPr>
              <a:t>Après l’école, </a:t>
            </a:r>
            <a:r>
              <a:rPr lang="fr-FR" sz="2200" b="1" dirty="0">
                <a:solidFill>
                  <a:srgbClr val="00ACA4"/>
                </a:solidFill>
                <a:latin typeface="Dosis SemiBold" pitchFamily="2" charset="0"/>
                <a:ea typeface="Calibri"/>
                <a:cs typeface="Calibri"/>
                <a:sym typeface="Calibri"/>
              </a:rPr>
              <a:t>je</a:t>
            </a:r>
            <a:r>
              <a:rPr lang="fr-FR" sz="2200" b="1" dirty="0">
                <a:solidFill>
                  <a:srgbClr val="156082"/>
                </a:solidFill>
                <a:latin typeface="Dosis SemiBold" pitchFamily="2" charset="0"/>
                <a:ea typeface="Calibri"/>
                <a:cs typeface="Calibri"/>
                <a:sym typeface="Calibri"/>
              </a:rPr>
              <a:t> </a:t>
            </a:r>
            <a:r>
              <a:rPr lang="fr-FR" sz="2200" b="1" dirty="0">
                <a:solidFill>
                  <a:srgbClr val="00ACA4"/>
                </a:solidFill>
                <a:latin typeface="Dosis SemiBold" pitchFamily="2" charset="0"/>
                <a:ea typeface="Calibri"/>
                <a:cs typeface="Calibri"/>
                <a:sym typeface="Calibri"/>
              </a:rPr>
              <a:t>fais mes devoirs</a:t>
            </a:r>
            <a:r>
              <a:rPr lang="fr-FR" sz="2200" b="1" dirty="0">
                <a:solidFill>
                  <a:srgbClr val="156082"/>
                </a:solidFill>
                <a:latin typeface="Dosis SemiBold" pitchFamily="2" charset="0"/>
                <a:ea typeface="Calibri"/>
                <a:cs typeface="Calibri"/>
                <a:sym typeface="Calibri"/>
              </a:rPr>
              <a:t>. </a:t>
            </a:r>
            <a:endParaRPr lang="fr-FR" sz="2200" b="1" dirty="0">
              <a:solidFill>
                <a:srgbClr val="061320"/>
              </a:solidFill>
              <a:latin typeface="Dosis SemiBold" pitchFamily="2" charset="0"/>
              <a:ea typeface="Arial"/>
              <a:cs typeface="Arial"/>
              <a:sym typeface="Arial"/>
            </a:endParaRPr>
          </a:p>
          <a:p>
            <a:pPr>
              <a:lnSpc>
                <a:spcPct val="200000"/>
              </a:lnSpc>
            </a:pPr>
            <a:r>
              <a:rPr lang="fr-FR" sz="2200" b="1" dirty="0">
                <a:solidFill>
                  <a:srgbClr val="156082"/>
                </a:solidFill>
                <a:latin typeface="Dosis SemiBold" pitchFamily="2" charset="0"/>
                <a:ea typeface="Calibri"/>
                <a:cs typeface="Calibri"/>
                <a:sym typeface="Calibri"/>
              </a:rPr>
              <a:t>Après l’école, </a:t>
            </a:r>
            <a:r>
              <a:rPr lang="fr-FR" sz="2200" b="1" dirty="0">
                <a:solidFill>
                  <a:srgbClr val="00ACA4"/>
                </a:solidFill>
                <a:latin typeface="Dosis SemiBold" pitchFamily="2" charset="0"/>
                <a:ea typeface="Calibri"/>
                <a:cs typeface="Calibri"/>
                <a:sym typeface="Calibri"/>
              </a:rPr>
              <a:t>je joue à cache-cache avec mes cousins</a:t>
            </a:r>
            <a:r>
              <a:rPr lang="fr-FR" sz="2200" b="1" dirty="0">
                <a:solidFill>
                  <a:srgbClr val="156082"/>
                </a:solidFill>
                <a:latin typeface="Dosis SemiBold" pitchFamily="2" charset="0"/>
                <a:ea typeface="Calibri"/>
                <a:cs typeface="Calibri"/>
                <a:sym typeface="Calibri"/>
              </a:rPr>
              <a:t>. </a:t>
            </a:r>
            <a:endParaRPr lang="fr-FR" sz="2200" b="1" dirty="0">
              <a:solidFill>
                <a:srgbClr val="061320"/>
              </a:solidFill>
              <a:latin typeface="Dosis SemiBold" pitchFamily="2" charset="0"/>
              <a:ea typeface="Arial"/>
              <a:cs typeface="Arial"/>
              <a:sym typeface="Arial"/>
            </a:endParaRPr>
          </a:p>
        </p:txBody>
      </p:sp>
    </p:spTree>
    <p:extLst>
      <p:ext uri="{BB962C8B-B14F-4D97-AF65-F5344CB8AC3E}">
        <p14:creationId xmlns:p14="http://schemas.microsoft.com/office/powerpoint/2010/main" val="37608937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9D39C-2B48-6632-CD48-8F81855BA4A0}"/>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27BDD7F3-A8EB-3562-4138-F2803C9C68A7}"/>
              </a:ext>
            </a:extLst>
          </p:cNvPr>
          <p:cNvSpPr/>
          <p:nvPr/>
        </p:nvSpPr>
        <p:spPr>
          <a:xfrm>
            <a:off x="357564" y="3303101"/>
            <a:ext cx="2401502"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Image 6">
            <a:extLst>
              <a:ext uri="{FF2B5EF4-FFF2-40B4-BE49-F238E27FC236}">
                <a16:creationId xmlns:a16="http://schemas.microsoft.com/office/drawing/2014/main" id="{8ACA3AAD-13CB-455A-42A3-5CA66D57FA51}"/>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1858277" y="2554622"/>
            <a:ext cx="4887827" cy="3258552"/>
          </a:xfrm>
          <a:prstGeom prst="rect">
            <a:avLst/>
          </a:prstGeom>
        </p:spPr>
      </p:pic>
      <p:sp>
        <p:nvSpPr>
          <p:cNvPr id="19" name="Rectangle : coins arrondis 18">
            <a:extLst>
              <a:ext uri="{FF2B5EF4-FFF2-40B4-BE49-F238E27FC236}">
                <a16:creationId xmlns:a16="http://schemas.microsoft.com/office/drawing/2014/main" id="{2EF746C3-C10F-42F0-9106-16F87AB06246}"/>
              </a:ext>
            </a:extLst>
          </p:cNvPr>
          <p:cNvSpPr/>
          <p:nvPr/>
        </p:nvSpPr>
        <p:spPr>
          <a:xfrm>
            <a:off x="6225353" y="3168862"/>
            <a:ext cx="2401502"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utoShape 6" descr="Image générée">
            <a:extLst>
              <a:ext uri="{FF2B5EF4-FFF2-40B4-BE49-F238E27FC236}">
                <a16:creationId xmlns:a16="http://schemas.microsoft.com/office/drawing/2014/main" id="{302B17EE-C1B1-55B6-3DA1-57ED8732AF10}"/>
              </a:ext>
            </a:extLst>
          </p:cNvPr>
          <p:cNvSpPr>
            <a:spLocks noChangeAspect="1" noChangeArrowheads="1"/>
          </p:cNvSpPr>
          <p:nvPr/>
        </p:nvSpPr>
        <p:spPr bwMode="auto">
          <a:xfrm>
            <a:off x="442648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0">
            <a:extLst>
              <a:ext uri="{FF2B5EF4-FFF2-40B4-BE49-F238E27FC236}">
                <a16:creationId xmlns:a16="http://schemas.microsoft.com/office/drawing/2014/main" id="{B4826E2C-EF92-3FE8-6B9A-1F99438B0089}"/>
              </a:ext>
            </a:extLst>
          </p:cNvPr>
          <p:cNvPicPr>
            <a:picLocks noChangeAspect="1"/>
          </p:cNvPicPr>
          <p:nvPr/>
        </p:nvPicPr>
        <p:blipFill>
          <a:blip r:embed="rId3"/>
          <a:stretch>
            <a:fillRect/>
          </a:stretch>
        </p:blipFill>
        <p:spPr>
          <a:xfrm>
            <a:off x="1858277" y="1606041"/>
            <a:ext cx="1218404" cy="1102789"/>
          </a:xfrm>
          <a:prstGeom prst="rect">
            <a:avLst/>
          </a:prstGeom>
        </p:spPr>
      </p:pic>
      <p:sp>
        <p:nvSpPr>
          <p:cNvPr id="12" name="ZoneTexte 11">
            <a:extLst>
              <a:ext uri="{FF2B5EF4-FFF2-40B4-BE49-F238E27FC236}">
                <a16:creationId xmlns:a16="http://schemas.microsoft.com/office/drawing/2014/main" id="{900215F0-8437-80F7-6673-7C17B3ADC28A}"/>
              </a:ext>
            </a:extLst>
          </p:cNvPr>
          <p:cNvSpPr txBox="1"/>
          <p:nvPr/>
        </p:nvSpPr>
        <p:spPr>
          <a:xfrm>
            <a:off x="197983" y="3283855"/>
            <a:ext cx="272066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445C80"/>
                </a:solidFill>
                <a:effectLst/>
                <a:uLnTx/>
                <a:uFillTx/>
                <a:latin typeface="Dosis SemiBold" pitchFamily="2" charset="0"/>
              </a:rPr>
              <a:t> </a:t>
            </a:r>
            <a:r>
              <a:rPr kumimoji="0" lang="fr-FR" sz="2000" b="1" i="0" u="none" strike="noStrike" kern="1200" cap="none" spc="0" normalizeH="0" baseline="0" noProof="0" dirty="0">
                <a:ln>
                  <a:noFill/>
                </a:ln>
                <a:solidFill>
                  <a:srgbClr val="445C80"/>
                </a:solidFill>
                <a:effectLst/>
                <a:uLnTx/>
                <a:uFillTx/>
                <a:latin typeface="Dosis SemiBold" pitchFamily="2" charset="0"/>
              </a:rPr>
              <a:t>Qu’est-ce que tu fais après _______</a:t>
            </a:r>
            <a:r>
              <a:rPr lang="fr-FR" sz="2000" b="1" dirty="0">
                <a:solidFill>
                  <a:srgbClr val="445C80"/>
                </a:solidFill>
                <a:latin typeface="Dosis SemiBold" pitchFamily="2" charset="0"/>
              </a:rPr>
              <a:t> ?</a:t>
            </a:r>
            <a:endParaRPr lang="fr-FR" b="1" dirty="0">
              <a:solidFill>
                <a:srgbClr val="445C80"/>
              </a:solidFill>
              <a:latin typeface="Dosis SemiBold" pitchFamily="2" charset="0"/>
            </a:endParaRPr>
          </a:p>
        </p:txBody>
      </p:sp>
      <p:sp>
        <p:nvSpPr>
          <p:cNvPr id="16" name="Titre 8">
            <a:extLst>
              <a:ext uri="{FF2B5EF4-FFF2-40B4-BE49-F238E27FC236}">
                <a16:creationId xmlns:a16="http://schemas.microsoft.com/office/drawing/2014/main" id="{542A3061-FC77-F2F9-D55E-E01E1B6BCC9C}"/>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lang="fr-FR" dirty="0">
                <a:solidFill>
                  <a:prstClr val="black">
                    <a:lumMod val="65000"/>
                    <a:lumOff val="35000"/>
                  </a:prstClr>
                </a:solidFill>
                <a:latin typeface="Dosis Medium" pitchFamily="2" charset="0"/>
              </a:rPr>
              <a:t>Qui veut passer au tableau pour jouer le dialogue en français ? </a:t>
            </a:r>
            <a:endPar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endParaRPr>
          </a:p>
        </p:txBody>
      </p:sp>
      <p:pic>
        <p:nvPicPr>
          <p:cNvPr id="17" name="Image 16">
            <a:extLst>
              <a:ext uri="{FF2B5EF4-FFF2-40B4-BE49-F238E27FC236}">
                <a16:creationId xmlns:a16="http://schemas.microsoft.com/office/drawing/2014/main" id="{073B2E9A-146F-E360-22C7-13D0BE554744}"/>
              </a:ext>
            </a:extLst>
          </p:cNvPr>
          <p:cNvPicPr>
            <a:picLocks noChangeAspect="1"/>
          </p:cNvPicPr>
          <p:nvPr/>
        </p:nvPicPr>
        <p:blipFill>
          <a:blip r:embed="rId4"/>
          <a:srcRect r="1593" b="11327"/>
          <a:stretch>
            <a:fillRect/>
          </a:stretch>
        </p:blipFill>
        <p:spPr>
          <a:xfrm>
            <a:off x="211756" y="648969"/>
            <a:ext cx="1087654" cy="980062"/>
          </a:xfrm>
          <a:prstGeom prst="ellipse">
            <a:avLst/>
          </a:prstGeom>
        </p:spPr>
      </p:pic>
      <p:pic>
        <p:nvPicPr>
          <p:cNvPr id="10" name="Image 9">
            <a:extLst>
              <a:ext uri="{FF2B5EF4-FFF2-40B4-BE49-F238E27FC236}">
                <a16:creationId xmlns:a16="http://schemas.microsoft.com/office/drawing/2014/main" id="{4A59AA3C-B66E-4A6F-96E1-ADCB343A6EFC}"/>
              </a:ext>
            </a:extLst>
          </p:cNvPr>
          <p:cNvPicPr>
            <a:picLocks noChangeAspect="1"/>
          </p:cNvPicPr>
          <p:nvPr/>
        </p:nvPicPr>
        <p:blipFill>
          <a:blip r:embed="rId5"/>
          <a:stretch>
            <a:fillRect/>
          </a:stretch>
        </p:blipFill>
        <p:spPr>
          <a:xfrm>
            <a:off x="5518714" y="1616655"/>
            <a:ext cx="1066949" cy="971686"/>
          </a:xfrm>
          <a:prstGeom prst="rect">
            <a:avLst/>
          </a:prstGeom>
        </p:spPr>
      </p:pic>
      <p:sp>
        <p:nvSpPr>
          <p:cNvPr id="13" name="ZoneTexte 12">
            <a:extLst>
              <a:ext uri="{FF2B5EF4-FFF2-40B4-BE49-F238E27FC236}">
                <a16:creationId xmlns:a16="http://schemas.microsoft.com/office/drawing/2014/main" id="{A0C8D987-AB03-4875-B3E7-8D18DA9408E2}"/>
              </a:ext>
            </a:extLst>
          </p:cNvPr>
          <p:cNvSpPr txBox="1"/>
          <p:nvPr/>
        </p:nvSpPr>
        <p:spPr>
          <a:xfrm>
            <a:off x="6261772" y="3453702"/>
            <a:ext cx="2328663" cy="400110"/>
          </a:xfrm>
          <a:prstGeom prst="rect">
            <a:avLst/>
          </a:prstGeom>
          <a:noFill/>
        </p:spPr>
        <p:txBody>
          <a:bodyPr wrap="square" rtlCol="0">
            <a:spAutoFit/>
          </a:bodyPr>
          <a:lstStyle/>
          <a:p>
            <a:pPr lvl="0" algn="ctr">
              <a:defRPr/>
            </a:pPr>
            <a:r>
              <a:rPr lang="fr-FR" sz="2000" b="1" dirty="0">
                <a:solidFill>
                  <a:srgbClr val="8D6F91"/>
                </a:solidFill>
                <a:latin typeface="Dosis SemiBold" pitchFamily="2" charset="0"/>
              </a:rPr>
              <a:t>Après l’école, je ______</a:t>
            </a:r>
          </a:p>
        </p:txBody>
      </p:sp>
      <p:pic>
        <p:nvPicPr>
          <p:cNvPr id="2" name="Image 1">
            <a:extLst>
              <a:ext uri="{FF2B5EF4-FFF2-40B4-BE49-F238E27FC236}">
                <a16:creationId xmlns:a16="http://schemas.microsoft.com/office/drawing/2014/main" id="{8A47F817-A195-4F12-8F7C-78B3BF16505A}"/>
              </a:ext>
            </a:extLst>
          </p:cNvPr>
          <p:cNvPicPr>
            <a:picLocks noChangeAspect="1"/>
          </p:cNvPicPr>
          <p:nvPr/>
        </p:nvPicPr>
        <p:blipFill>
          <a:blip r:embed="rId6"/>
          <a:stretch>
            <a:fillRect/>
          </a:stretch>
        </p:blipFill>
        <p:spPr>
          <a:xfrm>
            <a:off x="1040885" y="3991741"/>
            <a:ext cx="1066949" cy="1115446"/>
          </a:xfrm>
          <a:prstGeom prst="rect">
            <a:avLst/>
          </a:prstGeom>
        </p:spPr>
      </p:pic>
      <p:pic>
        <p:nvPicPr>
          <p:cNvPr id="3" name="Image 2">
            <a:extLst>
              <a:ext uri="{FF2B5EF4-FFF2-40B4-BE49-F238E27FC236}">
                <a16:creationId xmlns:a16="http://schemas.microsoft.com/office/drawing/2014/main" id="{2E99C51C-0EF5-419D-A9B3-7044667F8371}"/>
              </a:ext>
            </a:extLst>
          </p:cNvPr>
          <p:cNvPicPr>
            <a:picLocks noChangeAspect="1"/>
          </p:cNvPicPr>
          <p:nvPr/>
        </p:nvPicPr>
        <p:blipFill>
          <a:blip r:embed="rId7"/>
          <a:stretch>
            <a:fillRect/>
          </a:stretch>
        </p:blipFill>
        <p:spPr>
          <a:xfrm>
            <a:off x="6843870" y="4339589"/>
            <a:ext cx="1164465" cy="1176986"/>
          </a:xfrm>
          <a:prstGeom prst="rect">
            <a:avLst/>
          </a:prstGeom>
        </p:spPr>
      </p:pic>
    </p:spTree>
    <p:extLst>
      <p:ext uri="{BB962C8B-B14F-4D97-AF65-F5344CB8AC3E}">
        <p14:creationId xmlns:p14="http://schemas.microsoft.com/office/powerpoint/2010/main" val="3978799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9D39C-2B48-6632-CD48-8F81855BA4A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074034-1EE9-1A7A-5BC0-BD77FE145FDD}"/>
              </a:ext>
            </a:extLst>
          </p:cNvPr>
          <p:cNvSpPr/>
          <p:nvPr/>
        </p:nvSpPr>
        <p:spPr>
          <a:xfrm>
            <a:off x="6225353" y="3168862"/>
            <a:ext cx="2401502"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Image 6">
            <a:extLst>
              <a:ext uri="{FF2B5EF4-FFF2-40B4-BE49-F238E27FC236}">
                <a16:creationId xmlns:a16="http://schemas.microsoft.com/office/drawing/2014/main" id="{8ACA3AAD-13CB-455A-42A3-5CA66D57FA51}"/>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1858277" y="2492381"/>
            <a:ext cx="4887827" cy="3258552"/>
          </a:xfrm>
          <a:prstGeom prst="rect">
            <a:avLst/>
          </a:prstGeom>
        </p:spPr>
      </p:pic>
      <p:sp>
        <p:nvSpPr>
          <p:cNvPr id="18" name="Rectangle : coins arrondis 17">
            <a:extLst>
              <a:ext uri="{FF2B5EF4-FFF2-40B4-BE49-F238E27FC236}">
                <a16:creationId xmlns:a16="http://schemas.microsoft.com/office/drawing/2014/main" id="{8A32F2F2-C18C-47B0-B052-23DBF87A1110}"/>
              </a:ext>
            </a:extLst>
          </p:cNvPr>
          <p:cNvSpPr/>
          <p:nvPr/>
        </p:nvSpPr>
        <p:spPr>
          <a:xfrm>
            <a:off x="330870" y="3119286"/>
            <a:ext cx="2401502"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utoShape 6" descr="Image générée">
            <a:extLst>
              <a:ext uri="{FF2B5EF4-FFF2-40B4-BE49-F238E27FC236}">
                <a16:creationId xmlns:a16="http://schemas.microsoft.com/office/drawing/2014/main" id="{302B17EE-C1B1-55B6-3DA1-57ED8732AF10}"/>
              </a:ext>
            </a:extLst>
          </p:cNvPr>
          <p:cNvSpPr>
            <a:spLocks noChangeAspect="1" noChangeArrowheads="1"/>
          </p:cNvSpPr>
          <p:nvPr/>
        </p:nvSpPr>
        <p:spPr bwMode="auto">
          <a:xfrm>
            <a:off x="442648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itre 8">
            <a:extLst>
              <a:ext uri="{FF2B5EF4-FFF2-40B4-BE49-F238E27FC236}">
                <a16:creationId xmlns:a16="http://schemas.microsoft.com/office/drawing/2014/main" id="{542A3061-FC77-F2F9-D55E-E01E1B6BCC9C}"/>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lang="fr-FR" dirty="0">
                <a:solidFill>
                  <a:prstClr val="black">
                    <a:lumMod val="65000"/>
                    <a:lumOff val="35000"/>
                  </a:prstClr>
                </a:solidFill>
                <a:latin typeface="Dosis Medium" pitchFamily="2" charset="0"/>
              </a:rPr>
              <a:t>Qui veut passer au tableau pour jouer le dialogue en français ? </a:t>
            </a:r>
            <a:endPar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endParaRPr>
          </a:p>
        </p:txBody>
      </p:sp>
      <p:pic>
        <p:nvPicPr>
          <p:cNvPr id="17" name="Image 16">
            <a:extLst>
              <a:ext uri="{FF2B5EF4-FFF2-40B4-BE49-F238E27FC236}">
                <a16:creationId xmlns:a16="http://schemas.microsoft.com/office/drawing/2014/main" id="{073B2E9A-146F-E360-22C7-13D0BE554744}"/>
              </a:ext>
            </a:extLst>
          </p:cNvPr>
          <p:cNvPicPr>
            <a:picLocks noChangeAspect="1"/>
          </p:cNvPicPr>
          <p:nvPr/>
        </p:nvPicPr>
        <p:blipFill>
          <a:blip r:embed="rId3"/>
          <a:srcRect r="1593" b="11327"/>
          <a:stretch>
            <a:fillRect/>
          </a:stretch>
        </p:blipFill>
        <p:spPr>
          <a:xfrm>
            <a:off x="211756" y="648969"/>
            <a:ext cx="1087654" cy="980062"/>
          </a:xfrm>
          <a:prstGeom prst="ellipse">
            <a:avLst/>
          </a:prstGeom>
        </p:spPr>
      </p:pic>
      <p:sp>
        <p:nvSpPr>
          <p:cNvPr id="14" name="ZoneTexte 13">
            <a:extLst>
              <a:ext uri="{FF2B5EF4-FFF2-40B4-BE49-F238E27FC236}">
                <a16:creationId xmlns:a16="http://schemas.microsoft.com/office/drawing/2014/main" id="{98BA5E0A-CE6E-4385-92A3-46CA5FC47D43}"/>
              </a:ext>
            </a:extLst>
          </p:cNvPr>
          <p:cNvSpPr txBox="1"/>
          <p:nvPr/>
        </p:nvSpPr>
        <p:spPr>
          <a:xfrm>
            <a:off x="507184" y="3334339"/>
            <a:ext cx="2048874" cy="769441"/>
          </a:xfrm>
          <a:prstGeom prst="rect">
            <a:avLst/>
          </a:prstGeom>
          <a:noFill/>
        </p:spPr>
        <p:txBody>
          <a:bodyPr wrap="square" rtlCol="0">
            <a:spAutoFit/>
          </a:bodyPr>
          <a:lstStyle/>
          <a:p>
            <a:pPr lvl="0" algn="ctr">
              <a:defRPr/>
            </a:pPr>
            <a:r>
              <a:rPr lang="fr-FR" sz="2200" b="1" dirty="0">
                <a:solidFill>
                  <a:srgbClr val="445C80"/>
                </a:solidFill>
                <a:latin typeface="Dosis SemiBold" pitchFamily="2" charset="0"/>
              </a:rPr>
              <a:t>Après l’école, </a:t>
            </a:r>
          </a:p>
          <a:p>
            <a:pPr lvl="0" algn="ctr">
              <a:defRPr/>
            </a:pPr>
            <a:r>
              <a:rPr lang="fr-FR" sz="2200" b="1" dirty="0">
                <a:solidFill>
                  <a:srgbClr val="445C80"/>
                </a:solidFill>
                <a:latin typeface="Dosis SemiBold" pitchFamily="2" charset="0"/>
              </a:rPr>
              <a:t>je  ______.</a:t>
            </a:r>
          </a:p>
        </p:txBody>
      </p:sp>
      <p:pic>
        <p:nvPicPr>
          <p:cNvPr id="21" name="Image 20">
            <a:extLst>
              <a:ext uri="{FF2B5EF4-FFF2-40B4-BE49-F238E27FC236}">
                <a16:creationId xmlns:a16="http://schemas.microsoft.com/office/drawing/2014/main" id="{1A80BAE9-4A97-48A2-8BAA-22F6CD0918E4}"/>
              </a:ext>
            </a:extLst>
          </p:cNvPr>
          <p:cNvPicPr>
            <a:picLocks noChangeAspect="1"/>
          </p:cNvPicPr>
          <p:nvPr/>
        </p:nvPicPr>
        <p:blipFill rotWithShape="1">
          <a:blip r:embed="rId4">
            <a:extLst>
              <a:ext uri="{28A0092B-C50C-407E-A947-70E740481C1C}">
                <a14:useLocalDpi xmlns:a14="http://schemas.microsoft.com/office/drawing/2010/main" val="0"/>
              </a:ext>
            </a:extLst>
          </a:blip>
          <a:srcRect l="16259" t="8811" r="6664" b="15540"/>
          <a:stretch/>
        </p:blipFill>
        <p:spPr>
          <a:xfrm>
            <a:off x="5572141" y="1697428"/>
            <a:ext cx="990359" cy="972000"/>
          </a:xfrm>
          <a:prstGeom prst="rect">
            <a:avLst/>
          </a:prstGeom>
        </p:spPr>
      </p:pic>
      <p:sp>
        <p:nvSpPr>
          <p:cNvPr id="12" name="ZoneTexte 11">
            <a:extLst>
              <a:ext uri="{FF2B5EF4-FFF2-40B4-BE49-F238E27FC236}">
                <a16:creationId xmlns:a16="http://schemas.microsoft.com/office/drawing/2014/main" id="{41FCE07D-7931-4703-BCC9-27EE9B1EB6ED}"/>
              </a:ext>
            </a:extLst>
          </p:cNvPr>
          <p:cNvSpPr txBox="1"/>
          <p:nvPr/>
        </p:nvSpPr>
        <p:spPr>
          <a:xfrm>
            <a:off x="6056947" y="3317255"/>
            <a:ext cx="257986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445C80"/>
                </a:solidFill>
                <a:effectLst/>
                <a:uLnTx/>
                <a:uFillTx/>
                <a:latin typeface="Dosis SemiBold" pitchFamily="2" charset="0"/>
              </a:rPr>
              <a:t> </a:t>
            </a:r>
            <a:r>
              <a:rPr lang="fr-FR" sz="2000" b="1" dirty="0">
                <a:solidFill>
                  <a:srgbClr val="8D6F91"/>
                </a:solidFill>
                <a:latin typeface="Dosis SemiBold" pitchFamily="2" charset="0"/>
              </a:rPr>
              <a:t>Qu’est-ce que tu fais après _______ ?</a:t>
            </a:r>
            <a:endParaRPr lang="fr-FR" sz="2200" b="1" dirty="0">
              <a:solidFill>
                <a:srgbClr val="8D6F91"/>
              </a:solidFill>
              <a:latin typeface="Dosis SemiBold" pitchFamily="2" charset="0"/>
            </a:endParaRPr>
          </a:p>
        </p:txBody>
      </p:sp>
      <p:pic>
        <p:nvPicPr>
          <p:cNvPr id="13" name="Image 12">
            <a:extLst>
              <a:ext uri="{FF2B5EF4-FFF2-40B4-BE49-F238E27FC236}">
                <a16:creationId xmlns:a16="http://schemas.microsoft.com/office/drawing/2014/main" id="{D4E7792B-9C6D-4C9A-8D20-4EBE2A8C7F50}"/>
              </a:ext>
            </a:extLst>
          </p:cNvPr>
          <p:cNvPicPr>
            <a:picLocks noChangeAspect="1"/>
          </p:cNvPicPr>
          <p:nvPr/>
        </p:nvPicPr>
        <p:blipFill>
          <a:blip r:embed="rId5"/>
          <a:stretch>
            <a:fillRect/>
          </a:stretch>
        </p:blipFill>
        <p:spPr>
          <a:xfrm>
            <a:off x="6638192" y="4121657"/>
            <a:ext cx="1066949" cy="1115446"/>
          </a:xfrm>
          <a:prstGeom prst="rect">
            <a:avLst/>
          </a:prstGeom>
        </p:spPr>
      </p:pic>
      <p:pic>
        <p:nvPicPr>
          <p:cNvPr id="5" name="Image 4">
            <a:extLst>
              <a:ext uri="{FF2B5EF4-FFF2-40B4-BE49-F238E27FC236}">
                <a16:creationId xmlns:a16="http://schemas.microsoft.com/office/drawing/2014/main" id="{A76C6884-788B-40DE-BAF3-EB8A57EBC4A3}"/>
              </a:ext>
            </a:extLst>
          </p:cNvPr>
          <p:cNvPicPr>
            <a:picLocks noChangeAspect="1"/>
          </p:cNvPicPr>
          <p:nvPr/>
        </p:nvPicPr>
        <p:blipFill>
          <a:blip r:embed="rId6"/>
          <a:stretch>
            <a:fillRect/>
          </a:stretch>
        </p:blipFill>
        <p:spPr>
          <a:xfrm>
            <a:off x="970883" y="4316667"/>
            <a:ext cx="1121475" cy="1115446"/>
          </a:xfrm>
          <a:prstGeom prst="rect">
            <a:avLst/>
          </a:prstGeom>
        </p:spPr>
      </p:pic>
      <p:pic>
        <p:nvPicPr>
          <p:cNvPr id="2" name="Image 1">
            <a:extLst>
              <a:ext uri="{FF2B5EF4-FFF2-40B4-BE49-F238E27FC236}">
                <a16:creationId xmlns:a16="http://schemas.microsoft.com/office/drawing/2014/main" id="{106963AC-88E1-D097-6D4D-A446062B86F8}"/>
              </a:ext>
            </a:extLst>
          </p:cNvPr>
          <p:cNvPicPr>
            <a:picLocks noChangeAspect="1"/>
          </p:cNvPicPr>
          <p:nvPr/>
        </p:nvPicPr>
        <p:blipFill>
          <a:blip r:embed="rId7"/>
          <a:stretch>
            <a:fillRect/>
          </a:stretch>
        </p:blipFill>
        <p:spPr>
          <a:xfrm flipH="1">
            <a:off x="2092358" y="1750124"/>
            <a:ext cx="1080654" cy="971686"/>
          </a:xfrm>
          <a:prstGeom prst="rect">
            <a:avLst/>
          </a:prstGeom>
        </p:spPr>
      </p:pic>
    </p:spTree>
    <p:extLst>
      <p:ext uri="{BB962C8B-B14F-4D97-AF65-F5344CB8AC3E}">
        <p14:creationId xmlns:p14="http://schemas.microsoft.com/office/powerpoint/2010/main" val="4545145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9D39C-2B48-6632-CD48-8F81855BA4A0}"/>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E5D5E548-0329-0CF2-AC3B-B82D95D1333A}"/>
              </a:ext>
            </a:extLst>
          </p:cNvPr>
          <p:cNvSpPr/>
          <p:nvPr/>
        </p:nvSpPr>
        <p:spPr>
          <a:xfrm>
            <a:off x="6225353" y="3168862"/>
            <a:ext cx="2401502"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Image 6">
            <a:extLst>
              <a:ext uri="{FF2B5EF4-FFF2-40B4-BE49-F238E27FC236}">
                <a16:creationId xmlns:a16="http://schemas.microsoft.com/office/drawing/2014/main" id="{8ACA3AAD-13CB-455A-42A3-5CA66D57FA51}"/>
              </a:ext>
            </a:extLst>
          </p:cNvPr>
          <p:cNvPicPr>
            <a:picLocks noChangeAspect="1"/>
          </p:cNvPicPr>
          <p:nvPr/>
        </p:nvPicPr>
        <p:blipFill>
          <a:blip r:embed="rId2">
            <a:clrChange>
              <a:clrFrom>
                <a:srgbClr val="FEFDFA"/>
              </a:clrFrom>
              <a:clrTo>
                <a:srgbClr val="FEFDFA">
                  <a:alpha val="0"/>
                </a:srgbClr>
              </a:clrTo>
            </a:clrChange>
          </a:blip>
          <a:stretch>
            <a:fillRect/>
          </a:stretch>
        </p:blipFill>
        <p:spPr>
          <a:xfrm>
            <a:off x="2064926" y="2492442"/>
            <a:ext cx="5074366" cy="3382911"/>
          </a:xfrm>
          <a:prstGeom prst="rect">
            <a:avLst/>
          </a:prstGeom>
        </p:spPr>
      </p:pic>
      <p:sp>
        <p:nvSpPr>
          <p:cNvPr id="18" name="Rectangle : coins arrondis 17">
            <a:extLst>
              <a:ext uri="{FF2B5EF4-FFF2-40B4-BE49-F238E27FC236}">
                <a16:creationId xmlns:a16="http://schemas.microsoft.com/office/drawing/2014/main" id="{8A32F2F2-C18C-47B0-B052-23DBF87A1110}"/>
              </a:ext>
            </a:extLst>
          </p:cNvPr>
          <p:cNvSpPr/>
          <p:nvPr/>
        </p:nvSpPr>
        <p:spPr>
          <a:xfrm>
            <a:off x="330870" y="3119286"/>
            <a:ext cx="2401502"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utoShape 6" descr="Image générée">
            <a:extLst>
              <a:ext uri="{FF2B5EF4-FFF2-40B4-BE49-F238E27FC236}">
                <a16:creationId xmlns:a16="http://schemas.microsoft.com/office/drawing/2014/main" id="{302B17EE-C1B1-55B6-3DA1-57ED8732AF10}"/>
              </a:ext>
            </a:extLst>
          </p:cNvPr>
          <p:cNvSpPr>
            <a:spLocks noChangeAspect="1" noChangeArrowheads="1"/>
          </p:cNvSpPr>
          <p:nvPr/>
        </p:nvSpPr>
        <p:spPr bwMode="auto">
          <a:xfrm>
            <a:off x="442648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itre 8">
            <a:extLst>
              <a:ext uri="{FF2B5EF4-FFF2-40B4-BE49-F238E27FC236}">
                <a16:creationId xmlns:a16="http://schemas.microsoft.com/office/drawing/2014/main" id="{542A3061-FC77-F2F9-D55E-E01E1B6BCC9C}"/>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lang="fr-FR" dirty="0">
                <a:solidFill>
                  <a:prstClr val="black">
                    <a:lumMod val="65000"/>
                    <a:lumOff val="35000"/>
                  </a:prstClr>
                </a:solidFill>
                <a:latin typeface="Dosis Medium" pitchFamily="2" charset="0"/>
              </a:rPr>
              <a:t>Qui veut passer au tableau pour jouer le dialogue en français ? </a:t>
            </a:r>
            <a:endPar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endParaRPr>
          </a:p>
        </p:txBody>
      </p:sp>
      <p:pic>
        <p:nvPicPr>
          <p:cNvPr id="17" name="Image 16">
            <a:extLst>
              <a:ext uri="{FF2B5EF4-FFF2-40B4-BE49-F238E27FC236}">
                <a16:creationId xmlns:a16="http://schemas.microsoft.com/office/drawing/2014/main" id="{073B2E9A-146F-E360-22C7-13D0BE554744}"/>
              </a:ext>
            </a:extLst>
          </p:cNvPr>
          <p:cNvPicPr>
            <a:picLocks noChangeAspect="1"/>
          </p:cNvPicPr>
          <p:nvPr/>
        </p:nvPicPr>
        <p:blipFill>
          <a:blip r:embed="rId3"/>
          <a:srcRect r="1593" b="11327"/>
          <a:stretch>
            <a:fillRect/>
          </a:stretch>
        </p:blipFill>
        <p:spPr>
          <a:xfrm>
            <a:off x="211756" y="648969"/>
            <a:ext cx="1087654" cy="980062"/>
          </a:xfrm>
          <a:prstGeom prst="ellipse">
            <a:avLst/>
          </a:prstGeom>
        </p:spPr>
      </p:pic>
      <p:sp>
        <p:nvSpPr>
          <p:cNvPr id="14" name="ZoneTexte 13">
            <a:extLst>
              <a:ext uri="{FF2B5EF4-FFF2-40B4-BE49-F238E27FC236}">
                <a16:creationId xmlns:a16="http://schemas.microsoft.com/office/drawing/2014/main" id="{98BA5E0A-CE6E-4385-92A3-46CA5FC47D43}"/>
              </a:ext>
            </a:extLst>
          </p:cNvPr>
          <p:cNvSpPr txBox="1"/>
          <p:nvPr/>
        </p:nvSpPr>
        <p:spPr>
          <a:xfrm>
            <a:off x="507184" y="3334339"/>
            <a:ext cx="2048874" cy="769441"/>
          </a:xfrm>
          <a:prstGeom prst="rect">
            <a:avLst/>
          </a:prstGeom>
          <a:noFill/>
        </p:spPr>
        <p:txBody>
          <a:bodyPr wrap="square" rtlCol="0">
            <a:spAutoFit/>
          </a:bodyPr>
          <a:lstStyle/>
          <a:p>
            <a:pPr lvl="0" algn="ctr">
              <a:defRPr/>
            </a:pPr>
            <a:r>
              <a:rPr lang="fr-FR" sz="2200" b="1" dirty="0">
                <a:solidFill>
                  <a:srgbClr val="445C80"/>
                </a:solidFill>
                <a:latin typeface="Dosis SemiBold" pitchFamily="2" charset="0"/>
              </a:rPr>
              <a:t>Après l’école, </a:t>
            </a:r>
          </a:p>
          <a:p>
            <a:pPr lvl="0" algn="ctr">
              <a:defRPr/>
            </a:pPr>
            <a:r>
              <a:rPr lang="fr-FR" sz="2200" b="1" dirty="0">
                <a:solidFill>
                  <a:srgbClr val="445C80"/>
                </a:solidFill>
                <a:latin typeface="Dosis SemiBold" pitchFamily="2" charset="0"/>
              </a:rPr>
              <a:t>je ______.</a:t>
            </a:r>
          </a:p>
        </p:txBody>
      </p:sp>
      <p:pic>
        <p:nvPicPr>
          <p:cNvPr id="21" name="Image 20">
            <a:extLst>
              <a:ext uri="{FF2B5EF4-FFF2-40B4-BE49-F238E27FC236}">
                <a16:creationId xmlns:a16="http://schemas.microsoft.com/office/drawing/2014/main" id="{1A80BAE9-4A97-48A2-8BAA-22F6CD0918E4}"/>
              </a:ext>
            </a:extLst>
          </p:cNvPr>
          <p:cNvPicPr>
            <a:picLocks noChangeAspect="1"/>
          </p:cNvPicPr>
          <p:nvPr/>
        </p:nvPicPr>
        <p:blipFill rotWithShape="1">
          <a:blip r:embed="rId4">
            <a:extLst>
              <a:ext uri="{28A0092B-C50C-407E-A947-70E740481C1C}">
                <a14:useLocalDpi xmlns:a14="http://schemas.microsoft.com/office/drawing/2010/main" val="0"/>
              </a:ext>
            </a:extLst>
          </a:blip>
          <a:srcRect l="16259" t="8811" r="6664" b="15540"/>
          <a:stretch/>
        </p:blipFill>
        <p:spPr>
          <a:xfrm>
            <a:off x="5572141" y="1697428"/>
            <a:ext cx="990359" cy="972000"/>
          </a:xfrm>
          <a:prstGeom prst="rect">
            <a:avLst/>
          </a:prstGeom>
        </p:spPr>
      </p:pic>
      <p:sp>
        <p:nvSpPr>
          <p:cNvPr id="12" name="ZoneTexte 11">
            <a:extLst>
              <a:ext uri="{FF2B5EF4-FFF2-40B4-BE49-F238E27FC236}">
                <a16:creationId xmlns:a16="http://schemas.microsoft.com/office/drawing/2014/main" id="{41FCE07D-7931-4703-BCC9-27EE9B1EB6ED}"/>
              </a:ext>
            </a:extLst>
          </p:cNvPr>
          <p:cNvSpPr txBox="1"/>
          <p:nvPr/>
        </p:nvSpPr>
        <p:spPr>
          <a:xfrm>
            <a:off x="6056947" y="3317255"/>
            <a:ext cx="257986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445C80"/>
                </a:solidFill>
                <a:effectLst/>
                <a:uLnTx/>
                <a:uFillTx/>
                <a:latin typeface="Dosis SemiBold" pitchFamily="2" charset="0"/>
              </a:rPr>
              <a:t> </a:t>
            </a:r>
            <a:r>
              <a:rPr lang="fr-FR" sz="2000" b="1" dirty="0">
                <a:solidFill>
                  <a:srgbClr val="8D6F91"/>
                </a:solidFill>
                <a:latin typeface="Dosis SemiBold" pitchFamily="2" charset="0"/>
              </a:rPr>
              <a:t>Qu’est-ce que tu fais après _______ ?</a:t>
            </a:r>
            <a:endParaRPr lang="fr-FR" sz="2200" b="1" dirty="0">
              <a:solidFill>
                <a:srgbClr val="8D6F91"/>
              </a:solidFill>
              <a:latin typeface="Dosis SemiBold" pitchFamily="2" charset="0"/>
            </a:endParaRPr>
          </a:p>
        </p:txBody>
      </p:sp>
      <p:pic>
        <p:nvPicPr>
          <p:cNvPr id="13" name="Image 12">
            <a:extLst>
              <a:ext uri="{FF2B5EF4-FFF2-40B4-BE49-F238E27FC236}">
                <a16:creationId xmlns:a16="http://schemas.microsoft.com/office/drawing/2014/main" id="{D4E7792B-9C6D-4C9A-8D20-4EBE2A8C7F50}"/>
              </a:ext>
            </a:extLst>
          </p:cNvPr>
          <p:cNvPicPr>
            <a:picLocks noChangeAspect="1"/>
          </p:cNvPicPr>
          <p:nvPr/>
        </p:nvPicPr>
        <p:blipFill>
          <a:blip r:embed="rId5"/>
          <a:stretch>
            <a:fillRect/>
          </a:stretch>
        </p:blipFill>
        <p:spPr>
          <a:xfrm>
            <a:off x="6638192" y="4121657"/>
            <a:ext cx="1066949" cy="1115446"/>
          </a:xfrm>
          <a:prstGeom prst="rect">
            <a:avLst/>
          </a:prstGeom>
        </p:spPr>
      </p:pic>
      <p:pic>
        <p:nvPicPr>
          <p:cNvPr id="3" name="Image 2">
            <a:extLst>
              <a:ext uri="{FF2B5EF4-FFF2-40B4-BE49-F238E27FC236}">
                <a16:creationId xmlns:a16="http://schemas.microsoft.com/office/drawing/2014/main" id="{379CA6CC-392A-49E3-AEC1-49C8133C5A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9077" y="4410177"/>
            <a:ext cx="900000" cy="900000"/>
          </a:xfrm>
          <a:prstGeom prst="rect">
            <a:avLst/>
          </a:prstGeom>
        </p:spPr>
      </p:pic>
      <p:pic>
        <p:nvPicPr>
          <p:cNvPr id="2" name="Image 1">
            <a:extLst>
              <a:ext uri="{FF2B5EF4-FFF2-40B4-BE49-F238E27FC236}">
                <a16:creationId xmlns:a16="http://schemas.microsoft.com/office/drawing/2014/main" id="{69FB2393-D21A-1C1E-6BAE-D88B984652C3}"/>
              </a:ext>
            </a:extLst>
          </p:cNvPr>
          <p:cNvPicPr>
            <a:picLocks noChangeAspect="1"/>
          </p:cNvPicPr>
          <p:nvPr/>
        </p:nvPicPr>
        <p:blipFill>
          <a:blip r:embed="rId7"/>
          <a:stretch>
            <a:fillRect/>
          </a:stretch>
        </p:blipFill>
        <p:spPr>
          <a:xfrm flipH="1">
            <a:off x="2092358" y="1750124"/>
            <a:ext cx="1080654" cy="971686"/>
          </a:xfrm>
          <a:prstGeom prst="rect">
            <a:avLst/>
          </a:prstGeom>
        </p:spPr>
      </p:pic>
    </p:spTree>
    <p:extLst>
      <p:ext uri="{BB962C8B-B14F-4D97-AF65-F5344CB8AC3E}">
        <p14:creationId xmlns:p14="http://schemas.microsoft.com/office/powerpoint/2010/main" val="18731648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9D39C-2B48-6632-CD48-8F81855BA4A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E8D3CE0-AFAA-3CBE-77F7-10B5E381480C}"/>
              </a:ext>
            </a:extLst>
          </p:cNvPr>
          <p:cNvSpPr/>
          <p:nvPr/>
        </p:nvSpPr>
        <p:spPr>
          <a:xfrm>
            <a:off x="6225353" y="3168862"/>
            <a:ext cx="2401502"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Image 6">
            <a:extLst>
              <a:ext uri="{FF2B5EF4-FFF2-40B4-BE49-F238E27FC236}">
                <a16:creationId xmlns:a16="http://schemas.microsoft.com/office/drawing/2014/main" id="{8ACA3AAD-13CB-455A-42A3-5CA66D57FA51}"/>
              </a:ext>
            </a:extLst>
          </p:cNvPr>
          <p:cNvPicPr>
            <a:picLocks noChangeAspect="1"/>
          </p:cNvPicPr>
          <p:nvPr/>
        </p:nvPicPr>
        <p:blipFill>
          <a:blip r:embed="rId2">
            <a:clrChange>
              <a:clrFrom>
                <a:srgbClr val="FEFDFA"/>
              </a:clrFrom>
              <a:clrTo>
                <a:srgbClr val="FEFDFA">
                  <a:alpha val="0"/>
                </a:srgbClr>
              </a:clrTo>
            </a:clrChange>
          </a:blip>
          <a:stretch>
            <a:fillRect/>
          </a:stretch>
        </p:blipFill>
        <p:spPr>
          <a:xfrm>
            <a:off x="2542553" y="2650279"/>
            <a:ext cx="4425616" cy="3258552"/>
          </a:xfrm>
          <a:prstGeom prst="rect">
            <a:avLst/>
          </a:prstGeom>
        </p:spPr>
      </p:pic>
      <p:sp>
        <p:nvSpPr>
          <p:cNvPr id="18" name="Rectangle : coins arrondis 17">
            <a:extLst>
              <a:ext uri="{FF2B5EF4-FFF2-40B4-BE49-F238E27FC236}">
                <a16:creationId xmlns:a16="http://schemas.microsoft.com/office/drawing/2014/main" id="{8A32F2F2-C18C-47B0-B052-23DBF87A1110}"/>
              </a:ext>
            </a:extLst>
          </p:cNvPr>
          <p:cNvSpPr/>
          <p:nvPr/>
        </p:nvSpPr>
        <p:spPr>
          <a:xfrm>
            <a:off x="330870" y="3119286"/>
            <a:ext cx="2401502"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utoShape 6" descr="Image générée">
            <a:extLst>
              <a:ext uri="{FF2B5EF4-FFF2-40B4-BE49-F238E27FC236}">
                <a16:creationId xmlns:a16="http://schemas.microsoft.com/office/drawing/2014/main" id="{302B17EE-C1B1-55B6-3DA1-57ED8732AF10}"/>
              </a:ext>
            </a:extLst>
          </p:cNvPr>
          <p:cNvSpPr>
            <a:spLocks noChangeAspect="1" noChangeArrowheads="1"/>
          </p:cNvSpPr>
          <p:nvPr/>
        </p:nvSpPr>
        <p:spPr bwMode="auto">
          <a:xfrm>
            <a:off x="442648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itre 8">
            <a:extLst>
              <a:ext uri="{FF2B5EF4-FFF2-40B4-BE49-F238E27FC236}">
                <a16:creationId xmlns:a16="http://schemas.microsoft.com/office/drawing/2014/main" id="{542A3061-FC77-F2F9-D55E-E01E1B6BCC9C}"/>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lang="fr-FR" dirty="0">
                <a:solidFill>
                  <a:prstClr val="black">
                    <a:lumMod val="65000"/>
                    <a:lumOff val="35000"/>
                  </a:prstClr>
                </a:solidFill>
                <a:latin typeface="Dosis Medium" pitchFamily="2" charset="0"/>
              </a:rPr>
              <a:t>Qui veut passer au tableau pour jouer le dialogue en français ? </a:t>
            </a:r>
            <a:endPar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endParaRPr>
          </a:p>
        </p:txBody>
      </p:sp>
      <p:pic>
        <p:nvPicPr>
          <p:cNvPr id="17" name="Image 16">
            <a:extLst>
              <a:ext uri="{FF2B5EF4-FFF2-40B4-BE49-F238E27FC236}">
                <a16:creationId xmlns:a16="http://schemas.microsoft.com/office/drawing/2014/main" id="{073B2E9A-146F-E360-22C7-13D0BE554744}"/>
              </a:ext>
            </a:extLst>
          </p:cNvPr>
          <p:cNvPicPr>
            <a:picLocks noChangeAspect="1"/>
          </p:cNvPicPr>
          <p:nvPr/>
        </p:nvPicPr>
        <p:blipFill>
          <a:blip r:embed="rId3"/>
          <a:srcRect r="1593" b="11327"/>
          <a:stretch>
            <a:fillRect/>
          </a:stretch>
        </p:blipFill>
        <p:spPr>
          <a:xfrm>
            <a:off x="211756" y="648969"/>
            <a:ext cx="1087654" cy="980062"/>
          </a:xfrm>
          <a:prstGeom prst="ellipse">
            <a:avLst/>
          </a:prstGeom>
        </p:spPr>
      </p:pic>
      <p:sp>
        <p:nvSpPr>
          <p:cNvPr id="14" name="ZoneTexte 13">
            <a:extLst>
              <a:ext uri="{FF2B5EF4-FFF2-40B4-BE49-F238E27FC236}">
                <a16:creationId xmlns:a16="http://schemas.microsoft.com/office/drawing/2014/main" id="{98BA5E0A-CE6E-4385-92A3-46CA5FC47D43}"/>
              </a:ext>
            </a:extLst>
          </p:cNvPr>
          <p:cNvSpPr txBox="1"/>
          <p:nvPr/>
        </p:nvSpPr>
        <p:spPr>
          <a:xfrm>
            <a:off x="507184" y="3334339"/>
            <a:ext cx="2048874" cy="769441"/>
          </a:xfrm>
          <a:prstGeom prst="rect">
            <a:avLst/>
          </a:prstGeom>
          <a:noFill/>
        </p:spPr>
        <p:txBody>
          <a:bodyPr wrap="square" rtlCol="0">
            <a:spAutoFit/>
          </a:bodyPr>
          <a:lstStyle/>
          <a:p>
            <a:pPr lvl="0" algn="ctr">
              <a:defRPr/>
            </a:pPr>
            <a:r>
              <a:rPr lang="fr-FR" sz="2200" b="1" dirty="0">
                <a:solidFill>
                  <a:srgbClr val="445C80"/>
                </a:solidFill>
                <a:latin typeface="Dosis SemiBold" pitchFamily="2" charset="0"/>
              </a:rPr>
              <a:t>Après l’école, </a:t>
            </a:r>
          </a:p>
          <a:p>
            <a:pPr lvl="0" algn="ctr">
              <a:defRPr/>
            </a:pPr>
            <a:r>
              <a:rPr lang="fr-FR" sz="2200" b="1" dirty="0">
                <a:solidFill>
                  <a:srgbClr val="445C80"/>
                </a:solidFill>
                <a:latin typeface="Dosis SemiBold" pitchFamily="2" charset="0"/>
              </a:rPr>
              <a:t>je ______.</a:t>
            </a:r>
          </a:p>
        </p:txBody>
      </p:sp>
      <p:pic>
        <p:nvPicPr>
          <p:cNvPr id="21" name="Image 20">
            <a:extLst>
              <a:ext uri="{FF2B5EF4-FFF2-40B4-BE49-F238E27FC236}">
                <a16:creationId xmlns:a16="http://schemas.microsoft.com/office/drawing/2014/main" id="{1A80BAE9-4A97-48A2-8BAA-22F6CD0918E4}"/>
              </a:ext>
            </a:extLst>
          </p:cNvPr>
          <p:cNvPicPr>
            <a:picLocks noChangeAspect="1"/>
          </p:cNvPicPr>
          <p:nvPr/>
        </p:nvPicPr>
        <p:blipFill rotWithShape="1">
          <a:blip r:embed="rId4">
            <a:extLst>
              <a:ext uri="{28A0092B-C50C-407E-A947-70E740481C1C}">
                <a14:useLocalDpi xmlns:a14="http://schemas.microsoft.com/office/drawing/2010/main" val="0"/>
              </a:ext>
            </a:extLst>
          </a:blip>
          <a:srcRect l="16259" t="8811" r="6664" b="15540"/>
          <a:stretch/>
        </p:blipFill>
        <p:spPr>
          <a:xfrm>
            <a:off x="5572141" y="1697428"/>
            <a:ext cx="990359" cy="972000"/>
          </a:xfrm>
          <a:prstGeom prst="rect">
            <a:avLst/>
          </a:prstGeom>
        </p:spPr>
      </p:pic>
      <p:sp>
        <p:nvSpPr>
          <p:cNvPr id="12" name="ZoneTexte 11">
            <a:extLst>
              <a:ext uri="{FF2B5EF4-FFF2-40B4-BE49-F238E27FC236}">
                <a16:creationId xmlns:a16="http://schemas.microsoft.com/office/drawing/2014/main" id="{41FCE07D-7931-4703-BCC9-27EE9B1EB6ED}"/>
              </a:ext>
            </a:extLst>
          </p:cNvPr>
          <p:cNvSpPr txBox="1"/>
          <p:nvPr/>
        </p:nvSpPr>
        <p:spPr>
          <a:xfrm>
            <a:off x="6056947" y="3317255"/>
            <a:ext cx="257986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445C80"/>
                </a:solidFill>
                <a:effectLst/>
                <a:uLnTx/>
                <a:uFillTx/>
                <a:latin typeface="Dosis SemiBold" pitchFamily="2" charset="0"/>
              </a:rPr>
              <a:t> </a:t>
            </a:r>
            <a:r>
              <a:rPr lang="fr-FR" sz="2000" b="1" dirty="0">
                <a:solidFill>
                  <a:srgbClr val="8D6F91"/>
                </a:solidFill>
                <a:latin typeface="Dosis SemiBold" pitchFamily="2" charset="0"/>
              </a:rPr>
              <a:t>Qu’est-ce que tu fais après _______ ?</a:t>
            </a:r>
            <a:endParaRPr lang="fr-FR" sz="2200" b="1" dirty="0">
              <a:solidFill>
                <a:srgbClr val="8D6F91"/>
              </a:solidFill>
              <a:latin typeface="Dosis SemiBold" pitchFamily="2" charset="0"/>
            </a:endParaRPr>
          </a:p>
        </p:txBody>
      </p:sp>
      <p:pic>
        <p:nvPicPr>
          <p:cNvPr id="13" name="Image 12">
            <a:extLst>
              <a:ext uri="{FF2B5EF4-FFF2-40B4-BE49-F238E27FC236}">
                <a16:creationId xmlns:a16="http://schemas.microsoft.com/office/drawing/2014/main" id="{D4E7792B-9C6D-4C9A-8D20-4EBE2A8C7F50}"/>
              </a:ext>
            </a:extLst>
          </p:cNvPr>
          <p:cNvPicPr>
            <a:picLocks noChangeAspect="1"/>
          </p:cNvPicPr>
          <p:nvPr/>
        </p:nvPicPr>
        <p:blipFill>
          <a:blip r:embed="rId5"/>
          <a:stretch>
            <a:fillRect/>
          </a:stretch>
        </p:blipFill>
        <p:spPr>
          <a:xfrm>
            <a:off x="6638192" y="4121657"/>
            <a:ext cx="1066949" cy="1115446"/>
          </a:xfrm>
          <a:prstGeom prst="rect">
            <a:avLst/>
          </a:prstGeom>
        </p:spPr>
      </p:pic>
      <p:pic>
        <p:nvPicPr>
          <p:cNvPr id="6" name="Image 5">
            <a:extLst>
              <a:ext uri="{FF2B5EF4-FFF2-40B4-BE49-F238E27FC236}">
                <a16:creationId xmlns:a16="http://schemas.microsoft.com/office/drawing/2014/main" id="{5A843B52-4F6E-4F7F-BEA0-C929CF99D9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4869" y="4382143"/>
            <a:ext cx="900000" cy="900000"/>
          </a:xfrm>
          <a:prstGeom prst="rect">
            <a:avLst/>
          </a:prstGeom>
        </p:spPr>
      </p:pic>
      <p:pic>
        <p:nvPicPr>
          <p:cNvPr id="2" name="Image 1">
            <a:extLst>
              <a:ext uri="{FF2B5EF4-FFF2-40B4-BE49-F238E27FC236}">
                <a16:creationId xmlns:a16="http://schemas.microsoft.com/office/drawing/2014/main" id="{9B944BC7-B7BD-D856-3AA5-EBD54E752DC2}"/>
              </a:ext>
            </a:extLst>
          </p:cNvPr>
          <p:cNvPicPr>
            <a:picLocks noChangeAspect="1"/>
          </p:cNvPicPr>
          <p:nvPr/>
        </p:nvPicPr>
        <p:blipFill>
          <a:blip r:embed="rId7"/>
          <a:stretch>
            <a:fillRect/>
          </a:stretch>
        </p:blipFill>
        <p:spPr>
          <a:xfrm flipH="1">
            <a:off x="2092358" y="1750124"/>
            <a:ext cx="1080654" cy="971686"/>
          </a:xfrm>
          <a:prstGeom prst="rect">
            <a:avLst/>
          </a:prstGeom>
        </p:spPr>
      </p:pic>
    </p:spTree>
    <p:extLst>
      <p:ext uri="{BB962C8B-B14F-4D97-AF65-F5344CB8AC3E}">
        <p14:creationId xmlns:p14="http://schemas.microsoft.com/office/powerpoint/2010/main" val="13757995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3182982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5D328-3A69-5A4F-E4BF-AACB1B355D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9B87C98-02C6-1062-B406-7D9D8AAB97D3}"/>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Chacun joue le dialogue avec son voisin. </a:t>
            </a:r>
          </a:p>
        </p:txBody>
      </p:sp>
      <p:pic>
        <p:nvPicPr>
          <p:cNvPr id="20" name="Image 19">
            <a:extLst>
              <a:ext uri="{FF2B5EF4-FFF2-40B4-BE49-F238E27FC236}">
                <a16:creationId xmlns:a16="http://schemas.microsoft.com/office/drawing/2014/main" id="{817BD6D1-7EBA-D29F-1C3F-5824EEB38DE6}"/>
              </a:ext>
            </a:extLst>
          </p:cNvPr>
          <p:cNvPicPr>
            <a:picLocks noChangeAspect="1"/>
          </p:cNvPicPr>
          <p:nvPr/>
        </p:nvPicPr>
        <p:blipFill>
          <a:blip r:embed="rId2"/>
          <a:stretch>
            <a:fillRect/>
          </a:stretch>
        </p:blipFill>
        <p:spPr>
          <a:xfrm flipH="1">
            <a:off x="2594008" y="2944633"/>
            <a:ext cx="3955983" cy="2637322"/>
          </a:xfrm>
          <a:prstGeom prst="rect">
            <a:avLst/>
          </a:prstGeom>
        </p:spPr>
      </p:pic>
      <p:pic>
        <p:nvPicPr>
          <p:cNvPr id="21" name="Image 20">
            <a:extLst>
              <a:ext uri="{FF2B5EF4-FFF2-40B4-BE49-F238E27FC236}">
                <a16:creationId xmlns:a16="http://schemas.microsoft.com/office/drawing/2014/main" id="{0EB81BC6-A0C1-3A1E-769D-C2110B180252}"/>
              </a:ext>
            </a:extLst>
          </p:cNvPr>
          <p:cNvPicPr>
            <a:picLocks noChangeAspect="1"/>
          </p:cNvPicPr>
          <p:nvPr/>
        </p:nvPicPr>
        <p:blipFill>
          <a:blip r:embed="rId3"/>
          <a:stretch>
            <a:fillRect/>
          </a:stretch>
        </p:blipFill>
        <p:spPr>
          <a:xfrm>
            <a:off x="1657351" y="2244906"/>
            <a:ext cx="1218404" cy="1102789"/>
          </a:xfrm>
          <a:prstGeom prst="rect">
            <a:avLst/>
          </a:prstGeom>
        </p:spPr>
      </p:pic>
      <p:pic>
        <p:nvPicPr>
          <p:cNvPr id="25" name="Image 24">
            <a:extLst>
              <a:ext uri="{FF2B5EF4-FFF2-40B4-BE49-F238E27FC236}">
                <a16:creationId xmlns:a16="http://schemas.microsoft.com/office/drawing/2014/main" id="{EC3A8443-8721-BD8F-6DBC-BC0C8EC78163}"/>
              </a:ext>
            </a:extLst>
          </p:cNvPr>
          <p:cNvPicPr>
            <a:picLocks noChangeAspect="1"/>
          </p:cNvPicPr>
          <p:nvPr/>
        </p:nvPicPr>
        <p:blipFill>
          <a:blip r:embed="rId4"/>
          <a:stretch>
            <a:fillRect/>
          </a:stretch>
        </p:blipFill>
        <p:spPr>
          <a:xfrm>
            <a:off x="6095226" y="2252068"/>
            <a:ext cx="1219370" cy="1086002"/>
          </a:xfrm>
          <a:prstGeom prst="rect">
            <a:avLst/>
          </a:prstGeom>
        </p:spPr>
      </p:pic>
      <p:pic>
        <p:nvPicPr>
          <p:cNvPr id="5" name="Image 4">
            <a:extLst>
              <a:ext uri="{FF2B5EF4-FFF2-40B4-BE49-F238E27FC236}">
                <a16:creationId xmlns:a16="http://schemas.microsoft.com/office/drawing/2014/main" id="{871FE475-901F-0B9E-4012-B18987E506C5}"/>
              </a:ext>
            </a:extLst>
          </p:cNvPr>
          <p:cNvPicPr>
            <a:picLocks noChangeAspect="1"/>
          </p:cNvPicPr>
          <p:nvPr/>
        </p:nvPicPr>
        <p:blipFill>
          <a:blip r:embed="rId5"/>
          <a:stretch>
            <a:fillRect/>
          </a:stretch>
        </p:blipFill>
        <p:spPr>
          <a:xfrm>
            <a:off x="6095226" y="2337509"/>
            <a:ext cx="1066949" cy="971686"/>
          </a:xfrm>
          <a:prstGeom prst="rect">
            <a:avLst/>
          </a:prstGeom>
        </p:spPr>
      </p:pic>
      <p:pic>
        <p:nvPicPr>
          <p:cNvPr id="13" name="Image 12">
            <a:extLst>
              <a:ext uri="{FF2B5EF4-FFF2-40B4-BE49-F238E27FC236}">
                <a16:creationId xmlns:a16="http://schemas.microsoft.com/office/drawing/2014/main" id="{5F823A5D-E133-4B43-8110-61A17F185E2A}"/>
              </a:ext>
            </a:extLst>
          </p:cNvPr>
          <p:cNvPicPr>
            <a:picLocks noChangeAspect="1"/>
          </p:cNvPicPr>
          <p:nvPr/>
        </p:nvPicPr>
        <p:blipFill>
          <a:blip r:embed="rId6"/>
          <a:stretch>
            <a:fillRect/>
          </a:stretch>
        </p:blipFill>
        <p:spPr>
          <a:xfrm>
            <a:off x="158202" y="525505"/>
            <a:ext cx="1152244" cy="1072989"/>
          </a:xfrm>
          <a:prstGeom prst="rect">
            <a:avLst/>
          </a:prstGeom>
        </p:spPr>
      </p:pic>
      <p:sp>
        <p:nvSpPr>
          <p:cNvPr id="11" name="ZoneTexte 10">
            <a:extLst>
              <a:ext uri="{FF2B5EF4-FFF2-40B4-BE49-F238E27FC236}">
                <a16:creationId xmlns:a16="http://schemas.microsoft.com/office/drawing/2014/main" id="{8525C774-FE0B-4DF6-99CE-2F0E590D14DE}"/>
              </a:ext>
            </a:extLst>
          </p:cNvPr>
          <p:cNvSpPr txBox="1"/>
          <p:nvPr/>
        </p:nvSpPr>
        <p:spPr>
          <a:xfrm>
            <a:off x="6095226" y="3676692"/>
            <a:ext cx="2690955" cy="707886"/>
          </a:xfrm>
          <a:prstGeom prst="rect">
            <a:avLst/>
          </a:prstGeom>
          <a:noFill/>
        </p:spPr>
        <p:txBody>
          <a:bodyPr wrap="square" rtlCol="0">
            <a:spAutoFit/>
          </a:bodyPr>
          <a:lstStyle/>
          <a:p>
            <a:pPr algn="ctr">
              <a:defRPr/>
            </a:pPr>
            <a:r>
              <a:rPr lang="fr-FR" sz="2000" b="1" dirty="0">
                <a:solidFill>
                  <a:srgbClr val="8D6F91"/>
                </a:solidFill>
                <a:latin typeface="Dosis SemiBold" pitchFamily="2" charset="0"/>
              </a:rPr>
              <a:t>Après l’école, </a:t>
            </a:r>
          </a:p>
          <a:p>
            <a:pPr algn="ctr">
              <a:defRPr/>
            </a:pPr>
            <a:r>
              <a:rPr lang="fr-FR" sz="2000" b="1" dirty="0">
                <a:solidFill>
                  <a:srgbClr val="8D6F91"/>
                </a:solidFill>
                <a:latin typeface="Dosis SemiBold" pitchFamily="2" charset="0"/>
              </a:rPr>
              <a:t>je _____________ .   </a:t>
            </a:r>
          </a:p>
        </p:txBody>
      </p:sp>
      <p:sp>
        <p:nvSpPr>
          <p:cNvPr id="10" name="ZoneTexte 9">
            <a:extLst>
              <a:ext uri="{FF2B5EF4-FFF2-40B4-BE49-F238E27FC236}">
                <a16:creationId xmlns:a16="http://schemas.microsoft.com/office/drawing/2014/main" id="{3DE7F142-680E-4D95-8F85-60B73B1846A6}"/>
              </a:ext>
            </a:extLst>
          </p:cNvPr>
          <p:cNvSpPr txBox="1"/>
          <p:nvPr/>
        </p:nvSpPr>
        <p:spPr>
          <a:xfrm>
            <a:off x="336965" y="3751424"/>
            <a:ext cx="2885469" cy="707886"/>
          </a:xfrm>
          <a:prstGeom prst="rect">
            <a:avLst/>
          </a:prstGeom>
          <a:noFill/>
        </p:spPr>
        <p:txBody>
          <a:bodyPr wrap="square" rtlCol="0">
            <a:spAutoFit/>
          </a:bodyPr>
          <a:lstStyle/>
          <a:p>
            <a:pPr lvl="0" algn="ctr">
              <a:defRPr/>
            </a:pPr>
            <a:r>
              <a:rPr lang="fr-FR" sz="2000" b="1" dirty="0">
                <a:solidFill>
                  <a:srgbClr val="445C80"/>
                </a:solidFill>
                <a:latin typeface="Dosis SemiBold" pitchFamily="2" charset="0"/>
              </a:rPr>
              <a:t>Qu’est-ce que tu fais </a:t>
            </a:r>
          </a:p>
          <a:p>
            <a:pPr lvl="0" algn="ctr">
              <a:defRPr/>
            </a:pPr>
            <a:r>
              <a:rPr lang="fr-FR" sz="2000" b="1" dirty="0">
                <a:solidFill>
                  <a:srgbClr val="445C80"/>
                </a:solidFill>
                <a:latin typeface="Dosis SemiBold" pitchFamily="2" charset="0"/>
              </a:rPr>
              <a:t>après  _______ ?</a:t>
            </a:r>
          </a:p>
        </p:txBody>
      </p:sp>
    </p:spTree>
    <p:extLst>
      <p:ext uri="{BB962C8B-B14F-4D97-AF65-F5344CB8AC3E}">
        <p14:creationId xmlns:p14="http://schemas.microsoft.com/office/powerpoint/2010/main" val="15559913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9ED5C-C040-80F4-C6F8-FC9A99FD4BB6}"/>
            </a:ext>
          </a:extLst>
        </p:cNvPr>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1AAB39AE-C88C-2050-B1F8-20189324A922}"/>
              </a:ext>
            </a:extLst>
          </p:cNvPr>
          <p:cNvSpPr>
            <a:spLocks noGrp="1"/>
          </p:cNvSpPr>
          <p:nvPr>
            <p:ph type="body" sz="quarter" idx="19"/>
          </p:nvPr>
        </p:nvSpPr>
        <p:spPr>
          <a:xfrm>
            <a:off x="2201410" y="2522109"/>
            <a:ext cx="4960805" cy="756000"/>
          </a:xfrm>
        </p:spPr>
        <p:txBody>
          <a:bodyPr/>
          <a:lstStyle/>
          <a:p>
            <a:r>
              <a:rPr lang="fr-FR" dirty="0"/>
              <a:t>Répondre à la question : « Qu'est-ce que tu fais après l'école ? »</a:t>
            </a:r>
          </a:p>
        </p:txBody>
      </p:sp>
      <p:sp>
        <p:nvSpPr>
          <p:cNvPr id="14" name="Espace réservé du texte 13">
            <a:extLst>
              <a:ext uri="{FF2B5EF4-FFF2-40B4-BE49-F238E27FC236}">
                <a16:creationId xmlns:a16="http://schemas.microsoft.com/office/drawing/2014/main" id="{516F0179-3CB0-BDC7-0565-AE10D8CF1805}"/>
              </a:ext>
            </a:extLst>
          </p:cNvPr>
          <p:cNvSpPr>
            <a:spLocks noGrp="1"/>
          </p:cNvSpPr>
          <p:nvPr>
            <p:ph type="body" sz="quarter" idx="20"/>
          </p:nvPr>
        </p:nvSpPr>
        <p:spPr>
          <a:xfrm>
            <a:off x="2201410" y="5508429"/>
            <a:ext cx="4960805" cy="756000"/>
          </a:xfrm>
        </p:spPr>
        <p:txBody>
          <a:bodyPr/>
          <a:lstStyle/>
          <a:p>
            <a:r>
              <a:rPr lang="fr-FR" dirty="0"/>
              <a:t>Écriture de syllabes avec la lettre d.</a:t>
            </a:r>
            <a:endParaRPr lang="fr-MA" dirty="0"/>
          </a:p>
        </p:txBody>
      </p:sp>
      <p:pic>
        <p:nvPicPr>
          <p:cNvPr id="3" name="Espace réservé pour une image  2">
            <a:extLst>
              <a:ext uri="{FF2B5EF4-FFF2-40B4-BE49-F238E27FC236}">
                <a16:creationId xmlns:a16="http://schemas.microsoft.com/office/drawing/2014/main" id="{0D64BE76-0E65-B67C-7698-F10F00C7319F}"/>
              </a:ext>
            </a:extLst>
          </p:cNvPr>
          <p:cNvPicPr>
            <a:picLocks noGrp="1" noChangeAspect="1"/>
          </p:cNvPicPr>
          <p:nvPr>
            <p:ph type="pic" sz="quarter" idx="11"/>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9325" y="1957588"/>
            <a:ext cx="539750" cy="539750"/>
          </a:xfrm>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5611B869-3B20-6F0A-E988-DBF6A748461D}"/>
              </a:ext>
            </a:extLst>
          </p:cNvPr>
          <p:cNvPicPr>
            <a:picLocks noGrp="1" noChangeAspect="1"/>
          </p:cNvPicPr>
          <p:nvPr>
            <p:ph type="pic" sz="quarter" idx="13"/>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8796" y="4958117"/>
            <a:ext cx="540000" cy="540000"/>
          </a:xfrm>
        </p:spPr>
      </p:pic>
      <p:pic>
        <p:nvPicPr>
          <p:cNvPr id="6" name="Image 5">
            <a:extLst>
              <a:ext uri="{FF2B5EF4-FFF2-40B4-BE49-F238E27FC236}">
                <a16:creationId xmlns:a16="http://schemas.microsoft.com/office/drawing/2014/main" id="{668F620A-E896-6974-DDFE-A4D451AF6BCA}"/>
              </a:ext>
            </a:extLst>
          </p:cNvPr>
          <p:cNvPicPr>
            <a:picLocks noChangeAspect="1"/>
          </p:cNvPicPr>
          <p:nvPr/>
        </p:nvPicPr>
        <p:blipFill>
          <a:blip r:embed="rId3"/>
          <a:stretch>
            <a:fillRect/>
          </a:stretch>
        </p:blipFill>
        <p:spPr>
          <a:xfrm>
            <a:off x="1475017" y="3477125"/>
            <a:ext cx="6254069" cy="1446177"/>
          </a:xfrm>
          <a:prstGeom prst="rect">
            <a:avLst/>
          </a:prstGeom>
        </p:spPr>
      </p:pic>
      <p:sp>
        <p:nvSpPr>
          <p:cNvPr id="16" name="ZoneTexte 15">
            <a:extLst>
              <a:ext uri="{FF2B5EF4-FFF2-40B4-BE49-F238E27FC236}">
                <a16:creationId xmlns:a16="http://schemas.microsoft.com/office/drawing/2014/main" id="{BBCCB2E0-8516-CD6C-1D4D-01872C33CF9F}"/>
              </a:ext>
            </a:extLst>
          </p:cNvPr>
          <p:cNvSpPr txBox="1"/>
          <p:nvPr/>
        </p:nvSpPr>
        <p:spPr>
          <a:xfrm>
            <a:off x="2201410" y="3605304"/>
            <a:ext cx="1072730" cy="338554"/>
          </a:xfrm>
          <a:prstGeom prst="rect">
            <a:avLst/>
          </a:prstGeom>
          <a:noFill/>
        </p:spPr>
        <p:txBody>
          <a:bodyPr wrap="none" rtlCol="0">
            <a:spAutoFit/>
          </a:bodyPr>
          <a:lstStyle/>
          <a:p>
            <a:r>
              <a:rPr lang="fr-MA" sz="1600" dirty="0">
                <a:solidFill>
                  <a:srgbClr val="424D7B"/>
                </a:solidFill>
                <a:latin typeface="Dosis ExtraBold" pitchFamily="2" charset="0"/>
              </a:rPr>
              <a:t>2.  Lecture</a:t>
            </a:r>
          </a:p>
        </p:txBody>
      </p:sp>
      <p:sp>
        <p:nvSpPr>
          <p:cNvPr id="17" name="Espace réservé du texte 5">
            <a:extLst>
              <a:ext uri="{FF2B5EF4-FFF2-40B4-BE49-F238E27FC236}">
                <a16:creationId xmlns:a16="http://schemas.microsoft.com/office/drawing/2014/main" id="{147ED9BD-C99B-11DB-4E09-9646AAF91999}"/>
              </a:ext>
            </a:extLst>
          </p:cNvPr>
          <p:cNvSpPr txBox="1">
            <a:spLocks/>
          </p:cNvSpPr>
          <p:nvPr/>
        </p:nvSpPr>
        <p:spPr>
          <a:xfrm>
            <a:off x="2201410" y="4043366"/>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Lecture de syllabes avec la lettre d.</a:t>
            </a:r>
            <a:endParaRPr lang="fr-FR" sz="1600" dirty="0">
              <a:latin typeface="Colonna MT" panose="04020805060202030203" pitchFamily="82" charset="0"/>
            </a:endParaRPr>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C2E9EBEF-C46E-04F5-5174-F0ECD3CBE753}"/>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7526" r="-7526"/>
          <a:stretch>
            <a:fillRect/>
          </a:stretch>
        </p:blipFill>
        <p:spPr>
          <a:xfrm>
            <a:off x="7282884" y="3457727"/>
            <a:ext cx="540000" cy="540000"/>
          </a:xfrm>
          <a:prstGeom prst="rect">
            <a:avLst/>
          </a:prstGeom>
        </p:spPr>
      </p:pic>
      <p:sp>
        <p:nvSpPr>
          <p:cNvPr id="9" name="Titre 8">
            <a:extLst>
              <a:ext uri="{FF2B5EF4-FFF2-40B4-BE49-F238E27FC236}">
                <a16:creationId xmlns:a16="http://schemas.microsoft.com/office/drawing/2014/main" id="{3640BCCD-5F8F-8C53-9438-B85E8E1FE586}"/>
              </a:ext>
            </a:extLst>
          </p:cNvPr>
          <p:cNvSpPr>
            <a:spLocks noGrp="1"/>
          </p:cNvSpPr>
          <p:nvPr>
            <p:ph type="title"/>
          </p:nvPr>
        </p:nvSpPr>
        <p:spPr>
          <a:xfrm>
            <a:off x="522772" y="1254325"/>
            <a:ext cx="7886700" cy="705267"/>
          </a:xfrm>
        </p:spPr>
        <p:txBody>
          <a:bodyPr/>
          <a:lstStyle/>
          <a:p>
            <a:r>
              <a:rPr lang="fr-MA" sz="3200" dirty="0"/>
              <a:t>Plan de la séance 3</a:t>
            </a:r>
          </a:p>
        </p:txBody>
      </p:sp>
      <p:grpSp>
        <p:nvGrpSpPr>
          <p:cNvPr id="10" name="Groupe 9">
            <a:extLst>
              <a:ext uri="{FF2B5EF4-FFF2-40B4-BE49-F238E27FC236}">
                <a16:creationId xmlns:a16="http://schemas.microsoft.com/office/drawing/2014/main" id="{1A2C1CCC-352A-AAE0-C5A5-13D328D3E59C}"/>
              </a:ext>
            </a:extLst>
          </p:cNvPr>
          <p:cNvGrpSpPr/>
          <p:nvPr/>
        </p:nvGrpSpPr>
        <p:grpSpPr>
          <a:xfrm>
            <a:off x="3120265" y="0"/>
            <a:ext cx="2741519" cy="1084434"/>
            <a:chOff x="3072140" y="0"/>
            <a:chExt cx="2741519" cy="1084434"/>
          </a:xfrm>
        </p:grpSpPr>
        <p:sp>
          <p:nvSpPr>
            <p:cNvPr id="11" name="Rectangle 10">
              <a:extLst>
                <a:ext uri="{FF2B5EF4-FFF2-40B4-BE49-F238E27FC236}">
                  <a16:creationId xmlns:a16="http://schemas.microsoft.com/office/drawing/2014/main" id="{8211B303-91C5-FCD8-563C-3237FA715DC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32B2332C-957B-FE64-2A84-2C286A1F8A4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2FD8517B-345B-8F45-512B-FB7CB2E002C5}"/>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Tree>
    <p:extLst>
      <p:ext uri="{BB962C8B-B14F-4D97-AF65-F5344CB8AC3E}">
        <p14:creationId xmlns:p14="http://schemas.microsoft.com/office/powerpoint/2010/main" val="4253363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B0CC2-B73A-ED67-AA84-FA67AF3FDF7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Maintenant, on va faire de la lecture. On va apprendre à lire la lettre d. </a:t>
            </a:r>
          </a:p>
        </p:txBody>
      </p:sp>
      <p:sp>
        <p:nvSpPr>
          <p:cNvPr id="11" name="AutoShape 4" descr="Image générée">
            <a:extLst>
              <a:ext uri="{FF2B5EF4-FFF2-40B4-BE49-F238E27FC236}">
                <a16:creationId xmlns:a16="http://schemas.microsoft.com/office/drawing/2014/main" id="{B79F80A6-92E7-243E-7A31-232301D140C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7" name="Image 16">
            <a:extLst>
              <a:ext uri="{FF2B5EF4-FFF2-40B4-BE49-F238E27FC236}">
                <a16:creationId xmlns:a16="http://schemas.microsoft.com/office/drawing/2014/main" id="{C184FA88-9BB8-8063-151D-55920B36DC54}"/>
              </a:ext>
            </a:extLst>
          </p:cNvPr>
          <p:cNvPicPr>
            <a:picLocks noChangeAspect="1"/>
          </p:cNvPicPr>
          <p:nvPr/>
        </p:nvPicPr>
        <p:blipFill>
          <a:blip r:embed="rId2"/>
          <a:stretch>
            <a:fillRect/>
          </a:stretch>
        </p:blipFill>
        <p:spPr>
          <a:xfrm>
            <a:off x="2045970" y="2261937"/>
            <a:ext cx="5052060" cy="3368040"/>
          </a:xfrm>
          <a:prstGeom prst="rect">
            <a:avLst/>
          </a:prstGeom>
        </p:spPr>
      </p:pic>
      <p:pic>
        <p:nvPicPr>
          <p:cNvPr id="3" name="Image 2">
            <a:extLst>
              <a:ext uri="{FF2B5EF4-FFF2-40B4-BE49-F238E27FC236}">
                <a16:creationId xmlns:a16="http://schemas.microsoft.com/office/drawing/2014/main" id="{24B5CF5E-92B8-8694-30FD-E77518C7AA55}"/>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401323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Aujourd’hui, nous allons apprendre à lire des syllabes avec le son « d ». </a:t>
            </a:r>
            <a:endParaRPr lang="fr-MA" dirty="0">
              <a:solidFill>
                <a:schemeClr val="tx1">
                  <a:lumMod val="65000"/>
                  <a:lumOff val="35000"/>
                </a:schemeClr>
              </a:solidFill>
              <a:latin typeface="Dosis Medium" pitchFamily="2" charset="0"/>
            </a:endParaRPr>
          </a:p>
        </p:txBody>
      </p:sp>
      <p:sp>
        <p:nvSpPr>
          <p:cNvPr id="5" name="ZoneTexte 4">
            <a:extLst>
              <a:ext uri="{FF2B5EF4-FFF2-40B4-BE49-F238E27FC236}">
                <a16:creationId xmlns:a16="http://schemas.microsoft.com/office/drawing/2014/main" id="{315895FF-8CE3-CB65-AE8E-73734C49FA48}"/>
              </a:ext>
            </a:extLst>
          </p:cNvPr>
          <p:cNvSpPr txBox="1"/>
          <p:nvPr/>
        </p:nvSpPr>
        <p:spPr>
          <a:xfrm>
            <a:off x="1822621" y="2185981"/>
            <a:ext cx="5498757" cy="32932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0800" b="0" i="0" u="none" strike="noStrike" kern="1200" cap="none" spc="0" normalizeH="0" baseline="0" noProof="0" dirty="0">
                <a:ln w="0"/>
                <a:solidFill>
                  <a:srgbClr val="44546A"/>
                </a:solidFill>
                <a:effectLst/>
                <a:uLnTx/>
                <a:uFillTx/>
                <a:latin typeface="Dosis SemiBold" pitchFamily="2" charset="0"/>
                <a:ea typeface="Cascadia Mono SemiBold" panose="020B0609020000020004" pitchFamily="49" charset="0"/>
                <a:cs typeface="Cascadia Mono SemiBold" panose="020B0609020000020004" pitchFamily="49" charset="0"/>
              </a:rPr>
              <a:t>D</a:t>
            </a:r>
            <a:r>
              <a:rPr kumimoji="0" lang="pt-BR" sz="20800" b="0" i="0" u="none" strike="noStrike" kern="1200" cap="none" spc="0" normalizeH="0" baseline="0" noProof="0" dirty="0">
                <a:ln w="0"/>
                <a:solidFill>
                  <a:srgbClr val="44546A"/>
                </a:solidFill>
                <a:effectLst/>
                <a:uLnTx/>
                <a:uFillTx/>
                <a:latin typeface="Bahnschrift SemiBold SemiConden" panose="020B0502040204020203" pitchFamily="34" charset="0"/>
                <a:ea typeface="Cascadia Mono SemiBold" panose="020B0609020000020004" pitchFamily="49" charset="0"/>
                <a:cs typeface="Cascadia Mono SemiBold" panose="020B0609020000020004" pitchFamily="49" charset="0"/>
              </a:rPr>
              <a:t>   </a:t>
            </a:r>
            <a:r>
              <a:rPr kumimoji="0" lang="pt-BR" sz="20800" b="0" i="0" u="none" strike="noStrike" kern="1200" cap="none" spc="0" normalizeH="0" baseline="0" noProof="0" dirty="0">
                <a:ln w="0"/>
                <a:solidFill>
                  <a:srgbClr val="44546A"/>
                </a:solidFill>
                <a:effectLst/>
                <a:uLnTx/>
                <a:uFillTx/>
                <a:latin typeface="Dosis SemiBold" pitchFamily="2" charset="0"/>
                <a:ea typeface="Cascadia Mono SemiBold" panose="020B0609020000020004" pitchFamily="49" charset="0"/>
                <a:cs typeface="Cascadia Mono SemiBold" panose="020B0609020000020004" pitchFamily="49" charset="0"/>
              </a:rPr>
              <a:t>d</a:t>
            </a:r>
          </a:p>
        </p:txBody>
      </p:sp>
      <p:pic>
        <p:nvPicPr>
          <p:cNvPr id="9" name="Image 8">
            <a:extLst>
              <a:ext uri="{FF2B5EF4-FFF2-40B4-BE49-F238E27FC236}">
                <a16:creationId xmlns:a16="http://schemas.microsoft.com/office/drawing/2014/main" id="{D028103C-0D37-433C-BE6D-E34002E63E16}"/>
              </a:ext>
            </a:extLst>
          </p:cNvPr>
          <p:cNvPicPr>
            <a:picLocks noChangeAspect="1"/>
          </p:cNvPicPr>
          <p:nvPr/>
        </p:nvPicPr>
        <p:blipFill>
          <a:blip r:embed="rId2"/>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25591308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C’est quelle lettre ? </a:t>
            </a:r>
            <a:endParaRPr lang="fr-MA" dirty="0">
              <a:solidFill>
                <a:schemeClr val="tx1">
                  <a:lumMod val="65000"/>
                  <a:lumOff val="35000"/>
                </a:schemeClr>
              </a:solidFill>
              <a:latin typeface="Dosis Medium" pitchFamily="2" charset="0"/>
            </a:endParaRPr>
          </a:p>
        </p:txBody>
      </p:sp>
      <p:sp>
        <p:nvSpPr>
          <p:cNvPr id="5" name="ZoneTexte 4">
            <a:extLst>
              <a:ext uri="{FF2B5EF4-FFF2-40B4-BE49-F238E27FC236}">
                <a16:creationId xmlns:a16="http://schemas.microsoft.com/office/drawing/2014/main" id="{315895FF-8CE3-CB65-AE8E-73734C49FA48}"/>
              </a:ext>
            </a:extLst>
          </p:cNvPr>
          <p:cNvSpPr txBox="1"/>
          <p:nvPr/>
        </p:nvSpPr>
        <p:spPr>
          <a:xfrm>
            <a:off x="2396283" y="2044725"/>
            <a:ext cx="4351434" cy="3293209"/>
          </a:xfrm>
          <a:prstGeom prst="rect">
            <a:avLst/>
          </a:prstGeom>
          <a:noFill/>
        </p:spPr>
        <p:txBody>
          <a:bodyPr wrap="square" rtlCol="0">
            <a:spAutoFit/>
          </a:bodyPr>
          <a:lstStyle/>
          <a:p>
            <a:pPr lvl="0" algn="ctr">
              <a:defRPr/>
            </a:pPr>
            <a:r>
              <a:rPr lang="pt-BR" sz="20800" dirty="0">
                <a:ln w="0"/>
                <a:solidFill>
                  <a:srgbClr val="44546A"/>
                </a:solidFill>
                <a:latin typeface="Dosis SemiBold" pitchFamily="2" charset="0"/>
                <a:ea typeface="Cascadia Mono SemiBold" panose="020B0609020000020004" pitchFamily="49" charset="0"/>
                <a:cs typeface="Cascadia Mono SemiBold" panose="020B0609020000020004" pitchFamily="49" charset="0"/>
              </a:rPr>
              <a:t>D</a:t>
            </a:r>
            <a:endParaRPr kumimoji="0" lang="pt-BR" sz="20800" b="0" i="0" u="none" strike="noStrike" kern="1200" cap="none" spc="0" normalizeH="0" baseline="0" noProof="0" dirty="0">
              <a:ln w="0"/>
              <a:solidFill>
                <a:srgbClr val="44546A"/>
              </a:solidFill>
              <a:effectLst/>
              <a:uLnTx/>
              <a:uFillTx/>
              <a:latin typeface="Dosis Medium" pitchFamily="2" charset="0"/>
              <a:ea typeface="+mn-ea"/>
              <a:cs typeface="Aharoni" panose="02010803020104030203" pitchFamily="2" charset="-79"/>
            </a:endParaRPr>
          </a:p>
        </p:txBody>
      </p:sp>
      <p:pic>
        <p:nvPicPr>
          <p:cNvPr id="6" name="Image 5">
            <a:extLst>
              <a:ext uri="{FF2B5EF4-FFF2-40B4-BE49-F238E27FC236}">
                <a16:creationId xmlns:a16="http://schemas.microsoft.com/office/drawing/2014/main" id="{4F868F13-8D8A-47AF-9099-F829D3F1B516}"/>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5024184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8B308-A008-E934-9775-B6FE633FD60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0672584-9850-CCA2-CA98-32D16473853B}"/>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C’est quelle lettre ? </a:t>
            </a:r>
            <a:endParaRPr lang="fr-MA" dirty="0">
              <a:solidFill>
                <a:schemeClr val="tx1">
                  <a:lumMod val="65000"/>
                  <a:lumOff val="35000"/>
                </a:schemeClr>
              </a:solidFill>
              <a:latin typeface="Dosis Medium" pitchFamily="2" charset="0"/>
            </a:endParaRPr>
          </a:p>
        </p:txBody>
      </p:sp>
      <p:sp>
        <p:nvSpPr>
          <p:cNvPr id="5" name="ZoneTexte 4">
            <a:extLst>
              <a:ext uri="{FF2B5EF4-FFF2-40B4-BE49-F238E27FC236}">
                <a16:creationId xmlns:a16="http://schemas.microsoft.com/office/drawing/2014/main" id="{A058E71F-9FE9-52B7-99A2-348EC8273CCD}"/>
              </a:ext>
            </a:extLst>
          </p:cNvPr>
          <p:cNvSpPr txBox="1"/>
          <p:nvPr/>
        </p:nvSpPr>
        <p:spPr>
          <a:xfrm>
            <a:off x="2514524" y="1782395"/>
            <a:ext cx="4114951" cy="3293209"/>
          </a:xfrm>
          <a:prstGeom prst="rect">
            <a:avLst/>
          </a:prstGeom>
          <a:noFill/>
        </p:spPr>
        <p:txBody>
          <a:bodyPr wrap="square" rtlCol="0">
            <a:spAutoFit/>
          </a:bodyPr>
          <a:lstStyle/>
          <a:p>
            <a:pPr lvl="0" algn="ctr">
              <a:defRPr/>
            </a:pPr>
            <a:r>
              <a:rPr lang="pt-BR" sz="20800" dirty="0">
                <a:ln w="0"/>
                <a:solidFill>
                  <a:srgbClr val="44546A"/>
                </a:solidFill>
                <a:latin typeface="Dosis SemiBold" pitchFamily="2" charset="0"/>
                <a:ea typeface="Cascadia Mono SemiBold" panose="020B0609020000020004" pitchFamily="49" charset="0"/>
                <a:cs typeface="Cascadia Mono SemiBold" panose="020B0609020000020004" pitchFamily="49" charset="0"/>
              </a:rPr>
              <a:t>d</a:t>
            </a:r>
            <a:endParaRPr kumimoji="0" lang="pt-BR" sz="20800" b="0" i="0" u="none" strike="noStrike" kern="1200" cap="none" spc="0" normalizeH="0" baseline="0" noProof="0" dirty="0">
              <a:ln w="0"/>
              <a:solidFill>
                <a:srgbClr val="44546A"/>
              </a:solidFill>
              <a:effectLst/>
              <a:uLnTx/>
              <a:uFillTx/>
              <a:cs typeface="Times New Roman" panose="02020603050405020304" pitchFamily="18" charset="0"/>
            </a:endParaRPr>
          </a:p>
        </p:txBody>
      </p:sp>
      <p:pic>
        <p:nvPicPr>
          <p:cNvPr id="6" name="Image 5">
            <a:extLst>
              <a:ext uri="{FF2B5EF4-FFF2-40B4-BE49-F238E27FC236}">
                <a16:creationId xmlns:a16="http://schemas.microsoft.com/office/drawing/2014/main" id="{D81D9347-96B4-450B-A9E8-3CA6A72FC27E}"/>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29117103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4E7DDD-78AD-CD9A-C2BB-D518BCFD27FB}"/>
              </a:ext>
            </a:extLst>
          </p:cNvPr>
          <p:cNvSpPr>
            <a:spLocks noGrp="1"/>
          </p:cNvSpPr>
          <p:nvPr>
            <p:ph type="title"/>
          </p:nvPr>
        </p:nvSpPr>
        <p:spPr/>
        <p:txBody>
          <a:bodyPr>
            <a:normAutofit/>
          </a:bodyPr>
          <a:lstStyle/>
          <a:p>
            <a:r>
              <a:rPr lang="fr-FR" i="1" dirty="0">
                <a:solidFill>
                  <a:schemeClr val="tx1">
                    <a:lumMod val="65000"/>
                    <a:lumOff val="35000"/>
                  </a:schemeClr>
                </a:solidFill>
                <a:latin typeface="Dosis Medium" pitchFamily="2" charset="0"/>
              </a:rPr>
              <a:t>Lecture de la vidéo.</a:t>
            </a:r>
          </a:p>
        </p:txBody>
      </p:sp>
      <p:pic>
        <p:nvPicPr>
          <p:cNvPr id="7" name="Espace réservé pour une image  11" descr="Une image contenant capture d’écran, Graphique, Bleu électrique, conception&#10;&#10;Le contenu généré par l’IA peut être incorrect.">
            <a:extLst>
              <a:ext uri="{FF2B5EF4-FFF2-40B4-BE49-F238E27FC236}">
                <a16:creationId xmlns:a16="http://schemas.microsoft.com/office/drawing/2014/main" id="{25BF17FD-7605-CDAE-E83A-26CA9F890B8C}"/>
              </a:ext>
            </a:extLst>
          </p:cNvPr>
          <p:cNvPicPr>
            <a:picLocks noChangeAspect="1"/>
          </p:cNvPicPr>
          <p:nvPr/>
        </p:nvPicPr>
        <p:blipFill>
          <a:blip r:embed="rId4">
            <a:extLst>
              <a:ext uri="{28A0092B-C50C-407E-A947-70E740481C1C}">
                <a14:useLocalDpi xmlns:a14="http://schemas.microsoft.com/office/drawing/2010/main" val="0"/>
              </a:ext>
            </a:extLst>
          </a:blip>
          <a:srcRect t="110" b="110"/>
          <a:stretch>
            <a:fillRect/>
          </a:stretch>
        </p:blipFill>
        <p:spPr>
          <a:xfrm>
            <a:off x="394184" y="792000"/>
            <a:ext cx="720000" cy="720000"/>
          </a:xfrm>
          <a:prstGeom prst="rect">
            <a:avLst/>
          </a:prstGeom>
        </p:spPr>
      </p:pic>
      <p:pic>
        <p:nvPicPr>
          <p:cNvPr id="3" name="Image 2" descr="Une image contenant noir, obscurité&#10;&#10;Le contenu généré par l’IA peut être incorrect.">
            <a:extLst>
              <a:ext uri="{FF2B5EF4-FFF2-40B4-BE49-F238E27FC236}">
                <a16:creationId xmlns:a16="http://schemas.microsoft.com/office/drawing/2014/main" id="{9097F3F8-4432-36CD-4790-7E7F9D392D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4" name="993A8243">
            <a:hlinkClick r:id="" action="ppaction://media"/>
            <a:extLst>
              <a:ext uri="{FF2B5EF4-FFF2-40B4-BE49-F238E27FC236}">
                <a16:creationId xmlns:a16="http://schemas.microsoft.com/office/drawing/2014/main" id="{1EEBA17D-EEE1-4A33-B3FE-C68343E9DA6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36395" y="1913640"/>
            <a:ext cx="7671209" cy="4315055"/>
          </a:xfrm>
          <a:prstGeom prst="rect">
            <a:avLst/>
          </a:prstGeom>
        </p:spPr>
      </p:pic>
    </p:spTree>
    <p:extLst>
      <p:ext uri="{BB962C8B-B14F-4D97-AF65-F5344CB8AC3E}">
        <p14:creationId xmlns:p14="http://schemas.microsoft.com/office/powerpoint/2010/main" val="1644084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064" fill="hold"/>
                                        <p:tgtEl>
                                          <p:spTgt spid="4"/>
                                        </p:tgtEl>
                                      </p:cBhvr>
                                    </p:cmd>
                                  </p:childTnLst>
                                </p:cTn>
                              </p:par>
                            </p:childTnLst>
                          </p:cTn>
                        </p:par>
                        <p:par>
                          <p:cTn id="7" fill="hold">
                            <p:stCondLst>
                              <p:cond delay="40064"/>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471871" y="2538196"/>
            <a:ext cx="6355614"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d  </a:t>
            </a:r>
            <a:r>
              <a:rPr lang="fr-FR" sz="8800" b="1" dirty="0">
                <a:solidFill>
                  <a:schemeClr val="accent1">
                    <a:lumMod val="50000"/>
                  </a:schemeClr>
                </a:solidFill>
                <a:latin typeface="Dosis SemiBold" pitchFamily="2" charset="0"/>
              </a:rPr>
              <a:t>  a    &gt;      </a:t>
            </a:r>
            <a:r>
              <a:rPr lang="fr-FR" sz="8800" b="1" dirty="0">
                <a:solidFill>
                  <a:srgbClr val="00ACA4"/>
                </a:solidFill>
                <a:latin typeface="Dosis SemiBold" pitchFamily="2" charset="0"/>
              </a:rPr>
              <a:t>d</a:t>
            </a:r>
            <a:r>
              <a:rPr lang="fr-FR" sz="8800" b="1" dirty="0">
                <a:solidFill>
                  <a:schemeClr val="accent1">
                    <a:lumMod val="50000"/>
                  </a:schemeClr>
                </a:solidFill>
                <a:latin typeface="Dosis SemiBold" pitchFamily="2" charset="0"/>
              </a:rPr>
              <a:t>a</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02CFC0E3-A685-4945-B075-05D928F3235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013917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027659" y="2494128"/>
            <a:ext cx="7088682"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d  </a:t>
            </a:r>
            <a:r>
              <a:rPr lang="fr-FR" sz="8800" b="1" dirty="0">
                <a:solidFill>
                  <a:schemeClr val="accent1">
                    <a:lumMod val="50000"/>
                  </a:schemeClr>
                </a:solidFill>
                <a:latin typeface="Dosis SemiBold" pitchFamily="2" charset="0"/>
              </a:rPr>
              <a:t>  o    &gt;     </a:t>
            </a:r>
            <a:r>
              <a:rPr lang="fr-FR" sz="8800" b="1" dirty="0">
                <a:solidFill>
                  <a:srgbClr val="00ACA4"/>
                </a:solidFill>
                <a:latin typeface="Dosis SemiBold" pitchFamily="2" charset="0"/>
              </a:rPr>
              <a:t>d</a:t>
            </a:r>
            <a:r>
              <a:rPr lang="fr-FR" sz="8800" b="1" dirty="0">
                <a:solidFill>
                  <a:schemeClr val="accent1">
                    <a:lumMod val="50000"/>
                  </a:schemeClr>
                </a:solidFill>
                <a:latin typeface="Dosis SemiBold" pitchFamily="2" charset="0"/>
              </a:rPr>
              <a:t>o</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3C15D212-7EE1-4CF2-B566-A67991E88A55}"/>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4864180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036041" y="2494128"/>
            <a:ext cx="7071917"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d  </a:t>
            </a:r>
            <a:r>
              <a:rPr lang="fr-FR" sz="8800" b="1" dirty="0">
                <a:solidFill>
                  <a:schemeClr val="accent1">
                    <a:lumMod val="50000"/>
                  </a:schemeClr>
                </a:solidFill>
                <a:latin typeface="Dosis SemiBold" pitchFamily="2" charset="0"/>
              </a:rPr>
              <a:t>   u    &gt;     </a:t>
            </a:r>
            <a:r>
              <a:rPr lang="fr-FR" sz="8800" b="1" dirty="0">
                <a:solidFill>
                  <a:srgbClr val="00ACA4"/>
                </a:solidFill>
                <a:latin typeface="Dosis SemiBold" pitchFamily="2" charset="0"/>
              </a:rPr>
              <a:t>d</a:t>
            </a:r>
            <a:r>
              <a:rPr lang="fr-FR" sz="8800" b="1" dirty="0">
                <a:solidFill>
                  <a:schemeClr val="accent1">
                    <a:lumMod val="50000"/>
                  </a:schemeClr>
                </a:solidFill>
                <a:latin typeface="Dosis SemiBold" pitchFamily="2" charset="0"/>
              </a:rPr>
              <a:t>u</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A20F0C03-BC1A-4D37-8F07-DB53842A341A}"/>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23538636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A4169DB-E4D1-7C6D-4EE9-718DE6CF13E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27A39F50-33BD-B486-03A4-6A680CB17867}"/>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3FBA5B5-54B2-9678-F62D-CA621C951F8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re 53">
              <a:extLst>
                <a:ext uri="{FF2B5EF4-FFF2-40B4-BE49-F238E27FC236}">
                  <a16:creationId xmlns:a16="http://schemas.microsoft.com/office/drawing/2014/main" id="{E5A07AC2-DF3E-B6F2-143B-054E07511E74}"/>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47900" y="1390533"/>
            <a:ext cx="7886700" cy="720000"/>
          </a:xfrm>
        </p:spPr>
        <p:txBody>
          <a:bodyPr/>
          <a:lstStyle/>
          <a:p>
            <a:r>
              <a:rPr lang="fr-MA" sz="3200" dirty="0">
                <a:solidFill>
                  <a:srgbClr val="424D7B"/>
                </a:solidFill>
              </a:rPr>
              <a:t>Pictogrammes</a:t>
            </a:r>
          </a:p>
        </p:txBody>
      </p:sp>
      <p:pic>
        <p:nvPicPr>
          <p:cNvPr id="2" name="Image 1">
            <a:extLst>
              <a:ext uri="{FF2B5EF4-FFF2-40B4-BE49-F238E27FC236}">
                <a16:creationId xmlns:a16="http://schemas.microsoft.com/office/drawing/2014/main" id="{E3E8EFFE-F92D-6AFB-141F-8C8242CD16AF}"/>
              </a:ext>
            </a:extLst>
          </p:cNvPr>
          <p:cNvPicPr>
            <a:picLocks noChangeAspect="1"/>
          </p:cNvPicPr>
          <p:nvPr/>
        </p:nvPicPr>
        <p:blipFill>
          <a:blip r:embed="rId3"/>
          <a:stretch>
            <a:fillRect/>
          </a:stretch>
        </p:blipFill>
        <p:spPr>
          <a:xfrm>
            <a:off x="763400" y="2474382"/>
            <a:ext cx="7520578" cy="2799510"/>
          </a:xfrm>
          <a:prstGeom prst="rect">
            <a:avLst/>
          </a:prstGeom>
        </p:spPr>
      </p:pic>
    </p:spTree>
    <p:extLst>
      <p:ext uri="{BB962C8B-B14F-4D97-AF65-F5344CB8AC3E}">
        <p14:creationId xmlns:p14="http://schemas.microsoft.com/office/powerpoint/2010/main" val="18671904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579142" y="2334384"/>
            <a:ext cx="5985715"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d  </a:t>
            </a:r>
            <a:r>
              <a:rPr lang="fr-FR" sz="8800" b="1" dirty="0">
                <a:solidFill>
                  <a:schemeClr val="accent1">
                    <a:lumMod val="50000"/>
                  </a:schemeClr>
                </a:solidFill>
                <a:latin typeface="Dosis SemiBold" pitchFamily="2" charset="0"/>
              </a:rPr>
              <a:t>   i     &gt;      </a:t>
            </a:r>
            <a:r>
              <a:rPr lang="fr-FR" sz="8800" b="1" dirty="0">
                <a:solidFill>
                  <a:srgbClr val="00ACA4"/>
                </a:solidFill>
                <a:latin typeface="Dosis SemiBold" pitchFamily="2" charset="0"/>
              </a:rPr>
              <a:t>d</a:t>
            </a:r>
            <a:r>
              <a:rPr lang="fr-FR" sz="8800" b="1" dirty="0">
                <a:solidFill>
                  <a:schemeClr val="accent1">
                    <a:lumMod val="50000"/>
                  </a:schemeClr>
                </a:solidFill>
                <a:latin typeface="Dosis SemiBold" pitchFamily="2" charset="0"/>
              </a:rPr>
              <a:t>i</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778415C1-374D-455A-B801-F21FEABFF48D}"/>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7263282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482494" y="2494128"/>
            <a:ext cx="6179012"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d  </a:t>
            </a:r>
            <a:r>
              <a:rPr lang="fr-FR" sz="8800" b="1" dirty="0">
                <a:solidFill>
                  <a:schemeClr val="accent1">
                    <a:lumMod val="50000"/>
                  </a:schemeClr>
                </a:solidFill>
                <a:latin typeface="Dosis SemiBold" pitchFamily="2" charset="0"/>
              </a:rPr>
              <a:t>   e    &gt;    </a:t>
            </a:r>
            <a:r>
              <a:rPr lang="fr-FR" sz="8800" b="1" dirty="0">
                <a:solidFill>
                  <a:srgbClr val="00ACA4"/>
                </a:solidFill>
                <a:latin typeface="Dosis SemiBold" pitchFamily="2" charset="0"/>
              </a:rPr>
              <a:t>d</a:t>
            </a:r>
            <a:r>
              <a:rPr lang="fr-FR" sz="8800" b="1" dirty="0">
                <a:solidFill>
                  <a:schemeClr val="accent1">
                    <a:lumMod val="50000"/>
                  </a:schemeClr>
                </a:solidFill>
                <a:latin typeface="Dosis SemiBold" pitchFamily="2" charset="0"/>
              </a:rPr>
              <a:t>e</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234A090B-4034-4260-B533-2C06A7856881}"/>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9814489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576197" y="2433535"/>
            <a:ext cx="5991606" cy="188981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d  </a:t>
            </a:r>
            <a:r>
              <a:rPr lang="fr-FR" sz="8800" b="1" dirty="0">
                <a:solidFill>
                  <a:schemeClr val="accent1">
                    <a:lumMod val="50000"/>
                  </a:schemeClr>
                </a:solidFill>
                <a:latin typeface="Dosis SemiBold" pitchFamily="2" charset="0"/>
              </a:rPr>
              <a:t>   é    &gt;    </a:t>
            </a:r>
            <a:r>
              <a:rPr lang="fr-FR" sz="8800" b="1" dirty="0">
                <a:solidFill>
                  <a:srgbClr val="00ACA4"/>
                </a:solidFill>
                <a:latin typeface="Dosis SemiBold" pitchFamily="2" charset="0"/>
              </a:rPr>
              <a:t>d</a:t>
            </a:r>
            <a:r>
              <a:rPr lang="fr-FR" sz="8800" b="1" dirty="0">
                <a:solidFill>
                  <a:schemeClr val="accent1">
                    <a:lumMod val="50000"/>
                  </a:schemeClr>
                </a:solidFill>
                <a:latin typeface="Dosis SemiBold" pitchFamily="2" charset="0"/>
              </a:rPr>
              <a:t>é  </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114966B1-E2C8-49C9-BC83-89315E3786A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3209192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Qui veut lire ?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1245298" y="2494128"/>
            <a:ext cx="6653403" cy="1869743"/>
          </a:xfrm>
          <a:prstGeom prst="rect">
            <a:avLst/>
          </a:prstGeom>
        </p:spPr>
        <p:txBody>
          <a:bodyPr wrap="square">
            <a:spAutoFit/>
          </a:bodyPr>
          <a:lstStyle/>
          <a:p>
            <a:pPr algn="ctr">
              <a:lnSpc>
                <a:spcPct val="150000"/>
              </a:lnSpc>
            </a:pPr>
            <a:r>
              <a:rPr lang="fr-FR" sz="8800" b="1" dirty="0">
                <a:solidFill>
                  <a:srgbClr val="00ACA4"/>
                </a:solidFill>
                <a:latin typeface="Dosis SemiBold" pitchFamily="2" charset="0"/>
              </a:rPr>
              <a:t>d  </a:t>
            </a:r>
            <a:r>
              <a:rPr lang="fr-FR" sz="8800" b="1" dirty="0">
                <a:solidFill>
                  <a:schemeClr val="accent1">
                    <a:lumMod val="50000"/>
                  </a:schemeClr>
                </a:solidFill>
                <a:latin typeface="Dosis SemiBold" pitchFamily="2" charset="0"/>
              </a:rPr>
              <a:t>   ou  &gt;    </a:t>
            </a:r>
            <a:r>
              <a:rPr lang="fr-FR" sz="8800" b="1" dirty="0" err="1">
                <a:solidFill>
                  <a:srgbClr val="00ACA4"/>
                </a:solidFill>
                <a:latin typeface="Dosis SemiBold" pitchFamily="2" charset="0"/>
              </a:rPr>
              <a:t>d</a:t>
            </a:r>
            <a:r>
              <a:rPr lang="fr-FR" sz="8800" b="1" dirty="0" err="1">
                <a:solidFill>
                  <a:schemeClr val="accent1">
                    <a:lumMod val="50000"/>
                  </a:schemeClr>
                </a:solidFill>
                <a:latin typeface="Dosis SemiBold" pitchFamily="2" charset="0"/>
              </a:rPr>
              <a:t>ou</a:t>
            </a:r>
            <a:r>
              <a:rPr lang="fr-FR" sz="8800" b="1" dirty="0">
                <a:solidFill>
                  <a:schemeClr val="accent1">
                    <a:lumMod val="50000"/>
                  </a:schemeClr>
                </a:solidFill>
                <a:latin typeface="Dosis SemiBold" pitchFamily="2" charset="0"/>
              </a:rPr>
              <a:t>  </a:t>
            </a:r>
            <a:endParaRPr lang="fr-FR" sz="8800" b="1" dirty="0">
              <a:solidFill>
                <a:schemeClr val="tx1">
                  <a:lumMod val="50000"/>
                  <a:lumOff val="50000"/>
                </a:schemeClr>
              </a:solidFill>
              <a:latin typeface="Dosis SemiBold" pitchFamily="2" charset="0"/>
            </a:endParaRPr>
          </a:p>
        </p:txBody>
      </p:sp>
      <p:pic>
        <p:nvPicPr>
          <p:cNvPr id="5" name="Image 4">
            <a:extLst>
              <a:ext uri="{FF2B5EF4-FFF2-40B4-BE49-F238E27FC236}">
                <a16:creationId xmlns:a16="http://schemas.microsoft.com/office/drawing/2014/main" id="{114966B1-E2C8-49C9-BC83-89315E3786AB}"/>
              </a:ext>
            </a:extLst>
          </p:cNvPr>
          <p:cNvPicPr>
            <a:picLocks noChangeAspect="1"/>
          </p:cNvPicPr>
          <p:nvPr/>
        </p:nvPicPr>
        <p:blipFill>
          <a:blip r:embed="rId2"/>
          <a:srcRect r="1593" b="11327"/>
          <a:stretch>
            <a:fillRect/>
          </a:stretch>
        </p:blipFill>
        <p:spPr>
          <a:xfrm>
            <a:off x="211756" y="648969"/>
            <a:ext cx="1087654" cy="980062"/>
          </a:xfrm>
          <a:prstGeom prst="ellipse">
            <a:avLst/>
          </a:prstGeom>
        </p:spPr>
      </p:pic>
    </p:spTree>
    <p:extLst>
      <p:ext uri="{BB962C8B-B14F-4D97-AF65-F5344CB8AC3E}">
        <p14:creationId xmlns:p14="http://schemas.microsoft.com/office/powerpoint/2010/main" val="18332635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C93A7-269B-87D7-E92B-0FDB6907040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BD5629D-9478-9A1C-04E7-C9B880BD0C00}"/>
              </a:ext>
            </a:extLst>
          </p:cNvPr>
          <p:cNvSpPr>
            <a:spLocks noGrp="1"/>
          </p:cNvSpPr>
          <p:nvPr>
            <p:ph type="title"/>
          </p:nvPr>
        </p:nvSpPr>
        <p:spPr/>
        <p:txBody>
          <a:bodyPr>
            <a:noAutofit/>
          </a:bodyPr>
          <a:lstStyle/>
          <a:p>
            <a:r>
              <a:rPr lang="fr-FR" dirty="0">
                <a:solidFill>
                  <a:schemeClr val="tx1">
                    <a:lumMod val="65000"/>
                    <a:lumOff val="35000"/>
                  </a:schemeClr>
                </a:solidFill>
                <a:latin typeface="Dosis Medium" pitchFamily="2" charset="0"/>
              </a:rPr>
              <a:t>Répétons ensemble. </a:t>
            </a:r>
            <a:endParaRPr lang="fr-MA" dirty="0">
              <a:solidFill>
                <a:schemeClr val="tx1">
                  <a:lumMod val="65000"/>
                  <a:lumOff val="35000"/>
                </a:schemeClr>
              </a:solidFill>
              <a:latin typeface="Dosis Medium" pitchFamily="2" charset="0"/>
            </a:endParaRPr>
          </a:p>
        </p:txBody>
      </p:sp>
      <p:sp>
        <p:nvSpPr>
          <p:cNvPr id="4" name="Rectangle 3">
            <a:extLst>
              <a:ext uri="{FF2B5EF4-FFF2-40B4-BE49-F238E27FC236}">
                <a16:creationId xmlns:a16="http://schemas.microsoft.com/office/drawing/2014/main" id="{01DE93E8-122F-4E3B-BA88-9009A519AFE9}"/>
              </a:ext>
            </a:extLst>
          </p:cNvPr>
          <p:cNvSpPr/>
          <p:nvPr/>
        </p:nvSpPr>
        <p:spPr>
          <a:xfrm>
            <a:off x="923933" y="2283962"/>
            <a:ext cx="7296133" cy="3208571"/>
          </a:xfrm>
          <a:prstGeom prst="rect">
            <a:avLst/>
          </a:prstGeom>
        </p:spPr>
        <p:txBody>
          <a:bodyPr wrap="square">
            <a:spAutoFit/>
          </a:bodyPr>
          <a:lstStyle/>
          <a:p>
            <a:pPr algn="ctr">
              <a:lnSpc>
                <a:spcPct val="150000"/>
              </a:lnSpc>
            </a:pPr>
            <a:r>
              <a:rPr lang="fr-FR" sz="7200" b="1" dirty="0">
                <a:solidFill>
                  <a:srgbClr val="00ACA4"/>
                </a:solidFill>
                <a:latin typeface="Dosis SemiBold" pitchFamily="2" charset="0"/>
              </a:rPr>
              <a:t>d</a:t>
            </a:r>
            <a:r>
              <a:rPr lang="fr-FR" sz="7200" b="1" dirty="0">
                <a:solidFill>
                  <a:schemeClr val="accent1">
                    <a:lumMod val="50000"/>
                  </a:schemeClr>
                </a:solidFill>
                <a:latin typeface="Dosis SemiBold" pitchFamily="2" charset="0"/>
              </a:rPr>
              <a:t>a      </a:t>
            </a:r>
            <a:r>
              <a:rPr lang="fr-FR" sz="7200" b="1" dirty="0">
                <a:solidFill>
                  <a:srgbClr val="00ACA4"/>
                </a:solidFill>
                <a:latin typeface="Dosis SemiBold" pitchFamily="2" charset="0"/>
              </a:rPr>
              <a:t>d</a:t>
            </a:r>
            <a:r>
              <a:rPr lang="fr-FR" sz="7200" b="1" dirty="0">
                <a:solidFill>
                  <a:schemeClr val="accent1">
                    <a:lumMod val="50000"/>
                  </a:schemeClr>
                </a:solidFill>
                <a:latin typeface="Dosis SemiBold" pitchFamily="2" charset="0"/>
              </a:rPr>
              <a:t>o      </a:t>
            </a:r>
            <a:r>
              <a:rPr lang="fr-FR" sz="7200" b="1" dirty="0">
                <a:solidFill>
                  <a:srgbClr val="00ACA4"/>
                </a:solidFill>
                <a:latin typeface="Dosis SemiBold" pitchFamily="2" charset="0"/>
              </a:rPr>
              <a:t>d</a:t>
            </a:r>
            <a:r>
              <a:rPr lang="fr-FR" sz="7200" b="1" dirty="0">
                <a:solidFill>
                  <a:schemeClr val="accent1">
                    <a:lumMod val="50000"/>
                  </a:schemeClr>
                </a:solidFill>
                <a:latin typeface="Dosis SemiBold" pitchFamily="2" charset="0"/>
              </a:rPr>
              <a:t>u       </a:t>
            </a:r>
            <a:r>
              <a:rPr lang="fr-FR" sz="7200" b="1" dirty="0">
                <a:solidFill>
                  <a:srgbClr val="00ACA4"/>
                </a:solidFill>
                <a:latin typeface="Dosis SemiBold" pitchFamily="2" charset="0"/>
              </a:rPr>
              <a:t>d</a:t>
            </a:r>
            <a:r>
              <a:rPr lang="fr-FR" sz="7200" b="1" dirty="0">
                <a:solidFill>
                  <a:schemeClr val="accent1">
                    <a:lumMod val="50000"/>
                  </a:schemeClr>
                </a:solidFill>
                <a:latin typeface="Dosis SemiBold" pitchFamily="2" charset="0"/>
              </a:rPr>
              <a:t>i               </a:t>
            </a:r>
            <a:r>
              <a:rPr lang="fr-FR" sz="7200" b="1" dirty="0">
                <a:solidFill>
                  <a:srgbClr val="00ACA4"/>
                </a:solidFill>
                <a:latin typeface="Dosis SemiBold" pitchFamily="2" charset="0"/>
              </a:rPr>
              <a:t>d</a:t>
            </a:r>
            <a:r>
              <a:rPr lang="fr-FR" sz="7200" b="1" dirty="0">
                <a:solidFill>
                  <a:schemeClr val="accent1">
                    <a:lumMod val="50000"/>
                  </a:schemeClr>
                </a:solidFill>
                <a:latin typeface="Dosis SemiBold" pitchFamily="2" charset="0"/>
              </a:rPr>
              <a:t>e       </a:t>
            </a:r>
            <a:r>
              <a:rPr lang="fr-FR" sz="7200" b="1" dirty="0">
                <a:solidFill>
                  <a:srgbClr val="00ACA4"/>
                </a:solidFill>
                <a:latin typeface="Dosis SemiBold" pitchFamily="2" charset="0"/>
              </a:rPr>
              <a:t>d</a:t>
            </a:r>
            <a:r>
              <a:rPr lang="fr-FR" sz="7200" b="1" dirty="0">
                <a:solidFill>
                  <a:schemeClr val="accent1">
                    <a:lumMod val="50000"/>
                  </a:schemeClr>
                </a:solidFill>
                <a:latin typeface="Dosis SemiBold" pitchFamily="2" charset="0"/>
              </a:rPr>
              <a:t>é      </a:t>
            </a:r>
            <a:r>
              <a:rPr lang="fr-FR" sz="7200" b="1" dirty="0" err="1">
                <a:solidFill>
                  <a:srgbClr val="00ACA4"/>
                </a:solidFill>
                <a:latin typeface="Dosis SemiBold" pitchFamily="2" charset="0"/>
              </a:rPr>
              <a:t>d</a:t>
            </a:r>
            <a:r>
              <a:rPr lang="fr-FR" sz="7200" b="1" dirty="0" err="1">
                <a:solidFill>
                  <a:schemeClr val="accent1">
                    <a:lumMod val="50000"/>
                  </a:schemeClr>
                </a:solidFill>
                <a:latin typeface="Dosis SemiBold" pitchFamily="2" charset="0"/>
              </a:rPr>
              <a:t>ou</a:t>
            </a:r>
            <a:endParaRPr lang="fr-FR" sz="7200" b="1" dirty="0">
              <a:solidFill>
                <a:schemeClr val="tx1">
                  <a:lumMod val="50000"/>
                  <a:lumOff val="50000"/>
                </a:schemeClr>
              </a:solidFill>
              <a:latin typeface="Dosis SemiBold" pitchFamily="2" charset="0"/>
            </a:endParaRPr>
          </a:p>
        </p:txBody>
      </p:sp>
      <p:pic>
        <p:nvPicPr>
          <p:cNvPr id="8" name="Image 7">
            <a:extLst>
              <a:ext uri="{FF2B5EF4-FFF2-40B4-BE49-F238E27FC236}">
                <a16:creationId xmlns:a16="http://schemas.microsoft.com/office/drawing/2014/main" id="{9EE0B382-6458-480D-9750-D657DE5C5353}"/>
              </a:ext>
            </a:extLst>
          </p:cNvPr>
          <p:cNvPicPr>
            <a:picLocks noChangeAspect="1"/>
          </p:cNvPicPr>
          <p:nvPr/>
        </p:nvPicPr>
        <p:blipFill>
          <a:blip r:embed="rId2"/>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7330848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C83C5-4C02-5461-1545-B18C677971F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C0EDCD5B-E222-4D31-967B-BF49A1A79E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0481" y="1501647"/>
            <a:ext cx="3422308" cy="5249347"/>
          </a:xfrm>
          <a:prstGeom prst="rect">
            <a:avLst/>
          </a:prstGeom>
        </p:spPr>
      </p:pic>
      <p:sp>
        <p:nvSpPr>
          <p:cNvPr id="9" name="Titre 1">
            <a:extLst>
              <a:ext uri="{FF2B5EF4-FFF2-40B4-BE49-F238E27FC236}">
                <a16:creationId xmlns:a16="http://schemas.microsoft.com/office/drawing/2014/main" id="{A2E396AE-D924-900E-3056-8C6FD4D8A8E7}"/>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Ouvrez le manuel à la page 92. Avec votre voisin, vous allez faire l’activité 3.</a:t>
            </a:r>
            <a:endParaRPr lang="fr-MA" dirty="0">
              <a:latin typeface="Dosis Medium" pitchFamily="2" charset="0"/>
            </a:endParaRPr>
          </a:p>
        </p:txBody>
      </p:sp>
      <p:sp>
        <p:nvSpPr>
          <p:cNvPr id="12" name="Rectangle : coins arrondis 11">
            <a:extLst>
              <a:ext uri="{FF2B5EF4-FFF2-40B4-BE49-F238E27FC236}">
                <a16:creationId xmlns:a16="http://schemas.microsoft.com/office/drawing/2014/main" id="{B3A24742-00A0-4A47-911A-65D85A044611}"/>
              </a:ext>
            </a:extLst>
          </p:cNvPr>
          <p:cNvSpPr/>
          <p:nvPr/>
        </p:nvSpPr>
        <p:spPr>
          <a:xfrm>
            <a:off x="3113890" y="3743071"/>
            <a:ext cx="2715491" cy="1117386"/>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pic>
        <p:nvPicPr>
          <p:cNvPr id="10" name="Image 9">
            <a:extLst>
              <a:ext uri="{FF2B5EF4-FFF2-40B4-BE49-F238E27FC236}">
                <a16:creationId xmlns:a16="http://schemas.microsoft.com/office/drawing/2014/main" id="{1E0FC17B-C118-4BB3-8D5C-A722F8345002}"/>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1476476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C83C5-4C02-5461-1545-B18C677971F9}"/>
            </a:ext>
          </a:extLst>
        </p:cNvPr>
        <p:cNvGrpSpPr/>
        <p:nvPr/>
      </p:nvGrpSpPr>
      <p:grpSpPr>
        <a:xfrm>
          <a:off x="0" y="0"/>
          <a:ext cx="0" cy="0"/>
          <a:chOff x="0" y="0"/>
          <a:chExt cx="0" cy="0"/>
        </a:xfrm>
      </p:grpSpPr>
      <p:sp>
        <p:nvSpPr>
          <p:cNvPr id="9" name="Titre 1">
            <a:extLst>
              <a:ext uri="{FF2B5EF4-FFF2-40B4-BE49-F238E27FC236}">
                <a16:creationId xmlns:a16="http://schemas.microsoft.com/office/drawing/2014/main" id="{A2E396AE-D924-900E-3056-8C6FD4D8A8E7}"/>
              </a:ext>
            </a:extLst>
          </p:cNvPr>
          <p:cNvSpPr>
            <a:spLocks noGrp="1"/>
          </p:cNvSpPr>
          <p:nvPr>
            <p:ph type="title"/>
          </p:nvPr>
        </p:nvSpPr>
        <p:spPr>
          <a:xfrm>
            <a:off x="1692000" y="756000"/>
            <a:ext cx="6840000" cy="612000"/>
          </a:xfrm>
        </p:spPr>
        <p:txBody>
          <a:bodyPr/>
          <a:lstStyle/>
          <a:p>
            <a:r>
              <a:rPr lang="fr-FR" dirty="0">
                <a:solidFill>
                  <a:schemeClr val="tx1">
                    <a:lumMod val="65000"/>
                    <a:lumOff val="35000"/>
                  </a:schemeClr>
                </a:solidFill>
                <a:latin typeface="Dosis Medium" pitchFamily="2" charset="0"/>
              </a:rPr>
              <a:t>Maintenant, vous allez lire à votre voisin. À tour de rôle. </a:t>
            </a:r>
            <a:endParaRPr lang="fr-MA" dirty="0">
              <a:latin typeface="Dosis Medium" pitchFamily="2" charset="0"/>
            </a:endParaRPr>
          </a:p>
        </p:txBody>
      </p:sp>
      <p:pic>
        <p:nvPicPr>
          <p:cNvPr id="10" name="Image 9">
            <a:extLst>
              <a:ext uri="{FF2B5EF4-FFF2-40B4-BE49-F238E27FC236}">
                <a16:creationId xmlns:a16="http://schemas.microsoft.com/office/drawing/2014/main" id="{CA5A271B-4903-4F44-83B4-DF3A06B556C9}"/>
              </a:ext>
            </a:extLst>
          </p:cNvPr>
          <p:cNvPicPr>
            <a:picLocks noChangeAspect="1"/>
          </p:cNvPicPr>
          <p:nvPr/>
        </p:nvPicPr>
        <p:blipFill>
          <a:blip r:embed="rId2"/>
          <a:srcRect t="4959"/>
          <a:stretch>
            <a:fillRect/>
          </a:stretch>
        </p:blipFill>
        <p:spPr>
          <a:xfrm>
            <a:off x="5338825" y="2706156"/>
            <a:ext cx="2794359" cy="2142936"/>
          </a:xfrm>
          <a:prstGeom prst="rect">
            <a:avLst/>
          </a:prstGeom>
        </p:spPr>
      </p:pic>
      <p:pic>
        <p:nvPicPr>
          <p:cNvPr id="11" name="Image 10">
            <a:extLst>
              <a:ext uri="{FF2B5EF4-FFF2-40B4-BE49-F238E27FC236}">
                <a16:creationId xmlns:a16="http://schemas.microsoft.com/office/drawing/2014/main" id="{3DFD3DE6-AB25-4C79-8BB0-C4440192FCB7}"/>
              </a:ext>
            </a:extLst>
          </p:cNvPr>
          <p:cNvPicPr>
            <a:picLocks noChangeAspect="1"/>
          </p:cNvPicPr>
          <p:nvPr/>
        </p:nvPicPr>
        <p:blipFill>
          <a:blip r:embed="rId3"/>
          <a:stretch>
            <a:fillRect/>
          </a:stretch>
        </p:blipFill>
        <p:spPr>
          <a:xfrm>
            <a:off x="129325" y="544755"/>
            <a:ext cx="1152244" cy="1072989"/>
          </a:xfrm>
          <a:prstGeom prst="rect">
            <a:avLst/>
          </a:prstGeom>
        </p:spPr>
      </p:pic>
      <p:pic>
        <p:nvPicPr>
          <p:cNvPr id="2" name="Image 1">
            <a:extLst>
              <a:ext uri="{FF2B5EF4-FFF2-40B4-BE49-F238E27FC236}">
                <a16:creationId xmlns:a16="http://schemas.microsoft.com/office/drawing/2014/main" id="{FB99EFA0-FCF4-42AD-A3A1-577E4407351A}"/>
              </a:ext>
            </a:extLst>
          </p:cNvPr>
          <p:cNvPicPr>
            <a:picLocks noChangeAspect="1"/>
          </p:cNvPicPr>
          <p:nvPr/>
        </p:nvPicPr>
        <p:blipFill>
          <a:blip r:embed="rId4"/>
          <a:stretch>
            <a:fillRect/>
          </a:stretch>
        </p:blipFill>
        <p:spPr>
          <a:xfrm>
            <a:off x="1010816" y="2694372"/>
            <a:ext cx="3915976" cy="2061040"/>
          </a:xfrm>
          <a:prstGeom prst="rect">
            <a:avLst/>
          </a:prstGeom>
        </p:spPr>
      </p:pic>
    </p:spTree>
    <p:extLst>
      <p:ext uri="{BB962C8B-B14F-4D97-AF65-F5344CB8AC3E}">
        <p14:creationId xmlns:p14="http://schemas.microsoft.com/office/powerpoint/2010/main" val="10589711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DF529A6-1347-FB72-5BFD-8EC5213074AC}"/>
              </a:ext>
            </a:extLst>
          </p:cNvPr>
          <p:cNvPicPr>
            <a:picLocks noChangeAspect="1"/>
          </p:cNvPicPr>
          <p:nvPr/>
        </p:nvPicPr>
        <p:blipFill>
          <a:blip r:embed="rId2"/>
          <a:stretch>
            <a:fillRect/>
          </a:stretch>
        </p:blipFill>
        <p:spPr>
          <a:xfrm>
            <a:off x="1493090" y="5046063"/>
            <a:ext cx="6254069" cy="1446177"/>
          </a:xfrm>
          <a:prstGeom prst="rect">
            <a:avLst/>
          </a:prstGeom>
        </p:spPr>
      </p:pic>
      <p:sp>
        <p:nvSpPr>
          <p:cNvPr id="10" name="Espace réservé du texte 9">
            <a:extLst>
              <a:ext uri="{FF2B5EF4-FFF2-40B4-BE49-F238E27FC236}">
                <a16:creationId xmlns:a16="http://schemas.microsoft.com/office/drawing/2014/main" id="{99076A47-0B8D-410C-5BE8-3468CCF0FF3A}"/>
              </a:ext>
            </a:extLst>
          </p:cNvPr>
          <p:cNvSpPr>
            <a:spLocks noGrp="1"/>
          </p:cNvSpPr>
          <p:nvPr>
            <p:ph type="body" sz="quarter" idx="19"/>
          </p:nvPr>
        </p:nvSpPr>
        <p:spPr/>
        <p:txBody>
          <a:bodyPr/>
          <a:lstStyle/>
          <a:p>
            <a:r>
              <a:rPr lang="fr-FR" dirty="0"/>
              <a:t>Lecture de syllabes avec la lettre d.</a:t>
            </a:r>
          </a:p>
        </p:txBody>
      </p:sp>
      <p:pic>
        <p:nvPicPr>
          <p:cNvPr id="16" name="Espace réservé pour une image  15" descr="Une image contenant horloge, cercle, symbole, Police&#10;&#10;Le contenu généré par l’IA peut être incorrect.">
            <a:extLst>
              <a:ext uri="{FF2B5EF4-FFF2-40B4-BE49-F238E27FC236}">
                <a16:creationId xmlns:a16="http://schemas.microsoft.com/office/drawing/2014/main" id="{3DABA421-0643-F3B2-09E2-9F21CDBD4601}"/>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sp>
        <p:nvSpPr>
          <p:cNvPr id="11" name="Espace réservé du texte 10">
            <a:extLst>
              <a:ext uri="{FF2B5EF4-FFF2-40B4-BE49-F238E27FC236}">
                <a16:creationId xmlns:a16="http://schemas.microsoft.com/office/drawing/2014/main" id="{798278C3-473A-7110-313B-F546DD4BFE12}"/>
              </a:ext>
            </a:extLst>
          </p:cNvPr>
          <p:cNvSpPr>
            <a:spLocks noGrp="1"/>
          </p:cNvSpPr>
          <p:nvPr>
            <p:ph type="body" sz="quarter" idx="21"/>
          </p:nvPr>
        </p:nvSpPr>
        <p:spPr/>
        <p:txBody>
          <a:bodyPr/>
          <a:lstStyle/>
          <a:p>
            <a:r>
              <a:rPr lang="fr-FR" dirty="0"/>
              <a:t>Répondre à la question : « Qu'est-ce que tu fais après l'école ? »</a:t>
            </a:r>
          </a:p>
        </p:txBody>
      </p:sp>
      <p:pic>
        <p:nvPicPr>
          <p:cNvPr id="18" name="Espace réservé pour une image  17" descr="Une image contenant horloge, cercle, symbole, Police&#10;&#10;Le contenu généré par l’IA peut être incorrect.">
            <a:extLst>
              <a:ext uri="{FF2B5EF4-FFF2-40B4-BE49-F238E27FC236}">
                <a16:creationId xmlns:a16="http://schemas.microsoft.com/office/drawing/2014/main" id="{05AC2783-78BD-E6B4-CB23-ED15ABB0BE00}"/>
              </a:ext>
            </a:extLst>
          </p:cNvPr>
          <p:cNvPicPr>
            <a:picLocks noGrp="1" noChangeAspect="1"/>
          </p:cNvPicPr>
          <p:nvPr>
            <p:ph type="pic" sz="quarter" idx="11"/>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20" name="Espace réservé du texte 5">
            <a:extLst>
              <a:ext uri="{FF2B5EF4-FFF2-40B4-BE49-F238E27FC236}">
                <a16:creationId xmlns:a16="http://schemas.microsoft.com/office/drawing/2014/main" id="{B8CB6B97-D5A6-06D1-AA2B-60F3D0BA4542}"/>
              </a:ext>
            </a:extLst>
          </p:cNvPr>
          <p:cNvSpPr txBox="1">
            <a:spLocks/>
          </p:cNvSpPr>
          <p:nvPr/>
        </p:nvSpPr>
        <p:spPr>
          <a:xfrm>
            <a:off x="2201410" y="5517367"/>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Écriture de syllabes avec la lettre d.</a:t>
            </a:r>
          </a:p>
        </p:txBody>
      </p:sp>
      <p:sp>
        <p:nvSpPr>
          <p:cNvPr id="2" name="Titre 8">
            <a:extLst>
              <a:ext uri="{FF2B5EF4-FFF2-40B4-BE49-F238E27FC236}">
                <a16:creationId xmlns:a16="http://schemas.microsoft.com/office/drawing/2014/main" id="{F233C408-C6D8-5C60-2BD5-2FE2E2352B28}"/>
              </a:ext>
            </a:extLst>
          </p:cNvPr>
          <p:cNvSpPr>
            <a:spLocks noGrp="1"/>
          </p:cNvSpPr>
          <p:nvPr>
            <p:ph type="title"/>
          </p:nvPr>
        </p:nvSpPr>
        <p:spPr>
          <a:xfrm>
            <a:off x="522772" y="1308899"/>
            <a:ext cx="7886700" cy="705267"/>
          </a:xfrm>
        </p:spPr>
        <p:txBody>
          <a:bodyPr/>
          <a:lstStyle/>
          <a:p>
            <a:r>
              <a:rPr lang="fr-MA" sz="3200" dirty="0"/>
              <a:t>Plan de la séance 3</a:t>
            </a:r>
          </a:p>
        </p:txBody>
      </p:sp>
      <p:sp>
        <p:nvSpPr>
          <p:cNvPr id="3" name="Rectangle 2">
            <a:extLst>
              <a:ext uri="{FF2B5EF4-FFF2-40B4-BE49-F238E27FC236}">
                <a16:creationId xmlns:a16="http://schemas.microsoft.com/office/drawing/2014/main" id="{8B238BBA-D138-755B-1A77-2E9D9A23D81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01F26A5-CBE3-A661-8F3C-8CF478B397F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Titre 53">
            <a:extLst>
              <a:ext uri="{FF2B5EF4-FFF2-40B4-BE49-F238E27FC236}">
                <a16:creationId xmlns:a16="http://schemas.microsoft.com/office/drawing/2014/main" id="{A0D9B483-3558-FA52-16BB-E39D33E373B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a:t>
            </a:r>
          </a:p>
        </p:txBody>
      </p:sp>
      <p:pic>
        <p:nvPicPr>
          <p:cNvPr id="14" name="Espace réservé pour une image  13" descr="Une image contenant horloge, cercle, symbole, Police&#10;&#10;Le contenu généré par l’IA peut être incorrect.">
            <a:extLst>
              <a:ext uri="{FF2B5EF4-FFF2-40B4-BE49-F238E27FC236}">
                <a16:creationId xmlns:a16="http://schemas.microsoft.com/office/drawing/2014/main" id="{62D4E4F4-7A38-347E-6A75-31D004B471B5}"/>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7560" r="-7560"/>
          <a:stretch>
            <a:fillRect/>
          </a:stretch>
        </p:blipFill>
        <p:spPr>
          <a:xfrm>
            <a:off x="7298796" y="4932404"/>
            <a:ext cx="540000" cy="540000"/>
          </a:xfrm>
        </p:spPr>
      </p:pic>
      <p:grpSp>
        <p:nvGrpSpPr>
          <p:cNvPr id="8" name="Groupe 7">
            <a:extLst>
              <a:ext uri="{FF2B5EF4-FFF2-40B4-BE49-F238E27FC236}">
                <a16:creationId xmlns:a16="http://schemas.microsoft.com/office/drawing/2014/main" id="{FAA7A477-A2B7-ADC2-7A0A-5E1DF9F5D0CD}"/>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010C76CD-B1C9-606E-1246-9536536016FA}"/>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81F1AC3D-5B94-8695-9183-F6DEDD91D30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4C0022FD-C4D6-219E-0D3F-9BA5ACBA65D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12" name="ZoneTexte 11">
            <a:extLst>
              <a:ext uri="{FF2B5EF4-FFF2-40B4-BE49-F238E27FC236}">
                <a16:creationId xmlns:a16="http://schemas.microsoft.com/office/drawing/2014/main" id="{2CA4F8F1-79CC-39F6-DDC1-62CAEBB8FC57}"/>
              </a:ext>
            </a:extLst>
          </p:cNvPr>
          <p:cNvSpPr txBox="1"/>
          <p:nvPr/>
        </p:nvSpPr>
        <p:spPr>
          <a:xfrm>
            <a:off x="2305735" y="5178813"/>
            <a:ext cx="1399161" cy="338554"/>
          </a:xfrm>
          <a:prstGeom prst="rect">
            <a:avLst/>
          </a:prstGeom>
          <a:noFill/>
        </p:spPr>
        <p:txBody>
          <a:bodyPr wrap="square" rtlCol="0">
            <a:spAutoFit/>
          </a:bodyPr>
          <a:lstStyle/>
          <a:p>
            <a:r>
              <a:rPr lang="fr-MA" sz="1600" dirty="0">
                <a:solidFill>
                  <a:srgbClr val="424D7B"/>
                </a:solidFill>
                <a:latin typeface="Dosis ExtraBold" pitchFamily="2" charset="0"/>
              </a:rPr>
              <a:t>3.  Écriture </a:t>
            </a:r>
          </a:p>
        </p:txBody>
      </p:sp>
    </p:spTree>
    <p:extLst>
      <p:ext uri="{BB962C8B-B14F-4D97-AF65-F5344CB8AC3E}">
        <p14:creationId xmlns:p14="http://schemas.microsoft.com/office/powerpoint/2010/main" val="2112265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76C99-220B-4BBF-8FEB-E110392C0EC9}"/>
              </a:ext>
            </a:extLst>
          </p:cNvPr>
          <p:cNvSpPr>
            <a:spLocks noGrp="1"/>
          </p:cNvSpPr>
          <p:nvPr>
            <p:ph type="title"/>
          </p:nvPr>
        </p:nvSpPr>
        <p:spPr>
          <a:xfrm>
            <a:off x="1659118" y="756000"/>
            <a:ext cx="6872882" cy="612000"/>
          </a:xfrm>
        </p:spPr>
        <p:txBody>
          <a:bodyPr/>
          <a:lstStyle/>
          <a:p>
            <a:r>
              <a:rPr lang="fr-MA" dirty="0">
                <a:solidFill>
                  <a:schemeClr val="tx1">
                    <a:lumMod val="65000"/>
                    <a:lumOff val="35000"/>
                  </a:schemeClr>
                </a:solidFill>
                <a:latin typeface="Dosis Medium" pitchFamily="2" charset="0"/>
              </a:rPr>
              <a:t>Maintenant, nous allons faire de l’écriture. </a:t>
            </a:r>
          </a:p>
        </p:txBody>
      </p:sp>
      <p:sp>
        <p:nvSpPr>
          <p:cNvPr id="9" name="AutoShape 2" descr="Image générée">
            <a:extLst>
              <a:ext uri="{FF2B5EF4-FFF2-40B4-BE49-F238E27FC236}">
                <a16:creationId xmlns:a16="http://schemas.microsoft.com/office/drawing/2014/main" id="{05B5DE3C-90D7-7064-B314-3869E4D1FDA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4" name="Image 13">
            <a:extLst>
              <a:ext uri="{FF2B5EF4-FFF2-40B4-BE49-F238E27FC236}">
                <a16:creationId xmlns:a16="http://schemas.microsoft.com/office/drawing/2014/main" id="{5731A13A-F831-DDB5-A255-292E62BCD400}"/>
              </a:ext>
            </a:extLst>
          </p:cNvPr>
          <p:cNvPicPr>
            <a:picLocks noChangeAspect="1"/>
          </p:cNvPicPr>
          <p:nvPr/>
        </p:nvPicPr>
        <p:blipFill>
          <a:blip r:embed="rId2"/>
          <a:stretch>
            <a:fillRect/>
          </a:stretch>
        </p:blipFill>
        <p:spPr>
          <a:xfrm>
            <a:off x="1994635" y="2184935"/>
            <a:ext cx="4907681" cy="3271787"/>
          </a:xfrm>
          <a:prstGeom prst="rect">
            <a:avLst/>
          </a:prstGeom>
        </p:spPr>
      </p:pic>
      <p:pic>
        <p:nvPicPr>
          <p:cNvPr id="3" name="Image 2">
            <a:extLst>
              <a:ext uri="{FF2B5EF4-FFF2-40B4-BE49-F238E27FC236}">
                <a16:creationId xmlns:a16="http://schemas.microsoft.com/office/drawing/2014/main" id="{F28CF04A-FDC4-34DA-05A3-B72CD610CB1C}"/>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703491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247C3-17E5-D9A2-934F-BBC6216E6096}"/>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E09B17E5-EB2E-B258-8FBA-6101E10FD2C1}"/>
              </a:ext>
            </a:extLst>
          </p:cNvPr>
          <p:cNvSpPr>
            <a:spLocks noGrp="1"/>
          </p:cNvSpPr>
          <p:nvPr>
            <p:ph type="title"/>
          </p:nvPr>
        </p:nvSpPr>
        <p:spPr>
          <a:xfrm>
            <a:off x="1601267" y="775249"/>
            <a:ext cx="6840000" cy="612000"/>
          </a:xfrm>
        </p:spPr>
        <p:txBody>
          <a:bodyPr/>
          <a:lstStyle/>
          <a:p>
            <a:r>
              <a:rPr lang="fr-FR" dirty="0">
                <a:solidFill>
                  <a:schemeClr val="tx1">
                    <a:lumMod val="65000"/>
                    <a:lumOff val="35000"/>
                  </a:schemeClr>
                </a:solidFill>
                <a:latin typeface="Dosis Medium" pitchFamily="2" charset="0"/>
              </a:rPr>
              <a:t>Je vais écrire la syllabe « de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CEFDE4C7-B2BC-4EB0-8627-EEEE3294702C}"/>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9" name="Image 18">
            <a:extLst>
              <a:ext uri="{FF2B5EF4-FFF2-40B4-BE49-F238E27FC236}">
                <a16:creationId xmlns:a16="http://schemas.microsoft.com/office/drawing/2014/main" id="{518DC2F7-040E-4F1D-8DA6-0CCE104BF27F}"/>
              </a:ext>
            </a:extLst>
          </p:cNvPr>
          <p:cNvPicPr>
            <a:picLocks noChangeAspect="1"/>
          </p:cNvPicPr>
          <p:nvPr/>
        </p:nvPicPr>
        <p:blipFill>
          <a:blip r:embed="rId3"/>
          <a:stretch>
            <a:fillRect/>
          </a:stretch>
        </p:blipFill>
        <p:spPr>
          <a:xfrm>
            <a:off x="702733" y="1945129"/>
            <a:ext cx="3869267" cy="3869267"/>
          </a:xfrm>
          <a:prstGeom prst="rect">
            <a:avLst/>
          </a:prstGeom>
        </p:spPr>
      </p:pic>
      <p:grpSp>
        <p:nvGrpSpPr>
          <p:cNvPr id="2" name="Groupe 1">
            <a:extLst>
              <a:ext uri="{FF2B5EF4-FFF2-40B4-BE49-F238E27FC236}">
                <a16:creationId xmlns:a16="http://schemas.microsoft.com/office/drawing/2014/main" id="{098DB0CF-085D-4557-B009-8F37AF2700BF}"/>
              </a:ext>
            </a:extLst>
          </p:cNvPr>
          <p:cNvGrpSpPr/>
          <p:nvPr/>
        </p:nvGrpSpPr>
        <p:grpSpPr>
          <a:xfrm>
            <a:off x="4572000" y="2073898"/>
            <a:ext cx="3382645" cy="2915788"/>
            <a:chOff x="1783244" y="2205318"/>
            <a:chExt cx="3382645" cy="3331121"/>
          </a:xfrm>
        </p:grpSpPr>
        <p:pic>
          <p:nvPicPr>
            <p:cNvPr id="7" name="Picture 2" descr="Une image contenant texte, ligne, reçu&#10;&#10;Description générée automatiquement">
              <a:extLst>
                <a:ext uri="{FF2B5EF4-FFF2-40B4-BE49-F238E27FC236}">
                  <a16:creationId xmlns:a16="http://schemas.microsoft.com/office/drawing/2014/main" id="{E198C23D-B25D-4355-AEC2-D7662ADAE1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081" t="26506" r="54610" b="48323"/>
            <a:stretch/>
          </p:blipFill>
          <p:spPr bwMode="auto">
            <a:xfrm>
              <a:off x="1783244" y="2205318"/>
              <a:ext cx="3382645" cy="333112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C41E39A0-CDDE-4025-A55C-CC996958507B}"/>
                </a:ext>
              </a:extLst>
            </p:cNvPr>
            <p:cNvSpPr/>
            <p:nvPr/>
          </p:nvSpPr>
          <p:spPr>
            <a:xfrm>
              <a:off x="2371953" y="2915351"/>
              <a:ext cx="1290738" cy="2200091"/>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de</a:t>
              </a:r>
              <a:endParaRPr lang="fr-FR" sz="11500" b="1" dirty="0">
                <a:solidFill>
                  <a:srgbClr val="565F88"/>
                </a:solidFill>
                <a:latin typeface="Dosis SemiBold" pitchFamily="2" charset="0"/>
                <a:ea typeface="Calibri Light" panose="020F0302020204030204" pitchFamily="34" charset="0"/>
                <a:cs typeface="Calibri Light" panose="020F0302020204030204" pitchFamily="34" charset="0"/>
              </a:endParaRPr>
            </a:p>
          </p:txBody>
        </p:sp>
      </p:grpSp>
    </p:spTree>
    <p:extLst>
      <p:ext uri="{BB962C8B-B14F-4D97-AF65-F5344CB8AC3E}">
        <p14:creationId xmlns:p14="http://schemas.microsoft.com/office/powerpoint/2010/main" val="21726859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676775" y="1326038"/>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grpSp>
        <p:nvGrpSpPr>
          <p:cNvPr id="16" name="Groupe 15">
            <a:extLst>
              <a:ext uri="{FF2B5EF4-FFF2-40B4-BE49-F238E27FC236}">
                <a16:creationId xmlns:a16="http://schemas.microsoft.com/office/drawing/2014/main" id="{34E348A0-4B09-442C-9529-F82C6720B033}"/>
              </a:ext>
            </a:extLst>
          </p:cNvPr>
          <p:cNvGrpSpPr/>
          <p:nvPr/>
        </p:nvGrpSpPr>
        <p:grpSpPr>
          <a:xfrm>
            <a:off x="4629755" y="2341846"/>
            <a:ext cx="4176000" cy="3564000"/>
            <a:chOff x="-378661" y="365760"/>
            <a:chExt cx="8942136" cy="6858000"/>
          </a:xfrm>
        </p:grpSpPr>
        <p:pic>
          <p:nvPicPr>
            <p:cNvPr id="5" name="Image 4">
              <a:extLst>
                <a:ext uri="{FF2B5EF4-FFF2-40B4-BE49-F238E27FC236}">
                  <a16:creationId xmlns:a16="http://schemas.microsoft.com/office/drawing/2014/main" id="{9AF494B6-734C-4C77-834D-D3EB2B28D7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661" y="365760"/>
              <a:ext cx="4471068" cy="6858000"/>
            </a:xfrm>
            <a:prstGeom prst="rect">
              <a:avLst/>
            </a:prstGeom>
          </p:spPr>
        </p:pic>
        <p:pic>
          <p:nvPicPr>
            <p:cNvPr id="7" name="Image 6">
              <a:extLst>
                <a:ext uri="{FF2B5EF4-FFF2-40B4-BE49-F238E27FC236}">
                  <a16:creationId xmlns:a16="http://schemas.microsoft.com/office/drawing/2014/main" id="{804A2E78-1467-4E1F-9FDB-DF5A1D4612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2407" y="365760"/>
              <a:ext cx="4471068" cy="6858000"/>
            </a:xfrm>
            <a:prstGeom prst="rect">
              <a:avLst/>
            </a:prstGeom>
          </p:spPr>
        </p:pic>
      </p:grpSp>
      <p:grpSp>
        <p:nvGrpSpPr>
          <p:cNvPr id="15" name="Groupe 14">
            <a:extLst>
              <a:ext uri="{FF2B5EF4-FFF2-40B4-BE49-F238E27FC236}">
                <a16:creationId xmlns:a16="http://schemas.microsoft.com/office/drawing/2014/main" id="{711B3413-99AD-4BE0-A600-45C678ABBB5A}"/>
              </a:ext>
            </a:extLst>
          </p:cNvPr>
          <p:cNvGrpSpPr/>
          <p:nvPr/>
        </p:nvGrpSpPr>
        <p:grpSpPr>
          <a:xfrm>
            <a:off x="338247" y="2341846"/>
            <a:ext cx="4176000" cy="3564000"/>
            <a:chOff x="-4966551" y="-113121"/>
            <a:chExt cx="8884383" cy="6858000"/>
          </a:xfrm>
        </p:grpSpPr>
        <p:pic>
          <p:nvPicPr>
            <p:cNvPr id="12" name="Image 11">
              <a:extLst>
                <a:ext uri="{FF2B5EF4-FFF2-40B4-BE49-F238E27FC236}">
                  <a16:creationId xmlns:a16="http://schemas.microsoft.com/office/drawing/2014/main" id="{93383DFC-F016-45E1-A185-A8341ACF60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6551" y="-113121"/>
              <a:ext cx="4471068" cy="6858000"/>
            </a:xfrm>
            <a:prstGeom prst="rect">
              <a:avLst/>
            </a:prstGeom>
          </p:spPr>
        </p:pic>
        <p:pic>
          <p:nvPicPr>
            <p:cNvPr id="14" name="Image 13">
              <a:extLst>
                <a:ext uri="{FF2B5EF4-FFF2-40B4-BE49-F238E27FC236}">
                  <a16:creationId xmlns:a16="http://schemas.microsoft.com/office/drawing/2014/main" id="{B42AE91A-3691-436B-8C1A-75B8B1FAD2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236" y="-113121"/>
              <a:ext cx="4471068" cy="6858000"/>
            </a:xfrm>
            <a:prstGeom prst="rect">
              <a:avLst/>
            </a:prstGeom>
          </p:spPr>
        </p:pic>
      </p:grpSp>
    </p:spTree>
    <p:extLst>
      <p:ext uri="{BB962C8B-B14F-4D97-AF65-F5344CB8AC3E}">
        <p14:creationId xmlns:p14="http://schemas.microsoft.com/office/powerpoint/2010/main" val="30056135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3">
            <a:extLst>
              <a:ext uri="{FF2B5EF4-FFF2-40B4-BE49-F238E27FC236}">
                <a16:creationId xmlns:a16="http://schemas.microsoft.com/office/drawing/2014/main" id="{00A86E88-936D-9BAB-4944-1681CC7607AB}"/>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Prenez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957FA200-E9DF-DC60-E0BF-EB04D31617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748013" y="1808942"/>
            <a:ext cx="3647973" cy="3647973"/>
          </a:xfrm>
          <a:prstGeom prst="rect">
            <a:avLst/>
          </a:prstGeom>
        </p:spPr>
      </p:pic>
      <p:pic>
        <p:nvPicPr>
          <p:cNvPr id="8" name="Image 7">
            <a:extLst>
              <a:ext uri="{FF2B5EF4-FFF2-40B4-BE49-F238E27FC236}">
                <a16:creationId xmlns:a16="http://schemas.microsoft.com/office/drawing/2014/main" id="{14DAD2C4-0027-4E9E-921B-5FA0502235F0}"/>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1315078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07727-C3EC-3CB2-9259-818EEF42645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8E7DA5ED-B7C3-DE75-614A-6DD3D92A1478}"/>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de. </a:t>
            </a:r>
          </a:p>
        </p:txBody>
      </p:sp>
      <p:pic>
        <p:nvPicPr>
          <p:cNvPr id="11" name="Espace réservé pour une image  3" descr="Une image contenant capture d’écran, Rectangle, carré&#10;&#10;Le contenu généré par l’IA peut être incorrect.">
            <a:extLst>
              <a:ext uri="{FF2B5EF4-FFF2-40B4-BE49-F238E27FC236}">
                <a16:creationId xmlns:a16="http://schemas.microsoft.com/office/drawing/2014/main" id="{394DC002-8901-3D30-17B2-B7450EA5DF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6" name="Picture 2" descr="Une image contenant texte, ligne, reçu&#10;&#10;Description générée automatiquement">
            <a:extLst>
              <a:ext uri="{FF2B5EF4-FFF2-40B4-BE49-F238E27FC236}">
                <a16:creationId xmlns:a16="http://schemas.microsoft.com/office/drawing/2014/main" id="{744EBECD-F84B-49B9-A57C-DE181EAA30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81" t="26506" r="54610" b="48323"/>
          <a:stretch/>
        </p:blipFill>
        <p:spPr bwMode="auto">
          <a:xfrm>
            <a:off x="2790334" y="2111606"/>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9CD59C47-5E33-4D7B-8E0C-59FB83D95A23}"/>
              </a:ext>
            </a:extLst>
          </p:cNvPr>
          <p:cNvSpPr/>
          <p:nvPr/>
        </p:nvSpPr>
        <p:spPr>
          <a:xfrm>
            <a:off x="3379043" y="2733110"/>
            <a:ext cx="1290738" cy="1925778"/>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de</a:t>
            </a:r>
            <a:endParaRPr lang="fr-FR" sz="11500" b="1" dirty="0">
              <a:solidFill>
                <a:srgbClr val="565F88"/>
              </a:solidFill>
              <a:latin typeface="Dosis SemiBold" pitchFamily="2"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997152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4561A-8ABE-64FD-5FF5-533E4ED7FA74}"/>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B1BDC993-CD21-8787-AA67-7F3EE68A128D}"/>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A3B94D98-195C-4EE4-A21E-0010B6CD3D5B}"/>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7" name="Picture 2" descr="Une image contenant texte, ligne, reçu&#10;&#10;Description générée automatiquement">
            <a:extLst>
              <a:ext uri="{FF2B5EF4-FFF2-40B4-BE49-F238E27FC236}">
                <a16:creationId xmlns:a16="http://schemas.microsoft.com/office/drawing/2014/main" id="{1981F134-8085-4835-AC46-EC3DDB6519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81" t="26506" r="54610" b="48323"/>
          <a:stretch/>
        </p:blipFill>
        <p:spPr bwMode="auto">
          <a:xfrm>
            <a:off x="2790334" y="2111606"/>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80B9226E-B086-43DD-8714-08673FE5BA46}"/>
              </a:ext>
            </a:extLst>
          </p:cNvPr>
          <p:cNvSpPr/>
          <p:nvPr/>
        </p:nvSpPr>
        <p:spPr>
          <a:xfrm>
            <a:off x="3379043" y="2733110"/>
            <a:ext cx="1290738" cy="1925778"/>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de</a:t>
            </a:r>
            <a:endParaRPr lang="fr-FR" sz="11500" b="1" dirty="0">
              <a:solidFill>
                <a:srgbClr val="565F88"/>
              </a:solidFill>
              <a:latin typeface="Dosis SemiBold" pitchFamily="2"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4789321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247C3-17E5-D9A2-934F-BBC6216E6096}"/>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E09B17E5-EB2E-B258-8FBA-6101E10FD2C1}"/>
              </a:ext>
            </a:extLst>
          </p:cNvPr>
          <p:cNvSpPr>
            <a:spLocks noGrp="1"/>
          </p:cNvSpPr>
          <p:nvPr>
            <p:ph type="title"/>
          </p:nvPr>
        </p:nvSpPr>
        <p:spPr>
          <a:xfrm>
            <a:off x="1694819" y="775249"/>
            <a:ext cx="6840000" cy="612000"/>
          </a:xfrm>
        </p:spPr>
        <p:txBody>
          <a:bodyPr/>
          <a:lstStyle/>
          <a:p>
            <a:r>
              <a:rPr lang="fr-FR" dirty="0">
                <a:solidFill>
                  <a:schemeClr val="tx1">
                    <a:lumMod val="65000"/>
                    <a:lumOff val="35000"/>
                  </a:schemeClr>
                </a:solidFill>
                <a:latin typeface="Dosis Medium" pitchFamily="2" charset="0"/>
              </a:rPr>
              <a:t>Maintenant, je vais écrire la syllabe « da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B42259ED-AC5F-4675-BEB1-540F713C17E4}"/>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287E6884-C9BA-4DC7-9657-B7F64ADEABE7}"/>
              </a:ext>
            </a:extLst>
          </p:cNvPr>
          <p:cNvPicPr>
            <a:picLocks noChangeAspect="1"/>
          </p:cNvPicPr>
          <p:nvPr/>
        </p:nvPicPr>
        <p:blipFill>
          <a:blip r:embed="rId3"/>
          <a:stretch>
            <a:fillRect/>
          </a:stretch>
        </p:blipFill>
        <p:spPr>
          <a:xfrm>
            <a:off x="582287" y="1970835"/>
            <a:ext cx="3869267" cy="3869267"/>
          </a:xfrm>
          <a:prstGeom prst="rect">
            <a:avLst/>
          </a:prstGeom>
        </p:spPr>
      </p:pic>
      <p:pic>
        <p:nvPicPr>
          <p:cNvPr id="6" name="Picture 2" descr="Une image contenant texte, ligne, reçu&#10;&#10;Description générée automatiquement">
            <a:extLst>
              <a:ext uri="{FF2B5EF4-FFF2-40B4-BE49-F238E27FC236}">
                <a16:creationId xmlns:a16="http://schemas.microsoft.com/office/drawing/2014/main" id="{15FC8A09-5BE0-43AF-B7CA-0885739CFAF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081" t="26506" r="54610" b="48323"/>
          <a:stretch/>
        </p:blipFill>
        <p:spPr bwMode="auto">
          <a:xfrm>
            <a:off x="4692448" y="2234155"/>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F24BAB2-03A9-4CF8-94D4-425D2EFCF726}"/>
              </a:ext>
            </a:extLst>
          </p:cNvPr>
          <p:cNvSpPr/>
          <p:nvPr/>
        </p:nvSpPr>
        <p:spPr>
          <a:xfrm>
            <a:off x="5281157" y="2855659"/>
            <a:ext cx="1364476" cy="1869743"/>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a:t>
            </a:r>
            <a:r>
              <a:rPr lang="fr-FR" sz="7200" b="1" dirty="0">
                <a:solidFill>
                  <a:srgbClr val="565F88"/>
                </a:solidFill>
                <a:latin typeface="Century Gothic" panose="020B0502020202020204" pitchFamily="34" charset="0"/>
                <a:ea typeface="Cambria" panose="02040503050406030204" pitchFamily="18" charset="0"/>
                <a:cs typeface="Aharoni" panose="02010803020104030203" pitchFamily="2" charset="-79"/>
              </a:rPr>
              <a:t>a</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5422673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3">
            <a:extLst>
              <a:ext uri="{FF2B5EF4-FFF2-40B4-BE49-F238E27FC236}">
                <a16:creationId xmlns:a16="http://schemas.microsoft.com/office/drawing/2014/main" id="{00A86E88-936D-9BAB-4944-1681CC7607AB}"/>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da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957FA200-E9DF-DC60-E0BF-EB04D31617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5" name="Picture 2" descr="Une image contenant texte, ligne, reçu&#10;&#10;Description générée automatiquement">
            <a:extLst>
              <a:ext uri="{FF2B5EF4-FFF2-40B4-BE49-F238E27FC236}">
                <a16:creationId xmlns:a16="http://schemas.microsoft.com/office/drawing/2014/main" id="{1504D5CF-447F-4414-B8F2-B708EFAF8B3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81" t="26506" r="54610" b="48323"/>
          <a:stretch/>
        </p:blipFill>
        <p:spPr bwMode="auto">
          <a:xfrm>
            <a:off x="2665685" y="2168168"/>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4D49E55-D49D-49E7-88EB-B0B452A649B9}"/>
              </a:ext>
            </a:extLst>
          </p:cNvPr>
          <p:cNvSpPr/>
          <p:nvPr/>
        </p:nvSpPr>
        <p:spPr>
          <a:xfrm>
            <a:off x="3254394" y="2789672"/>
            <a:ext cx="1364476" cy="1869743"/>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a:t>
            </a:r>
            <a:r>
              <a:rPr lang="fr-FR" sz="7200" b="1" dirty="0">
                <a:solidFill>
                  <a:srgbClr val="565F88"/>
                </a:solidFill>
                <a:latin typeface="Century Gothic" panose="020B0502020202020204" pitchFamily="34" charset="0"/>
                <a:ea typeface="Cambria" panose="02040503050406030204" pitchFamily="18" charset="0"/>
                <a:cs typeface="Aharoni" panose="02010803020104030203" pitchFamily="2" charset="-79"/>
              </a:rPr>
              <a:t>a</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2787527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07727-C3EC-3CB2-9259-818EEF42645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8E7DA5ED-B7C3-DE75-614A-6DD3D92A1478}"/>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65A14C92-F8AB-4429-86E4-CC98300030A4}"/>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6" name="Picture 2" descr="Une image contenant texte, ligne, reçu&#10;&#10;Description générée automatiquement">
            <a:extLst>
              <a:ext uri="{FF2B5EF4-FFF2-40B4-BE49-F238E27FC236}">
                <a16:creationId xmlns:a16="http://schemas.microsoft.com/office/drawing/2014/main" id="{1BD486B4-C8B7-4CA8-9BFB-0289555C72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81" t="26506" r="54610" b="48323"/>
          <a:stretch/>
        </p:blipFill>
        <p:spPr bwMode="auto">
          <a:xfrm>
            <a:off x="2665685" y="2168168"/>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518A6C7-6516-4B71-9B4F-C85A2ECBB6E1}"/>
              </a:ext>
            </a:extLst>
          </p:cNvPr>
          <p:cNvSpPr/>
          <p:nvPr/>
        </p:nvSpPr>
        <p:spPr>
          <a:xfrm>
            <a:off x="3254394" y="2789672"/>
            <a:ext cx="1364476" cy="1869743"/>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a:t>
            </a:r>
            <a:r>
              <a:rPr lang="fr-FR" sz="7200" b="1" dirty="0">
                <a:solidFill>
                  <a:srgbClr val="565F88"/>
                </a:solidFill>
                <a:latin typeface="Century Gothic" panose="020B0502020202020204" pitchFamily="34" charset="0"/>
                <a:ea typeface="Cambria" panose="02040503050406030204" pitchFamily="18" charset="0"/>
                <a:cs typeface="Aharoni" panose="02010803020104030203" pitchFamily="2" charset="-79"/>
              </a:rPr>
              <a:t>a</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5273484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4B561-B521-A2A5-FC3D-35E07F03845B}"/>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F90E44BC-EA9C-7CD7-EF83-B081DE9FE2CD}"/>
              </a:ext>
            </a:extLst>
          </p:cNvPr>
          <p:cNvSpPr>
            <a:spLocks noGrp="1"/>
          </p:cNvSpPr>
          <p:nvPr>
            <p:ph type="title"/>
          </p:nvPr>
        </p:nvSpPr>
        <p:spPr>
          <a:xfrm>
            <a:off x="1665106" y="775249"/>
            <a:ext cx="6840000" cy="612000"/>
          </a:xfrm>
        </p:spPr>
        <p:txBody>
          <a:bodyPr/>
          <a:lstStyle/>
          <a:p>
            <a:r>
              <a:rPr lang="fr-FR" dirty="0">
                <a:solidFill>
                  <a:schemeClr val="tx1">
                    <a:lumMod val="65000"/>
                    <a:lumOff val="35000"/>
                  </a:schemeClr>
                </a:solidFill>
                <a:latin typeface="Dosis Medium" pitchFamily="2" charset="0"/>
              </a:rPr>
              <a:t>Maintenant, je vais écrire la syllabe « do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697595F4-8115-4464-B1A3-516D91325F5B}"/>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9BF70BFA-CFF0-4B88-8D6E-60AD55B49EE6}"/>
              </a:ext>
            </a:extLst>
          </p:cNvPr>
          <p:cNvPicPr>
            <a:picLocks noChangeAspect="1"/>
          </p:cNvPicPr>
          <p:nvPr/>
        </p:nvPicPr>
        <p:blipFill>
          <a:blip r:embed="rId3"/>
          <a:stretch>
            <a:fillRect/>
          </a:stretch>
        </p:blipFill>
        <p:spPr>
          <a:xfrm>
            <a:off x="705447" y="1985831"/>
            <a:ext cx="3869267" cy="3869267"/>
          </a:xfrm>
          <a:prstGeom prst="rect">
            <a:avLst/>
          </a:prstGeom>
        </p:spPr>
      </p:pic>
      <p:pic>
        <p:nvPicPr>
          <p:cNvPr id="6" name="Picture 2" descr="Une image contenant texte, ligne, reçu&#10;&#10;Description générée automatiquement">
            <a:extLst>
              <a:ext uri="{FF2B5EF4-FFF2-40B4-BE49-F238E27FC236}">
                <a16:creationId xmlns:a16="http://schemas.microsoft.com/office/drawing/2014/main" id="{55C549C8-D91D-4431-98CD-629745E9124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081" t="26506" r="54610" b="48323"/>
          <a:stretch/>
        </p:blipFill>
        <p:spPr bwMode="auto">
          <a:xfrm>
            <a:off x="4645314" y="2111607"/>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3A2BE133-B266-4498-AF2E-D0D569ACDDC1}"/>
              </a:ext>
            </a:extLst>
          </p:cNvPr>
          <p:cNvSpPr/>
          <p:nvPr/>
        </p:nvSpPr>
        <p:spPr>
          <a:xfrm>
            <a:off x="5234023" y="2733111"/>
            <a:ext cx="1303562" cy="1868268"/>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do</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4622928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5923D-FB19-F8BA-0CCA-CDDC9B3A150E}"/>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D78AD557-11DB-8FCD-2FF1-3820EBE20B3B}"/>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do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F94045F6-47E3-74EB-6275-252B50DB14D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5" name="Picture 2" descr="Une image contenant texte, ligne, reçu&#10;&#10;Description générée automatiquement">
            <a:extLst>
              <a:ext uri="{FF2B5EF4-FFF2-40B4-BE49-F238E27FC236}">
                <a16:creationId xmlns:a16="http://schemas.microsoft.com/office/drawing/2014/main" id="{2B51203F-D471-4831-B630-AC6C91D371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81" t="26506" r="54610" b="48323"/>
          <a:stretch/>
        </p:blipFill>
        <p:spPr bwMode="auto">
          <a:xfrm>
            <a:off x="2880677" y="2224729"/>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8C03A8E-C0D8-4D92-9AD5-289DA6C16004}"/>
              </a:ext>
            </a:extLst>
          </p:cNvPr>
          <p:cNvSpPr/>
          <p:nvPr/>
        </p:nvSpPr>
        <p:spPr>
          <a:xfrm>
            <a:off x="3469386" y="2846233"/>
            <a:ext cx="1303562" cy="1868268"/>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do</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2331151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EC48F-3A8A-514F-7B51-779E5EB63108}"/>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B53A6F4B-66AB-3261-C2DC-83959C6D4F81}"/>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77F8697E-44C9-4708-807A-03C78DEC8D99}"/>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6" name="Picture 2" descr="Une image contenant texte, ligne, reçu&#10;&#10;Description générée automatiquement">
            <a:extLst>
              <a:ext uri="{FF2B5EF4-FFF2-40B4-BE49-F238E27FC236}">
                <a16:creationId xmlns:a16="http://schemas.microsoft.com/office/drawing/2014/main" id="{0D989B29-1043-496B-BBE5-D3340FF60F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81" t="26506" r="54610" b="48323"/>
          <a:stretch/>
        </p:blipFill>
        <p:spPr bwMode="auto">
          <a:xfrm>
            <a:off x="2665685" y="2253009"/>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CEB6AA0-70B3-429D-874F-916325673542}"/>
              </a:ext>
            </a:extLst>
          </p:cNvPr>
          <p:cNvSpPr/>
          <p:nvPr/>
        </p:nvSpPr>
        <p:spPr>
          <a:xfrm>
            <a:off x="3254394" y="2874513"/>
            <a:ext cx="1303562" cy="1868268"/>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do</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282982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02D01-27D6-036A-3B26-89AC1662EFD0}"/>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3545B502-4955-F700-FE2C-9FE538AC8161}"/>
              </a:ext>
            </a:extLst>
          </p:cNvPr>
          <p:cNvSpPr>
            <a:spLocks noGrp="1"/>
          </p:cNvSpPr>
          <p:nvPr>
            <p:ph type="title"/>
          </p:nvPr>
        </p:nvSpPr>
        <p:spPr>
          <a:xfrm>
            <a:off x="1665106" y="775249"/>
            <a:ext cx="6840000" cy="612000"/>
          </a:xfrm>
        </p:spPr>
        <p:txBody>
          <a:bodyPr/>
          <a:lstStyle/>
          <a:p>
            <a:r>
              <a:rPr lang="fr-FR" dirty="0">
                <a:solidFill>
                  <a:schemeClr val="tx1">
                    <a:lumMod val="65000"/>
                    <a:lumOff val="35000"/>
                  </a:schemeClr>
                </a:solidFill>
                <a:latin typeface="Dosis Medium" pitchFamily="2" charset="0"/>
              </a:rPr>
              <a:t>Maintenant, je vais écrire la syllabe « du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6BE429AA-1D2F-45F1-9D63-49C3C51A088F}"/>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0B542412-B505-492C-97AC-F4A61E4DB1E3}"/>
              </a:ext>
            </a:extLst>
          </p:cNvPr>
          <p:cNvPicPr>
            <a:picLocks noChangeAspect="1"/>
          </p:cNvPicPr>
          <p:nvPr/>
        </p:nvPicPr>
        <p:blipFill>
          <a:blip r:embed="rId3"/>
          <a:stretch>
            <a:fillRect/>
          </a:stretch>
        </p:blipFill>
        <p:spPr>
          <a:xfrm>
            <a:off x="1024466" y="2008670"/>
            <a:ext cx="3869267" cy="3869267"/>
          </a:xfrm>
          <a:prstGeom prst="rect">
            <a:avLst/>
          </a:prstGeom>
        </p:spPr>
      </p:pic>
      <p:pic>
        <p:nvPicPr>
          <p:cNvPr id="6" name="Picture 2" descr="Une image contenant texte, ligne, reçu&#10;&#10;Description générée automatiquement">
            <a:extLst>
              <a:ext uri="{FF2B5EF4-FFF2-40B4-BE49-F238E27FC236}">
                <a16:creationId xmlns:a16="http://schemas.microsoft.com/office/drawing/2014/main" id="{C1A7B591-31C2-4885-A14D-196AD5A12A5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081" t="26506" r="54610" b="48323"/>
          <a:stretch/>
        </p:blipFill>
        <p:spPr bwMode="auto">
          <a:xfrm>
            <a:off x="4893733" y="2139887"/>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1EAB59BA-08EA-4C77-A1EE-C32D65E13458}"/>
              </a:ext>
            </a:extLst>
          </p:cNvPr>
          <p:cNvSpPr/>
          <p:nvPr/>
        </p:nvSpPr>
        <p:spPr>
          <a:xfrm>
            <a:off x="5482442" y="2761391"/>
            <a:ext cx="1334020" cy="1868268"/>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du</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6076117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 coins arrondis 27">
            <a:extLst>
              <a:ext uri="{FF2B5EF4-FFF2-40B4-BE49-F238E27FC236}">
                <a16:creationId xmlns:a16="http://schemas.microsoft.com/office/drawing/2014/main" id="{7617E146-871E-4678-A075-541072E5B3C7}"/>
              </a:ext>
            </a:extLst>
          </p:cNvPr>
          <p:cNvSpPr/>
          <p:nvPr/>
        </p:nvSpPr>
        <p:spPr>
          <a:xfrm>
            <a:off x="628649" y="5275288"/>
            <a:ext cx="3780000" cy="1080000"/>
          </a:xfrm>
          <a:prstGeom prst="roundRect">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9" name="Organigramme : Terminateur 28">
            <a:extLst>
              <a:ext uri="{FF2B5EF4-FFF2-40B4-BE49-F238E27FC236}">
                <a16:creationId xmlns:a16="http://schemas.microsoft.com/office/drawing/2014/main" id="{7F8C4AE6-ED26-6D41-62BB-D7AE99EB8BE9}"/>
              </a:ext>
            </a:extLst>
          </p:cNvPr>
          <p:cNvSpPr/>
          <p:nvPr/>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6" name="Rectangle : coins arrondis 25">
            <a:extLst>
              <a:ext uri="{FF2B5EF4-FFF2-40B4-BE49-F238E27FC236}">
                <a16:creationId xmlns:a16="http://schemas.microsoft.com/office/drawing/2014/main" id="{3D279E9D-C5A9-D30C-FA1B-0FC486A422DB}"/>
              </a:ext>
            </a:extLst>
          </p:cNvPr>
          <p:cNvSpPr/>
          <p:nvPr/>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F2B7B868-01C2-8E49-B5D9-036A577FEC59}"/>
              </a:ext>
            </a:extLst>
          </p:cNvPr>
          <p:cNvSpPr/>
          <p:nvPr/>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 name="Titre 1">
            <a:extLst>
              <a:ext uri="{FF2B5EF4-FFF2-40B4-BE49-F238E27FC236}">
                <a16:creationId xmlns:a16="http://schemas.microsoft.com/office/drawing/2014/main" id="{71E9B49C-543A-2A09-D889-7ABBE2AD2687}"/>
              </a:ext>
            </a:extLst>
          </p:cNvPr>
          <p:cNvSpPr>
            <a:spLocks noGrp="1"/>
          </p:cNvSpPr>
          <p:nvPr>
            <p:ph type="title"/>
          </p:nvPr>
        </p:nvSpPr>
        <p:spPr>
          <a:xfrm>
            <a:off x="555219" y="1067138"/>
            <a:ext cx="7886700" cy="720000"/>
          </a:xfrm>
        </p:spPr>
        <p:txBody>
          <a:bodyPr/>
          <a:lstStyle/>
          <a:p>
            <a:r>
              <a:rPr lang="fr-MA" sz="3200" dirty="0">
                <a:solidFill>
                  <a:srgbClr val="424D7B"/>
                </a:solidFill>
              </a:rPr>
              <a:t>Organisation de la semaine</a:t>
            </a:r>
          </a:p>
        </p:txBody>
      </p:sp>
      <p:sp>
        <p:nvSpPr>
          <p:cNvPr id="56" name="Espace réservé du texte 55">
            <a:extLst>
              <a:ext uri="{FF2B5EF4-FFF2-40B4-BE49-F238E27FC236}">
                <a16:creationId xmlns:a16="http://schemas.microsoft.com/office/drawing/2014/main" id="{FB0F2F3E-CA2F-B476-F947-B346215F4290}"/>
              </a:ext>
            </a:extLst>
          </p:cNvPr>
          <p:cNvSpPr>
            <a:spLocks noGrp="1"/>
          </p:cNvSpPr>
          <p:nvPr>
            <p:ph type="body" sz="quarter" idx="10"/>
          </p:nvPr>
        </p:nvSpPr>
        <p:spPr/>
        <p:txBody>
          <a:bodyPr/>
          <a:lstStyle/>
          <a:p>
            <a:pPr marL="269875" indent="-269875">
              <a:lnSpc>
                <a:spcPct val="100000"/>
              </a:lnSpc>
              <a:spcBef>
                <a:spcPts val="300"/>
              </a:spcBef>
              <a:buFont typeface="Wingdings" panose="05000000000000000000" pitchFamily="2" charset="2"/>
              <a:buChar char="m"/>
            </a:pPr>
            <a:r>
              <a:rPr lang="fr-FR" dirty="0"/>
              <a:t>Présentation du vocabulaire </a:t>
            </a:r>
          </a:p>
          <a:p>
            <a:pPr marL="269875" indent="-269875">
              <a:lnSpc>
                <a:spcPct val="100000"/>
              </a:lnSpc>
              <a:spcBef>
                <a:spcPts val="300"/>
              </a:spcBef>
              <a:buFont typeface="Wingdings" panose="05000000000000000000" pitchFamily="2" charset="2"/>
              <a:buChar char="m"/>
            </a:pPr>
            <a:r>
              <a:rPr lang="fr-FR" dirty="0"/>
              <a:t>Exploitation du vocabulaire</a:t>
            </a:r>
          </a:p>
          <a:p>
            <a:pPr marL="269875" indent="-269875">
              <a:lnSpc>
                <a:spcPct val="100000"/>
              </a:lnSpc>
              <a:spcBef>
                <a:spcPts val="300"/>
              </a:spcBef>
              <a:buFont typeface="Wingdings" panose="05000000000000000000" pitchFamily="2" charset="2"/>
              <a:buChar char="m"/>
            </a:pPr>
            <a:r>
              <a:rPr lang="fr-FR" dirty="0"/>
              <a:t>Activités de vocabulaire sur livret</a:t>
            </a:r>
          </a:p>
        </p:txBody>
      </p:sp>
      <p:sp>
        <p:nvSpPr>
          <p:cNvPr id="58" name="Espace réservé du texte 57">
            <a:extLst>
              <a:ext uri="{FF2B5EF4-FFF2-40B4-BE49-F238E27FC236}">
                <a16:creationId xmlns:a16="http://schemas.microsoft.com/office/drawing/2014/main" id="{83C28088-0DA7-C997-EDDA-2D9D922584DF}"/>
              </a:ext>
            </a:extLst>
          </p:cNvPr>
          <p:cNvSpPr>
            <a:spLocks noGrp="1"/>
          </p:cNvSpPr>
          <p:nvPr>
            <p:ph type="body" sz="quarter" idx="12"/>
          </p:nvPr>
        </p:nvSpPr>
        <p:spPr/>
        <p:txBody>
          <a:bodyPr/>
          <a:lstStyle/>
          <a:p>
            <a:pPr marL="269875" indent="-269875">
              <a:lnSpc>
                <a:spcPct val="100000"/>
              </a:lnSpc>
              <a:spcBef>
                <a:spcPts val="300"/>
              </a:spcBef>
              <a:buFont typeface="Wingdings" panose="05000000000000000000" pitchFamily="2" charset="2"/>
              <a:buChar char="m"/>
            </a:pPr>
            <a:r>
              <a:rPr lang="fr-FR" dirty="0">
                <a:sym typeface="Wingdings" panose="05000000000000000000" pitchFamily="2" charset="2"/>
              </a:rPr>
              <a:t>Oral – Acte de parole</a:t>
            </a:r>
          </a:p>
          <a:p>
            <a:pPr marL="269875" indent="-269875">
              <a:lnSpc>
                <a:spcPct val="100000"/>
              </a:lnSpc>
              <a:spcBef>
                <a:spcPts val="300"/>
              </a:spcBef>
              <a:buFont typeface="Wingdings" panose="05000000000000000000" pitchFamily="2" charset="2"/>
              <a:buChar char="m"/>
            </a:pPr>
            <a:r>
              <a:rPr lang="fr-FR" dirty="0">
                <a:sym typeface="Wingdings" panose="05000000000000000000" pitchFamily="2" charset="2"/>
              </a:rPr>
              <a:t>Lecture - Lettre D - d</a:t>
            </a:r>
          </a:p>
          <a:p>
            <a:pPr marL="269875" indent="-269875">
              <a:lnSpc>
                <a:spcPct val="100000"/>
              </a:lnSpc>
              <a:spcBef>
                <a:spcPts val="300"/>
              </a:spcBef>
              <a:buFont typeface="Wingdings" panose="05000000000000000000" pitchFamily="2" charset="2"/>
              <a:buChar char="m"/>
            </a:pPr>
            <a:r>
              <a:rPr lang="fr-FR" dirty="0">
                <a:sym typeface="Wingdings" panose="05000000000000000000" pitchFamily="2" charset="2"/>
              </a:rPr>
              <a:t>Ecriture - Lettre D - d</a:t>
            </a:r>
          </a:p>
        </p:txBody>
      </p:sp>
      <p:sp>
        <p:nvSpPr>
          <p:cNvPr id="59" name="Espace réservé du texte 58">
            <a:extLst>
              <a:ext uri="{FF2B5EF4-FFF2-40B4-BE49-F238E27FC236}">
                <a16:creationId xmlns:a16="http://schemas.microsoft.com/office/drawing/2014/main" id="{62C06DA7-2D2D-B997-D56D-159384BF0029}"/>
              </a:ext>
            </a:extLst>
          </p:cNvPr>
          <p:cNvSpPr>
            <a:spLocks noGrp="1"/>
          </p:cNvSpPr>
          <p:nvPr>
            <p:ph type="body" sz="quarter" idx="13"/>
          </p:nvPr>
        </p:nvSpPr>
        <p:spPr/>
        <p:txBody>
          <a:bodyPr/>
          <a:lstStyle/>
          <a:p>
            <a:endParaRPr lang="fr-MA"/>
          </a:p>
        </p:txBody>
      </p:sp>
      <p:sp>
        <p:nvSpPr>
          <p:cNvPr id="60" name="Espace réservé du texte 59">
            <a:extLst>
              <a:ext uri="{FF2B5EF4-FFF2-40B4-BE49-F238E27FC236}">
                <a16:creationId xmlns:a16="http://schemas.microsoft.com/office/drawing/2014/main" id="{E01761FA-4738-FF05-AF27-755A5F25938D}"/>
              </a:ext>
            </a:extLst>
          </p:cNvPr>
          <p:cNvSpPr>
            <a:spLocks noGrp="1"/>
          </p:cNvSpPr>
          <p:nvPr>
            <p:ph type="body" sz="quarter" idx="14"/>
          </p:nvPr>
        </p:nvSpPr>
        <p:spPr/>
        <p:txBody>
          <a:bodyPr/>
          <a:lstStyle/>
          <a:p>
            <a:endParaRPr lang="fr-MA" dirty="0"/>
          </a:p>
        </p:txBody>
      </p:sp>
      <p:sp>
        <p:nvSpPr>
          <p:cNvPr id="61" name="Espace réservé du texte 60">
            <a:extLst>
              <a:ext uri="{FF2B5EF4-FFF2-40B4-BE49-F238E27FC236}">
                <a16:creationId xmlns:a16="http://schemas.microsoft.com/office/drawing/2014/main" id="{4FA87CEC-D652-B9BE-46F0-2FCE5C272FE0}"/>
              </a:ext>
            </a:extLst>
          </p:cNvPr>
          <p:cNvSpPr>
            <a:spLocks noGrp="1"/>
          </p:cNvSpPr>
          <p:nvPr>
            <p:ph type="body" sz="quarter" idx="15"/>
          </p:nvPr>
        </p:nvSpPr>
        <p:spPr>
          <a:xfrm>
            <a:off x="808649" y="5474576"/>
            <a:ext cx="3420000" cy="792000"/>
          </a:xfrm>
          <a:solidFill>
            <a:srgbClr val="EAF8FE"/>
          </a:solidFill>
        </p:spPr>
        <p:txBody>
          <a:bodyPr/>
          <a:lstStyle/>
          <a:p>
            <a:pPr marL="269875" indent="-269875">
              <a:lnSpc>
                <a:spcPct val="100000"/>
              </a:lnSpc>
              <a:spcBef>
                <a:spcPts val="300"/>
              </a:spcBef>
              <a:buFont typeface="Wingdings" panose="05000000000000000000" pitchFamily="2" charset="2"/>
              <a:buChar char=""/>
            </a:pPr>
            <a:r>
              <a:rPr lang="fr-FR" dirty="0">
                <a:solidFill>
                  <a:srgbClr val="474F71"/>
                </a:solidFill>
              </a:rPr>
              <a:t>Oral  - Acte de parole </a:t>
            </a:r>
          </a:p>
          <a:p>
            <a:pPr marL="269875" indent="-269875">
              <a:lnSpc>
                <a:spcPct val="100000"/>
              </a:lnSpc>
              <a:spcBef>
                <a:spcPts val="300"/>
              </a:spcBef>
              <a:buFont typeface="Wingdings" panose="05000000000000000000" pitchFamily="2" charset="2"/>
              <a:buChar char=""/>
            </a:pPr>
            <a:r>
              <a:rPr lang="fr-FR" dirty="0">
                <a:solidFill>
                  <a:srgbClr val="474F71"/>
                </a:solidFill>
              </a:rPr>
              <a:t>Lecture  -Lettre D - d</a:t>
            </a:r>
          </a:p>
          <a:p>
            <a:pPr marL="269875" indent="-269875">
              <a:lnSpc>
                <a:spcPct val="100000"/>
              </a:lnSpc>
              <a:spcBef>
                <a:spcPts val="300"/>
              </a:spcBef>
              <a:buFont typeface="Wingdings" panose="05000000000000000000" pitchFamily="2" charset="2"/>
              <a:buChar char=""/>
            </a:pPr>
            <a:r>
              <a:rPr lang="fr-FR" dirty="0">
                <a:solidFill>
                  <a:srgbClr val="474F71"/>
                </a:solidFill>
              </a:rPr>
              <a:t>Ecriture - Lettre D - d</a:t>
            </a:r>
          </a:p>
        </p:txBody>
      </p:sp>
      <p:sp>
        <p:nvSpPr>
          <p:cNvPr id="14" name="Espace réservé du texte 5">
            <a:extLst>
              <a:ext uri="{FF2B5EF4-FFF2-40B4-BE49-F238E27FC236}">
                <a16:creationId xmlns:a16="http://schemas.microsoft.com/office/drawing/2014/main" id="{972C28A1-74AE-AA79-017C-AEC6B83D3AF9}"/>
              </a:ext>
            </a:extLst>
          </p:cNvPr>
          <p:cNvSpPr txBox="1">
            <a:spLocks/>
          </p:cNvSpPr>
          <p:nvPr/>
        </p:nvSpPr>
        <p:spPr>
          <a:xfrm>
            <a:off x="4951350" y="5474576"/>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sp>
        <p:nvSpPr>
          <p:cNvPr id="3" name="Espace réservé du texte 5">
            <a:extLst>
              <a:ext uri="{FF2B5EF4-FFF2-40B4-BE49-F238E27FC236}">
                <a16:creationId xmlns:a16="http://schemas.microsoft.com/office/drawing/2014/main" id="{0018BFEA-5391-DF2D-65A5-7815BAF0E488}"/>
              </a:ext>
            </a:extLst>
          </p:cNvPr>
          <p:cNvSpPr txBox="1">
            <a:spLocks/>
          </p:cNvSpPr>
          <p:nvPr/>
        </p:nvSpPr>
        <p:spPr>
          <a:xfrm>
            <a:off x="4909142" y="2369507"/>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D - d</a:t>
            </a:r>
          </a:p>
          <a:p>
            <a:r>
              <a:rPr lang="fr-FR" dirty="0"/>
              <a:t>Ecriture - Lettre D - d</a:t>
            </a:r>
          </a:p>
        </p:txBody>
      </p:sp>
      <p:sp>
        <p:nvSpPr>
          <p:cNvPr id="5" name="Espace réservé du texte 5">
            <a:extLst>
              <a:ext uri="{FF2B5EF4-FFF2-40B4-BE49-F238E27FC236}">
                <a16:creationId xmlns:a16="http://schemas.microsoft.com/office/drawing/2014/main" id="{F4C33C7C-984C-F250-FB5E-05D2C11BE132}"/>
              </a:ext>
            </a:extLst>
          </p:cNvPr>
          <p:cNvSpPr txBox="1">
            <a:spLocks/>
          </p:cNvSpPr>
          <p:nvPr/>
        </p:nvSpPr>
        <p:spPr>
          <a:xfrm>
            <a:off x="4915350" y="3936813"/>
            <a:ext cx="3420000" cy="792000"/>
          </a:xfrm>
          <a:prstGeom prst="roundRect">
            <a:avLst/>
          </a:prstGeom>
          <a:solidFill>
            <a:schemeClr val="bg2"/>
          </a:solidFill>
        </p:spPr>
        <p:txBody>
          <a:bodyPr anchor="ctr"/>
          <a:lstStyle>
            <a:lvl1pPr marL="269875" indent="-269875"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D - d</a:t>
            </a:r>
          </a:p>
          <a:p>
            <a:r>
              <a:rPr lang="fr-FR" dirty="0"/>
              <a:t>Ecriture - Lettre D - d</a:t>
            </a:r>
          </a:p>
        </p:txBody>
      </p:sp>
      <p:grpSp>
        <p:nvGrpSpPr>
          <p:cNvPr id="11" name="Groupe 10">
            <a:extLst>
              <a:ext uri="{FF2B5EF4-FFF2-40B4-BE49-F238E27FC236}">
                <a16:creationId xmlns:a16="http://schemas.microsoft.com/office/drawing/2014/main" id="{ECBE8055-3621-8E52-FFB2-32EA386CB33F}"/>
              </a:ext>
            </a:extLst>
          </p:cNvPr>
          <p:cNvGrpSpPr/>
          <p:nvPr/>
        </p:nvGrpSpPr>
        <p:grpSpPr>
          <a:xfrm>
            <a:off x="3120265" y="0"/>
            <a:ext cx="2741519" cy="1084434"/>
            <a:chOff x="3072140" y="0"/>
            <a:chExt cx="2741519" cy="1084434"/>
          </a:xfrm>
        </p:grpSpPr>
        <p:sp>
          <p:nvSpPr>
            <p:cNvPr id="12" name="Rectangle 11">
              <a:extLst>
                <a:ext uri="{FF2B5EF4-FFF2-40B4-BE49-F238E27FC236}">
                  <a16:creationId xmlns:a16="http://schemas.microsoft.com/office/drawing/2014/main" id="{FAAC5277-5879-61F4-F272-1A8C05125DF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ED6CCFA5-EA11-EB72-828A-D58DD947D0E2}"/>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A97448F6-EC1E-84D7-2391-D7C3A442515F}"/>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22" name="Organigramme : Terminateur 21">
            <a:extLst>
              <a:ext uri="{FF2B5EF4-FFF2-40B4-BE49-F238E27FC236}">
                <a16:creationId xmlns:a16="http://schemas.microsoft.com/office/drawing/2014/main" id="{A967DBC7-F85E-427C-89CA-CB7A63843E39}"/>
              </a:ext>
            </a:extLst>
          </p:cNvPr>
          <p:cNvSpPr/>
          <p:nvPr/>
        </p:nvSpPr>
        <p:spPr>
          <a:xfrm>
            <a:off x="844649" y="5023288"/>
            <a:ext cx="1260000" cy="360000"/>
          </a:xfrm>
          <a:prstGeom prst="flowChartTerminator">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24D7B"/>
                </a:solidFill>
                <a:latin typeface="Dosis ExtraBold" pitchFamily="2" charset="0"/>
              </a:rPr>
              <a:t>Séance 3</a:t>
            </a:r>
          </a:p>
        </p:txBody>
      </p:sp>
    </p:spTree>
    <p:extLst>
      <p:ext uri="{BB962C8B-B14F-4D97-AF65-F5344CB8AC3E}">
        <p14:creationId xmlns:p14="http://schemas.microsoft.com/office/powerpoint/2010/main" val="7195739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7BE79-1DEF-4EEC-1136-E72C2E2C58E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9D4EF82E-4145-0F98-9E36-55EE2E13B2EE}"/>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du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21E01824-A9F8-3DB2-C1D0-75EFC14000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5" name="Picture 2" descr="Une image contenant texte, ligne, reçu&#10;&#10;Description générée automatiquement">
            <a:extLst>
              <a:ext uri="{FF2B5EF4-FFF2-40B4-BE49-F238E27FC236}">
                <a16:creationId xmlns:a16="http://schemas.microsoft.com/office/drawing/2014/main" id="{57850E99-C722-4F82-92F8-6017F5CBB2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81" t="26506" r="54610" b="48323"/>
          <a:stretch/>
        </p:blipFill>
        <p:spPr bwMode="auto">
          <a:xfrm>
            <a:off x="2706715" y="2243582"/>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A258EF7-9EA8-4D50-BEA9-0C60BDA4E966}"/>
              </a:ext>
            </a:extLst>
          </p:cNvPr>
          <p:cNvSpPr/>
          <p:nvPr/>
        </p:nvSpPr>
        <p:spPr>
          <a:xfrm>
            <a:off x="3295424" y="2865086"/>
            <a:ext cx="1334020" cy="1868268"/>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du</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9801101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31B00-7818-16B2-15B8-651FDA38A528}"/>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EF981E52-E98C-0BF1-86CF-FCBF1F92AB3A}"/>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5EF4C445-18A5-47D7-B75A-E6523508B076}"/>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6" name="Picture 2" descr="Une image contenant texte, ligne, reçu&#10;&#10;Description générée automatiquement">
            <a:extLst>
              <a:ext uri="{FF2B5EF4-FFF2-40B4-BE49-F238E27FC236}">
                <a16:creationId xmlns:a16="http://schemas.microsoft.com/office/drawing/2014/main" id="{8A0C4AD0-2A03-4684-857F-8C15F05EF5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81" t="26506" r="54610" b="48323"/>
          <a:stretch/>
        </p:blipFill>
        <p:spPr bwMode="auto">
          <a:xfrm>
            <a:off x="2706715" y="2243582"/>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9B92938-0B70-4E76-826E-9D89D91C3B8D}"/>
              </a:ext>
            </a:extLst>
          </p:cNvPr>
          <p:cNvSpPr/>
          <p:nvPr/>
        </p:nvSpPr>
        <p:spPr>
          <a:xfrm>
            <a:off x="3295424" y="2865086"/>
            <a:ext cx="1334020" cy="1868268"/>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du</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2197312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02D01-27D6-036A-3B26-89AC1662EFD0}"/>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3545B502-4955-F700-FE2C-9FE538AC8161}"/>
              </a:ext>
            </a:extLst>
          </p:cNvPr>
          <p:cNvSpPr>
            <a:spLocks noGrp="1"/>
          </p:cNvSpPr>
          <p:nvPr>
            <p:ph type="title"/>
          </p:nvPr>
        </p:nvSpPr>
        <p:spPr>
          <a:xfrm>
            <a:off x="1665106" y="775249"/>
            <a:ext cx="6840000" cy="612000"/>
          </a:xfrm>
        </p:spPr>
        <p:txBody>
          <a:bodyPr/>
          <a:lstStyle/>
          <a:p>
            <a:r>
              <a:rPr lang="fr-FR" dirty="0">
                <a:solidFill>
                  <a:schemeClr val="tx1">
                    <a:lumMod val="65000"/>
                    <a:lumOff val="35000"/>
                  </a:schemeClr>
                </a:solidFill>
                <a:latin typeface="Dosis Medium" pitchFamily="2" charset="0"/>
              </a:rPr>
              <a:t>Maintenant, je vais écrire la syllabe « dé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6BE429AA-1D2F-45F1-9D63-49C3C51A088F}"/>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0B542412-B505-492C-97AC-F4A61E4DB1E3}"/>
              </a:ext>
            </a:extLst>
          </p:cNvPr>
          <p:cNvPicPr>
            <a:picLocks noChangeAspect="1"/>
          </p:cNvPicPr>
          <p:nvPr/>
        </p:nvPicPr>
        <p:blipFill>
          <a:blip r:embed="rId3"/>
          <a:stretch>
            <a:fillRect/>
          </a:stretch>
        </p:blipFill>
        <p:spPr>
          <a:xfrm>
            <a:off x="1024466" y="2008670"/>
            <a:ext cx="3869267" cy="3869267"/>
          </a:xfrm>
          <a:prstGeom prst="rect">
            <a:avLst/>
          </a:prstGeom>
        </p:spPr>
      </p:pic>
      <p:pic>
        <p:nvPicPr>
          <p:cNvPr id="6" name="Picture 2" descr="Une image contenant texte, ligne, reçu&#10;&#10;Description générée automatiquement">
            <a:extLst>
              <a:ext uri="{FF2B5EF4-FFF2-40B4-BE49-F238E27FC236}">
                <a16:creationId xmlns:a16="http://schemas.microsoft.com/office/drawing/2014/main" id="{151700F4-0D05-405A-821A-20C06CA5719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081" t="26506" r="54610" b="48323"/>
          <a:stretch/>
        </p:blipFill>
        <p:spPr bwMode="auto">
          <a:xfrm>
            <a:off x="4893733" y="2177594"/>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18B4F4D-5442-4CAD-85AC-CBCD12D02131}"/>
              </a:ext>
            </a:extLst>
          </p:cNvPr>
          <p:cNvSpPr/>
          <p:nvPr/>
        </p:nvSpPr>
        <p:spPr>
          <a:xfrm>
            <a:off x="5482442" y="2799098"/>
            <a:ext cx="1334020" cy="1868268"/>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dé</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936089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7BE79-1DEF-4EEC-1136-E72C2E2C58E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9D4EF82E-4145-0F98-9E36-55EE2E13B2EE}"/>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dé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21E01824-A9F8-3DB2-C1D0-75EFC14000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5" name="Picture 2" descr="Une image contenant texte, ligne, reçu&#10;&#10;Description générée automatiquement">
            <a:extLst>
              <a:ext uri="{FF2B5EF4-FFF2-40B4-BE49-F238E27FC236}">
                <a16:creationId xmlns:a16="http://schemas.microsoft.com/office/drawing/2014/main" id="{4318B0FB-2B1D-421E-AFA8-C4964F007F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81" t="26506" r="54610" b="48323"/>
          <a:stretch/>
        </p:blipFill>
        <p:spPr bwMode="auto">
          <a:xfrm>
            <a:off x="2659580" y="2262435"/>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8C1EA8C-AFB7-4CA9-BC1C-A850DE2D426A}"/>
              </a:ext>
            </a:extLst>
          </p:cNvPr>
          <p:cNvSpPr/>
          <p:nvPr/>
        </p:nvSpPr>
        <p:spPr>
          <a:xfrm>
            <a:off x="3248289" y="2883939"/>
            <a:ext cx="1334020" cy="1868268"/>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dé</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6527466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31B00-7818-16B2-15B8-651FDA38A528}"/>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EF981E52-E98C-0BF1-86CF-FCBF1F92AB3A}"/>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5EF4C445-18A5-47D7-B75A-E6523508B076}"/>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9" name="Picture 2" descr="Une image contenant texte, ligne, reçu&#10;&#10;Description générée automatiquement">
            <a:extLst>
              <a:ext uri="{FF2B5EF4-FFF2-40B4-BE49-F238E27FC236}">
                <a16:creationId xmlns:a16="http://schemas.microsoft.com/office/drawing/2014/main" id="{1F677B69-71A7-47C5-AD56-1BDEFF6E1D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81" t="26506" r="54610" b="48323"/>
          <a:stretch/>
        </p:blipFill>
        <p:spPr bwMode="auto">
          <a:xfrm>
            <a:off x="2659580" y="2262435"/>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C75A22C1-FCB4-48BD-B8F6-0D498017F8D7}"/>
              </a:ext>
            </a:extLst>
          </p:cNvPr>
          <p:cNvSpPr/>
          <p:nvPr/>
        </p:nvSpPr>
        <p:spPr>
          <a:xfrm>
            <a:off x="3248289" y="2883939"/>
            <a:ext cx="1334020" cy="1868268"/>
          </a:xfrm>
          <a:prstGeom prst="rect">
            <a:avLst/>
          </a:prstGeom>
        </p:spPr>
        <p:txBody>
          <a:bodyPr wrap="none">
            <a:spAutoFit/>
          </a:bodyPr>
          <a:lstStyle/>
          <a:p>
            <a:pPr>
              <a:lnSpc>
                <a:spcPct val="150000"/>
              </a:lnSpc>
            </a:pPr>
            <a:r>
              <a:rPr lang="fr-FR" sz="8800" b="1" dirty="0">
                <a:solidFill>
                  <a:srgbClr val="565F88"/>
                </a:solidFill>
                <a:latin typeface="Dosis SemiBold" pitchFamily="2" charset="0"/>
                <a:ea typeface="Cambria" panose="02040503050406030204" pitchFamily="18" charset="0"/>
                <a:cs typeface="Aharoni" panose="02010803020104030203" pitchFamily="2" charset="-79"/>
              </a:rPr>
              <a:t>dé</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7966121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02D01-27D6-036A-3B26-89AC1662EFD0}"/>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3545B502-4955-F700-FE2C-9FE538AC8161}"/>
              </a:ext>
            </a:extLst>
          </p:cNvPr>
          <p:cNvSpPr>
            <a:spLocks noGrp="1"/>
          </p:cNvSpPr>
          <p:nvPr>
            <p:ph type="title"/>
          </p:nvPr>
        </p:nvSpPr>
        <p:spPr>
          <a:xfrm>
            <a:off x="1665106" y="775249"/>
            <a:ext cx="6840000" cy="612000"/>
          </a:xfrm>
        </p:spPr>
        <p:txBody>
          <a:bodyPr/>
          <a:lstStyle/>
          <a:p>
            <a:r>
              <a:rPr lang="fr-FR" dirty="0">
                <a:solidFill>
                  <a:schemeClr val="tx1">
                    <a:lumMod val="65000"/>
                    <a:lumOff val="35000"/>
                  </a:schemeClr>
                </a:solidFill>
                <a:latin typeface="Dosis Medium" pitchFamily="2" charset="0"/>
              </a:rPr>
              <a:t>Maintenant, je vais écrire la syllabe « </a:t>
            </a:r>
            <a:r>
              <a:rPr lang="fr-FR" dirty="0" err="1">
                <a:solidFill>
                  <a:schemeClr val="tx1">
                    <a:lumMod val="65000"/>
                    <a:lumOff val="35000"/>
                  </a:schemeClr>
                </a:solidFill>
                <a:latin typeface="Dosis Medium" pitchFamily="2" charset="0"/>
              </a:rPr>
              <a:t>dou</a:t>
            </a:r>
            <a:r>
              <a:rPr lang="fr-FR" dirty="0">
                <a:solidFill>
                  <a:schemeClr val="tx1">
                    <a:lumMod val="65000"/>
                    <a:lumOff val="35000"/>
                  </a:schemeClr>
                </a:solidFill>
                <a:latin typeface="Dosis Medium" pitchFamily="2" charset="0"/>
              </a:rPr>
              <a:t> » sur le tableau. Regardez comment je fais.</a:t>
            </a:r>
            <a:endParaRPr lang="fr-MA" dirty="0">
              <a:solidFill>
                <a:schemeClr val="tx1">
                  <a:lumMod val="65000"/>
                  <a:lumOff val="35000"/>
                </a:schemeClr>
              </a:solidFill>
              <a:latin typeface="Dosis Medium" pitchFamily="2" charset="0"/>
            </a:endParaRPr>
          </a:p>
        </p:txBody>
      </p:sp>
      <p:pic>
        <p:nvPicPr>
          <p:cNvPr id="16" name="Image 15">
            <a:extLst>
              <a:ext uri="{FF2B5EF4-FFF2-40B4-BE49-F238E27FC236}">
                <a16:creationId xmlns:a16="http://schemas.microsoft.com/office/drawing/2014/main" id="{6BE429AA-1D2F-45F1-9D63-49C3C51A088F}"/>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18" name="Image 17">
            <a:extLst>
              <a:ext uri="{FF2B5EF4-FFF2-40B4-BE49-F238E27FC236}">
                <a16:creationId xmlns:a16="http://schemas.microsoft.com/office/drawing/2014/main" id="{0B542412-B505-492C-97AC-F4A61E4DB1E3}"/>
              </a:ext>
            </a:extLst>
          </p:cNvPr>
          <p:cNvPicPr>
            <a:picLocks noChangeAspect="1"/>
          </p:cNvPicPr>
          <p:nvPr/>
        </p:nvPicPr>
        <p:blipFill>
          <a:blip r:embed="rId3"/>
          <a:stretch>
            <a:fillRect/>
          </a:stretch>
        </p:blipFill>
        <p:spPr>
          <a:xfrm>
            <a:off x="1024466" y="2008670"/>
            <a:ext cx="3869267" cy="3869267"/>
          </a:xfrm>
          <a:prstGeom prst="rect">
            <a:avLst/>
          </a:prstGeom>
        </p:spPr>
      </p:pic>
      <p:pic>
        <p:nvPicPr>
          <p:cNvPr id="6" name="Picture 2" descr="Une image contenant texte, ligne, reçu&#10;&#10;Description générée automatiquement">
            <a:extLst>
              <a:ext uri="{FF2B5EF4-FFF2-40B4-BE49-F238E27FC236}">
                <a16:creationId xmlns:a16="http://schemas.microsoft.com/office/drawing/2014/main" id="{8C9750DD-EE99-4689-B70B-E6042CDD0EB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081" t="26506" r="54610" b="48323"/>
          <a:stretch/>
        </p:blipFill>
        <p:spPr bwMode="auto">
          <a:xfrm>
            <a:off x="4959721" y="2281289"/>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FD2C2CE-6E44-402E-8A50-62BEA3C0722C}"/>
              </a:ext>
            </a:extLst>
          </p:cNvPr>
          <p:cNvSpPr/>
          <p:nvPr/>
        </p:nvSpPr>
        <p:spPr>
          <a:xfrm>
            <a:off x="5548430" y="2902793"/>
            <a:ext cx="1882247" cy="1868268"/>
          </a:xfrm>
          <a:prstGeom prst="rect">
            <a:avLst/>
          </a:prstGeom>
        </p:spPr>
        <p:txBody>
          <a:bodyPr wrap="none">
            <a:spAutoFit/>
          </a:bodyPr>
          <a:lstStyle/>
          <a:p>
            <a:pPr>
              <a:lnSpc>
                <a:spcPct val="150000"/>
              </a:lnSpc>
            </a:pPr>
            <a:r>
              <a:rPr lang="fr-FR" sz="8800" b="1" dirty="0" err="1">
                <a:solidFill>
                  <a:srgbClr val="565F88"/>
                </a:solidFill>
                <a:latin typeface="Dosis SemiBold" pitchFamily="2" charset="0"/>
                <a:ea typeface="Cambria" panose="02040503050406030204" pitchFamily="18" charset="0"/>
                <a:cs typeface="Aharoni" panose="02010803020104030203" pitchFamily="2" charset="-79"/>
              </a:rPr>
              <a:t>dou</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8987948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7BE79-1DEF-4EEC-1136-E72C2E2C58E9}"/>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9D4EF82E-4145-0F98-9E36-55EE2E13B2EE}"/>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Écrivez </a:t>
            </a:r>
            <a:r>
              <a:rPr lang="fr-MA" dirty="0" err="1">
                <a:solidFill>
                  <a:schemeClr val="tx1">
                    <a:lumMod val="65000"/>
                    <a:lumOff val="35000"/>
                  </a:schemeClr>
                </a:solidFill>
                <a:latin typeface="Dosis Medium" pitchFamily="2" charset="0"/>
              </a:rPr>
              <a:t>dou</a:t>
            </a:r>
            <a:r>
              <a:rPr lang="fr-MA" dirty="0">
                <a:solidFill>
                  <a:schemeClr val="tx1">
                    <a:lumMod val="65000"/>
                    <a:lumOff val="35000"/>
                  </a:schemeClr>
                </a:solidFill>
                <a:latin typeface="Dosis Medium" pitchFamily="2" charset="0"/>
              </a:rPr>
              <a:t> sur vos ardoises.    </a:t>
            </a:r>
          </a:p>
        </p:txBody>
      </p:sp>
      <p:pic>
        <p:nvPicPr>
          <p:cNvPr id="12" name="Espace réservé pour une image  3" descr="Une image contenant capture d’écran, Rectangle, carré&#10;&#10;Le contenu généré par l’IA peut être incorrect.">
            <a:extLst>
              <a:ext uri="{FF2B5EF4-FFF2-40B4-BE49-F238E27FC236}">
                <a16:creationId xmlns:a16="http://schemas.microsoft.com/office/drawing/2014/main" id="{21E01824-A9F8-3DB2-C1D0-75EFC14000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12379" y="691832"/>
            <a:ext cx="900958" cy="900958"/>
          </a:xfrm>
          <a:prstGeom prst="rect">
            <a:avLst/>
          </a:prstGeom>
        </p:spPr>
      </p:pic>
      <p:pic>
        <p:nvPicPr>
          <p:cNvPr id="5" name="Picture 2" descr="Une image contenant texte, ligne, reçu&#10;&#10;Description générée automatiquement">
            <a:extLst>
              <a:ext uri="{FF2B5EF4-FFF2-40B4-BE49-F238E27FC236}">
                <a16:creationId xmlns:a16="http://schemas.microsoft.com/office/drawing/2014/main" id="{71C0A014-4E37-46AD-A61D-870E8F0DDB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81" t="26506" r="54610" b="48323"/>
          <a:stretch/>
        </p:blipFill>
        <p:spPr bwMode="auto">
          <a:xfrm>
            <a:off x="2697288" y="2290716"/>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05E423A-3416-4DA0-ADD2-46BC647294CB}"/>
              </a:ext>
            </a:extLst>
          </p:cNvPr>
          <p:cNvSpPr/>
          <p:nvPr/>
        </p:nvSpPr>
        <p:spPr>
          <a:xfrm>
            <a:off x="3285997" y="2912220"/>
            <a:ext cx="1882247" cy="1868268"/>
          </a:xfrm>
          <a:prstGeom prst="rect">
            <a:avLst/>
          </a:prstGeom>
        </p:spPr>
        <p:txBody>
          <a:bodyPr wrap="none">
            <a:spAutoFit/>
          </a:bodyPr>
          <a:lstStyle/>
          <a:p>
            <a:pPr>
              <a:lnSpc>
                <a:spcPct val="150000"/>
              </a:lnSpc>
            </a:pPr>
            <a:r>
              <a:rPr lang="fr-FR" sz="8800" b="1" dirty="0" err="1">
                <a:solidFill>
                  <a:srgbClr val="565F88"/>
                </a:solidFill>
                <a:latin typeface="Dosis SemiBold" pitchFamily="2" charset="0"/>
                <a:ea typeface="Cambria" panose="02040503050406030204" pitchFamily="18" charset="0"/>
                <a:cs typeface="Aharoni" panose="02010803020104030203" pitchFamily="2" charset="-79"/>
              </a:rPr>
              <a:t>dou</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8291488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31B00-7818-16B2-15B8-651FDA38A528}"/>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EF981E52-E98C-0BF1-86CF-FCBF1F92AB3A}"/>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Levez les ardoises. Je vais vérifier votre écriture. </a:t>
            </a:r>
          </a:p>
        </p:txBody>
      </p:sp>
      <p:pic>
        <p:nvPicPr>
          <p:cNvPr id="8" name="Image 7">
            <a:extLst>
              <a:ext uri="{FF2B5EF4-FFF2-40B4-BE49-F238E27FC236}">
                <a16:creationId xmlns:a16="http://schemas.microsoft.com/office/drawing/2014/main" id="{5EF4C445-18A5-47D7-B75A-E6523508B076}"/>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6" name="Picture 2" descr="Une image contenant texte, ligne, reçu&#10;&#10;Description générée automatiquement">
            <a:extLst>
              <a:ext uri="{FF2B5EF4-FFF2-40B4-BE49-F238E27FC236}">
                <a16:creationId xmlns:a16="http://schemas.microsoft.com/office/drawing/2014/main" id="{8691880C-E1C6-4576-B9AE-DE37AA50FAF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081" t="26506" r="54610" b="48323"/>
          <a:stretch/>
        </p:blipFill>
        <p:spPr bwMode="auto">
          <a:xfrm>
            <a:off x="2697288" y="2290716"/>
            <a:ext cx="3382645" cy="29157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E2E37FC-C67B-4BC1-9674-6C0DB20A2CE3}"/>
              </a:ext>
            </a:extLst>
          </p:cNvPr>
          <p:cNvSpPr/>
          <p:nvPr/>
        </p:nvSpPr>
        <p:spPr>
          <a:xfrm>
            <a:off x="3285997" y="2912220"/>
            <a:ext cx="1882247" cy="1868268"/>
          </a:xfrm>
          <a:prstGeom prst="rect">
            <a:avLst/>
          </a:prstGeom>
        </p:spPr>
        <p:txBody>
          <a:bodyPr wrap="none">
            <a:spAutoFit/>
          </a:bodyPr>
          <a:lstStyle/>
          <a:p>
            <a:pPr>
              <a:lnSpc>
                <a:spcPct val="150000"/>
              </a:lnSpc>
            </a:pPr>
            <a:r>
              <a:rPr lang="fr-FR" sz="8800" b="1" dirty="0" err="1">
                <a:solidFill>
                  <a:srgbClr val="565F88"/>
                </a:solidFill>
                <a:latin typeface="Dosis SemiBold" pitchFamily="2" charset="0"/>
                <a:ea typeface="Cambria" panose="02040503050406030204" pitchFamily="18" charset="0"/>
                <a:cs typeface="Aharoni" panose="02010803020104030203" pitchFamily="2" charset="-79"/>
              </a:rPr>
              <a:t>dou</a:t>
            </a:r>
            <a:endParaRPr lang="fr-FR" sz="11500" b="1" dirty="0">
              <a:solidFill>
                <a:srgbClr val="565F88"/>
              </a:solidFill>
              <a:latin typeface="Century Gothic" panose="020B050202020202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4495908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56983-C333-2AE3-57DB-8D814E55431A}"/>
            </a:ext>
          </a:extLst>
        </p:cNvPr>
        <p:cNvGrpSpPr/>
        <p:nvPr/>
      </p:nvGrpSpPr>
      <p:grpSpPr>
        <a:xfrm>
          <a:off x="0" y="0"/>
          <a:ext cx="0" cy="0"/>
          <a:chOff x="0" y="0"/>
          <a:chExt cx="0" cy="0"/>
        </a:xfrm>
      </p:grpSpPr>
      <p:sp>
        <p:nvSpPr>
          <p:cNvPr id="13" name="Titre 5">
            <a:extLst>
              <a:ext uri="{FF2B5EF4-FFF2-40B4-BE49-F238E27FC236}">
                <a16:creationId xmlns:a16="http://schemas.microsoft.com/office/drawing/2014/main" id="{4CDD66ED-4C95-FB1D-57A1-15D932035699}"/>
              </a:ext>
            </a:extLst>
          </p:cNvPr>
          <p:cNvSpPr txBox="1">
            <a:spLocks/>
          </p:cNvSpPr>
          <p:nvPr/>
        </p:nvSpPr>
        <p:spPr>
          <a:xfrm>
            <a:off x="1826471" y="775249"/>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lvl="0">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Prenez vos livrets à la page </a:t>
            </a:r>
            <a:r>
              <a:rPr lang="fr-FR" dirty="0">
                <a:solidFill>
                  <a:prstClr val="black">
                    <a:lumMod val="65000"/>
                    <a:lumOff val="35000"/>
                  </a:prstClr>
                </a:solidFill>
                <a:latin typeface="Dosis Medium" pitchFamily="2" charset="0"/>
              </a:rPr>
              <a:t>93</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a:t>
            </a:r>
            <a:r>
              <a:rPr lang="fr-FR" dirty="0">
                <a:solidFill>
                  <a:schemeClr val="tx1">
                    <a:lumMod val="65000"/>
                    <a:lumOff val="35000"/>
                  </a:schemeClr>
                </a:solidFill>
                <a:latin typeface="Dosis Medium" pitchFamily="2" charset="0"/>
              </a:rPr>
              <a:t>Nous allons faire l’activité 2.</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a:t>
            </a:r>
          </a:p>
        </p:txBody>
      </p:sp>
      <p:pic>
        <p:nvPicPr>
          <p:cNvPr id="3" name="Image 2">
            <a:extLst>
              <a:ext uri="{FF2B5EF4-FFF2-40B4-BE49-F238E27FC236}">
                <a16:creationId xmlns:a16="http://schemas.microsoft.com/office/drawing/2014/main" id="{FC1B0781-9836-4253-A320-564B2CFC51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7651" y="1617744"/>
            <a:ext cx="3309512" cy="5076334"/>
          </a:xfrm>
          <a:prstGeom prst="rect">
            <a:avLst/>
          </a:prstGeom>
        </p:spPr>
      </p:pic>
      <p:sp>
        <p:nvSpPr>
          <p:cNvPr id="14" name="Rectangle : coins arrondis 13">
            <a:extLst>
              <a:ext uri="{FF2B5EF4-FFF2-40B4-BE49-F238E27FC236}">
                <a16:creationId xmlns:a16="http://schemas.microsoft.com/office/drawing/2014/main" id="{D65F208B-6A31-4A3E-B220-70C0CA23AC33}"/>
              </a:ext>
            </a:extLst>
          </p:cNvPr>
          <p:cNvSpPr/>
          <p:nvPr/>
        </p:nvSpPr>
        <p:spPr>
          <a:xfrm>
            <a:off x="2997485" y="3125160"/>
            <a:ext cx="2720163" cy="1128888"/>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Image 9">
            <a:extLst>
              <a:ext uri="{FF2B5EF4-FFF2-40B4-BE49-F238E27FC236}">
                <a16:creationId xmlns:a16="http://schemas.microsoft.com/office/drawing/2014/main" id="{A6C93478-DCCC-4620-A9E5-03D54A5A4FDE}"/>
              </a:ext>
            </a:extLst>
          </p:cNvPr>
          <p:cNvPicPr>
            <a:picLocks noChangeAspect="1"/>
          </p:cNvPicPr>
          <p:nvPr/>
        </p:nvPicPr>
        <p:blipFill>
          <a:blip r:embed="rId3"/>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2809622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7DE10-DC2F-9C28-0FEE-DDB222076BC7}"/>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C73310FD-CA66-4FD6-A1E1-FFADA89C8C43}"/>
              </a:ext>
            </a:extLst>
          </p:cNvPr>
          <p:cNvPicPr>
            <a:picLocks noChangeAspect="1"/>
          </p:cNvPicPr>
          <p:nvPr/>
        </p:nvPicPr>
        <p:blipFill>
          <a:blip r:embed="rId2"/>
          <a:stretch>
            <a:fillRect/>
          </a:stretch>
        </p:blipFill>
        <p:spPr>
          <a:xfrm>
            <a:off x="710612" y="2986724"/>
            <a:ext cx="4690948" cy="1826012"/>
          </a:xfrm>
          <a:prstGeom prst="rect">
            <a:avLst/>
          </a:prstGeom>
        </p:spPr>
      </p:pic>
      <p:sp>
        <p:nvSpPr>
          <p:cNvPr id="13" name="Titre 5">
            <a:extLst>
              <a:ext uri="{FF2B5EF4-FFF2-40B4-BE49-F238E27FC236}">
                <a16:creationId xmlns:a16="http://schemas.microsoft.com/office/drawing/2014/main" id="{0E93B0D7-2AE3-8044-B1F2-B19E8E489515}"/>
              </a:ext>
            </a:extLst>
          </p:cNvPr>
          <p:cNvSpPr txBox="1">
            <a:spLocks/>
          </p:cNvSpPr>
          <p:nvPr/>
        </p:nvSpPr>
        <p:spPr>
          <a:xfrm>
            <a:off x="1593388" y="775249"/>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Écrivez les syllabes comme dans les exemples. Je vais circuler entre les rangs pour vous aider. </a:t>
            </a:r>
          </a:p>
        </p:txBody>
      </p:sp>
      <p:sp>
        <p:nvSpPr>
          <p:cNvPr id="8" name="Rectangle : coins arrondis 7">
            <a:extLst>
              <a:ext uri="{FF2B5EF4-FFF2-40B4-BE49-F238E27FC236}">
                <a16:creationId xmlns:a16="http://schemas.microsoft.com/office/drawing/2014/main" id="{381A1B7B-BC5F-F1A9-2BC0-1ED738363BEF}"/>
              </a:ext>
            </a:extLst>
          </p:cNvPr>
          <p:cNvSpPr/>
          <p:nvPr/>
        </p:nvSpPr>
        <p:spPr>
          <a:xfrm>
            <a:off x="547831" y="2935111"/>
            <a:ext cx="4949851" cy="1929238"/>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Image 13">
            <a:extLst>
              <a:ext uri="{FF2B5EF4-FFF2-40B4-BE49-F238E27FC236}">
                <a16:creationId xmlns:a16="http://schemas.microsoft.com/office/drawing/2014/main" id="{E23723B4-E44C-49F9-B923-593100B14272}"/>
              </a:ext>
            </a:extLst>
          </p:cNvPr>
          <p:cNvPicPr>
            <a:picLocks noChangeAspect="1"/>
          </p:cNvPicPr>
          <p:nvPr/>
        </p:nvPicPr>
        <p:blipFill>
          <a:blip r:embed="rId3"/>
          <a:stretch>
            <a:fillRect/>
          </a:stretch>
        </p:blipFill>
        <p:spPr>
          <a:xfrm>
            <a:off x="129325" y="544755"/>
            <a:ext cx="1152244" cy="1072989"/>
          </a:xfrm>
          <a:prstGeom prst="rect">
            <a:avLst/>
          </a:prstGeom>
        </p:spPr>
      </p:pic>
      <p:pic>
        <p:nvPicPr>
          <p:cNvPr id="15" name="Image 14">
            <a:extLst>
              <a:ext uri="{FF2B5EF4-FFF2-40B4-BE49-F238E27FC236}">
                <a16:creationId xmlns:a16="http://schemas.microsoft.com/office/drawing/2014/main" id="{613F7141-0B92-44F4-8947-81FF7E255127}"/>
              </a:ext>
            </a:extLst>
          </p:cNvPr>
          <p:cNvPicPr>
            <a:picLocks noChangeAspect="1"/>
          </p:cNvPicPr>
          <p:nvPr/>
        </p:nvPicPr>
        <p:blipFill>
          <a:blip r:embed="rId4"/>
          <a:stretch>
            <a:fillRect/>
          </a:stretch>
        </p:blipFill>
        <p:spPr>
          <a:xfrm>
            <a:off x="6087035" y="2552949"/>
            <a:ext cx="2346353" cy="2311400"/>
          </a:xfrm>
          <a:prstGeom prst="rect">
            <a:avLst/>
          </a:prstGeom>
        </p:spPr>
      </p:pic>
    </p:spTree>
    <p:extLst>
      <p:ext uri="{BB962C8B-B14F-4D97-AF65-F5344CB8AC3E}">
        <p14:creationId xmlns:p14="http://schemas.microsoft.com/office/powerpoint/2010/main" val="25230184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73A72E6-6E05-882E-8580-D531F8AD5F41}"/>
              </a:ext>
            </a:extLst>
          </p:cNvPr>
          <p:cNvPicPr>
            <a:picLocks noChangeAspect="1"/>
          </p:cNvPicPr>
          <p:nvPr/>
        </p:nvPicPr>
        <p:blipFill>
          <a:blip r:embed="rId2"/>
          <a:srcRect l="1542" t="8381" r="3284" b="18195"/>
          <a:stretch>
            <a:fillRect/>
          </a:stretch>
        </p:blipFill>
        <p:spPr>
          <a:xfrm>
            <a:off x="1438977" y="2045581"/>
            <a:ext cx="6246795" cy="1349939"/>
          </a:xfrm>
          <a:prstGeom prst="rect">
            <a:avLst/>
          </a:prstGeom>
        </p:spPr>
      </p:pic>
      <p:sp>
        <p:nvSpPr>
          <p:cNvPr id="13" name="Espace réservé du texte 12">
            <a:extLst>
              <a:ext uri="{FF2B5EF4-FFF2-40B4-BE49-F238E27FC236}">
                <a16:creationId xmlns:a16="http://schemas.microsoft.com/office/drawing/2014/main" id="{AC6BF3D7-556E-448C-F085-3C1582824A2B}"/>
              </a:ext>
            </a:extLst>
          </p:cNvPr>
          <p:cNvSpPr>
            <a:spLocks noGrp="1"/>
          </p:cNvSpPr>
          <p:nvPr>
            <p:ph type="body" sz="quarter" idx="19"/>
          </p:nvPr>
        </p:nvSpPr>
        <p:spPr/>
        <p:txBody>
          <a:bodyPr/>
          <a:lstStyle/>
          <a:p>
            <a:r>
              <a:rPr lang="fr-FR" dirty="0"/>
              <a:t>Lecture de syllabes avec la lettre d.</a:t>
            </a:r>
            <a:endParaRPr lang="fr-MA" dirty="0"/>
          </a:p>
        </p:txBody>
      </p:sp>
      <p:sp>
        <p:nvSpPr>
          <p:cNvPr id="14" name="Espace réservé du texte 13">
            <a:extLst>
              <a:ext uri="{FF2B5EF4-FFF2-40B4-BE49-F238E27FC236}">
                <a16:creationId xmlns:a16="http://schemas.microsoft.com/office/drawing/2014/main" id="{55B1DD48-DCD5-6EEE-7311-AD30A741D962}"/>
              </a:ext>
            </a:extLst>
          </p:cNvPr>
          <p:cNvSpPr>
            <a:spLocks noGrp="1"/>
          </p:cNvSpPr>
          <p:nvPr>
            <p:ph type="body" sz="quarter" idx="20"/>
          </p:nvPr>
        </p:nvSpPr>
        <p:spPr/>
        <p:txBody>
          <a:bodyPr/>
          <a:lstStyle/>
          <a:p>
            <a:r>
              <a:rPr lang="fr-FR" dirty="0"/>
              <a:t>Écriture de syllabes avec la lettre d. </a:t>
            </a:r>
            <a:endParaRPr lang="fr-MA" dirty="0"/>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2F02A0D9-D793-8E90-F2B1-7F736C3BFEE6}"/>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3068D98F-B919-E1C8-FE2A-127F46CE9B27}"/>
              </a:ext>
            </a:extLst>
          </p:cNvPr>
          <p:cNvPicPr>
            <a:picLocks noGrp="1" noChangeAspect="1"/>
          </p:cNvPicPr>
          <p:nvPr>
            <p:ph type="pic" sz="quarter" idx="13"/>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16" name="ZoneTexte 15">
            <a:extLst>
              <a:ext uri="{FF2B5EF4-FFF2-40B4-BE49-F238E27FC236}">
                <a16:creationId xmlns:a16="http://schemas.microsoft.com/office/drawing/2014/main" id="{82B5FAC4-ACF8-1ECD-6767-F343568C1958}"/>
              </a:ext>
            </a:extLst>
          </p:cNvPr>
          <p:cNvSpPr txBox="1"/>
          <p:nvPr/>
        </p:nvSpPr>
        <p:spPr>
          <a:xfrm>
            <a:off x="2245716" y="2156862"/>
            <a:ext cx="1600118" cy="338554"/>
          </a:xfrm>
          <a:prstGeom prst="rect">
            <a:avLst/>
          </a:prstGeom>
          <a:noFill/>
        </p:spPr>
        <p:txBody>
          <a:bodyPr wrap="none" rtlCol="0">
            <a:spAutoFit/>
          </a:bodyPr>
          <a:lstStyle/>
          <a:p>
            <a:r>
              <a:rPr lang="fr-MA" sz="1600" dirty="0">
                <a:solidFill>
                  <a:srgbClr val="424D7B"/>
                </a:solidFill>
                <a:latin typeface="Dosis ExtraBold" pitchFamily="2" charset="0"/>
              </a:rPr>
              <a:t>1.  Acte de parole</a:t>
            </a:r>
          </a:p>
        </p:txBody>
      </p:sp>
      <p:sp>
        <p:nvSpPr>
          <p:cNvPr id="17" name="Espace réservé du texte 5">
            <a:extLst>
              <a:ext uri="{FF2B5EF4-FFF2-40B4-BE49-F238E27FC236}">
                <a16:creationId xmlns:a16="http://schemas.microsoft.com/office/drawing/2014/main" id="{39A7660A-DEEB-2C87-175B-55238BB1DF0E}"/>
              </a:ext>
            </a:extLst>
          </p:cNvPr>
          <p:cNvSpPr txBox="1">
            <a:spLocks/>
          </p:cNvSpPr>
          <p:nvPr/>
        </p:nvSpPr>
        <p:spPr>
          <a:xfrm>
            <a:off x="2221200" y="2516862"/>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Répondre à la question : « Qu'est-ce que tu fais après l'école ? »</a:t>
            </a:r>
          </a:p>
        </p:txBody>
      </p:sp>
      <p:sp>
        <p:nvSpPr>
          <p:cNvPr id="2" name="Titre 8">
            <a:extLst>
              <a:ext uri="{FF2B5EF4-FFF2-40B4-BE49-F238E27FC236}">
                <a16:creationId xmlns:a16="http://schemas.microsoft.com/office/drawing/2014/main" id="{FBDBFE65-F4C9-6FDF-25BC-CC094D414FDC}"/>
              </a:ext>
            </a:extLst>
          </p:cNvPr>
          <p:cNvSpPr>
            <a:spLocks noGrp="1"/>
          </p:cNvSpPr>
          <p:nvPr>
            <p:ph type="title"/>
          </p:nvPr>
        </p:nvSpPr>
        <p:spPr>
          <a:xfrm>
            <a:off x="522772" y="1254325"/>
            <a:ext cx="7886700" cy="705267"/>
          </a:xfrm>
        </p:spPr>
        <p:txBody>
          <a:bodyPr/>
          <a:lstStyle/>
          <a:p>
            <a:r>
              <a:rPr lang="fr-MA" sz="3200" dirty="0"/>
              <a:t>Plan de la séance 3</a:t>
            </a:r>
          </a:p>
        </p:txBody>
      </p:sp>
      <p:sp>
        <p:nvSpPr>
          <p:cNvPr id="4" name="Rectangle 3">
            <a:extLst>
              <a:ext uri="{FF2B5EF4-FFF2-40B4-BE49-F238E27FC236}">
                <a16:creationId xmlns:a16="http://schemas.microsoft.com/office/drawing/2014/main" id="{86AC7BE4-DD51-D044-61FA-10D172ABB77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4EABD516-1996-19C9-BBAB-D73765A0E1A8}"/>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8" name="Groupe 7">
            <a:extLst>
              <a:ext uri="{FF2B5EF4-FFF2-40B4-BE49-F238E27FC236}">
                <a16:creationId xmlns:a16="http://schemas.microsoft.com/office/drawing/2014/main" id="{EE86C26F-C557-2C1B-6E2E-7A9D90E59D95}"/>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A5FDA0A5-21B4-04C4-97DF-CB8AC3054075}"/>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AEA226FB-5780-B7F4-2256-62C93B043695}"/>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Titre 53">
              <a:extLst>
                <a:ext uri="{FF2B5EF4-FFF2-40B4-BE49-F238E27FC236}">
                  <a16:creationId xmlns:a16="http://schemas.microsoft.com/office/drawing/2014/main" id="{CA965265-0FB9-E3FC-4908-A5790B00F17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pic>
        <p:nvPicPr>
          <p:cNvPr id="3" name="Espace réservé pour une image  13" descr="Une image contenant horloge, cercle, symbole, Police&#10;&#10;Le contenu généré par l’IA peut être incorrect.">
            <a:extLst>
              <a:ext uri="{FF2B5EF4-FFF2-40B4-BE49-F238E27FC236}">
                <a16:creationId xmlns:a16="http://schemas.microsoft.com/office/drawing/2014/main" id="{34E4D1A0-1FA0-C1A4-D509-AE82A255C451}"/>
              </a:ext>
            </a:extLst>
          </p:cNvPr>
          <p:cNvPicPr>
            <a:picLocks noChangeAspect="1"/>
          </p:cNvPicPr>
          <p:nvPr/>
        </p:nvPicPr>
        <p:blipFill rotWithShape="1">
          <a:blip r:embed="rId4">
            <a:extLst>
              <a:ext uri="{28A0092B-C50C-407E-A947-70E740481C1C}">
                <a14:useLocalDpi xmlns:a14="http://schemas.microsoft.com/office/drawing/2010/main" val="0"/>
              </a:ext>
            </a:extLst>
          </a:blip>
          <a:srcRect l="-7560" r="-7560"/>
          <a:stretch>
            <a:fillRect/>
          </a:stretch>
        </p:blipFill>
        <p:spPr>
          <a:xfrm>
            <a:off x="7237610" y="1886862"/>
            <a:ext cx="540000" cy="540000"/>
          </a:xfrm>
          <a:prstGeom prst="rect">
            <a:avLst/>
          </a:prstGeom>
          <a:noFill/>
        </p:spPr>
      </p:pic>
    </p:spTree>
    <p:extLst>
      <p:ext uri="{BB962C8B-B14F-4D97-AF65-F5344CB8AC3E}">
        <p14:creationId xmlns:p14="http://schemas.microsoft.com/office/powerpoint/2010/main" val="1961739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5E44-9504-828D-8884-9B6A6D6BF074}"/>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D1CE7426-7940-88AA-8163-4CC672C6CAF2}"/>
              </a:ext>
            </a:extLst>
          </p:cNvPr>
          <p:cNvSpPr>
            <a:spLocks noGrp="1"/>
          </p:cNvSpPr>
          <p:nvPr>
            <p:ph type="title"/>
          </p:nvPr>
        </p:nvSpPr>
        <p:spPr>
          <a:xfrm>
            <a:off x="1649690" y="775249"/>
            <a:ext cx="6769188" cy="612000"/>
          </a:xfrm>
        </p:spPr>
        <p:txBody>
          <a:bodyPr/>
          <a:lstStyle/>
          <a:p>
            <a:r>
              <a:rPr lang="fr-FR" dirty="0">
                <a:solidFill>
                  <a:schemeClr val="tx1">
                    <a:lumMod val="65000"/>
                    <a:lumOff val="35000"/>
                  </a:schemeClr>
                </a:solidFill>
                <a:latin typeface="Dosis Medium" pitchFamily="2" charset="0"/>
              </a:rPr>
              <a:t>À la maison, vous aller </a:t>
            </a:r>
            <a:r>
              <a:rPr lang="fr-FR" b="1" dirty="0">
                <a:solidFill>
                  <a:schemeClr val="tx1">
                    <a:lumMod val="65000"/>
                    <a:lumOff val="35000"/>
                  </a:schemeClr>
                </a:solidFill>
                <a:latin typeface="Dosis Medium" pitchFamily="2" charset="0"/>
              </a:rPr>
              <a:t>recopier les syllabes dans vos cahiers</a:t>
            </a:r>
            <a:r>
              <a:rPr lang="fr-FR" dirty="0">
                <a:solidFill>
                  <a:schemeClr val="tx1">
                    <a:lumMod val="65000"/>
                    <a:lumOff val="35000"/>
                  </a:schemeClr>
                </a:solidFill>
                <a:latin typeface="Dosis Medium" pitchFamily="2" charset="0"/>
              </a:rPr>
              <a:t>. </a:t>
            </a:r>
            <a:endParaRPr lang="fr-MA" dirty="0">
              <a:solidFill>
                <a:schemeClr val="tx1">
                  <a:lumMod val="65000"/>
                  <a:lumOff val="35000"/>
                </a:schemeClr>
              </a:solidFill>
              <a:latin typeface="Dosis Medium" pitchFamily="2" charset="0"/>
            </a:endParaRPr>
          </a:p>
        </p:txBody>
      </p:sp>
      <p:pic>
        <p:nvPicPr>
          <p:cNvPr id="5" name="majd_wave">
            <a:hlinkClick r:id="" action="ppaction://media"/>
            <a:extLst>
              <a:ext uri="{FF2B5EF4-FFF2-40B4-BE49-F238E27FC236}">
                <a16:creationId xmlns:a16="http://schemas.microsoft.com/office/drawing/2014/main" id="{FDB5D373-26B0-9CFF-E996-A94E4C5F807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81569" y="1945129"/>
            <a:ext cx="2192756" cy="3898900"/>
          </a:xfrm>
          <a:prstGeom prst="rect">
            <a:avLst/>
          </a:prstGeom>
        </p:spPr>
      </p:pic>
      <p:pic>
        <p:nvPicPr>
          <p:cNvPr id="7" name="Image 6">
            <a:extLst>
              <a:ext uri="{FF2B5EF4-FFF2-40B4-BE49-F238E27FC236}">
                <a16:creationId xmlns:a16="http://schemas.microsoft.com/office/drawing/2014/main" id="{9BD911BA-D534-CCCF-AC27-6E86502997E1}"/>
              </a:ext>
            </a:extLst>
          </p:cNvPr>
          <p:cNvPicPr>
            <a:picLocks noChangeAspect="1"/>
          </p:cNvPicPr>
          <p:nvPr/>
        </p:nvPicPr>
        <p:blipFill>
          <a:blip r:embed="rId5"/>
          <a:stretch>
            <a:fillRect/>
          </a:stretch>
        </p:blipFill>
        <p:spPr>
          <a:xfrm>
            <a:off x="129325" y="544755"/>
            <a:ext cx="1152244" cy="1072989"/>
          </a:xfrm>
          <a:prstGeom prst="rect">
            <a:avLst/>
          </a:prstGeom>
        </p:spPr>
      </p:pic>
      <p:pic>
        <p:nvPicPr>
          <p:cNvPr id="4" name="Image 3">
            <a:extLst>
              <a:ext uri="{FF2B5EF4-FFF2-40B4-BE49-F238E27FC236}">
                <a16:creationId xmlns:a16="http://schemas.microsoft.com/office/drawing/2014/main" id="{E5A09FDC-E918-415D-A105-CF8B8801A5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0711" y="1617744"/>
            <a:ext cx="3416381" cy="5240256"/>
          </a:xfrm>
          <a:prstGeom prst="rect">
            <a:avLst/>
          </a:prstGeom>
        </p:spPr>
      </p:pic>
      <p:sp>
        <p:nvSpPr>
          <p:cNvPr id="10" name="Rectangle : coins arrondis 9">
            <a:extLst>
              <a:ext uri="{FF2B5EF4-FFF2-40B4-BE49-F238E27FC236}">
                <a16:creationId xmlns:a16="http://schemas.microsoft.com/office/drawing/2014/main" id="{A5FB09E5-B418-4DC0-A9C3-983C8600C521}"/>
              </a:ext>
            </a:extLst>
          </p:cNvPr>
          <p:cNvSpPr/>
          <p:nvPr/>
        </p:nvSpPr>
        <p:spPr>
          <a:xfrm>
            <a:off x="4303059" y="3273779"/>
            <a:ext cx="3035744" cy="1072443"/>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044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7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67D0624-BFBC-12EC-0D36-530D6014925F}"/>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La séance d’aujourd’hui est terminée. </a:t>
            </a:r>
            <a:r>
              <a:rPr lang="fr-FR">
                <a:solidFill>
                  <a:schemeClr val="tx1">
                    <a:lumMod val="65000"/>
                    <a:lumOff val="35000"/>
                  </a:schemeClr>
                </a:solidFill>
                <a:latin typeface="Dosis Medium" pitchFamily="2" charset="0"/>
              </a:rPr>
              <a:t>À bientôt</a:t>
            </a:r>
            <a:r>
              <a:rPr lang="fr-FR" dirty="0">
                <a:solidFill>
                  <a:schemeClr val="tx1">
                    <a:lumMod val="65000"/>
                    <a:lumOff val="35000"/>
                  </a:schemeClr>
                </a:solidFill>
                <a:latin typeface="Dosis Medium" pitchFamily="2" charset="0"/>
              </a:rPr>
              <a:t>.</a:t>
            </a:r>
            <a:endParaRPr lang="fr-MA" dirty="0">
              <a:solidFill>
                <a:schemeClr val="tx1">
                  <a:lumMod val="65000"/>
                  <a:lumOff val="35000"/>
                </a:schemeClr>
              </a:solidFill>
              <a:latin typeface="Dosis Medium" pitchFamily="2" charset="0"/>
            </a:endParaRPr>
          </a:p>
        </p:txBody>
      </p:sp>
      <p:pic>
        <p:nvPicPr>
          <p:cNvPr id="7" name="Nada-Wave">
            <a:hlinkClick r:id="" action="ppaction://media"/>
            <a:extLst>
              <a:ext uri="{FF2B5EF4-FFF2-40B4-BE49-F238E27FC236}">
                <a16:creationId xmlns:a16="http://schemas.microsoft.com/office/drawing/2014/main" id="{2848A6E2-01EF-BC7D-FB61-79C9611D607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385784" y="2002055"/>
            <a:ext cx="2345659" cy="3746052"/>
          </a:xfrm>
          <a:prstGeom prst="rect">
            <a:avLst/>
          </a:prstGeom>
        </p:spPr>
      </p:pic>
      <p:pic>
        <p:nvPicPr>
          <p:cNvPr id="8" name="majd_wave">
            <a:hlinkClick r:id="" action="ppaction://media"/>
            <a:extLst>
              <a:ext uri="{FF2B5EF4-FFF2-40B4-BE49-F238E27FC236}">
                <a16:creationId xmlns:a16="http://schemas.microsoft.com/office/drawing/2014/main" id="{B9F8C9D1-5D45-1D73-64F1-35EF3B2A2E90}"/>
              </a:ext>
            </a:extLst>
          </p:cNvPr>
          <p:cNvPicPr>
            <a:picLocks noChangeAspect="1"/>
          </p:cNvPicPr>
          <p:nvPr>
            <a:videoFile r:link="rId4"/>
            <p:extLst>
              <p:ext uri="{DAA4B4D4-6D71-4841-9C94-3DE7FCFB9230}">
                <p14:media xmlns:p14="http://schemas.microsoft.com/office/powerpoint/2010/main" r:embed="rId3"/>
              </p:ext>
            </p:extLst>
          </p:nvPr>
        </p:nvPicPr>
        <p:blipFill>
          <a:blip r:embed="rId7"/>
          <a:srcRect b="2935"/>
          <a:stretch>
            <a:fillRect/>
          </a:stretch>
        </p:blipFill>
        <p:spPr>
          <a:xfrm>
            <a:off x="2469660" y="2079057"/>
            <a:ext cx="2063840" cy="3561347"/>
          </a:xfrm>
          <a:prstGeom prst="rect">
            <a:avLst/>
          </a:prstGeom>
        </p:spPr>
      </p:pic>
      <p:pic>
        <p:nvPicPr>
          <p:cNvPr id="3" name="Espace réservé pour une image  2" descr="Une image contenant habits, illustration, dessin humoristique&#10;&#10;Le contenu généré par l’IA peut être incorrect.">
            <a:extLst>
              <a:ext uri="{FF2B5EF4-FFF2-40B4-BE49-F238E27FC236}">
                <a16:creationId xmlns:a16="http://schemas.microsoft.com/office/drawing/2014/main" id="{B5A621FD-8116-A62D-FE27-BD24614756CB}"/>
              </a:ext>
            </a:extLst>
          </p:cNvPr>
          <p:cNvPicPr>
            <a:picLocks noChangeAspect="1"/>
          </p:cNvPicPr>
          <p:nvPr/>
        </p:nvPicPr>
        <p:blipFill>
          <a:blip r:embed="rId8">
            <a:extLst>
              <a:ext uri="{28A0092B-C50C-407E-A947-70E740481C1C}">
                <a14:useLocalDpi xmlns:a14="http://schemas.microsoft.com/office/drawing/2010/main" val="0"/>
              </a:ext>
            </a:extLst>
          </a:blip>
          <a:srcRect b="27354"/>
          <a:stretch>
            <a:fillRect/>
          </a:stretch>
        </p:blipFill>
        <p:spPr>
          <a:xfrm>
            <a:off x="162801" y="651192"/>
            <a:ext cx="1289783" cy="936977"/>
          </a:xfrm>
          <a:prstGeom prst="ellipse">
            <a:avLst/>
          </a:prstGeom>
        </p:spPr>
      </p:pic>
    </p:spTree>
    <p:extLst>
      <p:ext uri="{BB962C8B-B14F-4D97-AF65-F5344CB8AC3E}">
        <p14:creationId xmlns:p14="http://schemas.microsoft.com/office/powerpoint/2010/main" val="421608058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86" fill="hold"/>
                                        <p:tgtEl>
                                          <p:spTgt spid="7"/>
                                        </p:tgtEl>
                                      </p:cBhvr>
                                    </p:cmd>
                                  </p:childTnLst>
                                </p:cTn>
                              </p:par>
                              <p:par>
                                <p:cTn id="7" presetID="1" presetClass="mediacall" presetSubtype="0" fill="hold" nodeType="withEffect">
                                  <p:stCondLst>
                                    <p:cond delay="0"/>
                                  </p:stCondLst>
                                  <p:childTnLst>
                                    <p:cmd type="call" cmd="playFrom(0.0)">
                                      <p:cBhvr>
                                        <p:cTn id="8" dur="347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7"/>
                </p:tgtEl>
              </p:cMediaNode>
            </p:video>
            <p:video>
              <p:cMediaNode vol="80000">
                <p:cTn id="10" fill="hold" display="0">
                  <p:stCondLst>
                    <p:cond delay="indefinite"/>
                  </p:stCondLst>
                </p:cTn>
                <p:tgtEl>
                  <p:spTgt spid="8"/>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69280-6E7E-3756-3618-2206D12FCA65}"/>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7D45EB6-D897-D734-157B-CDA6F7FAB04E}"/>
              </a:ext>
            </a:extLst>
          </p:cNvPr>
          <p:cNvSpPr>
            <a:spLocks noGrp="1"/>
          </p:cNvSpPr>
          <p:nvPr>
            <p:ph type="title"/>
          </p:nvPr>
        </p:nvSpPr>
        <p:spPr>
          <a:xfrm>
            <a:off x="1691999" y="756000"/>
            <a:ext cx="7076615" cy="612000"/>
          </a:xfrm>
        </p:spPr>
        <p:txBody>
          <a:bodyPr/>
          <a:lstStyle/>
          <a:p>
            <a:r>
              <a:rPr lang="fr-FR" dirty="0">
                <a:solidFill>
                  <a:schemeClr val="tx1">
                    <a:lumMod val="65000"/>
                    <a:lumOff val="35000"/>
                  </a:schemeClr>
                </a:solidFill>
                <a:latin typeface="Dosis Medium" pitchFamily="2" charset="0"/>
              </a:rPr>
              <a:t>Bonjour les enfants ! La leçon de français commence maintenant. Soyez attentifs.</a:t>
            </a:r>
            <a:endParaRPr lang="fr-MA" dirty="0">
              <a:solidFill>
                <a:schemeClr val="tx1">
                  <a:lumMod val="65000"/>
                  <a:lumOff val="35000"/>
                </a:schemeClr>
              </a:solidFill>
              <a:latin typeface="Dosis Medium" pitchFamily="2" charset="0"/>
            </a:endParaRPr>
          </a:p>
        </p:txBody>
      </p:sp>
      <p:pic>
        <p:nvPicPr>
          <p:cNvPr id="20" name="Nada-Wave">
            <a:hlinkClick r:id="" action="ppaction://media"/>
            <a:extLst>
              <a:ext uri="{FF2B5EF4-FFF2-40B4-BE49-F238E27FC236}">
                <a16:creationId xmlns:a16="http://schemas.microsoft.com/office/drawing/2014/main" id="{D241DEE4-1339-7241-C2D4-F21E7C487811}"/>
              </a:ext>
            </a:extLst>
          </p:cNvPr>
          <p:cNvPicPr>
            <a:picLocks noGrp="1" noChangeAspect="1"/>
          </p:cNvPicPr>
          <p:nvPr>
            <p:ph type="media" sz="quarter" idx="14"/>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p:spPr>
      </p:pic>
      <p:pic>
        <p:nvPicPr>
          <p:cNvPr id="4" name="majd_wave">
            <a:hlinkClick r:id="" action="ppaction://media"/>
            <a:extLst>
              <a:ext uri="{FF2B5EF4-FFF2-40B4-BE49-F238E27FC236}">
                <a16:creationId xmlns:a16="http://schemas.microsoft.com/office/drawing/2014/main" id="{6D5CF659-C92F-4FE5-690C-B875E222DE2C}"/>
              </a:ext>
            </a:extLst>
          </p:cNvPr>
          <p:cNvPicPr>
            <a:picLocks noGrp="1" noChangeAspect="1"/>
          </p:cNvPicPr>
          <p:nvPr>
            <p:ph type="media" sz="quarter" idx="13"/>
            <a:videoFile r:link="rId4"/>
            <p:extLst>
              <p:ext uri="{DAA4B4D4-6D71-4841-9C94-3DE7FCFB9230}">
                <p14:media xmlns:p14="http://schemas.microsoft.com/office/powerpoint/2010/main" r:embed="rId3"/>
              </p:ext>
            </p:extLst>
          </p:nvPr>
        </p:nvPicPr>
        <p:blipFill>
          <a:blip r:embed="rId7"/>
          <a:srcRect b="1386"/>
          <a:stretch>
            <a:fillRect/>
          </a:stretch>
        </p:blipFill>
        <p:spPr>
          <a:xfrm>
            <a:off x="2459433" y="2156059"/>
            <a:ext cx="2112567" cy="3703624"/>
          </a:xfrm>
        </p:spPr>
      </p:pic>
      <p:pic>
        <p:nvPicPr>
          <p:cNvPr id="6" name="Image 5">
            <a:extLst>
              <a:ext uri="{FF2B5EF4-FFF2-40B4-BE49-F238E27FC236}">
                <a16:creationId xmlns:a16="http://schemas.microsoft.com/office/drawing/2014/main" id="{A96F4E56-EDEF-6F34-00D1-11513FB34121}"/>
              </a:ext>
            </a:extLst>
          </p:cNvPr>
          <p:cNvPicPr>
            <a:picLocks noChangeAspect="1"/>
          </p:cNvPicPr>
          <p:nvPr/>
        </p:nvPicPr>
        <p:blipFill>
          <a:blip r:embed="rId8"/>
          <a:stretch>
            <a:fillRect/>
          </a:stretch>
        </p:blipFill>
        <p:spPr>
          <a:xfrm>
            <a:off x="129325" y="544755"/>
            <a:ext cx="1152244" cy="1072989"/>
          </a:xfrm>
          <a:prstGeom prst="rect">
            <a:avLst/>
          </a:prstGeom>
        </p:spPr>
      </p:pic>
    </p:spTree>
    <p:extLst>
      <p:ext uri="{BB962C8B-B14F-4D97-AF65-F5344CB8AC3E}">
        <p14:creationId xmlns:p14="http://schemas.microsoft.com/office/powerpoint/2010/main" val="3231555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20"/>
                                        </p:tgtEl>
                                      </p:cBhvr>
                                    </p:cmd>
                                  </p:childTnLst>
                                </p:cTn>
                              </p:par>
                              <p:par>
                                <p:cTn id="7" presetID="1" presetClass="mediacall" presetSubtype="0" fill="hold" nodeType="withEffect">
                                  <p:stCondLst>
                                    <p:cond delay="0"/>
                                  </p:stCondLst>
                                  <p:childTnLst>
                                    <p:cmd type="call" cmd="playFrom(0.0)">
                                      <p:cBhvr>
                                        <p:cTn id="8" dur="32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0"/>
                </p:tgtEl>
              </p:cMediaNode>
            </p:video>
            <p:video>
              <p:cMediaNode vol="80000">
                <p:cTn id="10"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AE1DD-3934-85AA-D2D2-FEE9BA85573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043D995-BCD8-6902-4147-AFBED7779683}"/>
              </a:ext>
            </a:extLst>
          </p:cNvPr>
          <p:cNvSpPr>
            <a:spLocks noGrp="1"/>
          </p:cNvSpPr>
          <p:nvPr>
            <p:ph type="title"/>
          </p:nvPr>
        </p:nvSpPr>
        <p:spPr/>
        <p:txBody>
          <a:bodyPr/>
          <a:lstStyle/>
          <a:p>
            <a:r>
              <a:rPr lang="fr-MA" dirty="0">
                <a:solidFill>
                  <a:schemeClr val="tx1">
                    <a:lumMod val="65000"/>
                    <a:lumOff val="35000"/>
                  </a:schemeClr>
                </a:solidFill>
                <a:latin typeface="Dosis Medium" panose="020B0604020202020204" charset="0"/>
                <a:ea typeface="Calibri" panose="020F0502020204030204" pitchFamily="34" charset="0"/>
                <a:cs typeface="Calibri" panose="020F0502020204030204" pitchFamily="34" charset="0"/>
              </a:rPr>
              <a:t>Avant de commencer, nous allons revoir la scène avec les mots du vocabulaire. Écoutez bien. </a:t>
            </a:r>
          </a:p>
        </p:txBody>
      </p:sp>
      <p:pic>
        <p:nvPicPr>
          <p:cNvPr id="11" name="Image 10">
            <a:extLst>
              <a:ext uri="{FF2B5EF4-FFF2-40B4-BE49-F238E27FC236}">
                <a16:creationId xmlns:a16="http://schemas.microsoft.com/office/drawing/2014/main" id="{F1AA165C-47FB-AC58-6BD3-D7A84F529023}"/>
              </a:ext>
            </a:extLst>
          </p:cNvPr>
          <p:cNvPicPr>
            <a:picLocks noChangeAspect="1"/>
          </p:cNvPicPr>
          <p:nvPr/>
        </p:nvPicPr>
        <p:blipFill>
          <a:blip r:embed="rId2"/>
          <a:stretch>
            <a:fillRect/>
          </a:stretch>
        </p:blipFill>
        <p:spPr>
          <a:xfrm>
            <a:off x="129325" y="544755"/>
            <a:ext cx="1152244" cy="1072989"/>
          </a:xfrm>
          <a:prstGeom prst="rect">
            <a:avLst/>
          </a:prstGeom>
        </p:spPr>
      </p:pic>
      <p:pic>
        <p:nvPicPr>
          <p:cNvPr id="4" name="Image 3">
            <a:extLst>
              <a:ext uri="{FF2B5EF4-FFF2-40B4-BE49-F238E27FC236}">
                <a16:creationId xmlns:a16="http://schemas.microsoft.com/office/drawing/2014/main" id="{CF05FDC8-E7B9-4771-A31B-9392A75815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277" y="1960775"/>
            <a:ext cx="7513163" cy="4150652"/>
          </a:xfrm>
          <a:prstGeom prst="rect">
            <a:avLst/>
          </a:prstGeom>
          <a:solidFill>
            <a:srgbClr val="FFFFFF">
              <a:shade val="85000"/>
            </a:srgbClr>
          </a:solidFill>
          <a:ln w="88900" cap="sq">
            <a:solidFill>
              <a:schemeClr val="bg1">
                <a:lumMod val="9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7020606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2CD09-A5C9-C980-F4B6-1063635353D4}"/>
            </a:ext>
          </a:extLst>
        </p:cNvPr>
        <p:cNvGrpSpPr/>
        <p:nvPr/>
      </p:nvGrpSpPr>
      <p:grpSpPr>
        <a:xfrm>
          <a:off x="0" y="0"/>
          <a:ext cx="0" cy="0"/>
          <a:chOff x="0" y="0"/>
          <a:chExt cx="0" cy="0"/>
        </a:xfrm>
      </p:grpSpPr>
      <p:pic>
        <p:nvPicPr>
          <p:cNvPr id="14" name="Espace réservé pour une image  13" descr="Une image contenant capture d’écran, Graphique, Bleu électrique, conception&#10;&#10;Le contenu généré par l’IA peut être incorrect.">
            <a:extLst>
              <a:ext uri="{FF2B5EF4-FFF2-40B4-BE49-F238E27FC236}">
                <a16:creationId xmlns:a16="http://schemas.microsoft.com/office/drawing/2014/main" id="{809A3FF1-1030-DCF8-8715-68166AADD0F4}"/>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a:stretch>
            <a:fillRect/>
          </a:stretch>
        </p:blipFill>
        <p:spPr/>
      </p:pic>
      <p:sp>
        <p:nvSpPr>
          <p:cNvPr id="9" name="Titre 53">
            <a:extLst>
              <a:ext uri="{FF2B5EF4-FFF2-40B4-BE49-F238E27FC236}">
                <a16:creationId xmlns:a16="http://schemas.microsoft.com/office/drawing/2014/main" id="{49A77D10-B459-5852-D54E-1926D3157C51}"/>
              </a:ext>
            </a:extLst>
          </p:cNvPr>
          <p:cNvSpPr>
            <a:spLocks noGrp="1"/>
          </p:cNvSpPr>
          <p:nvPr>
            <p:ph type="title"/>
          </p:nvPr>
        </p:nvSpPr>
        <p:spPr>
          <a:xfrm>
            <a:off x="1692000" y="756000"/>
            <a:ext cx="6840000" cy="612000"/>
          </a:xfrm>
        </p:spPr>
        <p:txBody>
          <a:bodyPr>
            <a:normAutofit/>
          </a:bodyPr>
          <a:lstStyle/>
          <a:p>
            <a:r>
              <a:rPr lang="fr-MA" i="1" dirty="0">
                <a:latin typeface="+mj-lt"/>
              </a:rPr>
              <a:t>Lecture de la vidéo.</a:t>
            </a:r>
          </a:p>
        </p:txBody>
      </p:sp>
      <p:pic>
        <p:nvPicPr>
          <p:cNvPr id="4" name="Image 3" descr="Une image contenant noir, obscurité&#10;&#10;Le contenu généré par l’IA peut être incorrect.">
            <a:extLst>
              <a:ext uri="{FF2B5EF4-FFF2-40B4-BE49-F238E27FC236}">
                <a16:creationId xmlns:a16="http://schemas.microsoft.com/office/drawing/2014/main" id="{81FDBF99-FCDB-B9BF-7D33-343498A9FE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90585" y="6052363"/>
            <a:ext cx="764413" cy="764413"/>
          </a:xfrm>
          <a:prstGeom prst="rect">
            <a:avLst/>
          </a:prstGeom>
        </p:spPr>
      </p:pic>
      <p:pic>
        <p:nvPicPr>
          <p:cNvPr id="2" name="FR_N1_P4_SEM03_Scène">
            <a:hlinkClick r:id="" action="ppaction://media"/>
            <a:extLst>
              <a:ext uri="{FF2B5EF4-FFF2-40B4-BE49-F238E27FC236}">
                <a16:creationId xmlns:a16="http://schemas.microsoft.com/office/drawing/2014/main" id="{30D37533-D584-4C30-9756-F5835430478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87102" y="1994169"/>
            <a:ext cx="7744898" cy="4356505"/>
          </a:xfrm>
          <a:prstGeom prst="rect">
            <a:avLst/>
          </a:prstGeom>
        </p:spPr>
      </p:pic>
    </p:spTree>
    <p:extLst>
      <p:ext uri="{BB962C8B-B14F-4D97-AF65-F5344CB8AC3E}">
        <p14:creationId xmlns:p14="http://schemas.microsoft.com/office/powerpoint/2010/main" val="33549644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816" fill="hold"/>
                                        <p:tgtEl>
                                          <p:spTgt spid="2"/>
                                        </p:tgtEl>
                                      </p:cBhvr>
                                    </p:cmd>
                                  </p:childTnLst>
                                </p:cTn>
                              </p:par>
                            </p:childTnLst>
                          </p:cTn>
                        </p:par>
                        <p:par>
                          <p:cTn id="7" fill="hold">
                            <p:stCondLst>
                              <p:cond delay="26816"/>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3_New Voc_01-Exploit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nalisé 4">
      <a:majorFont>
        <a:latin typeface="Dosis Medium"/>
        <a:ea typeface=""/>
        <a:cs typeface=""/>
      </a:majorFont>
      <a:minorFont>
        <a:latin typeface="Dosis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cri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acte de paro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Vocab_02- Mémoris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4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E1CA3E4EEE7E478F0E6E453AD473F7" ma:contentTypeVersion="15" ma:contentTypeDescription="Crée un document." ma:contentTypeScope="" ma:versionID="88e595329b58a341247e0709eeaa7ee9">
  <xsd:schema xmlns:xsd="http://www.w3.org/2001/XMLSchema" xmlns:xs="http://www.w3.org/2001/XMLSchema" xmlns:p="http://schemas.microsoft.com/office/2006/metadata/properties" xmlns:ns3="202b3bc9-e036-45c7-aea0-06aec8cd7a40" xmlns:ns4="f0534ec5-868f-4ce6-85c7-99f0612daa52" targetNamespace="http://schemas.microsoft.com/office/2006/metadata/properties" ma:root="true" ma:fieldsID="bec1963433db02a35e86c45a6d6fd5bd" ns3:_="" ns4:_="">
    <xsd:import namespace="202b3bc9-e036-45c7-aea0-06aec8cd7a40"/>
    <xsd:import namespace="f0534ec5-868f-4ce6-85c7-99f0612daa5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3bc9-e036-45c7-aea0-06aec8cd7a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534ec5-868f-4ce6-85c7-99f0612daa5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E0AF1BB-9ECC-4A44-8739-891D4A395405}">
  <ds:schemaRefs>
    <ds:schemaRef ds:uri="http://schemas.microsoft.com/office/infopath/2007/PartnerControls"/>
    <ds:schemaRef ds:uri="http://purl.org/dc/elements/1.1/"/>
    <ds:schemaRef ds:uri="http://schemas.microsoft.com/office/2006/metadata/properties"/>
    <ds:schemaRef ds:uri="202b3bc9-e036-45c7-aea0-06aec8cd7a40"/>
    <ds:schemaRef ds:uri="http://purl.org/dc/terms/"/>
    <ds:schemaRef ds:uri="http://schemas.openxmlformats.org/package/2006/metadata/core-properties"/>
    <ds:schemaRef ds:uri="http://schemas.microsoft.com/office/2006/documentManagement/types"/>
    <ds:schemaRef ds:uri="f0534ec5-868f-4ce6-85c7-99f0612daa52"/>
    <ds:schemaRef ds:uri="http://www.w3.org/XML/1998/namespace"/>
    <ds:schemaRef ds:uri="http://purl.org/dc/dcmitype/"/>
  </ds:schemaRefs>
</ds:datastoreItem>
</file>

<file path=customXml/itemProps2.xml><?xml version="1.0" encoding="utf-8"?>
<ds:datastoreItem xmlns:ds="http://schemas.openxmlformats.org/officeDocument/2006/customXml" ds:itemID="{1C761D6D-CB0E-45D5-9D14-6ED3744D8D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b3bc9-e036-45c7-aea0-06aec8cd7a40"/>
    <ds:schemaRef ds:uri="f0534ec5-868f-4ce6-85c7-99f0612da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1707BD-CAAC-424F-B598-84EEC8FABF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9297</TotalTime>
  <Words>1017</Words>
  <PresentationFormat>Affichage à l'écran (4:3)</PresentationFormat>
  <Paragraphs>151</Paragraphs>
  <Slides>61</Slides>
  <Notes>2</Notes>
  <HiddenSlides>0</HiddenSlides>
  <MMClips>8</MMClips>
  <ScaleCrop>false</ScaleCrop>
  <HeadingPairs>
    <vt:vector size="6" baseType="variant">
      <vt:variant>
        <vt:lpstr>Polices utilisées</vt:lpstr>
      </vt:variant>
      <vt:variant>
        <vt:i4>13</vt:i4>
      </vt:variant>
      <vt:variant>
        <vt:lpstr>Thème</vt:lpstr>
      </vt:variant>
      <vt:variant>
        <vt:i4>10</vt:i4>
      </vt:variant>
      <vt:variant>
        <vt:lpstr>Titres des diapositives</vt:lpstr>
      </vt:variant>
      <vt:variant>
        <vt:i4>61</vt:i4>
      </vt:variant>
    </vt:vector>
  </HeadingPairs>
  <TitlesOfParts>
    <vt:vector size="84" baseType="lpstr">
      <vt:lpstr>Bahnschrift SemiBold SemiConden</vt:lpstr>
      <vt:lpstr>Colonna MT</vt:lpstr>
      <vt:lpstr>Wingdings</vt:lpstr>
      <vt:lpstr>Arial</vt:lpstr>
      <vt:lpstr>Dosis ExtraBold</vt:lpstr>
      <vt:lpstr>Calibri</vt:lpstr>
      <vt:lpstr>Aptos Display</vt:lpstr>
      <vt:lpstr>Dosis Medium</vt:lpstr>
      <vt:lpstr>Dosis SemiBold</vt:lpstr>
      <vt:lpstr>Century Gothic</vt:lpstr>
      <vt:lpstr>Times New Roman</vt:lpstr>
      <vt:lpstr>Aptos</vt:lpstr>
      <vt:lpstr>Dosis</vt:lpstr>
      <vt:lpstr>2_Conception personnalisée</vt:lpstr>
      <vt:lpstr>00_Env-Enseignant</vt:lpstr>
      <vt:lpstr>Oral</vt:lpstr>
      <vt:lpstr>Lecture</vt:lpstr>
      <vt:lpstr>Ecriture</vt:lpstr>
      <vt:lpstr>acte de parole</vt:lpstr>
      <vt:lpstr>1_Vocab_02- Mémorisation</vt:lpstr>
      <vt:lpstr>Thème Office</vt:lpstr>
      <vt:lpstr>4_New Voc_01-Livret</vt:lpstr>
      <vt:lpstr>3_New Voc_01-Exploitation</vt:lpstr>
      <vt:lpstr>Présentation PowerPoint</vt:lpstr>
      <vt:lpstr>Il convient de lancer le mode diaporama pour la diffusion de la leçon en classe</vt:lpstr>
      <vt:lpstr>Pictogrammes</vt:lpstr>
      <vt:lpstr>Contenu de la semaine </vt:lpstr>
      <vt:lpstr>Organisation de la semaine</vt:lpstr>
      <vt:lpstr>Plan de la séance 3</vt:lpstr>
      <vt:lpstr>Bonjour les enfants ! La leçon de français commence maintenant. Soyez attentifs.</vt:lpstr>
      <vt:lpstr>Avant de commencer, nous allons revoir la scène avec les mots du vocabulaire. Écoutez bien. </vt:lpstr>
      <vt:lpstr>Lecture de la vidéo.</vt:lpstr>
      <vt:lpstr>Qui veut passer au tableau pour décrire la scène ? </vt:lpstr>
      <vt:lpstr>          À propos du modelage des actes de parole :  Au début de la première année du primaire, le modelage des actes de parole se fait dans une langue comprise par les élèves pour garantir l’accès direct au sens. Le recours exclusif au français intervient immédiatement après la présentation.  </vt:lpstr>
      <vt:lpstr>Maintenant, nous allons apprendre à répondre en français à la question :  « Qu'est-ce que tu fais après l'école ? » avec Majd et Nada. Soyez attentifs ! </vt:lpstr>
      <vt:lpstr>Lecture de la vidéo. </vt:lpstr>
      <vt:lpstr>Répétons ensemble. </vt:lpstr>
      <vt:lpstr>Voici d’autres exemples.  </vt:lpstr>
      <vt:lpstr>Présentation PowerPoint</vt:lpstr>
      <vt:lpstr>Présentation PowerPoint</vt:lpstr>
      <vt:lpstr>Présentation PowerPoint</vt:lpstr>
      <vt:lpstr>Présentation PowerPoint</vt:lpstr>
      <vt:lpstr>Chacun joue le dialogue avec son voisin. </vt:lpstr>
      <vt:lpstr>Plan de la séance 3</vt:lpstr>
      <vt:lpstr>Maintenant, on va faire de la lecture. On va apprendre à lire la lettre d. </vt:lpstr>
      <vt:lpstr>Aujourd’hui, nous allons apprendre à lire des syllabes avec le son « d ». </vt:lpstr>
      <vt:lpstr>C’est quelle lettre ? </vt:lpstr>
      <vt:lpstr>C’est quelle lettre ? </vt:lpstr>
      <vt:lpstr>Lecture de la vidéo.</vt:lpstr>
      <vt:lpstr>Qui veut lire ? </vt:lpstr>
      <vt:lpstr>Qui veut lire ? </vt:lpstr>
      <vt:lpstr>Qui veut lire ? </vt:lpstr>
      <vt:lpstr>Qui veut lire ?</vt:lpstr>
      <vt:lpstr>Qui veut lire ? </vt:lpstr>
      <vt:lpstr>Qui veut lire ? </vt:lpstr>
      <vt:lpstr>Qui veut lire ? </vt:lpstr>
      <vt:lpstr>Répétons ensemble. </vt:lpstr>
      <vt:lpstr>Ouvrez le manuel à la page 92. Avec votre voisin, vous allez faire l’activité 3.</vt:lpstr>
      <vt:lpstr>Maintenant, vous allez lire à votre voisin. À tour de rôle. </vt:lpstr>
      <vt:lpstr>Plan de la séance 3</vt:lpstr>
      <vt:lpstr>Maintenant, nous allons faire de l’écriture. </vt:lpstr>
      <vt:lpstr>Je vais écrire la syllabe « de » sur le tableau. Regardez comment je fais.</vt:lpstr>
      <vt:lpstr>Prenez vos ardoises. </vt:lpstr>
      <vt:lpstr>Écrivez de. </vt:lpstr>
      <vt:lpstr>Levez les ardoises. Je vais vérifier votre écriture. </vt:lpstr>
      <vt:lpstr>Maintenant, je vais écrire la syllabe « da » sur le tableau. Regardez comment je fais.</vt:lpstr>
      <vt:lpstr>Écrivez da sur vos ardoises.  </vt:lpstr>
      <vt:lpstr>Levez les ardoises. Je vais vérifier votre écriture. </vt:lpstr>
      <vt:lpstr>Maintenant, je vais écrire la syllabe « do » sur le tableau. Regardez comment je fais.</vt:lpstr>
      <vt:lpstr>Écrivez do sur vos ardoises.   </vt:lpstr>
      <vt:lpstr>Levez les ardoises. Je vais vérifier votre écriture. </vt:lpstr>
      <vt:lpstr>Maintenant, je vais écrire la syllabe « du » sur le tableau. Regardez comment je fais.</vt:lpstr>
      <vt:lpstr>Écrivez du sur vos ardoises.    </vt:lpstr>
      <vt:lpstr>Levez les ardoises. Je vais vérifier votre écriture. </vt:lpstr>
      <vt:lpstr>Maintenant, je vais écrire la syllabe « dé » sur le tableau. Regardez comment je fais.</vt:lpstr>
      <vt:lpstr>Écrivez dé sur vos ardoises.    </vt:lpstr>
      <vt:lpstr>Levez les ardoises. Je vais vérifier votre écriture. </vt:lpstr>
      <vt:lpstr>Maintenant, je vais écrire la syllabe « dou » sur le tableau. Regardez comment je fais.</vt:lpstr>
      <vt:lpstr>Écrivez dou sur vos ardoises.    </vt:lpstr>
      <vt:lpstr>Levez les ardoises. Je vais vérifier votre écriture. </vt:lpstr>
      <vt:lpstr>Présentation PowerPoint</vt:lpstr>
      <vt:lpstr>Présentation PowerPoint</vt:lpstr>
      <vt:lpstr>À la maison, vous aller recopier les syllabes dans vos cahiers. </vt:lpstr>
      <vt:lpstr>La séance d’aujourd’hui est terminée. À bientôt.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2026-04-06T15:08:01Z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0x0101003BE1CA3E4EEE7E478F0E6E453AD473F7</vt:lpwstr>
  </property>
</Properties>
</file>