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8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6D-4373-B844-B1D12E958B2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6D-4373-B844-B1D12E958B2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36D-4373-B844-B1D12E958B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100"/>
        <c:axId val="281835712"/>
        <c:axId val="281832832"/>
      </c:barChart>
      <c:catAx>
        <c:axId val="2818357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1832832"/>
        <c:crosses val="autoZero"/>
        <c:auto val="1"/>
        <c:lblAlgn val="ctr"/>
        <c:lblOffset val="100"/>
        <c:noMultiLvlLbl val="0"/>
      </c:catAx>
      <c:valAx>
        <c:axId val="281832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1835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13-47FC-BC8B-9330B72DF2F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13-47FC-BC8B-9330B72DF2F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A13-47FC-BC8B-9330B72DF2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100"/>
        <c:axId val="281835712"/>
        <c:axId val="281832832"/>
      </c:barChart>
      <c:catAx>
        <c:axId val="2818357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1832832"/>
        <c:crosses val="autoZero"/>
        <c:auto val="1"/>
        <c:lblAlgn val="ctr"/>
        <c:lblOffset val="100"/>
        <c:noMultiLvlLbl val="0"/>
      </c:catAx>
      <c:valAx>
        <c:axId val="281832832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1835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8F7BD9-DC07-BAF7-44C6-F693C366E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B23DDD01-003B-B785-778C-0AFA9CBB240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23DDD01-003B-B785-778C-0AFA9CBB24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DA923F3D-A779-FCAF-5BD2-526E51DB1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Stacked Bar / 100% Stacked Bar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8CDDCD1D-388E-CA2E-66C4-4EC951DCC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76E60EE5-36E9-4F94-1F0E-362D29DEA5D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0C14D419-4FB9-E628-449E-393137C7796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BDCB385F-0AF5-7DE3-43EF-1CF233544BD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09D1792D-7768-D2A0-5EB2-8715844B887C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Chart Placeholder 7">
            <a:extLst>
              <a:ext uri="{FF2B5EF4-FFF2-40B4-BE49-F238E27FC236}">
                <a16:creationId xmlns:a16="http://schemas.microsoft.com/office/drawing/2014/main" id="{0A1D8765-F124-7C71-2BF3-B81F88B90BCF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8769243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1612</TotalTime>
  <Words>25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Stacked Bar / 100% Stacked Bar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249</cp:revision>
  <dcterms:created xsi:type="dcterms:W3CDTF">2025-07-09T10:57:17Z</dcterms:created>
  <dcterms:modified xsi:type="dcterms:W3CDTF">2025-10-22T10:07:09Z</dcterms:modified>
  <cp:category/>
</cp:coreProperties>
</file>