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8000650" cx="18000650"/>
  <p:notesSz cx="6858000" cy="9144000"/>
  <p:embeddedFontLst>
    <p:embeddedFont>
      <p:font typeface="Cairo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669">
          <p15:clr>
            <a:srgbClr val="A4A3A4"/>
          </p15:clr>
        </p15:guide>
        <p15:guide id="2" pos="5669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0" roundtripDataSignature="AMtx7mg2aibb/7AmSZrQBEcbFa4O2HAl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669" orient="horz"/>
        <p:guide pos="566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Cai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Cair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ar-DZ"/>
              <a:t>حصري على موقع www.amtila.com</a:t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DZ">
                <a:solidFill>
                  <a:schemeClr val="dk1"/>
                </a:solidFill>
              </a:rPr>
              <a:t>حصري على موقع www.amtila.com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289706" y="2739685"/>
            <a:ext cx="11421255" cy="15525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95057" y="6645037"/>
            <a:ext cx="15254730" cy="3881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-680233" y="2876148"/>
            <a:ext cx="15254730" cy="11419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ctrTitle"/>
          </p:nvPr>
        </p:nvSpPr>
        <p:spPr>
          <a:xfrm>
            <a:off x="1350050" y="2945943"/>
            <a:ext cx="15300563" cy="626689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subTitle"/>
          </p:nvPr>
        </p:nvSpPr>
        <p:spPr>
          <a:xfrm>
            <a:off x="2250083" y="9454516"/>
            <a:ext cx="13500496" cy="4345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/>
            </a:lvl1pPr>
            <a:lvl2pPr lvl="1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sz="3937"/>
            </a:lvl2pPr>
            <a:lvl3pPr lvl="2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3pPr>
            <a:lvl4pPr lvl="3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4pPr>
            <a:lvl5pPr lvl="4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5pPr>
            <a:lvl6pPr lvl="5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6pPr>
            <a:lvl7pPr lvl="6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7pPr>
            <a:lvl8pPr lvl="7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8pPr>
            <a:lvl9pPr lvl="8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1228171" y="4487671"/>
            <a:ext cx="15525571" cy="74877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812"/>
              <a:buFont typeface="Calibri"/>
              <a:buNone/>
              <a:defRPr sz="1181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1228171" y="12046282"/>
            <a:ext cx="15525571" cy="39376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937"/>
              <a:buNone/>
              <a:defRPr sz="3937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543"/>
              <a:buNone/>
              <a:defRPr sz="3543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1237545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9112836" y="4791843"/>
            <a:ext cx="7650282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1239890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1239892" y="4412664"/>
            <a:ext cx="7615123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1239892" y="6575242"/>
            <a:ext cx="7615123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9112837" y="4412664"/>
            <a:ext cx="7652626" cy="21625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9112837" y="6575242"/>
            <a:ext cx="7652626" cy="9671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62865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Char char="•"/>
              <a:defRPr sz="6300"/>
            </a:lvl1pPr>
            <a:lvl2pPr indent="-578612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2pPr>
            <a:lvl3pPr indent="-528637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Char char="•"/>
              <a:defRPr sz="4725"/>
            </a:lvl3pPr>
            <a:lvl4pPr indent="-478599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4pPr>
            <a:lvl5pPr indent="-478599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5pPr>
            <a:lvl6pPr indent="-478599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6pPr>
            <a:lvl7pPr indent="-478599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7pPr>
            <a:lvl8pPr indent="-478599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8pPr>
            <a:lvl9pPr indent="-478599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239890" y="1200044"/>
            <a:ext cx="5805682" cy="42001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7652626" y="2591766"/>
            <a:ext cx="9112836" cy="12792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b="0" i="0" sz="6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None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None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None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239890" y="5400199"/>
            <a:ext cx="5805682" cy="10004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1237546" y="958373"/>
            <a:ext cx="15525571" cy="3479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662"/>
              <a:buFont typeface="Calibri"/>
              <a:buNone/>
              <a:defRPr b="0" i="0" sz="866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1237546" y="4791843"/>
            <a:ext cx="15525571" cy="11421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78612" lvl="0" marL="457200" marR="0" rtl="0" algn="l">
              <a:lnSpc>
                <a:spcPct val="90000"/>
              </a:lnSpc>
              <a:spcBef>
                <a:spcPts val="1969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Char char="•"/>
              <a:defRPr b="0" i="0" sz="5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28637" lvl="1" marL="914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4725"/>
              <a:buFont typeface="Arial"/>
              <a:buChar char="•"/>
              <a:defRPr b="0" i="0" sz="47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78599" lvl="2" marL="1371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Font typeface="Arial"/>
              <a:buChar char="•"/>
              <a:defRPr b="0" i="0" sz="39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3580" lvl="3" marL="1828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3580" lvl="4" marL="22860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3580" lvl="5" marL="27432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3580" lvl="6" marL="3200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3580" lvl="7" marL="3657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3580" lvl="8" marL="4114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1237546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5962720" y="16683952"/>
            <a:ext cx="6075224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12712968" y="16683952"/>
            <a:ext cx="4050149" cy="958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36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D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5456377" y="5109370"/>
            <a:ext cx="7147791" cy="7468222"/>
            <a:chOff x="5456377" y="5109370"/>
            <a:chExt cx="7147791" cy="7468222"/>
          </a:xfrm>
        </p:grpSpPr>
        <p:grpSp>
          <p:nvGrpSpPr>
            <p:cNvPr id="85" name="Google Shape;85;p1"/>
            <p:cNvGrpSpPr/>
            <p:nvPr/>
          </p:nvGrpSpPr>
          <p:grpSpPr>
            <a:xfrm flipH="1">
              <a:off x="5650423" y="5109370"/>
              <a:ext cx="6699818" cy="4221651"/>
              <a:chOff x="5680364" y="6037030"/>
              <a:chExt cx="6699818" cy="4221651"/>
            </a:xfrm>
          </p:grpSpPr>
          <p:sp>
            <p:nvSpPr>
              <p:cNvPr id="86" name="Google Shape;86;p1"/>
              <p:cNvSpPr/>
              <p:nvPr/>
            </p:nvSpPr>
            <p:spPr>
              <a:xfrm>
                <a:off x="5680364" y="6400799"/>
                <a:ext cx="6699818" cy="3857882"/>
              </a:xfrm>
              <a:custGeom>
                <a:rect b="b" l="l" r="r" t="t"/>
                <a:pathLst>
                  <a:path extrusionOk="0" h="3857882" w="6699818">
                    <a:moveTo>
                      <a:pt x="49637" y="3802463"/>
                    </a:moveTo>
                    <a:lnTo>
                      <a:pt x="3180764" y="3857882"/>
                    </a:lnTo>
                    <a:lnTo>
                      <a:pt x="6699818" y="3802463"/>
                    </a:lnTo>
                    <a:lnTo>
                      <a:pt x="6622472" y="27710"/>
                    </a:lnTo>
                    <a:lnTo>
                      <a:pt x="3352800" y="2798619"/>
                    </a:lnTo>
                    <a:lnTo>
                      <a:pt x="0" y="0"/>
                    </a:lnTo>
                    <a:lnTo>
                      <a:pt x="49637" y="3802463"/>
                    </a:lnTo>
                    <a:close/>
                  </a:path>
                </a:pathLst>
              </a:custGeom>
              <a:solidFill>
                <a:srgbClr val="324357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 rot="5400000">
                <a:off x="6907043" y="4859988"/>
                <a:ext cx="4186575" cy="6540658"/>
              </a:xfrm>
              <a:custGeom>
                <a:rect b="b" l="l" r="r" t="t"/>
                <a:pathLst>
                  <a:path extrusionOk="0" h="5990432" w="4536919">
                    <a:moveTo>
                      <a:pt x="0" y="0"/>
                    </a:moveTo>
                    <a:lnTo>
                      <a:pt x="1497607" y="0"/>
                    </a:lnTo>
                    <a:lnTo>
                      <a:pt x="1497608" y="0"/>
                    </a:lnTo>
                    <a:lnTo>
                      <a:pt x="4492824" y="0"/>
                    </a:lnTo>
                    <a:cubicBezTo>
                      <a:pt x="4551618" y="6023267"/>
                      <a:pt x="4551618" y="153270"/>
                      <a:pt x="4492824" y="5990432"/>
                    </a:cubicBezTo>
                    <a:lnTo>
                      <a:pt x="1497608" y="5990431"/>
                    </a:lnTo>
                    <a:lnTo>
                      <a:pt x="1497607" y="5990431"/>
                    </a:lnTo>
                    <a:lnTo>
                      <a:pt x="0" y="5990431"/>
                    </a:lnTo>
                    <a:lnTo>
                      <a:pt x="3211187" y="3041234"/>
                    </a:lnTo>
                    <a:lnTo>
                      <a:pt x="3345567" y="2931017"/>
                    </a:lnTo>
                    <a:cubicBezTo>
                      <a:pt x="18967" y="31009"/>
                      <a:pt x="3347875" y="2935951"/>
                      <a:pt x="0" y="0"/>
                    </a:cubicBezTo>
                    <a:close/>
                  </a:path>
                </a:pathLst>
              </a:custGeom>
              <a:noFill/>
              <a:ln cap="flat" cmpd="sng" w="762000">
                <a:solidFill>
                  <a:srgbClr val="89B93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8" name="Google Shape;88;p1"/>
            <p:cNvSpPr/>
            <p:nvPr/>
          </p:nvSpPr>
          <p:spPr>
            <a:xfrm>
              <a:off x="5456377" y="9897822"/>
              <a:ext cx="7147791" cy="16004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ar-DZ" sz="10400" u="none" cap="none" strike="noStrike">
                  <a:solidFill>
                    <a:srgbClr val="324357"/>
                  </a:solidFill>
                  <a:latin typeface="Cairo"/>
                  <a:ea typeface="Cairo"/>
                  <a:cs typeface="Cairo"/>
                  <a:sym typeface="Cairo"/>
                </a:rPr>
                <a:t>إسم الشركة</a:t>
              </a:r>
              <a:endParaRPr b="1" i="0" sz="10400" u="none" cap="none" strike="noStrike">
                <a:solidFill>
                  <a:srgbClr val="324357"/>
                </a:solidFill>
                <a:latin typeface="Cairo"/>
                <a:ea typeface="Cairo"/>
                <a:cs typeface="Cairo"/>
                <a:sym typeface="Cairo"/>
              </a:endParaRPr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7448109" y="11561929"/>
              <a:ext cx="3164328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ar-DZ" sz="6000" u="none" cap="none" strike="noStrike">
                  <a:solidFill>
                    <a:schemeClr val="dk1"/>
                  </a:solidFill>
                  <a:latin typeface="Cairo"/>
                  <a:ea typeface="Cairo"/>
                  <a:cs typeface="Cairo"/>
                  <a:sym typeface="Cairo"/>
                </a:rPr>
                <a:t>وصف هنا</a:t>
              </a:r>
              <a:endParaRPr i="0" sz="6000" u="none" cap="none" strike="noStrike"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oogle Shape;94;p2"/>
          <p:cNvGrpSpPr/>
          <p:nvPr/>
        </p:nvGrpSpPr>
        <p:grpSpPr>
          <a:xfrm>
            <a:off x="5456377" y="5109370"/>
            <a:ext cx="7147791" cy="7468222"/>
            <a:chOff x="5456377" y="5109370"/>
            <a:chExt cx="7147791" cy="7468222"/>
          </a:xfrm>
        </p:grpSpPr>
        <p:grpSp>
          <p:nvGrpSpPr>
            <p:cNvPr id="95" name="Google Shape;95;p2"/>
            <p:cNvGrpSpPr/>
            <p:nvPr/>
          </p:nvGrpSpPr>
          <p:grpSpPr>
            <a:xfrm flipH="1">
              <a:off x="5650423" y="5109370"/>
              <a:ext cx="6699818" cy="4221651"/>
              <a:chOff x="5680364" y="6037030"/>
              <a:chExt cx="6699818" cy="4221651"/>
            </a:xfrm>
          </p:grpSpPr>
          <p:sp>
            <p:nvSpPr>
              <p:cNvPr id="96" name="Google Shape;96;p2"/>
              <p:cNvSpPr/>
              <p:nvPr/>
            </p:nvSpPr>
            <p:spPr>
              <a:xfrm>
                <a:off x="5680364" y="6400799"/>
                <a:ext cx="6699818" cy="3857882"/>
              </a:xfrm>
              <a:custGeom>
                <a:rect b="b" l="l" r="r" t="t"/>
                <a:pathLst>
                  <a:path extrusionOk="0" h="3857882" w="6699818">
                    <a:moveTo>
                      <a:pt x="49637" y="3802463"/>
                    </a:moveTo>
                    <a:lnTo>
                      <a:pt x="3180764" y="3857882"/>
                    </a:lnTo>
                    <a:lnTo>
                      <a:pt x="6699818" y="3802463"/>
                    </a:lnTo>
                    <a:lnTo>
                      <a:pt x="6622472" y="27710"/>
                    </a:lnTo>
                    <a:lnTo>
                      <a:pt x="3352800" y="2798619"/>
                    </a:lnTo>
                    <a:lnTo>
                      <a:pt x="0" y="0"/>
                    </a:lnTo>
                    <a:lnTo>
                      <a:pt x="49637" y="3802463"/>
                    </a:lnTo>
                    <a:close/>
                  </a:path>
                </a:pathLst>
              </a:custGeom>
              <a:solidFill>
                <a:srgbClr val="141316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 rot="5400000">
                <a:off x="6907043" y="4859988"/>
                <a:ext cx="4186575" cy="6540658"/>
              </a:xfrm>
              <a:custGeom>
                <a:rect b="b" l="l" r="r" t="t"/>
                <a:pathLst>
                  <a:path extrusionOk="0" h="5990432" w="4536919">
                    <a:moveTo>
                      <a:pt x="0" y="0"/>
                    </a:moveTo>
                    <a:lnTo>
                      <a:pt x="1497607" y="0"/>
                    </a:lnTo>
                    <a:lnTo>
                      <a:pt x="1497608" y="0"/>
                    </a:lnTo>
                    <a:lnTo>
                      <a:pt x="4492824" y="0"/>
                    </a:lnTo>
                    <a:cubicBezTo>
                      <a:pt x="4551618" y="6023267"/>
                      <a:pt x="4551618" y="153270"/>
                      <a:pt x="4492824" y="5990432"/>
                    </a:cubicBezTo>
                    <a:lnTo>
                      <a:pt x="1497608" y="5990431"/>
                    </a:lnTo>
                    <a:lnTo>
                      <a:pt x="1497607" y="5990431"/>
                    </a:lnTo>
                    <a:lnTo>
                      <a:pt x="0" y="5990431"/>
                    </a:lnTo>
                    <a:lnTo>
                      <a:pt x="3211187" y="3041234"/>
                    </a:lnTo>
                    <a:lnTo>
                      <a:pt x="3345567" y="2931017"/>
                    </a:lnTo>
                    <a:cubicBezTo>
                      <a:pt x="18967" y="31009"/>
                      <a:pt x="3347875" y="2935951"/>
                      <a:pt x="0" y="0"/>
                    </a:cubicBezTo>
                    <a:close/>
                  </a:path>
                </a:pathLst>
              </a:custGeom>
              <a:noFill/>
              <a:ln cap="flat" cmpd="sng" w="762000">
                <a:solidFill>
                  <a:srgbClr val="C41E2A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8" name="Google Shape;98;p2"/>
            <p:cNvSpPr/>
            <p:nvPr/>
          </p:nvSpPr>
          <p:spPr>
            <a:xfrm>
              <a:off x="5456377" y="9897822"/>
              <a:ext cx="7147791" cy="16004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ar-DZ" sz="10400" u="none" cap="none" strike="noStrike">
                  <a:solidFill>
                    <a:srgbClr val="C41E2A"/>
                  </a:solidFill>
                  <a:latin typeface="Cairo"/>
                  <a:ea typeface="Cairo"/>
                  <a:cs typeface="Cairo"/>
                  <a:sym typeface="Cairo"/>
                </a:rPr>
                <a:t>إسم الشركة</a:t>
              </a:r>
              <a:endParaRPr b="1" i="0" sz="10400" u="none" cap="none" strike="noStrike">
                <a:solidFill>
                  <a:srgbClr val="C41E2A"/>
                </a:solidFill>
                <a:latin typeface="Cairo"/>
                <a:ea typeface="Cairo"/>
                <a:cs typeface="Cairo"/>
                <a:sym typeface="Cairo"/>
              </a:endParaRPr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448109" y="11561929"/>
              <a:ext cx="3164328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ar-DZ" sz="6000" u="none" cap="none" strike="noStrike">
                  <a:solidFill>
                    <a:schemeClr val="dk1"/>
                  </a:solidFill>
                  <a:latin typeface="Cairo"/>
                  <a:ea typeface="Cairo"/>
                  <a:cs typeface="Cairo"/>
                  <a:sym typeface="Cairo"/>
                </a:rPr>
                <a:t>وصف هنا</a:t>
              </a:r>
              <a:endParaRPr i="0" sz="6000" u="none" cap="none" strike="noStrike">
                <a:solidFill>
                  <a:schemeClr val="dk1"/>
                </a:solidFill>
                <a:latin typeface="Cairo"/>
                <a:ea typeface="Cairo"/>
                <a:cs typeface="Cairo"/>
                <a:sym typeface="Cairo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2018-09-14T20:25:11Z</dcterms:created>
  <dc:creator>YOUSSEFF BAHLA</dc:creator>
</cp:coreProperties>
</file>