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7"/>
  </p:notesMasterIdLst>
  <p:sldIdLst>
    <p:sldId id="256" r:id="rId2"/>
    <p:sldId id="259" r:id="rId3"/>
    <p:sldId id="260" r:id="rId4"/>
    <p:sldId id="262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16-11-2025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பிரசன்னமே</a:t>
            </a:r>
            <a:r>
              <a:rPr lang="ta-IN" dirty="0"/>
              <a:t> </a:t>
            </a:r>
            <a:r>
              <a:rPr lang="ta-IN" dirty="0" err="1"/>
              <a:t>பிரசன்னமே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 err="1"/>
              <a:t>சிங்காசனத்தில்</a:t>
            </a:r>
            <a:r>
              <a:rPr lang="ta-IN" dirty="0"/>
              <a:t> </a:t>
            </a:r>
            <a:r>
              <a:rPr lang="ta-IN" dirty="0" err="1"/>
              <a:t>வீற்றிருக்கும்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வியாதியை</a:t>
            </a:r>
            <a:r>
              <a:rPr lang="ta-IN" dirty="0"/>
              <a:t> </a:t>
            </a:r>
            <a:r>
              <a:rPr lang="ta-IN" dirty="0" err="1"/>
              <a:t>விலக்குவேன்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பிரசன்னமே</a:t>
            </a:r>
            <a:r>
              <a:rPr lang="ta-IN" dirty="0"/>
              <a:t> </a:t>
            </a:r>
            <a:r>
              <a:rPr lang="ta-IN" dirty="0" err="1"/>
              <a:t>பிரசன்னமே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பிரசன்னமே</a:t>
            </a:r>
            <a:r>
              <a:rPr lang="ta-IN" dirty="0"/>
              <a:t> </a:t>
            </a:r>
            <a:r>
              <a:rPr lang="ta-IN" dirty="0" err="1"/>
              <a:t>பிரசன்னமே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 err="1"/>
              <a:t>சிங்காசனத்தில்</a:t>
            </a:r>
            <a:r>
              <a:rPr lang="ta-IN" dirty="0"/>
              <a:t> </a:t>
            </a:r>
            <a:r>
              <a:rPr lang="ta-IN" dirty="0" err="1"/>
              <a:t>வீற்றிருக்கும்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வியாதியை</a:t>
            </a:r>
            <a:r>
              <a:rPr lang="ta-IN" dirty="0"/>
              <a:t> </a:t>
            </a:r>
            <a:r>
              <a:rPr lang="ta-IN" dirty="0" err="1"/>
              <a:t>விலக்குவேன்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பிரசன்னமே</a:t>
            </a:r>
            <a:r>
              <a:rPr lang="ta-IN" dirty="0"/>
              <a:t> </a:t>
            </a:r>
            <a:r>
              <a:rPr lang="ta-IN" dirty="0" err="1"/>
              <a:t>பிரசன்னமே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பிரசன்னமே</a:t>
            </a:r>
            <a:r>
              <a:rPr lang="ta-IN" dirty="0"/>
              <a:t> </a:t>
            </a:r>
            <a:r>
              <a:rPr lang="ta-IN" dirty="0" err="1"/>
              <a:t>பிரசன்னமே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 err="1"/>
              <a:t>சிங்காசனத்தில்</a:t>
            </a:r>
            <a:r>
              <a:rPr lang="ta-IN" dirty="0"/>
              <a:t> </a:t>
            </a:r>
            <a:r>
              <a:rPr lang="ta-IN" dirty="0" err="1"/>
              <a:t>வீற்றிருக்கும்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வியாதியை</a:t>
            </a:r>
            <a:r>
              <a:rPr lang="ta-IN" dirty="0"/>
              <a:t> </a:t>
            </a:r>
            <a:r>
              <a:rPr lang="ta-IN" dirty="0" err="1"/>
              <a:t>விலக்குவேன்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பிரசன்னமே</a:t>
            </a:r>
            <a:r>
              <a:rPr lang="ta-IN" dirty="0"/>
              <a:t> </a:t>
            </a:r>
            <a:r>
              <a:rPr lang="ta-IN" dirty="0" err="1"/>
              <a:t>பிரசன்னமே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பிரசன்னமே</a:t>
            </a:r>
            <a:r>
              <a:rPr lang="ta-IN" dirty="0"/>
              <a:t> </a:t>
            </a:r>
            <a:r>
              <a:rPr lang="ta-IN" dirty="0" err="1"/>
              <a:t>பிரசன்னமே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 err="1"/>
              <a:t>சிங்காசனத்தில்</a:t>
            </a:r>
            <a:r>
              <a:rPr lang="ta-IN" dirty="0"/>
              <a:t> </a:t>
            </a:r>
            <a:r>
              <a:rPr lang="ta-IN" dirty="0" err="1"/>
              <a:t>வீற்றிருக்கும்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வியாதியை</a:t>
            </a:r>
            <a:r>
              <a:rPr lang="ta-IN" dirty="0"/>
              <a:t> </a:t>
            </a:r>
            <a:r>
              <a:rPr lang="ta-IN" dirty="0" err="1"/>
              <a:t>விலக்குவேன்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பிரசன்னமே</a:t>
            </a:r>
            <a:r>
              <a:rPr lang="ta-IN" dirty="0"/>
              <a:t> </a:t>
            </a:r>
            <a:r>
              <a:rPr lang="ta-IN" dirty="0" err="1"/>
              <a:t>பிரசன்னமே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085A52-FC82-5E52-71A7-32C0ACF66D7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DE157C60-E25D-F869-EAFC-F7362948E41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F826AF8C-BAA9-0E42-A8D6-C7F3E424CF0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454EFA0C-9E44-D6DA-8153-2881FC4BD11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FFF16861-0644-E7AF-49DB-D7187D2595C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4E0BEC-6A34-1D64-3CCE-7893377BAB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97C51AF-DA62-562C-C1FA-78D0E38548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14</TotalTime>
  <Words>84</Words>
  <Application>Microsoft Office PowerPoint</Application>
  <PresentationFormat>On-screen Show (4:3)</PresentationFormat>
  <Paragraphs>20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20</cp:revision>
  <dcterms:created xsi:type="dcterms:W3CDTF">2024-03-09T15:16:34Z</dcterms:created>
  <dcterms:modified xsi:type="dcterms:W3CDTF">2025-11-16T13:47:47Z</dcterms:modified>
</cp:coreProperties>
</file>