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3" r:id="rId6"/>
    <p:sldId id="302" r:id="rId7"/>
    <p:sldId id="30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1/27/2026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1/27/2026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Làm</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rạng</a:t>
            </a:r>
            <a:r>
              <a:rPr lang="en-US" sz="6000" b="1" dirty="0">
                <a:solidFill>
                  <a:srgbClr val="FF0000"/>
                </a:solidFill>
                <a:latin typeface="Arial" panose="020B0604020202020204" pitchFamily="34" charset="0"/>
                <a:cs typeface="Arial" panose="020B0604020202020204" pitchFamily="34" charset="0"/>
              </a:rPr>
              <a:t> Danh Cha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1. </a:t>
            </a:r>
            <a:r>
              <a:rPr lang="vi-VN" sz="5000" b="1" dirty="0">
                <a:latin typeface="Arial" panose="020B0604020202020204" pitchFamily="34" charset="0"/>
                <a:cs typeface="Arial" panose="020B0604020202020204" pitchFamily="34" charset="0"/>
              </a:rPr>
              <a:t>Từ thời hồng hoang giữa khung trời tươi sáng huy hoàng, loài người được sinh giống như hình Thiên Chúa quang linh. Chúa còn hết mình cho con người cộng tác quản cai, canh giữ đất đai làm bá chủ luôn hết mọi loài.</a:t>
            </a:r>
            <a:endParaRPr lang="vi-VN" sz="50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AEEC9-8C50-4E17-668D-61565FF282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AB6EF9-A522-C1C8-15F9-F84BD1C9BBF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DA44D4E-3D50-92F4-14B1-DDB3FAF0DA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0B4E9FC-8304-38E0-ECE0-136389175DC0}"/>
              </a:ext>
            </a:extLst>
          </p:cNvPr>
          <p:cNvSpPr/>
          <p:nvPr/>
        </p:nvSpPr>
        <p:spPr>
          <a:xfrm>
            <a:off x="538367" y="302359"/>
            <a:ext cx="1108786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Ôi Thiên Chúa Cha đã sai Con Một giáng trần, (gánh lấy thân phận lao động) sống đời thanh bần để cứu muôn dân (í a) dương trần. Xin cho chúng con biết noi gương Ngài luôn mãi (hôm mai chuyên cần để no ấm) mở rộng Nước Trời (í a) làm rạng danh Cha.</a:t>
            </a:r>
            <a:endParaRPr lang="vi-VN" sz="5000" b="1" dirty="0"/>
          </a:p>
        </p:txBody>
      </p:sp>
    </p:spTree>
    <p:extLst>
      <p:ext uri="{BB962C8B-B14F-4D97-AF65-F5344CB8AC3E}">
        <p14:creationId xmlns:p14="http://schemas.microsoft.com/office/powerpoint/2010/main" val="3651833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E40BE-EE1C-BF77-7C1E-2967EDC6A3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01FDBB-9BC6-44AB-C076-5F80D72B34B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681BE64-8C37-448B-2046-DAF1EC0AD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3AB359C-A8AC-4359-E97E-039AA969032E}"/>
              </a:ext>
            </a:extLst>
          </p:cNvPr>
          <p:cNvSpPr/>
          <p:nvPr/>
        </p:nvSpPr>
        <p:spPr>
          <a:xfrm>
            <a:off x="538367" y="302359"/>
            <a:ext cx="11087865"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2. </a:t>
            </a:r>
            <a:r>
              <a:rPr lang="vi-VN" sz="5000" b="1" dirty="0">
                <a:latin typeface="Arial" panose="020B0604020202020204" pitchFamily="34" charset="0"/>
                <a:cs typeface="Arial" panose="020B0604020202020204" pitchFamily="34" charset="0"/>
              </a:rPr>
              <a:t>Lộc trời đầy vơi lãnh trong đời như vốn sinh lời, là người quản gia lúc chủ nhà đi vắng phương xa. Nếu còn lãi nhiều trên thiên triều hưởng phúc chủ yêu, ai thiếu tín trung dù vẫy vùng cũng sẽ khốn cùng.</a:t>
            </a:r>
            <a:endParaRPr lang="vi-VN" sz="5000" b="1" dirty="0"/>
          </a:p>
        </p:txBody>
      </p:sp>
    </p:spTree>
    <p:extLst>
      <p:ext uri="{BB962C8B-B14F-4D97-AF65-F5344CB8AC3E}">
        <p14:creationId xmlns:p14="http://schemas.microsoft.com/office/powerpoint/2010/main" val="3223954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692C1-3ED0-BA0A-A77E-6BDFCC1914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E93C57-F419-A6B7-D9A8-1EC8F7232A8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967CC77-926B-C478-8A6E-D4F73695D1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B01137D-9235-2EB8-2987-819CB7FC039E}"/>
              </a:ext>
            </a:extLst>
          </p:cNvPr>
          <p:cNvSpPr/>
          <p:nvPr/>
        </p:nvSpPr>
        <p:spPr>
          <a:xfrm>
            <a:off x="538367" y="302359"/>
            <a:ext cx="1108786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Ôi Thiên Chúa Cha đã sai Con Một giáng trần, (gánh lấy thân phận lao động) sống đời thanh bần để cứu muôn dân (í a) dương trần. Xin cho chúng con biết noi gương Ngài luôn mãi (hôm mai chuyên cần để no ấm) mở rộng Nước Trời (í a) làm rạng danh Cha.</a:t>
            </a:r>
            <a:endParaRPr lang="vi-VN" sz="5000" b="1" dirty="0"/>
          </a:p>
        </p:txBody>
      </p:sp>
    </p:spTree>
    <p:extLst>
      <p:ext uri="{BB962C8B-B14F-4D97-AF65-F5344CB8AC3E}">
        <p14:creationId xmlns:p14="http://schemas.microsoft.com/office/powerpoint/2010/main" val="2471230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76383-EB20-39E1-503C-D272A26923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9B24BC-A42F-F52F-1C21-A7081F947E2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F9127B9-CFC8-7672-C526-4A1C99A4F2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553CDC9-4F0D-3769-A109-92A71E2804AF}"/>
              </a:ext>
            </a:extLst>
          </p:cNvPr>
          <p:cNvSpPr/>
          <p:nvPr/>
        </p:nvSpPr>
        <p:spPr>
          <a:xfrm>
            <a:off x="538367" y="302359"/>
            <a:ext cx="11087865"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3. </a:t>
            </a:r>
            <a:r>
              <a:rPr lang="vi-VN" sz="5000" b="1" dirty="0">
                <a:latin typeface="Arial" panose="020B0604020202020204" pitchFamily="34" charset="0"/>
                <a:cs typeface="Arial" panose="020B0604020202020204" pitchFamily="34" charset="0"/>
              </a:rPr>
              <a:t>Ngàn vạn hồng ân Chúa ban phần trong cõi gian trần, phục vụ thành tâm giữa thăng trầm vui giúp tha nhân. Nói gì giữa đời nên theo lời của Chúa truyền ban, ngay lúc bất an nhờ sức mạnh ơn thánh phục vụ.</a:t>
            </a:r>
            <a:endParaRPr lang="vi-VN" sz="5000" b="1" dirty="0"/>
          </a:p>
        </p:txBody>
      </p:sp>
    </p:spTree>
    <p:extLst>
      <p:ext uri="{BB962C8B-B14F-4D97-AF65-F5344CB8AC3E}">
        <p14:creationId xmlns:p14="http://schemas.microsoft.com/office/powerpoint/2010/main" val="403131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753EA-C7F3-1E10-5C85-BE3228AAE1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7D19B-66BA-8D92-A064-11AAD696C8E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245A063-B5C2-7F76-92DF-30C431D2AA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F36C88C-73B3-80CC-EAD2-91859EC29CA4}"/>
              </a:ext>
            </a:extLst>
          </p:cNvPr>
          <p:cNvSpPr/>
          <p:nvPr/>
        </p:nvSpPr>
        <p:spPr>
          <a:xfrm>
            <a:off x="538367" y="302359"/>
            <a:ext cx="1108786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Ôi Thiên Chúa Cha đã sai Con Một giáng trần, (gánh lấy thân phận lao động) sống đời thanh bần để cứu muôn dân (í a) dương trần. Xin cho chúng con biết noi gương Ngài luôn mãi (hôm mai chuyên cần để no ấm) mở rộng Nước Trời (í a) làm rạng danh Cha.</a:t>
            </a:r>
            <a:endParaRPr lang="vi-VN" sz="5000" b="1" dirty="0"/>
          </a:p>
        </p:txBody>
      </p:sp>
    </p:spTree>
    <p:extLst>
      <p:ext uri="{BB962C8B-B14F-4D97-AF65-F5344CB8AC3E}">
        <p14:creationId xmlns:p14="http://schemas.microsoft.com/office/powerpoint/2010/main" val="24887246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358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Làm rạng Danh Cha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2026-01-27T12:26:06Z</dcterms:modified>
</cp:coreProperties>
</file>