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2" Type="http://schemas.openxmlformats.org/officeDocument/2006/relationships/slide" Target="slides/slide47.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87bccfeecc_0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87bccfeecc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87bccfeecc_0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87bccfeecc_0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87bccfeecc_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87bccfeecc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87bccfeecc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87bccfeecc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87bccfeecc_0_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87bccfeecc_0_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87bccfeecc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87bccfeecc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87bccfeecc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87bccfeecc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87bccfeecc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87bccfeecc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87bccfeecc_0_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87bccfeecc_0_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87bccfeecc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87bccfeecc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87bccfeecc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87bccfeecc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87bccfeecc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87bccfeecc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87bccfeecc_0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87bccfeecc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87bccfeecc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87bccfeecc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87bccfeecc_0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87bccfeecc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87bccfeecc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87bccfeecc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89b136b13c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89b136b13c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89b136b13c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89b136b13c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89b136b13c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89b136b13c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89b136b13c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89b136b13c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89b136b13c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89b136b13c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6fd8ccc017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6fd8ccc017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89b136b13c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89b136b13c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89b136b13c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89b136b13c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89b136b13c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89b136b13c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89b136b13c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89b136b13c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89b136b13c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89b136b13c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89b136b13c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89b136b13c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89b136b13c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89b136b13c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89b136b13c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89b136b13c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89b136b13c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89b136b13c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89b136b13c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89b136b13c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87bccfeecc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87bccfeecc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89b136b13c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89b136b13c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89b136b13c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89b136b13c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89b136b13c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89b136b13c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89b136b13c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89b136b13c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89b136b13c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89b136b13c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89b136b13c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89b136b13c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c9be256e7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c9be256e7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c9be256e7b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c9be256e7b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87bccfeecc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87bccfeecc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87bccfeecc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87bccfeecc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87bccfeecc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87bccfeecc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87bccfeecc_0_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87bccfeecc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87bccfeecc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87bccfeecc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20" Type="http://schemas.openxmlformats.org/officeDocument/2006/relationships/slide" Target="/ppt/slides/slide19.xml"/><Relationship Id="rId11" Type="http://schemas.openxmlformats.org/officeDocument/2006/relationships/slide" Target="/ppt/slides/slide10.xml"/><Relationship Id="rId22" Type="http://schemas.openxmlformats.org/officeDocument/2006/relationships/slide" Target="/ppt/slides/slide17.xml"/><Relationship Id="rId10" Type="http://schemas.openxmlformats.org/officeDocument/2006/relationships/slide" Target="/ppt/slides/slide11.xml"/><Relationship Id="rId21" Type="http://schemas.openxmlformats.org/officeDocument/2006/relationships/slide" Target="/ppt/slides/slide18.xml"/><Relationship Id="rId13" Type="http://schemas.openxmlformats.org/officeDocument/2006/relationships/slide" Target="/ppt/slides/slide13.xml"/><Relationship Id="rId24" Type="http://schemas.openxmlformats.org/officeDocument/2006/relationships/slide" Target="/ppt/slides/slide15.xml"/><Relationship Id="rId12" Type="http://schemas.openxmlformats.org/officeDocument/2006/relationships/slide" Target="/ppt/slides/slide12.xml"/><Relationship Id="rId23" Type="http://schemas.openxmlformats.org/officeDocument/2006/relationships/slide" Target="/ppt/slides/slide16.xml"/><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3.xml"/><Relationship Id="rId4" Type="http://schemas.openxmlformats.org/officeDocument/2006/relationships/slide" Target="/ppt/slides/slide4.xml"/><Relationship Id="rId9" Type="http://schemas.openxmlformats.org/officeDocument/2006/relationships/slide" Target="/ppt/slides/slide9.xml"/><Relationship Id="rId15" Type="http://schemas.openxmlformats.org/officeDocument/2006/relationships/slide" Target="/ppt/slides/slide14.xml"/><Relationship Id="rId14" Type="http://schemas.openxmlformats.org/officeDocument/2006/relationships/slide" Target="/ppt/slides/slide22.xml"/><Relationship Id="rId17" Type="http://schemas.openxmlformats.org/officeDocument/2006/relationships/slide" Target="/ppt/slides/slide24.xml"/><Relationship Id="rId16" Type="http://schemas.openxmlformats.org/officeDocument/2006/relationships/slide" Target="/ppt/slides/slide23.xml"/><Relationship Id="rId5" Type="http://schemas.openxmlformats.org/officeDocument/2006/relationships/slide" Target="/ppt/slides/slide5.xml"/><Relationship Id="rId19" Type="http://schemas.openxmlformats.org/officeDocument/2006/relationships/slide" Target="/ppt/slides/slide20.xml"/><Relationship Id="rId6" Type="http://schemas.openxmlformats.org/officeDocument/2006/relationships/slide" Target="/ppt/slides/slide6.xml"/><Relationship Id="rId18" Type="http://schemas.openxmlformats.org/officeDocument/2006/relationships/slide" Target="/ppt/slides/slide21.xml"/><Relationship Id="rId7" Type="http://schemas.openxmlformats.org/officeDocument/2006/relationships/slide" Target="/ppt/slides/slide7.xml"/><Relationship Id="rId8" Type="http://schemas.openxmlformats.org/officeDocument/2006/relationships/slide" Target="/ppt/slides/slide8.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1" Type="http://schemas.openxmlformats.org/officeDocument/2006/relationships/hyperlink" Target="https://www.instagram.com/slidesmania/" TargetMode="External"/><Relationship Id="rId10" Type="http://schemas.openxmlformats.org/officeDocument/2006/relationships/image" Target="../media/image2.png"/><Relationship Id="rId12" Type="http://schemas.openxmlformats.org/officeDocument/2006/relationships/image" Target="../media/image12.png"/><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1.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8.png"/><Relationship Id="rId7" Type="http://schemas.openxmlformats.org/officeDocument/2006/relationships/hyperlink" Target="https://twitter.com/SlidesManiaSM/" TargetMode="External"/><Relationship Id="rId8"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56" name="Shape 56"/>
        <p:cNvGrpSpPr/>
        <p:nvPr/>
      </p:nvGrpSpPr>
      <p:grpSpPr>
        <a:xfrm>
          <a:off x="0" y="0"/>
          <a:ext cx="0" cy="0"/>
          <a:chOff x="0" y="0"/>
          <a:chExt cx="0" cy="0"/>
        </a:xfrm>
      </p:grpSpPr>
      <p:sp>
        <p:nvSpPr>
          <p:cNvPr id="57" name="Google Shape;57;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2">
            <a:hlinkClick action="ppaction://hlinksldjump" r:id="rId2"/>
          </p:cNvPr>
          <p:cNvSpPr/>
          <p:nvPr/>
        </p:nvSpPr>
        <p:spPr>
          <a:xfrm rot="-5400000">
            <a:off x="580090" y="376172"/>
            <a:ext cx="1224000" cy="1224000"/>
          </a:xfrm>
          <a:prstGeom prst="round2SameRect">
            <a:avLst>
              <a:gd fmla="val 16667" name="adj1"/>
              <a:gd fmla="val 0" name="adj2"/>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9" name="Google Shape;59;p2">
            <a:hlinkClick action="ppaction://hlinksldjump" r:id="rId3"/>
          </p:cNvPr>
          <p:cNvSpPr/>
          <p:nvPr/>
        </p:nvSpPr>
        <p:spPr>
          <a:xfrm>
            <a:off x="1805230"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0" name="Google Shape;60;p2">
            <a:hlinkClick action="ppaction://hlinksldjump" r:id="rId4"/>
          </p:cNvPr>
          <p:cNvSpPr/>
          <p:nvPr/>
        </p:nvSpPr>
        <p:spPr>
          <a:xfrm>
            <a:off x="3030371"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1" name="Google Shape;61;p2">
            <a:hlinkClick action="ppaction://hlinksldjump" r:id="rId5"/>
          </p:cNvPr>
          <p:cNvSpPr/>
          <p:nvPr/>
        </p:nvSpPr>
        <p:spPr>
          <a:xfrm>
            <a:off x="4255511"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2" name="Google Shape;62;p2">
            <a:hlinkClick action="ppaction://hlinksldjump" r:id="rId6"/>
          </p:cNvPr>
          <p:cNvSpPr/>
          <p:nvPr/>
        </p:nvSpPr>
        <p:spPr>
          <a:xfrm>
            <a:off x="5480651"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3" name="Google Shape;63;p2">
            <a:hlinkClick action="ppaction://hlinksldjump" r:id="rId7"/>
          </p:cNvPr>
          <p:cNvSpPr/>
          <p:nvPr/>
        </p:nvSpPr>
        <p:spPr>
          <a:xfrm>
            <a:off x="6705792"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4" name="Google Shape;64;p2">
            <a:hlinkClick action="ppaction://hlinksldjump" r:id="rId8"/>
          </p:cNvPr>
          <p:cNvSpPr/>
          <p:nvPr/>
        </p:nvSpPr>
        <p:spPr>
          <a:xfrm>
            <a:off x="7930932"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65" name="Google Shape;65;p2">
            <a:hlinkClick action="ppaction://hlinksldjump" r:id="rId9"/>
          </p:cNvPr>
          <p:cNvSpPr/>
          <p:nvPr/>
        </p:nvSpPr>
        <p:spPr>
          <a:xfrm>
            <a:off x="9156072" y="37617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66" name="Google Shape;66;p2">
            <a:hlinkClick action="ppaction://hlinksldjump" r:id="rId10"/>
          </p:cNvPr>
          <p:cNvSpPr/>
          <p:nvPr/>
        </p:nvSpPr>
        <p:spPr>
          <a:xfrm>
            <a:off x="10383603" y="1600132"/>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67" name="Google Shape;67;p2">
            <a:hlinkClick action="ppaction://hlinksldjump" r:id="rId11"/>
          </p:cNvPr>
          <p:cNvSpPr/>
          <p:nvPr/>
        </p:nvSpPr>
        <p:spPr>
          <a:xfrm>
            <a:off x="10381213" y="376172"/>
            <a:ext cx="1224000" cy="1224000"/>
          </a:xfrm>
          <a:prstGeom prst="round1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68" name="Google Shape;68;p2">
            <a:hlinkClick action="ppaction://hlinksldjump" r:id="rId12"/>
          </p:cNvPr>
          <p:cNvSpPr/>
          <p:nvPr/>
        </p:nvSpPr>
        <p:spPr>
          <a:xfrm>
            <a:off x="10383607" y="2820981"/>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69" name="Google Shape;69;p2">
            <a:hlinkClick action="ppaction://hlinksldjump" r:id="rId13"/>
          </p:cNvPr>
          <p:cNvSpPr/>
          <p:nvPr/>
        </p:nvSpPr>
        <p:spPr>
          <a:xfrm>
            <a:off x="10383602" y="4032308"/>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0" name="Google Shape;70;p2">
            <a:hlinkClick action="ppaction://hlinksldjump" r:id="rId14"/>
          </p:cNvPr>
          <p:cNvSpPr/>
          <p:nvPr/>
        </p:nvSpPr>
        <p:spPr>
          <a:xfrm rot="10800000">
            <a:off x="583604" y="5256578"/>
            <a:ext cx="1224000" cy="1224000"/>
          </a:xfrm>
          <a:prstGeom prst="round1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1" name="Google Shape;71;p2">
            <a:hlinkClick action="ppaction://hlinksldjump" r:id="rId15"/>
          </p:cNvPr>
          <p:cNvSpPr/>
          <p:nvPr/>
        </p:nvSpPr>
        <p:spPr>
          <a:xfrm rot="5400000">
            <a:off x="10388001" y="5257828"/>
            <a:ext cx="1224000" cy="1224000"/>
          </a:xfrm>
          <a:prstGeom prst="round1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2" name="Google Shape;72;p2">
            <a:hlinkClick action="ppaction://hlinksldjump" r:id="rId16"/>
          </p:cNvPr>
          <p:cNvSpPr/>
          <p:nvPr/>
        </p:nvSpPr>
        <p:spPr>
          <a:xfrm>
            <a:off x="579999" y="4029201"/>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3" name="Google Shape;73;p2">
            <a:hlinkClick action="ppaction://hlinksldjump" r:id="rId17"/>
          </p:cNvPr>
          <p:cNvSpPr/>
          <p:nvPr/>
        </p:nvSpPr>
        <p:spPr>
          <a:xfrm>
            <a:off x="584200" y="2805233"/>
            <a:ext cx="1224000" cy="1224000"/>
          </a:xfrm>
          <a:prstGeom prst="round2SameRect">
            <a:avLst>
              <a:gd fmla="val 16667" name="adj1"/>
              <a:gd fmla="val 0" name="adj2"/>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4" name="Google Shape;74;p2">
            <a:hlinkClick action="ppaction://hlinksldjump" r:id="rId18"/>
          </p:cNvPr>
          <p:cNvSpPr/>
          <p:nvPr/>
        </p:nvSpPr>
        <p:spPr>
          <a:xfrm>
            <a:off x="1809154"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5" name="Google Shape;75;p2">
            <a:hlinkClick action="ppaction://hlinksldjump" r:id="rId19"/>
          </p:cNvPr>
          <p:cNvSpPr/>
          <p:nvPr/>
        </p:nvSpPr>
        <p:spPr>
          <a:xfrm>
            <a:off x="3034703"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6" name="Google Shape;76;p2">
            <a:hlinkClick action="ppaction://hlinksldjump" r:id="rId20"/>
          </p:cNvPr>
          <p:cNvSpPr/>
          <p:nvPr/>
        </p:nvSpPr>
        <p:spPr>
          <a:xfrm>
            <a:off x="4260253"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7" name="Google Shape;77;p2">
            <a:hlinkClick action="ppaction://hlinksldjump" r:id="rId21"/>
          </p:cNvPr>
          <p:cNvSpPr/>
          <p:nvPr/>
        </p:nvSpPr>
        <p:spPr>
          <a:xfrm>
            <a:off x="5485802"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8" name="Google Shape;78;p2">
            <a:hlinkClick action="ppaction://hlinksldjump" r:id="rId22"/>
          </p:cNvPr>
          <p:cNvSpPr/>
          <p:nvPr/>
        </p:nvSpPr>
        <p:spPr>
          <a:xfrm>
            <a:off x="6711352"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79" name="Google Shape;79;p2">
            <a:hlinkClick action="ppaction://hlinksldjump" r:id="rId23"/>
          </p:cNvPr>
          <p:cNvSpPr/>
          <p:nvPr/>
        </p:nvSpPr>
        <p:spPr>
          <a:xfrm>
            <a:off x="7936902"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80" name="Google Shape;80;p2">
            <a:hlinkClick action="ppaction://hlinksldjump" r:id="rId24"/>
          </p:cNvPr>
          <p:cNvSpPr/>
          <p:nvPr/>
        </p:nvSpPr>
        <p:spPr>
          <a:xfrm>
            <a:off x="9162451" y="5257733"/>
            <a:ext cx="1224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81" name="Google Shape;81;p2"/>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p:cSld name="CUSTOM_5">
    <p:spTree>
      <p:nvGrpSpPr>
        <p:cNvPr id="144" name="Shape 144"/>
        <p:cNvGrpSpPr/>
        <p:nvPr/>
      </p:nvGrpSpPr>
      <p:grpSpPr>
        <a:xfrm>
          <a:off x="0" y="0"/>
          <a:ext cx="0" cy="0"/>
          <a:chOff x="0" y="0"/>
          <a:chExt cx="0" cy="0"/>
        </a:xfrm>
      </p:grpSpPr>
      <p:sp>
        <p:nvSpPr>
          <p:cNvPr id="145" name="Google Shape;145;p11"/>
          <p:cNvSpPr/>
          <p:nvPr/>
        </p:nvSpPr>
        <p:spPr>
          <a:xfrm>
            <a:off x="6243291" y="247762"/>
            <a:ext cx="4649700" cy="6518949"/>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11"/>
          <p:cNvSpPr/>
          <p:nvPr/>
        </p:nvSpPr>
        <p:spPr>
          <a:xfrm>
            <a:off x="6444625" y="422625"/>
            <a:ext cx="4265400" cy="6169200"/>
          </a:xfrm>
          <a:prstGeom prst="roundRect">
            <a:avLst>
              <a:gd fmla="val 6298" name="adj"/>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1"/>
          <p:cNvSpPr/>
          <p:nvPr/>
        </p:nvSpPr>
        <p:spPr>
          <a:xfrm>
            <a:off x="6426275" y="422625"/>
            <a:ext cx="4283700" cy="1301400"/>
          </a:xfrm>
          <a:prstGeom prst="round2SameRect">
            <a:avLst>
              <a:gd fmla="val 16667" name="adj1"/>
              <a:gd fmla="val 0" name="adj2"/>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49" name="Google Shape;149;p11"/>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50" name="Google Shape;150;p11"/>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151" name="Google Shape;151;p11"/>
          <p:cNvGrpSpPr/>
          <p:nvPr/>
        </p:nvGrpSpPr>
        <p:grpSpPr>
          <a:xfrm>
            <a:off x="11678910" y="90784"/>
            <a:ext cx="436898" cy="421241"/>
            <a:chOff x="2205238" y="-492150"/>
            <a:chExt cx="196200" cy="196200"/>
          </a:xfrm>
        </p:grpSpPr>
        <p:sp>
          <p:nvSpPr>
            <p:cNvPr id="152" name="Google Shape;152;p11"/>
            <p:cNvSpPr/>
            <p:nvPr/>
          </p:nvSpPr>
          <p:spPr>
            <a:xfrm rot="2702936">
              <a:off x="2179152" y="-408475"/>
              <a:ext cx="248407" cy="2885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1"/>
            <p:cNvSpPr/>
            <p:nvPr/>
          </p:nvSpPr>
          <p:spPr>
            <a:xfrm rot="8102936">
              <a:off x="2179135" y="-408475"/>
              <a:ext cx="248407" cy="2885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4" name="Google Shape;154;p11"/>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p:cSld name="CUSTOM_5_1">
    <p:spTree>
      <p:nvGrpSpPr>
        <p:cNvPr id="155" name="Shape 155"/>
        <p:cNvGrpSpPr/>
        <p:nvPr/>
      </p:nvGrpSpPr>
      <p:grpSpPr>
        <a:xfrm>
          <a:off x="0" y="0"/>
          <a:ext cx="0" cy="0"/>
          <a:chOff x="0" y="0"/>
          <a:chExt cx="0" cy="0"/>
        </a:xfrm>
      </p:grpSpPr>
      <p:sp>
        <p:nvSpPr>
          <p:cNvPr id="156" name="Google Shape;156;p12"/>
          <p:cNvSpPr/>
          <p:nvPr/>
        </p:nvSpPr>
        <p:spPr>
          <a:xfrm>
            <a:off x="10616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12"/>
          <p:cNvSpPr/>
          <p:nvPr/>
        </p:nvSpPr>
        <p:spPr>
          <a:xfrm>
            <a:off x="1263025" y="422625"/>
            <a:ext cx="4265400" cy="6169200"/>
          </a:xfrm>
          <a:prstGeom prst="roundRect">
            <a:avLst>
              <a:gd fmla="val 6298" name="adj"/>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2"/>
          <p:cNvSpPr/>
          <p:nvPr/>
        </p:nvSpPr>
        <p:spPr>
          <a:xfrm>
            <a:off x="1244675" y="422625"/>
            <a:ext cx="4283700" cy="1301400"/>
          </a:xfrm>
          <a:prstGeom prst="round2SameRect">
            <a:avLst>
              <a:gd fmla="val 16667" name="adj1"/>
              <a:gd fmla="val 0" name="adj2"/>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60" name="Google Shape;160;p12"/>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61" name="Google Shape;161;p12"/>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162" name="Google Shape;162;p12"/>
          <p:cNvGrpSpPr/>
          <p:nvPr/>
        </p:nvGrpSpPr>
        <p:grpSpPr>
          <a:xfrm>
            <a:off x="11678910" y="90784"/>
            <a:ext cx="436898" cy="421241"/>
            <a:chOff x="2205238" y="-492150"/>
            <a:chExt cx="196200" cy="196200"/>
          </a:xfrm>
        </p:grpSpPr>
        <p:sp>
          <p:nvSpPr>
            <p:cNvPr id="163" name="Google Shape;163;p12"/>
            <p:cNvSpPr/>
            <p:nvPr/>
          </p:nvSpPr>
          <p:spPr>
            <a:xfrm rot="2702936">
              <a:off x="2179152" y="-408475"/>
              <a:ext cx="248407" cy="2885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2"/>
            <p:cNvSpPr/>
            <p:nvPr/>
          </p:nvSpPr>
          <p:spPr>
            <a:xfrm rot="8102936">
              <a:off x="2179135" y="-408475"/>
              <a:ext cx="248407" cy="2885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5" name="Google Shape;165;p12"/>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p:cSld name="CUSTOM_5_2">
    <p:spTree>
      <p:nvGrpSpPr>
        <p:cNvPr id="166" name="Shape 166"/>
        <p:cNvGrpSpPr/>
        <p:nvPr/>
      </p:nvGrpSpPr>
      <p:grpSpPr>
        <a:xfrm>
          <a:off x="0" y="0"/>
          <a:ext cx="0" cy="0"/>
          <a:chOff x="0" y="0"/>
          <a:chExt cx="0" cy="0"/>
        </a:xfrm>
      </p:grpSpPr>
      <p:sp>
        <p:nvSpPr>
          <p:cNvPr id="167" name="Google Shape;167;p13"/>
          <p:cNvSpPr/>
          <p:nvPr/>
        </p:nvSpPr>
        <p:spPr>
          <a:xfrm>
            <a:off x="62432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3"/>
          <p:cNvSpPr/>
          <p:nvPr/>
        </p:nvSpPr>
        <p:spPr>
          <a:xfrm>
            <a:off x="6444625" y="422625"/>
            <a:ext cx="4265400" cy="6169200"/>
          </a:xfrm>
          <a:prstGeom prst="roundRect">
            <a:avLst>
              <a:gd fmla="val 6298" name="adj"/>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3"/>
          <p:cNvSpPr/>
          <p:nvPr/>
        </p:nvSpPr>
        <p:spPr>
          <a:xfrm>
            <a:off x="6426275" y="422625"/>
            <a:ext cx="4283700" cy="1301400"/>
          </a:xfrm>
          <a:prstGeom prst="round2SameRect">
            <a:avLst>
              <a:gd fmla="val 16667" name="adj1"/>
              <a:gd fmla="val 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71" name="Google Shape;171;p13"/>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72" name="Google Shape;172;p13"/>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173" name="Google Shape;173;p13"/>
          <p:cNvGrpSpPr/>
          <p:nvPr/>
        </p:nvGrpSpPr>
        <p:grpSpPr>
          <a:xfrm>
            <a:off x="11678910" y="90784"/>
            <a:ext cx="436898" cy="421241"/>
            <a:chOff x="2205238" y="-492150"/>
            <a:chExt cx="196200" cy="196200"/>
          </a:xfrm>
        </p:grpSpPr>
        <p:sp>
          <p:nvSpPr>
            <p:cNvPr id="174" name="Google Shape;174;p13"/>
            <p:cNvSpPr/>
            <p:nvPr/>
          </p:nvSpPr>
          <p:spPr>
            <a:xfrm rot="2702936">
              <a:off x="2179152" y="-408475"/>
              <a:ext cx="248407" cy="28850"/>
            </a:xfrm>
            <a:prstGeom prst="roundRect">
              <a:avLst>
                <a:gd fmla="val 50000" name="adj"/>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3"/>
            <p:cNvSpPr/>
            <p:nvPr/>
          </p:nvSpPr>
          <p:spPr>
            <a:xfrm rot="8102936">
              <a:off x="2179135" y="-408475"/>
              <a:ext cx="248407" cy="28850"/>
            </a:xfrm>
            <a:prstGeom prst="roundRect">
              <a:avLst>
                <a:gd fmla="val 50000" name="adj"/>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6" name="Google Shape;176;p13"/>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p:cSld name="CUSTOM_5_1_1">
    <p:spTree>
      <p:nvGrpSpPr>
        <p:cNvPr id="177" name="Shape 177"/>
        <p:cNvGrpSpPr/>
        <p:nvPr/>
      </p:nvGrpSpPr>
      <p:grpSpPr>
        <a:xfrm>
          <a:off x="0" y="0"/>
          <a:ext cx="0" cy="0"/>
          <a:chOff x="0" y="0"/>
          <a:chExt cx="0" cy="0"/>
        </a:xfrm>
      </p:grpSpPr>
      <p:sp>
        <p:nvSpPr>
          <p:cNvPr id="178" name="Google Shape;178;p14"/>
          <p:cNvSpPr/>
          <p:nvPr/>
        </p:nvSpPr>
        <p:spPr>
          <a:xfrm>
            <a:off x="10616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4"/>
          <p:cNvSpPr/>
          <p:nvPr/>
        </p:nvSpPr>
        <p:spPr>
          <a:xfrm>
            <a:off x="1263025" y="422625"/>
            <a:ext cx="4265400" cy="6169200"/>
          </a:xfrm>
          <a:prstGeom prst="roundRect">
            <a:avLst>
              <a:gd fmla="val 6298" name="adj"/>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4"/>
          <p:cNvSpPr/>
          <p:nvPr/>
        </p:nvSpPr>
        <p:spPr>
          <a:xfrm>
            <a:off x="1244675" y="422625"/>
            <a:ext cx="4283700" cy="1301400"/>
          </a:xfrm>
          <a:prstGeom prst="round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82" name="Google Shape;182;p14"/>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83" name="Google Shape;183;p14"/>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184" name="Google Shape;184;p14"/>
          <p:cNvGrpSpPr/>
          <p:nvPr/>
        </p:nvGrpSpPr>
        <p:grpSpPr>
          <a:xfrm>
            <a:off x="11678910" y="90784"/>
            <a:ext cx="436898" cy="421241"/>
            <a:chOff x="2205238" y="-492150"/>
            <a:chExt cx="196200" cy="196200"/>
          </a:xfrm>
        </p:grpSpPr>
        <p:sp>
          <p:nvSpPr>
            <p:cNvPr id="185" name="Google Shape;185;p14"/>
            <p:cNvSpPr/>
            <p:nvPr/>
          </p:nvSpPr>
          <p:spPr>
            <a:xfrm rot="2702936">
              <a:off x="2179152" y="-408475"/>
              <a:ext cx="248407" cy="28850"/>
            </a:xfrm>
            <a:prstGeom prst="roundRect">
              <a:avLst>
                <a:gd fmla="val 50000"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4"/>
            <p:cNvSpPr/>
            <p:nvPr/>
          </p:nvSpPr>
          <p:spPr>
            <a:xfrm rot="8102936">
              <a:off x="2179135" y="-408475"/>
              <a:ext cx="248407" cy="28850"/>
            </a:xfrm>
            <a:prstGeom prst="roundRect">
              <a:avLst>
                <a:gd fmla="val 50000"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7" name="Google Shape;187;p14"/>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p:cSld name="CUSTOM_5_2_1">
    <p:spTree>
      <p:nvGrpSpPr>
        <p:cNvPr id="188" name="Shape 188"/>
        <p:cNvGrpSpPr/>
        <p:nvPr/>
      </p:nvGrpSpPr>
      <p:grpSpPr>
        <a:xfrm>
          <a:off x="0" y="0"/>
          <a:ext cx="0" cy="0"/>
          <a:chOff x="0" y="0"/>
          <a:chExt cx="0" cy="0"/>
        </a:xfrm>
      </p:grpSpPr>
      <p:sp>
        <p:nvSpPr>
          <p:cNvPr id="189" name="Google Shape;189;p15"/>
          <p:cNvSpPr/>
          <p:nvPr/>
        </p:nvSpPr>
        <p:spPr>
          <a:xfrm>
            <a:off x="62432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5"/>
          <p:cNvSpPr/>
          <p:nvPr/>
        </p:nvSpPr>
        <p:spPr>
          <a:xfrm>
            <a:off x="6444625" y="422625"/>
            <a:ext cx="4265400" cy="6169200"/>
          </a:xfrm>
          <a:prstGeom prst="roundRect">
            <a:avLst>
              <a:gd fmla="val 6298" name="adj"/>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5"/>
          <p:cNvSpPr/>
          <p:nvPr/>
        </p:nvSpPr>
        <p:spPr>
          <a:xfrm>
            <a:off x="6426275" y="422625"/>
            <a:ext cx="4283700" cy="1301400"/>
          </a:xfrm>
          <a:prstGeom prst="round2SameRect">
            <a:avLst>
              <a:gd fmla="val 16667" name="adj1"/>
              <a:gd fmla="val 0"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93" name="Google Shape;193;p15"/>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94" name="Google Shape;194;p15"/>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195" name="Google Shape;195;p15"/>
          <p:cNvGrpSpPr/>
          <p:nvPr/>
        </p:nvGrpSpPr>
        <p:grpSpPr>
          <a:xfrm>
            <a:off x="11678910" y="90784"/>
            <a:ext cx="436898" cy="421241"/>
            <a:chOff x="2205238" y="-492150"/>
            <a:chExt cx="196200" cy="196200"/>
          </a:xfrm>
        </p:grpSpPr>
        <p:sp>
          <p:nvSpPr>
            <p:cNvPr id="196" name="Google Shape;196;p15"/>
            <p:cNvSpPr/>
            <p:nvPr/>
          </p:nvSpPr>
          <p:spPr>
            <a:xfrm rot="2702936">
              <a:off x="2179152" y="-408475"/>
              <a:ext cx="248407" cy="28850"/>
            </a:xfrm>
            <a:prstGeom prst="roundRect">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15"/>
            <p:cNvSpPr/>
            <p:nvPr/>
          </p:nvSpPr>
          <p:spPr>
            <a:xfrm rot="8102936">
              <a:off x="2179135" y="-408475"/>
              <a:ext cx="248407" cy="28850"/>
            </a:xfrm>
            <a:prstGeom prst="roundRect">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8" name="Google Shape;198;p15"/>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nk">
  <p:cSld name="CUSTOM_5_1_1_1">
    <p:spTree>
      <p:nvGrpSpPr>
        <p:cNvPr id="199" name="Shape 199"/>
        <p:cNvGrpSpPr/>
        <p:nvPr/>
      </p:nvGrpSpPr>
      <p:grpSpPr>
        <a:xfrm>
          <a:off x="0" y="0"/>
          <a:ext cx="0" cy="0"/>
          <a:chOff x="0" y="0"/>
          <a:chExt cx="0" cy="0"/>
        </a:xfrm>
      </p:grpSpPr>
      <p:sp>
        <p:nvSpPr>
          <p:cNvPr id="200" name="Google Shape;200;p16"/>
          <p:cNvSpPr/>
          <p:nvPr/>
        </p:nvSpPr>
        <p:spPr>
          <a:xfrm>
            <a:off x="10616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16"/>
          <p:cNvSpPr/>
          <p:nvPr/>
        </p:nvSpPr>
        <p:spPr>
          <a:xfrm>
            <a:off x="1263025" y="422625"/>
            <a:ext cx="4265400" cy="6169200"/>
          </a:xfrm>
          <a:prstGeom prst="roundRect">
            <a:avLst>
              <a:gd fmla="val 6298"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6"/>
          <p:cNvSpPr/>
          <p:nvPr/>
        </p:nvSpPr>
        <p:spPr>
          <a:xfrm>
            <a:off x="1244675" y="422625"/>
            <a:ext cx="4283700" cy="1301400"/>
          </a:xfrm>
          <a:prstGeom prst="round2SameRect">
            <a:avLst>
              <a:gd fmla="val 16667" name="adj1"/>
              <a:gd fmla="val 0" name="adj2"/>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1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204" name="Google Shape;204;p16"/>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05" name="Google Shape;205;p16"/>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206" name="Google Shape;206;p16"/>
          <p:cNvGrpSpPr/>
          <p:nvPr/>
        </p:nvGrpSpPr>
        <p:grpSpPr>
          <a:xfrm>
            <a:off x="11678910" y="90784"/>
            <a:ext cx="436898" cy="421241"/>
            <a:chOff x="2205238" y="-492150"/>
            <a:chExt cx="196200" cy="196200"/>
          </a:xfrm>
        </p:grpSpPr>
        <p:sp>
          <p:nvSpPr>
            <p:cNvPr id="207" name="Google Shape;207;p16"/>
            <p:cNvSpPr/>
            <p:nvPr/>
          </p:nvSpPr>
          <p:spPr>
            <a:xfrm rot="2702936">
              <a:off x="2179152" y="-408475"/>
              <a:ext cx="248407" cy="28850"/>
            </a:xfrm>
            <a:prstGeom prst="roundRect">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16"/>
            <p:cNvSpPr/>
            <p:nvPr/>
          </p:nvSpPr>
          <p:spPr>
            <a:xfrm rot="8102936">
              <a:off x="2179135" y="-408475"/>
              <a:ext cx="248407" cy="28850"/>
            </a:xfrm>
            <a:prstGeom prst="roundRect">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9" name="Google Shape;209;p16"/>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1">
  <p:cSld name="CUSTOM_5_3">
    <p:spTree>
      <p:nvGrpSpPr>
        <p:cNvPr id="210" name="Shape 210"/>
        <p:cNvGrpSpPr/>
        <p:nvPr/>
      </p:nvGrpSpPr>
      <p:grpSpPr>
        <a:xfrm>
          <a:off x="0" y="0"/>
          <a:ext cx="0" cy="0"/>
          <a:chOff x="0" y="0"/>
          <a:chExt cx="0" cy="0"/>
        </a:xfrm>
      </p:grpSpPr>
      <p:sp>
        <p:nvSpPr>
          <p:cNvPr id="211" name="Google Shape;211;p17"/>
          <p:cNvSpPr/>
          <p:nvPr/>
        </p:nvSpPr>
        <p:spPr>
          <a:xfrm>
            <a:off x="62432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17"/>
          <p:cNvSpPr/>
          <p:nvPr/>
        </p:nvSpPr>
        <p:spPr>
          <a:xfrm>
            <a:off x="6444625" y="422625"/>
            <a:ext cx="4265400" cy="6169200"/>
          </a:xfrm>
          <a:prstGeom prst="roundRect">
            <a:avLst>
              <a:gd fmla="val 6298" name="adj"/>
            </a:avLst>
          </a:prstGeom>
          <a:solidFill>
            <a:schemeClr val="accent2"/>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17"/>
          <p:cNvSpPr/>
          <p:nvPr/>
        </p:nvSpPr>
        <p:spPr>
          <a:xfrm>
            <a:off x="6426275" y="422625"/>
            <a:ext cx="4283700" cy="1301400"/>
          </a:xfrm>
          <a:prstGeom prst="round2SameRect">
            <a:avLst>
              <a:gd fmla="val 16667" name="adj1"/>
              <a:gd fmla="val 0" name="adj2"/>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1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215" name="Google Shape;215;p17"/>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16" name="Google Shape;216;p17"/>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Clr>
                <a:srgbClr val="FFFFFF"/>
              </a:buClr>
              <a:buSzPts val="2400"/>
              <a:buChar char="●"/>
              <a:defRPr sz="2400">
                <a:solidFill>
                  <a:srgbClr val="FFFFFF"/>
                </a:solidFill>
              </a:defRPr>
            </a:lvl1pPr>
            <a:lvl2pPr indent="-381000" lvl="1" marL="914400" rtl="0" algn="ctr">
              <a:lnSpc>
                <a:spcPct val="115000"/>
              </a:lnSpc>
              <a:spcBef>
                <a:spcPts val="2100"/>
              </a:spcBef>
              <a:spcAft>
                <a:spcPts val="0"/>
              </a:spcAft>
              <a:buClr>
                <a:srgbClr val="FFFFFF"/>
              </a:buClr>
              <a:buSzPts val="2400"/>
              <a:buChar char="○"/>
              <a:defRPr sz="2400">
                <a:solidFill>
                  <a:srgbClr val="FFFFFF"/>
                </a:solidFill>
              </a:defRPr>
            </a:lvl2pPr>
            <a:lvl3pPr indent="-381000" lvl="2" marL="1371600" rtl="0" algn="ctr">
              <a:lnSpc>
                <a:spcPct val="115000"/>
              </a:lnSpc>
              <a:spcBef>
                <a:spcPts val="2100"/>
              </a:spcBef>
              <a:spcAft>
                <a:spcPts val="0"/>
              </a:spcAft>
              <a:buClr>
                <a:srgbClr val="FFFFFF"/>
              </a:buClr>
              <a:buSzPts val="2400"/>
              <a:buChar char="■"/>
              <a:defRPr sz="2400">
                <a:solidFill>
                  <a:srgbClr val="FFFFFF"/>
                </a:solidFill>
              </a:defRPr>
            </a:lvl3pPr>
            <a:lvl4pPr indent="-381000" lvl="3" marL="1828800" rtl="0" algn="ctr">
              <a:lnSpc>
                <a:spcPct val="115000"/>
              </a:lnSpc>
              <a:spcBef>
                <a:spcPts val="2100"/>
              </a:spcBef>
              <a:spcAft>
                <a:spcPts val="0"/>
              </a:spcAft>
              <a:buClr>
                <a:srgbClr val="FFFFFF"/>
              </a:buClr>
              <a:buSzPts val="2400"/>
              <a:buChar char="●"/>
              <a:defRPr sz="2400">
                <a:solidFill>
                  <a:srgbClr val="FFFFFF"/>
                </a:solidFill>
              </a:defRPr>
            </a:lvl4pPr>
            <a:lvl5pPr indent="-381000" lvl="4" marL="2286000" rtl="0" algn="ctr">
              <a:lnSpc>
                <a:spcPct val="115000"/>
              </a:lnSpc>
              <a:spcBef>
                <a:spcPts val="2100"/>
              </a:spcBef>
              <a:spcAft>
                <a:spcPts val="0"/>
              </a:spcAft>
              <a:buClr>
                <a:srgbClr val="FFFFFF"/>
              </a:buClr>
              <a:buSzPts val="2400"/>
              <a:buChar char="○"/>
              <a:defRPr sz="2400">
                <a:solidFill>
                  <a:srgbClr val="FFFFFF"/>
                </a:solidFill>
              </a:defRPr>
            </a:lvl5pPr>
            <a:lvl6pPr indent="-381000" lvl="5" marL="2743200" rtl="0" algn="ctr">
              <a:lnSpc>
                <a:spcPct val="115000"/>
              </a:lnSpc>
              <a:spcBef>
                <a:spcPts val="2100"/>
              </a:spcBef>
              <a:spcAft>
                <a:spcPts val="0"/>
              </a:spcAft>
              <a:buClr>
                <a:srgbClr val="FFFFFF"/>
              </a:buClr>
              <a:buSzPts val="2400"/>
              <a:buChar char="■"/>
              <a:defRPr sz="2400">
                <a:solidFill>
                  <a:srgbClr val="FFFFFF"/>
                </a:solidFill>
              </a:defRPr>
            </a:lvl6pPr>
            <a:lvl7pPr indent="-381000" lvl="6" marL="3200400" rtl="0" algn="ctr">
              <a:lnSpc>
                <a:spcPct val="115000"/>
              </a:lnSpc>
              <a:spcBef>
                <a:spcPts val="2100"/>
              </a:spcBef>
              <a:spcAft>
                <a:spcPts val="0"/>
              </a:spcAft>
              <a:buClr>
                <a:srgbClr val="FFFFFF"/>
              </a:buClr>
              <a:buSzPts val="2400"/>
              <a:buChar char="●"/>
              <a:defRPr sz="2400">
                <a:solidFill>
                  <a:srgbClr val="FFFFFF"/>
                </a:solidFill>
              </a:defRPr>
            </a:lvl7pPr>
            <a:lvl8pPr indent="-381000" lvl="7" marL="3657600" rtl="0" algn="ctr">
              <a:lnSpc>
                <a:spcPct val="115000"/>
              </a:lnSpc>
              <a:spcBef>
                <a:spcPts val="2100"/>
              </a:spcBef>
              <a:spcAft>
                <a:spcPts val="0"/>
              </a:spcAft>
              <a:buClr>
                <a:srgbClr val="FFFFFF"/>
              </a:buClr>
              <a:buSzPts val="2400"/>
              <a:buChar char="○"/>
              <a:defRPr sz="2400">
                <a:solidFill>
                  <a:srgbClr val="FFFFFF"/>
                </a:solidFill>
              </a:defRPr>
            </a:lvl8pPr>
            <a:lvl9pPr indent="-381000" lvl="8" marL="4114800" rtl="0" algn="ctr">
              <a:lnSpc>
                <a:spcPct val="115000"/>
              </a:lnSpc>
              <a:spcBef>
                <a:spcPts val="2100"/>
              </a:spcBef>
              <a:spcAft>
                <a:spcPts val="2100"/>
              </a:spcAft>
              <a:buClr>
                <a:srgbClr val="FFFFFF"/>
              </a:buClr>
              <a:buSzPts val="2400"/>
              <a:buChar char="■"/>
              <a:defRPr sz="2400">
                <a:solidFill>
                  <a:srgbClr val="FFFFFF"/>
                </a:solidFill>
              </a:defRPr>
            </a:lvl9pPr>
          </a:lstStyle>
          <a:p/>
        </p:txBody>
      </p:sp>
      <p:grpSp>
        <p:nvGrpSpPr>
          <p:cNvPr id="217" name="Google Shape;217;p17"/>
          <p:cNvGrpSpPr/>
          <p:nvPr/>
        </p:nvGrpSpPr>
        <p:grpSpPr>
          <a:xfrm>
            <a:off x="11678910" y="90784"/>
            <a:ext cx="436898" cy="421241"/>
            <a:chOff x="2205238" y="-492150"/>
            <a:chExt cx="196200" cy="196200"/>
          </a:xfrm>
        </p:grpSpPr>
        <p:sp>
          <p:nvSpPr>
            <p:cNvPr id="218" name="Google Shape;218;p17"/>
            <p:cNvSpPr/>
            <p:nvPr/>
          </p:nvSpPr>
          <p:spPr>
            <a:xfrm rot="2702936">
              <a:off x="2179152" y="-408475"/>
              <a:ext cx="248407" cy="2885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7"/>
            <p:cNvSpPr/>
            <p:nvPr/>
          </p:nvSpPr>
          <p:spPr>
            <a:xfrm rot="8102936">
              <a:off x="2179135" y="-408475"/>
              <a:ext cx="248407" cy="2885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0" name="Google Shape;220;p17"/>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grpSp>
        <p:nvGrpSpPr>
          <p:cNvPr id="221" name="Google Shape;221;p17"/>
          <p:cNvGrpSpPr/>
          <p:nvPr/>
        </p:nvGrpSpPr>
        <p:grpSpPr>
          <a:xfrm>
            <a:off x="10259702" y="512075"/>
            <a:ext cx="310310" cy="299185"/>
            <a:chOff x="2205238" y="-492150"/>
            <a:chExt cx="196200" cy="196200"/>
          </a:xfrm>
        </p:grpSpPr>
        <p:sp>
          <p:nvSpPr>
            <p:cNvPr id="222" name="Google Shape;222;p17"/>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17"/>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1">
  <p:cSld name="CUSTOM_5_1_2">
    <p:spTree>
      <p:nvGrpSpPr>
        <p:cNvPr id="224" name="Shape 224"/>
        <p:cNvGrpSpPr/>
        <p:nvPr/>
      </p:nvGrpSpPr>
      <p:grpSpPr>
        <a:xfrm>
          <a:off x="0" y="0"/>
          <a:ext cx="0" cy="0"/>
          <a:chOff x="0" y="0"/>
          <a:chExt cx="0" cy="0"/>
        </a:xfrm>
      </p:grpSpPr>
      <p:sp>
        <p:nvSpPr>
          <p:cNvPr id="225" name="Google Shape;225;p18"/>
          <p:cNvSpPr/>
          <p:nvPr/>
        </p:nvSpPr>
        <p:spPr>
          <a:xfrm>
            <a:off x="10616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18"/>
          <p:cNvSpPr/>
          <p:nvPr/>
        </p:nvSpPr>
        <p:spPr>
          <a:xfrm>
            <a:off x="1263025" y="422625"/>
            <a:ext cx="4265400" cy="6169200"/>
          </a:xfrm>
          <a:prstGeom prst="roundRect">
            <a:avLst>
              <a:gd fmla="val 6298" name="adj"/>
            </a:avLst>
          </a:prstGeom>
          <a:solidFill>
            <a:schemeClr val="accent3"/>
          </a:solid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18"/>
          <p:cNvSpPr/>
          <p:nvPr/>
        </p:nvSpPr>
        <p:spPr>
          <a:xfrm>
            <a:off x="1244675" y="422625"/>
            <a:ext cx="4283700" cy="1301400"/>
          </a:xfrm>
          <a:prstGeom prst="round2SameRect">
            <a:avLst>
              <a:gd fmla="val 16667" name="adj1"/>
              <a:gd fmla="val 0" name="adj2"/>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229" name="Google Shape;229;p18"/>
          <p:cNvGrpSpPr/>
          <p:nvPr/>
        </p:nvGrpSpPr>
        <p:grpSpPr>
          <a:xfrm>
            <a:off x="11678910" y="90784"/>
            <a:ext cx="436898" cy="421241"/>
            <a:chOff x="2205238" y="-492150"/>
            <a:chExt cx="196200" cy="196200"/>
          </a:xfrm>
        </p:grpSpPr>
        <p:sp>
          <p:nvSpPr>
            <p:cNvPr id="230" name="Google Shape;230;p18"/>
            <p:cNvSpPr/>
            <p:nvPr/>
          </p:nvSpPr>
          <p:spPr>
            <a:xfrm rot="2702936">
              <a:off x="2179152" y="-408475"/>
              <a:ext cx="248407" cy="2885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18"/>
            <p:cNvSpPr/>
            <p:nvPr/>
          </p:nvSpPr>
          <p:spPr>
            <a:xfrm rot="8102936">
              <a:off x="2179135" y="-408475"/>
              <a:ext cx="248407" cy="2885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2" name="Google Shape;232;p18"/>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
        <p:nvSpPr>
          <p:cNvPr id="233" name="Google Shape;233;p18"/>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34" name="Google Shape;234;p18"/>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Clr>
                <a:srgbClr val="FFFFFF"/>
              </a:buClr>
              <a:buSzPts val="2400"/>
              <a:buChar char="●"/>
              <a:defRPr sz="2400">
                <a:solidFill>
                  <a:srgbClr val="FFFFFF"/>
                </a:solidFill>
              </a:defRPr>
            </a:lvl1pPr>
            <a:lvl2pPr indent="-381000" lvl="1" marL="914400" rtl="0" algn="ctr">
              <a:lnSpc>
                <a:spcPct val="115000"/>
              </a:lnSpc>
              <a:spcBef>
                <a:spcPts val="2100"/>
              </a:spcBef>
              <a:spcAft>
                <a:spcPts val="0"/>
              </a:spcAft>
              <a:buClr>
                <a:srgbClr val="FFFFFF"/>
              </a:buClr>
              <a:buSzPts val="2400"/>
              <a:buChar char="○"/>
              <a:defRPr sz="2400">
                <a:solidFill>
                  <a:srgbClr val="FFFFFF"/>
                </a:solidFill>
              </a:defRPr>
            </a:lvl2pPr>
            <a:lvl3pPr indent="-381000" lvl="2" marL="1371600" rtl="0" algn="ctr">
              <a:lnSpc>
                <a:spcPct val="115000"/>
              </a:lnSpc>
              <a:spcBef>
                <a:spcPts val="2100"/>
              </a:spcBef>
              <a:spcAft>
                <a:spcPts val="0"/>
              </a:spcAft>
              <a:buClr>
                <a:srgbClr val="FFFFFF"/>
              </a:buClr>
              <a:buSzPts val="2400"/>
              <a:buChar char="■"/>
              <a:defRPr sz="2400">
                <a:solidFill>
                  <a:srgbClr val="FFFFFF"/>
                </a:solidFill>
              </a:defRPr>
            </a:lvl3pPr>
            <a:lvl4pPr indent="-381000" lvl="3" marL="1828800" rtl="0" algn="ctr">
              <a:lnSpc>
                <a:spcPct val="115000"/>
              </a:lnSpc>
              <a:spcBef>
                <a:spcPts val="2100"/>
              </a:spcBef>
              <a:spcAft>
                <a:spcPts val="0"/>
              </a:spcAft>
              <a:buClr>
                <a:srgbClr val="FFFFFF"/>
              </a:buClr>
              <a:buSzPts val="2400"/>
              <a:buChar char="●"/>
              <a:defRPr sz="2400">
                <a:solidFill>
                  <a:srgbClr val="FFFFFF"/>
                </a:solidFill>
              </a:defRPr>
            </a:lvl4pPr>
            <a:lvl5pPr indent="-381000" lvl="4" marL="2286000" rtl="0" algn="ctr">
              <a:lnSpc>
                <a:spcPct val="115000"/>
              </a:lnSpc>
              <a:spcBef>
                <a:spcPts val="2100"/>
              </a:spcBef>
              <a:spcAft>
                <a:spcPts val="0"/>
              </a:spcAft>
              <a:buClr>
                <a:srgbClr val="FFFFFF"/>
              </a:buClr>
              <a:buSzPts val="2400"/>
              <a:buChar char="○"/>
              <a:defRPr sz="2400">
                <a:solidFill>
                  <a:srgbClr val="FFFFFF"/>
                </a:solidFill>
              </a:defRPr>
            </a:lvl5pPr>
            <a:lvl6pPr indent="-381000" lvl="5" marL="2743200" rtl="0" algn="ctr">
              <a:lnSpc>
                <a:spcPct val="115000"/>
              </a:lnSpc>
              <a:spcBef>
                <a:spcPts val="2100"/>
              </a:spcBef>
              <a:spcAft>
                <a:spcPts val="0"/>
              </a:spcAft>
              <a:buClr>
                <a:srgbClr val="FFFFFF"/>
              </a:buClr>
              <a:buSzPts val="2400"/>
              <a:buChar char="■"/>
              <a:defRPr sz="2400">
                <a:solidFill>
                  <a:srgbClr val="FFFFFF"/>
                </a:solidFill>
              </a:defRPr>
            </a:lvl6pPr>
            <a:lvl7pPr indent="-381000" lvl="6" marL="3200400" rtl="0" algn="ctr">
              <a:lnSpc>
                <a:spcPct val="115000"/>
              </a:lnSpc>
              <a:spcBef>
                <a:spcPts val="2100"/>
              </a:spcBef>
              <a:spcAft>
                <a:spcPts val="0"/>
              </a:spcAft>
              <a:buClr>
                <a:srgbClr val="FFFFFF"/>
              </a:buClr>
              <a:buSzPts val="2400"/>
              <a:buChar char="●"/>
              <a:defRPr sz="2400">
                <a:solidFill>
                  <a:srgbClr val="FFFFFF"/>
                </a:solidFill>
              </a:defRPr>
            </a:lvl7pPr>
            <a:lvl8pPr indent="-381000" lvl="7" marL="3657600" rtl="0" algn="ctr">
              <a:lnSpc>
                <a:spcPct val="115000"/>
              </a:lnSpc>
              <a:spcBef>
                <a:spcPts val="2100"/>
              </a:spcBef>
              <a:spcAft>
                <a:spcPts val="0"/>
              </a:spcAft>
              <a:buClr>
                <a:srgbClr val="FFFFFF"/>
              </a:buClr>
              <a:buSzPts val="2400"/>
              <a:buChar char="○"/>
              <a:defRPr sz="2400">
                <a:solidFill>
                  <a:srgbClr val="FFFFFF"/>
                </a:solidFill>
              </a:defRPr>
            </a:lvl8pPr>
            <a:lvl9pPr indent="-381000" lvl="8" marL="4114800" rtl="0" algn="ctr">
              <a:lnSpc>
                <a:spcPct val="115000"/>
              </a:lnSpc>
              <a:spcBef>
                <a:spcPts val="2100"/>
              </a:spcBef>
              <a:spcAft>
                <a:spcPts val="2100"/>
              </a:spcAft>
              <a:buClr>
                <a:srgbClr val="FFFFFF"/>
              </a:buClr>
              <a:buSzPts val="2400"/>
              <a:buChar char="■"/>
              <a:defRPr sz="2400">
                <a:solidFill>
                  <a:srgbClr val="FFFFFF"/>
                </a:solidFill>
              </a:defRPr>
            </a:lvl9pPr>
          </a:lstStyle>
          <a:p/>
        </p:txBody>
      </p:sp>
      <p:grpSp>
        <p:nvGrpSpPr>
          <p:cNvPr id="235" name="Google Shape;235;p18"/>
          <p:cNvGrpSpPr/>
          <p:nvPr/>
        </p:nvGrpSpPr>
        <p:grpSpPr>
          <a:xfrm>
            <a:off x="5078102" y="512075"/>
            <a:ext cx="310310" cy="299185"/>
            <a:chOff x="2205238" y="-492150"/>
            <a:chExt cx="196200" cy="196200"/>
          </a:xfrm>
        </p:grpSpPr>
        <p:sp>
          <p:nvSpPr>
            <p:cNvPr id="236" name="Google Shape;236;p18"/>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18"/>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1">
  <p:cSld name="CUSTOM_5_2_2">
    <p:spTree>
      <p:nvGrpSpPr>
        <p:cNvPr id="238" name="Shape 238"/>
        <p:cNvGrpSpPr/>
        <p:nvPr/>
      </p:nvGrpSpPr>
      <p:grpSpPr>
        <a:xfrm>
          <a:off x="0" y="0"/>
          <a:ext cx="0" cy="0"/>
          <a:chOff x="0" y="0"/>
          <a:chExt cx="0" cy="0"/>
        </a:xfrm>
      </p:grpSpPr>
      <p:sp>
        <p:nvSpPr>
          <p:cNvPr id="239" name="Google Shape;239;p19"/>
          <p:cNvSpPr/>
          <p:nvPr/>
        </p:nvSpPr>
        <p:spPr>
          <a:xfrm>
            <a:off x="62432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19"/>
          <p:cNvSpPr/>
          <p:nvPr/>
        </p:nvSpPr>
        <p:spPr>
          <a:xfrm>
            <a:off x="6444625" y="422625"/>
            <a:ext cx="4265400" cy="6169200"/>
          </a:xfrm>
          <a:prstGeom prst="roundRect">
            <a:avLst>
              <a:gd fmla="val 6298" name="adj"/>
            </a:avLst>
          </a:prstGeom>
          <a:solidFill>
            <a:schemeClr val="accent4"/>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9"/>
          <p:cNvSpPr/>
          <p:nvPr/>
        </p:nvSpPr>
        <p:spPr>
          <a:xfrm>
            <a:off x="6426275" y="422625"/>
            <a:ext cx="4283700" cy="1301400"/>
          </a:xfrm>
          <a:prstGeom prst="round2SameRect">
            <a:avLst>
              <a:gd fmla="val 16667" name="adj1"/>
              <a:gd fmla="val 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243" name="Google Shape;243;p19"/>
          <p:cNvGrpSpPr/>
          <p:nvPr/>
        </p:nvGrpSpPr>
        <p:grpSpPr>
          <a:xfrm>
            <a:off x="11678910" y="90784"/>
            <a:ext cx="436898" cy="421241"/>
            <a:chOff x="2205238" y="-492150"/>
            <a:chExt cx="196200" cy="196200"/>
          </a:xfrm>
        </p:grpSpPr>
        <p:sp>
          <p:nvSpPr>
            <p:cNvPr id="244" name="Google Shape;244;p19"/>
            <p:cNvSpPr/>
            <p:nvPr/>
          </p:nvSpPr>
          <p:spPr>
            <a:xfrm rot="2702936">
              <a:off x="2179152" y="-408475"/>
              <a:ext cx="248407" cy="28850"/>
            </a:xfrm>
            <a:prstGeom prst="roundRect">
              <a:avLst>
                <a:gd fmla="val 50000" name="adj"/>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19"/>
            <p:cNvSpPr/>
            <p:nvPr/>
          </p:nvSpPr>
          <p:spPr>
            <a:xfrm rot="8102936">
              <a:off x="2179135" y="-408475"/>
              <a:ext cx="248407" cy="28850"/>
            </a:xfrm>
            <a:prstGeom prst="roundRect">
              <a:avLst>
                <a:gd fmla="val 50000" name="adj"/>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6" name="Google Shape;246;p19"/>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
        <p:nvSpPr>
          <p:cNvPr id="247" name="Google Shape;247;p19"/>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48" name="Google Shape;248;p19"/>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Clr>
                <a:srgbClr val="FFFFFF"/>
              </a:buClr>
              <a:buSzPts val="2400"/>
              <a:buChar char="●"/>
              <a:defRPr sz="2400">
                <a:solidFill>
                  <a:srgbClr val="FFFFFF"/>
                </a:solidFill>
              </a:defRPr>
            </a:lvl1pPr>
            <a:lvl2pPr indent="-381000" lvl="1" marL="914400" rtl="0" algn="ctr">
              <a:lnSpc>
                <a:spcPct val="115000"/>
              </a:lnSpc>
              <a:spcBef>
                <a:spcPts val="2100"/>
              </a:spcBef>
              <a:spcAft>
                <a:spcPts val="0"/>
              </a:spcAft>
              <a:buClr>
                <a:srgbClr val="FFFFFF"/>
              </a:buClr>
              <a:buSzPts val="2400"/>
              <a:buChar char="○"/>
              <a:defRPr sz="2400">
                <a:solidFill>
                  <a:srgbClr val="FFFFFF"/>
                </a:solidFill>
              </a:defRPr>
            </a:lvl2pPr>
            <a:lvl3pPr indent="-381000" lvl="2" marL="1371600" rtl="0" algn="ctr">
              <a:lnSpc>
                <a:spcPct val="115000"/>
              </a:lnSpc>
              <a:spcBef>
                <a:spcPts val="2100"/>
              </a:spcBef>
              <a:spcAft>
                <a:spcPts val="0"/>
              </a:spcAft>
              <a:buClr>
                <a:srgbClr val="FFFFFF"/>
              </a:buClr>
              <a:buSzPts val="2400"/>
              <a:buChar char="■"/>
              <a:defRPr sz="2400">
                <a:solidFill>
                  <a:srgbClr val="FFFFFF"/>
                </a:solidFill>
              </a:defRPr>
            </a:lvl3pPr>
            <a:lvl4pPr indent="-381000" lvl="3" marL="1828800" rtl="0" algn="ctr">
              <a:lnSpc>
                <a:spcPct val="115000"/>
              </a:lnSpc>
              <a:spcBef>
                <a:spcPts val="2100"/>
              </a:spcBef>
              <a:spcAft>
                <a:spcPts val="0"/>
              </a:spcAft>
              <a:buClr>
                <a:srgbClr val="FFFFFF"/>
              </a:buClr>
              <a:buSzPts val="2400"/>
              <a:buChar char="●"/>
              <a:defRPr sz="2400">
                <a:solidFill>
                  <a:srgbClr val="FFFFFF"/>
                </a:solidFill>
              </a:defRPr>
            </a:lvl4pPr>
            <a:lvl5pPr indent="-381000" lvl="4" marL="2286000" rtl="0" algn="ctr">
              <a:lnSpc>
                <a:spcPct val="115000"/>
              </a:lnSpc>
              <a:spcBef>
                <a:spcPts val="2100"/>
              </a:spcBef>
              <a:spcAft>
                <a:spcPts val="0"/>
              </a:spcAft>
              <a:buClr>
                <a:srgbClr val="FFFFFF"/>
              </a:buClr>
              <a:buSzPts val="2400"/>
              <a:buChar char="○"/>
              <a:defRPr sz="2400">
                <a:solidFill>
                  <a:srgbClr val="FFFFFF"/>
                </a:solidFill>
              </a:defRPr>
            </a:lvl5pPr>
            <a:lvl6pPr indent="-381000" lvl="5" marL="2743200" rtl="0" algn="ctr">
              <a:lnSpc>
                <a:spcPct val="115000"/>
              </a:lnSpc>
              <a:spcBef>
                <a:spcPts val="2100"/>
              </a:spcBef>
              <a:spcAft>
                <a:spcPts val="0"/>
              </a:spcAft>
              <a:buClr>
                <a:srgbClr val="FFFFFF"/>
              </a:buClr>
              <a:buSzPts val="2400"/>
              <a:buChar char="■"/>
              <a:defRPr sz="2400">
                <a:solidFill>
                  <a:srgbClr val="FFFFFF"/>
                </a:solidFill>
              </a:defRPr>
            </a:lvl6pPr>
            <a:lvl7pPr indent="-381000" lvl="6" marL="3200400" rtl="0" algn="ctr">
              <a:lnSpc>
                <a:spcPct val="115000"/>
              </a:lnSpc>
              <a:spcBef>
                <a:spcPts val="2100"/>
              </a:spcBef>
              <a:spcAft>
                <a:spcPts val="0"/>
              </a:spcAft>
              <a:buClr>
                <a:srgbClr val="FFFFFF"/>
              </a:buClr>
              <a:buSzPts val="2400"/>
              <a:buChar char="●"/>
              <a:defRPr sz="2400">
                <a:solidFill>
                  <a:srgbClr val="FFFFFF"/>
                </a:solidFill>
              </a:defRPr>
            </a:lvl7pPr>
            <a:lvl8pPr indent="-381000" lvl="7" marL="3657600" rtl="0" algn="ctr">
              <a:lnSpc>
                <a:spcPct val="115000"/>
              </a:lnSpc>
              <a:spcBef>
                <a:spcPts val="2100"/>
              </a:spcBef>
              <a:spcAft>
                <a:spcPts val="0"/>
              </a:spcAft>
              <a:buClr>
                <a:srgbClr val="FFFFFF"/>
              </a:buClr>
              <a:buSzPts val="2400"/>
              <a:buChar char="○"/>
              <a:defRPr sz="2400">
                <a:solidFill>
                  <a:srgbClr val="FFFFFF"/>
                </a:solidFill>
              </a:defRPr>
            </a:lvl8pPr>
            <a:lvl9pPr indent="-381000" lvl="8" marL="4114800" rtl="0" algn="ctr">
              <a:lnSpc>
                <a:spcPct val="115000"/>
              </a:lnSpc>
              <a:spcBef>
                <a:spcPts val="2100"/>
              </a:spcBef>
              <a:spcAft>
                <a:spcPts val="2100"/>
              </a:spcAft>
              <a:buClr>
                <a:srgbClr val="FFFFFF"/>
              </a:buClr>
              <a:buSzPts val="2400"/>
              <a:buChar char="■"/>
              <a:defRPr sz="2400">
                <a:solidFill>
                  <a:srgbClr val="FFFFFF"/>
                </a:solidFill>
              </a:defRPr>
            </a:lvl9pPr>
          </a:lstStyle>
          <a:p/>
        </p:txBody>
      </p:sp>
      <p:grpSp>
        <p:nvGrpSpPr>
          <p:cNvPr id="249" name="Google Shape;249;p19"/>
          <p:cNvGrpSpPr/>
          <p:nvPr/>
        </p:nvGrpSpPr>
        <p:grpSpPr>
          <a:xfrm>
            <a:off x="10259702" y="512075"/>
            <a:ext cx="310310" cy="299185"/>
            <a:chOff x="2205238" y="-492150"/>
            <a:chExt cx="196200" cy="196200"/>
          </a:xfrm>
        </p:grpSpPr>
        <p:sp>
          <p:nvSpPr>
            <p:cNvPr id="250" name="Google Shape;250;p19"/>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9"/>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1">
  <p:cSld name="CUSTOM_5_1_1_2">
    <p:spTree>
      <p:nvGrpSpPr>
        <p:cNvPr id="252" name="Shape 252"/>
        <p:cNvGrpSpPr/>
        <p:nvPr/>
      </p:nvGrpSpPr>
      <p:grpSpPr>
        <a:xfrm>
          <a:off x="0" y="0"/>
          <a:ext cx="0" cy="0"/>
          <a:chOff x="0" y="0"/>
          <a:chExt cx="0" cy="0"/>
        </a:xfrm>
      </p:grpSpPr>
      <p:sp>
        <p:nvSpPr>
          <p:cNvPr id="253" name="Google Shape;253;p20"/>
          <p:cNvSpPr/>
          <p:nvPr/>
        </p:nvSpPr>
        <p:spPr>
          <a:xfrm>
            <a:off x="10616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0"/>
          <p:cNvSpPr/>
          <p:nvPr/>
        </p:nvSpPr>
        <p:spPr>
          <a:xfrm>
            <a:off x="1263025" y="422625"/>
            <a:ext cx="4265400" cy="6169200"/>
          </a:xfrm>
          <a:prstGeom prst="roundRect">
            <a:avLst>
              <a:gd fmla="val 6298" name="adj"/>
            </a:avLst>
          </a:prstGeom>
          <a:solidFill>
            <a:schemeClr val="accent5"/>
          </a:solid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20"/>
          <p:cNvSpPr/>
          <p:nvPr/>
        </p:nvSpPr>
        <p:spPr>
          <a:xfrm>
            <a:off x="1244675" y="422625"/>
            <a:ext cx="4283700" cy="1301400"/>
          </a:xfrm>
          <a:prstGeom prst="round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257" name="Google Shape;257;p20"/>
          <p:cNvGrpSpPr/>
          <p:nvPr/>
        </p:nvGrpSpPr>
        <p:grpSpPr>
          <a:xfrm>
            <a:off x="11678910" y="90784"/>
            <a:ext cx="436898" cy="421241"/>
            <a:chOff x="2205238" y="-492150"/>
            <a:chExt cx="196200" cy="196200"/>
          </a:xfrm>
        </p:grpSpPr>
        <p:sp>
          <p:nvSpPr>
            <p:cNvPr id="258" name="Google Shape;258;p20"/>
            <p:cNvSpPr/>
            <p:nvPr/>
          </p:nvSpPr>
          <p:spPr>
            <a:xfrm rot="2702936">
              <a:off x="2179152" y="-408475"/>
              <a:ext cx="248407" cy="28850"/>
            </a:xfrm>
            <a:prstGeom prst="roundRect">
              <a:avLst>
                <a:gd fmla="val 50000"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0"/>
            <p:cNvSpPr/>
            <p:nvPr/>
          </p:nvSpPr>
          <p:spPr>
            <a:xfrm rot="8102936">
              <a:off x="2179135" y="-408475"/>
              <a:ext cx="248407" cy="28850"/>
            </a:xfrm>
            <a:prstGeom prst="roundRect">
              <a:avLst>
                <a:gd fmla="val 50000"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0" name="Google Shape;260;p20"/>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
        <p:nvSpPr>
          <p:cNvPr id="261" name="Google Shape;261;p20"/>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62" name="Google Shape;262;p20"/>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Clr>
                <a:srgbClr val="FFFFFF"/>
              </a:buClr>
              <a:buSzPts val="2400"/>
              <a:buChar char="●"/>
              <a:defRPr sz="2400">
                <a:solidFill>
                  <a:srgbClr val="FFFFFF"/>
                </a:solidFill>
              </a:defRPr>
            </a:lvl1pPr>
            <a:lvl2pPr indent="-381000" lvl="1" marL="914400" rtl="0" algn="ctr">
              <a:lnSpc>
                <a:spcPct val="115000"/>
              </a:lnSpc>
              <a:spcBef>
                <a:spcPts val="2100"/>
              </a:spcBef>
              <a:spcAft>
                <a:spcPts val="0"/>
              </a:spcAft>
              <a:buClr>
                <a:srgbClr val="FFFFFF"/>
              </a:buClr>
              <a:buSzPts val="2400"/>
              <a:buChar char="○"/>
              <a:defRPr sz="2400">
                <a:solidFill>
                  <a:srgbClr val="FFFFFF"/>
                </a:solidFill>
              </a:defRPr>
            </a:lvl2pPr>
            <a:lvl3pPr indent="-381000" lvl="2" marL="1371600" rtl="0" algn="ctr">
              <a:lnSpc>
                <a:spcPct val="115000"/>
              </a:lnSpc>
              <a:spcBef>
                <a:spcPts val="2100"/>
              </a:spcBef>
              <a:spcAft>
                <a:spcPts val="0"/>
              </a:spcAft>
              <a:buClr>
                <a:srgbClr val="FFFFFF"/>
              </a:buClr>
              <a:buSzPts val="2400"/>
              <a:buChar char="■"/>
              <a:defRPr sz="2400">
                <a:solidFill>
                  <a:srgbClr val="FFFFFF"/>
                </a:solidFill>
              </a:defRPr>
            </a:lvl3pPr>
            <a:lvl4pPr indent="-381000" lvl="3" marL="1828800" rtl="0" algn="ctr">
              <a:lnSpc>
                <a:spcPct val="115000"/>
              </a:lnSpc>
              <a:spcBef>
                <a:spcPts val="2100"/>
              </a:spcBef>
              <a:spcAft>
                <a:spcPts val="0"/>
              </a:spcAft>
              <a:buClr>
                <a:srgbClr val="FFFFFF"/>
              </a:buClr>
              <a:buSzPts val="2400"/>
              <a:buChar char="●"/>
              <a:defRPr sz="2400">
                <a:solidFill>
                  <a:srgbClr val="FFFFFF"/>
                </a:solidFill>
              </a:defRPr>
            </a:lvl4pPr>
            <a:lvl5pPr indent="-381000" lvl="4" marL="2286000" rtl="0" algn="ctr">
              <a:lnSpc>
                <a:spcPct val="115000"/>
              </a:lnSpc>
              <a:spcBef>
                <a:spcPts val="2100"/>
              </a:spcBef>
              <a:spcAft>
                <a:spcPts val="0"/>
              </a:spcAft>
              <a:buClr>
                <a:srgbClr val="FFFFFF"/>
              </a:buClr>
              <a:buSzPts val="2400"/>
              <a:buChar char="○"/>
              <a:defRPr sz="2400">
                <a:solidFill>
                  <a:srgbClr val="FFFFFF"/>
                </a:solidFill>
              </a:defRPr>
            </a:lvl5pPr>
            <a:lvl6pPr indent="-381000" lvl="5" marL="2743200" rtl="0" algn="ctr">
              <a:lnSpc>
                <a:spcPct val="115000"/>
              </a:lnSpc>
              <a:spcBef>
                <a:spcPts val="2100"/>
              </a:spcBef>
              <a:spcAft>
                <a:spcPts val="0"/>
              </a:spcAft>
              <a:buClr>
                <a:srgbClr val="FFFFFF"/>
              </a:buClr>
              <a:buSzPts val="2400"/>
              <a:buChar char="■"/>
              <a:defRPr sz="2400">
                <a:solidFill>
                  <a:srgbClr val="FFFFFF"/>
                </a:solidFill>
              </a:defRPr>
            </a:lvl6pPr>
            <a:lvl7pPr indent="-381000" lvl="6" marL="3200400" rtl="0" algn="ctr">
              <a:lnSpc>
                <a:spcPct val="115000"/>
              </a:lnSpc>
              <a:spcBef>
                <a:spcPts val="2100"/>
              </a:spcBef>
              <a:spcAft>
                <a:spcPts val="0"/>
              </a:spcAft>
              <a:buClr>
                <a:srgbClr val="FFFFFF"/>
              </a:buClr>
              <a:buSzPts val="2400"/>
              <a:buChar char="●"/>
              <a:defRPr sz="2400">
                <a:solidFill>
                  <a:srgbClr val="FFFFFF"/>
                </a:solidFill>
              </a:defRPr>
            </a:lvl7pPr>
            <a:lvl8pPr indent="-381000" lvl="7" marL="3657600" rtl="0" algn="ctr">
              <a:lnSpc>
                <a:spcPct val="115000"/>
              </a:lnSpc>
              <a:spcBef>
                <a:spcPts val="2100"/>
              </a:spcBef>
              <a:spcAft>
                <a:spcPts val="0"/>
              </a:spcAft>
              <a:buClr>
                <a:srgbClr val="FFFFFF"/>
              </a:buClr>
              <a:buSzPts val="2400"/>
              <a:buChar char="○"/>
              <a:defRPr sz="2400">
                <a:solidFill>
                  <a:srgbClr val="FFFFFF"/>
                </a:solidFill>
              </a:defRPr>
            </a:lvl8pPr>
            <a:lvl9pPr indent="-381000" lvl="8" marL="4114800" rtl="0" algn="ctr">
              <a:lnSpc>
                <a:spcPct val="115000"/>
              </a:lnSpc>
              <a:spcBef>
                <a:spcPts val="2100"/>
              </a:spcBef>
              <a:spcAft>
                <a:spcPts val="2100"/>
              </a:spcAft>
              <a:buClr>
                <a:srgbClr val="FFFFFF"/>
              </a:buClr>
              <a:buSzPts val="2400"/>
              <a:buChar char="■"/>
              <a:defRPr sz="2400">
                <a:solidFill>
                  <a:srgbClr val="FFFFFF"/>
                </a:solidFill>
              </a:defRPr>
            </a:lvl9pPr>
          </a:lstStyle>
          <a:p/>
        </p:txBody>
      </p:sp>
      <p:grpSp>
        <p:nvGrpSpPr>
          <p:cNvPr id="263" name="Google Shape;263;p20"/>
          <p:cNvGrpSpPr/>
          <p:nvPr/>
        </p:nvGrpSpPr>
        <p:grpSpPr>
          <a:xfrm>
            <a:off x="5078102" y="512075"/>
            <a:ext cx="310310" cy="299185"/>
            <a:chOff x="2205238" y="-492150"/>
            <a:chExt cx="196200" cy="196200"/>
          </a:xfrm>
        </p:grpSpPr>
        <p:sp>
          <p:nvSpPr>
            <p:cNvPr id="264" name="Google Shape;264;p20"/>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0"/>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ish">
  <p:cSld name="CUSTOM_14">
    <p:spTree>
      <p:nvGrpSpPr>
        <p:cNvPr id="82" name="Shape 82"/>
        <p:cNvGrpSpPr/>
        <p:nvPr/>
      </p:nvGrpSpPr>
      <p:grpSpPr>
        <a:xfrm>
          <a:off x="0" y="0"/>
          <a:ext cx="0" cy="0"/>
          <a:chOff x="0" y="0"/>
          <a:chExt cx="0" cy="0"/>
        </a:xfrm>
      </p:grpSpPr>
      <p:sp>
        <p:nvSpPr>
          <p:cNvPr id="83" name="Google Shape;83;p3"/>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3"/>
          <p:cNvSpPr/>
          <p:nvPr/>
        </p:nvSpPr>
        <p:spPr>
          <a:xfrm>
            <a:off x="727230" y="455939"/>
            <a:ext cx="10994100" cy="6030000"/>
          </a:xfrm>
          <a:prstGeom prst="roundRect">
            <a:avLst>
              <a:gd fmla="val 6298" name="adj"/>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3"/>
          <p:cNvSpPr/>
          <p:nvPr/>
        </p:nvSpPr>
        <p:spPr>
          <a:xfrm>
            <a:off x="703625" y="381460"/>
            <a:ext cx="11041200" cy="1272000"/>
          </a:xfrm>
          <a:prstGeom prst="round2SameRect">
            <a:avLst>
              <a:gd fmla="val 16667" name="adj1"/>
              <a:gd fmla="val 0" name="adj2"/>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
          <p:cNvSpPr txBox="1"/>
          <p:nvPr>
            <p:ph type="title"/>
          </p:nvPr>
        </p:nvSpPr>
        <p:spPr>
          <a:xfrm>
            <a:off x="1189533" y="637823"/>
            <a:ext cx="10035900" cy="7464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87" name="Google Shape;87;p3"/>
          <p:cNvSpPr txBox="1"/>
          <p:nvPr>
            <p:ph idx="1" type="body"/>
          </p:nvPr>
        </p:nvSpPr>
        <p:spPr>
          <a:xfrm>
            <a:off x="1189533" y="2082634"/>
            <a:ext cx="10035900" cy="40374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grpSp>
        <p:nvGrpSpPr>
          <p:cNvPr id="88" name="Google Shape;88;p3"/>
          <p:cNvGrpSpPr/>
          <p:nvPr/>
        </p:nvGrpSpPr>
        <p:grpSpPr>
          <a:xfrm>
            <a:off x="11125662" y="541204"/>
            <a:ext cx="427029" cy="411726"/>
            <a:chOff x="2205238" y="-492150"/>
            <a:chExt cx="196200" cy="196200"/>
          </a:xfrm>
        </p:grpSpPr>
        <p:sp>
          <p:nvSpPr>
            <p:cNvPr id="89" name="Google Shape;89;p3"/>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3"/>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 name="Google Shape;91;p3"/>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1">
  <p:cSld name="CUSTOM_5_2_1_1">
    <p:spTree>
      <p:nvGrpSpPr>
        <p:cNvPr id="266" name="Shape 266"/>
        <p:cNvGrpSpPr/>
        <p:nvPr/>
      </p:nvGrpSpPr>
      <p:grpSpPr>
        <a:xfrm>
          <a:off x="0" y="0"/>
          <a:ext cx="0" cy="0"/>
          <a:chOff x="0" y="0"/>
          <a:chExt cx="0" cy="0"/>
        </a:xfrm>
      </p:grpSpPr>
      <p:sp>
        <p:nvSpPr>
          <p:cNvPr id="267" name="Google Shape;267;p21"/>
          <p:cNvSpPr/>
          <p:nvPr/>
        </p:nvSpPr>
        <p:spPr>
          <a:xfrm>
            <a:off x="62432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21"/>
          <p:cNvSpPr/>
          <p:nvPr/>
        </p:nvSpPr>
        <p:spPr>
          <a:xfrm>
            <a:off x="6444625" y="422625"/>
            <a:ext cx="4265400" cy="6169200"/>
          </a:xfrm>
          <a:prstGeom prst="roundRect">
            <a:avLst>
              <a:gd fmla="val 6298" name="adj"/>
            </a:avLst>
          </a:prstGeom>
          <a:solidFill>
            <a:schemeClr val="accent6"/>
          </a:solid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21"/>
          <p:cNvSpPr/>
          <p:nvPr/>
        </p:nvSpPr>
        <p:spPr>
          <a:xfrm>
            <a:off x="6426275" y="422625"/>
            <a:ext cx="4283700" cy="1301400"/>
          </a:xfrm>
          <a:prstGeom prst="round2SameRect">
            <a:avLst>
              <a:gd fmla="val 16667" name="adj1"/>
              <a:gd fmla="val 0"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271" name="Google Shape;271;p21"/>
          <p:cNvGrpSpPr/>
          <p:nvPr/>
        </p:nvGrpSpPr>
        <p:grpSpPr>
          <a:xfrm>
            <a:off x="11678910" y="90784"/>
            <a:ext cx="436898" cy="421241"/>
            <a:chOff x="2205238" y="-492150"/>
            <a:chExt cx="196200" cy="196200"/>
          </a:xfrm>
        </p:grpSpPr>
        <p:sp>
          <p:nvSpPr>
            <p:cNvPr id="272" name="Google Shape;272;p21"/>
            <p:cNvSpPr/>
            <p:nvPr/>
          </p:nvSpPr>
          <p:spPr>
            <a:xfrm rot="2702936">
              <a:off x="2179152" y="-408475"/>
              <a:ext cx="248407" cy="28850"/>
            </a:xfrm>
            <a:prstGeom prst="roundRect">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21"/>
            <p:cNvSpPr/>
            <p:nvPr/>
          </p:nvSpPr>
          <p:spPr>
            <a:xfrm rot="8102936">
              <a:off x="2179135" y="-408475"/>
              <a:ext cx="248407" cy="28850"/>
            </a:xfrm>
            <a:prstGeom prst="roundRect">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4" name="Google Shape;274;p21"/>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
        <p:nvSpPr>
          <p:cNvPr id="275" name="Google Shape;275;p21"/>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76" name="Google Shape;276;p21"/>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Clr>
                <a:srgbClr val="FFFFFF"/>
              </a:buClr>
              <a:buSzPts val="2400"/>
              <a:buChar char="●"/>
              <a:defRPr sz="2400">
                <a:solidFill>
                  <a:srgbClr val="FFFFFF"/>
                </a:solidFill>
              </a:defRPr>
            </a:lvl1pPr>
            <a:lvl2pPr indent="-381000" lvl="1" marL="914400" rtl="0" algn="ctr">
              <a:lnSpc>
                <a:spcPct val="115000"/>
              </a:lnSpc>
              <a:spcBef>
                <a:spcPts val="2100"/>
              </a:spcBef>
              <a:spcAft>
                <a:spcPts val="0"/>
              </a:spcAft>
              <a:buClr>
                <a:srgbClr val="FFFFFF"/>
              </a:buClr>
              <a:buSzPts val="2400"/>
              <a:buChar char="○"/>
              <a:defRPr sz="2400">
                <a:solidFill>
                  <a:srgbClr val="FFFFFF"/>
                </a:solidFill>
              </a:defRPr>
            </a:lvl2pPr>
            <a:lvl3pPr indent="-381000" lvl="2" marL="1371600" rtl="0" algn="ctr">
              <a:lnSpc>
                <a:spcPct val="115000"/>
              </a:lnSpc>
              <a:spcBef>
                <a:spcPts val="2100"/>
              </a:spcBef>
              <a:spcAft>
                <a:spcPts val="0"/>
              </a:spcAft>
              <a:buClr>
                <a:srgbClr val="FFFFFF"/>
              </a:buClr>
              <a:buSzPts val="2400"/>
              <a:buChar char="■"/>
              <a:defRPr sz="2400">
                <a:solidFill>
                  <a:srgbClr val="FFFFFF"/>
                </a:solidFill>
              </a:defRPr>
            </a:lvl3pPr>
            <a:lvl4pPr indent="-381000" lvl="3" marL="1828800" rtl="0" algn="ctr">
              <a:lnSpc>
                <a:spcPct val="115000"/>
              </a:lnSpc>
              <a:spcBef>
                <a:spcPts val="2100"/>
              </a:spcBef>
              <a:spcAft>
                <a:spcPts val="0"/>
              </a:spcAft>
              <a:buClr>
                <a:srgbClr val="FFFFFF"/>
              </a:buClr>
              <a:buSzPts val="2400"/>
              <a:buChar char="●"/>
              <a:defRPr sz="2400">
                <a:solidFill>
                  <a:srgbClr val="FFFFFF"/>
                </a:solidFill>
              </a:defRPr>
            </a:lvl4pPr>
            <a:lvl5pPr indent="-381000" lvl="4" marL="2286000" rtl="0" algn="ctr">
              <a:lnSpc>
                <a:spcPct val="115000"/>
              </a:lnSpc>
              <a:spcBef>
                <a:spcPts val="2100"/>
              </a:spcBef>
              <a:spcAft>
                <a:spcPts val="0"/>
              </a:spcAft>
              <a:buClr>
                <a:srgbClr val="FFFFFF"/>
              </a:buClr>
              <a:buSzPts val="2400"/>
              <a:buChar char="○"/>
              <a:defRPr sz="2400">
                <a:solidFill>
                  <a:srgbClr val="FFFFFF"/>
                </a:solidFill>
              </a:defRPr>
            </a:lvl5pPr>
            <a:lvl6pPr indent="-381000" lvl="5" marL="2743200" rtl="0" algn="ctr">
              <a:lnSpc>
                <a:spcPct val="115000"/>
              </a:lnSpc>
              <a:spcBef>
                <a:spcPts val="2100"/>
              </a:spcBef>
              <a:spcAft>
                <a:spcPts val="0"/>
              </a:spcAft>
              <a:buClr>
                <a:srgbClr val="FFFFFF"/>
              </a:buClr>
              <a:buSzPts val="2400"/>
              <a:buChar char="■"/>
              <a:defRPr sz="2400">
                <a:solidFill>
                  <a:srgbClr val="FFFFFF"/>
                </a:solidFill>
              </a:defRPr>
            </a:lvl6pPr>
            <a:lvl7pPr indent="-381000" lvl="6" marL="3200400" rtl="0" algn="ctr">
              <a:lnSpc>
                <a:spcPct val="115000"/>
              </a:lnSpc>
              <a:spcBef>
                <a:spcPts val="2100"/>
              </a:spcBef>
              <a:spcAft>
                <a:spcPts val="0"/>
              </a:spcAft>
              <a:buClr>
                <a:srgbClr val="FFFFFF"/>
              </a:buClr>
              <a:buSzPts val="2400"/>
              <a:buChar char="●"/>
              <a:defRPr sz="2400">
                <a:solidFill>
                  <a:srgbClr val="FFFFFF"/>
                </a:solidFill>
              </a:defRPr>
            </a:lvl7pPr>
            <a:lvl8pPr indent="-381000" lvl="7" marL="3657600" rtl="0" algn="ctr">
              <a:lnSpc>
                <a:spcPct val="115000"/>
              </a:lnSpc>
              <a:spcBef>
                <a:spcPts val="2100"/>
              </a:spcBef>
              <a:spcAft>
                <a:spcPts val="0"/>
              </a:spcAft>
              <a:buClr>
                <a:srgbClr val="FFFFFF"/>
              </a:buClr>
              <a:buSzPts val="2400"/>
              <a:buChar char="○"/>
              <a:defRPr sz="2400">
                <a:solidFill>
                  <a:srgbClr val="FFFFFF"/>
                </a:solidFill>
              </a:defRPr>
            </a:lvl8pPr>
            <a:lvl9pPr indent="-381000" lvl="8" marL="4114800" rtl="0" algn="ctr">
              <a:lnSpc>
                <a:spcPct val="115000"/>
              </a:lnSpc>
              <a:spcBef>
                <a:spcPts val="2100"/>
              </a:spcBef>
              <a:spcAft>
                <a:spcPts val="2100"/>
              </a:spcAft>
              <a:buClr>
                <a:srgbClr val="FFFFFF"/>
              </a:buClr>
              <a:buSzPts val="2400"/>
              <a:buChar char="■"/>
              <a:defRPr sz="2400">
                <a:solidFill>
                  <a:srgbClr val="FFFFFF"/>
                </a:solidFill>
              </a:defRPr>
            </a:lvl9pPr>
          </a:lstStyle>
          <a:p/>
        </p:txBody>
      </p:sp>
      <p:grpSp>
        <p:nvGrpSpPr>
          <p:cNvPr id="277" name="Google Shape;277;p21"/>
          <p:cNvGrpSpPr/>
          <p:nvPr/>
        </p:nvGrpSpPr>
        <p:grpSpPr>
          <a:xfrm>
            <a:off x="10259702" y="512075"/>
            <a:ext cx="310310" cy="299185"/>
            <a:chOff x="2205238" y="-492150"/>
            <a:chExt cx="196200" cy="196200"/>
          </a:xfrm>
        </p:grpSpPr>
        <p:sp>
          <p:nvSpPr>
            <p:cNvPr id="278" name="Google Shape;278;p21"/>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21"/>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nk 1">
  <p:cSld name="CUSTOM_5_1_1_1_1">
    <p:spTree>
      <p:nvGrpSpPr>
        <p:cNvPr id="280" name="Shape 280"/>
        <p:cNvGrpSpPr/>
        <p:nvPr/>
      </p:nvGrpSpPr>
      <p:grpSpPr>
        <a:xfrm>
          <a:off x="0" y="0"/>
          <a:ext cx="0" cy="0"/>
          <a:chOff x="0" y="0"/>
          <a:chExt cx="0" cy="0"/>
        </a:xfrm>
      </p:grpSpPr>
      <p:sp>
        <p:nvSpPr>
          <p:cNvPr id="281" name="Google Shape;281;p22"/>
          <p:cNvSpPr/>
          <p:nvPr/>
        </p:nvSpPr>
        <p:spPr>
          <a:xfrm>
            <a:off x="1061691" y="247762"/>
            <a:ext cx="4649700" cy="65190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22"/>
          <p:cNvSpPr/>
          <p:nvPr/>
        </p:nvSpPr>
        <p:spPr>
          <a:xfrm>
            <a:off x="1263025" y="422625"/>
            <a:ext cx="4265400" cy="6169200"/>
          </a:xfrm>
          <a:prstGeom prst="roundRect">
            <a:avLst>
              <a:gd fmla="val 6298" name="adj"/>
            </a:avLst>
          </a:prstGeom>
          <a:solidFill>
            <a:schemeClr val="accent1"/>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22"/>
          <p:cNvSpPr/>
          <p:nvPr/>
        </p:nvSpPr>
        <p:spPr>
          <a:xfrm>
            <a:off x="1244675" y="422625"/>
            <a:ext cx="4283700" cy="1301400"/>
          </a:xfrm>
          <a:prstGeom prst="round2SameRect">
            <a:avLst>
              <a:gd fmla="val 16667" name="adj1"/>
              <a:gd fmla="val 0" name="adj2"/>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285" name="Google Shape;285;p22"/>
          <p:cNvGrpSpPr/>
          <p:nvPr/>
        </p:nvGrpSpPr>
        <p:grpSpPr>
          <a:xfrm>
            <a:off x="11678910" y="90784"/>
            <a:ext cx="436898" cy="421241"/>
            <a:chOff x="2205238" y="-492150"/>
            <a:chExt cx="196200" cy="196200"/>
          </a:xfrm>
        </p:grpSpPr>
        <p:sp>
          <p:nvSpPr>
            <p:cNvPr id="286" name="Google Shape;286;p22"/>
            <p:cNvSpPr/>
            <p:nvPr/>
          </p:nvSpPr>
          <p:spPr>
            <a:xfrm rot="2702936">
              <a:off x="2179152" y="-408475"/>
              <a:ext cx="248407" cy="28850"/>
            </a:xfrm>
            <a:prstGeom prst="roundRect">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22"/>
            <p:cNvSpPr/>
            <p:nvPr/>
          </p:nvSpPr>
          <p:spPr>
            <a:xfrm rot="8102936">
              <a:off x="2179135" y="-408475"/>
              <a:ext cx="248407" cy="28850"/>
            </a:xfrm>
            <a:prstGeom prst="roundRect">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8" name="Google Shape;288;p22"/>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
        <p:nvSpPr>
          <p:cNvPr id="289" name="Google Shape;289;p22"/>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90" name="Google Shape;290;p22"/>
          <p:cNvSpPr txBox="1"/>
          <p:nvPr>
            <p:ph idx="1" type="body"/>
          </p:nvPr>
        </p:nvSpPr>
        <p:spPr>
          <a:xfrm>
            <a:off x="1345500" y="2086925"/>
            <a:ext cx="4068300" cy="4130700"/>
          </a:xfrm>
          <a:prstGeom prst="rect">
            <a:avLst/>
          </a:prstGeom>
        </p:spPr>
        <p:txBody>
          <a:bodyPr anchorCtr="0" anchor="t" bIns="121900" lIns="121900" spcFirstLastPara="1" rIns="121900" wrap="square" tIns="121900">
            <a:noAutofit/>
          </a:bodyPr>
          <a:lstStyle>
            <a:lvl1pPr indent="-381000" lvl="0" marL="457200" rtl="0" algn="ctr">
              <a:lnSpc>
                <a:spcPct val="115000"/>
              </a:lnSpc>
              <a:spcBef>
                <a:spcPts val="0"/>
              </a:spcBef>
              <a:spcAft>
                <a:spcPts val="0"/>
              </a:spcAft>
              <a:buClr>
                <a:srgbClr val="FFFFFF"/>
              </a:buClr>
              <a:buSzPts val="2400"/>
              <a:buChar char="●"/>
              <a:defRPr sz="2400">
                <a:solidFill>
                  <a:srgbClr val="FFFFFF"/>
                </a:solidFill>
              </a:defRPr>
            </a:lvl1pPr>
            <a:lvl2pPr indent="-381000" lvl="1" marL="914400" rtl="0" algn="ctr">
              <a:lnSpc>
                <a:spcPct val="115000"/>
              </a:lnSpc>
              <a:spcBef>
                <a:spcPts val="2100"/>
              </a:spcBef>
              <a:spcAft>
                <a:spcPts val="0"/>
              </a:spcAft>
              <a:buClr>
                <a:srgbClr val="FFFFFF"/>
              </a:buClr>
              <a:buSzPts val="2400"/>
              <a:buChar char="○"/>
              <a:defRPr sz="2400">
                <a:solidFill>
                  <a:srgbClr val="FFFFFF"/>
                </a:solidFill>
              </a:defRPr>
            </a:lvl2pPr>
            <a:lvl3pPr indent="-381000" lvl="2" marL="1371600" rtl="0" algn="ctr">
              <a:lnSpc>
                <a:spcPct val="115000"/>
              </a:lnSpc>
              <a:spcBef>
                <a:spcPts val="2100"/>
              </a:spcBef>
              <a:spcAft>
                <a:spcPts val="0"/>
              </a:spcAft>
              <a:buClr>
                <a:srgbClr val="FFFFFF"/>
              </a:buClr>
              <a:buSzPts val="2400"/>
              <a:buChar char="■"/>
              <a:defRPr sz="2400">
                <a:solidFill>
                  <a:srgbClr val="FFFFFF"/>
                </a:solidFill>
              </a:defRPr>
            </a:lvl3pPr>
            <a:lvl4pPr indent="-381000" lvl="3" marL="1828800" rtl="0" algn="ctr">
              <a:lnSpc>
                <a:spcPct val="115000"/>
              </a:lnSpc>
              <a:spcBef>
                <a:spcPts val="2100"/>
              </a:spcBef>
              <a:spcAft>
                <a:spcPts val="0"/>
              </a:spcAft>
              <a:buClr>
                <a:srgbClr val="FFFFFF"/>
              </a:buClr>
              <a:buSzPts val="2400"/>
              <a:buChar char="●"/>
              <a:defRPr sz="2400">
                <a:solidFill>
                  <a:srgbClr val="FFFFFF"/>
                </a:solidFill>
              </a:defRPr>
            </a:lvl4pPr>
            <a:lvl5pPr indent="-381000" lvl="4" marL="2286000" rtl="0" algn="ctr">
              <a:lnSpc>
                <a:spcPct val="115000"/>
              </a:lnSpc>
              <a:spcBef>
                <a:spcPts val="2100"/>
              </a:spcBef>
              <a:spcAft>
                <a:spcPts val="0"/>
              </a:spcAft>
              <a:buClr>
                <a:srgbClr val="FFFFFF"/>
              </a:buClr>
              <a:buSzPts val="2400"/>
              <a:buChar char="○"/>
              <a:defRPr sz="2400">
                <a:solidFill>
                  <a:srgbClr val="FFFFFF"/>
                </a:solidFill>
              </a:defRPr>
            </a:lvl5pPr>
            <a:lvl6pPr indent="-381000" lvl="5" marL="2743200" rtl="0" algn="ctr">
              <a:lnSpc>
                <a:spcPct val="115000"/>
              </a:lnSpc>
              <a:spcBef>
                <a:spcPts val="2100"/>
              </a:spcBef>
              <a:spcAft>
                <a:spcPts val="0"/>
              </a:spcAft>
              <a:buClr>
                <a:srgbClr val="FFFFFF"/>
              </a:buClr>
              <a:buSzPts val="2400"/>
              <a:buChar char="■"/>
              <a:defRPr sz="2400">
                <a:solidFill>
                  <a:srgbClr val="FFFFFF"/>
                </a:solidFill>
              </a:defRPr>
            </a:lvl6pPr>
            <a:lvl7pPr indent="-381000" lvl="6" marL="3200400" rtl="0" algn="ctr">
              <a:lnSpc>
                <a:spcPct val="115000"/>
              </a:lnSpc>
              <a:spcBef>
                <a:spcPts val="2100"/>
              </a:spcBef>
              <a:spcAft>
                <a:spcPts val="0"/>
              </a:spcAft>
              <a:buClr>
                <a:srgbClr val="FFFFFF"/>
              </a:buClr>
              <a:buSzPts val="2400"/>
              <a:buChar char="●"/>
              <a:defRPr sz="2400">
                <a:solidFill>
                  <a:srgbClr val="FFFFFF"/>
                </a:solidFill>
              </a:defRPr>
            </a:lvl7pPr>
            <a:lvl8pPr indent="-381000" lvl="7" marL="3657600" rtl="0" algn="ctr">
              <a:lnSpc>
                <a:spcPct val="115000"/>
              </a:lnSpc>
              <a:spcBef>
                <a:spcPts val="2100"/>
              </a:spcBef>
              <a:spcAft>
                <a:spcPts val="0"/>
              </a:spcAft>
              <a:buClr>
                <a:srgbClr val="FFFFFF"/>
              </a:buClr>
              <a:buSzPts val="2400"/>
              <a:buChar char="○"/>
              <a:defRPr sz="2400">
                <a:solidFill>
                  <a:srgbClr val="FFFFFF"/>
                </a:solidFill>
              </a:defRPr>
            </a:lvl8pPr>
            <a:lvl9pPr indent="-381000" lvl="8" marL="4114800" rtl="0" algn="ctr">
              <a:lnSpc>
                <a:spcPct val="115000"/>
              </a:lnSpc>
              <a:spcBef>
                <a:spcPts val="2100"/>
              </a:spcBef>
              <a:spcAft>
                <a:spcPts val="2100"/>
              </a:spcAft>
              <a:buClr>
                <a:srgbClr val="FFFFFF"/>
              </a:buClr>
              <a:buSzPts val="2400"/>
              <a:buChar char="■"/>
              <a:defRPr sz="2400">
                <a:solidFill>
                  <a:srgbClr val="FFFFFF"/>
                </a:solidFill>
              </a:defRPr>
            </a:lvl9pPr>
          </a:lstStyle>
          <a:p/>
        </p:txBody>
      </p:sp>
      <p:grpSp>
        <p:nvGrpSpPr>
          <p:cNvPr id="291" name="Google Shape;291;p22"/>
          <p:cNvGrpSpPr/>
          <p:nvPr/>
        </p:nvGrpSpPr>
        <p:grpSpPr>
          <a:xfrm>
            <a:off x="5078102" y="512075"/>
            <a:ext cx="310310" cy="299185"/>
            <a:chOff x="2205238" y="-492150"/>
            <a:chExt cx="196200" cy="196200"/>
          </a:xfrm>
        </p:grpSpPr>
        <p:sp>
          <p:nvSpPr>
            <p:cNvPr id="292" name="Google Shape;292;p22"/>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22"/>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Mania">
  <p:cSld name="CUSTOM_13">
    <p:spTree>
      <p:nvGrpSpPr>
        <p:cNvPr id="294" name="Shape 294"/>
        <p:cNvGrpSpPr/>
        <p:nvPr/>
      </p:nvGrpSpPr>
      <p:grpSpPr>
        <a:xfrm>
          <a:off x="0" y="0"/>
          <a:ext cx="0" cy="0"/>
          <a:chOff x="0" y="0"/>
          <a:chExt cx="0" cy="0"/>
        </a:xfrm>
      </p:grpSpPr>
      <p:grpSp>
        <p:nvGrpSpPr>
          <p:cNvPr id="295" name="Google Shape;295;p23"/>
          <p:cNvGrpSpPr/>
          <p:nvPr/>
        </p:nvGrpSpPr>
        <p:grpSpPr>
          <a:xfrm>
            <a:off x="0" y="0"/>
            <a:ext cx="12192000" cy="6858000"/>
            <a:chOff x="0" y="0"/>
            <a:chExt cx="12192000" cy="6858000"/>
          </a:xfrm>
        </p:grpSpPr>
        <p:sp>
          <p:nvSpPr>
            <p:cNvPr id="296" name="Google Shape;296;p23"/>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7" name="Google Shape;297;p23">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298" name="Google Shape;298;p23"/>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4">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299" name="Google Shape;299;p23"/>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300" name="Google Shape;300;p23">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301" name="Google Shape;301;p23">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302" name="Google Shape;302;p23">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303" name="Google Shape;303;p23">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304" name="Google Shape;304;p23"/>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ed">
  <p:cSld name="CUSTOM_14_2">
    <p:spTree>
      <p:nvGrpSpPr>
        <p:cNvPr id="92" name="Shape 92"/>
        <p:cNvGrpSpPr/>
        <p:nvPr/>
      </p:nvGrpSpPr>
      <p:grpSpPr>
        <a:xfrm>
          <a:off x="0" y="0"/>
          <a:ext cx="0" cy="0"/>
          <a:chOff x="0" y="0"/>
          <a:chExt cx="0" cy="0"/>
        </a:xfrm>
      </p:grpSpPr>
      <p:sp>
        <p:nvSpPr>
          <p:cNvPr id="93" name="Google Shape;93;p4"/>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4"/>
          <p:cNvSpPr/>
          <p:nvPr/>
        </p:nvSpPr>
        <p:spPr>
          <a:xfrm>
            <a:off x="727230" y="455939"/>
            <a:ext cx="10994100" cy="6030000"/>
          </a:xfrm>
          <a:prstGeom prst="roundRect">
            <a:avLst>
              <a:gd fmla="val 6298" name="adj"/>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5" name="Google Shape;95;p4"/>
          <p:cNvGrpSpPr/>
          <p:nvPr/>
        </p:nvGrpSpPr>
        <p:grpSpPr>
          <a:xfrm>
            <a:off x="11125662" y="541204"/>
            <a:ext cx="427029" cy="411726"/>
            <a:chOff x="2205238" y="-492150"/>
            <a:chExt cx="196200" cy="196200"/>
          </a:xfrm>
        </p:grpSpPr>
        <p:sp>
          <p:nvSpPr>
            <p:cNvPr id="96" name="Google Shape;96;p4"/>
            <p:cNvSpPr/>
            <p:nvPr/>
          </p:nvSpPr>
          <p:spPr>
            <a:xfrm rot="2702936">
              <a:off x="2179152" y="-408475"/>
              <a:ext cx="248407" cy="28850"/>
            </a:xfrm>
            <a:prstGeom prst="roundRect">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4"/>
            <p:cNvSpPr/>
            <p:nvPr/>
          </p:nvSpPr>
          <p:spPr>
            <a:xfrm rot="8102936">
              <a:off x="2179135" y="-408475"/>
              <a:ext cx="248407" cy="28850"/>
            </a:xfrm>
            <a:prstGeom prst="roundRect">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8" name="Google Shape;98;p4"/>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yellow">
  <p:cSld name="CUSTOM_14_2_1">
    <p:spTree>
      <p:nvGrpSpPr>
        <p:cNvPr id="99" name="Shape 99"/>
        <p:cNvGrpSpPr/>
        <p:nvPr/>
      </p:nvGrpSpPr>
      <p:grpSpPr>
        <a:xfrm>
          <a:off x="0" y="0"/>
          <a:ext cx="0" cy="0"/>
          <a:chOff x="0" y="0"/>
          <a:chExt cx="0" cy="0"/>
        </a:xfrm>
      </p:grpSpPr>
      <p:sp>
        <p:nvSpPr>
          <p:cNvPr id="100" name="Google Shape;100;p5"/>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5"/>
          <p:cNvSpPr/>
          <p:nvPr/>
        </p:nvSpPr>
        <p:spPr>
          <a:xfrm>
            <a:off x="727230" y="455939"/>
            <a:ext cx="10994100" cy="6030000"/>
          </a:xfrm>
          <a:prstGeom prst="roundRect">
            <a:avLst>
              <a:gd fmla="val 6298" name="adj"/>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2" name="Google Shape;102;p5"/>
          <p:cNvGrpSpPr/>
          <p:nvPr/>
        </p:nvGrpSpPr>
        <p:grpSpPr>
          <a:xfrm>
            <a:off x="11125662" y="541204"/>
            <a:ext cx="427029" cy="411726"/>
            <a:chOff x="2205238" y="-492150"/>
            <a:chExt cx="196200" cy="196200"/>
          </a:xfrm>
        </p:grpSpPr>
        <p:sp>
          <p:nvSpPr>
            <p:cNvPr id="103" name="Google Shape;103;p5"/>
            <p:cNvSpPr/>
            <p:nvPr/>
          </p:nvSpPr>
          <p:spPr>
            <a:xfrm rot="2702936">
              <a:off x="2179152" y="-408475"/>
              <a:ext cx="248407" cy="28850"/>
            </a:xfrm>
            <a:prstGeom prst="roundRect">
              <a:avLst>
                <a:gd fmla="val 50000"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5"/>
            <p:cNvSpPr/>
            <p:nvPr/>
          </p:nvSpPr>
          <p:spPr>
            <a:xfrm rot="8102936">
              <a:off x="2179135" y="-408475"/>
              <a:ext cx="248407" cy="28850"/>
            </a:xfrm>
            <a:prstGeom prst="roundRect">
              <a:avLst>
                <a:gd fmla="val 50000"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5" name="Google Shape;105;p5"/>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een">
  <p:cSld name="CUSTOM_14_2_1_1">
    <p:spTree>
      <p:nvGrpSpPr>
        <p:cNvPr id="106" name="Shape 106"/>
        <p:cNvGrpSpPr/>
        <p:nvPr/>
      </p:nvGrpSpPr>
      <p:grpSpPr>
        <a:xfrm>
          <a:off x="0" y="0"/>
          <a:ext cx="0" cy="0"/>
          <a:chOff x="0" y="0"/>
          <a:chExt cx="0" cy="0"/>
        </a:xfrm>
      </p:grpSpPr>
      <p:sp>
        <p:nvSpPr>
          <p:cNvPr id="107" name="Google Shape;107;p6"/>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6"/>
          <p:cNvSpPr/>
          <p:nvPr/>
        </p:nvSpPr>
        <p:spPr>
          <a:xfrm>
            <a:off x="727230" y="455939"/>
            <a:ext cx="10994100" cy="6030000"/>
          </a:xfrm>
          <a:prstGeom prst="roundRect">
            <a:avLst>
              <a:gd fmla="val 6298" name="adj"/>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9" name="Google Shape;109;p6"/>
          <p:cNvGrpSpPr/>
          <p:nvPr/>
        </p:nvGrpSpPr>
        <p:grpSpPr>
          <a:xfrm>
            <a:off x="11125662" y="541204"/>
            <a:ext cx="427029" cy="411726"/>
            <a:chOff x="2205238" y="-492150"/>
            <a:chExt cx="196200" cy="196200"/>
          </a:xfrm>
        </p:grpSpPr>
        <p:sp>
          <p:nvSpPr>
            <p:cNvPr id="110" name="Google Shape;110;p6"/>
            <p:cNvSpPr/>
            <p:nvPr/>
          </p:nvSpPr>
          <p:spPr>
            <a:xfrm rot="2702936">
              <a:off x="2179152" y="-408475"/>
              <a:ext cx="248407" cy="28850"/>
            </a:xfrm>
            <a:prstGeom prst="roundRect">
              <a:avLst>
                <a:gd fmla="val 50000" name="adj"/>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6"/>
            <p:cNvSpPr/>
            <p:nvPr/>
          </p:nvSpPr>
          <p:spPr>
            <a:xfrm rot="8102936">
              <a:off x="2179135" y="-408475"/>
              <a:ext cx="248407" cy="28850"/>
            </a:xfrm>
            <a:prstGeom prst="roundRect">
              <a:avLst>
                <a:gd fmla="val 50000" name="adj"/>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2" name="Google Shape;112;p6"/>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lue">
  <p:cSld name="CUSTOM_14_2_1_1_1">
    <p:spTree>
      <p:nvGrpSpPr>
        <p:cNvPr id="113" name="Shape 113"/>
        <p:cNvGrpSpPr/>
        <p:nvPr/>
      </p:nvGrpSpPr>
      <p:grpSpPr>
        <a:xfrm>
          <a:off x="0" y="0"/>
          <a:ext cx="0" cy="0"/>
          <a:chOff x="0" y="0"/>
          <a:chExt cx="0" cy="0"/>
        </a:xfrm>
      </p:grpSpPr>
      <p:sp>
        <p:nvSpPr>
          <p:cNvPr id="114" name="Google Shape;114;p7"/>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7"/>
          <p:cNvSpPr/>
          <p:nvPr/>
        </p:nvSpPr>
        <p:spPr>
          <a:xfrm>
            <a:off x="727230" y="455939"/>
            <a:ext cx="10994100" cy="6030000"/>
          </a:xfrm>
          <a:prstGeom prst="roundRect">
            <a:avLst>
              <a:gd fmla="val 6298" name="adj"/>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6" name="Google Shape;116;p7"/>
          <p:cNvGrpSpPr/>
          <p:nvPr/>
        </p:nvGrpSpPr>
        <p:grpSpPr>
          <a:xfrm>
            <a:off x="11125662" y="541204"/>
            <a:ext cx="427029" cy="411726"/>
            <a:chOff x="2205238" y="-492150"/>
            <a:chExt cx="196200" cy="196200"/>
          </a:xfrm>
        </p:grpSpPr>
        <p:sp>
          <p:nvSpPr>
            <p:cNvPr id="117" name="Google Shape;117;p7"/>
            <p:cNvSpPr/>
            <p:nvPr/>
          </p:nvSpPr>
          <p:spPr>
            <a:xfrm rot="2702936">
              <a:off x="2179152" y="-408475"/>
              <a:ext cx="248407" cy="2885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7"/>
            <p:cNvSpPr/>
            <p:nvPr/>
          </p:nvSpPr>
          <p:spPr>
            <a:xfrm rot="8102936">
              <a:off x="2179135" y="-408475"/>
              <a:ext cx="248407" cy="2885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9" name="Google Shape;119;p7"/>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urple">
  <p:cSld name="CUSTOM_14_2_1_1_1_1">
    <p:spTree>
      <p:nvGrpSpPr>
        <p:cNvPr id="120" name="Shape 120"/>
        <p:cNvGrpSpPr/>
        <p:nvPr/>
      </p:nvGrpSpPr>
      <p:grpSpPr>
        <a:xfrm>
          <a:off x="0" y="0"/>
          <a:ext cx="0" cy="0"/>
          <a:chOff x="0" y="0"/>
          <a:chExt cx="0" cy="0"/>
        </a:xfrm>
      </p:grpSpPr>
      <p:sp>
        <p:nvSpPr>
          <p:cNvPr id="121" name="Google Shape;121;p8"/>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8"/>
          <p:cNvSpPr/>
          <p:nvPr/>
        </p:nvSpPr>
        <p:spPr>
          <a:xfrm>
            <a:off x="727230" y="455939"/>
            <a:ext cx="10994100" cy="6030000"/>
          </a:xfrm>
          <a:prstGeom prst="roundRect">
            <a:avLst>
              <a:gd fmla="val 6298" name="adj"/>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3" name="Google Shape;123;p8"/>
          <p:cNvGrpSpPr/>
          <p:nvPr/>
        </p:nvGrpSpPr>
        <p:grpSpPr>
          <a:xfrm>
            <a:off x="11125662" y="541204"/>
            <a:ext cx="427029" cy="411726"/>
            <a:chOff x="2205238" y="-492150"/>
            <a:chExt cx="196200" cy="196200"/>
          </a:xfrm>
        </p:grpSpPr>
        <p:sp>
          <p:nvSpPr>
            <p:cNvPr id="124" name="Google Shape;124;p8"/>
            <p:cNvSpPr/>
            <p:nvPr/>
          </p:nvSpPr>
          <p:spPr>
            <a:xfrm rot="2702936">
              <a:off x="2179152" y="-408475"/>
              <a:ext cx="248407" cy="2885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8"/>
            <p:cNvSpPr/>
            <p:nvPr/>
          </p:nvSpPr>
          <p:spPr>
            <a:xfrm rot="8102936">
              <a:off x="2179135" y="-408475"/>
              <a:ext cx="248407" cy="28850"/>
            </a:xfrm>
            <a:prstGeom prst="roundRect">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6" name="Google Shape;126;p8"/>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ink">
  <p:cSld name="CUSTOM_14_2_1_1_1_1_1">
    <p:spTree>
      <p:nvGrpSpPr>
        <p:cNvPr id="127" name="Shape 127"/>
        <p:cNvGrpSpPr/>
        <p:nvPr/>
      </p:nvGrpSpPr>
      <p:grpSpPr>
        <a:xfrm>
          <a:off x="0" y="0"/>
          <a:ext cx="0" cy="0"/>
          <a:chOff x="0" y="0"/>
          <a:chExt cx="0" cy="0"/>
        </a:xfrm>
      </p:grpSpPr>
      <p:sp>
        <p:nvSpPr>
          <p:cNvPr id="128" name="Google Shape;128;p9"/>
          <p:cNvSpPr/>
          <p:nvPr/>
        </p:nvSpPr>
        <p:spPr>
          <a:xfrm>
            <a:off x="489425" y="247750"/>
            <a:ext cx="11469600" cy="63717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9"/>
          <p:cNvSpPr/>
          <p:nvPr/>
        </p:nvSpPr>
        <p:spPr>
          <a:xfrm>
            <a:off x="727230" y="455939"/>
            <a:ext cx="10994100" cy="6030000"/>
          </a:xfrm>
          <a:prstGeom prst="roundRect">
            <a:avLst>
              <a:gd fmla="val 6298"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0" name="Google Shape;130;p9"/>
          <p:cNvGrpSpPr/>
          <p:nvPr/>
        </p:nvGrpSpPr>
        <p:grpSpPr>
          <a:xfrm>
            <a:off x="11125662" y="541204"/>
            <a:ext cx="427029" cy="411726"/>
            <a:chOff x="2205238" y="-492150"/>
            <a:chExt cx="196200" cy="196200"/>
          </a:xfrm>
        </p:grpSpPr>
        <p:sp>
          <p:nvSpPr>
            <p:cNvPr id="131" name="Google Shape;131;p9"/>
            <p:cNvSpPr/>
            <p:nvPr/>
          </p:nvSpPr>
          <p:spPr>
            <a:xfrm rot="2702936">
              <a:off x="2179152" y="-408475"/>
              <a:ext cx="248407" cy="28850"/>
            </a:xfrm>
            <a:prstGeom prst="roundRect">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9"/>
            <p:cNvSpPr/>
            <p:nvPr/>
          </p:nvSpPr>
          <p:spPr>
            <a:xfrm rot="8102936">
              <a:off x="2179135" y="-408475"/>
              <a:ext cx="248407" cy="28850"/>
            </a:xfrm>
            <a:prstGeom prst="roundRect">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3" name="Google Shape;133;p9"/>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1">
  <p:cSld name="CUSTOM_14_1">
    <p:spTree>
      <p:nvGrpSpPr>
        <p:cNvPr id="134" name="Shape 134"/>
        <p:cNvGrpSpPr/>
        <p:nvPr/>
      </p:nvGrpSpPr>
      <p:grpSpPr>
        <a:xfrm>
          <a:off x="0" y="0"/>
          <a:ext cx="0" cy="0"/>
          <a:chOff x="0" y="0"/>
          <a:chExt cx="0" cy="0"/>
        </a:xfrm>
      </p:grpSpPr>
      <p:sp>
        <p:nvSpPr>
          <p:cNvPr id="135" name="Google Shape;135;p10"/>
          <p:cNvSpPr/>
          <p:nvPr/>
        </p:nvSpPr>
        <p:spPr>
          <a:xfrm>
            <a:off x="514650" y="247750"/>
            <a:ext cx="11444400" cy="6357900"/>
          </a:xfrm>
          <a:prstGeom prst="roundRect">
            <a:avLst>
              <a:gd fmla="val 6298" name="adj"/>
            </a:avLst>
          </a:prstGeom>
          <a:solidFill>
            <a:srgbClr val="F3F3F3"/>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0"/>
          <p:cNvSpPr/>
          <p:nvPr/>
        </p:nvSpPr>
        <p:spPr>
          <a:xfrm>
            <a:off x="751932" y="455481"/>
            <a:ext cx="10969800" cy="6016500"/>
          </a:xfrm>
          <a:prstGeom prst="roundRect">
            <a:avLst>
              <a:gd fmla="val 6298"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10"/>
          <p:cNvSpPr txBox="1"/>
          <p:nvPr>
            <p:ph idx="1" type="body"/>
          </p:nvPr>
        </p:nvSpPr>
        <p:spPr>
          <a:xfrm>
            <a:off x="1213219" y="2078602"/>
            <a:ext cx="10014000" cy="4028700"/>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sp>
        <p:nvSpPr>
          <p:cNvPr id="138" name="Google Shape;138;p10"/>
          <p:cNvSpPr/>
          <p:nvPr/>
        </p:nvSpPr>
        <p:spPr>
          <a:xfrm>
            <a:off x="728379" y="381166"/>
            <a:ext cx="11017200" cy="1269300"/>
          </a:xfrm>
          <a:prstGeom prst="round2SameRect">
            <a:avLst>
              <a:gd fmla="val 16667" name="adj1"/>
              <a:gd fmla="val 0" name="adj2"/>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0"/>
          <p:cNvSpPr txBox="1"/>
          <p:nvPr>
            <p:ph type="title"/>
          </p:nvPr>
        </p:nvSpPr>
        <p:spPr>
          <a:xfrm>
            <a:off x="1213219" y="711281"/>
            <a:ext cx="10014000" cy="7446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b="0"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grpSp>
        <p:nvGrpSpPr>
          <p:cNvPr id="140" name="Google Shape;140;p10"/>
          <p:cNvGrpSpPr/>
          <p:nvPr/>
        </p:nvGrpSpPr>
        <p:grpSpPr>
          <a:xfrm>
            <a:off x="11127466" y="540554"/>
            <a:ext cx="426088" cy="410823"/>
            <a:chOff x="2205238" y="-492150"/>
            <a:chExt cx="196200" cy="196200"/>
          </a:xfrm>
        </p:grpSpPr>
        <p:sp>
          <p:nvSpPr>
            <p:cNvPr id="141" name="Google Shape;141;p10"/>
            <p:cNvSpPr/>
            <p:nvPr/>
          </p:nvSpPr>
          <p:spPr>
            <a:xfrm rot="2702936">
              <a:off x="2179152"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0"/>
            <p:cNvSpPr/>
            <p:nvPr/>
          </p:nvSpPr>
          <p:spPr>
            <a:xfrm rot="8102936">
              <a:off x="2179135" y="-408475"/>
              <a:ext cx="248407" cy="28850"/>
            </a:xfrm>
            <a:prstGeom prst="roundRect">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3" name="Google Shape;143;p10"/>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2C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1pPr>
            <a:lvl2pPr lvl="1">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2pPr>
            <a:lvl3pPr lvl="2">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3pPr>
            <a:lvl4pPr lvl="3">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4pPr>
            <a:lvl5pPr lvl="4">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5pPr>
            <a:lvl6pPr lvl="5">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6pPr>
            <a:lvl7pPr lvl="6">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7pPr>
            <a:lvl8pPr lvl="7">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8pPr>
            <a:lvl9pPr lvl="8">
              <a:spcBef>
                <a:spcPts val="0"/>
              </a:spcBef>
              <a:spcAft>
                <a:spcPts val="0"/>
              </a:spcAft>
              <a:buClr>
                <a:schemeClr val="lt1"/>
              </a:buClr>
              <a:buSzPts val="3700"/>
              <a:buFont typeface="Boogaloo"/>
              <a:buNone/>
              <a:defRPr b="1" sz="3700">
                <a:solidFill>
                  <a:schemeClr val="lt1"/>
                </a:solidFill>
                <a:latin typeface="Boogaloo"/>
                <a:ea typeface="Boogaloo"/>
                <a:cs typeface="Boogaloo"/>
                <a:sym typeface="Boogaloo"/>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42900" lvl="0" marL="457200">
              <a:lnSpc>
                <a:spcPct val="115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indent="-342900" lvl="1" marL="9144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2pPr>
            <a:lvl3pPr indent="-342900" lvl="2" marL="13716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3pPr>
            <a:lvl4pPr indent="-342900" lvl="3" marL="18288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4pPr>
            <a:lvl5pPr indent="-342900" lvl="4" marL="22860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5pPr>
            <a:lvl6pPr indent="-342900" lvl="5" marL="27432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6pPr>
            <a:lvl7pPr indent="-342900" lvl="6" marL="32004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7pPr>
            <a:lvl8pPr indent="-342900" lvl="7" marL="3657600">
              <a:lnSpc>
                <a:spcPct val="115000"/>
              </a:lnSpc>
              <a:spcBef>
                <a:spcPts val="2100"/>
              </a:spcBef>
              <a:spcAft>
                <a:spcPts val="0"/>
              </a:spcAft>
              <a:buClr>
                <a:schemeClr val="dk1"/>
              </a:buClr>
              <a:buSzPts val="1800"/>
              <a:buFont typeface="Poppins"/>
              <a:buChar char="○"/>
              <a:defRPr sz="1800">
                <a:solidFill>
                  <a:schemeClr val="dk1"/>
                </a:solidFill>
                <a:latin typeface="Poppins"/>
                <a:ea typeface="Poppins"/>
                <a:cs typeface="Poppins"/>
                <a:sym typeface="Poppins"/>
              </a:defRPr>
            </a:lvl8pPr>
            <a:lvl9pPr indent="-342900" lvl="8" marL="4114800">
              <a:lnSpc>
                <a:spcPct val="115000"/>
              </a:lnSpc>
              <a:spcBef>
                <a:spcPts val="2100"/>
              </a:spcBef>
              <a:spcAft>
                <a:spcPts val="2100"/>
              </a:spcAft>
              <a:buClr>
                <a:schemeClr val="dk1"/>
              </a:buClr>
              <a:buSzPts val="1800"/>
              <a:buFont typeface="Poppins"/>
              <a:buChar char="■"/>
              <a:defRPr sz="1800">
                <a:solidFill>
                  <a:schemeClr val="dk1"/>
                </a:solidFill>
                <a:latin typeface="Poppins"/>
                <a:ea typeface="Poppins"/>
                <a:cs typeface="Poppins"/>
                <a:sym typeface="Poppins"/>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p:nvPr/>
        </p:nvSpPr>
        <p:spPr>
          <a:xfrm rot="-5400000">
            <a:off x="580090" y="376172"/>
            <a:ext cx="1224000" cy="1224000"/>
          </a:xfrm>
          <a:prstGeom prst="round2SameRect">
            <a:avLst>
              <a:gd fmla="val 16667"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0" name="Google Shape;10;p1"/>
          <p:cNvSpPr/>
          <p:nvPr/>
        </p:nvSpPr>
        <p:spPr>
          <a:xfrm>
            <a:off x="1805230" y="376172"/>
            <a:ext cx="1224000" cy="12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 name="Google Shape;11;p1"/>
          <p:cNvSpPr/>
          <p:nvPr/>
        </p:nvSpPr>
        <p:spPr>
          <a:xfrm>
            <a:off x="3030371" y="376172"/>
            <a:ext cx="1224000" cy="1224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 name="Google Shape;12;p1"/>
          <p:cNvSpPr/>
          <p:nvPr/>
        </p:nvSpPr>
        <p:spPr>
          <a:xfrm>
            <a:off x="4255511" y="376172"/>
            <a:ext cx="1224000" cy="1224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3" name="Google Shape;13;p1"/>
          <p:cNvSpPr/>
          <p:nvPr/>
        </p:nvSpPr>
        <p:spPr>
          <a:xfrm>
            <a:off x="5480651" y="376172"/>
            <a:ext cx="1224000" cy="1224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4" name="Google Shape;14;p1"/>
          <p:cNvSpPr/>
          <p:nvPr/>
        </p:nvSpPr>
        <p:spPr>
          <a:xfrm>
            <a:off x="6705792" y="376172"/>
            <a:ext cx="1224000" cy="1224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5" name="Google Shape;15;p1"/>
          <p:cNvSpPr/>
          <p:nvPr/>
        </p:nvSpPr>
        <p:spPr>
          <a:xfrm>
            <a:off x="7930932" y="376172"/>
            <a:ext cx="1224000" cy="122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16" name="Google Shape;16;p1"/>
          <p:cNvSpPr/>
          <p:nvPr/>
        </p:nvSpPr>
        <p:spPr>
          <a:xfrm>
            <a:off x="9156072" y="376172"/>
            <a:ext cx="1224000" cy="12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17" name="Google Shape;17;p1"/>
          <p:cNvSpPr/>
          <p:nvPr/>
        </p:nvSpPr>
        <p:spPr>
          <a:xfrm>
            <a:off x="10383603" y="1600132"/>
            <a:ext cx="1224000" cy="1224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18" name="Google Shape;18;p1"/>
          <p:cNvSpPr/>
          <p:nvPr/>
        </p:nvSpPr>
        <p:spPr>
          <a:xfrm>
            <a:off x="10381213" y="376172"/>
            <a:ext cx="1224000" cy="1224000"/>
          </a:xfrm>
          <a:prstGeom prst="round1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19" name="Google Shape;19;p1"/>
          <p:cNvSpPr/>
          <p:nvPr/>
        </p:nvSpPr>
        <p:spPr>
          <a:xfrm>
            <a:off x="10383607" y="2820981"/>
            <a:ext cx="1224000" cy="1224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0" name="Google Shape;20;p1"/>
          <p:cNvSpPr/>
          <p:nvPr/>
        </p:nvSpPr>
        <p:spPr>
          <a:xfrm>
            <a:off x="10383602" y="4032308"/>
            <a:ext cx="1224000" cy="1224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1" name="Google Shape;21;p1"/>
          <p:cNvSpPr/>
          <p:nvPr/>
        </p:nvSpPr>
        <p:spPr>
          <a:xfrm rot="10800000">
            <a:off x="583604" y="5256578"/>
            <a:ext cx="1224000" cy="1224000"/>
          </a:xfrm>
          <a:prstGeom prst="round1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2" name="Google Shape;22;p1"/>
          <p:cNvSpPr/>
          <p:nvPr/>
        </p:nvSpPr>
        <p:spPr>
          <a:xfrm rot="5400000">
            <a:off x="10388001" y="5257828"/>
            <a:ext cx="1224000" cy="1224000"/>
          </a:xfrm>
          <a:prstGeom prst="round1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3" name="Google Shape;23;p1"/>
          <p:cNvSpPr/>
          <p:nvPr/>
        </p:nvSpPr>
        <p:spPr>
          <a:xfrm>
            <a:off x="579999" y="4029201"/>
            <a:ext cx="1224000" cy="1224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4" name="Google Shape;24;p1"/>
          <p:cNvSpPr/>
          <p:nvPr/>
        </p:nvSpPr>
        <p:spPr>
          <a:xfrm>
            <a:off x="584200" y="2805233"/>
            <a:ext cx="1224000" cy="1224000"/>
          </a:xfrm>
          <a:prstGeom prst="round2SameRect">
            <a:avLst>
              <a:gd fmla="val 16667" name="adj1"/>
              <a:gd fmla="val 0" name="adj2"/>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5" name="Google Shape;25;p1"/>
          <p:cNvSpPr/>
          <p:nvPr/>
        </p:nvSpPr>
        <p:spPr>
          <a:xfrm>
            <a:off x="1809154" y="5257733"/>
            <a:ext cx="1224000" cy="12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6" name="Google Shape;26;p1"/>
          <p:cNvSpPr/>
          <p:nvPr/>
        </p:nvSpPr>
        <p:spPr>
          <a:xfrm>
            <a:off x="3034703" y="5257733"/>
            <a:ext cx="1224000" cy="122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7" name="Google Shape;27;p1"/>
          <p:cNvSpPr/>
          <p:nvPr/>
        </p:nvSpPr>
        <p:spPr>
          <a:xfrm>
            <a:off x="4260253" y="5257733"/>
            <a:ext cx="1224000" cy="1224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8" name="Google Shape;28;p1"/>
          <p:cNvSpPr/>
          <p:nvPr/>
        </p:nvSpPr>
        <p:spPr>
          <a:xfrm>
            <a:off x="5485802" y="5257733"/>
            <a:ext cx="1224000" cy="1224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29" name="Google Shape;29;p1"/>
          <p:cNvSpPr/>
          <p:nvPr/>
        </p:nvSpPr>
        <p:spPr>
          <a:xfrm>
            <a:off x="6711352" y="5257733"/>
            <a:ext cx="1224000" cy="1224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0" name="Google Shape;30;p1"/>
          <p:cNvSpPr/>
          <p:nvPr/>
        </p:nvSpPr>
        <p:spPr>
          <a:xfrm>
            <a:off x="7936902" y="5257733"/>
            <a:ext cx="1224000" cy="1224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1" name="Google Shape;31;p1"/>
          <p:cNvSpPr/>
          <p:nvPr/>
        </p:nvSpPr>
        <p:spPr>
          <a:xfrm>
            <a:off x="9162451" y="5257733"/>
            <a:ext cx="1224000" cy="12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 name="Google Shape;32;p1"/>
          <p:cNvSpPr/>
          <p:nvPr/>
        </p:nvSpPr>
        <p:spPr>
          <a:xfrm>
            <a:off x="728440" y="786188"/>
            <a:ext cx="935524" cy="403975"/>
          </a:xfrm>
          <a:prstGeom prst="rect">
            <a:avLst/>
          </a:prstGeom>
        </p:spPr>
        <p:txBody>
          <a:bodyPr>
            <a:prstTxWarp prst="textPlain"/>
          </a:bodyPr>
          <a:lstStyle/>
          <a:p>
            <a:pPr lvl="0" algn="ctr"/>
            <a:r>
              <a:rPr b="0" i="0">
                <a:ln>
                  <a:noFill/>
                </a:ln>
                <a:solidFill>
                  <a:srgbClr val="FFFFFF"/>
                </a:solidFill>
                <a:latin typeface="Boogaloo"/>
              </a:rPr>
              <a:t>Start</a:t>
            </a:r>
          </a:p>
        </p:txBody>
      </p:sp>
      <p:sp>
        <p:nvSpPr>
          <p:cNvPr id="33" name="Google Shape;33;p1"/>
          <p:cNvSpPr/>
          <p:nvPr/>
        </p:nvSpPr>
        <p:spPr>
          <a:xfrm>
            <a:off x="2343665" y="806813"/>
            <a:ext cx="147143" cy="362709"/>
          </a:xfrm>
          <a:prstGeom prst="rect">
            <a:avLst/>
          </a:prstGeom>
        </p:spPr>
        <p:txBody>
          <a:bodyPr>
            <a:prstTxWarp prst="textPlain"/>
          </a:bodyPr>
          <a:lstStyle/>
          <a:p>
            <a:pPr lvl="0" algn="ctr"/>
            <a:r>
              <a:rPr b="0" i="0">
                <a:ln>
                  <a:noFill/>
                </a:ln>
                <a:solidFill>
                  <a:srgbClr val="FFFFFF"/>
                </a:solidFill>
                <a:latin typeface="Boogaloo"/>
              </a:rPr>
              <a:t>1</a:t>
            </a:r>
          </a:p>
        </p:txBody>
      </p:sp>
      <p:sp>
        <p:nvSpPr>
          <p:cNvPr id="34" name="Google Shape;34;p1"/>
          <p:cNvSpPr/>
          <p:nvPr/>
        </p:nvSpPr>
        <p:spPr>
          <a:xfrm>
            <a:off x="3486665" y="806813"/>
            <a:ext cx="228587" cy="365424"/>
          </a:xfrm>
          <a:prstGeom prst="rect">
            <a:avLst/>
          </a:prstGeom>
        </p:spPr>
        <p:txBody>
          <a:bodyPr>
            <a:prstTxWarp prst="textPlain"/>
          </a:bodyPr>
          <a:lstStyle/>
          <a:p>
            <a:pPr lvl="0" algn="ctr"/>
            <a:r>
              <a:rPr b="0" i="0">
                <a:ln>
                  <a:noFill/>
                </a:ln>
                <a:solidFill>
                  <a:srgbClr val="FFFFFF"/>
                </a:solidFill>
                <a:latin typeface="Boogaloo"/>
              </a:rPr>
              <a:t>2</a:t>
            </a:r>
          </a:p>
        </p:txBody>
      </p:sp>
      <p:sp>
        <p:nvSpPr>
          <p:cNvPr id="35" name="Google Shape;35;p1"/>
          <p:cNvSpPr/>
          <p:nvPr/>
        </p:nvSpPr>
        <p:spPr>
          <a:xfrm>
            <a:off x="4767328" y="812238"/>
            <a:ext cx="200353" cy="354564"/>
          </a:xfrm>
          <a:prstGeom prst="rect">
            <a:avLst/>
          </a:prstGeom>
        </p:spPr>
        <p:txBody>
          <a:bodyPr>
            <a:prstTxWarp prst="textPlain"/>
          </a:bodyPr>
          <a:lstStyle/>
          <a:p>
            <a:pPr lvl="0" algn="ctr"/>
            <a:r>
              <a:rPr b="0" i="0">
                <a:ln>
                  <a:noFill/>
                </a:ln>
                <a:solidFill>
                  <a:srgbClr val="FFFFFF"/>
                </a:solidFill>
                <a:latin typeface="Boogaloo"/>
              </a:rPr>
              <a:t>3</a:t>
            </a:r>
          </a:p>
        </p:txBody>
      </p:sp>
      <p:sp>
        <p:nvSpPr>
          <p:cNvPr id="36" name="Google Shape;36;p1"/>
          <p:cNvSpPr/>
          <p:nvPr/>
        </p:nvSpPr>
        <p:spPr>
          <a:xfrm>
            <a:off x="5986528" y="812238"/>
            <a:ext cx="239989" cy="370311"/>
          </a:xfrm>
          <a:prstGeom prst="rect">
            <a:avLst/>
          </a:prstGeom>
        </p:spPr>
        <p:txBody>
          <a:bodyPr>
            <a:prstTxWarp prst="textPlain"/>
          </a:bodyPr>
          <a:lstStyle/>
          <a:p>
            <a:pPr lvl="0" algn="ctr"/>
            <a:r>
              <a:rPr b="0" i="0">
                <a:ln>
                  <a:noFill/>
                </a:ln>
                <a:solidFill>
                  <a:srgbClr val="FFFFFF"/>
                </a:solidFill>
                <a:latin typeface="Boogaloo"/>
              </a:rPr>
              <a:t>4</a:t>
            </a:r>
          </a:p>
        </p:txBody>
      </p:sp>
      <p:sp>
        <p:nvSpPr>
          <p:cNvPr id="37" name="Google Shape;37;p1"/>
          <p:cNvSpPr/>
          <p:nvPr/>
        </p:nvSpPr>
        <p:spPr>
          <a:xfrm>
            <a:off x="7205728" y="812238"/>
            <a:ext cx="197638" cy="365967"/>
          </a:xfrm>
          <a:prstGeom prst="rect">
            <a:avLst/>
          </a:prstGeom>
        </p:spPr>
        <p:txBody>
          <a:bodyPr>
            <a:prstTxWarp prst="textPlain"/>
          </a:bodyPr>
          <a:lstStyle/>
          <a:p>
            <a:pPr lvl="0" algn="ctr"/>
            <a:r>
              <a:rPr b="0" i="0">
                <a:ln>
                  <a:noFill/>
                </a:ln>
                <a:solidFill>
                  <a:srgbClr val="FFFFFF"/>
                </a:solidFill>
                <a:latin typeface="Boogaloo"/>
              </a:rPr>
              <a:t>5</a:t>
            </a:r>
          </a:p>
        </p:txBody>
      </p:sp>
      <p:sp>
        <p:nvSpPr>
          <p:cNvPr id="38" name="Google Shape;38;p1"/>
          <p:cNvSpPr/>
          <p:nvPr/>
        </p:nvSpPr>
        <p:spPr>
          <a:xfrm>
            <a:off x="8424928" y="812238"/>
            <a:ext cx="213927" cy="369225"/>
          </a:xfrm>
          <a:prstGeom prst="rect">
            <a:avLst/>
          </a:prstGeom>
        </p:spPr>
        <p:txBody>
          <a:bodyPr>
            <a:prstTxWarp prst="textPlain"/>
          </a:bodyPr>
          <a:lstStyle/>
          <a:p>
            <a:pPr lvl="0" algn="ctr"/>
            <a:r>
              <a:rPr b="0" i="0">
                <a:ln>
                  <a:noFill/>
                </a:ln>
                <a:solidFill>
                  <a:srgbClr val="FFFFFF"/>
                </a:solidFill>
                <a:latin typeface="Boogaloo"/>
              </a:rPr>
              <a:t>6</a:t>
            </a:r>
          </a:p>
        </p:txBody>
      </p:sp>
      <p:sp>
        <p:nvSpPr>
          <p:cNvPr id="39" name="Google Shape;39;p1"/>
          <p:cNvSpPr/>
          <p:nvPr/>
        </p:nvSpPr>
        <p:spPr>
          <a:xfrm>
            <a:off x="9644128" y="812238"/>
            <a:ext cx="192752" cy="360537"/>
          </a:xfrm>
          <a:prstGeom prst="rect">
            <a:avLst/>
          </a:prstGeom>
        </p:spPr>
        <p:txBody>
          <a:bodyPr>
            <a:prstTxWarp prst="textPlain"/>
          </a:bodyPr>
          <a:lstStyle/>
          <a:p>
            <a:pPr lvl="0" algn="ctr"/>
            <a:r>
              <a:rPr b="0" i="0">
                <a:ln>
                  <a:noFill/>
                </a:ln>
                <a:solidFill>
                  <a:srgbClr val="FFFFFF"/>
                </a:solidFill>
                <a:latin typeface="Boogaloo"/>
              </a:rPr>
              <a:t>7</a:t>
            </a:r>
          </a:p>
        </p:txBody>
      </p:sp>
      <p:sp>
        <p:nvSpPr>
          <p:cNvPr id="40" name="Google Shape;40;p1"/>
          <p:cNvSpPr/>
          <p:nvPr/>
        </p:nvSpPr>
        <p:spPr>
          <a:xfrm>
            <a:off x="10863328" y="812238"/>
            <a:ext cx="217185" cy="376826"/>
          </a:xfrm>
          <a:prstGeom prst="rect">
            <a:avLst/>
          </a:prstGeom>
        </p:spPr>
        <p:txBody>
          <a:bodyPr>
            <a:prstTxWarp prst="textPlain"/>
          </a:bodyPr>
          <a:lstStyle/>
          <a:p>
            <a:pPr lvl="0" algn="ctr"/>
            <a:r>
              <a:rPr b="0" i="0">
                <a:ln>
                  <a:noFill/>
                </a:ln>
                <a:solidFill>
                  <a:srgbClr val="FFFFFF"/>
                </a:solidFill>
                <a:latin typeface="Boogaloo"/>
              </a:rPr>
              <a:t>8</a:t>
            </a:r>
          </a:p>
        </p:txBody>
      </p:sp>
      <p:sp>
        <p:nvSpPr>
          <p:cNvPr id="41" name="Google Shape;41;p1"/>
          <p:cNvSpPr/>
          <p:nvPr/>
        </p:nvSpPr>
        <p:spPr>
          <a:xfrm>
            <a:off x="10863328" y="2031438"/>
            <a:ext cx="225872" cy="382256"/>
          </a:xfrm>
          <a:prstGeom prst="rect">
            <a:avLst/>
          </a:prstGeom>
        </p:spPr>
        <p:txBody>
          <a:bodyPr>
            <a:prstTxWarp prst="textPlain"/>
          </a:bodyPr>
          <a:lstStyle/>
          <a:p>
            <a:pPr lvl="0" algn="ctr"/>
            <a:r>
              <a:rPr b="0" i="0">
                <a:ln>
                  <a:noFill/>
                </a:ln>
                <a:solidFill>
                  <a:srgbClr val="FFFFFF"/>
                </a:solidFill>
                <a:latin typeface="Boogaloo"/>
              </a:rPr>
              <a:t>9</a:t>
            </a:r>
          </a:p>
        </p:txBody>
      </p:sp>
      <p:sp>
        <p:nvSpPr>
          <p:cNvPr id="42" name="Google Shape;42;p1"/>
          <p:cNvSpPr/>
          <p:nvPr/>
        </p:nvSpPr>
        <p:spPr>
          <a:xfrm>
            <a:off x="10770053" y="3246850"/>
            <a:ext cx="459889" cy="362709"/>
          </a:xfrm>
          <a:prstGeom prst="rect">
            <a:avLst/>
          </a:prstGeom>
        </p:spPr>
        <p:txBody>
          <a:bodyPr>
            <a:prstTxWarp prst="textPlain"/>
          </a:bodyPr>
          <a:lstStyle/>
          <a:p>
            <a:pPr lvl="0" algn="ctr"/>
            <a:r>
              <a:rPr b="0" i="0">
                <a:ln>
                  <a:noFill/>
                </a:ln>
                <a:solidFill>
                  <a:srgbClr val="FFFFFF"/>
                </a:solidFill>
                <a:latin typeface="Boogaloo"/>
              </a:rPr>
              <a:t>10</a:t>
            </a:r>
          </a:p>
        </p:txBody>
      </p:sp>
      <p:sp>
        <p:nvSpPr>
          <p:cNvPr id="43" name="Google Shape;43;p1"/>
          <p:cNvSpPr/>
          <p:nvPr/>
        </p:nvSpPr>
        <p:spPr>
          <a:xfrm>
            <a:off x="10770053" y="4466050"/>
            <a:ext cx="409937" cy="362709"/>
          </a:xfrm>
          <a:prstGeom prst="rect">
            <a:avLst/>
          </a:prstGeom>
        </p:spPr>
        <p:txBody>
          <a:bodyPr>
            <a:prstTxWarp prst="textPlain"/>
          </a:bodyPr>
          <a:lstStyle/>
          <a:p>
            <a:pPr lvl="0" algn="ctr"/>
            <a:r>
              <a:rPr b="0" i="0">
                <a:ln>
                  <a:noFill/>
                </a:ln>
                <a:solidFill>
                  <a:srgbClr val="FFFFFF"/>
                </a:solidFill>
                <a:latin typeface="Boogaloo"/>
              </a:rPr>
              <a:t>11</a:t>
            </a:r>
          </a:p>
        </p:txBody>
      </p:sp>
      <p:sp>
        <p:nvSpPr>
          <p:cNvPr id="44" name="Google Shape;44;p1"/>
          <p:cNvSpPr/>
          <p:nvPr/>
        </p:nvSpPr>
        <p:spPr>
          <a:xfrm>
            <a:off x="10770053" y="5685250"/>
            <a:ext cx="457174" cy="367053"/>
          </a:xfrm>
          <a:prstGeom prst="rect">
            <a:avLst/>
          </a:prstGeom>
        </p:spPr>
        <p:txBody>
          <a:bodyPr>
            <a:prstTxWarp prst="textPlain"/>
          </a:bodyPr>
          <a:lstStyle/>
          <a:p>
            <a:pPr lvl="0" algn="ctr"/>
            <a:r>
              <a:rPr b="0" i="0">
                <a:ln>
                  <a:noFill/>
                </a:ln>
                <a:solidFill>
                  <a:srgbClr val="FFFFFF"/>
                </a:solidFill>
                <a:latin typeface="Boogaloo"/>
              </a:rPr>
              <a:t>12</a:t>
            </a:r>
          </a:p>
        </p:txBody>
      </p:sp>
      <p:sp>
        <p:nvSpPr>
          <p:cNvPr id="45" name="Google Shape;45;p1"/>
          <p:cNvSpPr/>
          <p:nvPr/>
        </p:nvSpPr>
        <p:spPr>
          <a:xfrm>
            <a:off x="9550853" y="5685250"/>
            <a:ext cx="445229" cy="362709"/>
          </a:xfrm>
          <a:prstGeom prst="rect">
            <a:avLst/>
          </a:prstGeom>
        </p:spPr>
        <p:txBody>
          <a:bodyPr>
            <a:prstTxWarp prst="textPlain"/>
          </a:bodyPr>
          <a:lstStyle/>
          <a:p>
            <a:pPr lvl="0" algn="ctr"/>
            <a:r>
              <a:rPr b="0" i="0">
                <a:ln>
                  <a:noFill/>
                </a:ln>
                <a:solidFill>
                  <a:srgbClr val="FFFFFF"/>
                </a:solidFill>
                <a:latin typeface="Boogaloo"/>
              </a:rPr>
              <a:t>13</a:t>
            </a:r>
          </a:p>
        </p:txBody>
      </p:sp>
      <p:sp>
        <p:nvSpPr>
          <p:cNvPr id="46" name="Google Shape;46;p1"/>
          <p:cNvSpPr/>
          <p:nvPr/>
        </p:nvSpPr>
        <p:spPr>
          <a:xfrm>
            <a:off x="8331653" y="5685250"/>
            <a:ext cx="460432" cy="370311"/>
          </a:xfrm>
          <a:prstGeom prst="rect">
            <a:avLst/>
          </a:prstGeom>
        </p:spPr>
        <p:txBody>
          <a:bodyPr>
            <a:prstTxWarp prst="textPlain"/>
          </a:bodyPr>
          <a:lstStyle/>
          <a:p>
            <a:pPr lvl="0" algn="ctr"/>
            <a:r>
              <a:rPr b="0" i="0">
                <a:ln>
                  <a:noFill/>
                </a:ln>
                <a:solidFill>
                  <a:srgbClr val="FFFFFF"/>
                </a:solidFill>
                <a:latin typeface="Boogaloo"/>
              </a:rPr>
              <a:t>14</a:t>
            </a:r>
          </a:p>
        </p:txBody>
      </p:sp>
      <p:sp>
        <p:nvSpPr>
          <p:cNvPr id="47" name="Google Shape;47;p1"/>
          <p:cNvSpPr/>
          <p:nvPr/>
        </p:nvSpPr>
        <p:spPr>
          <a:xfrm>
            <a:off x="7112453" y="5685250"/>
            <a:ext cx="455546" cy="368139"/>
          </a:xfrm>
          <a:prstGeom prst="rect">
            <a:avLst/>
          </a:prstGeom>
        </p:spPr>
        <p:txBody>
          <a:bodyPr>
            <a:prstTxWarp prst="textPlain"/>
          </a:bodyPr>
          <a:lstStyle/>
          <a:p>
            <a:pPr lvl="0" algn="ctr"/>
            <a:r>
              <a:rPr b="0" i="0">
                <a:ln>
                  <a:noFill/>
                </a:ln>
                <a:solidFill>
                  <a:srgbClr val="FFFFFF"/>
                </a:solidFill>
                <a:latin typeface="Boogaloo"/>
              </a:rPr>
              <a:t>15</a:t>
            </a:r>
          </a:p>
        </p:txBody>
      </p:sp>
      <p:sp>
        <p:nvSpPr>
          <p:cNvPr id="48" name="Google Shape;48;p1"/>
          <p:cNvSpPr/>
          <p:nvPr/>
        </p:nvSpPr>
        <p:spPr>
          <a:xfrm>
            <a:off x="5893253" y="5685250"/>
            <a:ext cx="458260" cy="369768"/>
          </a:xfrm>
          <a:prstGeom prst="rect">
            <a:avLst/>
          </a:prstGeom>
        </p:spPr>
        <p:txBody>
          <a:bodyPr>
            <a:prstTxWarp prst="textPlain"/>
          </a:bodyPr>
          <a:lstStyle/>
          <a:p>
            <a:pPr lvl="0" algn="ctr"/>
            <a:r>
              <a:rPr b="0" i="0">
                <a:ln>
                  <a:noFill/>
                </a:ln>
                <a:solidFill>
                  <a:srgbClr val="FFFFFF"/>
                </a:solidFill>
                <a:latin typeface="Boogaloo"/>
              </a:rPr>
              <a:t>16</a:t>
            </a:r>
          </a:p>
        </p:txBody>
      </p:sp>
      <p:sp>
        <p:nvSpPr>
          <p:cNvPr id="49" name="Google Shape;49;p1"/>
          <p:cNvSpPr/>
          <p:nvPr/>
        </p:nvSpPr>
        <p:spPr>
          <a:xfrm>
            <a:off x="4674053" y="5685250"/>
            <a:ext cx="446315" cy="362709"/>
          </a:xfrm>
          <a:prstGeom prst="rect">
            <a:avLst/>
          </a:prstGeom>
        </p:spPr>
        <p:txBody>
          <a:bodyPr>
            <a:prstTxWarp prst="textPlain"/>
          </a:bodyPr>
          <a:lstStyle/>
          <a:p>
            <a:pPr lvl="0" algn="ctr"/>
            <a:r>
              <a:rPr b="0" i="0">
                <a:ln>
                  <a:noFill/>
                </a:ln>
                <a:solidFill>
                  <a:srgbClr val="FFFFFF"/>
                </a:solidFill>
                <a:latin typeface="Boogaloo"/>
              </a:rPr>
              <a:t>17</a:t>
            </a:r>
          </a:p>
        </p:txBody>
      </p:sp>
      <p:sp>
        <p:nvSpPr>
          <p:cNvPr id="50" name="Google Shape;50;p1"/>
          <p:cNvSpPr/>
          <p:nvPr/>
        </p:nvSpPr>
        <p:spPr>
          <a:xfrm>
            <a:off x="3378653" y="5685250"/>
            <a:ext cx="457717" cy="376826"/>
          </a:xfrm>
          <a:prstGeom prst="rect">
            <a:avLst/>
          </a:prstGeom>
        </p:spPr>
        <p:txBody>
          <a:bodyPr>
            <a:prstTxWarp prst="textPlain"/>
          </a:bodyPr>
          <a:lstStyle/>
          <a:p>
            <a:pPr lvl="0" algn="ctr"/>
            <a:r>
              <a:rPr b="0" i="0">
                <a:ln>
                  <a:noFill/>
                </a:ln>
                <a:solidFill>
                  <a:srgbClr val="FFFFFF"/>
                </a:solidFill>
                <a:latin typeface="Boogaloo"/>
              </a:rPr>
              <a:t>18</a:t>
            </a:r>
          </a:p>
        </p:txBody>
      </p:sp>
      <p:sp>
        <p:nvSpPr>
          <p:cNvPr id="51" name="Google Shape;51;p1"/>
          <p:cNvSpPr/>
          <p:nvPr/>
        </p:nvSpPr>
        <p:spPr>
          <a:xfrm>
            <a:off x="2159453" y="5685250"/>
            <a:ext cx="460975" cy="382256"/>
          </a:xfrm>
          <a:prstGeom prst="rect">
            <a:avLst/>
          </a:prstGeom>
        </p:spPr>
        <p:txBody>
          <a:bodyPr>
            <a:prstTxWarp prst="textPlain"/>
          </a:bodyPr>
          <a:lstStyle/>
          <a:p>
            <a:pPr lvl="0" algn="ctr"/>
            <a:r>
              <a:rPr b="0" i="0">
                <a:ln>
                  <a:noFill/>
                </a:ln>
                <a:solidFill>
                  <a:srgbClr val="FFFFFF"/>
                </a:solidFill>
                <a:latin typeface="Boogaloo"/>
              </a:rPr>
              <a:t>19</a:t>
            </a:r>
          </a:p>
        </p:txBody>
      </p:sp>
      <p:sp>
        <p:nvSpPr>
          <p:cNvPr id="52" name="Google Shape;52;p1"/>
          <p:cNvSpPr/>
          <p:nvPr/>
        </p:nvSpPr>
        <p:spPr>
          <a:xfrm>
            <a:off x="940253" y="5685250"/>
            <a:ext cx="494096" cy="365424"/>
          </a:xfrm>
          <a:prstGeom prst="rect">
            <a:avLst/>
          </a:prstGeom>
        </p:spPr>
        <p:txBody>
          <a:bodyPr>
            <a:prstTxWarp prst="textPlain"/>
          </a:bodyPr>
          <a:lstStyle/>
          <a:p>
            <a:pPr lvl="0" algn="ctr"/>
            <a:r>
              <a:rPr b="0" i="0">
                <a:ln>
                  <a:noFill/>
                </a:ln>
                <a:solidFill>
                  <a:srgbClr val="FFFFFF"/>
                </a:solidFill>
                <a:latin typeface="Boogaloo"/>
              </a:rPr>
              <a:t>20</a:t>
            </a:r>
          </a:p>
        </p:txBody>
      </p:sp>
      <p:sp>
        <p:nvSpPr>
          <p:cNvPr id="53" name="Google Shape;53;p1"/>
          <p:cNvSpPr/>
          <p:nvPr/>
        </p:nvSpPr>
        <p:spPr>
          <a:xfrm>
            <a:off x="940253" y="4466050"/>
            <a:ext cx="444143" cy="367053"/>
          </a:xfrm>
          <a:prstGeom prst="rect">
            <a:avLst/>
          </a:prstGeom>
        </p:spPr>
        <p:txBody>
          <a:bodyPr>
            <a:prstTxWarp prst="textPlain"/>
          </a:bodyPr>
          <a:lstStyle/>
          <a:p>
            <a:pPr lvl="0" algn="ctr"/>
            <a:r>
              <a:rPr b="0" i="0">
                <a:ln>
                  <a:noFill/>
                </a:ln>
                <a:solidFill>
                  <a:srgbClr val="FFFFFF"/>
                </a:solidFill>
                <a:latin typeface="Boogaloo"/>
              </a:rPr>
              <a:t>21</a:t>
            </a:r>
          </a:p>
        </p:txBody>
      </p:sp>
      <p:sp>
        <p:nvSpPr>
          <p:cNvPr id="54" name="Google Shape;54;p1"/>
          <p:cNvSpPr/>
          <p:nvPr/>
        </p:nvSpPr>
        <p:spPr>
          <a:xfrm>
            <a:off x="651615" y="3235513"/>
            <a:ext cx="1089183" cy="402889"/>
          </a:xfrm>
          <a:prstGeom prst="rect">
            <a:avLst/>
          </a:prstGeom>
        </p:spPr>
        <p:txBody>
          <a:bodyPr>
            <a:prstTxWarp prst="textPlain"/>
          </a:bodyPr>
          <a:lstStyle/>
          <a:p>
            <a:pPr lvl="0" algn="ctr"/>
            <a:r>
              <a:rPr b="0" i="0">
                <a:ln>
                  <a:noFill/>
                </a:ln>
                <a:solidFill>
                  <a:srgbClr val="FFFFFF"/>
                </a:solidFill>
                <a:latin typeface="Boogaloo"/>
              </a:rPr>
              <a:t>Finish</a:t>
            </a:r>
          </a:p>
        </p:txBody>
      </p:sp>
      <p:sp>
        <p:nvSpPr>
          <p:cNvPr id="55" name="Google Shape;55;p1"/>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latin typeface="Barlow Condensed"/>
                <a:ea typeface="Barlow Condensed"/>
                <a:cs typeface="Barlow Condensed"/>
                <a:sym typeface="Barlow Condensed"/>
              </a:rPr>
              <a:t>SLIDESMANIA.COM</a:t>
            </a:r>
            <a:endParaRPr>
              <a:solidFill>
                <a:schemeClr val="accent6"/>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slide" Target="/ppt/slides/slide20.xml"/><Relationship Id="rId22" Type="http://schemas.openxmlformats.org/officeDocument/2006/relationships/slide" Target="/ppt/slides/slide18.xml"/><Relationship Id="rId21" Type="http://schemas.openxmlformats.org/officeDocument/2006/relationships/slide" Target="/ppt/slides/slide19.xml"/><Relationship Id="rId24" Type="http://schemas.openxmlformats.org/officeDocument/2006/relationships/slide" Target="/ppt/slides/slide16.xml"/><Relationship Id="rId23" Type="http://schemas.openxmlformats.org/officeDocument/2006/relationships/slide" Target="/ppt/slides/slide17.xm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8.xml"/><Relationship Id="rId26" Type="http://schemas.openxmlformats.org/officeDocument/2006/relationships/hyperlink" Target="http://www.youtube.com/watch?v=9uf1gMqbpT4" TargetMode="External"/><Relationship Id="rId25" Type="http://schemas.openxmlformats.org/officeDocument/2006/relationships/slide" Target="/ppt/slides/slide15.xml"/><Relationship Id="rId27" Type="http://schemas.openxmlformats.org/officeDocument/2006/relationships/image" Target="../media/image7.jpg"/><Relationship Id="rId5" Type="http://schemas.openxmlformats.org/officeDocument/2006/relationships/slide" Target="/ppt/slides/slide4.xml"/><Relationship Id="rId6" Type="http://schemas.openxmlformats.org/officeDocument/2006/relationships/slide" Target="/ppt/slides/slide5.xml"/><Relationship Id="rId7" Type="http://schemas.openxmlformats.org/officeDocument/2006/relationships/slide" Target="/ppt/slides/slide6.xml"/><Relationship Id="rId8" Type="http://schemas.openxmlformats.org/officeDocument/2006/relationships/slide" Target="/ppt/slides/slide7.xml"/><Relationship Id="rId11" Type="http://schemas.openxmlformats.org/officeDocument/2006/relationships/slide" Target="/ppt/slides/slide11.xml"/><Relationship Id="rId10" Type="http://schemas.openxmlformats.org/officeDocument/2006/relationships/slide" Target="/ppt/slides/slide9.xml"/><Relationship Id="rId13" Type="http://schemas.openxmlformats.org/officeDocument/2006/relationships/slide" Target="/ppt/slides/slide12.xml"/><Relationship Id="rId12" Type="http://schemas.openxmlformats.org/officeDocument/2006/relationships/slide" Target="/ppt/slides/slide10.xml"/><Relationship Id="rId15" Type="http://schemas.openxmlformats.org/officeDocument/2006/relationships/slide" Target="/ppt/slides/slide22.xml"/><Relationship Id="rId14" Type="http://schemas.openxmlformats.org/officeDocument/2006/relationships/slide" Target="/ppt/slides/slide13.xml"/><Relationship Id="rId17" Type="http://schemas.openxmlformats.org/officeDocument/2006/relationships/slide" Target="/ppt/slides/slide23.xml"/><Relationship Id="rId16" Type="http://schemas.openxmlformats.org/officeDocument/2006/relationships/slide" Target="/ppt/slides/slide14.xml"/><Relationship Id="rId19" Type="http://schemas.openxmlformats.org/officeDocument/2006/relationships/slide" Target="/ppt/slides/slide21.xml"/><Relationship Id="rId18" Type="http://schemas.openxmlformats.org/officeDocument/2006/relationships/slide" Target="/ppt/slides/slide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slide" Target="/ppt/slides/slide1.xml"/><Relationship Id="rId4" Type="http://schemas.openxmlformats.org/officeDocument/2006/relationships/slide" Target="/ppt/slides/slide32.xml"/><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slide" Target="/ppt/slides/slide1.xml"/><Relationship Id="rId4" Type="http://schemas.openxmlformats.org/officeDocument/2006/relationships/slide" Target="/ppt/slides/slide33.xml"/><Relationship Id="rId5" Type="http://schemas.openxmlformats.org/officeDocument/2006/relationships/image" Target="../media/image1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slide" Target="/ppt/slides/slide1.xml"/><Relationship Id="rId4" Type="http://schemas.openxmlformats.org/officeDocument/2006/relationships/slide" Target="/ppt/slides/slide34.xml"/><Relationship Id="rId5" Type="http://schemas.openxmlformats.org/officeDocument/2006/relationships/image" Target="../media/image20.gif"/><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slide" Target="/ppt/slides/slide1.xml"/><Relationship Id="rId4" Type="http://schemas.openxmlformats.org/officeDocument/2006/relationships/slide" Target="/ppt/slides/slide35.xml"/><Relationship Id="rId5" Type="http://schemas.openxmlformats.org/officeDocument/2006/relationships/image" Target="../media/image22.gif"/><Relationship Id="rId6"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slide" Target="/ppt/slides/slide1.xml"/><Relationship Id="rId4" Type="http://schemas.openxmlformats.org/officeDocument/2006/relationships/slide" Target="/ppt/slides/slide36.xml"/><Relationship Id="rId5" Type="http://schemas.openxmlformats.org/officeDocument/2006/relationships/image" Target="../media/image28.gif"/><Relationship Id="rId6"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slide" Target="/ppt/slides/slide1.xml"/><Relationship Id="rId4" Type="http://schemas.openxmlformats.org/officeDocument/2006/relationships/slide" Target="/ppt/slides/slide37.xml"/><Relationship Id="rId5" Type="http://schemas.openxmlformats.org/officeDocument/2006/relationships/image" Target="../media/image38.gif"/><Relationship Id="rId6"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slide" Target="/ppt/slides/slide1.xml"/><Relationship Id="rId4" Type="http://schemas.openxmlformats.org/officeDocument/2006/relationships/slide" Target="/ppt/slides/slide38.xml"/><Relationship Id="rId5" Type="http://schemas.openxmlformats.org/officeDocument/2006/relationships/image" Target="../media/image26.png"/><Relationship Id="rId6" Type="http://schemas.openxmlformats.org/officeDocument/2006/relationships/image" Target="../media/image25.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slide" Target="/ppt/slides/slide1.xml"/><Relationship Id="rId4" Type="http://schemas.openxmlformats.org/officeDocument/2006/relationships/slide" Target="/ppt/slides/slide39.xml"/><Relationship Id="rId5" Type="http://schemas.openxmlformats.org/officeDocument/2006/relationships/image" Target="../media/image24.png"/><Relationship Id="rId6" Type="http://schemas.openxmlformats.org/officeDocument/2006/relationships/image" Target="../media/image40.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slide" Target="/ppt/slides/slide1.xml"/><Relationship Id="rId4" Type="http://schemas.openxmlformats.org/officeDocument/2006/relationships/slide" Target="/ppt/slides/slide40.xml"/><Relationship Id="rId5" Type="http://schemas.openxmlformats.org/officeDocument/2006/relationships/image" Target="../media/image49.gif"/><Relationship Id="rId6"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slide" Target="/ppt/slides/slide1.xml"/><Relationship Id="rId4" Type="http://schemas.openxmlformats.org/officeDocument/2006/relationships/slide" Target="/ppt/slides/slide41.xml"/><Relationship Id="rId5" Type="http://schemas.openxmlformats.org/officeDocument/2006/relationships/image" Target="../media/image33.gif"/><Relationship Id="rId6"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slide" Target="/ppt/slid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slide" Target="/ppt/slides/slide1.xml"/><Relationship Id="rId4" Type="http://schemas.openxmlformats.org/officeDocument/2006/relationships/slide" Target="/ppt/slides/slide42.xml"/><Relationship Id="rId5" Type="http://schemas.openxmlformats.org/officeDocument/2006/relationships/image" Target="../media/image39.gif"/><Relationship Id="rId6" Type="http://schemas.openxmlformats.org/officeDocument/2006/relationships/image" Target="../media/image41.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slide" Target="/ppt/slides/slide1.xml"/><Relationship Id="rId4" Type="http://schemas.openxmlformats.org/officeDocument/2006/relationships/slide" Target="/ppt/slides/slide43.xml"/><Relationship Id="rId5" Type="http://schemas.openxmlformats.org/officeDocument/2006/relationships/image" Target="../media/image36.gif"/><Relationship Id="rId6"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slide" Target="/ppt/slides/slide1.xml"/><Relationship Id="rId4" Type="http://schemas.openxmlformats.org/officeDocument/2006/relationships/slide" Target="/ppt/slides/slide44.xml"/><Relationship Id="rId5" Type="http://schemas.openxmlformats.org/officeDocument/2006/relationships/image" Target="../media/image45.gif"/><Relationship Id="rId6"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slide" Target="/ppt/slides/slide1.xml"/><Relationship Id="rId4" Type="http://schemas.openxmlformats.org/officeDocument/2006/relationships/slide" Target="/ppt/slides/slide45.xml"/><Relationship Id="rId5" Type="http://schemas.openxmlformats.org/officeDocument/2006/relationships/image" Target="../media/image32.gif"/><Relationship Id="rId6"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slide" Target="/ppt/slides/slide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slide" Target="/ppt/slides/slide1.xml"/><Relationship Id="rId4" Type="http://schemas.openxmlformats.org/officeDocument/2006/relationships/slide" Target="/ppt/slides/slide3.xml"/><Relationship Id="rId5"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slide" Target="/ppt/slides/slide1.xml"/><Relationship Id="rId4" Type="http://schemas.openxmlformats.org/officeDocument/2006/relationships/slide" Target="/ppt/slides/slide4.xml"/><Relationship Id="rId5"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slide" Target="/ppt/slides/slide1.xml"/><Relationship Id="rId4" Type="http://schemas.openxmlformats.org/officeDocument/2006/relationships/slide" Target="/ppt/slides/slide5.xml"/><Relationship Id="rId5"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slide" Target="/ppt/slides/slide1.xml"/><Relationship Id="rId4" Type="http://schemas.openxmlformats.org/officeDocument/2006/relationships/slide" Target="/ppt/slides/slide7.xml"/><Relationship Id="rId5"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slide" Target="/ppt/slides/slide1.xml"/><Relationship Id="rId4" Type="http://schemas.openxmlformats.org/officeDocument/2006/relationships/slide" Target="/ppt/slides/slide6.xml"/><Relationship Id="rId5"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slide" Target="/ppt/slides/slide1.xml"/><Relationship Id="rId4" Type="http://schemas.openxmlformats.org/officeDocument/2006/relationships/slide" Target="/ppt/slides/slide25.xml"/><Relationship Id="rId5"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slide" Target="/ppt/slides/slide1.xml"/><Relationship Id="rId4" Type="http://schemas.openxmlformats.org/officeDocument/2006/relationships/slide" Target="/ppt/slides/slide8.xml"/><Relationship Id="rId5"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slide" Target="/ppt/slides/slide1.xml"/><Relationship Id="rId4" Type="http://schemas.openxmlformats.org/officeDocument/2006/relationships/slide" Target="/ppt/slides/slide9.xml"/><Relationship Id="rId5"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slide" Target="/ppt/slides/slide1.xml"/><Relationship Id="rId4" Type="http://schemas.openxmlformats.org/officeDocument/2006/relationships/slide" Target="/ppt/slides/slide10.xml"/><Relationship Id="rId5" Type="http://schemas.openxmlformats.org/officeDocument/2006/relationships/image" Target="../media/image5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slide" Target="/ppt/slides/slide1.xml"/><Relationship Id="rId4" Type="http://schemas.openxmlformats.org/officeDocument/2006/relationships/slide" Target="/ppt/slides/slide11.xml"/><Relationship Id="rId5"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slide" Target="/ppt/slides/slide1.xml"/><Relationship Id="rId4" Type="http://schemas.openxmlformats.org/officeDocument/2006/relationships/slide" Target="/ppt/slides/slide12.xml"/><Relationship Id="rId5"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 Id="rId3" Type="http://schemas.openxmlformats.org/officeDocument/2006/relationships/slide" Target="/ppt/slides/slide1.xml"/><Relationship Id="rId4" Type="http://schemas.openxmlformats.org/officeDocument/2006/relationships/slide" Target="/ppt/slides/slide13.xml"/><Relationship Id="rId5"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 Id="rId3" Type="http://schemas.openxmlformats.org/officeDocument/2006/relationships/slide" Target="/ppt/slides/slide1.xml"/><Relationship Id="rId4" Type="http://schemas.openxmlformats.org/officeDocument/2006/relationships/slide" Target="/ppt/slides/slide14.xml"/><Relationship Id="rId5"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slide" Target="/ppt/slides/slide1.xml"/><Relationship Id="rId4" Type="http://schemas.openxmlformats.org/officeDocument/2006/relationships/slide" Target="/ppt/slides/slide15.xml"/><Relationship Id="rId5"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slide" Target="/ppt/slides/slide1.xml"/><Relationship Id="rId4" Type="http://schemas.openxmlformats.org/officeDocument/2006/relationships/slide" Target="/ppt/slides/slide16.xml"/><Relationship Id="rId5"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slide" Target="/ppt/slides/slide1.xml"/><Relationship Id="rId4" Type="http://schemas.openxmlformats.org/officeDocument/2006/relationships/slide" Target="/ppt/slides/slide17.xml"/><Relationship Id="rId5"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slide" Target="/ppt/slides/slide1.xml"/><Relationship Id="rId4" Type="http://schemas.openxmlformats.org/officeDocument/2006/relationships/slide" Target="/ppt/slides/slide26.xml"/><Relationship Id="rId5" Type="http://schemas.openxmlformats.org/officeDocument/2006/relationships/image" Target="../media/image9.gif"/><Relationship Id="rId6"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slide" Target="/ppt/slides/slide1.xml"/><Relationship Id="rId4" Type="http://schemas.openxmlformats.org/officeDocument/2006/relationships/slide" Target="/ppt/slides/slide18.xml"/><Relationship Id="rId5"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xml"/><Relationship Id="rId3" Type="http://schemas.openxmlformats.org/officeDocument/2006/relationships/slide" Target="/ppt/slides/slide1.xml"/><Relationship Id="rId4" Type="http://schemas.openxmlformats.org/officeDocument/2006/relationships/slide" Target="/ppt/slides/slide19.xml"/><Relationship Id="rId5"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2.xml"/><Relationship Id="rId3" Type="http://schemas.openxmlformats.org/officeDocument/2006/relationships/slide" Target="/ppt/slides/slide1.xml"/><Relationship Id="rId4" Type="http://schemas.openxmlformats.org/officeDocument/2006/relationships/slide" Target="/ppt/slides/slide20.xml"/><Relationship Id="rId5"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slide" Target="/ppt/slides/slide1.xml"/><Relationship Id="rId4" Type="http://schemas.openxmlformats.org/officeDocument/2006/relationships/slide" Target="/ppt/slides/slide21.xml"/><Relationship Id="rId5" Type="http://schemas.openxmlformats.org/officeDocument/2006/relationships/image" Target="../media/image30.png"/><Relationship Id="rId6"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 Id="rId3" Type="http://schemas.openxmlformats.org/officeDocument/2006/relationships/slide" Target="/ppt/slides/slide1.xml"/><Relationship Id="rId4" Type="http://schemas.openxmlformats.org/officeDocument/2006/relationships/slide" Target="/ppt/slides/slide22.xml"/><Relationship Id="rId5"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slide" Target="/ppt/slides/slide1.xml"/><Relationship Id="rId4" Type="http://schemas.openxmlformats.org/officeDocument/2006/relationships/slide" Target="/ppt/slides/slide23.xml"/><Relationship Id="rId5"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slide" Target="/ppt/slides/slide1.xml"/><Relationship Id="rId4" Type="http://schemas.openxmlformats.org/officeDocument/2006/relationships/image" Target="../media/image61.gif"/><Relationship Id="rId5" Type="http://schemas.openxmlformats.org/officeDocument/2006/relationships/image" Target="../media/image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 Id="rId3" Type="http://schemas.openxmlformats.org/officeDocument/2006/relationships/slide" Target="/ppt/slides/slide1.xml"/><Relationship Id="rId4" Type="http://schemas.openxmlformats.org/officeDocument/2006/relationships/slide" Target="/ppt/slides/slide46.xml"/><Relationship Id="rId5"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5.gif"/><Relationship Id="rId4" Type="http://schemas.openxmlformats.org/officeDocument/2006/relationships/slide" Target="/ppt/slides/slide1.xml"/><Relationship Id="rId5" Type="http://schemas.openxmlformats.org/officeDocument/2006/relationships/slide" Target="/ppt/slides/slide27.xml"/><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slide" Target="/ppt/slides/slide1.xml"/><Relationship Id="rId4" Type="http://schemas.openxmlformats.org/officeDocument/2006/relationships/slide" Target="/ppt/slides/slide29.xml"/><Relationship Id="rId5" Type="http://schemas.openxmlformats.org/officeDocument/2006/relationships/image" Target="../media/image1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slide" Target="/ppt/slides/slide1.xml"/><Relationship Id="rId4" Type="http://schemas.openxmlformats.org/officeDocument/2006/relationships/slide" Target="/ppt/slides/slide28.xml"/><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slide" Target="/ppt/slides/slide1.xml"/><Relationship Id="rId4" Type="http://schemas.openxmlformats.org/officeDocument/2006/relationships/slide" Target="/ppt/slides/slide30.xml"/><Relationship Id="rId5" Type="http://schemas.openxmlformats.org/officeDocument/2006/relationships/image" Target="../media/image23.gif"/><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slide" Target="/ppt/slides/slide1.xml"/><Relationship Id="rId4" Type="http://schemas.openxmlformats.org/officeDocument/2006/relationships/slide" Target="/ppt/slides/slide31.xml"/><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4"/>
          <p:cNvSpPr/>
          <p:nvPr/>
        </p:nvSpPr>
        <p:spPr>
          <a:xfrm>
            <a:off x="2062978" y="2521094"/>
            <a:ext cx="2165737" cy="1091434"/>
          </a:xfrm>
          <a:prstGeom prst="rect">
            <a:avLst/>
          </a:prstGeom>
        </p:spPr>
        <p:txBody>
          <a:bodyPr>
            <a:prstTxWarp prst="textPlain"/>
          </a:bodyPr>
          <a:lstStyle/>
          <a:p>
            <a:pPr lvl="0" algn="ctr"/>
            <a:r>
              <a:rPr b="1" i="0">
                <a:ln cap="flat" cmpd="sng" w="38100">
                  <a:solidFill>
                    <a:schemeClr val="lt1"/>
                  </a:solidFill>
                  <a:prstDash val="solid"/>
                  <a:round/>
                  <a:headEnd len="sm" w="sm" type="none"/>
                  <a:tailEnd len="sm" w="sm" type="none"/>
                </a:ln>
                <a:solidFill>
                  <a:schemeClr val="accent6"/>
                </a:solidFill>
                <a:latin typeface="Boogaloo"/>
              </a:rPr>
              <a:t>Let's</a:t>
            </a:r>
          </a:p>
        </p:txBody>
      </p:sp>
      <p:sp>
        <p:nvSpPr>
          <p:cNvPr id="310" name="Google Shape;310;p24"/>
          <p:cNvSpPr/>
          <p:nvPr/>
        </p:nvSpPr>
        <p:spPr>
          <a:xfrm>
            <a:off x="3652313" y="3643975"/>
            <a:ext cx="2430424" cy="1514780"/>
          </a:xfrm>
          <a:prstGeom prst="rect">
            <a:avLst/>
          </a:prstGeom>
        </p:spPr>
        <p:txBody>
          <a:bodyPr>
            <a:prstTxWarp prst="textPlain"/>
          </a:bodyPr>
          <a:lstStyle/>
          <a:p>
            <a:pPr lvl="0" algn="ctr"/>
            <a:r>
              <a:rPr b="1" i="0">
                <a:ln cap="flat" cmpd="sng" w="38100">
                  <a:solidFill>
                    <a:schemeClr val="lt1"/>
                  </a:solidFill>
                  <a:prstDash val="solid"/>
                  <a:round/>
                  <a:headEnd len="sm" w="sm" type="none"/>
                  <a:tailEnd len="sm" w="sm" type="none"/>
                </a:ln>
                <a:solidFill>
                  <a:schemeClr val="accent6"/>
                </a:solidFill>
                <a:latin typeface="Boogaloo"/>
              </a:rPr>
              <a:t>play!</a:t>
            </a:r>
          </a:p>
        </p:txBody>
      </p:sp>
      <p:sp>
        <p:nvSpPr>
          <p:cNvPr id="311" name="Google Shape;311;p24">
            <a:hlinkClick action="ppaction://hlinksldjump" r:id="rId3"/>
          </p:cNvPr>
          <p:cNvSpPr/>
          <p:nvPr/>
        </p:nvSpPr>
        <p:spPr>
          <a:xfrm rot="-5400000">
            <a:off x="1027700" y="-71552"/>
            <a:ext cx="328800" cy="1224000"/>
          </a:xfrm>
          <a:prstGeom prst="round2SameRect">
            <a:avLst>
              <a:gd fmla="val 16667" name="adj1"/>
              <a:gd fmla="val 0" name="adj2"/>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2" name="Google Shape;312;p24">
            <a:hlinkClick action="ppaction://hlinksldjump" r:id="rId4"/>
          </p:cNvPr>
          <p:cNvSpPr/>
          <p:nvPr/>
        </p:nvSpPr>
        <p:spPr>
          <a:xfrm>
            <a:off x="1805241"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3" name="Google Shape;313;p24">
            <a:hlinkClick action="ppaction://hlinksldjump" r:id="rId5"/>
          </p:cNvPr>
          <p:cNvSpPr/>
          <p:nvPr/>
        </p:nvSpPr>
        <p:spPr>
          <a:xfrm>
            <a:off x="3030381"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4" name="Google Shape;314;p24">
            <a:hlinkClick action="ppaction://hlinksldjump" r:id="rId6"/>
          </p:cNvPr>
          <p:cNvSpPr/>
          <p:nvPr/>
        </p:nvSpPr>
        <p:spPr>
          <a:xfrm>
            <a:off x="4255522"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5" name="Google Shape;315;p24">
            <a:hlinkClick action="ppaction://hlinksldjump" r:id="rId7"/>
          </p:cNvPr>
          <p:cNvSpPr/>
          <p:nvPr/>
        </p:nvSpPr>
        <p:spPr>
          <a:xfrm>
            <a:off x="5480662"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6" name="Google Shape;316;p24">
            <a:hlinkClick action="ppaction://hlinksldjump" r:id="rId8"/>
          </p:cNvPr>
          <p:cNvSpPr/>
          <p:nvPr/>
        </p:nvSpPr>
        <p:spPr>
          <a:xfrm>
            <a:off x="6705803"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7" name="Google Shape;317;p24">
            <a:hlinkClick action="ppaction://hlinksldjump" r:id="rId9"/>
          </p:cNvPr>
          <p:cNvSpPr/>
          <p:nvPr/>
        </p:nvSpPr>
        <p:spPr>
          <a:xfrm>
            <a:off x="7930944"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18" name="Google Shape;318;p24">
            <a:hlinkClick action="ppaction://hlinksldjump" r:id="rId10"/>
          </p:cNvPr>
          <p:cNvSpPr/>
          <p:nvPr/>
        </p:nvSpPr>
        <p:spPr>
          <a:xfrm>
            <a:off x="9156084" y="376173"/>
            <a:ext cx="1224000" cy="328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19" name="Google Shape;319;p24">
            <a:hlinkClick action="ppaction://hlinksldjump" r:id="rId11"/>
          </p:cNvPr>
          <p:cNvSpPr/>
          <p:nvPr/>
        </p:nvSpPr>
        <p:spPr>
          <a:xfrm>
            <a:off x="11315706" y="1600125"/>
            <a:ext cx="2919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0" name="Google Shape;320;p24">
            <a:hlinkClick action="ppaction://hlinksldjump" r:id="rId12"/>
          </p:cNvPr>
          <p:cNvSpPr/>
          <p:nvPr/>
        </p:nvSpPr>
        <p:spPr>
          <a:xfrm>
            <a:off x="10381225" y="376173"/>
            <a:ext cx="1224000" cy="328800"/>
          </a:xfrm>
          <a:prstGeom prst="round1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1" name="Google Shape;321;p24">
            <a:hlinkClick action="ppaction://hlinksldjump" r:id="rId13"/>
          </p:cNvPr>
          <p:cNvSpPr/>
          <p:nvPr/>
        </p:nvSpPr>
        <p:spPr>
          <a:xfrm>
            <a:off x="11315707" y="2820974"/>
            <a:ext cx="2919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2" name="Google Shape;322;p24">
            <a:hlinkClick action="ppaction://hlinksldjump" r:id="rId14"/>
          </p:cNvPr>
          <p:cNvSpPr/>
          <p:nvPr/>
        </p:nvSpPr>
        <p:spPr>
          <a:xfrm>
            <a:off x="11315706" y="4032300"/>
            <a:ext cx="2919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3" name="Google Shape;323;p24">
            <a:hlinkClick action="ppaction://hlinksldjump" r:id="rId15"/>
          </p:cNvPr>
          <p:cNvSpPr/>
          <p:nvPr/>
        </p:nvSpPr>
        <p:spPr>
          <a:xfrm rot="10800000">
            <a:off x="583600" y="6248490"/>
            <a:ext cx="1224000" cy="233100"/>
          </a:xfrm>
          <a:prstGeom prst="round1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4" name="Google Shape;324;p24">
            <a:hlinkClick action="ppaction://hlinksldjump" r:id="rId16"/>
          </p:cNvPr>
          <p:cNvSpPr/>
          <p:nvPr/>
        </p:nvSpPr>
        <p:spPr>
          <a:xfrm rot="5400000">
            <a:off x="10883450" y="5753191"/>
            <a:ext cx="233100" cy="1224000"/>
          </a:xfrm>
          <a:prstGeom prst="round1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5" name="Google Shape;325;p24">
            <a:hlinkClick action="ppaction://hlinksldjump" r:id="rId17"/>
          </p:cNvPr>
          <p:cNvSpPr/>
          <p:nvPr/>
        </p:nvSpPr>
        <p:spPr>
          <a:xfrm>
            <a:off x="579999" y="4029196"/>
            <a:ext cx="291000" cy="1224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6" name="Google Shape;326;p24">
            <a:hlinkClick action="ppaction://hlinksldjump" r:id="rId18"/>
          </p:cNvPr>
          <p:cNvSpPr/>
          <p:nvPr/>
        </p:nvSpPr>
        <p:spPr>
          <a:xfrm>
            <a:off x="580998" y="2805225"/>
            <a:ext cx="291000" cy="1224000"/>
          </a:xfrm>
          <a:prstGeom prst="round2SameRect">
            <a:avLst>
              <a:gd fmla="val 16667" name="adj1"/>
              <a:gd fmla="val 0" name="adj2"/>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7" name="Google Shape;327;p24">
            <a:hlinkClick action="ppaction://hlinksldjump" r:id="rId19"/>
          </p:cNvPr>
          <p:cNvSpPr/>
          <p:nvPr/>
        </p:nvSpPr>
        <p:spPr>
          <a:xfrm>
            <a:off x="180915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8" name="Google Shape;328;p24">
            <a:hlinkClick action="ppaction://hlinksldjump" r:id="rId20"/>
          </p:cNvPr>
          <p:cNvSpPr/>
          <p:nvPr/>
        </p:nvSpPr>
        <p:spPr>
          <a:xfrm>
            <a:off x="303470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29" name="Google Shape;329;p24">
            <a:hlinkClick action="ppaction://hlinksldjump" r:id="rId21"/>
          </p:cNvPr>
          <p:cNvSpPr/>
          <p:nvPr/>
        </p:nvSpPr>
        <p:spPr>
          <a:xfrm>
            <a:off x="426025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30" name="Google Shape;330;p24">
            <a:hlinkClick action="ppaction://hlinksldjump" r:id="rId22"/>
          </p:cNvPr>
          <p:cNvSpPr/>
          <p:nvPr/>
        </p:nvSpPr>
        <p:spPr>
          <a:xfrm>
            <a:off x="548580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31" name="Google Shape;331;p24">
            <a:hlinkClick action="ppaction://hlinksldjump" r:id="rId23"/>
          </p:cNvPr>
          <p:cNvSpPr/>
          <p:nvPr/>
        </p:nvSpPr>
        <p:spPr>
          <a:xfrm>
            <a:off x="671135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32" name="Google Shape;332;p24">
            <a:hlinkClick action="ppaction://hlinksldjump" r:id="rId24"/>
          </p:cNvPr>
          <p:cNvSpPr/>
          <p:nvPr/>
        </p:nvSpPr>
        <p:spPr>
          <a:xfrm>
            <a:off x="793690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333" name="Google Shape;333;p24">
            <a:hlinkClick action="ppaction://hlinksldjump" r:id="rId25"/>
          </p:cNvPr>
          <p:cNvSpPr/>
          <p:nvPr/>
        </p:nvSpPr>
        <p:spPr>
          <a:xfrm>
            <a:off x="9162450" y="6248623"/>
            <a:ext cx="1224000" cy="2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pic>
        <p:nvPicPr>
          <p:cNvPr id="334" name="Google Shape;334;p24" title="Dice">
            <a:hlinkClick r:id="rId26"/>
          </p:cNvPr>
          <p:cNvPicPr preferRelativeResize="0"/>
          <p:nvPr/>
        </p:nvPicPr>
        <p:blipFill>
          <a:blip r:embed="rId27">
            <a:alphaModFix/>
          </a:blip>
          <a:stretch>
            <a:fillRect/>
          </a:stretch>
        </p:blipFill>
        <p:spPr>
          <a:xfrm>
            <a:off x="6320550" y="2041247"/>
            <a:ext cx="3420300" cy="2565225"/>
          </a:xfrm>
          <a:prstGeom prst="rect">
            <a:avLst/>
          </a:prstGeom>
          <a:noFill/>
          <a:ln>
            <a:noFill/>
          </a:ln>
        </p:spPr>
      </p:pic>
      <p:sp>
        <p:nvSpPr>
          <p:cNvPr id="335" name="Google Shape;335;p24"/>
          <p:cNvSpPr/>
          <p:nvPr/>
        </p:nvSpPr>
        <p:spPr>
          <a:xfrm>
            <a:off x="1928987" y="1700725"/>
            <a:ext cx="4033021" cy="645826"/>
          </a:xfrm>
          <a:prstGeom prst="rect">
            <a:avLst/>
          </a:prstGeom>
        </p:spPr>
        <p:txBody>
          <a:bodyPr>
            <a:prstTxWarp prst="textPlain"/>
          </a:bodyPr>
          <a:lstStyle/>
          <a:p>
            <a:pPr lvl="0" algn="ctr"/>
            <a:r>
              <a:rPr b="1" i="0">
                <a:ln cap="flat" cmpd="sng" w="38100">
                  <a:solidFill>
                    <a:schemeClr val="lt1"/>
                  </a:solidFill>
                  <a:prstDash val="solid"/>
                  <a:round/>
                  <a:headEnd len="sm" w="sm" type="none"/>
                  <a:tailEnd len="sm" w="sm" type="none"/>
                </a:ln>
                <a:solidFill>
                  <a:schemeClr val="accent6"/>
                </a:solidFill>
                <a:latin typeface="Boogaloo"/>
              </a:rPr>
              <a:t>Name that Muscle</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3"/>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8</a:t>
            </a:r>
            <a:endParaRPr/>
          </a:p>
        </p:txBody>
      </p:sp>
      <p:sp>
        <p:nvSpPr>
          <p:cNvPr id="414" name="Google Shape;414;p33"/>
          <p:cNvSpPr txBox="1"/>
          <p:nvPr>
            <p:ph idx="1" type="body"/>
          </p:nvPr>
        </p:nvSpPr>
        <p:spPr>
          <a:xfrm>
            <a:off x="1345500" y="2086925"/>
            <a:ext cx="4068300" cy="2338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Clr>
                <a:schemeClr val="dk1"/>
              </a:buClr>
              <a:buSzPts val="1100"/>
              <a:buFont typeface="Arial"/>
              <a:buNone/>
            </a:pPr>
            <a:r>
              <a:rPr lang="en" sz="2900"/>
              <a:t>Which muscle is being worked during cardio-respiratory exercises?</a:t>
            </a:r>
            <a:endParaRPr sz="2900"/>
          </a:p>
        </p:txBody>
      </p:sp>
      <p:sp>
        <p:nvSpPr>
          <p:cNvPr id="415" name="Google Shape;415;p33">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3">
            <a:hlinkClick action="ppaction://hlinksldjump" r:id="rId4"/>
          </p:cNvPr>
          <p:cNvSpPr/>
          <p:nvPr/>
        </p:nvSpPr>
        <p:spPr>
          <a:xfrm>
            <a:off x="1606050" y="5763100"/>
            <a:ext cx="3547200" cy="624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417" name="Google Shape;417;p33"/>
          <p:cNvPicPr preferRelativeResize="0"/>
          <p:nvPr/>
        </p:nvPicPr>
        <p:blipFill>
          <a:blip r:embed="rId5">
            <a:alphaModFix/>
          </a:blip>
          <a:stretch>
            <a:fillRect/>
          </a:stretch>
        </p:blipFill>
        <p:spPr>
          <a:xfrm>
            <a:off x="6096000" y="1804906"/>
            <a:ext cx="4068300" cy="34893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34"/>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9</a:t>
            </a:r>
            <a:endParaRPr/>
          </a:p>
        </p:txBody>
      </p:sp>
      <p:sp>
        <p:nvSpPr>
          <p:cNvPr id="423" name="Google Shape;423;p34"/>
          <p:cNvSpPr txBox="1"/>
          <p:nvPr>
            <p:ph idx="1" type="body"/>
          </p:nvPr>
        </p:nvSpPr>
        <p:spPr>
          <a:xfrm>
            <a:off x="6527100" y="1855550"/>
            <a:ext cx="4068300" cy="37797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Clr>
                <a:schemeClr val="dk1"/>
              </a:buClr>
              <a:buSzPts val="1100"/>
              <a:buFont typeface="Arial"/>
              <a:buNone/>
            </a:pPr>
            <a:r>
              <a:rPr lang="en" sz="3200"/>
              <a:t>What is the name of the antagonist muscle located opposite the biceps on the upper arm?</a:t>
            </a:r>
            <a:endParaRPr sz="3200"/>
          </a:p>
        </p:txBody>
      </p:sp>
      <p:sp>
        <p:nvSpPr>
          <p:cNvPr id="424" name="Google Shape;424;p34">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4">
            <a:hlinkClick action="ppaction://hlinksldjump" r:id="rId4"/>
          </p:cNvPr>
          <p:cNvSpPr/>
          <p:nvPr/>
        </p:nvSpPr>
        <p:spPr>
          <a:xfrm>
            <a:off x="6787650" y="5763100"/>
            <a:ext cx="3547200" cy="624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426" name="Google Shape;426;p34"/>
          <p:cNvPicPr preferRelativeResize="0"/>
          <p:nvPr/>
        </p:nvPicPr>
        <p:blipFill>
          <a:blip r:embed="rId5">
            <a:alphaModFix/>
          </a:blip>
          <a:stretch>
            <a:fillRect/>
          </a:stretch>
        </p:blipFill>
        <p:spPr>
          <a:xfrm>
            <a:off x="2127650" y="1448425"/>
            <a:ext cx="3695075" cy="3695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5"/>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10</a:t>
            </a:r>
            <a:endParaRPr/>
          </a:p>
        </p:txBody>
      </p:sp>
      <p:sp>
        <p:nvSpPr>
          <p:cNvPr id="432" name="Google Shape;432;p35"/>
          <p:cNvSpPr txBox="1"/>
          <p:nvPr>
            <p:ph idx="1" type="body"/>
          </p:nvPr>
        </p:nvSpPr>
        <p:spPr>
          <a:xfrm>
            <a:off x="1345500" y="1837900"/>
            <a:ext cx="4068300" cy="17598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Clr>
                <a:schemeClr val="dk1"/>
              </a:buClr>
              <a:buSzPts val="1100"/>
              <a:buFont typeface="Arial"/>
              <a:buNone/>
            </a:pPr>
            <a:r>
              <a:rPr lang="en"/>
              <a:t>What is the primary muscle in this exercise that twists the body side to side?</a:t>
            </a:r>
            <a:endParaRPr/>
          </a:p>
        </p:txBody>
      </p:sp>
      <p:sp>
        <p:nvSpPr>
          <p:cNvPr id="433" name="Google Shape;433;p35">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5">
            <a:hlinkClick action="ppaction://hlinksldjump" r:id="rId4"/>
          </p:cNvPr>
          <p:cNvSpPr/>
          <p:nvPr/>
        </p:nvSpPr>
        <p:spPr>
          <a:xfrm>
            <a:off x="1606050" y="5763100"/>
            <a:ext cx="3547200" cy="624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435" name="Google Shape;435;p35"/>
          <p:cNvPicPr preferRelativeResize="0"/>
          <p:nvPr/>
        </p:nvPicPr>
        <p:blipFill>
          <a:blip r:embed="rId5">
            <a:alphaModFix/>
          </a:blip>
          <a:stretch>
            <a:fillRect/>
          </a:stretch>
        </p:blipFill>
        <p:spPr>
          <a:xfrm>
            <a:off x="1627050" y="3694563"/>
            <a:ext cx="3505200" cy="1971675"/>
          </a:xfrm>
          <a:prstGeom prst="rect">
            <a:avLst/>
          </a:prstGeom>
          <a:noFill/>
          <a:ln cap="flat" cmpd="sng" w="28575">
            <a:solidFill>
              <a:schemeClr val="dk2"/>
            </a:solidFill>
            <a:prstDash val="solid"/>
            <a:round/>
            <a:headEnd len="sm" w="sm" type="none"/>
            <a:tailEnd len="sm" w="sm" type="none"/>
          </a:ln>
        </p:spPr>
      </p:pic>
      <p:grpSp>
        <p:nvGrpSpPr>
          <p:cNvPr id="436" name="Google Shape;436;p35"/>
          <p:cNvGrpSpPr/>
          <p:nvPr/>
        </p:nvGrpSpPr>
        <p:grpSpPr>
          <a:xfrm>
            <a:off x="6096000" y="1693975"/>
            <a:ext cx="3879800" cy="3470050"/>
            <a:chOff x="2216200" y="1693975"/>
            <a:chExt cx="3879800" cy="3470050"/>
          </a:xfrm>
        </p:grpSpPr>
        <p:pic>
          <p:nvPicPr>
            <p:cNvPr descr="Clientmoji" id="437" name="Google Shape;437;p35"/>
            <p:cNvPicPr preferRelativeResize="0"/>
            <p:nvPr/>
          </p:nvPicPr>
          <p:blipFill rotWithShape="1">
            <a:blip r:embed="rId6">
              <a:alphaModFix/>
            </a:blip>
            <a:srcRect b="0" l="0" r="0" t="10562"/>
            <a:stretch/>
          </p:blipFill>
          <p:spPr>
            <a:xfrm flipH="1">
              <a:off x="2216200" y="1693975"/>
              <a:ext cx="3879800" cy="3470050"/>
            </a:xfrm>
            <a:prstGeom prst="rect">
              <a:avLst/>
            </a:prstGeom>
            <a:noFill/>
            <a:ln>
              <a:noFill/>
            </a:ln>
          </p:spPr>
        </p:pic>
        <p:sp>
          <p:nvSpPr>
            <p:cNvPr id="438" name="Google Shape;438;p35"/>
            <p:cNvSpPr txBox="1"/>
            <p:nvPr/>
          </p:nvSpPr>
          <p:spPr>
            <a:xfrm>
              <a:off x="4099475" y="2107200"/>
              <a:ext cx="1666500" cy="107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300">
                  <a:latin typeface="Boogaloo"/>
                  <a:ea typeface="Boogaloo"/>
                  <a:cs typeface="Boogaloo"/>
                  <a:sym typeface="Boogaloo"/>
                </a:rPr>
                <a:t>You got it!</a:t>
              </a:r>
              <a:endParaRPr sz="3300">
                <a:latin typeface="Boogaloo"/>
                <a:ea typeface="Boogaloo"/>
                <a:cs typeface="Boogaloo"/>
                <a:sym typeface="Boogalo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6"/>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11</a:t>
            </a:r>
            <a:endParaRPr/>
          </a:p>
        </p:txBody>
      </p:sp>
      <p:sp>
        <p:nvSpPr>
          <p:cNvPr id="444" name="Google Shape;444;p36"/>
          <p:cNvSpPr txBox="1"/>
          <p:nvPr>
            <p:ph idx="1" type="body"/>
          </p:nvPr>
        </p:nvSpPr>
        <p:spPr>
          <a:xfrm>
            <a:off x="6527100" y="1888600"/>
            <a:ext cx="4068300" cy="1342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Clr>
                <a:schemeClr val="dk1"/>
              </a:buClr>
              <a:buSzPts val="1100"/>
              <a:buFont typeface="Arial"/>
              <a:buNone/>
            </a:pPr>
            <a:r>
              <a:rPr lang="en" sz="2200"/>
              <a:t>Which muscle makes up the shoulder area that is being used in this exercise?</a:t>
            </a:r>
            <a:endParaRPr sz="2200"/>
          </a:p>
        </p:txBody>
      </p:sp>
      <p:sp>
        <p:nvSpPr>
          <p:cNvPr id="445" name="Google Shape;445;p36">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6">
            <a:hlinkClick action="ppaction://hlinksldjump" r:id="rId4"/>
          </p:cNvPr>
          <p:cNvSpPr/>
          <p:nvPr/>
        </p:nvSpPr>
        <p:spPr>
          <a:xfrm>
            <a:off x="6787650" y="5763100"/>
            <a:ext cx="3547200" cy="6243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447" name="Google Shape;447;p36"/>
          <p:cNvPicPr preferRelativeResize="0"/>
          <p:nvPr/>
        </p:nvPicPr>
        <p:blipFill>
          <a:blip r:embed="rId5">
            <a:alphaModFix/>
          </a:blip>
          <a:stretch>
            <a:fillRect/>
          </a:stretch>
        </p:blipFill>
        <p:spPr>
          <a:xfrm>
            <a:off x="6527100" y="3351046"/>
            <a:ext cx="4068300" cy="2291804"/>
          </a:xfrm>
          <a:prstGeom prst="rect">
            <a:avLst/>
          </a:prstGeom>
          <a:noFill/>
          <a:ln>
            <a:noFill/>
          </a:ln>
        </p:spPr>
      </p:pic>
      <p:pic>
        <p:nvPicPr>
          <p:cNvPr id="448" name="Google Shape;448;p36"/>
          <p:cNvPicPr preferRelativeResize="0"/>
          <p:nvPr/>
        </p:nvPicPr>
        <p:blipFill>
          <a:blip r:embed="rId6">
            <a:alphaModFix/>
          </a:blip>
          <a:stretch>
            <a:fillRect/>
          </a:stretch>
        </p:blipFill>
        <p:spPr>
          <a:xfrm>
            <a:off x="2076550" y="1509625"/>
            <a:ext cx="3838750" cy="3838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37"/>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12</a:t>
            </a:r>
            <a:endParaRPr/>
          </a:p>
        </p:txBody>
      </p:sp>
      <p:sp>
        <p:nvSpPr>
          <p:cNvPr id="454" name="Google Shape;454;p37"/>
          <p:cNvSpPr txBox="1"/>
          <p:nvPr>
            <p:ph idx="1" type="body"/>
          </p:nvPr>
        </p:nvSpPr>
        <p:spPr>
          <a:xfrm>
            <a:off x="1345500" y="1739875"/>
            <a:ext cx="4068300" cy="1813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Clr>
                <a:schemeClr val="dk1"/>
              </a:buClr>
              <a:buSzPts val="1100"/>
              <a:buFont typeface="Arial"/>
              <a:buNone/>
            </a:pPr>
            <a:r>
              <a:rPr lang="en" sz="2300"/>
              <a:t>What is the name of the antagonist muscle located opposite the muscles working here?</a:t>
            </a:r>
            <a:endParaRPr sz="1500"/>
          </a:p>
        </p:txBody>
      </p:sp>
      <p:sp>
        <p:nvSpPr>
          <p:cNvPr id="455" name="Google Shape;455;p37">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7">
            <a:hlinkClick action="ppaction://hlinksldjump" r:id="rId4"/>
          </p:cNvPr>
          <p:cNvSpPr/>
          <p:nvPr/>
        </p:nvSpPr>
        <p:spPr>
          <a:xfrm>
            <a:off x="1606050" y="5763100"/>
            <a:ext cx="3547200" cy="62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457" name="Google Shape;457;p37"/>
          <p:cNvPicPr preferRelativeResize="0"/>
          <p:nvPr/>
        </p:nvPicPr>
        <p:blipFill>
          <a:blip r:embed="rId5">
            <a:alphaModFix/>
          </a:blip>
          <a:stretch>
            <a:fillRect/>
          </a:stretch>
        </p:blipFill>
        <p:spPr>
          <a:xfrm>
            <a:off x="1552188" y="3428997"/>
            <a:ext cx="3654925" cy="2294950"/>
          </a:xfrm>
          <a:prstGeom prst="rect">
            <a:avLst/>
          </a:prstGeom>
          <a:noFill/>
          <a:ln>
            <a:noFill/>
          </a:ln>
        </p:spPr>
      </p:pic>
      <p:pic>
        <p:nvPicPr>
          <p:cNvPr id="458" name="Google Shape;458;p37"/>
          <p:cNvPicPr preferRelativeResize="0"/>
          <p:nvPr/>
        </p:nvPicPr>
        <p:blipFill>
          <a:blip r:embed="rId6">
            <a:alphaModFix/>
          </a:blip>
          <a:stretch>
            <a:fillRect/>
          </a:stretch>
        </p:blipFill>
        <p:spPr>
          <a:xfrm flipH="1">
            <a:off x="5938500" y="1148050"/>
            <a:ext cx="4208425" cy="4208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38"/>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13</a:t>
            </a:r>
            <a:endParaRPr/>
          </a:p>
        </p:txBody>
      </p:sp>
      <p:sp>
        <p:nvSpPr>
          <p:cNvPr id="464" name="Google Shape;464;p38"/>
          <p:cNvSpPr txBox="1"/>
          <p:nvPr>
            <p:ph idx="1" type="body"/>
          </p:nvPr>
        </p:nvSpPr>
        <p:spPr>
          <a:xfrm>
            <a:off x="6527100" y="1666550"/>
            <a:ext cx="4068300" cy="13974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What is the primary muscle being worked in the deadlift exercise? </a:t>
            </a:r>
            <a:endParaRPr/>
          </a:p>
        </p:txBody>
      </p:sp>
      <p:sp>
        <p:nvSpPr>
          <p:cNvPr id="465" name="Google Shape;465;p38">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8">
            <a:hlinkClick action="ppaction://hlinksldjump" r:id="rId4"/>
          </p:cNvPr>
          <p:cNvSpPr/>
          <p:nvPr/>
        </p:nvSpPr>
        <p:spPr>
          <a:xfrm>
            <a:off x="6787650" y="5763100"/>
            <a:ext cx="3547200" cy="6243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467" name="Google Shape;467;p38"/>
          <p:cNvPicPr preferRelativeResize="0"/>
          <p:nvPr/>
        </p:nvPicPr>
        <p:blipFill>
          <a:blip r:embed="rId5">
            <a:alphaModFix/>
          </a:blip>
          <a:stretch>
            <a:fillRect/>
          </a:stretch>
        </p:blipFill>
        <p:spPr>
          <a:xfrm>
            <a:off x="6527100" y="3063942"/>
            <a:ext cx="4068301" cy="2699158"/>
          </a:xfrm>
          <a:prstGeom prst="rect">
            <a:avLst/>
          </a:prstGeom>
          <a:noFill/>
          <a:ln>
            <a:noFill/>
          </a:ln>
        </p:spPr>
      </p:pic>
      <p:pic>
        <p:nvPicPr>
          <p:cNvPr descr="gym time" id="468" name="Google Shape;468;p38"/>
          <p:cNvPicPr preferRelativeResize="0"/>
          <p:nvPr/>
        </p:nvPicPr>
        <p:blipFill>
          <a:blip r:embed="rId6">
            <a:alphaModFix/>
          </a:blip>
          <a:stretch>
            <a:fillRect/>
          </a:stretch>
        </p:blipFill>
        <p:spPr>
          <a:xfrm>
            <a:off x="2382824" y="1718225"/>
            <a:ext cx="3421550" cy="3421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39"/>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14</a:t>
            </a:r>
            <a:endParaRPr/>
          </a:p>
        </p:txBody>
      </p:sp>
      <p:sp>
        <p:nvSpPr>
          <p:cNvPr id="474" name="Google Shape;474;p39"/>
          <p:cNvSpPr txBox="1"/>
          <p:nvPr>
            <p:ph idx="1" type="body"/>
          </p:nvPr>
        </p:nvSpPr>
        <p:spPr>
          <a:xfrm>
            <a:off x="1246050" y="1658525"/>
            <a:ext cx="4267200" cy="1342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2200"/>
              <a:t>Which muscle group helps bend the body from side to side as seen in this exercise?</a:t>
            </a:r>
            <a:endParaRPr sz="2200"/>
          </a:p>
        </p:txBody>
      </p:sp>
      <p:sp>
        <p:nvSpPr>
          <p:cNvPr id="475" name="Google Shape;475;p39">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9">
            <a:hlinkClick action="ppaction://hlinksldjump" r:id="rId4"/>
          </p:cNvPr>
          <p:cNvSpPr/>
          <p:nvPr/>
        </p:nvSpPr>
        <p:spPr>
          <a:xfrm>
            <a:off x="1606050" y="5763100"/>
            <a:ext cx="3547200" cy="624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descr="Bitmoji Image" id="477" name="Google Shape;477;p39"/>
          <p:cNvPicPr preferRelativeResize="0"/>
          <p:nvPr/>
        </p:nvPicPr>
        <p:blipFill rotWithShape="1">
          <a:blip r:embed="rId5">
            <a:alphaModFix/>
          </a:blip>
          <a:srcRect b="0" l="13912" r="10105" t="20766"/>
          <a:stretch/>
        </p:blipFill>
        <p:spPr>
          <a:xfrm>
            <a:off x="6472349" y="1658527"/>
            <a:ext cx="3395804" cy="3540950"/>
          </a:xfrm>
          <a:prstGeom prst="rect">
            <a:avLst/>
          </a:prstGeom>
          <a:noFill/>
          <a:ln>
            <a:noFill/>
          </a:ln>
        </p:spPr>
      </p:pic>
      <p:pic>
        <p:nvPicPr>
          <p:cNvPr id="478" name="Google Shape;478;p39"/>
          <p:cNvPicPr preferRelativeResize="0"/>
          <p:nvPr/>
        </p:nvPicPr>
        <p:blipFill rotWithShape="1">
          <a:blip r:embed="rId6">
            <a:alphaModFix/>
          </a:blip>
          <a:srcRect b="0" l="17174" r="24645" t="0"/>
          <a:stretch/>
        </p:blipFill>
        <p:spPr>
          <a:xfrm>
            <a:off x="1990564" y="3000725"/>
            <a:ext cx="2778185" cy="2683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0"/>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15</a:t>
            </a:r>
            <a:endParaRPr/>
          </a:p>
        </p:txBody>
      </p:sp>
      <p:sp>
        <p:nvSpPr>
          <p:cNvPr id="484" name="Google Shape;484;p40"/>
          <p:cNvSpPr txBox="1"/>
          <p:nvPr>
            <p:ph idx="1" type="body"/>
          </p:nvPr>
        </p:nvSpPr>
        <p:spPr>
          <a:xfrm>
            <a:off x="6329550" y="1580563"/>
            <a:ext cx="4463400" cy="17163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2300"/>
              <a:t>What is the primary muscle located on the front of the upper leg that is used in the squat exercise.</a:t>
            </a:r>
            <a:endParaRPr sz="2300"/>
          </a:p>
        </p:txBody>
      </p:sp>
      <p:sp>
        <p:nvSpPr>
          <p:cNvPr id="485" name="Google Shape;485;p40">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0">
            <a:hlinkClick action="ppaction://hlinksldjump" r:id="rId4"/>
          </p:cNvPr>
          <p:cNvSpPr/>
          <p:nvPr/>
        </p:nvSpPr>
        <p:spPr>
          <a:xfrm>
            <a:off x="6787650" y="5763100"/>
            <a:ext cx="3547200" cy="624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487" name="Google Shape;487;p40"/>
          <p:cNvPicPr preferRelativeResize="0"/>
          <p:nvPr/>
        </p:nvPicPr>
        <p:blipFill>
          <a:blip r:embed="rId5">
            <a:alphaModFix/>
          </a:blip>
          <a:stretch>
            <a:fillRect/>
          </a:stretch>
        </p:blipFill>
        <p:spPr>
          <a:xfrm>
            <a:off x="2475101" y="1819851"/>
            <a:ext cx="3043500" cy="3043500"/>
          </a:xfrm>
          <a:prstGeom prst="rect">
            <a:avLst/>
          </a:prstGeom>
          <a:noFill/>
          <a:ln>
            <a:noFill/>
          </a:ln>
        </p:spPr>
      </p:pic>
      <p:pic>
        <p:nvPicPr>
          <p:cNvPr id="488" name="Google Shape;488;p40"/>
          <p:cNvPicPr preferRelativeResize="0"/>
          <p:nvPr/>
        </p:nvPicPr>
        <p:blipFill>
          <a:blip r:embed="rId6">
            <a:alphaModFix/>
          </a:blip>
          <a:stretch>
            <a:fillRect/>
          </a:stretch>
        </p:blipFill>
        <p:spPr>
          <a:xfrm flipH="1">
            <a:off x="7394199" y="3362938"/>
            <a:ext cx="2334100" cy="233410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41"/>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16</a:t>
            </a:r>
            <a:endParaRPr/>
          </a:p>
        </p:txBody>
      </p:sp>
      <p:sp>
        <p:nvSpPr>
          <p:cNvPr id="494" name="Google Shape;494;p41"/>
          <p:cNvSpPr txBox="1"/>
          <p:nvPr>
            <p:ph idx="1" type="body"/>
          </p:nvPr>
        </p:nvSpPr>
        <p:spPr>
          <a:xfrm>
            <a:off x="1186200" y="1576125"/>
            <a:ext cx="4386900" cy="1342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2300"/>
              <a:t>Which muscle is the primary mover when performing a pull up? </a:t>
            </a:r>
            <a:endParaRPr sz="2300"/>
          </a:p>
        </p:txBody>
      </p:sp>
      <p:sp>
        <p:nvSpPr>
          <p:cNvPr id="495" name="Google Shape;495;p41">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1">
            <a:hlinkClick action="ppaction://hlinksldjump" r:id="rId4"/>
          </p:cNvPr>
          <p:cNvSpPr/>
          <p:nvPr/>
        </p:nvSpPr>
        <p:spPr>
          <a:xfrm>
            <a:off x="1606050" y="5763100"/>
            <a:ext cx="3547200" cy="624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497" name="Google Shape;497;p41"/>
          <p:cNvPicPr preferRelativeResize="0"/>
          <p:nvPr/>
        </p:nvPicPr>
        <p:blipFill rotWithShape="1">
          <a:blip r:embed="rId5">
            <a:alphaModFix/>
          </a:blip>
          <a:srcRect b="0" l="31253" r="26845" t="0"/>
          <a:stretch/>
        </p:blipFill>
        <p:spPr>
          <a:xfrm>
            <a:off x="2290625" y="2918325"/>
            <a:ext cx="2068391" cy="2780925"/>
          </a:xfrm>
          <a:prstGeom prst="rect">
            <a:avLst/>
          </a:prstGeom>
          <a:noFill/>
          <a:ln cap="flat" cmpd="sng" w="28575">
            <a:solidFill>
              <a:schemeClr val="dk2"/>
            </a:solidFill>
            <a:prstDash val="solid"/>
            <a:round/>
            <a:headEnd len="sm" w="sm" type="none"/>
            <a:tailEnd len="sm" w="sm" type="none"/>
          </a:ln>
        </p:spPr>
      </p:pic>
      <p:pic>
        <p:nvPicPr>
          <p:cNvPr id="498" name="Google Shape;498;p41"/>
          <p:cNvPicPr preferRelativeResize="0"/>
          <p:nvPr/>
        </p:nvPicPr>
        <p:blipFill rotWithShape="1">
          <a:blip r:embed="rId6">
            <a:alphaModFix/>
          </a:blip>
          <a:srcRect b="0" l="0" r="9239" t="0"/>
          <a:stretch/>
        </p:blipFill>
        <p:spPr>
          <a:xfrm>
            <a:off x="6680500" y="1790400"/>
            <a:ext cx="2974350" cy="3277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2"/>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17</a:t>
            </a:r>
            <a:endParaRPr/>
          </a:p>
        </p:txBody>
      </p:sp>
      <p:sp>
        <p:nvSpPr>
          <p:cNvPr id="504" name="Google Shape;504;p42"/>
          <p:cNvSpPr txBox="1"/>
          <p:nvPr>
            <p:ph idx="1" type="body"/>
          </p:nvPr>
        </p:nvSpPr>
        <p:spPr>
          <a:xfrm>
            <a:off x="6527100" y="1632400"/>
            <a:ext cx="4068300" cy="17007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2200"/>
              <a:t>What is the muscle group working to straighten the leg in this exercise?</a:t>
            </a:r>
            <a:endParaRPr sz="2200"/>
          </a:p>
        </p:txBody>
      </p:sp>
      <p:sp>
        <p:nvSpPr>
          <p:cNvPr id="505" name="Google Shape;505;p42">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2">
            <a:hlinkClick action="ppaction://hlinksldjump" r:id="rId4"/>
          </p:cNvPr>
          <p:cNvSpPr/>
          <p:nvPr/>
        </p:nvSpPr>
        <p:spPr>
          <a:xfrm>
            <a:off x="6787650" y="5763100"/>
            <a:ext cx="3547200" cy="6243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507" name="Google Shape;507;p42"/>
          <p:cNvPicPr preferRelativeResize="0"/>
          <p:nvPr/>
        </p:nvPicPr>
        <p:blipFill>
          <a:blip r:embed="rId5">
            <a:alphaModFix/>
          </a:blip>
          <a:stretch>
            <a:fillRect/>
          </a:stretch>
        </p:blipFill>
        <p:spPr>
          <a:xfrm>
            <a:off x="7285338" y="3075250"/>
            <a:ext cx="2551826" cy="2551826"/>
          </a:xfrm>
          <a:prstGeom prst="rect">
            <a:avLst/>
          </a:prstGeom>
          <a:noFill/>
          <a:ln>
            <a:noFill/>
          </a:ln>
        </p:spPr>
      </p:pic>
      <p:grpSp>
        <p:nvGrpSpPr>
          <p:cNvPr id="508" name="Google Shape;508;p42"/>
          <p:cNvGrpSpPr/>
          <p:nvPr/>
        </p:nvGrpSpPr>
        <p:grpSpPr>
          <a:xfrm>
            <a:off x="2376914" y="1738884"/>
            <a:ext cx="3405844" cy="3380218"/>
            <a:chOff x="6560551" y="1738998"/>
            <a:chExt cx="3240575" cy="3240550"/>
          </a:xfrm>
        </p:grpSpPr>
        <p:pic>
          <p:nvPicPr>
            <p:cNvPr descr="Clientmoji" id="509" name="Google Shape;509;p42"/>
            <p:cNvPicPr preferRelativeResize="0"/>
            <p:nvPr/>
          </p:nvPicPr>
          <p:blipFill>
            <a:blip r:embed="rId6">
              <a:alphaModFix/>
            </a:blip>
            <a:stretch>
              <a:fillRect/>
            </a:stretch>
          </p:blipFill>
          <p:spPr>
            <a:xfrm>
              <a:off x="6560551" y="1738998"/>
              <a:ext cx="3240575" cy="3240550"/>
            </a:xfrm>
            <a:prstGeom prst="rect">
              <a:avLst/>
            </a:prstGeom>
            <a:noFill/>
            <a:ln>
              <a:noFill/>
            </a:ln>
          </p:spPr>
        </p:pic>
        <p:sp>
          <p:nvSpPr>
            <p:cNvPr id="510" name="Google Shape;510;p42"/>
            <p:cNvSpPr txBox="1"/>
            <p:nvPr/>
          </p:nvSpPr>
          <p:spPr>
            <a:xfrm>
              <a:off x="6808425" y="2544075"/>
              <a:ext cx="1536900" cy="763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latin typeface="Boogaloo"/>
                  <a:ea typeface="Boogaloo"/>
                  <a:cs typeface="Boogaloo"/>
                  <a:sym typeface="Boogaloo"/>
                </a:rPr>
                <a:t>Crushin’ it!</a:t>
              </a:r>
              <a:endParaRPr sz="2700">
                <a:latin typeface="Boogaloo"/>
                <a:ea typeface="Boogaloo"/>
                <a:cs typeface="Boogaloo"/>
                <a:sym typeface="Boogaloo"/>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5"/>
          <p:cNvSpPr txBox="1"/>
          <p:nvPr>
            <p:ph type="title"/>
          </p:nvPr>
        </p:nvSpPr>
        <p:spPr>
          <a:xfrm>
            <a:off x="884900" y="711275"/>
            <a:ext cx="10629900" cy="7446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How to Play the Game</a:t>
            </a:r>
            <a:endParaRPr/>
          </a:p>
        </p:txBody>
      </p:sp>
      <p:sp>
        <p:nvSpPr>
          <p:cNvPr id="341" name="Google Shape;341;p25"/>
          <p:cNvSpPr txBox="1"/>
          <p:nvPr>
            <p:ph idx="1" type="body"/>
          </p:nvPr>
        </p:nvSpPr>
        <p:spPr>
          <a:xfrm>
            <a:off x="884900" y="1702100"/>
            <a:ext cx="10832400" cy="464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lang="en" sz="1800" u="sng">
                <a:latin typeface="Calibri"/>
                <a:ea typeface="Calibri"/>
                <a:cs typeface="Calibri"/>
                <a:sym typeface="Calibri"/>
              </a:rPr>
              <a:t>Start</a:t>
            </a:r>
            <a:r>
              <a:rPr lang="en" sz="1800" u="sng">
                <a:latin typeface="Calibri"/>
                <a:ea typeface="Calibri"/>
                <a:cs typeface="Calibri"/>
                <a:sym typeface="Calibri"/>
              </a:rPr>
              <a:t>:</a:t>
            </a:r>
            <a:r>
              <a:rPr lang="en" sz="1800">
                <a:latin typeface="Calibri"/>
                <a:ea typeface="Calibri"/>
                <a:cs typeface="Calibri"/>
                <a:sym typeface="Calibri"/>
              </a:rPr>
              <a:t> Each player gets to roll the die 1 time. The player who rolls the largest number starts the game followed by the next highest number. If two people roll the same number, each player rolls again after all other players have had their initial roll. Any roll that matches a previous number will automatically go after the first person who rolled that number. (ex. Player 1 rolls a 5. Player 3 rolls a 5 on the second attempt due to a tie in the first roll. Player 1 will go before player 3 in the game)</a:t>
            </a:r>
            <a:endParaRPr sz="1800">
              <a:latin typeface="Calibri"/>
              <a:ea typeface="Calibri"/>
              <a:cs typeface="Calibri"/>
              <a:sym typeface="Calibri"/>
            </a:endParaRPr>
          </a:p>
          <a:p>
            <a:pPr indent="0" lvl="0" marL="0" rtl="0" algn="l">
              <a:spcBef>
                <a:spcPts val="2100"/>
              </a:spcBef>
              <a:spcAft>
                <a:spcPts val="0"/>
              </a:spcAft>
              <a:buNone/>
            </a:pPr>
            <a:r>
              <a:rPr b="1" lang="en" sz="1800" u="sng">
                <a:latin typeface="Calibri"/>
                <a:ea typeface="Calibri"/>
                <a:cs typeface="Calibri"/>
                <a:sym typeface="Calibri"/>
              </a:rPr>
              <a:t>Playing around the board</a:t>
            </a:r>
            <a:r>
              <a:rPr lang="en" sz="1800" u="sng">
                <a:latin typeface="Calibri"/>
                <a:ea typeface="Calibri"/>
                <a:cs typeface="Calibri"/>
                <a:sym typeface="Calibri"/>
              </a:rPr>
              <a:t>:</a:t>
            </a:r>
            <a:r>
              <a:rPr lang="en" sz="1800">
                <a:latin typeface="Calibri"/>
                <a:ea typeface="Calibri"/>
                <a:cs typeface="Calibri"/>
                <a:sym typeface="Calibri"/>
              </a:rPr>
              <a:t> Move forward until you reach your roll number and click on that space. If a player answers correctly, that player gets to  stay at that spot. If a player answers incorrectly, that player must go back to start.</a:t>
            </a:r>
            <a:r>
              <a:rPr b="1" lang="en" sz="1800">
                <a:latin typeface="Calibri"/>
                <a:ea typeface="Calibri"/>
                <a:cs typeface="Calibri"/>
                <a:sym typeface="Calibri"/>
              </a:rPr>
              <a:t> </a:t>
            </a:r>
            <a:r>
              <a:rPr b="1" i="1" lang="en" sz="1800">
                <a:latin typeface="Calibri"/>
                <a:ea typeface="Calibri"/>
                <a:cs typeface="Calibri"/>
                <a:sym typeface="Calibri"/>
              </a:rPr>
              <a:t>You will </a:t>
            </a:r>
            <a:r>
              <a:rPr b="1" i="1" lang="en" sz="1800" u="sng">
                <a:latin typeface="Calibri"/>
                <a:ea typeface="Calibri"/>
                <a:cs typeface="Calibri"/>
                <a:sym typeface="Calibri"/>
              </a:rPr>
              <a:t>always </a:t>
            </a:r>
            <a:r>
              <a:rPr b="1" i="1" lang="en" sz="1800">
                <a:latin typeface="Calibri"/>
                <a:ea typeface="Calibri"/>
                <a:cs typeface="Calibri"/>
                <a:sym typeface="Calibri"/>
              </a:rPr>
              <a:t>return to start if you miss a question</a:t>
            </a:r>
            <a:r>
              <a:rPr b="1" lang="en" sz="1800">
                <a:latin typeface="Calibri"/>
                <a:ea typeface="Calibri"/>
                <a:cs typeface="Calibri"/>
                <a:sym typeface="Calibri"/>
              </a:rPr>
              <a:t>. </a:t>
            </a:r>
            <a:br>
              <a:rPr lang="en" sz="1800">
                <a:latin typeface="Calibri"/>
                <a:ea typeface="Calibri"/>
                <a:cs typeface="Calibri"/>
                <a:sym typeface="Calibri"/>
              </a:rPr>
            </a:br>
            <a:r>
              <a:rPr lang="en" sz="1800">
                <a:latin typeface="Calibri"/>
                <a:ea typeface="Calibri"/>
                <a:cs typeface="Calibri"/>
                <a:sym typeface="Calibri"/>
              </a:rPr>
              <a:t>-</a:t>
            </a:r>
            <a:r>
              <a:rPr lang="en" sz="1800">
                <a:latin typeface="Calibri"/>
                <a:ea typeface="Calibri"/>
                <a:cs typeface="Calibri"/>
                <a:sym typeface="Calibri"/>
              </a:rPr>
              <a:t>Players rotate every roll regardless of a correct or incorrect answer given by a player.</a:t>
            </a:r>
            <a:endParaRPr sz="1800">
              <a:latin typeface="Calibri"/>
              <a:ea typeface="Calibri"/>
              <a:cs typeface="Calibri"/>
              <a:sym typeface="Calibri"/>
            </a:endParaRPr>
          </a:p>
          <a:p>
            <a:pPr indent="0" lvl="0" marL="0" rtl="0" algn="l">
              <a:spcBef>
                <a:spcPts val="2100"/>
              </a:spcBef>
              <a:spcAft>
                <a:spcPts val="0"/>
              </a:spcAft>
              <a:buNone/>
            </a:pPr>
            <a:r>
              <a:rPr b="1" lang="en" sz="1800" u="sng">
                <a:latin typeface="Calibri"/>
                <a:ea typeface="Calibri"/>
                <a:cs typeface="Calibri"/>
                <a:sym typeface="Calibri"/>
              </a:rPr>
              <a:t>How to return to the game board for the next roll:</a:t>
            </a:r>
            <a:r>
              <a:rPr lang="en" sz="1800">
                <a:latin typeface="Calibri"/>
                <a:ea typeface="Calibri"/>
                <a:cs typeface="Calibri"/>
                <a:sym typeface="Calibri"/>
              </a:rPr>
              <a:t> Hit the large X on the upper right corner</a:t>
            </a:r>
            <a:endParaRPr sz="1800">
              <a:latin typeface="Calibri"/>
              <a:ea typeface="Calibri"/>
              <a:cs typeface="Calibri"/>
              <a:sym typeface="Calibri"/>
            </a:endParaRPr>
          </a:p>
          <a:p>
            <a:pPr indent="0" lvl="0" marL="0" rtl="0" algn="l">
              <a:spcBef>
                <a:spcPts val="2100"/>
              </a:spcBef>
              <a:spcAft>
                <a:spcPts val="2100"/>
              </a:spcAft>
              <a:buNone/>
            </a:pPr>
            <a:r>
              <a:rPr b="1" lang="en" sz="1800" u="sng">
                <a:latin typeface="Calibri"/>
                <a:ea typeface="Calibri"/>
                <a:cs typeface="Calibri"/>
                <a:sym typeface="Calibri"/>
              </a:rPr>
              <a:t>How to win:</a:t>
            </a:r>
            <a:r>
              <a:rPr lang="en" sz="1800">
                <a:latin typeface="Calibri"/>
                <a:ea typeface="Calibri"/>
                <a:cs typeface="Calibri"/>
                <a:sym typeface="Calibri"/>
              </a:rPr>
              <a:t> Be the first player to reach the finish space. The exact number must be rolled so that the winner lands and STAYS on the last space. </a:t>
            </a:r>
            <a:endParaRPr sz="1800">
              <a:latin typeface="Calibri"/>
              <a:ea typeface="Calibri"/>
              <a:cs typeface="Calibri"/>
              <a:sym typeface="Calibri"/>
            </a:endParaRPr>
          </a:p>
        </p:txBody>
      </p:sp>
      <p:sp>
        <p:nvSpPr>
          <p:cNvPr id="342" name="Google Shape;342;p25">
            <a:hlinkClick action="ppaction://hlinksldjump" r:id="rId3"/>
          </p:cNvPr>
          <p:cNvSpPr/>
          <p:nvPr/>
        </p:nvSpPr>
        <p:spPr>
          <a:xfrm>
            <a:off x="10953750" y="38100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3"/>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18</a:t>
            </a:r>
            <a:endParaRPr/>
          </a:p>
        </p:txBody>
      </p:sp>
      <p:sp>
        <p:nvSpPr>
          <p:cNvPr id="516" name="Google Shape;516;p43"/>
          <p:cNvSpPr txBox="1"/>
          <p:nvPr>
            <p:ph idx="1" type="body"/>
          </p:nvPr>
        </p:nvSpPr>
        <p:spPr>
          <a:xfrm>
            <a:off x="1444650" y="1805975"/>
            <a:ext cx="4068300" cy="12513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What muscle is the primary mover in the skull crusher exercise?</a:t>
            </a:r>
            <a:endParaRPr/>
          </a:p>
        </p:txBody>
      </p:sp>
      <p:sp>
        <p:nvSpPr>
          <p:cNvPr id="517" name="Google Shape;517;p43">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3">
            <a:hlinkClick action="ppaction://hlinksldjump" r:id="rId4"/>
          </p:cNvPr>
          <p:cNvSpPr/>
          <p:nvPr/>
        </p:nvSpPr>
        <p:spPr>
          <a:xfrm>
            <a:off x="1606050" y="5763100"/>
            <a:ext cx="3547200" cy="62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519" name="Google Shape;519;p43"/>
          <p:cNvPicPr preferRelativeResize="0"/>
          <p:nvPr/>
        </p:nvPicPr>
        <p:blipFill rotWithShape="1">
          <a:blip r:embed="rId5">
            <a:alphaModFix/>
          </a:blip>
          <a:srcRect b="0" l="0" r="0" t="23359"/>
          <a:stretch/>
        </p:blipFill>
        <p:spPr>
          <a:xfrm>
            <a:off x="1932275" y="3224950"/>
            <a:ext cx="3093050" cy="2370475"/>
          </a:xfrm>
          <a:prstGeom prst="rect">
            <a:avLst/>
          </a:prstGeom>
          <a:noFill/>
          <a:ln cap="flat" cmpd="sng" w="28575">
            <a:solidFill>
              <a:schemeClr val="dk2"/>
            </a:solidFill>
            <a:prstDash val="solid"/>
            <a:round/>
            <a:headEnd len="sm" w="sm" type="none"/>
            <a:tailEnd len="sm" w="sm" type="none"/>
          </a:ln>
        </p:spPr>
      </p:pic>
      <p:pic>
        <p:nvPicPr>
          <p:cNvPr id="520" name="Google Shape;520;p43"/>
          <p:cNvPicPr preferRelativeResize="0"/>
          <p:nvPr/>
        </p:nvPicPr>
        <p:blipFill>
          <a:blip r:embed="rId6">
            <a:alphaModFix/>
          </a:blip>
          <a:stretch>
            <a:fillRect/>
          </a:stretch>
        </p:blipFill>
        <p:spPr>
          <a:xfrm>
            <a:off x="6359063" y="1458988"/>
            <a:ext cx="3940025" cy="3940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44"/>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19</a:t>
            </a:r>
            <a:endParaRPr/>
          </a:p>
        </p:txBody>
      </p:sp>
      <p:sp>
        <p:nvSpPr>
          <p:cNvPr id="526" name="Google Shape;526;p44"/>
          <p:cNvSpPr txBox="1"/>
          <p:nvPr>
            <p:ph idx="1" type="body"/>
          </p:nvPr>
        </p:nvSpPr>
        <p:spPr>
          <a:xfrm>
            <a:off x="6412950" y="2037325"/>
            <a:ext cx="4296600" cy="12678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2100"/>
              <a:t>Name one of the two muscles primarily responsible for performing a bridge</a:t>
            </a:r>
            <a:endParaRPr sz="2100"/>
          </a:p>
        </p:txBody>
      </p:sp>
      <p:sp>
        <p:nvSpPr>
          <p:cNvPr id="527" name="Google Shape;527;p44">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4">
            <a:hlinkClick action="ppaction://hlinksldjump" r:id="rId4"/>
          </p:cNvPr>
          <p:cNvSpPr/>
          <p:nvPr/>
        </p:nvSpPr>
        <p:spPr>
          <a:xfrm>
            <a:off x="6787650" y="5763100"/>
            <a:ext cx="3547200" cy="6243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529" name="Google Shape;529;p44"/>
          <p:cNvPicPr preferRelativeResize="0"/>
          <p:nvPr/>
        </p:nvPicPr>
        <p:blipFill rotWithShape="1">
          <a:blip r:embed="rId5">
            <a:alphaModFix/>
          </a:blip>
          <a:srcRect b="9143" l="0" r="0" t="13101"/>
          <a:stretch/>
        </p:blipFill>
        <p:spPr>
          <a:xfrm>
            <a:off x="6621350" y="3577725"/>
            <a:ext cx="3879800" cy="2009875"/>
          </a:xfrm>
          <a:prstGeom prst="rect">
            <a:avLst/>
          </a:prstGeom>
          <a:noFill/>
          <a:ln>
            <a:noFill/>
          </a:ln>
        </p:spPr>
      </p:pic>
      <p:pic>
        <p:nvPicPr>
          <p:cNvPr descr="Clientmoji" id="530" name="Google Shape;530;p44"/>
          <p:cNvPicPr preferRelativeResize="0"/>
          <p:nvPr/>
        </p:nvPicPr>
        <p:blipFill>
          <a:blip r:embed="rId6">
            <a:alphaModFix/>
          </a:blip>
          <a:stretch>
            <a:fillRect/>
          </a:stretch>
        </p:blipFill>
        <p:spPr>
          <a:xfrm>
            <a:off x="2218025" y="1655400"/>
            <a:ext cx="3547200" cy="3547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45"/>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20</a:t>
            </a:r>
            <a:endParaRPr/>
          </a:p>
        </p:txBody>
      </p:sp>
      <p:sp>
        <p:nvSpPr>
          <p:cNvPr id="536" name="Google Shape;536;p45"/>
          <p:cNvSpPr txBox="1"/>
          <p:nvPr>
            <p:ph idx="1" type="body"/>
          </p:nvPr>
        </p:nvSpPr>
        <p:spPr>
          <a:xfrm>
            <a:off x="1345500" y="1607675"/>
            <a:ext cx="4068300" cy="14166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What muscle group is the primary mover in the pullover exercise? </a:t>
            </a:r>
            <a:endParaRPr/>
          </a:p>
        </p:txBody>
      </p:sp>
      <p:sp>
        <p:nvSpPr>
          <p:cNvPr id="537" name="Google Shape;537;p45">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5">
            <a:hlinkClick action="ppaction://hlinksldjump" r:id="rId4"/>
          </p:cNvPr>
          <p:cNvSpPr/>
          <p:nvPr/>
        </p:nvSpPr>
        <p:spPr>
          <a:xfrm>
            <a:off x="1606050" y="5763100"/>
            <a:ext cx="3547200" cy="624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539" name="Google Shape;539;p45"/>
          <p:cNvPicPr preferRelativeResize="0"/>
          <p:nvPr/>
        </p:nvPicPr>
        <p:blipFill rotWithShape="1">
          <a:blip r:embed="rId5">
            <a:alphaModFix/>
          </a:blip>
          <a:srcRect b="9402" l="13072" r="11014" t="15735"/>
          <a:stretch/>
        </p:blipFill>
        <p:spPr>
          <a:xfrm>
            <a:off x="1644350" y="3429000"/>
            <a:ext cx="3470575" cy="1925200"/>
          </a:xfrm>
          <a:prstGeom prst="rect">
            <a:avLst/>
          </a:prstGeom>
          <a:noFill/>
          <a:ln cap="flat" cmpd="sng" w="28575">
            <a:solidFill>
              <a:schemeClr val="dk2"/>
            </a:solidFill>
            <a:prstDash val="solid"/>
            <a:round/>
            <a:headEnd len="sm" w="sm" type="none"/>
            <a:tailEnd len="sm" w="sm" type="none"/>
          </a:ln>
        </p:spPr>
      </p:pic>
      <p:pic>
        <p:nvPicPr>
          <p:cNvPr id="540" name="Google Shape;540;p45"/>
          <p:cNvPicPr preferRelativeResize="0"/>
          <p:nvPr/>
        </p:nvPicPr>
        <p:blipFill>
          <a:blip r:embed="rId6">
            <a:alphaModFix/>
          </a:blip>
          <a:stretch>
            <a:fillRect/>
          </a:stretch>
        </p:blipFill>
        <p:spPr>
          <a:xfrm>
            <a:off x="6450176" y="1607684"/>
            <a:ext cx="3547200" cy="356507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46"/>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21</a:t>
            </a:r>
            <a:endParaRPr/>
          </a:p>
        </p:txBody>
      </p:sp>
      <p:sp>
        <p:nvSpPr>
          <p:cNvPr id="546" name="Google Shape;546;p46"/>
          <p:cNvSpPr txBox="1"/>
          <p:nvPr>
            <p:ph idx="1" type="body"/>
          </p:nvPr>
        </p:nvSpPr>
        <p:spPr>
          <a:xfrm>
            <a:off x="6527100" y="1622275"/>
            <a:ext cx="4068300" cy="14496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What muscle is the primary mover when performing a shrug?</a:t>
            </a:r>
            <a:endParaRPr/>
          </a:p>
        </p:txBody>
      </p:sp>
      <p:sp>
        <p:nvSpPr>
          <p:cNvPr id="547" name="Google Shape;547;p46">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6">
            <a:hlinkClick action="ppaction://hlinksldjump" r:id="rId4"/>
          </p:cNvPr>
          <p:cNvSpPr/>
          <p:nvPr/>
        </p:nvSpPr>
        <p:spPr>
          <a:xfrm>
            <a:off x="6787650" y="5763100"/>
            <a:ext cx="3547200" cy="624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549" name="Google Shape;549;p46"/>
          <p:cNvPicPr preferRelativeResize="0"/>
          <p:nvPr/>
        </p:nvPicPr>
        <p:blipFill rotWithShape="1">
          <a:blip r:embed="rId5">
            <a:alphaModFix/>
          </a:blip>
          <a:srcRect b="0" l="37124" r="10937" t="12869"/>
          <a:stretch/>
        </p:blipFill>
        <p:spPr>
          <a:xfrm>
            <a:off x="7383813" y="3071863"/>
            <a:ext cx="2354862" cy="2627075"/>
          </a:xfrm>
          <a:prstGeom prst="rect">
            <a:avLst/>
          </a:prstGeom>
          <a:noFill/>
          <a:ln cap="flat" cmpd="sng" w="28575">
            <a:solidFill>
              <a:schemeClr val="dk2"/>
            </a:solidFill>
            <a:prstDash val="solid"/>
            <a:round/>
            <a:headEnd len="sm" w="sm" type="none"/>
            <a:tailEnd len="sm" w="sm" type="none"/>
          </a:ln>
        </p:spPr>
      </p:pic>
      <p:pic>
        <p:nvPicPr>
          <p:cNvPr id="550" name="Google Shape;550;p46"/>
          <p:cNvPicPr preferRelativeResize="0"/>
          <p:nvPr/>
        </p:nvPicPr>
        <p:blipFill>
          <a:blip r:embed="rId6">
            <a:alphaModFix/>
          </a:blip>
          <a:stretch>
            <a:fillRect/>
          </a:stretch>
        </p:blipFill>
        <p:spPr>
          <a:xfrm>
            <a:off x="2958000" y="1658437"/>
            <a:ext cx="2082225" cy="35411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47"/>
          <p:cNvSpPr txBox="1"/>
          <p:nvPr>
            <p:ph type="title"/>
          </p:nvPr>
        </p:nvSpPr>
        <p:spPr>
          <a:xfrm>
            <a:off x="1189533" y="637823"/>
            <a:ext cx="10035900" cy="746400"/>
          </a:xfrm>
          <a:prstGeom prst="rect">
            <a:avLst/>
          </a:prstGeom>
          <a:effectLst>
            <a:outerShdw blurRad="57150" rotWithShape="0" algn="bl" dir="5400000" dist="19050">
              <a:srgbClr val="000000">
                <a:alpha val="88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
              <a:t>Winner, Winner...Chicken Dinner!</a:t>
            </a:r>
            <a:endParaRPr/>
          </a:p>
        </p:txBody>
      </p:sp>
      <p:sp>
        <p:nvSpPr>
          <p:cNvPr id="556" name="Google Shape;556;p47"/>
          <p:cNvSpPr/>
          <p:nvPr/>
        </p:nvSpPr>
        <p:spPr>
          <a:xfrm>
            <a:off x="941650" y="3238661"/>
            <a:ext cx="5915957" cy="1650883"/>
          </a:xfrm>
          <a:prstGeom prst="rect">
            <a:avLst/>
          </a:prstGeom>
        </p:spPr>
        <p:txBody>
          <a:bodyPr>
            <a:prstTxWarp prst="textPlain"/>
          </a:bodyPr>
          <a:lstStyle/>
          <a:p>
            <a:pPr lvl="0" algn="ctr"/>
            <a:r>
              <a:rPr b="1" i="0">
                <a:ln cap="flat" cmpd="sng" w="38100">
                  <a:solidFill>
                    <a:schemeClr val="lt1"/>
                  </a:solidFill>
                  <a:prstDash val="solid"/>
                  <a:round/>
                  <a:headEnd len="sm" w="sm" type="none"/>
                  <a:tailEnd len="sm" w="sm" type="none"/>
                </a:ln>
                <a:solidFill>
                  <a:srgbClr val="F1C232"/>
                </a:solidFill>
                <a:latin typeface="Boogaloo"/>
              </a:rPr>
              <a:t>You win!</a:t>
            </a:r>
          </a:p>
        </p:txBody>
      </p:sp>
      <p:sp>
        <p:nvSpPr>
          <p:cNvPr id="557" name="Google Shape;557;p47">
            <a:hlinkClick action="ppaction://hlinksldjump" r:id="rId3"/>
          </p:cNvPr>
          <p:cNvSpPr/>
          <p:nvPr/>
        </p:nvSpPr>
        <p:spPr>
          <a:xfrm>
            <a:off x="10953750" y="38100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8" name="Google Shape;558;p47"/>
          <p:cNvPicPr preferRelativeResize="0"/>
          <p:nvPr/>
        </p:nvPicPr>
        <p:blipFill>
          <a:blip r:embed="rId4">
            <a:alphaModFix/>
          </a:blip>
          <a:stretch>
            <a:fillRect/>
          </a:stretch>
        </p:blipFill>
        <p:spPr>
          <a:xfrm flipH="1">
            <a:off x="7259200" y="1927225"/>
            <a:ext cx="4273750" cy="4273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8"/>
          <p:cNvSpPr txBox="1"/>
          <p:nvPr>
            <p:ph type="title"/>
          </p:nvPr>
        </p:nvSpPr>
        <p:spPr>
          <a:xfrm>
            <a:off x="65271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1</a:t>
            </a:r>
            <a:endParaRPr/>
          </a:p>
        </p:txBody>
      </p:sp>
      <p:sp>
        <p:nvSpPr>
          <p:cNvPr id="564" name="Google Shape;564;p48"/>
          <p:cNvSpPr txBox="1"/>
          <p:nvPr>
            <p:ph idx="1" type="body"/>
          </p:nvPr>
        </p:nvSpPr>
        <p:spPr>
          <a:xfrm>
            <a:off x="6527100" y="2979625"/>
            <a:ext cx="40683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GLUTEUS MAXIMUS</a:t>
            </a:r>
            <a:endParaRPr/>
          </a:p>
        </p:txBody>
      </p:sp>
      <p:sp>
        <p:nvSpPr>
          <p:cNvPr id="565" name="Google Shape;565;p48">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8">
            <a:hlinkClick action="ppaction://hlinksldjump" r:id="rId4"/>
          </p:cNvPr>
          <p:cNvSpPr/>
          <p:nvPr/>
        </p:nvSpPr>
        <p:spPr>
          <a:xfrm>
            <a:off x="100802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7" name="Google Shape;567;p48"/>
          <p:cNvPicPr preferRelativeResize="0"/>
          <p:nvPr/>
        </p:nvPicPr>
        <p:blipFill rotWithShape="1">
          <a:blip r:embed="rId5">
            <a:alphaModFix/>
          </a:blip>
          <a:srcRect b="9049" l="10583" r="28696" t="0"/>
          <a:stretch/>
        </p:blipFill>
        <p:spPr>
          <a:xfrm>
            <a:off x="7809350" y="3743125"/>
            <a:ext cx="1503800" cy="242555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49"/>
          <p:cNvSpPr txBox="1"/>
          <p:nvPr>
            <p:ph type="title"/>
          </p:nvPr>
        </p:nvSpPr>
        <p:spPr>
          <a:xfrm>
            <a:off x="13455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2</a:t>
            </a:r>
            <a:endParaRPr/>
          </a:p>
        </p:txBody>
      </p:sp>
      <p:sp>
        <p:nvSpPr>
          <p:cNvPr id="573" name="Google Shape;573;p49"/>
          <p:cNvSpPr txBox="1"/>
          <p:nvPr>
            <p:ph idx="1" type="body"/>
          </p:nvPr>
        </p:nvSpPr>
        <p:spPr>
          <a:xfrm>
            <a:off x="1345500" y="2871150"/>
            <a:ext cx="4068300" cy="5577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Gastrocnemius</a:t>
            </a:r>
            <a:endParaRPr/>
          </a:p>
        </p:txBody>
      </p:sp>
      <p:sp>
        <p:nvSpPr>
          <p:cNvPr id="574" name="Google Shape;574;p49">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9">
            <a:hlinkClick action="ppaction://hlinksldjump" r:id="rId4"/>
          </p:cNvPr>
          <p:cNvSpPr/>
          <p:nvPr/>
        </p:nvSpPr>
        <p:spPr>
          <a:xfrm>
            <a:off x="48986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6" name="Google Shape;576;p49"/>
          <p:cNvPicPr preferRelativeResize="0"/>
          <p:nvPr/>
        </p:nvPicPr>
        <p:blipFill>
          <a:blip r:embed="rId5">
            <a:alphaModFix/>
          </a:blip>
          <a:stretch>
            <a:fillRect/>
          </a:stretch>
        </p:blipFill>
        <p:spPr>
          <a:xfrm>
            <a:off x="2401900" y="3635575"/>
            <a:ext cx="1955500" cy="260732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0"/>
          <p:cNvSpPr txBox="1"/>
          <p:nvPr>
            <p:ph type="title"/>
          </p:nvPr>
        </p:nvSpPr>
        <p:spPr>
          <a:xfrm>
            <a:off x="65271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3</a:t>
            </a:r>
            <a:endParaRPr/>
          </a:p>
        </p:txBody>
      </p:sp>
      <p:sp>
        <p:nvSpPr>
          <p:cNvPr id="582" name="Google Shape;582;p50"/>
          <p:cNvSpPr txBox="1"/>
          <p:nvPr>
            <p:ph idx="1" type="body"/>
          </p:nvPr>
        </p:nvSpPr>
        <p:spPr>
          <a:xfrm>
            <a:off x="6527100" y="2871150"/>
            <a:ext cx="4068300" cy="6321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Trapezius</a:t>
            </a:r>
            <a:endParaRPr/>
          </a:p>
        </p:txBody>
      </p:sp>
      <p:sp>
        <p:nvSpPr>
          <p:cNvPr id="583" name="Google Shape;583;p50">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50">
            <a:hlinkClick action="ppaction://hlinksldjump" r:id="rId4"/>
          </p:cNvPr>
          <p:cNvSpPr/>
          <p:nvPr/>
        </p:nvSpPr>
        <p:spPr>
          <a:xfrm>
            <a:off x="100802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5" name="Google Shape;585;p50"/>
          <p:cNvPicPr preferRelativeResize="0"/>
          <p:nvPr/>
        </p:nvPicPr>
        <p:blipFill rotWithShape="1">
          <a:blip r:embed="rId5">
            <a:alphaModFix/>
          </a:blip>
          <a:srcRect b="23141" l="0" r="0" t="0"/>
          <a:stretch/>
        </p:blipFill>
        <p:spPr>
          <a:xfrm>
            <a:off x="7070537" y="3592549"/>
            <a:ext cx="2981424" cy="250295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1"/>
          <p:cNvSpPr txBox="1"/>
          <p:nvPr>
            <p:ph type="title"/>
          </p:nvPr>
        </p:nvSpPr>
        <p:spPr>
          <a:xfrm>
            <a:off x="65271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Activity 5</a:t>
            </a:r>
            <a:endParaRPr/>
          </a:p>
        </p:txBody>
      </p:sp>
      <p:sp>
        <p:nvSpPr>
          <p:cNvPr id="591" name="Google Shape;591;p51"/>
          <p:cNvSpPr txBox="1"/>
          <p:nvPr>
            <p:ph idx="1" type="body"/>
          </p:nvPr>
        </p:nvSpPr>
        <p:spPr>
          <a:xfrm>
            <a:off x="6527100" y="2647350"/>
            <a:ext cx="4068300" cy="6654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Rectus Abdominis</a:t>
            </a:r>
            <a:endParaRPr/>
          </a:p>
        </p:txBody>
      </p:sp>
      <p:sp>
        <p:nvSpPr>
          <p:cNvPr id="592" name="Google Shape;592;p51">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51">
            <a:hlinkClick action="ppaction://hlinksldjump" r:id="rId4"/>
          </p:cNvPr>
          <p:cNvSpPr/>
          <p:nvPr/>
        </p:nvSpPr>
        <p:spPr>
          <a:xfrm>
            <a:off x="100802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4" name="Google Shape;594;p51"/>
          <p:cNvPicPr preferRelativeResize="0"/>
          <p:nvPr/>
        </p:nvPicPr>
        <p:blipFill rotWithShape="1">
          <a:blip r:embed="rId5">
            <a:alphaModFix/>
          </a:blip>
          <a:srcRect b="10386" l="0" r="0" t="0"/>
          <a:stretch/>
        </p:blipFill>
        <p:spPr>
          <a:xfrm>
            <a:off x="6994475" y="3312749"/>
            <a:ext cx="3133524" cy="2953776"/>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52"/>
          <p:cNvSpPr txBox="1"/>
          <p:nvPr>
            <p:ph type="title"/>
          </p:nvPr>
        </p:nvSpPr>
        <p:spPr>
          <a:xfrm>
            <a:off x="13455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4</a:t>
            </a:r>
            <a:endParaRPr/>
          </a:p>
        </p:txBody>
      </p:sp>
      <p:sp>
        <p:nvSpPr>
          <p:cNvPr id="600" name="Google Shape;600;p52"/>
          <p:cNvSpPr txBox="1"/>
          <p:nvPr>
            <p:ph idx="1" type="body"/>
          </p:nvPr>
        </p:nvSpPr>
        <p:spPr>
          <a:xfrm>
            <a:off x="1345500" y="2871150"/>
            <a:ext cx="4068300" cy="520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Pectoralis Major</a:t>
            </a:r>
            <a:endParaRPr/>
          </a:p>
        </p:txBody>
      </p:sp>
      <p:sp>
        <p:nvSpPr>
          <p:cNvPr id="601" name="Google Shape;601;p52">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2">
            <a:hlinkClick action="ppaction://hlinksldjump" r:id="rId4"/>
          </p:cNvPr>
          <p:cNvSpPr/>
          <p:nvPr/>
        </p:nvSpPr>
        <p:spPr>
          <a:xfrm>
            <a:off x="48986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3" name="Google Shape;603;p52"/>
          <p:cNvPicPr preferRelativeResize="0"/>
          <p:nvPr/>
        </p:nvPicPr>
        <p:blipFill>
          <a:blip r:embed="rId5">
            <a:alphaModFix/>
          </a:blip>
          <a:stretch>
            <a:fillRect/>
          </a:stretch>
        </p:blipFill>
        <p:spPr>
          <a:xfrm>
            <a:off x="2041363" y="3685875"/>
            <a:ext cx="2676576" cy="267657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6"/>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Question 1</a:t>
            </a:r>
            <a:endParaRPr/>
          </a:p>
        </p:txBody>
      </p:sp>
      <p:sp>
        <p:nvSpPr>
          <p:cNvPr id="348" name="Google Shape;348;p26"/>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3400"/>
              <a:t>What is the name of the muscle that you sit on most often? </a:t>
            </a:r>
            <a:endParaRPr b="1" sz="3400"/>
          </a:p>
        </p:txBody>
      </p:sp>
      <p:sp>
        <p:nvSpPr>
          <p:cNvPr id="349" name="Google Shape;349;p26">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6">
            <a:hlinkClick action="ppaction://hlinksldjump" r:id="rId4"/>
          </p:cNvPr>
          <p:cNvSpPr/>
          <p:nvPr/>
        </p:nvSpPr>
        <p:spPr>
          <a:xfrm>
            <a:off x="6787650" y="5763100"/>
            <a:ext cx="3547200" cy="6243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351" name="Google Shape;351;p26"/>
          <p:cNvPicPr preferRelativeResize="0"/>
          <p:nvPr/>
        </p:nvPicPr>
        <p:blipFill rotWithShape="1">
          <a:blip r:embed="rId5">
            <a:alphaModFix/>
          </a:blip>
          <a:srcRect b="0" l="19644" r="21257" t="13066"/>
          <a:stretch/>
        </p:blipFill>
        <p:spPr>
          <a:xfrm>
            <a:off x="2892650" y="1678300"/>
            <a:ext cx="2492157" cy="3666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53"/>
          <p:cNvSpPr txBox="1"/>
          <p:nvPr>
            <p:ph type="title"/>
          </p:nvPr>
        </p:nvSpPr>
        <p:spPr>
          <a:xfrm>
            <a:off x="13455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6</a:t>
            </a:r>
            <a:endParaRPr/>
          </a:p>
        </p:txBody>
      </p:sp>
      <p:sp>
        <p:nvSpPr>
          <p:cNvPr id="609" name="Google Shape;609;p53"/>
          <p:cNvSpPr txBox="1"/>
          <p:nvPr>
            <p:ph idx="1" type="body"/>
          </p:nvPr>
        </p:nvSpPr>
        <p:spPr>
          <a:xfrm>
            <a:off x="1345500" y="2460425"/>
            <a:ext cx="4068300" cy="5580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Biceps</a:t>
            </a:r>
            <a:endParaRPr/>
          </a:p>
        </p:txBody>
      </p:sp>
      <p:sp>
        <p:nvSpPr>
          <p:cNvPr id="610" name="Google Shape;610;p53">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3">
            <a:hlinkClick action="ppaction://hlinksldjump" r:id="rId4"/>
          </p:cNvPr>
          <p:cNvSpPr/>
          <p:nvPr/>
        </p:nvSpPr>
        <p:spPr>
          <a:xfrm>
            <a:off x="48986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2" name="Google Shape;612;p53"/>
          <p:cNvPicPr preferRelativeResize="0"/>
          <p:nvPr/>
        </p:nvPicPr>
        <p:blipFill>
          <a:blip r:embed="rId5">
            <a:alphaModFix/>
          </a:blip>
          <a:stretch>
            <a:fillRect/>
          </a:stretch>
        </p:blipFill>
        <p:spPr>
          <a:xfrm>
            <a:off x="1575000" y="3018427"/>
            <a:ext cx="3609299" cy="3356673"/>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54"/>
          <p:cNvSpPr txBox="1"/>
          <p:nvPr>
            <p:ph type="title"/>
          </p:nvPr>
        </p:nvSpPr>
        <p:spPr>
          <a:xfrm>
            <a:off x="65271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7</a:t>
            </a:r>
            <a:endParaRPr/>
          </a:p>
        </p:txBody>
      </p:sp>
      <p:sp>
        <p:nvSpPr>
          <p:cNvPr id="618" name="Google Shape;618;p54"/>
          <p:cNvSpPr txBox="1"/>
          <p:nvPr>
            <p:ph idx="1" type="body"/>
          </p:nvPr>
        </p:nvSpPr>
        <p:spPr>
          <a:xfrm>
            <a:off x="6527100" y="2871150"/>
            <a:ext cx="4068300" cy="520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Hamstrings</a:t>
            </a:r>
            <a:endParaRPr/>
          </a:p>
        </p:txBody>
      </p:sp>
      <p:sp>
        <p:nvSpPr>
          <p:cNvPr id="619" name="Google Shape;619;p54">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4">
            <a:hlinkClick action="ppaction://hlinksldjump" r:id="rId4"/>
          </p:cNvPr>
          <p:cNvSpPr/>
          <p:nvPr/>
        </p:nvSpPr>
        <p:spPr>
          <a:xfrm>
            <a:off x="100802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1" name="Google Shape;621;p54"/>
          <p:cNvPicPr preferRelativeResize="0"/>
          <p:nvPr/>
        </p:nvPicPr>
        <p:blipFill rotWithShape="1">
          <a:blip r:embed="rId5">
            <a:alphaModFix/>
          </a:blip>
          <a:srcRect b="10905" l="0" r="0" t="0"/>
          <a:stretch/>
        </p:blipFill>
        <p:spPr>
          <a:xfrm>
            <a:off x="7073438" y="3600575"/>
            <a:ext cx="2975625" cy="285515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55"/>
          <p:cNvSpPr txBox="1"/>
          <p:nvPr>
            <p:ph type="title"/>
          </p:nvPr>
        </p:nvSpPr>
        <p:spPr>
          <a:xfrm>
            <a:off x="13455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8</a:t>
            </a:r>
            <a:endParaRPr/>
          </a:p>
        </p:txBody>
      </p:sp>
      <p:sp>
        <p:nvSpPr>
          <p:cNvPr id="627" name="Google Shape;627;p55"/>
          <p:cNvSpPr txBox="1"/>
          <p:nvPr>
            <p:ph idx="1" type="body"/>
          </p:nvPr>
        </p:nvSpPr>
        <p:spPr>
          <a:xfrm>
            <a:off x="1345500" y="2871150"/>
            <a:ext cx="4068300" cy="672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The Heart</a:t>
            </a:r>
            <a:endParaRPr/>
          </a:p>
        </p:txBody>
      </p:sp>
      <p:sp>
        <p:nvSpPr>
          <p:cNvPr id="628" name="Google Shape;628;p55">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5">
            <a:hlinkClick action="ppaction://hlinksldjump" r:id="rId4"/>
          </p:cNvPr>
          <p:cNvSpPr/>
          <p:nvPr/>
        </p:nvSpPr>
        <p:spPr>
          <a:xfrm>
            <a:off x="48986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0" name="Google Shape;630;p55"/>
          <p:cNvPicPr preferRelativeResize="0"/>
          <p:nvPr/>
        </p:nvPicPr>
        <p:blipFill>
          <a:blip r:embed="rId5">
            <a:alphaModFix/>
          </a:blip>
          <a:stretch>
            <a:fillRect/>
          </a:stretch>
        </p:blipFill>
        <p:spPr>
          <a:xfrm>
            <a:off x="1455025" y="3544050"/>
            <a:ext cx="3849250" cy="201505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56"/>
          <p:cNvSpPr txBox="1"/>
          <p:nvPr>
            <p:ph type="title"/>
          </p:nvPr>
        </p:nvSpPr>
        <p:spPr>
          <a:xfrm>
            <a:off x="65271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9</a:t>
            </a:r>
            <a:endParaRPr/>
          </a:p>
        </p:txBody>
      </p:sp>
      <p:sp>
        <p:nvSpPr>
          <p:cNvPr id="636" name="Google Shape;636;p56"/>
          <p:cNvSpPr txBox="1"/>
          <p:nvPr>
            <p:ph idx="1" type="body"/>
          </p:nvPr>
        </p:nvSpPr>
        <p:spPr>
          <a:xfrm>
            <a:off x="6527100" y="2665196"/>
            <a:ext cx="4068300" cy="520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Triceps</a:t>
            </a:r>
            <a:endParaRPr/>
          </a:p>
        </p:txBody>
      </p:sp>
      <p:sp>
        <p:nvSpPr>
          <p:cNvPr id="637" name="Google Shape;637;p56">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6">
            <a:hlinkClick action="ppaction://hlinksldjump" r:id="rId4"/>
          </p:cNvPr>
          <p:cNvSpPr/>
          <p:nvPr/>
        </p:nvSpPr>
        <p:spPr>
          <a:xfrm>
            <a:off x="100802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9" name="Google Shape;639;p56"/>
          <p:cNvPicPr preferRelativeResize="0"/>
          <p:nvPr/>
        </p:nvPicPr>
        <p:blipFill rotWithShape="1">
          <a:blip r:embed="rId5">
            <a:alphaModFix/>
          </a:blip>
          <a:srcRect b="15634" l="7704" r="7628" t="3902"/>
          <a:stretch/>
        </p:blipFill>
        <p:spPr>
          <a:xfrm>
            <a:off x="6912300" y="3294900"/>
            <a:ext cx="3297900" cy="313437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57"/>
          <p:cNvSpPr txBox="1"/>
          <p:nvPr>
            <p:ph type="title"/>
          </p:nvPr>
        </p:nvSpPr>
        <p:spPr>
          <a:xfrm>
            <a:off x="13455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10</a:t>
            </a:r>
            <a:endParaRPr/>
          </a:p>
        </p:txBody>
      </p:sp>
      <p:sp>
        <p:nvSpPr>
          <p:cNvPr id="645" name="Google Shape;645;p57"/>
          <p:cNvSpPr txBox="1"/>
          <p:nvPr>
            <p:ph idx="1" type="body"/>
          </p:nvPr>
        </p:nvSpPr>
        <p:spPr>
          <a:xfrm>
            <a:off x="1345500" y="2772000"/>
            <a:ext cx="4068300" cy="520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Obliques</a:t>
            </a:r>
            <a:endParaRPr/>
          </a:p>
        </p:txBody>
      </p:sp>
      <p:sp>
        <p:nvSpPr>
          <p:cNvPr id="646" name="Google Shape;646;p57">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7">
            <a:hlinkClick action="ppaction://hlinksldjump" r:id="rId4"/>
          </p:cNvPr>
          <p:cNvSpPr/>
          <p:nvPr/>
        </p:nvSpPr>
        <p:spPr>
          <a:xfrm>
            <a:off x="48986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8" name="Google Shape;648;p57"/>
          <p:cNvPicPr preferRelativeResize="0"/>
          <p:nvPr/>
        </p:nvPicPr>
        <p:blipFill rotWithShape="1">
          <a:blip r:embed="rId5">
            <a:alphaModFix/>
          </a:blip>
          <a:srcRect b="4852" l="0" r="0" t="0"/>
          <a:stretch/>
        </p:blipFill>
        <p:spPr>
          <a:xfrm>
            <a:off x="1846950" y="3391350"/>
            <a:ext cx="3065407" cy="314097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58"/>
          <p:cNvSpPr txBox="1"/>
          <p:nvPr>
            <p:ph type="title"/>
          </p:nvPr>
        </p:nvSpPr>
        <p:spPr>
          <a:xfrm>
            <a:off x="65271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11</a:t>
            </a:r>
            <a:endParaRPr/>
          </a:p>
        </p:txBody>
      </p:sp>
      <p:sp>
        <p:nvSpPr>
          <p:cNvPr id="654" name="Google Shape;654;p58"/>
          <p:cNvSpPr txBox="1"/>
          <p:nvPr>
            <p:ph idx="1" type="body"/>
          </p:nvPr>
        </p:nvSpPr>
        <p:spPr>
          <a:xfrm>
            <a:off x="6527100" y="2629575"/>
            <a:ext cx="4068300" cy="520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Deltoid</a:t>
            </a:r>
            <a:endParaRPr/>
          </a:p>
        </p:txBody>
      </p:sp>
      <p:sp>
        <p:nvSpPr>
          <p:cNvPr id="655" name="Google Shape;655;p58">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8">
            <a:hlinkClick action="ppaction://hlinksldjump" r:id="rId4"/>
          </p:cNvPr>
          <p:cNvSpPr/>
          <p:nvPr/>
        </p:nvSpPr>
        <p:spPr>
          <a:xfrm>
            <a:off x="100802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7" name="Google Shape;657;p58"/>
          <p:cNvPicPr preferRelativeResize="0"/>
          <p:nvPr/>
        </p:nvPicPr>
        <p:blipFill rotWithShape="1">
          <a:blip r:embed="rId5">
            <a:alphaModFix/>
          </a:blip>
          <a:srcRect b="19581" l="5966" r="4707" t="0"/>
          <a:stretch/>
        </p:blipFill>
        <p:spPr>
          <a:xfrm>
            <a:off x="6905413" y="3429000"/>
            <a:ext cx="3311674" cy="29814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59"/>
          <p:cNvSpPr txBox="1"/>
          <p:nvPr>
            <p:ph type="title"/>
          </p:nvPr>
        </p:nvSpPr>
        <p:spPr>
          <a:xfrm>
            <a:off x="13455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12</a:t>
            </a:r>
            <a:endParaRPr/>
          </a:p>
        </p:txBody>
      </p:sp>
      <p:sp>
        <p:nvSpPr>
          <p:cNvPr id="663" name="Google Shape;663;p59"/>
          <p:cNvSpPr txBox="1"/>
          <p:nvPr>
            <p:ph idx="1" type="body"/>
          </p:nvPr>
        </p:nvSpPr>
        <p:spPr>
          <a:xfrm>
            <a:off x="1345500" y="2689375"/>
            <a:ext cx="4068300" cy="520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Rectus Abdominis</a:t>
            </a:r>
            <a:endParaRPr/>
          </a:p>
        </p:txBody>
      </p:sp>
      <p:sp>
        <p:nvSpPr>
          <p:cNvPr id="664" name="Google Shape;664;p59">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9">
            <a:hlinkClick action="ppaction://hlinksldjump" r:id="rId4"/>
          </p:cNvPr>
          <p:cNvSpPr/>
          <p:nvPr/>
        </p:nvSpPr>
        <p:spPr>
          <a:xfrm>
            <a:off x="48986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6" name="Google Shape;666;p59"/>
          <p:cNvPicPr preferRelativeResize="0"/>
          <p:nvPr/>
        </p:nvPicPr>
        <p:blipFill>
          <a:blip r:embed="rId5">
            <a:alphaModFix/>
          </a:blip>
          <a:stretch>
            <a:fillRect/>
          </a:stretch>
        </p:blipFill>
        <p:spPr>
          <a:xfrm>
            <a:off x="1812900" y="3209565"/>
            <a:ext cx="3133524" cy="329608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60"/>
          <p:cNvSpPr txBox="1"/>
          <p:nvPr>
            <p:ph type="title"/>
          </p:nvPr>
        </p:nvSpPr>
        <p:spPr>
          <a:xfrm>
            <a:off x="65271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13</a:t>
            </a:r>
            <a:endParaRPr/>
          </a:p>
        </p:txBody>
      </p:sp>
      <p:sp>
        <p:nvSpPr>
          <p:cNvPr id="672" name="Google Shape;672;p60"/>
          <p:cNvSpPr txBox="1"/>
          <p:nvPr>
            <p:ph idx="1" type="body"/>
          </p:nvPr>
        </p:nvSpPr>
        <p:spPr>
          <a:xfrm>
            <a:off x="6527100" y="2871150"/>
            <a:ext cx="4068300" cy="6321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Hamstrings</a:t>
            </a:r>
            <a:endParaRPr/>
          </a:p>
        </p:txBody>
      </p:sp>
      <p:sp>
        <p:nvSpPr>
          <p:cNvPr id="673" name="Google Shape;673;p60">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60">
            <a:hlinkClick action="ppaction://hlinksldjump" r:id="rId4"/>
          </p:cNvPr>
          <p:cNvSpPr/>
          <p:nvPr/>
        </p:nvSpPr>
        <p:spPr>
          <a:xfrm>
            <a:off x="100802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5" name="Google Shape;675;p60"/>
          <p:cNvPicPr preferRelativeResize="0"/>
          <p:nvPr/>
        </p:nvPicPr>
        <p:blipFill rotWithShape="1">
          <a:blip r:embed="rId5">
            <a:alphaModFix/>
          </a:blip>
          <a:srcRect b="10905" l="0" r="0" t="0"/>
          <a:stretch/>
        </p:blipFill>
        <p:spPr>
          <a:xfrm>
            <a:off x="7073438" y="3600575"/>
            <a:ext cx="2975625" cy="285515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61"/>
          <p:cNvSpPr txBox="1"/>
          <p:nvPr>
            <p:ph type="title"/>
          </p:nvPr>
        </p:nvSpPr>
        <p:spPr>
          <a:xfrm>
            <a:off x="13455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14</a:t>
            </a:r>
            <a:endParaRPr/>
          </a:p>
        </p:txBody>
      </p:sp>
      <p:sp>
        <p:nvSpPr>
          <p:cNvPr id="681" name="Google Shape;681;p61"/>
          <p:cNvSpPr txBox="1"/>
          <p:nvPr>
            <p:ph idx="1" type="body"/>
          </p:nvPr>
        </p:nvSpPr>
        <p:spPr>
          <a:xfrm>
            <a:off x="1449200" y="2411388"/>
            <a:ext cx="4068300" cy="520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Obliques</a:t>
            </a:r>
            <a:endParaRPr/>
          </a:p>
        </p:txBody>
      </p:sp>
      <p:sp>
        <p:nvSpPr>
          <p:cNvPr id="682" name="Google Shape;682;p61">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61">
            <a:hlinkClick action="ppaction://hlinksldjump" r:id="rId4"/>
          </p:cNvPr>
          <p:cNvSpPr/>
          <p:nvPr/>
        </p:nvSpPr>
        <p:spPr>
          <a:xfrm>
            <a:off x="48986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4" name="Google Shape;684;p61"/>
          <p:cNvPicPr preferRelativeResize="0"/>
          <p:nvPr/>
        </p:nvPicPr>
        <p:blipFill rotWithShape="1">
          <a:blip r:embed="rId5">
            <a:alphaModFix/>
          </a:blip>
          <a:srcRect b="8667" l="0" r="0" t="0"/>
          <a:stretch/>
        </p:blipFill>
        <p:spPr>
          <a:xfrm>
            <a:off x="1829600" y="3339500"/>
            <a:ext cx="3069050" cy="301866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62"/>
          <p:cNvSpPr txBox="1"/>
          <p:nvPr>
            <p:ph type="title"/>
          </p:nvPr>
        </p:nvSpPr>
        <p:spPr>
          <a:xfrm>
            <a:off x="65271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15</a:t>
            </a:r>
            <a:endParaRPr/>
          </a:p>
        </p:txBody>
      </p:sp>
      <p:sp>
        <p:nvSpPr>
          <p:cNvPr id="690" name="Google Shape;690;p62"/>
          <p:cNvSpPr txBox="1"/>
          <p:nvPr>
            <p:ph idx="1" type="body"/>
          </p:nvPr>
        </p:nvSpPr>
        <p:spPr>
          <a:xfrm>
            <a:off x="6527100" y="2435338"/>
            <a:ext cx="4068300" cy="520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Quadriceps</a:t>
            </a:r>
            <a:endParaRPr/>
          </a:p>
        </p:txBody>
      </p:sp>
      <p:sp>
        <p:nvSpPr>
          <p:cNvPr id="691" name="Google Shape;691;p62">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62">
            <a:hlinkClick action="ppaction://hlinksldjump" r:id="rId4"/>
          </p:cNvPr>
          <p:cNvSpPr/>
          <p:nvPr/>
        </p:nvSpPr>
        <p:spPr>
          <a:xfrm>
            <a:off x="100802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3" name="Google Shape;693;p62"/>
          <p:cNvPicPr preferRelativeResize="0"/>
          <p:nvPr/>
        </p:nvPicPr>
        <p:blipFill rotWithShape="1">
          <a:blip r:embed="rId5">
            <a:alphaModFix/>
          </a:blip>
          <a:srcRect b="7019" l="0" r="0" t="0"/>
          <a:stretch/>
        </p:blipFill>
        <p:spPr>
          <a:xfrm>
            <a:off x="6872904" y="3123175"/>
            <a:ext cx="3376696" cy="338127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7"/>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Question 2</a:t>
            </a:r>
            <a:endParaRPr/>
          </a:p>
        </p:txBody>
      </p:sp>
      <p:sp>
        <p:nvSpPr>
          <p:cNvPr id="357" name="Google Shape;357;p27"/>
          <p:cNvSpPr txBox="1"/>
          <p:nvPr>
            <p:ph idx="1" type="body"/>
          </p:nvPr>
        </p:nvSpPr>
        <p:spPr>
          <a:xfrm>
            <a:off x="1345500" y="1858325"/>
            <a:ext cx="4179000" cy="11328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Which muscle is the primary mover in this exercise?</a:t>
            </a:r>
            <a:endParaRPr/>
          </a:p>
        </p:txBody>
      </p:sp>
      <p:sp>
        <p:nvSpPr>
          <p:cNvPr id="358" name="Google Shape;358;p27">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7">
            <a:hlinkClick action="ppaction://hlinksldjump" r:id="rId4"/>
          </p:cNvPr>
          <p:cNvSpPr/>
          <p:nvPr/>
        </p:nvSpPr>
        <p:spPr>
          <a:xfrm>
            <a:off x="1606050" y="5763100"/>
            <a:ext cx="3547200" cy="624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360" name="Google Shape;360;p27"/>
          <p:cNvPicPr preferRelativeResize="0"/>
          <p:nvPr/>
        </p:nvPicPr>
        <p:blipFill>
          <a:blip r:embed="rId5">
            <a:alphaModFix/>
          </a:blip>
          <a:stretch>
            <a:fillRect/>
          </a:stretch>
        </p:blipFill>
        <p:spPr>
          <a:xfrm>
            <a:off x="1345501" y="3401025"/>
            <a:ext cx="4068301" cy="2288418"/>
          </a:xfrm>
          <a:prstGeom prst="rect">
            <a:avLst/>
          </a:prstGeom>
          <a:noFill/>
          <a:ln>
            <a:noFill/>
          </a:ln>
        </p:spPr>
      </p:pic>
      <p:pic>
        <p:nvPicPr>
          <p:cNvPr descr="Bitmoji Image" id="361" name="Google Shape;361;p27"/>
          <p:cNvPicPr preferRelativeResize="0"/>
          <p:nvPr/>
        </p:nvPicPr>
        <p:blipFill>
          <a:blip r:embed="rId6">
            <a:alphaModFix/>
          </a:blip>
          <a:stretch>
            <a:fillRect/>
          </a:stretch>
        </p:blipFill>
        <p:spPr>
          <a:xfrm flipH="1">
            <a:off x="6506475" y="1510764"/>
            <a:ext cx="3836475" cy="38364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63"/>
          <p:cNvSpPr txBox="1"/>
          <p:nvPr>
            <p:ph type="title"/>
          </p:nvPr>
        </p:nvSpPr>
        <p:spPr>
          <a:xfrm>
            <a:off x="13455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16</a:t>
            </a:r>
            <a:endParaRPr/>
          </a:p>
        </p:txBody>
      </p:sp>
      <p:sp>
        <p:nvSpPr>
          <p:cNvPr id="699" name="Google Shape;699;p63"/>
          <p:cNvSpPr txBox="1"/>
          <p:nvPr>
            <p:ph idx="1" type="body"/>
          </p:nvPr>
        </p:nvSpPr>
        <p:spPr>
          <a:xfrm>
            <a:off x="1345500" y="2373075"/>
            <a:ext cx="4068300" cy="520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Latissimus Dorsi</a:t>
            </a:r>
            <a:endParaRPr/>
          </a:p>
        </p:txBody>
      </p:sp>
      <p:sp>
        <p:nvSpPr>
          <p:cNvPr id="700" name="Google Shape;700;p63">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63">
            <a:hlinkClick action="ppaction://hlinksldjump" r:id="rId4"/>
          </p:cNvPr>
          <p:cNvSpPr/>
          <p:nvPr/>
        </p:nvSpPr>
        <p:spPr>
          <a:xfrm>
            <a:off x="48986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2" name="Google Shape;702;p63"/>
          <p:cNvPicPr preferRelativeResize="0"/>
          <p:nvPr/>
        </p:nvPicPr>
        <p:blipFill>
          <a:blip r:embed="rId5">
            <a:alphaModFix/>
          </a:blip>
          <a:stretch>
            <a:fillRect/>
          </a:stretch>
        </p:blipFill>
        <p:spPr>
          <a:xfrm>
            <a:off x="2048263" y="2998636"/>
            <a:ext cx="2662775" cy="359163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64"/>
          <p:cNvSpPr txBox="1"/>
          <p:nvPr>
            <p:ph type="title"/>
          </p:nvPr>
        </p:nvSpPr>
        <p:spPr>
          <a:xfrm>
            <a:off x="6527100" y="47007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17</a:t>
            </a:r>
            <a:endParaRPr/>
          </a:p>
        </p:txBody>
      </p:sp>
      <p:sp>
        <p:nvSpPr>
          <p:cNvPr id="708" name="Google Shape;708;p64">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64">
            <a:hlinkClick action="ppaction://hlinksldjump" r:id="rId4"/>
          </p:cNvPr>
          <p:cNvSpPr/>
          <p:nvPr/>
        </p:nvSpPr>
        <p:spPr>
          <a:xfrm>
            <a:off x="100802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0" name="Google Shape;710;p64"/>
          <p:cNvPicPr preferRelativeResize="0"/>
          <p:nvPr/>
        </p:nvPicPr>
        <p:blipFill rotWithShape="1">
          <a:blip r:embed="rId5">
            <a:alphaModFix/>
          </a:blip>
          <a:srcRect b="7019" l="0" r="0" t="0"/>
          <a:stretch/>
        </p:blipFill>
        <p:spPr>
          <a:xfrm>
            <a:off x="6872904" y="3123175"/>
            <a:ext cx="3376696" cy="3381275"/>
          </a:xfrm>
          <a:prstGeom prst="rect">
            <a:avLst/>
          </a:prstGeom>
          <a:noFill/>
          <a:ln cap="flat" cmpd="sng" w="28575">
            <a:solidFill>
              <a:schemeClr val="dk2"/>
            </a:solidFill>
            <a:prstDash val="solid"/>
            <a:round/>
            <a:headEnd len="sm" w="sm" type="none"/>
            <a:tailEnd len="sm" w="sm" type="none"/>
          </a:ln>
        </p:spPr>
      </p:pic>
      <p:sp>
        <p:nvSpPr>
          <p:cNvPr id="711" name="Google Shape;711;p64"/>
          <p:cNvSpPr txBox="1"/>
          <p:nvPr>
            <p:ph idx="1" type="body"/>
          </p:nvPr>
        </p:nvSpPr>
        <p:spPr>
          <a:xfrm>
            <a:off x="6527100" y="2435338"/>
            <a:ext cx="4068300" cy="520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Quadriceps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65"/>
          <p:cNvSpPr txBox="1"/>
          <p:nvPr>
            <p:ph type="title"/>
          </p:nvPr>
        </p:nvSpPr>
        <p:spPr>
          <a:xfrm>
            <a:off x="1360175" y="47007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18</a:t>
            </a:r>
            <a:endParaRPr/>
          </a:p>
        </p:txBody>
      </p:sp>
      <p:sp>
        <p:nvSpPr>
          <p:cNvPr id="717" name="Google Shape;717;p65"/>
          <p:cNvSpPr txBox="1"/>
          <p:nvPr>
            <p:ph idx="1" type="body"/>
          </p:nvPr>
        </p:nvSpPr>
        <p:spPr>
          <a:xfrm>
            <a:off x="2154875" y="2333825"/>
            <a:ext cx="24789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2000"/>
              <a:t>Triceps</a:t>
            </a:r>
            <a:endParaRPr sz="2000"/>
          </a:p>
        </p:txBody>
      </p:sp>
      <p:sp>
        <p:nvSpPr>
          <p:cNvPr id="718" name="Google Shape;718;p65">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65">
            <a:hlinkClick action="ppaction://hlinksldjump" r:id="rId4"/>
          </p:cNvPr>
          <p:cNvSpPr/>
          <p:nvPr/>
        </p:nvSpPr>
        <p:spPr>
          <a:xfrm>
            <a:off x="48986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0" name="Google Shape;720;p65"/>
          <p:cNvPicPr preferRelativeResize="0"/>
          <p:nvPr/>
        </p:nvPicPr>
        <p:blipFill rotWithShape="1">
          <a:blip r:embed="rId5">
            <a:alphaModFix/>
          </a:blip>
          <a:srcRect b="15634" l="7704" r="7628" t="3902"/>
          <a:stretch/>
        </p:blipFill>
        <p:spPr>
          <a:xfrm>
            <a:off x="1745375" y="2914825"/>
            <a:ext cx="3297900" cy="313437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66"/>
          <p:cNvSpPr txBox="1"/>
          <p:nvPr>
            <p:ph type="title"/>
          </p:nvPr>
        </p:nvSpPr>
        <p:spPr>
          <a:xfrm>
            <a:off x="65271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19</a:t>
            </a:r>
            <a:endParaRPr/>
          </a:p>
        </p:txBody>
      </p:sp>
      <p:sp>
        <p:nvSpPr>
          <p:cNvPr id="726" name="Google Shape;726;p66">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66">
            <a:hlinkClick action="ppaction://hlinksldjump" r:id="rId4"/>
          </p:cNvPr>
          <p:cNvSpPr/>
          <p:nvPr/>
        </p:nvSpPr>
        <p:spPr>
          <a:xfrm>
            <a:off x="100802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66"/>
          <p:cNvSpPr txBox="1"/>
          <p:nvPr>
            <p:ph idx="1" type="body"/>
          </p:nvPr>
        </p:nvSpPr>
        <p:spPr>
          <a:xfrm>
            <a:off x="6411800" y="2399925"/>
            <a:ext cx="24789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2000"/>
              <a:t>Gluteus Maximus</a:t>
            </a:r>
            <a:endParaRPr sz="2000"/>
          </a:p>
        </p:txBody>
      </p:sp>
      <p:pic>
        <p:nvPicPr>
          <p:cNvPr id="729" name="Google Shape;729;p66"/>
          <p:cNvPicPr preferRelativeResize="0"/>
          <p:nvPr/>
        </p:nvPicPr>
        <p:blipFill rotWithShape="1">
          <a:blip r:embed="rId5">
            <a:alphaModFix/>
          </a:blip>
          <a:srcRect b="9049" l="10583" r="28696" t="0"/>
          <a:stretch/>
        </p:blipFill>
        <p:spPr>
          <a:xfrm>
            <a:off x="6718675" y="2949925"/>
            <a:ext cx="1503800" cy="2425550"/>
          </a:xfrm>
          <a:prstGeom prst="rect">
            <a:avLst/>
          </a:prstGeom>
          <a:noFill/>
          <a:ln cap="flat" cmpd="sng" w="28575">
            <a:solidFill>
              <a:schemeClr val="dk2"/>
            </a:solidFill>
            <a:prstDash val="solid"/>
            <a:round/>
            <a:headEnd len="sm" w="sm" type="none"/>
            <a:tailEnd len="sm" w="sm" type="none"/>
          </a:ln>
        </p:spPr>
      </p:pic>
      <p:sp>
        <p:nvSpPr>
          <p:cNvPr id="730" name="Google Shape;730;p66"/>
          <p:cNvSpPr txBox="1"/>
          <p:nvPr>
            <p:ph idx="1" type="body"/>
          </p:nvPr>
        </p:nvSpPr>
        <p:spPr>
          <a:xfrm>
            <a:off x="8385238" y="3552050"/>
            <a:ext cx="24789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2000"/>
              <a:t>Hamstring</a:t>
            </a:r>
            <a:endParaRPr sz="2000"/>
          </a:p>
        </p:txBody>
      </p:sp>
      <p:pic>
        <p:nvPicPr>
          <p:cNvPr id="731" name="Google Shape;731;p66"/>
          <p:cNvPicPr preferRelativeResize="0"/>
          <p:nvPr/>
        </p:nvPicPr>
        <p:blipFill rotWithShape="1">
          <a:blip r:embed="rId6">
            <a:alphaModFix/>
          </a:blip>
          <a:srcRect b="10905" l="0" r="0" t="0"/>
          <a:stretch/>
        </p:blipFill>
        <p:spPr>
          <a:xfrm>
            <a:off x="8543875" y="4133750"/>
            <a:ext cx="2051525" cy="196845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67"/>
          <p:cNvSpPr txBox="1"/>
          <p:nvPr>
            <p:ph type="title"/>
          </p:nvPr>
        </p:nvSpPr>
        <p:spPr>
          <a:xfrm>
            <a:off x="1345500" y="486600"/>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20</a:t>
            </a:r>
            <a:endParaRPr/>
          </a:p>
        </p:txBody>
      </p:sp>
      <p:sp>
        <p:nvSpPr>
          <p:cNvPr id="737" name="Google Shape;737;p67"/>
          <p:cNvSpPr txBox="1"/>
          <p:nvPr>
            <p:ph idx="1" type="body"/>
          </p:nvPr>
        </p:nvSpPr>
        <p:spPr>
          <a:xfrm>
            <a:off x="1345500" y="2338125"/>
            <a:ext cx="4068300" cy="520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Latissimus dorsi</a:t>
            </a:r>
            <a:endParaRPr/>
          </a:p>
        </p:txBody>
      </p:sp>
      <p:sp>
        <p:nvSpPr>
          <p:cNvPr id="738" name="Google Shape;738;p67">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67">
            <a:hlinkClick action="ppaction://hlinksldjump" r:id="rId4"/>
          </p:cNvPr>
          <p:cNvSpPr/>
          <p:nvPr/>
        </p:nvSpPr>
        <p:spPr>
          <a:xfrm>
            <a:off x="48986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0" name="Google Shape;740;p67"/>
          <p:cNvPicPr preferRelativeResize="0"/>
          <p:nvPr/>
        </p:nvPicPr>
        <p:blipFill>
          <a:blip r:embed="rId5">
            <a:alphaModFix/>
          </a:blip>
          <a:stretch>
            <a:fillRect/>
          </a:stretch>
        </p:blipFill>
        <p:spPr>
          <a:xfrm>
            <a:off x="2048250" y="2928736"/>
            <a:ext cx="2662775" cy="359163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68"/>
          <p:cNvSpPr txBox="1"/>
          <p:nvPr>
            <p:ph type="title"/>
          </p:nvPr>
        </p:nvSpPr>
        <p:spPr>
          <a:xfrm>
            <a:off x="65271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Question 21</a:t>
            </a:r>
            <a:endParaRPr/>
          </a:p>
        </p:txBody>
      </p:sp>
      <p:sp>
        <p:nvSpPr>
          <p:cNvPr id="746" name="Google Shape;746;p68"/>
          <p:cNvSpPr txBox="1"/>
          <p:nvPr>
            <p:ph idx="1" type="body"/>
          </p:nvPr>
        </p:nvSpPr>
        <p:spPr>
          <a:xfrm>
            <a:off x="6527100" y="2908800"/>
            <a:ext cx="4068300" cy="520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Trapezius</a:t>
            </a:r>
            <a:endParaRPr/>
          </a:p>
        </p:txBody>
      </p:sp>
      <p:sp>
        <p:nvSpPr>
          <p:cNvPr id="747" name="Google Shape;747;p68">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68">
            <a:hlinkClick action="ppaction://hlinksldjump" r:id="rId4"/>
          </p:cNvPr>
          <p:cNvSpPr/>
          <p:nvPr/>
        </p:nvSpPr>
        <p:spPr>
          <a:xfrm>
            <a:off x="100802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9" name="Google Shape;749;p68"/>
          <p:cNvPicPr preferRelativeResize="0"/>
          <p:nvPr/>
        </p:nvPicPr>
        <p:blipFill rotWithShape="1">
          <a:blip r:embed="rId5">
            <a:alphaModFix/>
          </a:blip>
          <a:srcRect b="23141" l="0" r="0" t="0"/>
          <a:stretch/>
        </p:blipFill>
        <p:spPr>
          <a:xfrm>
            <a:off x="6921074" y="3688475"/>
            <a:ext cx="3280350" cy="27539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69"/>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
              <a:t>Activity Example</a:t>
            </a:r>
            <a:endParaRPr/>
          </a:p>
        </p:txBody>
      </p:sp>
      <p:sp>
        <p:nvSpPr>
          <p:cNvPr id="755" name="Google Shape;755;p69"/>
          <p:cNvSpPr txBox="1"/>
          <p:nvPr>
            <p:ph idx="1" type="body"/>
          </p:nvPr>
        </p:nvSpPr>
        <p:spPr>
          <a:xfrm>
            <a:off x="1246050" y="1658525"/>
            <a:ext cx="4267200" cy="1342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2200"/>
              <a:t>Which muscle group pulls the legs together as seen in this exercise?</a:t>
            </a:r>
            <a:endParaRPr sz="2200"/>
          </a:p>
        </p:txBody>
      </p:sp>
      <p:sp>
        <p:nvSpPr>
          <p:cNvPr id="756" name="Google Shape;756;p69">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69">
            <a:hlinkClick action="ppaction://hlinkshowjump?jump=lastslide"/>
          </p:cNvPr>
          <p:cNvSpPr/>
          <p:nvPr/>
        </p:nvSpPr>
        <p:spPr>
          <a:xfrm>
            <a:off x="1606050" y="5763100"/>
            <a:ext cx="3547200" cy="624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758" name="Google Shape;758;p69"/>
          <p:cNvPicPr preferRelativeResize="0"/>
          <p:nvPr/>
        </p:nvPicPr>
        <p:blipFill>
          <a:blip r:embed="rId4">
            <a:alphaModFix/>
          </a:blip>
          <a:stretch>
            <a:fillRect/>
          </a:stretch>
        </p:blipFill>
        <p:spPr>
          <a:xfrm>
            <a:off x="2005500" y="2911775"/>
            <a:ext cx="2748300" cy="2748300"/>
          </a:xfrm>
          <a:prstGeom prst="rect">
            <a:avLst/>
          </a:prstGeom>
          <a:noFill/>
          <a:ln cap="flat" cmpd="sng" w="28575">
            <a:solidFill>
              <a:schemeClr val="dk2"/>
            </a:solidFill>
            <a:prstDash val="solid"/>
            <a:round/>
            <a:headEnd len="sm" w="sm" type="none"/>
            <a:tailEnd len="sm" w="sm" type="none"/>
          </a:ln>
        </p:spPr>
      </p:pic>
      <p:pic>
        <p:nvPicPr>
          <p:cNvPr descr="Bitmoji Image" id="759" name="Google Shape;759;p69"/>
          <p:cNvPicPr preferRelativeResize="0"/>
          <p:nvPr/>
        </p:nvPicPr>
        <p:blipFill rotWithShape="1">
          <a:blip r:embed="rId5">
            <a:alphaModFix/>
          </a:blip>
          <a:srcRect b="0" l="13912" r="10105" t="20766"/>
          <a:stretch/>
        </p:blipFill>
        <p:spPr>
          <a:xfrm>
            <a:off x="6472349" y="1658527"/>
            <a:ext cx="3395804" cy="35409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70"/>
          <p:cNvSpPr txBox="1"/>
          <p:nvPr>
            <p:ph type="title"/>
          </p:nvPr>
        </p:nvSpPr>
        <p:spPr>
          <a:xfrm>
            <a:off x="1345500" y="684925"/>
            <a:ext cx="4068300" cy="15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Answer for Example</a:t>
            </a:r>
            <a:endParaRPr/>
          </a:p>
        </p:txBody>
      </p:sp>
      <p:sp>
        <p:nvSpPr>
          <p:cNvPr id="765" name="Google Shape;765;p70"/>
          <p:cNvSpPr txBox="1"/>
          <p:nvPr>
            <p:ph idx="1" type="body"/>
          </p:nvPr>
        </p:nvSpPr>
        <p:spPr>
          <a:xfrm>
            <a:off x="1449200" y="2411388"/>
            <a:ext cx="4068300" cy="520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Adductors</a:t>
            </a:r>
            <a:endParaRPr/>
          </a:p>
        </p:txBody>
      </p:sp>
      <p:sp>
        <p:nvSpPr>
          <p:cNvPr id="766" name="Google Shape;766;p70">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70">
            <a:hlinkClick action="ppaction://hlinksldjump" r:id="rId4"/>
          </p:cNvPr>
          <p:cNvSpPr/>
          <p:nvPr/>
        </p:nvSpPr>
        <p:spPr>
          <a:xfrm>
            <a:off x="4898650" y="395300"/>
            <a:ext cx="613800" cy="52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8" name="Google Shape;768;p70"/>
          <p:cNvPicPr preferRelativeResize="0"/>
          <p:nvPr/>
        </p:nvPicPr>
        <p:blipFill rotWithShape="1">
          <a:blip r:embed="rId5">
            <a:alphaModFix/>
          </a:blip>
          <a:srcRect b="7287" l="0" r="0" t="0"/>
          <a:stretch/>
        </p:blipFill>
        <p:spPr>
          <a:xfrm>
            <a:off x="2202150" y="3075239"/>
            <a:ext cx="2562400" cy="3411211"/>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8"/>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3</a:t>
            </a:r>
            <a:endParaRPr/>
          </a:p>
        </p:txBody>
      </p:sp>
      <p:sp>
        <p:nvSpPr>
          <p:cNvPr id="367" name="Google Shape;367;p28"/>
          <p:cNvSpPr txBox="1"/>
          <p:nvPr>
            <p:ph idx="1" type="body"/>
          </p:nvPr>
        </p:nvSpPr>
        <p:spPr>
          <a:xfrm>
            <a:off x="6527100" y="1683675"/>
            <a:ext cx="4068300" cy="1435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Clr>
                <a:schemeClr val="dk1"/>
              </a:buClr>
              <a:buSzPts val="1100"/>
              <a:buFont typeface="Arial"/>
              <a:buNone/>
            </a:pPr>
            <a:r>
              <a:rPr lang="en" sz="2800"/>
              <a:t>Which muscle is the primary mover in the reverse fly exercise? </a:t>
            </a:r>
            <a:endParaRPr b="1" sz="2800"/>
          </a:p>
        </p:txBody>
      </p:sp>
      <p:pic>
        <p:nvPicPr>
          <p:cNvPr id="368" name="Google Shape;368;p28"/>
          <p:cNvPicPr preferRelativeResize="0"/>
          <p:nvPr/>
        </p:nvPicPr>
        <p:blipFill rotWithShape="1">
          <a:blip r:embed="rId3">
            <a:alphaModFix/>
          </a:blip>
          <a:srcRect b="22430" l="0" r="0" t="22430"/>
          <a:stretch/>
        </p:blipFill>
        <p:spPr>
          <a:xfrm>
            <a:off x="6792225" y="3619000"/>
            <a:ext cx="3538048" cy="1955724"/>
          </a:xfrm>
          <a:prstGeom prst="rect">
            <a:avLst/>
          </a:prstGeom>
          <a:noFill/>
          <a:ln>
            <a:noFill/>
          </a:ln>
          <a:effectLst>
            <a:outerShdw blurRad="57150" rotWithShape="0" algn="bl" dir="5400000" dist="19050">
              <a:srgbClr val="000000">
                <a:alpha val="50000"/>
              </a:srgbClr>
            </a:outerShdw>
          </a:effectLst>
        </p:spPr>
      </p:pic>
      <p:sp>
        <p:nvSpPr>
          <p:cNvPr id="369" name="Google Shape;369;p28">
            <a:hlinkClick action="ppaction://hlinksldjump" r:id="rId4"/>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8">
            <a:hlinkClick action="ppaction://hlinksldjump" r:id="rId5"/>
          </p:cNvPr>
          <p:cNvSpPr/>
          <p:nvPr/>
        </p:nvSpPr>
        <p:spPr>
          <a:xfrm>
            <a:off x="6787650" y="5763100"/>
            <a:ext cx="3547200" cy="624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371" name="Google Shape;371;p28"/>
          <p:cNvPicPr preferRelativeResize="0"/>
          <p:nvPr/>
        </p:nvPicPr>
        <p:blipFill rotWithShape="1">
          <a:blip r:embed="rId6">
            <a:alphaModFix/>
          </a:blip>
          <a:srcRect b="0" l="0" r="0" t="13800"/>
          <a:stretch/>
        </p:blipFill>
        <p:spPr>
          <a:xfrm>
            <a:off x="2310350" y="1904100"/>
            <a:ext cx="3538050" cy="3049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9"/>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4</a:t>
            </a:r>
            <a:endParaRPr/>
          </a:p>
        </p:txBody>
      </p:sp>
      <p:sp>
        <p:nvSpPr>
          <p:cNvPr id="377" name="Google Shape;377;p29"/>
          <p:cNvSpPr txBox="1"/>
          <p:nvPr>
            <p:ph idx="1" type="body"/>
          </p:nvPr>
        </p:nvSpPr>
        <p:spPr>
          <a:xfrm>
            <a:off x="1441350" y="2212700"/>
            <a:ext cx="3876600" cy="15438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Clr>
                <a:schemeClr val="dk1"/>
              </a:buClr>
              <a:buSzPts val="1100"/>
              <a:buFont typeface="Arial"/>
              <a:buNone/>
            </a:pPr>
            <a:r>
              <a:rPr lang="en" sz="3400"/>
              <a:t>What is the name of the muscle located on the front of the chest?</a:t>
            </a:r>
            <a:endParaRPr sz="3400"/>
          </a:p>
        </p:txBody>
      </p:sp>
      <p:sp>
        <p:nvSpPr>
          <p:cNvPr id="378" name="Google Shape;378;p29">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9">
            <a:hlinkClick action="ppaction://hlinksldjump" r:id="rId4"/>
          </p:cNvPr>
          <p:cNvSpPr/>
          <p:nvPr/>
        </p:nvSpPr>
        <p:spPr>
          <a:xfrm>
            <a:off x="1606050" y="5763100"/>
            <a:ext cx="3547200" cy="624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380" name="Google Shape;380;p29"/>
          <p:cNvPicPr preferRelativeResize="0"/>
          <p:nvPr/>
        </p:nvPicPr>
        <p:blipFill rotWithShape="1">
          <a:blip r:embed="rId5">
            <a:alphaModFix/>
          </a:blip>
          <a:srcRect b="12844" l="0" r="0" t="10609"/>
          <a:stretch/>
        </p:blipFill>
        <p:spPr>
          <a:xfrm>
            <a:off x="5541948" y="1204375"/>
            <a:ext cx="5070725" cy="3881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0"/>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t>
            </a:r>
            <a:r>
              <a:rPr lang="en"/>
              <a:t>5</a:t>
            </a:r>
            <a:endParaRPr/>
          </a:p>
        </p:txBody>
      </p:sp>
      <p:sp>
        <p:nvSpPr>
          <p:cNvPr id="386" name="Google Shape;386;p30">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0">
            <a:hlinkClick action="ppaction://hlinksldjump" r:id="rId4"/>
          </p:cNvPr>
          <p:cNvSpPr/>
          <p:nvPr/>
        </p:nvSpPr>
        <p:spPr>
          <a:xfrm>
            <a:off x="6787650" y="5763100"/>
            <a:ext cx="3547200" cy="6243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sp>
        <p:nvSpPr>
          <p:cNvPr id="388" name="Google Shape;388;p30"/>
          <p:cNvSpPr txBox="1"/>
          <p:nvPr>
            <p:ph idx="1" type="body"/>
          </p:nvPr>
        </p:nvSpPr>
        <p:spPr>
          <a:xfrm>
            <a:off x="6471750" y="2139275"/>
            <a:ext cx="4179000" cy="11328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3400"/>
              <a:t>Which muscle is the primary mover in a basic crunch exercise?</a:t>
            </a:r>
            <a:endParaRPr sz="3400"/>
          </a:p>
        </p:txBody>
      </p:sp>
      <p:pic>
        <p:nvPicPr>
          <p:cNvPr id="389" name="Google Shape;389;p30"/>
          <p:cNvPicPr preferRelativeResize="0"/>
          <p:nvPr/>
        </p:nvPicPr>
        <p:blipFill>
          <a:blip r:embed="rId5">
            <a:alphaModFix/>
          </a:blip>
          <a:stretch>
            <a:fillRect/>
          </a:stretch>
        </p:blipFill>
        <p:spPr>
          <a:xfrm flipH="1" rot="-780613">
            <a:off x="2144650" y="1448425"/>
            <a:ext cx="3746350" cy="3746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31"/>
          <p:cNvSpPr txBox="1"/>
          <p:nvPr>
            <p:ph type="title"/>
          </p:nvPr>
        </p:nvSpPr>
        <p:spPr>
          <a:xfrm>
            <a:off x="13455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6</a:t>
            </a:r>
            <a:endParaRPr/>
          </a:p>
        </p:txBody>
      </p:sp>
      <p:sp>
        <p:nvSpPr>
          <p:cNvPr id="395" name="Google Shape;395;p31">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1">
            <a:hlinkClick action="ppaction://hlinksldjump" r:id="rId4"/>
          </p:cNvPr>
          <p:cNvSpPr/>
          <p:nvPr/>
        </p:nvSpPr>
        <p:spPr>
          <a:xfrm>
            <a:off x="1606050" y="5763100"/>
            <a:ext cx="3547200" cy="62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397" name="Google Shape;397;p31"/>
          <p:cNvPicPr preferRelativeResize="0"/>
          <p:nvPr/>
        </p:nvPicPr>
        <p:blipFill>
          <a:blip r:embed="rId5">
            <a:alphaModFix/>
          </a:blip>
          <a:stretch>
            <a:fillRect/>
          </a:stretch>
        </p:blipFill>
        <p:spPr>
          <a:xfrm>
            <a:off x="2148876" y="3301500"/>
            <a:ext cx="2461550" cy="2461600"/>
          </a:xfrm>
          <a:prstGeom prst="rect">
            <a:avLst/>
          </a:prstGeom>
          <a:noFill/>
          <a:ln>
            <a:noFill/>
          </a:ln>
        </p:spPr>
      </p:pic>
      <p:sp>
        <p:nvSpPr>
          <p:cNvPr id="398" name="Google Shape;398;p31"/>
          <p:cNvSpPr txBox="1"/>
          <p:nvPr>
            <p:ph idx="1" type="body"/>
          </p:nvPr>
        </p:nvSpPr>
        <p:spPr>
          <a:xfrm>
            <a:off x="1290150" y="1628325"/>
            <a:ext cx="4179000" cy="11328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Clr>
                <a:schemeClr val="dk1"/>
              </a:buClr>
              <a:buSzPts val="1100"/>
              <a:buFont typeface="Arial"/>
              <a:buNone/>
            </a:pPr>
            <a:r>
              <a:rPr lang="en" sz="3000"/>
              <a:t>Which muscle is the primary mover in this exercise? </a:t>
            </a:r>
            <a:endParaRPr sz="3000"/>
          </a:p>
        </p:txBody>
      </p:sp>
      <p:pic>
        <p:nvPicPr>
          <p:cNvPr id="399" name="Google Shape;399;p31"/>
          <p:cNvPicPr preferRelativeResize="0"/>
          <p:nvPr/>
        </p:nvPicPr>
        <p:blipFill rotWithShape="1">
          <a:blip r:embed="rId6">
            <a:alphaModFix/>
          </a:blip>
          <a:srcRect b="0" l="22203" r="0" t="0"/>
          <a:stretch/>
        </p:blipFill>
        <p:spPr>
          <a:xfrm flipH="1">
            <a:off x="5904425" y="1343250"/>
            <a:ext cx="3783841" cy="4171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32"/>
          <p:cNvSpPr txBox="1"/>
          <p:nvPr>
            <p:ph type="title"/>
          </p:nvPr>
        </p:nvSpPr>
        <p:spPr>
          <a:xfrm>
            <a:off x="6527100" y="684925"/>
            <a:ext cx="40683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Activity 7</a:t>
            </a:r>
            <a:endParaRPr/>
          </a:p>
        </p:txBody>
      </p:sp>
      <p:sp>
        <p:nvSpPr>
          <p:cNvPr id="405" name="Google Shape;405;p32"/>
          <p:cNvSpPr txBox="1"/>
          <p:nvPr>
            <p:ph idx="1" type="body"/>
          </p:nvPr>
        </p:nvSpPr>
        <p:spPr>
          <a:xfrm>
            <a:off x="6527100" y="2086925"/>
            <a:ext cx="4068300" cy="41307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Clr>
                <a:schemeClr val="dk1"/>
              </a:buClr>
              <a:buSzPts val="1100"/>
              <a:buFont typeface="Arial"/>
              <a:buNone/>
            </a:pPr>
            <a:r>
              <a:rPr lang="en" sz="3100"/>
              <a:t>Which muscle is the antagonist to the quadriceps?</a:t>
            </a:r>
            <a:endParaRPr sz="3100"/>
          </a:p>
        </p:txBody>
      </p:sp>
      <p:sp>
        <p:nvSpPr>
          <p:cNvPr id="406" name="Google Shape;406;p32">
            <a:hlinkClick action="ppaction://hlinksldjump" r:id="rId3"/>
          </p:cNvPr>
          <p:cNvSpPr/>
          <p:nvPr/>
        </p:nvSpPr>
        <p:spPr>
          <a:xfrm>
            <a:off x="11428500" y="0"/>
            <a:ext cx="763500" cy="76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2">
            <a:hlinkClick action="ppaction://hlinksldjump" r:id="rId4"/>
          </p:cNvPr>
          <p:cNvSpPr/>
          <p:nvPr/>
        </p:nvSpPr>
        <p:spPr>
          <a:xfrm>
            <a:off x="6787650" y="5763100"/>
            <a:ext cx="3547200" cy="6243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100">
                <a:solidFill>
                  <a:schemeClr val="lt1"/>
                </a:solidFill>
                <a:latin typeface="Boogaloo"/>
                <a:ea typeface="Boogaloo"/>
                <a:cs typeface="Boogaloo"/>
                <a:sym typeface="Boogaloo"/>
              </a:rPr>
              <a:t>Click here for the answer</a:t>
            </a:r>
            <a:endParaRPr sz="3100">
              <a:solidFill>
                <a:srgbClr val="FFFFFF"/>
              </a:solidFill>
              <a:latin typeface="Boogaloo"/>
              <a:ea typeface="Boogaloo"/>
              <a:cs typeface="Boogaloo"/>
              <a:sym typeface="Boogaloo"/>
            </a:endParaRPr>
          </a:p>
        </p:txBody>
      </p:sp>
      <p:pic>
        <p:nvPicPr>
          <p:cNvPr id="408" name="Google Shape;408;p32"/>
          <p:cNvPicPr preferRelativeResize="0"/>
          <p:nvPr/>
        </p:nvPicPr>
        <p:blipFill>
          <a:blip r:embed="rId5">
            <a:alphaModFix/>
          </a:blip>
          <a:stretch>
            <a:fillRect/>
          </a:stretch>
        </p:blipFill>
        <p:spPr>
          <a:xfrm>
            <a:off x="2126375" y="1612525"/>
            <a:ext cx="3626725" cy="3626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oard Game · SlidesMania">
  <a:themeElements>
    <a:clrScheme name="Simple Light">
      <a:dk1>
        <a:srgbClr val="000000"/>
      </a:dk1>
      <a:lt1>
        <a:srgbClr val="FFFFFF"/>
      </a:lt1>
      <a:dk2>
        <a:srgbClr val="595959"/>
      </a:dk2>
      <a:lt2>
        <a:srgbClr val="434343"/>
      </a:lt2>
      <a:accent1>
        <a:srgbClr val="C27BA0"/>
      </a:accent1>
      <a:accent2>
        <a:srgbClr val="8E7CC3"/>
      </a:accent2>
      <a:accent3>
        <a:srgbClr val="6FA8DC"/>
      </a:accent3>
      <a:accent4>
        <a:srgbClr val="93C47D"/>
      </a:accent4>
      <a:accent5>
        <a:srgbClr val="FFD966"/>
      </a:accent5>
      <a:accent6>
        <a:srgbClr val="E06666"/>
      </a:accent6>
      <a:hlink>
        <a:srgbClr val="FF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