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2.xml" ContentType="application/vnd.openxmlformats-officedocument.presentationml.tags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9"/>
  </p:notesMasterIdLst>
  <p:sldIdLst>
    <p:sldId id="512" r:id="rId2"/>
    <p:sldId id="514" r:id="rId3"/>
    <p:sldId id="304" r:id="rId4"/>
    <p:sldId id="487" r:id="rId5"/>
    <p:sldId id="488" r:id="rId6"/>
    <p:sldId id="490" r:id="rId7"/>
    <p:sldId id="489" r:id="rId8"/>
    <p:sldId id="491" r:id="rId9"/>
    <p:sldId id="492" r:id="rId10"/>
    <p:sldId id="493" r:id="rId11"/>
    <p:sldId id="510" r:id="rId12"/>
    <p:sldId id="484" r:id="rId13"/>
    <p:sldId id="494" r:id="rId14"/>
    <p:sldId id="495" r:id="rId15"/>
    <p:sldId id="496" r:id="rId16"/>
    <p:sldId id="498" r:id="rId17"/>
    <p:sldId id="499" r:id="rId18"/>
    <p:sldId id="497" r:id="rId19"/>
    <p:sldId id="500" r:id="rId20"/>
    <p:sldId id="384" r:id="rId21"/>
    <p:sldId id="485" r:id="rId22"/>
    <p:sldId id="472" r:id="rId23"/>
    <p:sldId id="501" r:id="rId24"/>
    <p:sldId id="502" r:id="rId25"/>
    <p:sldId id="470" r:id="rId26"/>
    <p:sldId id="486" r:id="rId27"/>
    <p:sldId id="503" r:id="rId28"/>
    <p:sldId id="475" r:id="rId29"/>
    <p:sldId id="473" r:id="rId30"/>
    <p:sldId id="504" r:id="rId31"/>
    <p:sldId id="506" r:id="rId32"/>
    <p:sldId id="507" r:id="rId33"/>
    <p:sldId id="508" r:id="rId34"/>
    <p:sldId id="509" r:id="rId35"/>
    <p:sldId id="505" r:id="rId36"/>
    <p:sldId id="483" r:id="rId37"/>
    <p:sldId id="480" r:id="rId38"/>
  </p:sldIdLst>
  <p:sldSz cx="12190413" cy="6859588"/>
  <p:notesSz cx="6858000" cy="9144000"/>
  <p:custDataLst>
    <p:tags r:id="rId4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6089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121798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82697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243596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3044952" algn="l" defTabSz="1217981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3653942" algn="l" defTabSz="1217981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4262933" algn="l" defTabSz="1217981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4871923" algn="l" defTabSz="1217981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E66"/>
    <a:srgbClr val="F69F1E"/>
    <a:srgbClr val="0099A9"/>
    <a:srgbClr val="005DA2"/>
    <a:srgbClr val="EA6103"/>
    <a:srgbClr val="D43E01"/>
    <a:srgbClr val="E8EAE9"/>
    <a:srgbClr val="FCFCFC"/>
    <a:srgbClr val="CCD0D1"/>
    <a:srgbClr val="D7D9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77" autoAdjust="0"/>
    <p:restoredTop sz="94694"/>
  </p:normalViewPr>
  <p:slideViewPr>
    <p:cSldViewPr>
      <p:cViewPr varScale="1">
        <p:scale>
          <a:sx n="128" d="100"/>
          <a:sy n="128" d="100"/>
        </p:scale>
        <p:origin x="408" y="176"/>
      </p:cViewPr>
      <p:guideLst>
        <p:guide orient="horz" pos="2161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  <a:pPr/>
              <a:t>2022/5/26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4111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7981" rtl="0" eaLnBrk="1" latinLnBrk="0" hangingPunct="1">
      <a:defRPr sz="1600" kern="1200">
        <a:solidFill>
          <a:schemeClr val="tx1"/>
        </a:solidFill>
        <a:latin typeface="+mn-lt"/>
        <a:ea typeface="微软雅黑" pitchFamily="34" charset="-122"/>
        <a:cs typeface="+mn-cs"/>
      </a:defRPr>
    </a:lvl1pPr>
    <a:lvl2pPr marL="608990" algn="l" defTabSz="1217981" rtl="0" eaLnBrk="1" latinLnBrk="0" hangingPunct="1">
      <a:defRPr sz="1600" kern="1200">
        <a:solidFill>
          <a:schemeClr val="tx1"/>
        </a:solidFill>
        <a:latin typeface="+mn-lt"/>
        <a:ea typeface="微软雅黑" pitchFamily="34" charset="-122"/>
        <a:cs typeface="+mn-cs"/>
      </a:defRPr>
    </a:lvl2pPr>
    <a:lvl3pPr marL="1217981" algn="l" defTabSz="1217981" rtl="0" eaLnBrk="1" latinLnBrk="0" hangingPunct="1">
      <a:defRPr sz="1600" kern="1200">
        <a:solidFill>
          <a:schemeClr val="tx1"/>
        </a:solidFill>
        <a:latin typeface="+mn-lt"/>
        <a:ea typeface="微软雅黑" pitchFamily="34" charset="-122"/>
        <a:cs typeface="+mn-cs"/>
      </a:defRPr>
    </a:lvl3pPr>
    <a:lvl4pPr marL="1826971" algn="l" defTabSz="1217981" rtl="0" eaLnBrk="1" latinLnBrk="0" hangingPunct="1">
      <a:defRPr sz="1600" kern="1200">
        <a:solidFill>
          <a:schemeClr val="tx1"/>
        </a:solidFill>
        <a:latin typeface="+mn-lt"/>
        <a:ea typeface="微软雅黑" pitchFamily="34" charset="-122"/>
        <a:cs typeface="+mn-cs"/>
      </a:defRPr>
    </a:lvl4pPr>
    <a:lvl5pPr marL="2435962" algn="l" defTabSz="1217981" rtl="0" eaLnBrk="1" latinLnBrk="0" hangingPunct="1">
      <a:defRPr sz="1600" kern="1200">
        <a:solidFill>
          <a:schemeClr val="tx1"/>
        </a:solidFill>
        <a:latin typeface="+mn-lt"/>
        <a:ea typeface="微软雅黑" pitchFamily="34" charset="-122"/>
        <a:cs typeface="+mn-cs"/>
      </a:defRPr>
    </a:lvl5pPr>
    <a:lvl6pPr marL="3044952" algn="l" defTabSz="12179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3942" algn="l" defTabSz="12179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2933" algn="l" defTabSz="12179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1923" algn="l" defTabSz="12179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0994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6264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6264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33614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6264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62642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62642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62642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62642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62642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6264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934637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041184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33614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27274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62642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62642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33614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33614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62642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62642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2727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33614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041184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041184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041184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041184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041184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041184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3243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288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6264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6264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6264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6264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6264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6264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021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21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25194" y="908260"/>
            <a:ext cx="10595830" cy="6351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25194" y="1600571"/>
            <a:ext cx="10595830" cy="45270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  <a:endParaRPr lang="zh-CN" altLang="en-US" dirty="0"/>
          </a:p>
        </p:txBody>
      </p:sp>
      <p:sp>
        <p:nvSpPr>
          <p:cNvPr id="5" name="矩形 4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www.1ppt.com/excel/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www.1ppt.com/kejian/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www.1ppt.com/shiti/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www.1ppt.com/jiaoan/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www.1ppt.com/ziti/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schemeClr val="bg1">
                  <a:lumMod val="95000"/>
                </a:scheme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300747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4" y="0"/>
            <a:ext cx="12179586" cy="685958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2284"/>
            <a:ext cx="12190765" cy="68573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7" r:id="rId3"/>
  </p:sldLayoutIdLst>
  <p:txStyles>
    <p:titleStyle>
      <a:lvl1pPr algn="ctr" rtl="0" fontAlgn="base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微软雅黑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charset="-122"/>
        </a:defRPr>
      </a:lvl5pPr>
      <a:lvl6pPr marL="60899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charset="-122"/>
        </a:defRPr>
      </a:lvl6pPr>
      <a:lvl7pPr marL="1217981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charset="-122"/>
        </a:defRPr>
      </a:lvl7pPr>
      <a:lvl8pPr marL="1826971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charset="-122"/>
        </a:defRPr>
      </a:lvl8pPr>
      <a:lvl9pPr marL="243596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456743" indent="-456743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43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1pPr>
      <a:lvl2pPr marL="989609" indent="-380619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2pPr>
      <a:lvl3pPr marL="1522476" indent="-304495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3pPr>
      <a:lvl4pPr marL="2131466" indent="-304495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4pPr>
      <a:lvl5pPr marL="2740457" indent="-304495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7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5pPr>
      <a:lvl6pPr marL="3349447" indent="-304495" algn="l" defTabSz="121798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8438" indent="-304495" algn="l" defTabSz="121798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7428" indent="-304495" algn="l" defTabSz="121798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6418" indent="-304495" algn="l" defTabSz="121798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79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990" algn="l" defTabSz="12179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981" algn="l" defTabSz="12179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971" algn="l" defTabSz="12179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962" algn="l" defTabSz="12179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952" algn="l" defTabSz="12179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3942" algn="l" defTabSz="12179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2933" algn="l" defTabSz="12179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1923" algn="l" defTabSz="12179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microsoft.com/office/2007/relationships/hdphoto" Target="../media/hdphoto1.wdp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7.png"/><Relationship Id="rId7" Type="http://schemas.openxmlformats.org/officeDocument/2006/relationships/image" Target="../media/image16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31.png"/><Relationship Id="rId5" Type="http://schemas.openxmlformats.org/officeDocument/2006/relationships/image" Target="../media/image15.png"/><Relationship Id="rId10" Type="http://schemas.openxmlformats.org/officeDocument/2006/relationships/image" Target="../media/image30.png"/><Relationship Id="rId4" Type="http://schemas.microsoft.com/office/2007/relationships/hdphoto" Target="../media/hdphoto3.wdp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15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16.png"/><Relationship Id="rId4" Type="http://schemas.microsoft.com/office/2007/relationships/hdphoto" Target="../media/hdphoto2.wdp"/><Relationship Id="rId9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5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jpeg"/><Relationship Id="rId5" Type="http://schemas.openxmlformats.org/officeDocument/2006/relationships/image" Target="../media/image16.png"/><Relationship Id="rId10" Type="http://schemas.openxmlformats.org/officeDocument/2006/relationships/image" Target="../media/image46.jpeg"/><Relationship Id="rId4" Type="http://schemas.microsoft.com/office/2007/relationships/hdphoto" Target="../media/hdphoto2.wdp"/><Relationship Id="rId9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5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16.png"/><Relationship Id="rId10" Type="http://schemas.openxmlformats.org/officeDocument/2006/relationships/image" Target="../media/image54.png"/><Relationship Id="rId4" Type="http://schemas.microsoft.com/office/2007/relationships/hdphoto" Target="../media/hdphoto2.wdp"/><Relationship Id="rId9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15.pn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16.png"/><Relationship Id="rId10" Type="http://schemas.openxmlformats.org/officeDocument/2006/relationships/image" Target="../media/image59.jpeg"/><Relationship Id="rId4" Type="http://schemas.microsoft.com/office/2007/relationships/hdphoto" Target="../media/hdphoto2.wdp"/><Relationship Id="rId9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8.png"/><Relationship Id="rId7" Type="http://schemas.microsoft.com/office/2007/relationships/hdphoto" Target="../media/hdphoto2.wdp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70.png"/><Relationship Id="rId4" Type="http://schemas.openxmlformats.org/officeDocument/2006/relationships/image" Target="../media/image6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15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7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6.png"/><Relationship Id="rId4" Type="http://schemas.microsoft.com/office/2007/relationships/hdphoto" Target="../media/hdphoto2.wdp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圆角矩形 27"/>
          <p:cNvSpPr/>
          <p:nvPr/>
        </p:nvSpPr>
        <p:spPr>
          <a:xfrm>
            <a:off x="6715685" y="1197888"/>
            <a:ext cx="1604400" cy="1252227"/>
          </a:xfrm>
          <a:prstGeom prst="round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6715685" y="2614670"/>
            <a:ext cx="1604400" cy="1252227"/>
          </a:xfrm>
          <a:prstGeom prst="round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10222672" y="2627432"/>
            <a:ext cx="1604400" cy="1252227"/>
          </a:xfrm>
          <a:prstGeom prst="round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" name="圆角矩形 73"/>
          <p:cNvSpPr/>
          <p:nvPr/>
        </p:nvSpPr>
        <p:spPr>
          <a:xfrm>
            <a:off x="6715684" y="1197887"/>
            <a:ext cx="5098193" cy="4085790"/>
          </a:xfrm>
          <a:custGeom>
            <a:avLst/>
            <a:gdLst/>
            <a:ahLst/>
            <a:cxnLst/>
            <a:rect l="l" t="t" r="r" b="b"/>
            <a:pathLst>
              <a:path w="5098193" h="3581734">
                <a:moveTo>
                  <a:pt x="3676754" y="0"/>
                </a:moveTo>
                <a:lnTo>
                  <a:pt x="4915232" y="0"/>
                </a:lnTo>
                <a:cubicBezTo>
                  <a:pt x="5016279" y="0"/>
                  <a:pt x="5098193" y="81914"/>
                  <a:pt x="5098193" y="182961"/>
                </a:cubicBezTo>
                <a:lnTo>
                  <a:pt x="5098193" y="914781"/>
                </a:lnTo>
                <a:cubicBezTo>
                  <a:pt x="5098193" y="1015828"/>
                  <a:pt x="5016279" y="1097742"/>
                  <a:pt x="4915232" y="1097742"/>
                </a:cubicBezTo>
                <a:lnTo>
                  <a:pt x="3676754" y="1097742"/>
                </a:lnTo>
                <a:lnTo>
                  <a:pt x="3654113" y="1095460"/>
                </a:lnTo>
                <a:cubicBezTo>
                  <a:pt x="3586318" y="1119400"/>
                  <a:pt x="3534840" y="1151613"/>
                  <a:pt x="3478400" y="1198569"/>
                </a:cubicBezTo>
                <a:cubicBezTo>
                  <a:pt x="3425595" y="1242503"/>
                  <a:pt x="3384383" y="1321136"/>
                  <a:pt x="3349419" y="1397608"/>
                </a:cubicBezTo>
                <a:cubicBezTo>
                  <a:pt x="3351477" y="1406457"/>
                  <a:pt x="3352176" y="1415625"/>
                  <a:pt x="3352176" y="1424957"/>
                </a:cubicBezTo>
                <a:lnTo>
                  <a:pt x="3352176" y="2156777"/>
                </a:lnTo>
                <a:cubicBezTo>
                  <a:pt x="3352176" y="2257824"/>
                  <a:pt x="3270262" y="2339738"/>
                  <a:pt x="3169215" y="2339738"/>
                </a:cubicBezTo>
                <a:lnTo>
                  <a:pt x="1930737" y="2339738"/>
                </a:lnTo>
                <a:lnTo>
                  <a:pt x="1899312" y="2336570"/>
                </a:lnTo>
                <a:cubicBezTo>
                  <a:pt x="1826860" y="2360632"/>
                  <a:pt x="1773312" y="2393596"/>
                  <a:pt x="1714350" y="2442651"/>
                </a:cubicBezTo>
                <a:cubicBezTo>
                  <a:pt x="1666923" y="2482109"/>
                  <a:pt x="1628849" y="2549558"/>
                  <a:pt x="1597160" y="2618730"/>
                </a:cubicBezTo>
                <a:cubicBezTo>
                  <a:pt x="1602145" y="2633948"/>
                  <a:pt x="1604400" y="2650187"/>
                  <a:pt x="1604400" y="2666953"/>
                </a:cubicBezTo>
                <a:lnTo>
                  <a:pt x="1604400" y="3398773"/>
                </a:lnTo>
                <a:cubicBezTo>
                  <a:pt x="1604400" y="3499820"/>
                  <a:pt x="1522486" y="3581734"/>
                  <a:pt x="1421439" y="3581734"/>
                </a:cubicBezTo>
                <a:lnTo>
                  <a:pt x="182961" y="3581734"/>
                </a:lnTo>
                <a:cubicBezTo>
                  <a:pt x="81914" y="3581734"/>
                  <a:pt x="0" y="3499820"/>
                  <a:pt x="0" y="3398773"/>
                </a:cubicBezTo>
                <a:lnTo>
                  <a:pt x="0" y="2666953"/>
                </a:lnTo>
                <a:cubicBezTo>
                  <a:pt x="0" y="2565906"/>
                  <a:pt x="81914" y="2483992"/>
                  <a:pt x="182961" y="2483992"/>
                </a:cubicBezTo>
                <a:lnTo>
                  <a:pt x="1249252" y="2483992"/>
                </a:lnTo>
                <a:cubicBezTo>
                  <a:pt x="1363644" y="2465185"/>
                  <a:pt x="1485358" y="2416796"/>
                  <a:pt x="1561303" y="2355570"/>
                </a:cubicBezTo>
                <a:cubicBezTo>
                  <a:pt x="1652027" y="2282428"/>
                  <a:pt x="1714003" y="2206891"/>
                  <a:pt x="1747776" y="2064349"/>
                </a:cubicBezTo>
                <a:lnTo>
                  <a:pt x="1747776" y="1424957"/>
                </a:lnTo>
                <a:cubicBezTo>
                  <a:pt x="1747776" y="1323910"/>
                  <a:pt x="1829690" y="1241996"/>
                  <a:pt x="1930737" y="1241996"/>
                </a:cubicBezTo>
                <a:lnTo>
                  <a:pt x="3003874" y="1241996"/>
                </a:lnTo>
                <a:cubicBezTo>
                  <a:pt x="3120870" y="1223793"/>
                  <a:pt x="3247290" y="1174422"/>
                  <a:pt x="3325354" y="1111488"/>
                </a:cubicBezTo>
                <a:cubicBezTo>
                  <a:pt x="3402023" y="1049677"/>
                  <a:pt x="3458162" y="986156"/>
                  <a:pt x="3493793" y="881777"/>
                </a:cubicBezTo>
                <a:lnTo>
                  <a:pt x="3493793" y="182961"/>
                </a:lnTo>
                <a:cubicBezTo>
                  <a:pt x="3493793" y="81914"/>
                  <a:pt x="3575707" y="0"/>
                  <a:pt x="3676754" y="0"/>
                </a:cubicBez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8463461" y="4031450"/>
            <a:ext cx="1604400" cy="1252227"/>
          </a:xfrm>
          <a:prstGeom prst="round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8461701" y="1197888"/>
            <a:ext cx="1604400" cy="1252227"/>
          </a:xfrm>
          <a:prstGeom prst="round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10209477" y="4017500"/>
            <a:ext cx="1604400" cy="1252227"/>
          </a:xfrm>
          <a:prstGeom prst="roundRect">
            <a:avLst/>
          </a:prstGeom>
          <a:blipFill dpi="0" rotWithShape="1"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1" name="Picture 29" descr="000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66101" y="747871"/>
            <a:ext cx="2101224" cy="170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7"/>
          <p:cNvSpPr>
            <a:spLocks noChangeArrowheads="1"/>
          </p:cNvSpPr>
          <p:nvPr/>
        </p:nvSpPr>
        <p:spPr bwMode="auto">
          <a:xfrm>
            <a:off x="1890816" y="1415892"/>
            <a:ext cx="484230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7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tr-TR" altLang="zh-CN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itchFamily="34" charset="-122"/>
              </a:rPr>
              <a:t>3D DRAWING</a:t>
            </a:r>
            <a:endParaRPr lang="zh-CN" altLang="en-US" sz="60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-34854" y="1117599"/>
            <a:ext cx="367611" cy="440042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9208" y="2368545"/>
            <a:ext cx="60500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tr-TR" altLang="zh-CN" sz="7200" b="1" dirty="0">
                <a:solidFill>
                  <a:srgbClr val="006CB8"/>
                </a:solidFill>
                <a:latin typeface="+mj-lt"/>
                <a:ea typeface="微软雅黑" pitchFamily="34" charset="-122"/>
              </a:rPr>
              <a:t>CORPORATION</a:t>
            </a:r>
            <a:endParaRPr lang="zh-CN" altLang="en-US" sz="7200" b="1" dirty="0">
              <a:solidFill>
                <a:srgbClr val="006CB8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48" name="圆角矩形 47"/>
          <p:cNvSpPr/>
          <p:nvPr/>
        </p:nvSpPr>
        <p:spPr>
          <a:xfrm>
            <a:off x="705488" y="3817243"/>
            <a:ext cx="5749758" cy="682841"/>
          </a:xfrm>
          <a:prstGeom prst="roundRect">
            <a:avLst>
              <a:gd name="adj" fmla="val 4227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81971" y="3896005"/>
            <a:ext cx="5673274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tr-TR" altLang="zh-CN" sz="2800" b="1" spc="300" dirty="0">
                <a:solidFill>
                  <a:schemeClr val="bg1"/>
                </a:solidFill>
                <a:latin typeface="+mj-lt"/>
                <a:ea typeface="微软雅黑" pitchFamily="34" charset="-122"/>
              </a:rPr>
              <a:t>PRESENTATION</a:t>
            </a:r>
            <a:endParaRPr lang="zh-CN" altLang="en-US" sz="2800" b="1" spc="300" dirty="0">
              <a:solidFill>
                <a:schemeClr val="bg1"/>
              </a:solidFill>
              <a:latin typeface="+mj-lt"/>
              <a:ea typeface="微软雅黑" pitchFamily="34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491605" y="3789834"/>
            <a:ext cx="959980" cy="766336"/>
            <a:chOff x="899592" y="2377261"/>
            <a:chExt cx="720079" cy="5746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1" name="圆角矩形 50"/>
            <p:cNvSpPr/>
            <p:nvPr/>
          </p:nvSpPr>
          <p:spPr>
            <a:xfrm>
              <a:off x="899592" y="2377261"/>
              <a:ext cx="720079" cy="574619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+mj-lt"/>
                <a:ea typeface="微软雅黑" pitchFamily="34" charset="-122"/>
              </a:endParaRPr>
            </a:p>
          </p:txBody>
        </p:sp>
        <p:sp>
          <p:nvSpPr>
            <p:cNvPr id="52" name="圆角矩形 51"/>
            <p:cNvSpPr/>
            <p:nvPr/>
          </p:nvSpPr>
          <p:spPr>
            <a:xfrm>
              <a:off x="920241" y="2397813"/>
              <a:ext cx="681258" cy="533516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+mj-lt"/>
                <a:ea typeface="微软雅黑" pitchFamily="34" charset="-122"/>
              </a:endParaRPr>
            </a:p>
          </p:txBody>
        </p:sp>
      </p:grpSp>
      <p:pic>
        <p:nvPicPr>
          <p:cNvPr id="53" name="Picture 2" descr="C:\Users\Administrator\Desktop\手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flipH="1">
            <a:off x="332757" y="3923887"/>
            <a:ext cx="3945966" cy="3835979"/>
          </a:xfrm>
          <a:prstGeom prst="rect">
            <a:avLst/>
          </a:prstGeom>
          <a:noFill/>
        </p:spPr>
      </p:pic>
      <p:grpSp>
        <p:nvGrpSpPr>
          <p:cNvPr id="55" name="组合 54"/>
          <p:cNvGrpSpPr/>
          <p:nvPr/>
        </p:nvGrpSpPr>
        <p:grpSpPr>
          <a:xfrm>
            <a:off x="9360240" y="6166098"/>
            <a:ext cx="458374" cy="413425"/>
            <a:chOff x="4634991" y="2138335"/>
            <a:chExt cx="428348" cy="386204"/>
          </a:xfrm>
        </p:grpSpPr>
        <p:sp>
          <p:nvSpPr>
            <p:cNvPr id="56" name="Freeform 5"/>
            <p:cNvSpPr>
              <a:spLocks/>
            </p:cNvSpPr>
            <p:nvPr/>
          </p:nvSpPr>
          <p:spPr bwMode="auto">
            <a:xfrm>
              <a:off x="4634991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+mj-lt"/>
                <a:ea typeface="微软雅黑" pitchFamily="34" charset="-122"/>
              </a:endParaRPr>
            </a:p>
          </p:txBody>
        </p:sp>
        <p:sp>
          <p:nvSpPr>
            <p:cNvPr id="57" name="KSO_Shape"/>
            <p:cNvSpPr>
              <a:spLocks/>
            </p:cNvSpPr>
            <p:nvPr/>
          </p:nvSpPr>
          <p:spPr bwMode="auto">
            <a:xfrm>
              <a:off x="4711293" y="2236765"/>
              <a:ext cx="275742" cy="189342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+mj-lt"/>
                <a:ea typeface="微软雅黑" pitchFamily="34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9839163" y="6166098"/>
            <a:ext cx="458374" cy="413425"/>
            <a:chOff x="5076056" y="2138335"/>
            <a:chExt cx="428348" cy="386204"/>
          </a:xfrm>
        </p:grpSpPr>
        <p:sp>
          <p:nvSpPr>
            <p:cNvPr id="59" name="Freeform 5"/>
            <p:cNvSpPr>
              <a:spLocks/>
            </p:cNvSpPr>
            <p:nvPr/>
          </p:nvSpPr>
          <p:spPr bwMode="auto">
            <a:xfrm>
              <a:off x="5076056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+mj-lt"/>
                <a:ea typeface="微软雅黑" pitchFamily="34" charset="-122"/>
              </a:endParaRPr>
            </a:p>
          </p:txBody>
        </p:sp>
        <p:sp>
          <p:nvSpPr>
            <p:cNvPr id="60" name="KSO_Shape"/>
            <p:cNvSpPr>
              <a:spLocks/>
            </p:cNvSpPr>
            <p:nvPr/>
          </p:nvSpPr>
          <p:spPr bwMode="auto">
            <a:xfrm>
              <a:off x="5175472" y="2244479"/>
              <a:ext cx="229514" cy="195468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+mj-lt"/>
                <a:ea typeface="微软雅黑" pitchFamily="34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10318086" y="6166098"/>
            <a:ext cx="458374" cy="413425"/>
            <a:chOff x="5557128" y="2138335"/>
            <a:chExt cx="428348" cy="386204"/>
          </a:xfrm>
        </p:grpSpPr>
        <p:sp>
          <p:nvSpPr>
            <p:cNvPr id="62" name="Freeform 5"/>
            <p:cNvSpPr>
              <a:spLocks/>
            </p:cNvSpPr>
            <p:nvPr/>
          </p:nvSpPr>
          <p:spPr bwMode="auto">
            <a:xfrm>
              <a:off x="5557128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+mj-lt"/>
                <a:ea typeface="微软雅黑" pitchFamily="34" charset="-122"/>
              </a:endParaRPr>
            </a:p>
          </p:txBody>
        </p:sp>
        <p:sp>
          <p:nvSpPr>
            <p:cNvPr id="63" name="KSO_Shape"/>
            <p:cNvSpPr>
              <a:spLocks/>
            </p:cNvSpPr>
            <p:nvPr/>
          </p:nvSpPr>
          <p:spPr bwMode="auto">
            <a:xfrm>
              <a:off x="5652120" y="2208685"/>
              <a:ext cx="238362" cy="235978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+mj-lt"/>
                <a:ea typeface="微软雅黑" pitchFamily="34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10797009" y="6166098"/>
            <a:ext cx="458374" cy="413425"/>
            <a:chOff x="6068610" y="2138335"/>
            <a:chExt cx="428348" cy="386204"/>
          </a:xfrm>
        </p:grpSpPr>
        <p:sp>
          <p:nvSpPr>
            <p:cNvPr id="65" name="Freeform 5"/>
            <p:cNvSpPr>
              <a:spLocks/>
            </p:cNvSpPr>
            <p:nvPr/>
          </p:nvSpPr>
          <p:spPr bwMode="auto">
            <a:xfrm>
              <a:off x="6068610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+mj-lt"/>
                <a:ea typeface="微软雅黑" pitchFamily="34" charset="-122"/>
              </a:endParaRPr>
            </a:p>
          </p:txBody>
        </p:sp>
        <p:sp>
          <p:nvSpPr>
            <p:cNvPr id="66" name="KSO_Shape"/>
            <p:cNvSpPr>
              <a:spLocks/>
            </p:cNvSpPr>
            <p:nvPr/>
          </p:nvSpPr>
          <p:spPr bwMode="auto">
            <a:xfrm>
              <a:off x="6173883" y="2215236"/>
              <a:ext cx="232088" cy="197274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+mj-lt"/>
                <a:ea typeface="微软雅黑" pitchFamily="34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1275930" y="6166098"/>
            <a:ext cx="458374" cy="413425"/>
            <a:chOff x="6623914" y="2138335"/>
            <a:chExt cx="428348" cy="386204"/>
          </a:xfrm>
        </p:grpSpPr>
        <p:sp>
          <p:nvSpPr>
            <p:cNvPr id="68" name="Freeform 5"/>
            <p:cNvSpPr>
              <a:spLocks/>
            </p:cNvSpPr>
            <p:nvPr/>
          </p:nvSpPr>
          <p:spPr bwMode="auto">
            <a:xfrm>
              <a:off x="6623914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+mj-lt"/>
                <a:ea typeface="微软雅黑" pitchFamily="34" charset="-122"/>
              </a:endParaRPr>
            </a:p>
          </p:txBody>
        </p:sp>
        <p:sp>
          <p:nvSpPr>
            <p:cNvPr id="69" name="KSO_Shape"/>
            <p:cNvSpPr>
              <a:spLocks/>
            </p:cNvSpPr>
            <p:nvPr/>
          </p:nvSpPr>
          <p:spPr bwMode="auto">
            <a:xfrm>
              <a:off x="6715817" y="2193847"/>
              <a:ext cx="230254" cy="221044"/>
            </a:xfrm>
            <a:custGeom>
              <a:avLst/>
              <a:gdLst>
                <a:gd name="T0" fmla="*/ 1618108 w 3816350"/>
                <a:gd name="T1" fmla="*/ 3491708 h 3665538"/>
                <a:gd name="T2" fmla="*/ 3711914 w 3816350"/>
                <a:gd name="T3" fmla="*/ 3515947 h 3665538"/>
                <a:gd name="T4" fmla="*/ 1938033 w 3816350"/>
                <a:gd name="T5" fmla="*/ 3320852 h 3665538"/>
                <a:gd name="T6" fmla="*/ 2466975 w 3816350"/>
                <a:gd name="T7" fmla="*/ 3464378 h 3665538"/>
                <a:gd name="T8" fmla="*/ 1420823 w 3816350"/>
                <a:gd name="T9" fmla="*/ 3514907 h 3665538"/>
                <a:gd name="T10" fmla="*/ 1072366 w 3816350"/>
                <a:gd name="T11" fmla="*/ 3448171 h 3665538"/>
                <a:gd name="T12" fmla="*/ 350995 w 3816350"/>
                <a:gd name="T13" fmla="*/ 3613421 h 3665538"/>
                <a:gd name="T14" fmla="*/ 2826009 w 3816350"/>
                <a:gd name="T15" fmla="*/ 3416327 h 3665538"/>
                <a:gd name="T16" fmla="*/ 3710327 w 3816350"/>
                <a:gd name="T17" fmla="*/ 3553504 h 3665538"/>
                <a:gd name="T18" fmla="*/ 1625482 w 3816350"/>
                <a:gd name="T19" fmla="*/ 3379536 h 3665538"/>
                <a:gd name="T20" fmla="*/ 2426374 w 3816350"/>
                <a:gd name="T21" fmla="*/ 3213000 h 3665538"/>
                <a:gd name="T22" fmla="*/ 771525 w 3816350"/>
                <a:gd name="T23" fmla="*/ 3205163 h 3665538"/>
                <a:gd name="T24" fmla="*/ 1067953 w 3816350"/>
                <a:gd name="T25" fmla="*/ 3277053 h 3665538"/>
                <a:gd name="T26" fmla="*/ 784892 w 3816350"/>
                <a:gd name="T27" fmla="*/ 3451540 h 3665538"/>
                <a:gd name="T28" fmla="*/ 2490788 w 3816350"/>
                <a:gd name="T29" fmla="*/ 3116568 h 3665538"/>
                <a:gd name="T30" fmla="*/ 1449375 w 3816350"/>
                <a:gd name="T31" fmla="*/ 3307847 h 3665538"/>
                <a:gd name="T32" fmla="*/ 2434307 w 3816350"/>
                <a:gd name="T33" fmla="*/ 3163198 h 3665538"/>
                <a:gd name="T34" fmla="*/ 3783974 w 3816350"/>
                <a:gd name="T35" fmla="*/ 3278823 h 3665538"/>
                <a:gd name="T36" fmla="*/ 2635250 w 3816350"/>
                <a:gd name="T37" fmla="*/ 3206432 h 3665538"/>
                <a:gd name="T38" fmla="*/ 3815080 w 3816350"/>
                <a:gd name="T39" fmla="*/ 3040062 h 3665538"/>
                <a:gd name="T40" fmla="*/ 2866956 w 3816350"/>
                <a:gd name="T41" fmla="*/ 3006725 h 3665538"/>
                <a:gd name="T42" fmla="*/ 657993 w 3816350"/>
                <a:gd name="T43" fmla="*/ 3196983 h 3665538"/>
                <a:gd name="T44" fmla="*/ 872062 w 3816350"/>
                <a:gd name="T45" fmla="*/ 3214746 h 3665538"/>
                <a:gd name="T46" fmla="*/ 825374 w 3816350"/>
                <a:gd name="T47" fmla="*/ 2994614 h 3665538"/>
                <a:gd name="T48" fmla="*/ 1190307 w 3816350"/>
                <a:gd name="T49" fmla="*/ 3120223 h 3665538"/>
                <a:gd name="T50" fmla="*/ 273368 w 3816350"/>
                <a:gd name="T51" fmla="*/ 3120223 h 3665538"/>
                <a:gd name="T52" fmla="*/ 1472924 w 3816350"/>
                <a:gd name="T53" fmla="*/ 2958852 h 3665538"/>
                <a:gd name="T54" fmla="*/ 2445690 w 3816350"/>
                <a:gd name="T55" fmla="*/ 3096148 h 3665538"/>
                <a:gd name="T56" fmla="*/ 1403350 w 3816350"/>
                <a:gd name="T57" fmla="*/ 2909186 h 3665538"/>
                <a:gd name="T58" fmla="*/ 3767144 w 3816350"/>
                <a:gd name="T59" fmla="*/ 2880042 h 3665538"/>
                <a:gd name="T60" fmla="*/ 2660954 w 3816350"/>
                <a:gd name="T61" fmla="*/ 3062923 h 3665538"/>
                <a:gd name="T62" fmla="*/ 2077078 w 3816350"/>
                <a:gd name="T63" fmla="*/ 2755988 h 3665538"/>
                <a:gd name="T64" fmla="*/ 2064323 w 3816350"/>
                <a:gd name="T65" fmla="*/ 3023556 h 3665538"/>
                <a:gd name="T66" fmla="*/ 1553136 w 3816350"/>
                <a:gd name="T67" fmla="*/ 2926811 h 3665538"/>
                <a:gd name="T68" fmla="*/ 2489519 w 3816350"/>
                <a:gd name="T69" fmla="*/ 2707310 h 3665538"/>
                <a:gd name="T70" fmla="*/ 1846579 w 3816350"/>
                <a:gd name="T71" fmla="*/ 2621224 h 3665538"/>
                <a:gd name="T72" fmla="*/ 3411957 w 3816350"/>
                <a:gd name="T73" fmla="*/ 2738921 h 3665538"/>
                <a:gd name="T74" fmla="*/ 3080259 w 3816350"/>
                <a:gd name="T75" fmla="*/ 2936880 h 3665538"/>
                <a:gd name="T76" fmla="*/ 1829436 w 3816350"/>
                <a:gd name="T77" fmla="*/ 2582778 h 3665538"/>
                <a:gd name="T78" fmla="*/ 1856740 w 3816350"/>
                <a:gd name="T79" fmla="*/ 2801747 h 3665538"/>
                <a:gd name="T80" fmla="*/ 2088516 w 3816350"/>
                <a:gd name="T81" fmla="*/ 2619751 h 3665538"/>
                <a:gd name="T82" fmla="*/ 2403793 w 3816350"/>
                <a:gd name="T83" fmla="*/ 2645568 h 3665538"/>
                <a:gd name="T84" fmla="*/ 1545273 w 3816350"/>
                <a:gd name="T85" fmla="*/ 2758080 h 3665538"/>
                <a:gd name="T86" fmla="*/ 2737140 w 3816350"/>
                <a:gd name="T87" fmla="*/ 2576196 h 3665538"/>
                <a:gd name="T88" fmla="*/ 3655103 w 3816350"/>
                <a:gd name="T89" fmla="*/ 2636838 h 3665538"/>
                <a:gd name="T90" fmla="*/ 2771738 w 3816350"/>
                <a:gd name="T91" fmla="*/ 2448243 h 3665538"/>
                <a:gd name="T92" fmla="*/ 2989478 w 3816350"/>
                <a:gd name="T93" fmla="*/ 2307907 h 3665538"/>
                <a:gd name="T94" fmla="*/ 2867591 w 3816350"/>
                <a:gd name="T95" fmla="*/ 2234247 h 3665538"/>
                <a:gd name="T96" fmla="*/ 3696043 w 3816350"/>
                <a:gd name="T97" fmla="*/ 2367598 h 3665538"/>
                <a:gd name="T98" fmla="*/ 3314856 w 3816350"/>
                <a:gd name="T99" fmla="*/ 1892183 h 3665538"/>
                <a:gd name="T100" fmla="*/ 2974884 w 3816350"/>
                <a:gd name="T101" fmla="*/ 2068371 h 3665538"/>
                <a:gd name="T102" fmla="*/ 3799844 w 3816350"/>
                <a:gd name="T103" fmla="*/ 2062969 h 3665538"/>
                <a:gd name="T104" fmla="*/ 2637789 w 3816350"/>
                <a:gd name="T105" fmla="*/ 2027696 h 3665538"/>
                <a:gd name="T106" fmla="*/ 3189458 w 3816350"/>
                <a:gd name="T107" fmla="*/ 1697313 h 3665538"/>
                <a:gd name="T108" fmla="*/ 3015840 w 3816350"/>
                <a:gd name="T109" fmla="*/ 1948969 h 3665538"/>
                <a:gd name="T110" fmla="*/ 3354189 w 3816350"/>
                <a:gd name="T111" fmla="*/ 1860541 h 3665538"/>
                <a:gd name="T112" fmla="*/ 3468771 w 3816350"/>
                <a:gd name="T113" fmla="*/ 1695411 h 3665538"/>
                <a:gd name="T114" fmla="*/ 3173905 w 3816350"/>
                <a:gd name="T115" fmla="*/ 2035495 h 3665538"/>
                <a:gd name="T116" fmla="*/ 3074241 w 3816350"/>
                <a:gd name="T117" fmla="*/ 1681466 h 3665538"/>
                <a:gd name="T118" fmla="*/ 3386120 w 3816350"/>
                <a:gd name="T119" fmla="*/ 1131189 h 3665538"/>
                <a:gd name="T120" fmla="*/ 254975 w 3816350"/>
                <a:gd name="T121" fmla="*/ 2785759 h 3665538"/>
                <a:gd name="T122" fmla="*/ 1131353 w 3816350"/>
                <a:gd name="T123" fmla="*/ 1377803 h 3665538"/>
                <a:gd name="T124" fmla="*/ 2508155 w 3816350"/>
                <a:gd name="T125" fmla="*/ 314537 h 3665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16350" h="3665538">
                  <a:moveTo>
                    <a:pt x="1892592" y="3532067"/>
                  </a:moveTo>
                  <a:lnTo>
                    <a:pt x="1892592" y="3635348"/>
                  </a:lnTo>
                  <a:lnTo>
                    <a:pt x="1913877" y="3636302"/>
                  </a:lnTo>
                  <a:lnTo>
                    <a:pt x="1935480" y="3636302"/>
                  </a:lnTo>
                  <a:lnTo>
                    <a:pt x="1965343" y="3635666"/>
                  </a:lnTo>
                  <a:lnTo>
                    <a:pt x="1965343" y="3532385"/>
                  </a:lnTo>
                  <a:lnTo>
                    <a:pt x="1935480" y="3532703"/>
                  </a:lnTo>
                  <a:lnTo>
                    <a:pt x="1913877" y="3532703"/>
                  </a:lnTo>
                  <a:lnTo>
                    <a:pt x="1892592" y="3532067"/>
                  </a:lnTo>
                  <a:close/>
                  <a:moveTo>
                    <a:pt x="665284" y="3532067"/>
                  </a:moveTo>
                  <a:lnTo>
                    <a:pt x="665284" y="3635348"/>
                  </a:lnTo>
                  <a:lnTo>
                    <a:pt x="686575" y="3636302"/>
                  </a:lnTo>
                  <a:lnTo>
                    <a:pt x="708185" y="3636302"/>
                  </a:lnTo>
                  <a:lnTo>
                    <a:pt x="738374" y="3635666"/>
                  </a:lnTo>
                  <a:lnTo>
                    <a:pt x="738374" y="3532385"/>
                  </a:lnTo>
                  <a:lnTo>
                    <a:pt x="708185" y="3532703"/>
                  </a:lnTo>
                  <a:lnTo>
                    <a:pt x="686575" y="3532703"/>
                  </a:lnTo>
                  <a:lnTo>
                    <a:pt x="665284" y="3532067"/>
                  </a:lnTo>
                  <a:close/>
                  <a:moveTo>
                    <a:pt x="1746773" y="3519356"/>
                  </a:moveTo>
                  <a:lnTo>
                    <a:pt x="1746773" y="3623272"/>
                  </a:lnTo>
                  <a:lnTo>
                    <a:pt x="1764563" y="3625497"/>
                  </a:lnTo>
                  <a:lnTo>
                    <a:pt x="1782671" y="3628039"/>
                  </a:lnTo>
                  <a:lnTo>
                    <a:pt x="1800780" y="3629628"/>
                  </a:lnTo>
                  <a:lnTo>
                    <a:pt x="1819841" y="3631535"/>
                  </a:lnTo>
                  <a:lnTo>
                    <a:pt x="1819841" y="3527618"/>
                  </a:lnTo>
                  <a:lnTo>
                    <a:pt x="1800780" y="3526029"/>
                  </a:lnTo>
                  <a:lnTo>
                    <a:pt x="1782671" y="3524123"/>
                  </a:lnTo>
                  <a:lnTo>
                    <a:pt x="1764563" y="3521580"/>
                  </a:lnTo>
                  <a:lnTo>
                    <a:pt x="1746773" y="3519356"/>
                  </a:lnTo>
                  <a:close/>
                  <a:moveTo>
                    <a:pt x="519421" y="3519356"/>
                  </a:moveTo>
                  <a:lnTo>
                    <a:pt x="519421" y="3623272"/>
                  </a:lnTo>
                  <a:lnTo>
                    <a:pt x="537217" y="3625497"/>
                  </a:lnTo>
                  <a:lnTo>
                    <a:pt x="555330" y="3628039"/>
                  </a:lnTo>
                  <a:lnTo>
                    <a:pt x="573762" y="3629946"/>
                  </a:lnTo>
                  <a:lnTo>
                    <a:pt x="592511" y="3631535"/>
                  </a:lnTo>
                  <a:lnTo>
                    <a:pt x="592511" y="3527618"/>
                  </a:lnTo>
                  <a:lnTo>
                    <a:pt x="573762" y="3526029"/>
                  </a:lnTo>
                  <a:lnTo>
                    <a:pt x="555330" y="3524123"/>
                  </a:lnTo>
                  <a:lnTo>
                    <a:pt x="537217" y="3521580"/>
                  </a:lnTo>
                  <a:lnTo>
                    <a:pt x="519421" y="3519356"/>
                  </a:lnTo>
                  <a:close/>
                  <a:moveTo>
                    <a:pt x="3151360" y="3517220"/>
                  </a:moveTo>
                  <a:lnTo>
                    <a:pt x="3151360" y="3632118"/>
                  </a:lnTo>
                  <a:lnTo>
                    <a:pt x="3174848" y="3632755"/>
                  </a:lnTo>
                  <a:lnTo>
                    <a:pt x="3198972" y="3633073"/>
                  </a:lnTo>
                  <a:lnTo>
                    <a:pt x="3231983" y="3632755"/>
                  </a:lnTo>
                  <a:lnTo>
                    <a:pt x="3231983" y="3517539"/>
                  </a:lnTo>
                  <a:lnTo>
                    <a:pt x="3198972" y="3517857"/>
                  </a:lnTo>
                  <a:lnTo>
                    <a:pt x="3174848" y="3517539"/>
                  </a:lnTo>
                  <a:lnTo>
                    <a:pt x="3151360" y="3517220"/>
                  </a:lnTo>
                  <a:close/>
                  <a:moveTo>
                    <a:pt x="2989478" y="3502580"/>
                  </a:moveTo>
                  <a:lnTo>
                    <a:pt x="2989478" y="3618432"/>
                  </a:lnTo>
                  <a:lnTo>
                    <a:pt x="3009158" y="3620979"/>
                  </a:lnTo>
                  <a:lnTo>
                    <a:pt x="3029472" y="3623525"/>
                  </a:lnTo>
                  <a:lnTo>
                    <a:pt x="3049469" y="3625753"/>
                  </a:lnTo>
                  <a:lnTo>
                    <a:pt x="3070419" y="3627344"/>
                  </a:lnTo>
                  <a:lnTo>
                    <a:pt x="3070419" y="3512446"/>
                  </a:lnTo>
                  <a:lnTo>
                    <a:pt x="3049469" y="3510537"/>
                  </a:lnTo>
                  <a:lnTo>
                    <a:pt x="3029472" y="3507990"/>
                  </a:lnTo>
                  <a:lnTo>
                    <a:pt x="3009158" y="3505763"/>
                  </a:lnTo>
                  <a:lnTo>
                    <a:pt x="2989478" y="3502580"/>
                  </a:lnTo>
                  <a:close/>
                  <a:moveTo>
                    <a:pt x="1600953" y="3486306"/>
                  </a:moveTo>
                  <a:lnTo>
                    <a:pt x="1600953" y="3591494"/>
                  </a:lnTo>
                  <a:lnTo>
                    <a:pt x="1618744" y="3596578"/>
                  </a:lnTo>
                  <a:lnTo>
                    <a:pt x="1636217" y="3601345"/>
                  </a:lnTo>
                  <a:lnTo>
                    <a:pt x="1654960" y="3606112"/>
                  </a:lnTo>
                  <a:lnTo>
                    <a:pt x="1673704" y="3610243"/>
                  </a:lnTo>
                  <a:lnTo>
                    <a:pt x="1673704" y="3506009"/>
                  </a:lnTo>
                  <a:lnTo>
                    <a:pt x="1654960" y="3501242"/>
                  </a:lnTo>
                  <a:lnTo>
                    <a:pt x="1636217" y="3496475"/>
                  </a:lnTo>
                  <a:lnTo>
                    <a:pt x="1618108" y="3491708"/>
                  </a:lnTo>
                  <a:lnTo>
                    <a:pt x="1600953" y="3486306"/>
                  </a:lnTo>
                  <a:close/>
                  <a:moveTo>
                    <a:pt x="373875" y="3486306"/>
                  </a:moveTo>
                  <a:lnTo>
                    <a:pt x="373875" y="3591494"/>
                  </a:lnTo>
                  <a:lnTo>
                    <a:pt x="391353" y="3596578"/>
                  </a:lnTo>
                  <a:lnTo>
                    <a:pt x="409149" y="3601345"/>
                  </a:lnTo>
                  <a:lnTo>
                    <a:pt x="427581" y="3606112"/>
                  </a:lnTo>
                  <a:lnTo>
                    <a:pt x="446648" y="3610243"/>
                  </a:lnTo>
                  <a:lnTo>
                    <a:pt x="446648" y="3506009"/>
                  </a:lnTo>
                  <a:lnTo>
                    <a:pt x="427581" y="3501242"/>
                  </a:lnTo>
                  <a:lnTo>
                    <a:pt x="409149" y="3496475"/>
                  </a:lnTo>
                  <a:lnTo>
                    <a:pt x="390718" y="3491708"/>
                  </a:lnTo>
                  <a:lnTo>
                    <a:pt x="373875" y="3486306"/>
                  </a:lnTo>
                  <a:close/>
                  <a:moveTo>
                    <a:pt x="2827597" y="3465978"/>
                  </a:moveTo>
                  <a:lnTo>
                    <a:pt x="2827597" y="3583104"/>
                  </a:lnTo>
                  <a:lnTo>
                    <a:pt x="2846959" y="3589151"/>
                  </a:lnTo>
                  <a:lnTo>
                    <a:pt x="2866956" y="3594243"/>
                  </a:lnTo>
                  <a:lnTo>
                    <a:pt x="2887588" y="3599336"/>
                  </a:lnTo>
                  <a:lnTo>
                    <a:pt x="2908220" y="3604110"/>
                  </a:lnTo>
                  <a:lnTo>
                    <a:pt x="2908220" y="3487939"/>
                  </a:lnTo>
                  <a:lnTo>
                    <a:pt x="2887588" y="3482847"/>
                  </a:lnTo>
                  <a:lnTo>
                    <a:pt x="2866956" y="3477436"/>
                  </a:lnTo>
                  <a:lnTo>
                    <a:pt x="2846959" y="3472025"/>
                  </a:lnTo>
                  <a:lnTo>
                    <a:pt x="2827597" y="3465978"/>
                  </a:lnTo>
                  <a:close/>
                  <a:moveTo>
                    <a:pt x="2402802" y="3447218"/>
                  </a:moveTo>
                  <a:lnTo>
                    <a:pt x="2397719" y="3450714"/>
                  </a:lnTo>
                  <a:lnTo>
                    <a:pt x="2391365" y="3453891"/>
                  </a:lnTo>
                  <a:lnTo>
                    <a:pt x="2383740" y="3457387"/>
                  </a:lnTo>
                  <a:lnTo>
                    <a:pt x="2376433" y="3460565"/>
                  </a:lnTo>
                  <a:lnTo>
                    <a:pt x="2347841" y="3472005"/>
                  </a:lnTo>
                  <a:lnTo>
                    <a:pt x="2347841" y="3562893"/>
                  </a:lnTo>
                  <a:lnTo>
                    <a:pt x="2355784" y="3558761"/>
                  </a:lnTo>
                  <a:lnTo>
                    <a:pt x="2363408" y="3554630"/>
                  </a:lnTo>
                  <a:lnTo>
                    <a:pt x="2371033" y="3550181"/>
                  </a:lnTo>
                  <a:lnTo>
                    <a:pt x="2378340" y="3545414"/>
                  </a:lnTo>
                  <a:lnTo>
                    <a:pt x="2385329" y="3540648"/>
                  </a:lnTo>
                  <a:lnTo>
                    <a:pt x="2391683" y="3535881"/>
                  </a:lnTo>
                  <a:lnTo>
                    <a:pt x="2397719" y="3531114"/>
                  </a:lnTo>
                  <a:lnTo>
                    <a:pt x="2402802" y="3526983"/>
                  </a:lnTo>
                  <a:lnTo>
                    <a:pt x="2402802" y="3447218"/>
                  </a:lnTo>
                  <a:close/>
                  <a:moveTo>
                    <a:pt x="1175646" y="3447218"/>
                  </a:moveTo>
                  <a:lnTo>
                    <a:pt x="1170561" y="3450714"/>
                  </a:lnTo>
                  <a:lnTo>
                    <a:pt x="1164205" y="3453891"/>
                  </a:lnTo>
                  <a:lnTo>
                    <a:pt x="1156578" y="3457387"/>
                  </a:lnTo>
                  <a:lnTo>
                    <a:pt x="1149269" y="3460565"/>
                  </a:lnTo>
                  <a:lnTo>
                    <a:pt x="1120669" y="3472005"/>
                  </a:lnTo>
                  <a:lnTo>
                    <a:pt x="1120669" y="3562893"/>
                  </a:lnTo>
                  <a:lnTo>
                    <a:pt x="1128613" y="3558761"/>
                  </a:lnTo>
                  <a:lnTo>
                    <a:pt x="1136240" y="3554630"/>
                  </a:lnTo>
                  <a:lnTo>
                    <a:pt x="1144185" y="3550181"/>
                  </a:lnTo>
                  <a:lnTo>
                    <a:pt x="1151176" y="3545414"/>
                  </a:lnTo>
                  <a:lnTo>
                    <a:pt x="1158167" y="3540648"/>
                  </a:lnTo>
                  <a:lnTo>
                    <a:pt x="1164523" y="3535881"/>
                  </a:lnTo>
                  <a:lnTo>
                    <a:pt x="1170561" y="3531114"/>
                  </a:lnTo>
                  <a:lnTo>
                    <a:pt x="1175646" y="3526347"/>
                  </a:lnTo>
                  <a:lnTo>
                    <a:pt x="1175646" y="3447218"/>
                  </a:lnTo>
                  <a:close/>
                  <a:moveTo>
                    <a:pt x="3717945" y="3422692"/>
                  </a:moveTo>
                  <a:lnTo>
                    <a:pt x="3711914" y="3426193"/>
                  </a:lnTo>
                  <a:lnTo>
                    <a:pt x="3704931" y="3430013"/>
                  </a:lnTo>
                  <a:lnTo>
                    <a:pt x="3696678" y="3433832"/>
                  </a:lnTo>
                  <a:lnTo>
                    <a:pt x="3688425" y="3437651"/>
                  </a:lnTo>
                  <a:lnTo>
                    <a:pt x="3671285" y="3444335"/>
                  </a:lnTo>
                  <a:lnTo>
                    <a:pt x="3656684" y="3450064"/>
                  </a:lnTo>
                  <a:lnTo>
                    <a:pt x="3656684" y="3551276"/>
                  </a:lnTo>
                  <a:lnTo>
                    <a:pt x="3665254" y="3546820"/>
                  </a:lnTo>
                  <a:lnTo>
                    <a:pt x="3674142" y="3542046"/>
                  </a:lnTo>
                  <a:lnTo>
                    <a:pt x="3682394" y="3537272"/>
                  </a:lnTo>
                  <a:lnTo>
                    <a:pt x="3690647" y="3532179"/>
                  </a:lnTo>
                  <a:lnTo>
                    <a:pt x="3698582" y="3526769"/>
                  </a:lnTo>
                  <a:lnTo>
                    <a:pt x="3705566" y="3521358"/>
                  </a:lnTo>
                  <a:lnTo>
                    <a:pt x="3711914" y="3515947"/>
                  </a:lnTo>
                  <a:lnTo>
                    <a:pt x="3717945" y="3510855"/>
                  </a:lnTo>
                  <a:lnTo>
                    <a:pt x="3717945" y="3422692"/>
                  </a:lnTo>
                  <a:close/>
                  <a:moveTo>
                    <a:pt x="1455133" y="3410672"/>
                  </a:moveTo>
                  <a:lnTo>
                    <a:pt x="1455133" y="3516813"/>
                  </a:lnTo>
                  <a:lnTo>
                    <a:pt x="1457675" y="3519674"/>
                  </a:lnTo>
                  <a:lnTo>
                    <a:pt x="1460216" y="3522534"/>
                  </a:lnTo>
                  <a:lnTo>
                    <a:pt x="1466888" y="3528572"/>
                  </a:lnTo>
                  <a:lnTo>
                    <a:pt x="1475466" y="3534610"/>
                  </a:lnTo>
                  <a:lnTo>
                    <a:pt x="1484679" y="3540965"/>
                  </a:lnTo>
                  <a:lnTo>
                    <a:pt x="1495162" y="3547639"/>
                  </a:lnTo>
                  <a:lnTo>
                    <a:pt x="1505964" y="3553677"/>
                  </a:lnTo>
                  <a:lnTo>
                    <a:pt x="1517083" y="3559715"/>
                  </a:lnTo>
                  <a:lnTo>
                    <a:pt x="1528202" y="3564799"/>
                  </a:lnTo>
                  <a:lnTo>
                    <a:pt x="1528202" y="3457387"/>
                  </a:lnTo>
                  <a:lnTo>
                    <a:pt x="1517083" y="3452302"/>
                  </a:lnTo>
                  <a:lnTo>
                    <a:pt x="1506917" y="3446582"/>
                  </a:lnTo>
                  <a:lnTo>
                    <a:pt x="1497068" y="3441180"/>
                  </a:lnTo>
                  <a:lnTo>
                    <a:pt x="1487538" y="3435142"/>
                  </a:lnTo>
                  <a:lnTo>
                    <a:pt x="1478960" y="3429422"/>
                  </a:lnTo>
                  <a:lnTo>
                    <a:pt x="1470700" y="3423384"/>
                  </a:lnTo>
                  <a:lnTo>
                    <a:pt x="1462758" y="3417028"/>
                  </a:lnTo>
                  <a:lnTo>
                    <a:pt x="1455133" y="3410672"/>
                  </a:lnTo>
                  <a:close/>
                  <a:moveTo>
                    <a:pt x="227694" y="3410672"/>
                  </a:moveTo>
                  <a:lnTo>
                    <a:pt x="227694" y="3516813"/>
                  </a:lnTo>
                  <a:lnTo>
                    <a:pt x="230237" y="3519674"/>
                  </a:lnTo>
                  <a:lnTo>
                    <a:pt x="233097" y="3522534"/>
                  </a:lnTo>
                  <a:lnTo>
                    <a:pt x="239770" y="3528572"/>
                  </a:lnTo>
                  <a:lnTo>
                    <a:pt x="248033" y="3534610"/>
                  </a:lnTo>
                  <a:lnTo>
                    <a:pt x="257566" y="3540965"/>
                  </a:lnTo>
                  <a:lnTo>
                    <a:pt x="267735" y="3547639"/>
                  </a:lnTo>
                  <a:lnTo>
                    <a:pt x="278858" y="3553677"/>
                  </a:lnTo>
                  <a:lnTo>
                    <a:pt x="289662" y="3559715"/>
                  </a:lnTo>
                  <a:lnTo>
                    <a:pt x="300785" y="3564799"/>
                  </a:lnTo>
                  <a:lnTo>
                    <a:pt x="300785" y="3457387"/>
                  </a:lnTo>
                  <a:lnTo>
                    <a:pt x="289662" y="3452302"/>
                  </a:lnTo>
                  <a:lnTo>
                    <a:pt x="279493" y="3446582"/>
                  </a:lnTo>
                  <a:lnTo>
                    <a:pt x="269642" y="3441180"/>
                  </a:lnTo>
                  <a:lnTo>
                    <a:pt x="260108" y="3435142"/>
                  </a:lnTo>
                  <a:lnTo>
                    <a:pt x="251528" y="3429422"/>
                  </a:lnTo>
                  <a:lnTo>
                    <a:pt x="243266" y="3423384"/>
                  </a:lnTo>
                  <a:lnTo>
                    <a:pt x="235321" y="3417028"/>
                  </a:lnTo>
                  <a:lnTo>
                    <a:pt x="227694" y="3410672"/>
                  </a:lnTo>
                  <a:close/>
                  <a:moveTo>
                    <a:pt x="2665715" y="3381953"/>
                  </a:moveTo>
                  <a:lnTo>
                    <a:pt x="2665715" y="3500670"/>
                  </a:lnTo>
                  <a:lnTo>
                    <a:pt x="2668254" y="3503216"/>
                  </a:lnTo>
                  <a:lnTo>
                    <a:pt x="2671429" y="3506399"/>
                  </a:lnTo>
                  <a:lnTo>
                    <a:pt x="2678729" y="3512765"/>
                  </a:lnTo>
                  <a:lnTo>
                    <a:pt x="2687934" y="3519767"/>
                  </a:lnTo>
                  <a:lnTo>
                    <a:pt x="2698726" y="3527087"/>
                  </a:lnTo>
                  <a:lnTo>
                    <a:pt x="2710153" y="3534089"/>
                  </a:lnTo>
                  <a:lnTo>
                    <a:pt x="2722215" y="3541409"/>
                  </a:lnTo>
                  <a:lnTo>
                    <a:pt x="2734594" y="3547457"/>
                  </a:lnTo>
                  <a:lnTo>
                    <a:pt x="2746656" y="3553504"/>
                  </a:lnTo>
                  <a:lnTo>
                    <a:pt x="2746656" y="3434150"/>
                  </a:lnTo>
                  <a:lnTo>
                    <a:pt x="2734594" y="3428103"/>
                  </a:lnTo>
                  <a:lnTo>
                    <a:pt x="2723167" y="3422374"/>
                  </a:lnTo>
                  <a:lnTo>
                    <a:pt x="2712058" y="3416009"/>
                  </a:lnTo>
                  <a:lnTo>
                    <a:pt x="2701583" y="3409325"/>
                  </a:lnTo>
                  <a:lnTo>
                    <a:pt x="2691743" y="3402959"/>
                  </a:lnTo>
                  <a:lnTo>
                    <a:pt x="2682538" y="3396276"/>
                  </a:lnTo>
                  <a:lnTo>
                    <a:pt x="2673650" y="3388955"/>
                  </a:lnTo>
                  <a:lnTo>
                    <a:pt x="2665715" y="3381953"/>
                  </a:lnTo>
                  <a:close/>
                  <a:moveTo>
                    <a:pt x="1916773" y="3320218"/>
                  </a:moveTo>
                  <a:lnTo>
                    <a:pt x="1916773" y="3423312"/>
                  </a:lnTo>
                  <a:lnTo>
                    <a:pt x="1938033" y="3423629"/>
                  </a:lnTo>
                  <a:lnTo>
                    <a:pt x="1959928" y="3424263"/>
                  </a:lnTo>
                  <a:lnTo>
                    <a:pt x="1989755" y="3423629"/>
                  </a:lnTo>
                  <a:lnTo>
                    <a:pt x="1989755" y="3320535"/>
                  </a:lnTo>
                  <a:lnTo>
                    <a:pt x="1959293" y="3320852"/>
                  </a:lnTo>
                  <a:lnTo>
                    <a:pt x="1938033" y="3320852"/>
                  </a:lnTo>
                  <a:lnTo>
                    <a:pt x="1916773" y="3320218"/>
                  </a:lnTo>
                  <a:close/>
                  <a:moveTo>
                    <a:pt x="1404938" y="3314700"/>
                  </a:moveTo>
                  <a:lnTo>
                    <a:pt x="1408115" y="3320420"/>
                  </a:lnTo>
                  <a:lnTo>
                    <a:pt x="1411928" y="3325505"/>
                  </a:lnTo>
                  <a:lnTo>
                    <a:pt x="1415740" y="3330590"/>
                  </a:lnTo>
                  <a:lnTo>
                    <a:pt x="1419552" y="3335992"/>
                  </a:lnTo>
                  <a:lnTo>
                    <a:pt x="1424000" y="3340759"/>
                  </a:lnTo>
                  <a:lnTo>
                    <a:pt x="1428447" y="3346161"/>
                  </a:lnTo>
                  <a:lnTo>
                    <a:pt x="1438296" y="3356013"/>
                  </a:lnTo>
                  <a:lnTo>
                    <a:pt x="1448780" y="3365229"/>
                  </a:lnTo>
                  <a:lnTo>
                    <a:pt x="1460852" y="3374444"/>
                  </a:lnTo>
                  <a:lnTo>
                    <a:pt x="1472924" y="3383025"/>
                  </a:lnTo>
                  <a:lnTo>
                    <a:pt x="1486267" y="3391287"/>
                  </a:lnTo>
                  <a:lnTo>
                    <a:pt x="1500563" y="3399550"/>
                  </a:lnTo>
                  <a:lnTo>
                    <a:pt x="1515494" y="3407494"/>
                  </a:lnTo>
                  <a:lnTo>
                    <a:pt x="1531061" y="3415121"/>
                  </a:lnTo>
                  <a:lnTo>
                    <a:pt x="1547263" y="3422113"/>
                  </a:lnTo>
                  <a:lnTo>
                    <a:pt x="1564101" y="3428786"/>
                  </a:lnTo>
                  <a:lnTo>
                    <a:pt x="1581574" y="3435142"/>
                  </a:lnTo>
                  <a:lnTo>
                    <a:pt x="1599682" y="3441498"/>
                  </a:lnTo>
                  <a:lnTo>
                    <a:pt x="1618108" y="3447218"/>
                  </a:lnTo>
                  <a:lnTo>
                    <a:pt x="1637170" y="3452620"/>
                  </a:lnTo>
                  <a:lnTo>
                    <a:pt x="1656866" y="3457705"/>
                  </a:lnTo>
                  <a:lnTo>
                    <a:pt x="1676881" y="3462472"/>
                  </a:lnTo>
                  <a:lnTo>
                    <a:pt x="1697213" y="3466921"/>
                  </a:lnTo>
                  <a:lnTo>
                    <a:pt x="1718180" y="3471052"/>
                  </a:lnTo>
                  <a:lnTo>
                    <a:pt x="1738830" y="3474865"/>
                  </a:lnTo>
                  <a:lnTo>
                    <a:pt x="1760116" y="3478361"/>
                  </a:lnTo>
                  <a:lnTo>
                    <a:pt x="1782036" y="3480903"/>
                  </a:lnTo>
                  <a:lnTo>
                    <a:pt x="1803639" y="3483763"/>
                  </a:lnTo>
                  <a:lnTo>
                    <a:pt x="1825877" y="3486306"/>
                  </a:lnTo>
                  <a:lnTo>
                    <a:pt x="1847798" y="3488213"/>
                  </a:lnTo>
                  <a:lnTo>
                    <a:pt x="1870036" y="3489801"/>
                  </a:lnTo>
                  <a:lnTo>
                    <a:pt x="1891957" y="3490755"/>
                  </a:lnTo>
                  <a:lnTo>
                    <a:pt x="1914513" y="3492026"/>
                  </a:lnTo>
                  <a:lnTo>
                    <a:pt x="1936751" y="3492344"/>
                  </a:lnTo>
                  <a:lnTo>
                    <a:pt x="1959307" y="3492979"/>
                  </a:lnTo>
                  <a:lnTo>
                    <a:pt x="1978051" y="3492344"/>
                  </a:lnTo>
                  <a:lnTo>
                    <a:pt x="1996794" y="3492026"/>
                  </a:lnTo>
                  <a:lnTo>
                    <a:pt x="2015538" y="3491708"/>
                  </a:lnTo>
                  <a:lnTo>
                    <a:pt x="2034599" y="3490437"/>
                  </a:lnTo>
                  <a:lnTo>
                    <a:pt x="2053025" y="3489801"/>
                  </a:lnTo>
                  <a:lnTo>
                    <a:pt x="2071769" y="3488213"/>
                  </a:lnTo>
                  <a:lnTo>
                    <a:pt x="2090513" y="3486624"/>
                  </a:lnTo>
                  <a:lnTo>
                    <a:pt x="2108621" y="3484717"/>
                  </a:lnTo>
                  <a:lnTo>
                    <a:pt x="2127365" y="3482492"/>
                  </a:lnTo>
                  <a:lnTo>
                    <a:pt x="2145473" y="3480268"/>
                  </a:lnTo>
                  <a:lnTo>
                    <a:pt x="2163581" y="3477408"/>
                  </a:lnTo>
                  <a:lnTo>
                    <a:pt x="2181372" y="3474865"/>
                  </a:lnTo>
                  <a:lnTo>
                    <a:pt x="2199163" y="3471688"/>
                  </a:lnTo>
                  <a:lnTo>
                    <a:pt x="2216318" y="3468510"/>
                  </a:lnTo>
                  <a:lnTo>
                    <a:pt x="2233473" y="3464696"/>
                  </a:lnTo>
                  <a:lnTo>
                    <a:pt x="2250311" y="3460883"/>
                  </a:lnTo>
                  <a:lnTo>
                    <a:pt x="2266830" y="3457069"/>
                  </a:lnTo>
                  <a:lnTo>
                    <a:pt x="2283668" y="3452620"/>
                  </a:lnTo>
                  <a:lnTo>
                    <a:pt x="2299235" y="3448171"/>
                  </a:lnTo>
                  <a:lnTo>
                    <a:pt x="2315119" y="3443404"/>
                  </a:lnTo>
                  <a:lnTo>
                    <a:pt x="2330051" y="3438320"/>
                  </a:lnTo>
                  <a:lnTo>
                    <a:pt x="2344982" y="3432917"/>
                  </a:lnTo>
                  <a:lnTo>
                    <a:pt x="2359278" y="3427833"/>
                  </a:lnTo>
                  <a:lnTo>
                    <a:pt x="2373574" y="3421795"/>
                  </a:lnTo>
                  <a:lnTo>
                    <a:pt x="2386917" y="3415757"/>
                  </a:lnTo>
                  <a:lnTo>
                    <a:pt x="2399942" y="3409719"/>
                  </a:lnTo>
                  <a:lnTo>
                    <a:pt x="2412650" y="3403363"/>
                  </a:lnTo>
                  <a:lnTo>
                    <a:pt x="2424722" y="3396690"/>
                  </a:lnTo>
                  <a:lnTo>
                    <a:pt x="2436159" y="3389380"/>
                  </a:lnTo>
                  <a:lnTo>
                    <a:pt x="2446961" y="3382389"/>
                  </a:lnTo>
                  <a:lnTo>
                    <a:pt x="2457444" y="3375080"/>
                  </a:lnTo>
                  <a:lnTo>
                    <a:pt x="2466975" y="3367453"/>
                  </a:lnTo>
                  <a:lnTo>
                    <a:pt x="2466975" y="3464378"/>
                  </a:lnTo>
                  <a:lnTo>
                    <a:pt x="2466657" y="3464696"/>
                  </a:lnTo>
                  <a:lnTo>
                    <a:pt x="2466340" y="3472641"/>
                  </a:lnTo>
                  <a:lnTo>
                    <a:pt x="2466022" y="3477408"/>
                  </a:lnTo>
                  <a:lnTo>
                    <a:pt x="2464751" y="3482492"/>
                  </a:lnTo>
                  <a:lnTo>
                    <a:pt x="2463480" y="3487895"/>
                  </a:lnTo>
                  <a:lnTo>
                    <a:pt x="2461892" y="3492344"/>
                  </a:lnTo>
                  <a:lnTo>
                    <a:pt x="2459986" y="3497111"/>
                  </a:lnTo>
                  <a:lnTo>
                    <a:pt x="2457444" y="3501877"/>
                  </a:lnTo>
                  <a:lnTo>
                    <a:pt x="2455220" y="3506962"/>
                  </a:lnTo>
                  <a:lnTo>
                    <a:pt x="2452361" y="3511729"/>
                  </a:lnTo>
                  <a:lnTo>
                    <a:pt x="2449184" y="3516178"/>
                  </a:lnTo>
                  <a:lnTo>
                    <a:pt x="2445690" y="3520945"/>
                  </a:lnTo>
                  <a:lnTo>
                    <a:pt x="2441878" y="3525712"/>
                  </a:lnTo>
                  <a:lnTo>
                    <a:pt x="2437748" y="3529843"/>
                  </a:lnTo>
                  <a:lnTo>
                    <a:pt x="2429170" y="3539059"/>
                  </a:lnTo>
                  <a:lnTo>
                    <a:pt x="2419322" y="3547639"/>
                  </a:lnTo>
                  <a:lnTo>
                    <a:pt x="2408202" y="3556537"/>
                  </a:lnTo>
                  <a:lnTo>
                    <a:pt x="2396130" y="3564799"/>
                  </a:lnTo>
                  <a:lnTo>
                    <a:pt x="2383423" y="3572744"/>
                  </a:lnTo>
                  <a:lnTo>
                    <a:pt x="2369127" y="3580689"/>
                  </a:lnTo>
                  <a:lnTo>
                    <a:pt x="2354195" y="3587998"/>
                  </a:lnTo>
                  <a:lnTo>
                    <a:pt x="2338311" y="3595625"/>
                  </a:lnTo>
                  <a:lnTo>
                    <a:pt x="2321791" y="3602298"/>
                  </a:lnTo>
                  <a:lnTo>
                    <a:pt x="2304636" y="3608972"/>
                  </a:lnTo>
                  <a:lnTo>
                    <a:pt x="2285892" y="3615328"/>
                  </a:lnTo>
                  <a:lnTo>
                    <a:pt x="2266830" y="3621683"/>
                  </a:lnTo>
                  <a:lnTo>
                    <a:pt x="2247134" y="3627086"/>
                  </a:lnTo>
                  <a:lnTo>
                    <a:pt x="2226802" y="3632806"/>
                  </a:lnTo>
                  <a:lnTo>
                    <a:pt x="2205516" y="3637255"/>
                  </a:lnTo>
                  <a:lnTo>
                    <a:pt x="2183278" y="3642022"/>
                  </a:lnTo>
                  <a:lnTo>
                    <a:pt x="2160722" y="3646471"/>
                  </a:lnTo>
                  <a:lnTo>
                    <a:pt x="2137848" y="3649967"/>
                  </a:lnTo>
                  <a:lnTo>
                    <a:pt x="2114340" y="3653462"/>
                  </a:lnTo>
                  <a:lnTo>
                    <a:pt x="2089877" y="3656640"/>
                  </a:lnTo>
                  <a:lnTo>
                    <a:pt x="2065415" y="3659182"/>
                  </a:lnTo>
                  <a:lnTo>
                    <a:pt x="2040000" y="3661407"/>
                  </a:lnTo>
                  <a:lnTo>
                    <a:pt x="2014267" y="3662996"/>
                  </a:lnTo>
                  <a:lnTo>
                    <a:pt x="1988217" y="3664267"/>
                  </a:lnTo>
                  <a:lnTo>
                    <a:pt x="1962166" y="3664903"/>
                  </a:lnTo>
                  <a:lnTo>
                    <a:pt x="1935480" y="3665538"/>
                  </a:lnTo>
                  <a:lnTo>
                    <a:pt x="1908159" y="3664903"/>
                  </a:lnTo>
                  <a:lnTo>
                    <a:pt x="1881155" y="3664267"/>
                  </a:lnTo>
                  <a:lnTo>
                    <a:pt x="1854469" y="3662996"/>
                  </a:lnTo>
                  <a:lnTo>
                    <a:pt x="1828419" y="3661089"/>
                  </a:lnTo>
                  <a:lnTo>
                    <a:pt x="1803004" y="3659182"/>
                  </a:lnTo>
                  <a:lnTo>
                    <a:pt x="1777588" y="3656322"/>
                  </a:lnTo>
                  <a:lnTo>
                    <a:pt x="1752809" y="3653145"/>
                  </a:lnTo>
                  <a:lnTo>
                    <a:pt x="1728664" y="3649649"/>
                  </a:lnTo>
                  <a:lnTo>
                    <a:pt x="1705155" y="3645835"/>
                  </a:lnTo>
                  <a:lnTo>
                    <a:pt x="1682282" y="3641069"/>
                  </a:lnTo>
                  <a:lnTo>
                    <a:pt x="1660043" y="3636302"/>
                  </a:lnTo>
                  <a:lnTo>
                    <a:pt x="1638440" y="3631217"/>
                  </a:lnTo>
                  <a:lnTo>
                    <a:pt x="1617791" y="3625497"/>
                  </a:lnTo>
                  <a:lnTo>
                    <a:pt x="1597776" y="3619777"/>
                  </a:lnTo>
                  <a:lnTo>
                    <a:pt x="1578397" y="3613421"/>
                  </a:lnTo>
                  <a:lnTo>
                    <a:pt x="1559653" y="3606747"/>
                  </a:lnTo>
                  <a:lnTo>
                    <a:pt x="1542498" y="3599438"/>
                  </a:lnTo>
                  <a:lnTo>
                    <a:pt x="1525343" y="3592447"/>
                  </a:lnTo>
                  <a:lnTo>
                    <a:pt x="1509776" y="3584820"/>
                  </a:lnTo>
                  <a:lnTo>
                    <a:pt x="1495162" y="3576875"/>
                  </a:lnTo>
                  <a:lnTo>
                    <a:pt x="1481184" y="3568613"/>
                  </a:lnTo>
                  <a:lnTo>
                    <a:pt x="1468159" y="3560350"/>
                  </a:lnTo>
                  <a:lnTo>
                    <a:pt x="1456404" y="3551770"/>
                  </a:lnTo>
                  <a:lnTo>
                    <a:pt x="1445603" y="3542554"/>
                  </a:lnTo>
                  <a:lnTo>
                    <a:pt x="1440837" y="3538423"/>
                  </a:lnTo>
                  <a:lnTo>
                    <a:pt x="1436390" y="3533656"/>
                  </a:lnTo>
                  <a:lnTo>
                    <a:pt x="1431942" y="3529207"/>
                  </a:lnTo>
                  <a:lnTo>
                    <a:pt x="1428130" y="3524440"/>
                  </a:lnTo>
                  <a:lnTo>
                    <a:pt x="1424318" y="3519674"/>
                  </a:lnTo>
                  <a:lnTo>
                    <a:pt x="1420823" y="3514907"/>
                  </a:lnTo>
                  <a:lnTo>
                    <a:pt x="1417646" y="3510140"/>
                  </a:lnTo>
                  <a:lnTo>
                    <a:pt x="1415105" y="3505055"/>
                  </a:lnTo>
                  <a:lnTo>
                    <a:pt x="1412563" y="3500288"/>
                  </a:lnTo>
                  <a:lnTo>
                    <a:pt x="1410339" y="3495204"/>
                  </a:lnTo>
                  <a:lnTo>
                    <a:pt x="1408115" y="3490437"/>
                  </a:lnTo>
                  <a:lnTo>
                    <a:pt x="1407162" y="3485352"/>
                  </a:lnTo>
                  <a:lnTo>
                    <a:pt x="1405892" y="3480268"/>
                  </a:lnTo>
                  <a:lnTo>
                    <a:pt x="1404621" y="3475183"/>
                  </a:lnTo>
                  <a:lnTo>
                    <a:pt x="1404303" y="3470099"/>
                  </a:lnTo>
                  <a:lnTo>
                    <a:pt x="1404303" y="3464696"/>
                  </a:lnTo>
                  <a:lnTo>
                    <a:pt x="1403350" y="3464696"/>
                  </a:lnTo>
                  <a:lnTo>
                    <a:pt x="1403350" y="3333132"/>
                  </a:lnTo>
                  <a:lnTo>
                    <a:pt x="1403350" y="3329318"/>
                  </a:lnTo>
                  <a:lnTo>
                    <a:pt x="1403985" y="3322327"/>
                  </a:lnTo>
                  <a:lnTo>
                    <a:pt x="1404938" y="3314700"/>
                  </a:lnTo>
                  <a:close/>
                  <a:moveTo>
                    <a:pt x="177802" y="3314700"/>
                  </a:moveTo>
                  <a:lnTo>
                    <a:pt x="180980" y="3320420"/>
                  </a:lnTo>
                  <a:lnTo>
                    <a:pt x="184476" y="3325505"/>
                  </a:lnTo>
                  <a:lnTo>
                    <a:pt x="188289" y="3330590"/>
                  </a:lnTo>
                  <a:lnTo>
                    <a:pt x="192420" y="3335992"/>
                  </a:lnTo>
                  <a:lnTo>
                    <a:pt x="196551" y="3340759"/>
                  </a:lnTo>
                  <a:lnTo>
                    <a:pt x="201000" y="3346161"/>
                  </a:lnTo>
                  <a:lnTo>
                    <a:pt x="210852" y="3356013"/>
                  </a:lnTo>
                  <a:lnTo>
                    <a:pt x="221656" y="3365229"/>
                  </a:lnTo>
                  <a:lnTo>
                    <a:pt x="233414" y="3374444"/>
                  </a:lnTo>
                  <a:lnTo>
                    <a:pt x="245490" y="3383025"/>
                  </a:lnTo>
                  <a:lnTo>
                    <a:pt x="259155" y="3391287"/>
                  </a:lnTo>
                  <a:lnTo>
                    <a:pt x="273138" y="3399550"/>
                  </a:lnTo>
                  <a:lnTo>
                    <a:pt x="288073" y="3407494"/>
                  </a:lnTo>
                  <a:lnTo>
                    <a:pt x="303645" y="3415121"/>
                  </a:lnTo>
                  <a:lnTo>
                    <a:pt x="319852" y="3422113"/>
                  </a:lnTo>
                  <a:lnTo>
                    <a:pt x="336694" y="3428786"/>
                  </a:lnTo>
                  <a:lnTo>
                    <a:pt x="354173" y="3435142"/>
                  </a:lnTo>
                  <a:lnTo>
                    <a:pt x="372286" y="3441498"/>
                  </a:lnTo>
                  <a:lnTo>
                    <a:pt x="390718" y="3447218"/>
                  </a:lnTo>
                  <a:lnTo>
                    <a:pt x="409785" y="3452620"/>
                  </a:lnTo>
                  <a:lnTo>
                    <a:pt x="429488" y="3457705"/>
                  </a:lnTo>
                  <a:lnTo>
                    <a:pt x="449826" y="3462472"/>
                  </a:lnTo>
                  <a:lnTo>
                    <a:pt x="469846" y="3466921"/>
                  </a:lnTo>
                  <a:lnTo>
                    <a:pt x="490820" y="3471052"/>
                  </a:lnTo>
                  <a:lnTo>
                    <a:pt x="511794" y="3474865"/>
                  </a:lnTo>
                  <a:lnTo>
                    <a:pt x="533085" y="3478361"/>
                  </a:lnTo>
                  <a:lnTo>
                    <a:pt x="554695" y="3480903"/>
                  </a:lnTo>
                  <a:lnTo>
                    <a:pt x="576304" y="3483763"/>
                  </a:lnTo>
                  <a:lnTo>
                    <a:pt x="598549" y="3486306"/>
                  </a:lnTo>
                  <a:lnTo>
                    <a:pt x="620476" y="3488213"/>
                  </a:lnTo>
                  <a:lnTo>
                    <a:pt x="642721" y="3489801"/>
                  </a:lnTo>
                  <a:lnTo>
                    <a:pt x="664966" y="3490755"/>
                  </a:lnTo>
                  <a:lnTo>
                    <a:pt x="687211" y="3492026"/>
                  </a:lnTo>
                  <a:lnTo>
                    <a:pt x="709456" y="3492344"/>
                  </a:lnTo>
                  <a:lnTo>
                    <a:pt x="732018" y="3492344"/>
                  </a:lnTo>
                  <a:lnTo>
                    <a:pt x="750768" y="3492344"/>
                  </a:lnTo>
                  <a:lnTo>
                    <a:pt x="769517" y="3492026"/>
                  </a:lnTo>
                  <a:lnTo>
                    <a:pt x="788266" y="3491708"/>
                  </a:lnTo>
                  <a:lnTo>
                    <a:pt x="807333" y="3490437"/>
                  </a:lnTo>
                  <a:lnTo>
                    <a:pt x="825765" y="3489801"/>
                  </a:lnTo>
                  <a:lnTo>
                    <a:pt x="844832" y="3488213"/>
                  </a:lnTo>
                  <a:lnTo>
                    <a:pt x="863263" y="3486624"/>
                  </a:lnTo>
                  <a:lnTo>
                    <a:pt x="881695" y="3484717"/>
                  </a:lnTo>
                  <a:lnTo>
                    <a:pt x="900126" y="3482492"/>
                  </a:lnTo>
                  <a:lnTo>
                    <a:pt x="918240" y="3480268"/>
                  </a:lnTo>
                  <a:lnTo>
                    <a:pt x="936354" y="3477408"/>
                  </a:lnTo>
                  <a:lnTo>
                    <a:pt x="954150" y="3474865"/>
                  </a:lnTo>
                  <a:lnTo>
                    <a:pt x="971946" y="3471688"/>
                  </a:lnTo>
                  <a:lnTo>
                    <a:pt x="989424" y="3468510"/>
                  </a:lnTo>
                  <a:lnTo>
                    <a:pt x="1006266" y="3464696"/>
                  </a:lnTo>
                  <a:lnTo>
                    <a:pt x="1023109" y="3460883"/>
                  </a:lnTo>
                  <a:lnTo>
                    <a:pt x="1039952" y="3457069"/>
                  </a:lnTo>
                  <a:lnTo>
                    <a:pt x="1056476" y="3452620"/>
                  </a:lnTo>
                  <a:lnTo>
                    <a:pt x="1072366" y="3448171"/>
                  </a:lnTo>
                  <a:lnTo>
                    <a:pt x="1087937" y="3443087"/>
                  </a:lnTo>
                  <a:lnTo>
                    <a:pt x="1102873" y="3438320"/>
                  </a:lnTo>
                  <a:lnTo>
                    <a:pt x="1118126" y="3432917"/>
                  </a:lnTo>
                  <a:lnTo>
                    <a:pt x="1132109" y="3427833"/>
                  </a:lnTo>
                  <a:lnTo>
                    <a:pt x="1146409" y="3421795"/>
                  </a:lnTo>
                  <a:lnTo>
                    <a:pt x="1159756" y="3415757"/>
                  </a:lnTo>
                  <a:lnTo>
                    <a:pt x="1172785" y="3409719"/>
                  </a:lnTo>
                  <a:lnTo>
                    <a:pt x="1185497" y="3403363"/>
                  </a:lnTo>
                  <a:lnTo>
                    <a:pt x="1197890" y="3396690"/>
                  </a:lnTo>
                  <a:lnTo>
                    <a:pt x="1209331" y="3389380"/>
                  </a:lnTo>
                  <a:lnTo>
                    <a:pt x="1219818" y="3382389"/>
                  </a:lnTo>
                  <a:lnTo>
                    <a:pt x="1230622" y="3375080"/>
                  </a:lnTo>
                  <a:lnTo>
                    <a:pt x="1239838" y="3367453"/>
                  </a:lnTo>
                  <a:lnTo>
                    <a:pt x="1239838" y="3464378"/>
                  </a:lnTo>
                  <a:lnTo>
                    <a:pt x="1239838" y="3464696"/>
                  </a:lnTo>
                  <a:lnTo>
                    <a:pt x="1239520" y="3468827"/>
                  </a:lnTo>
                  <a:lnTo>
                    <a:pt x="1239202" y="3472641"/>
                  </a:lnTo>
                  <a:lnTo>
                    <a:pt x="1238885" y="3477408"/>
                  </a:lnTo>
                  <a:lnTo>
                    <a:pt x="1237614" y="3482492"/>
                  </a:lnTo>
                  <a:lnTo>
                    <a:pt x="1236342" y="3487895"/>
                  </a:lnTo>
                  <a:lnTo>
                    <a:pt x="1234754" y="3492344"/>
                  </a:lnTo>
                  <a:lnTo>
                    <a:pt x="1232847" y="3497111"/>
                  </a:lnTo>
                  <a:lnTo>
                    <a:pt x="1230622" y="3501877"/>
                  </a:lnTo>
                  <a:lnTo>
                    <a:pt x="1228080" y="3506962"/>
                  </a:lnTo>
                  <a:lnTo>
                    <a:pt x="1225538" y="3511729"/>
                  </a:lnTo>
                  <a:lnTo>
                    <a:pt x="1222360" y="3516178"/>
                  </a:lnTo>
                  <a:lnTo>
                    <a:pt x="1218546" y="3520945"/>
                  </a:lnTo>
                  <a:lnTo>
                    <a:pt x="1214733" y="3525712"/>
                  </a:lnTo>
                  <a:lnTo>
                    <a:pt x="1210920" y="3529843"/>
                  </a:lnTo>
                  <a:lnTo>
                    <a:pt x="1202022" y="3539059"/>
                  </a:lnTo>
                  <a:lnTo>
                    <a:pt x="1192170" y="3547639"/>
                  </a:lnTo>
                  <a:lnTo>
                    <a:pt x="1181048" y="3556537"/>
                  </a:lnTo>
                  <a:lnTo>
                    <a:pt x="1169290" y="3564799"/>
                  </a:lnTo>
                  <a:lnTo>
                    <a:pt x="1156261" y="3572744"/>
                  </a:lnTo>
                  <a:lnTo>
                    <a:pt x="1141960" y="3580689"/>
                  </a:lnTo>
                  <a:lnTo>
                    <a:pt x="1127024" y="3587998"/>
                  </a:lnTo>
                  <a:lnTo>
                    <a:pt x="1111453" y="3595625"/>
                  </a:lnTo>
                  <a:lnTo>
                    <a:pt x="1094610" y="3602298"/>
                  </a:lnTo>
                  <a:lnTo>
                    <a:pt x="1077450" y="3608972"/>
                  </a:lnTo>
                  <a:lnTo>
                    <a:pt x="1058701" y="3615328"/>
                  </a:lnTo>
                  <a:lnTo>
                    <a:pt x="1039952" y="3621683"/>
                  </a:lnTo>
                  <a:lnTo>
                    <a:pt x="1020249" y="3627086"/>
                  </a:lnTo>
                  <a:lnTo>
                    <a:pt x="999593" y="3632806"/>
                  </a:lnTo>
                  <a:lnTo>
                    <a:pt x="978301" y="3637255"/>
                  </a:lnTo>
                  <a:lnTo>
                    <a:pt x="956056" y="3642022"/>
                  </a:lnTo>
                  <a:lnTo>
                    <a:pt x="933494" y="3646471"/>
                  </a:lnTo>
                  <a:lnTo>
                    <a:pt x="910613" y="3649967"/>
                  </a:lnTo>
                  <a:lnTo>
                    <a:pt x="887097" y="3653462"/>
                  </a:lnTo>
                  <a:lnTo>
                    <a:pt x="862946" y="3656640"/>
                  </a:lnTo>
                  <a:lnTo>
                    <a:pt x="838158" y="3659182"/>
                  </a:lnTo>
                  <a:lnTo>
                    <a:pt x="812736" y="3661407"/>
                  </a:lnTo>
                  <a:lnTo>
                    <a:pt x="787313" y="3662996"/>
                  </a:lnTo>
                  <a:lnTo>
                    <a:pt x="761572" y="3664267"/>
                  </a:lnTo>
                  <a:lnTo>
                    <a:pt x="735196" y="3664903"/>
                  </a:lnTo>
                  <a:lnTo>
                    <a:pt x="708185" y="3665538"/>
                  </a:lnTo>
                  <a:lnTo>
                    <a:pt x="680855" y="3664903"/>
                  </a:lnTo>
                  <a:lnTo>
                    <a:pt x="654161" y="3664267"/>
                  </a:lnTo>
                  <a:lnTo>
                    <a:pt x="627467" y="3662996"/>
                  </a:lnTo>
                  <a:lnTo>
                    <a:pt x="601409" y="3661089"/>
                  </a:lnTo>
                  <a:lnTo>
                    <a:pt x="575668" y="3659182"/>
                  </a:lnTo>
                  <a:lnTo>
                    <a:pt x="550246" y="3656322"/>
                  </a:lnTo>
                  <a:lnTo>
                    <a:pt x="525458" y="3653145"/>
                  </a:lnTo>
                  <a:lnTo>
                    <a:pt x="501307" y="3649649"/>
                  </a:lnTo>
                  <a:lnTo>
                    <a:pt x="478109" y="3645835"/>
                  </a:lnTo>
                  <a:lnTo>
                    <a:pt x="455228" y="3641069"/>
                  </a:lnTo>
                  <a:lnTo>
                    <a:pt x="432665" y="3636302"/>
                  </a:lnTo>
                  <a:lnTo>
                    <a:pt x="411374" y="3631217"/>
                  </a:lnTo>
                  <a:lnTo>
                    <a:pt x="390400" y="3625497"/>
                  </a:lnTo>
                  <a:lnTo>
                    <a:pt x="370380" y="3619777"/>
                  </a:lnTo>
                  <a:lnTo>
                    <a:pt x="350995" y="3613421"/>
                  </a:lnTo>
                  <a:lnTo>
                    <a:pt x="332563" y="3606747"/>
                  </a:lnTo>
                  <a:lnTo>
                    <a:pt x="315085" y="3599438"/>
                  </a:lnTo>
                  <a:lnTo>
                    <a:pt x="297925" y="3592447"/>
                  </a:lnTo>
                  <a:lnTo>
                    <a:pt x="282353" y="3584820"/>
                  </a:lnTo>
                  <a:lnTo>
                    <a:pt x="267735" y="3576875"/>
                  </a:lnTo>
                  <a:lnTo>
                    <a:pt x="253753" y="3568613"/>
                  </a:lnTo>
                  <a:lnTo>
                    <a:pt x="240724" y="3560350"/>
                  </a:lnTo>
                  <a:lnTo>
                    <a:pt x="229283" y="3551770"/>
                  </a:lnTo>
                  <a:lnTo>
                    <a:pt x="218796" y="3542872"/>
                  </a:lnTo>
                  <a:lnTo>
                    <a:pt x="213712" y="3538423"/>
                  </a:lnTo>
                  <a:lnTo>
                    <a:pt x="208945" y="3533656"/>
                  </a:lnTo>
                  <a:lnTo>
                    <a:pt x="204814" y="3529207"/>
                  </a:lnTo>
                  <a:lnTo>
                    <a:pt x="200683" y="3524440"/>
                  </a:lnTo>
                  <a:lnTo>
                    <a:pt x="196869" y="3519674"/>
                  </a:lnTo>
                  <a:lnTo>
                    <a:pt x="193374" y="3514907"/>
                  </a:lnTo>
                  <a:lnTo>
                    <a:pt x="190196" y="3510140"/>
                  </a:lnTo>
                  <a:lnTo>
                    <a:pt x="187653" y="3505055"/>
                  </a:lnTo>
                  <a:lnTo>
                    <a:pt x="185111" y="3500288"/>
                  </a:lnTo>
                  <a:lnTo>
                    <a:pt x="182887" y="3495204"/>
                  </a:lnTo>
                  <a:lnTo>
                    <a:pt x="181298" y="3490437"/>
                  </a:lnTo>
                  <a:lnTo>
                    <a:pt x="179709" y="3485352"/>
                  </a:lnTo>
                  <a:lnTo>
                    <a:pt x="178438" y="3480268"/>
                  </a:lnTo>
                  <a:lnTo>
                    <a:pt x="177802" y="3475183"/>
                  </a:lnTo>
                  <a:lnTo>
                    <a:pt x="176849" y="3470099"/>
                  </a:lnTo>
                  <a:lnTo>
                    <a:pt x="176849" y="3464696"/>
                  </a:lnTo>
                  <a:lnTo>
                    <a:pt x="176531" y="3464696"/>
                  </a:lnTo>
                  <a:lnTo>
                    <a:pt x="176531" y="3333132"/>
                  </a:lnTo>
                  <a:lnTo>
                    <a:pt x="176213" y="3329318"/>
                  </a:lnTo>
                  <a:lnTo>
                    <a:pt x="176531" y="3322327"/>
                  </a:lnTo>
                  <a:lnTo>
                    <a:pt x="177802" y="3314700"/>
                  </a:lnTo>
                  <a:close/>
                  <a:moveTo>
                    <a:pt x="1771445" y="3307529"/>
                  </a:moveTo>
                  <a:lnTo>
                    <a:pt x="1771445" y="3411258"/>
                  </a:lnTo>
                  <a:lnTo>
                    <a:pt x="1789215" y="3413478"/>
                  </a:lnTo>
                  <a:lnTo>
                    <a:pt x="1807301" y="3415698"/>
                  </a:lnTo>
                  <a:lnTo>
                    <a:pt x="1825388" y="3417285"/>
                  </a:lnTo>
                  <a:lnTo>
                    <a:pt x="1843792" y="3419505"/>
                  </a:lnTo>
                  <a:lnTo>
                    <a:pt x="1843792" y="3315777"/>
                  </a:lnTo>
                  <a:lnTo>
                    <a:pt x="1825388" y="3314191"/>
                  </a:lnTo>
                  <a:lnTo>
                    <a:pt x="1807301" y="3312287"/>
                  </a:lnTo>
                  <a:lnTo>
                    <a:pt x="1789215" y="3309750"/>
                  </a:lnTo>
                  <a:lnTo>
                    <a:pt x="1771445" y="3307529"/>
                  </a:lnTo>
                  <a:close/>
                  <a:moveTo>
                    <a:pt x="3178346" y="3281045"/>
                  </a:moveTo>
                  <a:lnTo>
                    <a:pt x="3178346" y="3395980"/>
                  </a:lnTo>
                  <a:lnTo>
                    <a:pt x="3201835" y="3396298"/>
                  </a:lnTo>
                  <a:lnTo>
                    <a:pt x="3225959" y="3396615"/>
                  </a:lnTo>
                  <a:lnTo>
                    <a:pt x="3258970" y="3396298"/>
                  </a:lnTo>
                  <a:lnTo>
                    <a:pt x="3258970" y="3281363"/>
                  </a:lnTo>
                  <a:lnTo>
                    <a:pt x="3225641" y="3281680"/>
                  </a:lnTo>
                  <a:lnTo>
                    <a:pt x="3201835" y="3281363"/>
                  </a:lnTo>
                  <a:lnTo>
                    <a:pt x="3178346" y="3281045"/>
                  </a:lnTo>
                  <a:close/>
                  <a:moveTo>
                    <a:pt x="2609850" y="3275012"/>
                  </a:moveTo>
                  <a:lnTo>
                    <a:pt x="2613342" y="3281059"/>
                  </a:lnTo>
                  <a:lnTo>
                    <a:pt x="2617468" y="3287107"/>
                  </a:lnTo>
                  <a:lnTo>
                    <a:pt x="2621594" y="3292836"/>
                  </a:lnTo>
                  <a:lnTo>
                    <a:pt x="2626038" y="3298883"/>
                  </a:lnTo>
                  <a:lnTo>
                    <a:pt x="2631117" y="3304294"/>
                  </a:lnTo>
                  <a:lnTo>
                    <a:pt x="2635878" y="3310023"/>
                  </a:lnTo>
                  <a:lnTo>
                    <a:pt x="2641274" y="3315433"/>
                  </a:lnTo>
                  <a:lnTo>
                    <a:pt x="2646988" y="3320844"/>
                  </a:lnTo>
                  <a:lnTo>
                    <a:pt x="2658732" y="3331347"/>
                  </a:lnTo>
                  <a:lnTo>
                    <a:pt x="2671746" y="3341532"/>
                  </a:lnTo>
                  <a:lnTo>
                    <a:pt x="2685712" y="3351080"/>
                  </a:lnTo>
                  <a:lnTo>
                    <a:pt x="2700631" y="3360629"/>
                  </a:lnTo>
                  <a:lnTo>
                    <a:pt x="2715867" y="3369540"/>
                  </a:lnTo>
                  <a:lnTo>
                    <a:pt x="2732372" y="3378452"/>
                  </a:lnTo>
                  <a:lnTo>
                    <a:pt x="2749830" y="3386727"/>
                  </a:lnTo>
                  <a:lnTo>
                    <a:pt x="2767923" y="3394684"/>
                  </a:lnTo>
                  <a:lnTo>
                    <a:pt x="2786650" y="3402004"/>
                  </a:lnTo>
                  <a:lnTo>
                    <a:pt x="2805695" y="3409325"/>
                  </a:lnTo>
                  <a:lnTo>
                    <a:pt x="2826009" y="3416327"/>
                  </a:lnTo>
                  <a:lnTo>
                    <a:pt x="2846959" y="3422692"/>
                  </a:lnTo>
                  <a:lnTo>
                    <a:pt x="2867591" y="3428421"/>
                  </a:lnTo>
                  <a:lnTo>
                    <a:pt x="2889492" y="3434469"/>
                  </a:lnTo>
                  <a:lnTo>
                    <a:pt x="2912029" y="3439561"/>
                  </a:lnTo>
                  <a:lnTo>
                    <a:pt x="2934248" y="3444654"/>
                  </a:lnTo>
                  <a:lnTo>
                    <a:pt x="2957102" y="3449109"/>
                  </a:lnTo>
                  <a:lnTo>
                    <a:pt x="2980908" y="3453565"/>
                  </a:lnTo>
                  <a:lnTo>
                    <a:pt x="3004396" y="3457066"/>
                  </a:lnTo>
                  <a:lnTo>
                    <a:pt x="3028203" y="3460567"/>
                  </a:lnTo>
                  <a:lnTo>
                    <a:pt x="3052644" y="3463432"/>
                  </a:lnTo>
                  <a:lnTo>
                    <a:pt x="3077084" y="3465978"/>
                  </a:lnTo>
                  <a:lnTo>
                    <a:pt x="3101525" y="3468206"/>
                  </a:lnTo>
                  <a:lnTo>
                    <a:pt x="3125966" y="3470116"/>
                  </a:lnTo>
                  <a:lnTo>
                    <a:pt x="3150725" y="3471389"/>
                  </a:lnTo>
                  <a:lnTo>
                    <a:pt x="3175800" y="3472344"/>
                  </a:lnTo>
                  <a:lnTo>
                    <a:pt x="3200559" y="3472980"/>
                  </a:lnTo>
                  <a:lnTo>
                    <a:pt x="3225317" y="3473298"/>
                  </a:lnTo>
                  <a:lnTo>
                    <a:pt x="3246266" y="3473298"/>
                  </a:lnTo>
                  <a:lnTo>
                    <a:pt x="3267216" y="3472344"/>
                  </a:lnTo>
                  <a:lnTo>
                    <a:pt x="3288165" y="3472025"/>
                  </a:lnTo>
                  <a:lnTo>
                    <a:pt x="3308797" y="3470752"/>
                  </a:lnTo>
                  <a:lnTo>
                    <a:pt x="3329429" y="3469797"/>
                  </a:lnTo>
                  <a:lnTo>
                    <a:pt x="3350378" y="3468206"/>
                  </a:lnTo>
                  <a:lnTo>
                    <a:pt x="3371010" y="3466615"/>
                  </a:lnTo>
                  <a:lnTo>
                    <a:pt x="3391325" y="3464068"/>
                  </a:lnTo>
                  <a:lnTo>
                    <a:pt x="3411957" y="3462159"/>
                  </a:lnTo>
                  <a:lnTo>
                    <a:pt x="3431954" y="3459294"/>
                  </a:lnTo>
                  <a:lnTo>
                    <a:pt x="3451951" y="3456748"/>
                  </a:lnTo>
                  <a:lnTo>
                    <a:pt x="3471948" y="3453565"/>
                  </a:lnTo>
                  <a:lnTo>
                    <a:pt x="3491628" y="3450064"/>
                  </a:lnTo>
                  <a:lnTo>
                    <a:pt x="3510990" y="3446245"/>
                  </a:lnTo>
                  <a:lnTo>
                    <a:pt x="3530035" y="3442107"/>
                  </a:lnTo>
                  <a:lnTo>
                    <a:pt x="3548763" y="3437970"/>
                  </a:lnTo>
                  <a:lnTo>
                    <a:pt x="3567173" y="3433196"/>
                  </a:lnTo>
                  <a:lnTo>
                    <a:pt x="3585265" y="3428421"/>
                  </a:lnTo>
                  <a:lnTo>
                    <a:pt x="3603041" y="3423329"/>
                  </a:lnTo>
                  <a:lnTo>
                    <a:pt x="3620498" y="3418237"/>
                  </a:lnTo>
                  <a:lnTo>
                    <a:pt x="3637004" y="3412826"/>
                  </a:lnTo>
                  <a:lnTo>
                    <a:pt x="3653510" y="3406779"/>
                  </a:lnTo>
                  <a:lnTo>
                    <a:pt x="3669698" y="3400731"/>
                  </a:lnTo>
                  <a:lnTo>
                    <a:pt x="3685251" y="3394048"/>
                  </a:lnTo>
                  <a:lnTo>
                    <a:pt x="3700170" y="3387682"/>
                  </a:lnTo>
                  <a:lnTo>
                    <a:pt x="3714770" y="3380680"/>
                  </a:lnTo>
                  <a:lnTo>
                    <a:pt x="3728419" y="3373678"/>
                  </a:lnTo>
                  <a:lnTo>
                    <a:pt x="3741751" y="3366039"/>
                  </a:lnTo>
                  <a:lnTo>
                    <a:pt x="3754765" y="3358719"/>
                  </a:lnTo>
                  <a:lnTo>
                    <a:pt x="3767144" y="3350762"/>
                  </a:lnTo>
                  <a:lnTo>
                    <a:pt x="3778571" y="3342487"/>
                  </a:lnTo>
                  <a:lnTo>
                    <a:pt x="3789363" y="3333575"/>
                  </a:lnTo>
                  <a:lnTo>
                    <a:pt x="3789363" y="3441471"/>
                  </a:lnTo>
                  <a:lnTo>
                    <a:pt x="3788728" y="3442107"/>
                  </a:lnTo>
                  <a:lnTo>
                    <a:pt x="3788411" y="3451019"/>
                  </a:lnTo>
                  <a:lnTo>
                    <a:pt x="3787776" y="3456748"/>
                  </a:lnTo>
                  <a:lnTo>
                    <a:pt x="3786506" y="3462159"/>
                  </a:lnTo>
                  <a:lnTo>
                    <a:pt x="3785237" y="3467569"/>
                  </a:lnTo>
                  <a:lnTo>
                    <a:pt x="3783332" y="3472980"/>
                  </a:lnTo>
                  <a:lnTo>
                    <a:pt x="3781428" y="3478391"/>
                  </a:lnTo>
                  <a:lnTo>
                    <a:pt x="3778571" y="3483801"/>
                  </a:lnTo>
                  <a:lnTo>
                    <a:pt x="3775714" y="3489212"/>
                  </a:lnTo>
                  <a:lnTo>
                    <a:pt x="3772540" y="3494305"/>
                  </a:lnTo>
                  <a:lnTo>
                    <a:pt x="3769048" y="3499715"/>
                  </a:lnTo>
                  <a:lnTo>
                    <a:pt x="3765557" y="3504808"/>
                  </a:lnTo>
                  <a:lnTo>
                    <a:pt x="3761113" y="3509900"/>
                  </a:lnTo>
                  <a:lnTo>
                    <a:pt x="3756987" y="3514674"/>
                  </a:lnTo>
                  <a:lnTo>
                    <a:pt x="3752226" y="3519767"/>
                  </a:lnTo>
                  <a:lnTo>
                    <a:pt x="3747147" y="3525177"/>
                  </a:lnTo>
                  <a:lnTo>
                    <a:pt x="3741433" y="3529633"/>
                  </a:lnTo>
                  <a:lnTo>
                    <a:pt x="3736037" y="3534407"/>
                  </a:lnTo>
                  <a:lnTo>
                    <a:pt x="3723658" y="3543956"/>
                  </a:lnTo>
                  <a:lnTo>
                    <a:pt x="3710327" y="3553504"/>
                  </a:lnTo>
                  <a:lnTo>
                    <a:pt x="3696043" y="3562097"/>
                  </a:lnTo>
                  <a:lnTo>
                    <a:pt x="3680490" y="3571009"/>
                  </a:lnTo>
                  <a:lnTo>
                    <a:pt x="3663667" y="3579603"/>
                  </a:lnTo>
                  <a:lnTo>
                    <a:pt x="3646526" y="3587560"/>
                  </a:lnTo>
                  <a:lnTo>
                    <a:pt x="3627799" y="3595516"/>
                  </a:lnTo>
                  <a:lnTo>
                    <a:pt x="3608754" y="3602837"/>
                  </a:lnTo>
                  <a:lnTo>
                    <a:pt x="3588122" y="3609521"/>
                  </a:lnTo>
                  <a:lnTo>
                    <a:pt x="3566855" y="3616523"/>
                  </a:lnTo>
                  <a:lnTo>
                    <a:pt x="3544636" y="3622570"/>
                  </a:lnTo>
                  <a:lnTo>
                    <a:pt x="3522417" y="3628935"/>
                  </a:lnTo>
                  <a:lnTo>
                    <a:pt x="3498611" y="3634664"/>
                  </a:lnTo>
                  <a:lnTo>
                    <a:pt x="3474170" y="3639757"/>
                  </a:lnTo>
                  <a:lnTo>
                    <a:pt x="3449412" y="3644213"/>
                  </a:lnTo>
                  <a:lnTo>
                    <a:pt x="3423701" y="3648350"/>
                  </a:lnTo>
                  <a:lnTo>
                    <a:pt x="3397356" y="3652488"/>
                  </a:lnTo>
                  <a:lnTo>
                    <a:pt x="3370376" y="3655671"/>
                  </a:lnTo>
                  <a:lnTo>
                    <a:pt x="3343395" y="3658853"/>
                  </a:lnTo>
                  <a:lnTo>
                    <a:pt x="3315146" y="3661081"/>
                  </a:lnTo>
                  <a:lnTo>
                    <a:pt x="3286896" y="3662673"/>
                  </a:lnTo>
                  <a:lnTo>
                    <a:pt x="3258011" y="3664264"/>
                  </a:lnTo>
                  <a:lnTo>
                    <a:pt x="3228491" y="3664901"/>
                  </a:lnTo>
                  <a:lnTo>
                    <a:pt x="3198972" y="3665537"/>
                  </a:lnTo>
                  <a:lnTo>
                    <a:pt x="3168500" y="3664901"/>
                  </a:lnTo>
                  <a:lnTo>
                    <a:pt x="3138663" y="3664264"/>
                  </a:lnTo>
                  <a:lnTo>
                    <a:pt x="3109143" y="3662673"/>
                  </a:lnTo>
                  <a:lnTo>
                    <a:pt x="3080259" y="3660763"/>
                  </a:lnTo>
                  <a:lnTo>
                    <a:pt x="3051374" y="3658217"/>
                  </a:lnTo>
                  <a:lnTo>
                    <a:pt x="3023441" y="3655034"/>
                  </a:lnTo>
                  <a:lnTo>
                    <a:pt x="2996144" y="3651533"/>
                  </a:lnTo>
                  <a:lnTo>
                    <a:pt x="2969481" y="3647714"/>
                  </a:lnTo>
                  <a:lnTo>
                    <a:pt x="2943453" y="3643258"/>
                  </a:lnTo>
                  <a:lnTo>
                    <a:pt x="2917742" y="3638165"/>
                  </a:lnTo>
                  <a:lnTo>
                    <a:pt x="2892984" y="3633073"/>
                  </a:lnTo>
                  <a:lnTo>
                    <a:pt x="2869178" y="3627026"/>
                  </a:lnTo>
                  <a:lnTo>
                    <a:pt x="2846007" y="3620660"/>
                  </a:lnTo>
                  <a:lnTo>
                    <a:pt x="2823470" y="3614295"/>
                  </a:lnTo>
                  <a:lnTo>
                    <a:pt x="2802203" y="3607293"/>
                  </a:lnTo>
                  <a:lnTo>
                    <a:pt x="2781889" y="3599654"/>
                  </a:lnTo>
                  <a:lnTo>
                    <a:pt x="2762527" y="3592334"/>
                  </a:lnTo>
                  <a:lnTo>
                    <a:pt x="2743799" y="3584059"/>
                  </a:lnTo>
                  <a:lnTo>
                    <a:pt x="2726024" y="3575783"/>
                  </a:lnTo>
                  <a:lnTo>
                    <a:pt x="2709518" y="3566872"/>
                  </a:lnTo>
                  <a:lnTo>
                    <a:pt x="2694600" y="3557960"/>
                  </a:lnTo>
                  <a:lnTo>
                    <a:pt x="2679999" y="3548412"/>
                  </a:lnTo>
                  <a:lnTo>
                    <a:pt x="2666985" y="3538863"/>
                  </a:lnTo>
                  <a:lnTo>
                    <a:pt x="2660954" y="3533771"/>
                  </a:lnTo>
                  <a:lnTo>
                    <a:pt x="2655240" y="3528997"/>
                  </a:lnTo>
                  <a:lnTo>
                    <a:pt x="2650162" y="3523904"/>
                  </a:lnTo>
                  <a:lnTo>
                    <a:pt x="2645083" y="3518812"/>
                  </a:lnTo>
                  <a:lnTo>
                    <a:pt x="2639687" y="3513719"/>
                  </a:lnTo>
                  <a:lnTo>
                    <a:pt x="2635561" y="3508309"/>
                  </a:lnTo>
                  <a:lnTo>
                    <a:pt x="2631434" y="3503216"/>
                  </a:lnTo>
                  <a:lnTo>
                    <a:pt x="2627625" y="3497806"/>
                  </a:lnTo>
                  <a:lnTo>
                    <a:pt x="2624134" y="3492713"/>
                  </a:lnTo>
                  <a:lnTo>
                    <a:pt x="2620960" y="3486984"/>
                  </a:lnTo>
                  <a:lnTo>
                    <a:pt x="2618103" y="3481574"/>
                  </a:lnTo>
                  <a:lnTo>
                    <a:pt x="2615881" y="3476163"/>
                  </a:lnTo>
                  <a:lnTo>
                    <a:pt x="2613659" y="3470434"/>
                  </a:lnTo>
                  <a:lnTo>
                    <a:pt x="2612072" y="3465023"/>
                  </a:lnTo>
                  <a:lnTo>
                    <a:pt x="2610485" y="3459294"/>
                  </a:lnTo>
                  <a:lnTo>
                    <a:pt x="2609850" y="3453565"/>
                  </a:lnTo>
                  <a:lnTo>
                    <a:pt x="2609215" y="3447836"/>
                  </a:lnTo>
                  <a:lnTo>
                    <a:pt x="2609215" y="3442107"/>
                  </a:lnTo>
                  <a:lnTo>
                    <a:pt x="2608580" y="3442426"/>
                  </a:lnTo>
                  <a:lnTo>
                    <a:pt x="2608580" y="3295700"/>
                  </a:lnTo>
                  <a:lnTo>
                    <a:pt x="2608263" y="3291881"/>
                  </a:lnTo>
                  <a:lnTo>
                    <a:pt x="2608580" y="3283287"/>
                  </a:lnTo>
                  <a:lnTo>
                    <a:pt x="2609850" y="3275012"/>
                  </a:lnTo>
                  <a:close/>
                  <a:moveTo>
                    <a:pt x="1625482" y="3274222"/>
                  </a:moveTo>
                  <a:lnTo>
                    <a:pt x="1625482" y="3379536"/>
                  </a:lnTo>
                  <a:lnTo>
                    <a:pt x="1642935" y="3384612"/>
                  </a:lnTo>
                  <a:lnTo>
                    <a:pt x="1661021" y="3389370"/>
                  </a:lnTo>
                  <a:lnTo>
                    <a:pt x="1679425" y="3394128"/>
                  </a:lnTo>
                  <a:lnTo>
                    <a:pt x="1698464" y="3398252"/>
                  </a:lnTo>
                  <a:lnTo>
                    <a:pt x="1698464" y="3294206"/>
                  </a:lnTo>
                  <a:lnTo>
                    <a:pt x="1679425" y="3289448"/>
                  </a:lnTo>
                  <a:lnTo>
                    <a:pt x="1661021" y="3284690"/>
                  </a:lnTo>
                  <a:lnTo>
                    <a:pt x="1642935" y="3279932"/>
                  </a:lnTo>
                  <a:lnTo>
                    <a:pt x="1625482" y="3274222"/>
                  </a:lnTo>
                  <a:close/>
                  <a:moveTo>
                    <a:pt x="3016148" y="3266758"/>
                  </a:moveTo>
                  <a:lnTo>
                    <a:pt x="3016148" y="3382010"/>
                  </a:lnTo>
                  <a:lnTo>
                    <a:pt x="3035827" y="3384868"/>
                  </a:lnTo>
                  <a:lnTo>
                    <a:pt x="3056142" y="3387090"/>
                  </a:lnTo>
                  <a:lnTo>
                    <a:pt x="3076456" y="3389630"/>
                  </a:lnTo>
                  <a:lnTo>
                    <a:pt x="3097406" y="3391535"/>
                  </a:lnTo>
                  <a:lnTo>
                    <a:pt x="3097406" y="3276283"/>
                  </a:lnTo>
                  <a:lnTo>
                    <a:pt x="3076456" y="3274378"/>
                  </a:lnTo>
                  <a:lnTo>
                    <a:pt x="3056142" y="3271838"/>
                  </a:lnTo>
                  <a:lnTo>
                    <a:pt x="3035827" y="3269615"/>
                  </a:lnTo>
                  <a:lnTo>
                    <a:pt x="3016148" y="3266758"/>
                  </a:lnTo>
                  <a:close/>
                  <a:moveTo>
                    <a:pt x="2854584" y="3230245"/>
                  </a:moveTo>
                  <a:lnTo>
                    <a:pt x="2854584" y="3347403"/>
                  </a:lnTo>
                  <a:lnTo>
                    <a:pt x="2873946" y="3352800"/>
                  </a:lnTo>
                  <a:lnTo>
                    <a:pt x="2893626" y="3357880"/>
                  </a:lnTo>
                  <a:lnTo>
                    <a:pt x="2914258" y="3362960"/>
                  </a:lnTo>
                  <a:lnTo>
                    <a:pt x="2935524" y="3367723"/>
                  </a:lnTo>
                  <a:lnTo>
                    <a:pt x="2935524" y="3251835"/>
                  </a:lnTo>
                  <a:lnTo>
                    <a:pt x="2914258" y="3246755"/>
                  </a:lnTo>
                  <a:lnTo>
                    <a:pt x="2893626" y="3241675"/>
                  </a:lnTo>
                  <a:lnTo>
                    <a:pt x="2873946" y="3235960"/>
                  </a:lnTo>
                  <a:lnTo>
                    <a:pt x="2854584" y="3230245"/>
                  </a:lnTo>
                  <a:close/>
                  <a:moveTo>
                    <a:pt x="1480154" y="3217441"/>
                  </a:moveTo>
                  <a:lnTo>
                    <a:pt x="1480154" y="3305626"/>
                  </a:lnTo>
                  <a:lnTo>
                    <a:pt x="1482375" y="3307847"/>
                  </a:lnTo>
                  <a:lnTo>
                    <a:pt x="1484914" y="3310701"/>
                  </a:lnTo>
                  <a:lnTo>
                    <a:pt x="1491895" y="3316411"/>
                  </a:lnTo>
                  <a:lnTo>
                    <a:pt x="1500145" y="3322755"/>
                  </a:lnTo>
                  <a:lnTo>
                    <a:pt x="1509664" y="3329100"/>
                  </a:lnTo>
                  <a:lnTo>
                    <a:pt x="1519818" y="3335444"/>
                  </a:lnTo>
                  <a:lnTo>
                    <a:pt x="1530924" y="3341788"/>
                  </a:lnTo>
                  <a:lnTo>
                    <a:pt x="1542030" y="3347498"/>
                  </a:lnTo>
                  <a:lnTo>
                    <a:pt x="1553136" y="3352891"/>
                  </a:lnTo>
                  <a:lnTo>
                    <a:pt x="1553136" y="3255189"/>
                  </a:lnTo>
                  <a:lnTo>
                    <a:pt x="1539174" y="3249797"/>
                  </a:lnTo>
                  <a:lnTo>
                    <a:pt x="1527116" y="3244721"/>
                  </a:lnTo>
                  <a:lnTo>
                    <a:pt x="1516010" y="3239646"/>
                  </a:lnTo>
                  <a:lnTo>
                    <a:pt x="1506174" y="3234888"/>
                  </a:lnTo>
                  <a:lnTo>
                    <a:pt x="1497924" y="3230130"/>
                  </a:lnTo>
                  <a:lnTo>
                    <a:pt x="1490626" y="3226006"/>
                  </a:lnTo>
                  <a:lnTo>
                    <a:pt x="1484914" y="3221565"/>
                  </a:lnTo>
                  <a:lnTo>
                    <a:pt x="1480154" y="3217441"/>
                  </a:lnTo>
                  <a:close/>
                  <a:moveTo>
                    <a:pt x="2426374" y="3213000"/>
                  </a:moveTo>
                  <a:lnTo>
                    <a:pt x="2420662" y="3217124"/>
                  </a:lnTo>
                  <a:lnTo>
                    <a:pt x="2413999" y="3221565"/>
                  </a:lnTo>
                  <a:lnTo>
                    <a:pt x="2406701" y="3226323"/>
                  </a:lnTo>
                  <a:lnTo>
                    <a:pt x="2399720" y="3230130"/>
                  </a:lnTo>
                  <a:lnTo>
                    <a:pt x="2392739" y="3234253"/>
                  </a:lnTo>
                  <a:lnTo>
                    <a:pt x="2385124" y="3237743"/>
                  </a:lnTo>
                  <a:lnTo>
                    <a:pt x="2378460" y="3240915"/>
                  </a:lnTo>
                  <a:lnTo>
                    <a:pt x="2371797" y="3243135"/>
                  </a:lnTo>
                  <a:lnTo>
                    <a:pt x="2371797" y="3350353"/>
                  </a:lnTo>
                  <a:lnTo>
                    <a:pt x="2379729" y="3346864"/>
                  </a:lnTo>
                  <a:lnTo>
                    <a:pt x="2387028" y="3342423"/>
                  </a:lnTo>
                  <a:lnTo>
                    <a:pt x="2394643" y="3338299"/>
                  </a:lnTo>
                  <a:lnTo>
                    <a:pt x="2401941" y="3333541"/>
                  </a:lnTo>
                  <a:lnTo>
                    <a:pt x="2409239" y="3328782"/>
                  </a:lnTo>
                  <a:lnTo>
                    <a:pt x="2415585" y="3324024"/>
                  </a:lnTo>
                  <a:lnTo>
                    <a:pt x="2421297" y="3319266"/>
                  </a:lnTo>
                  <a:lnTo>
                    <a:pt x="2426374" y="3314508"/>
                  </a:lnTo>
                  <a:lnTo>
                    <a:pt x="2426374" y="3213000"/>
                  </a:lnTo>
                  <a:close/>
                  <a:moveTo>
                    <a:pt x="2692385" y="3167062"/>
                  </a:moveTo>
                  <a:lnTo>
                    <a:pt x="2692385" y="3264535"/>
                  </a:lnTo>
                  <a:lnTo>
                    <a:pt x="2695241" y="3267393"/>
                  </a:lnTo>
                  <a:lnTo>
                    <a:pt x="2698098" y="3270250"/>
                  </a:lnTo>
                  <a:lnTo>
                    <a:pt x="2705399" y="3276600"/>
                  </a:lnTo>
                  <a:lnTo>
                    <a:pt x="2714921" y="3283903"/>
                  </a:lnTo>
                  <a:lnTo>
                    <a:pt x="2725078" y="3290888"/>
                  </a:lnTo>
                  <a:lnTo>
                    <a:pt x="2737140" y="3297873"/>
                  </a:lnTo>
                  <a:lnTo>
                    <a:pt x="2748884" y="3305175"/>
                  </a:lnTo>
                  <a:lnTo>
                    <a:pt x="2761581" y="3311525"/>
                  </a:lnTo>
                  <a:lnTo>
                    <a:pt x="2773325" y="3317240"/>
                  </a:lnTo>
                  <a:lnTo>
                    <a:pt x="2773325" y="3208337"/>
                  </a:lnTo>
                  <a:lnTo>
                    <a:pt x="2758407" y="3202940"/>
                  </a:lnTo>
                  <a:lnTo>
                    <a:pt x="2744441" y="3196907"/>
                  </a:lnTo>
                  <a:lnTo>
                    <a:pt x="2732379" y="3191510"/>
                  </a:lnTo>
                  <a:lnTo>
                    <a:pt x="2721269" y="3186430"/>
                  </a:lnTo>
                  <a:lnTo>
                    <a:pt x="2712064" y="3180715"/>
                  </a:lnTo>
                  <a:lnTo>
                    <a:pt x="2704446" y="3176270"/>
                  </a:lnTo>
                  <a:lnTo>
                    <a:pt x="2697781" y="3171507"/>
                  </a:lnTo>
                  <a:lnTo>
                    <a:pt x="2692385" y="3167062"/>
                  </a:lnTo>
                  <a:close/>
                  <a:moveTo>
                    <a:pt x="3744614" y="3161665"/>
                  </a:moveTo>
                  <a:lnTo>
                    <a:pt x="3737949" y="3166745"/>
                  </a:lnTo>
                  <a:lnTo>
                    <a:pt x="3730648" y="3171507"/>
                  </a:lnTo>
                  <a:lnTo>
                    <a:pt x="3722713" y="3176587"/>
                  </a:lnTo>
                  <a:lnTo>
                    <a:pt x="3715095" y="3180715"/>
                  </a:lnTo>
                  <a:lnTo>
                    <a:pt x="3706524" y="3185160"/>
                  </a:lnTo>
                  <a:lnTo>
                    <a:pt x="3698907" y="3189287"/>
                  </a:lnTo>
                  <a:lnTo>
                    <a:pt x="3691289" y="3192780"/>
                  </a:lnTo>
                  <a:lnTo>
                    <a:pt x="3683671" y="3195320"/>
                  </a:lnTo>
                  <a:lnTo>
                    <a:pt x="3683671" y="3315018"/>
                  </a:lnTo>
                  <a:lnTo>
                    <a:pt x="3692558" y="3310573"/>
                  </a:lnTo>
                  <a:lnTo>
                    <a:pt x="3701128" y="3305810"/>
                  </a:lnTo>
                  <a:lnTo>
                    <a:pt x="3709381" y="3301048"/>
                  </a:lnTo>
                  <a:lnTo>
                    <a:pt x="3717634" y="3295968"/>
                  </a:lnTo>
                  <a:lnTo>
                    <a:pt x="3725252" y="3290570"/>
                  </a:lnTo>
                  <a:lnTo>
                    <a:pt x="3732235" y="3285490"/>
                  </a:lnTo>
                  <a:lnTo>
                    <a:pt x="3738901" y="3279775"/>
                  </a:lnTo>
                  <a:lnTo>
                    <a:pt x="3744614" y="3275013"/>
                  </a:lnTo>
                  <a:lnTo>
                    <a:pt x="3744614" y="3161665"/>
                  </a:lnTo>
                  <a:close/>
                  <a:moveTo>
                    <a:pt x="771525" y="3136900"/>
                  </a:moveTo>
                  <a:lnTo>
                    <a:pt x="805634" y="3143476"/>
                  </a:lnTo>
                  <a:lnTo>
                    <a:pt x="812009" y="3145042"/>
                  </a:lnTo>
                  <a:lnTo>
                    <a:pt x="818066" y="3146921"/>
                  </a:lnTo>
                  <a:lnTo>
                    <a:pt x="823167" y="3148486"/>
                  </a:lnTo>
                  <a:lnTo>
                    <a:pt x="827311" y="3150365"/>
                  </a:lnTo>
                  <a:lnTo>
                    <a:pt x="831455" y="3152557"/>
                  </a:lnTo>
                  <a:lnTo>
                    <a:pt x="835280" y="3155062"/>
                  </a:lnTo>
                  <a:lnTo>
                    <a:pt x="842612" y="3160072"/>
                  </a:lnTo>
                  <a:lnTo>
                    <a:pt x="845162" y="3162890"/>
                  </a:lnTo>
                  <a:lnTo>
                    <a:pt x="847075" y="3165082"/>
                  </a:lnTo>
                  <a:lnTo>
                    <a:pt x="848669" y="3167587"/>
                  </a:lnTo>
                  <a:lnTo>
                    <a:pt x="849944" y="3170092"/>
                  </a:lnTo>
                  <a:lnTo>
                    <a:pt x="850900" y="3172597"/>
                  </a:lnTo>
                  <a:lnTo>
                    <a:pt x="850900" y="3175416"/>
                  </a:lnTo>
                  <a:lnTo>
                    <a:pt x="850262" y="3177608"/>
                  </a:lnTo>
                  <a:lnTo>
                    <a:pt x="849625" y="3180426"/>
                  </a:lnTo>
                  <a:lnTo>
                    <a:pt x="848031" y="3182618"/>
                  </a:lnTo>
                  <a:lnTo>
                    <a:pt x="846437" y="3185123"/>
                  </a:lnTo>
                  <a:lnTo>
                    <a:pt x="844206" y="3187315"/>
                  </a:lnTo>
                  <a:lnTo>
                    <a:pt x="841656" y="3189820"/>
                  </a:lnTo>
                  <a:lnTo>
                    <a:pt x="838468" y="3191699"/>
                  </a:lnTo>
                  <a:lnTo>
                    <a:pt x="834961" y="3193577"/>
                  </a:lnTo>
                  <a:lnTo>
                    <a:pt x="831136" y="3195143"/>
                  </a:lnTo>
                  <a:lnTo>
                    <a:pt x="826992" y="3197022"/>
                  </a:lnTo>
                  <a:lnTo>
                    <a:pt x="820935" y="3198587"/>
                  </a:lnTo>
                  <a:lnTo>
                    <a:pt x="815197" y="3200153"/>
                  </a:lnTo>
                  <a:lnTo>
                    <a:pt x="808503" y="3201719"/>
                  </a:lnTo>
                  <a:lnTo>
                    <a:pt x="801171" y="3202971"/>
                  </a:lnTo>
                  <a:lnTo>
                    <a:pt x="787145" y="3204537"/>
                  </a:lnTo>
                  <a:lnTo>
                    <a:pt x="771525" y="3205163"/>
                  </a:lnTo>
                  <a:lnTo>
                    <a:pt x="771525" y="3136900"/>
                  </a:lnTo>
                  <a:close/>
                  <a:moveTo>
                    <a:pt x="200025" y="3117850"/>
                  </a:moveTo>
                  <a:lnTo>
                    <a:pt x="200343" y="3123582"/>
                  </a:lnTo>
                  <a:lnTo>
                    <a:pt x="201296" y="3129631"/>
                  </a:lnTo>
                  <a:lnTo>
                    <a:pt x="202567" y="3135044"/>
                  </a:lnTo>
                  <a:lnTo>
                    <a:pt x="204155" y="3141094"/>
                  </a:lnTo>
                  <a:lnTo>
                    <a:pt x="206061" y="3146507"/>
                  </a:lnTo>
                  <a:lnTo>
                    <a:pt x="208285" y="3152238"/>
                  </a:lnTo>
                  <a:lnTo>
                    <a:pt x="211144" y="3157651"/>
                  </a:lnTo>
                  <a:lnTo>
                    <a:pt x="214321" y="3163064"/>
                  </a:lnTo>
                  <a:lnTo>
                    <a:pt x="217816" y="3168795"/>
                  </a:lnTo>
                  <a:lnTo>
                    <a:pt x="221310" y="3173890"/>
                  </a:lnTo>
                  <a:lnTo>
                    <a:pt x="225758" y="3179303"/>
                  </a:lnTo>
                  <a:lnTo>
                    <a:pt x="230206" y="3184715"/>
                  </a:lnTo>
                  <a:lnTo>
                    <a:pt x="235289" y="3189810"/>
                  </a:lnTo>
                  <a:lnTo>
                    <a:pt x="240372" y="3194904"/>
                  </a:lnTo>
                  <a:lnTo>
                    <a:pt x="245773" y="3199999"/>
                  </a:lnTo>
                  <a:lnTo>
                    <a:pt x="251809" y="3205093"/>
                  </a:lnTo>
                  <a:lnTo>
                    <a:pt x="251809" y="3304436"/>
                  </a:lnTo>
                  <a:lnTo>
                    <a:pt x="254032" y="3306983"/>
                  </a:lnTo>
                  <a:lnTo>
                    <a:pt x="256574" y="3309531"/>
                  </a:lnTo>
                  <a:lnTo>
                    <a:pt x="263563" y="3315580"/>
                  </a:lnTo>
                  <a:lnTo>
                    <a:pt x="271823" y="3321948"/>
                  </a:lnTo>
                  <a:lnTo>
                    <a:pt x="281354" y="3328317"/>
                  </a:lnTo>
                  <a:lnTo>
                    <a:pt x="291520" y="3335003"/>
                  </a:lnTo>
                  <a:lnTo>
                    <a:pt x="302639" y="3340734"/>
                  </a:lnTo>
                  <a:lnTo>
                    <a:pt x="313758" y="3346784"/>
                  </a:lnTo>
                  <a:lnTo>
                    <a:pt x="324877" y="3351879"/>
                  </a:lnTo>
                  <a:lnTo>
                    <a:pt x="324877" y="3249352"/>
                  </a:lnTo>
                  <a:lnTo>
                    <a:pt x="341715" y="3256994"/>
                  </a:lnTo>
                  <a:lnTo>
                    <a:pt x="359505" y="3263999"/>
                  </a:lnTo>
                  <a:lnTo>
                    <a:pt x="377931" y="3270685"/>
                  </a:lnTo>
                  <a:lnTo>
                    <a:pt x="397311" y="3277053"/>
                  </a:lnTo>
                  <a:lnTo>
                    <a:pt x="397311" y="3378943"/>
                  </a:lnTo>
                  <a:lnTo>
                    <a:pt x="414783" y="3384038"/>
                  </a:lnTo>
                  <a:lnTo>
                    <a:pt x="432892" y="3388814"/>
                  </a:lnTo>
                  <a:lnTo>
                    <a:pt x="451318" y="3393590"/>
                  </a:lnTo>
                  <a:lnTo>
                    <a:pt x="470379" y="3397729"/>
                  </a:lnTo>
                  <a:lnTo>
                    <a:pt x="470379" y="3296476"/>
                  </a:lnTo>
                  <a:lnTo>
                    <a:pt x="488170" y="3300615"/>
                  </a:lnTo>
                  <a:lnTo>
                    <a:pt x="506278" y="3303799"/>
                  </a:lnTo>
                  <a:lnTo>
                    <a:pt x="524386" y="3306983"/>
                  </a:lnTo>
                  <a:lnTo>
                    <a:pt x="543448" y="3309849"/>
                  </a:lnTo>
                  <a:lnTo>
                    <a:pt x="543448" y="3410465"/>
                  </a:lnTo>
                  <a:lnTo>
                    <a:pt x="561238" y="3412694"/>
                  </a:lnTo>
                  <a:lnTo>
                    <a:pt x="579347" y="3415241"/>
                  </a:lnTo>
                  <a:lnTo>
                    <a:pt x="597455" y="3417152"/>
                  </a:lnTo>
                  <a:lnTo>
                    <a:pt x="615881" y="3418744"/>
                  </a:lnTo>
                  <a:lnTo>
                    <a:pt x="615881" y="3318446"/>
                  </a:lnTo>
                  <a:lnTo>
                    <a:pt x="634307" y="3320038"/>
                  </a:lnTo>
                  <a:lnTo>
                    <a:pt x="652415" y="3320993"/>
                  </a:lnTo>
                  <a:lnTo>
                    <a:pt x="670524" y="3321948"/>
                  </a:lnTo>
                  <a:lnTo>
                    <a:pt x="688950" y="3322585"/>
                  </a:lnTo>
                  <a:lnTo>
                    <a:pt x="688950" y="3422883"/>
                  </a:lnTo>
                  <a:lnTo>
                    <a:pt x="710235" y="3423520"/>
                  </a:lnTo>
                  <a:lnTo>
                    <a:pt x="732155" y="3423520"/>
                  </a:lnTo>
                  <a:lnTo>
                    <a:pt x="762018" y="3423201"/>
                  </a:lnTo>
                  <a:lnTo>
                    <a:pt x="762018" y="3322904"/>
                  </a:lnTo>
                  <a:lnTo>
                    <a:pt x="790928" y="3321948"/>
                  </a:lnTo>
                  <a:lnTo>
                    <a:pt x="818884" y="3320675"/>
                  </a:lnTo>
                  <a:lnTo>
                    <a:pt x="846524" y="3318446"/>
                  </a:lnTo>
                  <a:lnTo>
                    <a:pt x="873845" y="3315899"/>
                  </a:lnTo>
                  <a:lnTo>
                    <a:pt x="900531" y="3312715"/>
                  </a:lnTo>
                  <a:lnTo>
                    <a:pt x="926581" y="3309212"/>
                  </a:lnTo>
                  <a:lnTo>
                    <a:pt x="951996" y="3304755"/>
                  </a:lnTo>
                  <a:lnTo>
                    <a:pt x="976776" y="3299978"/>
                  </a:lnTo>
                  <a:lnTo>
                    <a:pt x="1000921" y="3294884"/>
                  </a:lnTo>
                  <a:lnTo>
                    <a:pt x="1023794" y="3289471"/>
                  </a:lnTo>
                  <a:lnTo>
                    <a:pt x="1046350" y="3283421"/>
                  </a:lnTo>
                  <a:lnTo>
                    <a:pt x="1067953" y="3277053"/>
                  </a:lnTo>
                  <a:lnTo>
                    <a:pt x="1088285" y="3270048"/>
                  </a:lnTo>
                  <a:lnTo>
                    <a:pt x="1108300" y="3263043"/>
                  </a:lnTo>
                  <a:lnTo>
                    <a:pt x="1126726" y="3255083"/>
                  </a:lnTo>
                  <a:lnTo>
                    <a:pt x="1144516" y="3247123"/>
                  </a:lnTo>
                  <a:lnTo>
                    <a:pt x="1144516" y="3349968"/>
                  </a:lnTo>
                  <a:lnTo>
                    <a:pt x="1152459" y="3346147"/>
                  </a:lnTo>
                  <a:lnTo>
                    <a:pt x="1159766" y="3342008"/>
                  </a:lnTo>
                  <a:lnTo>
                    <a:pt x="1167390" y="3337232"/>
                  </a:lnTo>
                  <a:lnTo>
                    <a:pt x="1175015" y="3332456"/>
                  </a:lnTo>
                  <a:lnTo>
                    <a:pt x="1182004" y="3327680"/>
                  </a:lnTo>
                  <a:lnTo>
                    <a:pt x="1188358" y="3322904"/>
                  </a:lnTo>
                  <a:lnTo>
                    <a:pt x="1194076" y="3318446"/>
                  </a:lnTo>
                  <a:lnTo>
                    <a:pt x="1199477" y="3313988"/>
                  </a:lnTo>
                  <a:lnTo>
                    <a:pt x="1199477" y="3215601"/>
                  </a:lnTo>
                  <a:lnTo>
                    <a:pt x="1206784" y="3209870"/>
                  </a:lnTo>
                  <a:lnTo>
                    <a:pt x="1213455" y="3204457"/>
                  </a:lnTo>
                  <a:lnTo>
                    <a:pt x="1220126" y="3198725"/>
                  </a:lnTo>
                  <a:lnTo>
                    <a:pt x="1226163" y="3192994"/>
                  </a:lnTo>
                  <a:lnTo>
                    <a:pt x="1232199" y="3186944"/>
                  </a:lnTo>
                  <a:lnTo>
                    <a:pt x="1237282" y="3181531"/>
                  </a:lnTo>
                  <a:lnTo>
                    <a:pt x="1242047" y="3175163"/>
                  </a:lnTo>
                  <a:lnTo>
                    <a:pt x="1246177" y="3169114"/>
                  </a:lnTo>
                  <a:lnTo>
                    <a:pt x="1250307" y="3162745"/>
                  </a:lnTo>
                  <a:lnTo>
                    <a:pt x="1253802" y="3157014"/>
                  </a:lnTo>
                  <a:lnTo>
                    <a:pt x="1256661" y="3150646"/>
                  </a:lnTo>
                  <a:lnTo>
                    <a:pt x="1258885" y="3144278"/>
                  </a:lnTo>
                  <a:lnTo>
                    <a:pt x="1260791" y="3137910"/>
                  </a:lnTo>
                  <a:lnTo>
                    <a:pt x="1262379" y="3131223"/>
                  </a:lnTo>
                  <a:lnTo>
                    <a:pt x="1263332" y="3124855"/>
                  </a:lnTo>
                  <a:lnTo>
                    <a:pt x="1263650" y="3118169"/>
                  </a:lnTo>
                  <a:lnTo>
                    <a:pt x="1263650" y="3251581"/>
                  </a:lnTo>
                  <a:lnTo>
                    <a:pt x="1263332" y="3251899"/>
                  </a:lnTo>
                  <a:lnTo>
                    <a:pt x="1263332" y="3255720"/>
                  </a:lnTo>
                  <a:lnTo>
                    <a:pt x="1263015" y="3259859"/>
                  </a:lnTo>
                  <a:lnTo>
                    <a:pt x="1262379" y="3264635"/>
                  </a:lnTo>
                  <a:lnTo>
                    <a:pt x="1261426" y="3269730"/>
                  </a:lnTo>
                  <a:lnTo>
                    <a:pt x="1260155" y="3274506"/>
                  </a:lnTo>
                  <a:lnTo>
                    <a:pt x="1258567" y="3279600"/>
                  </a:lnTo>
                  <a:lnTo>
                    <a:pt x="1256661" y="3284377"/>
                  </a:lnTo>
                  <a:lnTo>
                    <a:pt x="1254119" y="3289153"/>
                  </a:lnTo>
                  <a:lnTo>
                    <a:pt x="1251896" y="3294247"/>
                  </a:lnTo>
                  <a:lnTo>
                    <a:pt x="1248719" y="3299023"/>
                  </a:lnTo>
                  <a:lnTo>
                    <a:pt x="1245542" y="3303162"/>
                  </a:lnTo>
                  <a:lnTo>
                    <a:pt x="1242365" y="3307939"/>
                  </a:lnTo>
                  <a:lnTo>
                    <a:pt x="1238552" y="3312715"/>
                  </a:lnTo>
                  <a:lnTo>
                    <a:pt x="1234423" y="3317172"/>
                  </a:lnTo>
                  <a:lnTo>
                    <a:pt x="1225845" y="3326088"/>
                  </a:lnTo>
                  <a:lnTo>
                    <a:pt x="1215997" y="3335003"/>
                  </a:lnTo>
                  <a:lnTo>
                    <a:pt x="1204877" y="3343600"/>
                  </a:lnTo>
                  <a:lnTo>
                    <a:pt x="1192488" y="3351879"/>
                  </a:lnTo>
                  <a:lnTo>
                    <a:pt x="1179462" y="3360157"/>
                  </a:lnTo>
                  <a:lnTo>
                    <a:pt x="1165802" y="3367799"/>
                  </a:lnTo>
                  <a:lnTo>
                    <a:pt x="1150870" y="3375122"/>
                  </a:lnTo>
                  <a:lnTo>
                    <a:pt x="1134986" y="3382764"/>
                  </a:lnTo>
                  <a:lnTo>
                    <a:pt x="1118466" y="3389769"/>
                  </a:lnTo>
                  <a:lnTo>
                    <a:pt x="1100993" y="3396137"/>
                  </a:lnTo>
                  <a:lnTo>
                    <a:pt x="1082567" y="3402824"/>
                  </a:lnTo>
                  <a:lnTo>
                    <a:pt x="1063506" y="3408873"/>
                  </a:lnTo>
                  <a:lnTo>
                    <a:pt x="1043491" y="3414286"/>
                  </a:lnTo>
                  <a:lnTo>
                    <a:pt x="1022841" y="3420017"/>
                  </a:lnTo>
                  <a:lnTo>
                    <a:pt x="1001874" y="3424794"/>
                  </a:lnTo>
                  <a:lnTo>
                    <a:pt x="979953" y="3429570"/>
                  </a:lnTo>
                  <a:lnTo>
                    <a:pt x="957397" y="3433709"/>
                  </a:lnTo>
                  <a:lnTo>
                    <a:pt x="934524" y="3437848"/>
                  </a:lnTo>
                  <a:lnTo>
                    <a:pt x="910697" y="3441032"/>
                  </a:lnTo>
                  <a:lnTo>
                    <a:pt x="886235" y="3444216"/>
                  </a:lnTo>
                  <a:lnTo>
                    <a:pt x="861773" y="3446764"/>
                  </a:lnTo>
                  <a:lnTo>
                    <a:pt x="836675" y="3448992"/>
                  </a:lnTo>
                  <a:lnTo>
                    <a:pt x="810942" y="3450584"/>
                  </a:lnTo>
                  <a:lnTo>
                    <a:pt x="784892" y="3451540"/>
                  </a:lnTo>
                  <a:lnTo>
                    <a:pt x="758841" y="3452495"/>
                  </a:lnTo>
                  <a:lnTo>
                    <a:pt x="732155" y="3452813"/>
                  </a:lnTo>
                  <a:lnTo>
                    <a:pt x="704834" y="3452495"/>
                  </a:lnTo>
                  <a:lnTo>
                    <a:pt x="677513" y="3451540"/>
                  </a:lnTo>
                  <a:lnTo>
                    <a:pt x="651145" y="3450584"/>
                  </a:lnTo>
                  <a:lnTo>
                    <a:pt x="625094" y="3448356"/>
                  </a:lnTo>
                  <a:lnTo>
                    <a:pt x="599361" y="3446445"/>
                  </a:lnTo>
                  <a:lnTo>
                    <a:pt x="574264" y="3443579"/>
                  </a:lnTo>
                  <a:lnTo>
                    <a:pt x="549484" y="3440395"/>
                  </a:lnTo>
                  <a:lnTo>
                    <a:pt x="525339" y="3436893"/>
                  </a:lnTo>
                  <a:lnTo>
                    <a:pt x="501513" y="3433072"/>
                  </a:lnTo>
                  <a:lnTo>
                    <a:pt x="478639" y="3428296"/>
                  </a:lnTo>
                  <a:lnTo>
                    <a:pt x="456718" y="3423520"/>
                  </a:lnTo>
                  <a:lnTo>
                    <a:pt x="434798" y="3418425"/>
                  </a:lnTo>
                  <a:lnTo>
                    <a:pt x="413830" y="3412694"/>
                  </a:lnTo>
                  <a:lnTo>
                    <a:pt x="394134" y="3406963"/>
                  </a:lnTo>
                  <a:lnTo>
                    <a:pt x="374755" y="3400595"/>
                  </a:lnTo>
                  <a:lnTo>
                    <a:pt x="356329" y="3393908"/>
                  </a:lnTo>
                  <a:lnTo>
                    <a:pt x="338538" y="3386585"/>
                  </a:lnTo>
                  <a:lnTo>
                    <a:pt x="322018" y="3379580"/>
                  </a:lnTo>
                  <a:lnTo>
                    <a:pt x="306134" y="3372257"/>
                  </a:lnTo>
                  <a:lnTo>
                    <a:pt x="291520" y="3364296"/>
                  </a:lnTo>
                  <a:lnTo>
                    <a:pt x="277542" y="3356018"/>
                  </a:lnTo>
                  <a:lnTo>
                    <a:pt x="264834" y="3347421"/>
                  </a:lnTo>
                  <a:lnTo>
                    <a:pt x="253079" y="3338824"/>
                  </a:lnTo>
                  <a:lnTo>
                    <a:pt x="242278" y="3330227"/>
                  </a:lnTo>
                  <a:lnTo>
                    <a:pt x="237513" y="3325451"/>
                  </a:lnTo>
                  <a:lnTo>
                    <a:pt x="232747" y="3320675"/>
                  </a:lnTo>
                  <a:lnTo>
                    <a:pt x="228617" y="3316217"/>
                  </a:lnTo>
                  <a:lnTo>
                    <a:pt x="224487" y="3311441"/>
                  </a:lnTo>
                  <a:lnTo>
                    <a:pt x="220993" y="3306983"/>
                  </a:lnTo>
                  <a:lnTo>
                    <a:pt x="217498" y="3302207"/>
                  </a:lnTo>
                  <a:lnTo>
                    <a:pt x="214321" y="3297431"/>
                  </a:lnTo>
                  <a:lnTo>
                    <a:pt x="211462" y="3292337"/>
                  </a:lnTo>
                  <a:lnTo>
                    <a:pt x="208921" y="3287561"/>
                  </a:lnTo>
                  <a:lnTo>
                    <a:pt x="206697" y="3282148"/>
                  </a:lnTo>
                  <a:lnTo>
                    <a:pt x="204791" y="3277690"/>
                  </a:lnTo>
                  <a:lnTo>
                    <a:pt x="203202" y="3272277"/>
                  </a:lnTo>
                  <a:lnTo>
                    <a:pt x="201931" y="3267183"/>
                  </a:lnTo>
                  <a:lnTo>
                    <a:pt x="201296" y="3262088"/>
                  </a:lnTo>
                  <a:lnTo>
                    <a:pt x="200978" y="3256994"/>
                  </a:lnTo>
                  <a:lnTo>
                    <a:pt x="200343" y="3251899"/>
                  </a:lnTo>
                  <a:lnTo>
                    <a:pt x="200025" y="3251899"/>
                  </a:lnTo>
                  <a:lnTo>
                    <a:pt x="200025" y="3117850"/>
                  </a:lnTo>
                  <a:close/>
                  <a:moveTo>
                    <a:pt x="1263332" y="3111818"/>
                  </a:moveTo>
                  <a:lnTo>
                    <a:pt x="1263650" y="3117533"/>
                  </a:lnTo>
                  <a:lnTo>
                    <a:pt x="1263332" y="3119438"/>
                  </a:lnTo>
                  <a:lnTo>
                    <a:pt x="1263332" y="3116263"/>
                  </a:lnTo>
                  <a:lnTo>
                    <a:pt x="1263332" y="3111818"/>
                  </a:lnTo>
                  <a:close/>
                  <a:moveTo>
                    <a:pt x="1263253" y="3110548"/>
                  </a:moveTo>
                  <a:lnTo>
                    <a:pt x="1263332" y="3111183"/>
                  </a:lnTo>
                  <a:lnTo>
                    <a:pt x="1263332" y="3111818"/>
                  </a:lnTo>
                  <a:lnTo>
                    <a:pt x="1263253" y="3110548"/>
                  </a:lnTo>
                  <a:close/>
                  <a:moveTo>
                    <a:pt x="1892592" y="3107220"/>
                  </a:moveTo>
                  <a:lnTo>
                    <a:pt x="1892592" y="3210034"/>
                  </a:lnTo>
                  <a:lnTo>
                    <a:pt x="1913877" y="3210983"/>
                  </a:lnTo>
                  <a:lnTo>
                    <a:pt x="1935480" y="3210983"/>
                  </a:lnTo>
                  <a:lnTo>
                    <a:pt x="1965343" y="3210667"/>
                  </a:lnTo>
                  <a:lnTo>
                    <a:pt x="1965343" y="3107537"/>
                  </a:lnTo>
                  <a:lnTo>
                    <a:pt x="1935480" y="3107853"/>
                  </a:lnTo>
                  <a:lnTo>
                    <a:pt x="1913877" y="3107853"/>
                  </a:lnTo>
                  <a:lnTo>
                    <a:pt x="1892592" y="3107220"/>
                  </a:lnTo>
                  <a:close/>
                  <a:moveTo>
                    <a:pt x="200819" y="3107046"/>
                  </a:moveTo>
                  <a:lnTo>
                    <a:pt x="200378" y="3110133"/>
                  </a:lnTo>
                  <a:lnTo>
                    <a:pt x="200025" y="3115072"/>
                  </a:lnTo>
                  <a:lnTo>
                    <a:pt x="200025" y="3110751"/>
                  </a:lnTo>
                  <a:lnTo>
                    <a:pt x="200819" y="3107046"/>
                  </a:lnTo>
                  <a:close/>
                  <a:moveTo>
                    <a:pt x="2489519" y="3103562"/>
                  </a:moveTo>
                  <a:lnTo>
                    <a:pt x="2490471" y="3109906"/>
                  </a:lnTo>
                  <a:lnTo>
                    <a:pt x="2490788" y="3116568"/>
                  </a:lnTo>
                  <a:lnTo>
                    <a:pt x="2490788" y="3252652"/>
                  </a:lnTo>
                  <a:lnTo>
                    <a:pt x="2490471" y="3252969"/>
                  </a:lnTo>
                  <a:lnTo>
                    <a:pt x="2489836" y="3260899"/>
                  </a:lnTo>
                  <a:lnTo>
                    <a:pt x="2489519" y="3265657"/>
                  </a:lnTo>
                  <a:lnTo>
                    <a:pt x="2488250" y="3270733"/>
                  </a:lnTo>
                  <a:lnTo>
                    <a:pt x="2487298" y="3275491"/>
                  </a:lnTo>
                  <a:lnTo>
                    <a:pt x="2485711" y="3280566"/>
                  </a:lnTo>
                  <a:lnTo>
                    <a:pt x="2483490" y="3285325"/>
                  </a:lnTo>
                  <a:lnTo>
                    <a:pt x="2481269" y="3290083"/>
                  </a:lnTo>
                  <a:lnTo>
                    <a:pt x="2479048" y="3294841"/>
                  </a:lnTo>
                  <a:lnTo>
                    <a:pt x="2475874" y="3299599"/>
                  </a:lnTo>
                  <a:lnTo>
                    <a:pt x="2472701" y="3304357"/>
                  </a:lnTo>
                  <a:lnTo>
                    <a:pt x="2469528" y="3309115"/>
                  </a:lnTo>
                  <a:lnTo>
                    <a:pt x="2465403" y="3313874"/>
                  </a:lnTo>
                  <a:lnTo>
                    <a:pt x="2461595" y="3317997"/>
                  </a:lnTo>
                  <a:lnTo>
                    <a:pt x="2453028" y="3327196"/>
                  </a:lnTo>
                  <a:lnTo>
                    <a:pt x="2443191" y="3335761"/>
                  </a:lnTo>
                  <a:lnTo>
                    <a:pt x="2432086" y="3344643"/>
                  </a:lnTo>
                  <a:lnTo>
                    <a:pt x="2419710" y="3352891"/>
                  </a:lnTo>
                  <a:lnTo>
                    <a:pt x="2406701" y="3360504"/>
                  </a:lnTo>
                  <a:lnTo>
                    <a:pt x="2393056" y="3368434"/>
                  </a:lnTo>
                  <a:lnTo>
                    <a:pt x="2378143" y="3376047"/>
                  </a:lnTo>
                  <a:lnTo>
                    <a:pt x="2362277" y="3383660"/>
                  </a:lnTo>
                  <a:lnTo>
                    <a:pt x="2345777" y="3390322"/>
                  </a:lnTo>
                  <a:lnTo>
                    <a:pt x="2328325" y="3396983"/>
                  </a:lnTo>
                  <a:lnTo>
                    <a:pt x="2309921" y="3403327"/>
                  </a:lnTo>
                  <a:lnTo>
                    <a:pt x="2290882" y="3409671"/>
                  </a:lnTo>
                  <a:lnTo>
                    <a:pt x="2270892" y="3415064"/>
                  </a:lnTo>
                  <a:lnTo>
                    <a:pt x="2250267" y="3420139"/>
                  </a:lnTo>
                  <a:lnTo>
                    <a:pt x="2229324" y="3425215"/>
                  </a:lnTo>
                  <a:lnTo>
                    <a:pt x="2207430" y="3429973"/>
                  </a:lnTo>
                  <a:lnTo>
                    <a:pt x="2184901" y="3434414"/>
                  </a:lnTo>
                  <a:lnTo>
                    <a:pt x="2162054" y="3437903"/>
                  </a:lnTo>
                  <a:lnTo>
                    <a:pt x="2138256" y="3441393"/>
                  </a:lnTo>
                  <a:lnTo>
                    <a:pt x="2113823" y="3444565"/>
                  </a:lnTo>
                  <a:lnTo>
                    <a:pt x="2089390" y="3447102"/>
                  </a:lnTo>
                  <a:lnTo>
                    <a:pt x="2064323" y="3449006"/>
                  </a:lnTo>
                  <a:lnTo>
                    <a:pt x="2038621" y="3450909"/>
                  </a:lnTo>
                  <a:lnTo>
                    <a:pt x="2012601" y="3452178"/>
                  </a:lnTo>
                  <a:lnTo>
                    <a:pt x="1986582" y="3452812"/>
                  </a:lnTo>
                  <a:lnTo>
                    <a:pt x="1959928" y="3452812"/>
                  </a:lnTo>
                  <a:lnTo>
                    <a:pt x="1932639" y="3452812"/>
                  </a:lnTo>
                  <a:lnTo>
                    <a:pt x="1905350" y="3452178"/>
                  </a:lnTo>
                  <a:lnTo>
                    <a:pt x="1879014" y="3450592"/>
                  </a:lnTo>
                  <a:lnTo>
                    <a:pt x="1852994" y="3449006"/>
                  </a:lnTo>
                  <a:lnTo>
                    <a:pt x="1827292" y="3446468"/>
                  </a:lnTo>
                  <a:lnTo>
                    <a:pt x="1802224" y="3443930"/>
                  </a:lnTo>
                  <a:lnTo>
                    <a:pt x="1777157" y="3441075"/>
                  </a:lnTo>
                  <a:lnTo>
                    <a:pt x="1753359" y="3437269"/>
                  </a:lnTo>
                  <a:lnTo>
                    <a:pt x="1729560" y="3433145"/>
                  </a:lnTo>
                  <a:lnTo>
                    <a:pt x="1706714" y="3428704"/>
                  </a:lnTo>
                  <a:lnTo>
                    <a:pt x="1684502" y="3424263"/>
                  </a:lnTo>
                  <a:lnTo>
                    <a:pt x="1662925" y="3418871"/>
                  </a:lnTo>
                  <a:lnTo>
                    <a:pt x="1641983" y="3413478"/>
                  </a:lnTo>
                  <a:lnTo>
                    <a:pt x="1622309" y="3407134"/>
                  </a:lnTo>
                  <a:lnTo>
                    <a:pt x="1602953" y="3400790"/>
                  </a:lnTo>
                  <a:lnTo>
                    <a:pt x="1584549" y="3394445"/>
                  </a:lnTo>
                  <a:lnTo>
                    <a:pt x="1566780" y="3387467"/>
                  </a:lnTo>
                  <a:lnTo>
                    <a:pt x="1550280" y="3380488"/>
                  </a:lnTo>
                  <a:lnTo>
                    <a:pt x="1534414" y="3372558"/>
                  </a:lnTo>
                  <a:lnTo>
                    <a:pt x="1519501" y="3364945"/>
                  </a:lnTo>
                  <a:lnTo>
                    <a:pt x="1505539" y="3356697"/>
                  </a:lnTo>
                  <a:lnTo>
                    <a:pt x="1493164" y="3348450"/>
                  </a:lnTo>
                  <a:lnTo>
                    <a:pt x="1481106" y="3339885"/>
                  </a:lnTo>
                  <a:lnTo>
                    <a:pt x="1470635" y="3330686"/>
                  </a:lnTo>
                  <a:lnTo>
                    <a:pt x="1465875" y="3326245"/>
                  </a:lnTo>
                  <a:lnTo>
                    <a:pt x="1461116" y="3321487"/>
                  </a:lnTo>
                  <a:lnTo>
                    <a:pt x="1456673" y="3317363"/>
                  </a:lnTo>
                  <a:lnTo>
                    <a:pt x="1452866" y="3312605"/>
                  </a:lnTo>
                  <a:lnTo>
                    <a:pt x="1449375" y="3307847"/>
                  </a:lnTo>
                  <a:lnTo>
                    <a:pt x="1445885" y="3303088"/>
                  </a:lnTo>
                  <a:lnTo>
                    <a:pt x="1442712" y="3298013"/>
                  </a:lnTo>
                  <a:lnTo>
                    <a:pt x="1439856" y="3293255"/>
                  </a:lnTo>
                  <a:lnTo>
                    <a:pt x="1437000" y="3288497"/>
                  </a:lnTo>
                  <a:lnTo>
                    <a:pt x="1435096" y="3283421"/>
                  </a:lnTo>
                  <a:lnTo>
                    <a:pt x="1433192" y="3278346"/>
                  </a:lnTo>
                  <a:lnTo>
                    <a:pt x="1431606" y="3273588"/>
                  </a:lnTo>
                  <a:lnTo>
                    <a:pt x="1430337" y="3268512"/>
                  </a:lnTo>
                  <a:lnTo>
                    <a:pt x="1429702" y="3263437"/>
                  </a:lnTo>
                  <a:lnTo>
                    <a:pt x="1429385" y="3258044"/>
                  </a:lnTo>
                  <a:lnTo>
                    <a:pt x="1428750" y="3252969"/>
                  </a:lnTo>
                  <a:lnTo>
                    <a:pt x="1428750" y="3155268"/>
                  </a:lnTo>
                  <a:lnTo>
                    <a:pt x="1438269" y="3162881"/>
                  </a:lnTo>
                  <a:lnTo>
                    <a:pt x="1449058" y="3170177"/>
                  </a:lnTo>
                  <a:lnTo>
                    <a:pt x="1459846" y="3177473"/>
                  </a:lnTo>
                  <a:lnTo>
                    <a:pt x="1471270" y="3184134"/>
                  </a:lnTo>
                  <a:lnTo>
                    <a:pt x="1483645" y="3190795"/>
                  </a:lnTo>
                  <a:lnTo>
                    <a:pt x="1496337" y="3197140"/>
                  </a:lnTo>
                  <a:lnTo>
                    <a:pt x="1509347" y="3203484"/>
                  </a:lnTo>
                  <a:lnTo>
                    <a:pt x="1522674" y="3209194"/>
                  </a:lnTo>
                  <a:lnTo>
                    <a:pt x="1536953" y="3215221"/>
                  </a:lnTo>
                  <a:lnTo>
                    <a:pt x="1550915" y="3220613"/>
                  </a:lnTo>
                  <a:lnTo>
                    <a:pt x="1566145" y="3226006"/>
                  </a:lnTo>
                  <a:lnTo>
                    <a:pt x="1581376" y="3231081"/>
                  </a:lnTo>
                  <a:lnTo>
                    <a:pt x="1597242" y="3235839"/>
                  </a:lnTo>
                  <a:lnTo>
                    <a:pt x="1612790" y="3240598"/>
                  </a:lnTo>
                  <a:lnTo>
                    <a:pt x="1628973" y="3244721"/>
                  </a:lnTo>
                  <a:lnTo>
                    <a:pt x="1646108" y="3248845"/>
                  </a:lnTo>
                  <a:lnTo>
                    <a:pt x="1662608" y="3252652"/>
                  </a:lnTo>
                  <a:lnTo>
                    <a:pt x="1680060" y="3256141"/>
                  </a:lnTo>
                  <a:lnTo>
                    <a:pt x="1697195" y="3259313"/>
                  </a:lnTo>
                  <a:lnTo>
                    <a:pt x="1714964" y="3262485"/>
                  </a:lnTo>
                  <a:lnTo>
                    <a:pt x="1732733" y="3265657"/>
                  </a:lnTo>
                  <a:lnTo>
                    <a:pt x="1750820" y="3268195"/>
                  </a:lnTo>
                  <a:lnTo>
                    <a:pt x="1768907" y="3270416"/>
                  </a:lnTo>
                  <a:lnTo>
                    <a:pt x="1786993" y="3272636"/>
                  </a:lnTo>
                  <a:lnTo>
                    <a:pt x="1805715" y="3274857"/>
                  </a:lnTo>
                  <a:lnTo>
                    <a:pt x="1824119" y="3276443"/>
                  </a:lnTo>
                  <a:lnTo>
                    <a:pt x="1842840" y="3277394"/>
                  </a:lnTo>
                  <a:lnTo>
                    <a:pt x="1861561" y="3278663"/>
                  </a:lnTo>
                  <a:lnTo>
                    <a:pt x="1880283" y="3279615"/>
                  </a:lnTo>
                  <a:lnTo>
                    <a:pt x="1898687" y="3280249"/>
                  </a:lnTo>
                  <a:lnTo>
                    <a:pt x="1917725" y="3280566"/>
                  </a:lnTo>
                  <a:lnTo>
                    <a:pt x="1936129" y="3280566"/>
                  </a:lnTo>
                  <a:lnTo>
                    <a:pt x="1958658" y="3280566"/>
                  </a:lnTo>
                  <a:lnTo>
                    <a:pt x="1981187" y="3280249"/>
                  </a:lnTo>
                  <a:lnTo>
                    <a:pt x="2003399" y="3278980"/>
                  </a:lnTo>
                  <a:lnTo>
                    <a:pt x="2025928" y="3278029"/>
                  </a:lnTo>
                  <a:lnTo>
                    <a:pt x="2048140" y="3276443"/>
                  </a:lnTo>
                  <a:lnTo>
                    <a:pt x="2070034" y="3274222"/>
                  </a:lnTo>
                  <a:lnTo>
                    <a:pt x="2092246" y="3272002"/>
                  </a:lnTo>
                  <a:lnTo>
                    <a:pt x="2114458" y="3269464"/>
                  </a:lnTo>
                  <a:lnTo>
                    <a:pt x="2135718" y="3266609"/>
                  </a:lnTo>
                  <a:lnTo>
                    <a:pt x="2157295" y="3263437"/>
                  </a:lnTo>
                  <a:lnTo>
                    <a:pt x="2178237" y="3259313"/>
                  </a:lnTo>
                  <a:lnTo>
                    <a:pt x="2198545" y="3255507"/>
                  </a:lnTo>
                  <a:lnTo>
                    <a:pt x="2219170" y="3251066"/>
                  </a:lnTo>
                  <a:lnTo>
                    <a:pt x="2239161" y="3246307"/>
                  </a:lnTo>
                  <a:lnTo>
                    <a:pt x="2258517" y="3241232"/>
                  </a:lnTo>
                  <a:lnTo>
                    <a:pt x="2277555" y="3235839"/>
                  </a:lnTo>
                  <a:lnTo>
                    <a:pt x="2295959" y="3230130"/>
                  </a:lnTo>
                  <a:lnTo>
                    <a:pt x="2314046" y="3223785"/>
                  </a:lnTo>
                  <a:lnTo>
                    <a:pt x="2331498" y="3217441"/>
                  </a:lnTo>
                  <a:lnTo>
                    <a:pt x="2348316" y="3210780"/>
                  </a:lnTo>
                  <a:lnTo>
                    <a:pt x="2364498" y="3203801"/>
                  </a:lnTo>
                  <a:lnTo>
                    <a:pt x="2380047" y="3196188"/>
                  </a:lnTo>
                  <a:lnTo>
                    <a:pt x="2394643" y="3188575"/>
                  </a:lnTo>
                  <a:lnTo>
                    <a:pt x="2408605" y="3180645"/>
                  </a:lnTo>
                  <a:lnTo>
                    <a:pt x="2422249" y="3171763"/>
                  </a:lnTo>
                  <a:lnTo>
                    <a:pt x="2434307" y="3163198"/>
                  </a:lnTo>
                  <a:lnTo>
                    <a:pt x="2445730" y="3153999"/>
                  </a:lnTo>
                  <a:lnTo>
                    <a:pt x="2456518" y="3144800"/>
                  </a:lnTo>
                  <a:lnTo>
                    <a:pt x="2466355" y="3134966"/>
                  </a:lnTo>
                  <a:lnTo>
                    <a:pt x="2471115" y="3129574"/>
                  </a:lnTo>
                  <a:lnTo>
                    <a:pt x="2474922" y="3124498"/>
                  </a:lnTo>
                  <a:lnTo>
                    <a:pt x="2479365" y="3119423"/>
                  </a:lnTo>
                  <a:lnTo>
                    <a:pt x="2482855" y="3114347"/>
                  </a:lnTo>
                  <a:lnTo>
                    <a:pt x="2486346" y="3108955"/>
                  </a:lnTo>
                  <a:lnTo>
                    <a:pt x="2489519" y="3103562"/>
                  </a:lnTo>
                  <a:close/>
                  <a:moveTo>
                    <a:pt x="201789" y="3100564"/>
                  </a:moveTo>
                  <a:lnTo>
                    <a:pt x="201084" y="3105812"/>
                  </a:lnTo>
                  <a:lnTo>
                    <a:pt x="200819" y="3107046"/>
                  </a:lnTo>
                  <a:lnTo>
                    <a:pt x="201084" y="3105194"/>
                  </a:lnTo>
                  <a:lnTo>
                    <a:pt x="201789" y="3100564"/>
                  </a:lnTo>
                  <a:close/>
                  <a:moveTo>
                    <a:pt x="1260475" y="3095625"/>
                  </a:moveTo>
                  <a:lnTo>
                    <a:pt x="1262062" y="3101340"/>
                  </a:lnTo>
                  <a:lnTo>
                    <a:pt x="1263015" y="3106738"/>
                  </a:lnTo>
                  <a:lnTo>
                    <a:pt x="1263253" y="3110548"/>
                  </a:lnTo>
                  <a:lnTo>
                    <a:pt x="1262698" y="3106103"/>
                  </a:lnTo>
                  <a:lnTo>
                    <a:pt x="1261745" y="3100705"/>
                  </a:lnTo>
                  <a:lnTo>
                    <a:pt x="1260475" y="3095625"/>
                  </a:lnTo>
                  <a:close/>
                  <a:moveTo>
                    <a:pt x="1746773" y="3094566"/>
                  </a:moveTo>
                  <a:lnTo>
                    <a:pt x="1746773" y="3198013"/>
                  </a:lnTo>
                  <a:lnTo>
                    <a:pt x="1764563" y="3200227"/>
                  </a:lnTo>
                  <a:lnTo>
                    <a:pt x="1782671" y="3202758"/>
                  </a:lnTo>
                  <a:lnTo>
                    <a:pt x="1800780" y="3204656"/>
                  </a:lnTo>
                  <a:lnTo>
                    <a:pt x="1819841" y="3206238"/>
                  </a:lnTo>
                  <a:lnTo>
                    <a:pt x="1819841" y="3102791"/>
                  </a:lnTo>
                  <a:lnTo>
                    <a:pt x="1800780" y="3101210"/>
                  </a:lnTo>
                  <a:lnTo>
                    <a:pt x="1782671" y="3099312"/>
                  </a:lnTo>
                  <a:lnTo>
                    <a:pt x="1764563" y="3097097"/>
                  </a:lnTo>
                  <a:lnTo>
                    <a:pt x="1746773" y="3094566"/>
                  </a:lnTo>
                  <a:close/>
                  <a:moveTo>
                    <a:pt x="1600953" y="3061666"/>
                  </a:moveTo>
                  <a:lnTo>
                    <a:pt x="1600953" y="3166378"/>
                  </a:lnTo>
                  <a:lnTo>
                    <a:pt x="1618744" y="3171756"/>
                  </a:lnTo>
                  <a:lnTo>
                    <a:pt x="1636217" y="3176501"/>
                  </a:lnTo>
                  <a:lnTo>
                    <a:pt x="1654960" y="3180930"/>
                  </a:lnTo>
                  <a:lnTo>
                    <a:pt x="1673704" y="3185042"/>
                  </a:lnTo>
                  <a:lnTo>
                    <a:pt x="1673704" y="3080963"/>
                  </a:lnTo>
                  <a:lnTo>
                    <a:pt x="1654960" y="3076534"/>
                  </a:lnTo>
                  <a:lnTo>
                    <a:pt x="1636217" y="3071789"/>
                  </a:lnTo>
                  <a:lnTo>
                    <a:pt x="1618108" y="3066728"/>
                  </a:lnTo>
                  <a:lnTo>
                    <a:pt x="1600953" y="3061666"/>
                  </a:lnTo>
                  <a:close/>
                  <a:moveTo>
                    <a:pt x="3151360" y="3046095"/>
                  </a:moveTo>
                  <a:lnTo>
                    <a:pt x="3151360" y="3160713"/>
                  </a:lnTo>
                  <a:lnTo>
                    <a:pt x="3174848" y="3161665"/>
                  </a:lnTo>
                  <a:lnTo>
                    <a:pt x="3198972" y="3161665"/>
                  </a:lnTo>
                  <a:lnTo>
                    <a:pt x="3231983" y="3161348"/>
                  </a:lnTo>
                  <a:lnTo>
                    <a:pt x="3231983" y="3046413"/>
                  </a:lnTo>
                  <a:lnTo>
                    <a:pt x="3198972" y="3046730"/>
                  </a:lnTo>
                  <a:lnTo>
                    <a:pt x="3174848" y="3046413"/>
                  </a:lnTo>
                  <a:lnTo>
                    <a:pt x="3151360" y="3046095"/>
                  </a:lnTo>
                  <a:close/>
                  <a:moveTo>
                    <a:pt x="3815080" y="3040062"/>
                  </a:moveTo>
                  <a:lnTo>
                    <a:pt x="3816033" y="3047365"/>
                  </a:lnTo>
                  <a:lnTo>
                    <a:pt x="3816350" y="3054985"/>
                  </a:lnTo>
                  <a:lnTo>
                    <a:pt x="3816350" y="3206115"/>
                  </a:lnTo>
                  <a:lnTo>
                    <a:pt x="3816033" y="3206432"/>
                  </a:lnTo>
                  <a:lnTo>
                    <a:pt x="3815398" y="3214687"/>
                  </a:lnTo>
                  <a:lnTo>
                    <a:pt x="3814763" y="3220720"/>
                  </a:lnTo>
                  <a:lnTo>
                    <a:pt x="3813493" y="3226117"/>
                  </a:lnTo>
                  <a:lnTo>
                    <a:pt x="3811906" y="3231197"/>
                  </a:lnTo>
                  <a:lnTo>
                    <a:pt x="3810319" y="3236912"/>
                  </a:lnTo>
                  <a:lnTo>
                    <a:pt x="3808097" y="3242310"/>
                  </a:lnTo>
                  <a:lnTo>
                    <a:pt x="3805558" y="3248025"/>
                  </a:lnTo>
                  <a:lnTo>
                    <a:pt x="3803019" y="3253105"/>
                  </a:lnTo>
                  <a:lnTo>
                    <a:pt x="3799844" y="3258185"/>
                  </a:lnTo>
                  <a:lnTo>
                    <a:pt x="3796036" y="3263583"/>
                  </a:lnTo>
                  <a:lnTo>
                    <a:pt x="3792226" y="3268663"/>
                  </a:lnTo>
                  <a:lnTo>
                    <a:pt x="3788418" y="3274060"/>
                  </a:lnTo>
                  <a:lnTo>
                    <a:pt x="3783974" y="3278823"/>
                  </a:lnTo>
                  <a:lnTo>
                    <a:pt x="3779212" y="3283903"/>
                  </a:lnTo>
                  <a:lnTo>
                    <a:pt x="3774134" y="3288983"/>
                  </a:lnTo>
                  <a:lnTo>
                    <a:pt x="3768420" y="3293745"/>
                  </a:lnTo>
                  <a:lnTo>
                    <a:pt x="3763024" y="3298508"/>
                  </a:lnTo>
                  <a:lnTo>
                    <a:pt x="3750963" y="3307715"/>
                  </a:lnTo>
                  <a:lnTo>
                    <a:pt x="3737314" y="3317240"/>
                  </a:lnTo>
                  <a:lnTo>
                    <a:pt x="3722713" y="3326448"/>
                  </a:lnTo>
                  <a:lnTo>
                    <a:pt x="3707477" y="3335020"/>
                  </a:lnTo>
                  <a:lnTo>
                    <a:pt x="3690971" y="3343275"/>
                  </a:lnTo>
                  <a:lnTo>
                    <a:pt x="3673513" y="3351213"/>
                  </a:lnTo>
                  <a:lnTo>
                    <a:pt x="3655103" y="3359150"/>
                  </a:lnTo>
                  <a:lnTo>
                    <a:pt x="3635424" y="3366770"/>
                  </a:lnTo>
                  <a:lnTo>
                    <a:pt x="3615109" y="3373755"/>
                  </a:lnTo>
                  <a:lnTo>
                    <a:pt x="3593842" y="3380423"/>
                  </a:lnTo>
                  <a:lnTo>
                    <a:pt x="3571941" y="3386773"/>
                  </a:lnTo>
                  <a:lnTo>
                    <a:pt x="3549087" y="3392805"/>
                  </a:lnTo>
                  <a:lnTo>
                    <a:pt x="3525281" y="3398203"/>
                  </a:lnTo>
                  <a:lnTo>
                    <a:pt x="3501157" y="3403283"/>
                  </a:lnTo>
                  <a:lnTo>
                    <a:pt x="3476082" y="3408045"/>
                  </a:lnTo>
                  <a:lnTo>
                    <a:pt x="3450371" y="3411855"/>
                  </a:lnTo>
                  <a:lnTo>
                    <a:pt x="3424343" y="3415983"/>
                  </a:lnTo>
                  <a:lnTo>
                    <a:pt x="3397680" y="3419475"/>
                  </a:lnTo>
                  <a:lnTo>
                    <a:pt x="3370065" y="3422333"/>
                  </a:lnTo>
                  <a:lnTo>
                    <a:pt x="3341815" y="3424555"/>
                  </a:lnTo>
                  <a:lnTo>
                    <a:pt x="3313565" y="3426460"/>
                  </a:lnTo>
                  <a:lnTo>
                    <a:pt x="3284680" y="3427730"/>
                  </a:lnTo>
                  <a:lnTo>
                    <a:pt x="3255478" y="3428683"/>
                  </a:lnTo>
                  <a:lnTo>
                    <a:pt x="3225959" y="3429000"/>
                  </a:lnTo>
                  <a:lnTo>
                    <a:pt x="3195487" y="3428683"/>
                  </a:lnTo>
                  <a:lnTo>
                    <a:pt x="3165650" y="3427730"/>
                  </a:lnTo>
                  <a:lnTo>
                    <a:pt x="3136130" y="3426143"/>
                  </a:lnTo>
                  <a:lnTo>
                    <a:pt x="3106928" y="3424238"/>
                  </a:lnTo>
                  <a:lnTo>
                    <a:pt x="3078678" y="3422015"/>
                  </a:lnTo>
                  <a:lnTo>
                    <a:pt x="3050428" y="3418840"/>
                  </a:lnTo>
                  <a:lnTo>
                    <a:pt x="3022813" y="3415030"/>
                  </a:lnTo>
                  <a:lnTo>
                    <a:pt x="2996150" y="3411220"/>
                  </a:lnTo>
                  <a:lnTo>
                    <a:pt x="2970122" y="3406775"/>
                  </a:lnTo>
                  <a:lnTo>
                    <a:pt x="2944729" y="3402013"/>
                  </a:lnTo>
                  <a:lnTo>
                    <a:pt x="2919971" y="3396615"/>
                  </a:lnTo>
                  <a:lnTo>
                    <a:pt x="2895847" y="3390583"/>
                  </a:lnTo>
                  <a:lnTo>
                    <a:pt x="2872994" y="3384868"/>
                  </a:lnTo>
                  <a:lnTo>
                    <a:pt x="2850775" y="3378200"/>
                  </a:lnTo>
                  <a:lnTo>
                    <a:pt x="2829190" y="3370898"/>
                  </a:lnTo>
                  <a:lnTo>
                    <a:pt x="2808876" y="3363595"/>
                  </a:lnTo>
                  <a:lnTo>
                    <a:pt x="2789196" y="3355975"/>
                  </a:lnTo>
                  <a:lnTo>
                    <a:pt x="2770469" y="3347720"/>
                  </a:lnTo>
                  <a:lnTo>
                    <a:pt x="2753328" y="3339465"/>
                  </a:lnTo>
                  <a:lnTo>
                    <a:pt x="2736823" y="3330893"/>
                  </a:lnTo>
                  <a:lnTo>
                    <a:pt x="2721269" y="3321685"/>
                  </a:lnTo>
                  <a:lnTo>
                    <a:pt x="2706986" y="3312160"/>
                  </a:lnTo>
                  <a:lnTo>
                    <a:pt x="2693972" y="3302635"/>
                  </a:lnTo>
                  <a:lnTo>
                    <a:pt x="2688258" y="3297873"/>
                  </a:lnTo>
                  <a:lnTo>
                    <a:pt x="2682227" y="3292793"/>
                  </a:lnTo>
                  <a:lnTo>
                    <a:pt x="2676831" y="3287713"/>
                  </a:lnTo>
                  <a:lnTo>
                    <a:pt x="2671753" y="3282950"/>
                  </a:lnTo>
                  <a:lnTo>
                    <a:pt x="2666991" y="3277870"/>
                  </a:lnTo>
                  <a:lnTo>
                    <a:pt x="2662548" y="3272473"/>
                  </a:lnTo>
                  <a:lnTo>
                    <a:pt x="2658104" y="3267393"/>
                  </a:lnTo>
                  <a:lnTo>
                    <a:pt x="2654612" y="3261995"/>
                  </a:lnTo>
                  <a:lnTo>
                    <a:pt x="2651121" y="3256598"/>
                  </a:lnTo>
                  <a:lnTo>
                    <a:pt x="2647947" y="3251200"/>
                  </a:lnTo>
                  <a:lnTo>
                    <a:pt x="2645090" y="3245485"/>
                  </a:lnTo>
                  <a:lnTo>
                    <a:pt x="2642868" y="3240405"/>
                  </a:lnTo>
                  <a:lnTo>
                    <a:pt x="2640329" y="3234372"/>
                  </a:lnTo>
                  <a:lnTo>
                    <a:pt x="2638742" y="3228975"/>
                  </a:lnTo>
                  <a:lnTo>
                    <a:pt x="2637789" y="3223577"/>
                  </a:lnTo>
                  <a:lnTo>
                    <a:pt x="2636520" y="3217862"/>
                  </a:lnTo>
                  <a:lnTo>
                    <a:pt x="2636202" y="3212147"/>
                  </a:lnTo>
                  <a:lnTo>
                    <a:pt x="2635885" y="3206432"/>
                  </a:lnTo>
                  <a:lnTo>
                    <a:pt x="2635250" y="3206432"/>
                  </a:lnTo>
                  <a:lnTo>
                    <a:pt x="2635250" y="3097530"/>
                  </a:lnTo>
                  <a:lnTo>
                    <a:pt x="2646360" y="3105785"/>
                  </a:lnTo>
                  <a:lnTo>
                    <a:pt x="2657786" y="3114040"/>
                  </a:lnTo>
                  <a:lnTo>
                    <a:pt x="2670166" y="3121977"/>
                  </a:lnTo>
                  <a:lnTo>
                    <a:pt x="2683180" y="3129597"/>
                  </a:lnTo>
                  <a:lnTo>
                    <a:pt x="2696511" y="3136900"/>
                  </a:lnTo>
                  <a:lnTo>
                    <a:pt x="2710160" y="3144202"/>
                  </a:lnTo>
                  <a:lnTo>
                    <a:pt x="2724761" y="3151187"/>
                  </a:lnTo>
                  <a:lnTo>
                    <a:pt x="2740314" y="3157855"/>
                  </a:lnTo>
                  <a:lnTo>
                    <a:pt x="2755550" y="3164205"/>
                  </a:lnTo>
                  <a:lnTo>
                    <a:pt x="2771738" y="3170237"/>
                  </a:lnTo>
                  <a:lnTo>
                    <a:pt x="2788244" y="3176270"/>
                  </a:lnTo>
                  <a:lnTo>
                    <a:pt x="2805384" y="3181985"/>
                  </a:lnTo>
                  <a:lnTo>
                    <a:pt x="2822525" y="3187065"/>
                  </a:lnTo>
                  <a:lnTo>
                    <a:pt x="2840300" y="3192145"/>
                  </a:lnTo>
                  <a:lnTo>
                    <a:pt x="2858393" y="3196907"/>
                  </a:lnTo>
                  <a:lnTo>
                    <a:pt x="2877120" y="3201670"/>
                  </a:lnTo>
                  <a:lnTo>
                    <a:pt x="2895530" y="3205797"/>
                  </a:lnTo>
                  <a:lnTo>
                    <a:pt x="2914892" y="3209925"/>
                  </a:lnTo>
                  <a:lnTo>
                    <a:pt x="2934255" y="3213735"/>
                  </a:lnTo>
                  <a:lnTo>
                    <a:pt x="2953617" y="3217227"/>
                  </a:lnTo>
                  <a:lnTo>
                    <a:pt x="2973614" y="3220402"/>
                  </a:lnTo>
                  <a:lnTo>
                    <a:pt x="2993294" y="3222942"/>
                  </a:lnTo>
                  <a:lnTo>
                    <a:pt x="3013926" y="3225800"/>
                  </a:lnTo>
                  <a:lnTo>
                    <a:pt x="3033923" y="3228340"/>
                  </a:lnTo>
                  <a:lnTo>
                    <a:pt x="3054555" y="3230245"/>
                  </a:lnTo>
                  <a:lnTo>
                    <a:pt x="3074869" y="3232150"/>
                  </a:lnTo>
                  <a:lnTo>
                    <a:pt x="3095819" y="3233737"/>
                  </a:lnTo>
                  <a:lnTo>
                    <a:pt x="3116451" y="3235007"/>
                  </a:lnTo>
                  <a:lnTo>
                    <a:pt x="3137400" y="3235960"/>
                  </a:lnTo>
                  <a:lnTo>
                    <a:pt x="3158032" y="3236595"/>
                  </a:lnTo>
                  <a:lnTo>
                    <a:pt x="3178981" y="3237230"/>
                  </a:lnTo>
                  <a:lnTo>
                    <a:pt x="3199613" y="3237230"/>
                  </a:lnTo>
                  <a:lnTo>
                    <a:pt x="3224372" y="3236912"/>
                  </a:lnTo>
                  <a:lnTo>
                    <a:pt x="3249765" y="3236595"/>
                  </a:lnTo>
                  <a:lnTo>
                    <a:pt x="3274523" y="3235325"/>
                  </a:lnTo>
                  <a:lnTo>
                    <a:pt x="3299282" y="3234055"/>
                  </a:lnTo>
                  <a:lnTo>
                    <a:pt x="3324040" y="3232150"/>
                  </a:lnTo>
                  <a:lnTo>
                    <a:pt x="3348481" y="3230245"/>
                  </a:lnTo>
                  <a:lnTo>
                    <a:pt x="3372922" y="3227387"/>
                  </a:lnTo>
                  <a:lnTo>
                    <a:pt x="3397680" y="3224530"/>
                  </a:lnTo>
                  <a:lnTo>
                    <a:pt x="3421486" y="3221355"/>
                  </a:lnTo>
                  <a:lnTo>
                    <a:pt x="3445292" y="3217545"/>
                  </a:lnTo>
                  <a:lnTo>
                    <a:pt x="3468464" y="3213735"/>
                  </a:lnTo>
                  <a:lnTo>
                    <a:pt x="3491635" y="3208972"/>
                  </a:lnTo>
                  <a:lnTo>
                    <a:pt x="3514171" y="3204210"/>
                  </a:lnTo>
                  <a:lnTo>
                    <a:pt x="3536390" y="3199130"/>
                  </a:lnTo>
                  <a:lnTo>
                    <a:pt x="3557974" y="3193097"/>
                  </a:lnTo>
                  <a:lnTo>
                    <a:pt x="3579241" y="3187065"/>
                  </a:lnTo>
                  <a:lnTo>
                    <a:pt x="3599873" y="3180715"/>
                  </a:lnTo>
                  <a:lnTo>
                    <a:pt x="3619870" y="3174047"/>
                  </a:lnTo>
                  <a:lnTo>
                    <a:pt x="3639233" y="3167062"/>
                  </a:lnTo>
                  <a:lnTo>
                    <a:pt x="3657643" y="3159442"/>
                  </a:lnTo>
                  <a:lnTo>
                    <a:pt x="3676053" y="3151505"/>
                  </a:lnTo>
                  <a:lnTo>
                    <a:pt x="3692876" y="3143250"/>
                  </a:lnTo>
                  <a:lnTo>
                    <a:pt x="3709381" y="3134677"/>
                  </a:lnTo>
                  <a:lnTo>
                    <a:pt x="3724935" y="3125470"/>
                  </a:lnTo>
                  <a:lnTo>
                    <a:pt x="3739853" y="3116262"/>
                  </a:lnTo>
                  <a:lnTo>
                    <a:pt x="3753502" y="3106420"/>
                  </a:lnTo>
                  <a:lnTo>
                    <a:pt x="3766198" y="3096577"/>
                  </a:lnTo>
                  <a:lnTo>
                    <a:pt x="3772547" y="3090862"/>
                  </a:lnTo>
                  <a:lnTo>
                    <a:pt x="3777943" y="3085782"/>
                  </a:lnTo>
                  <a:lnTo>
                    <a:pt x="3783656" y="3080385"/>
                  </a:lnTo>
                  <a:lnTo>
                    <a:pt x="3789052" y="3074670"/>
                  </a:lnTo>
                  <a:lnTo>
                    <a:pt x="3793814" y="3069272"/>
                  </a:lnTo>
                  <a:lnTo>
                    <a:pt x="3798575" y="3063557"/>
                  </a:lnTo>
                  <a:lnTo>
                    <a:pt x="3803336" y="3057842"/>
                  </a:lnTo>
                  <a:lnTo>
                    <a:pt x="3807145" y="3051810"/>
                  </a:lnTo>
                  <a:lnTo>
                    <a:pt x="3811271" y="3045777"/>
                  </a:lnTo>
                  <a:lnTo>
                    <a:pt x="3815080" y="3040062"/>
                  </a:lnTo>
                  <a:close/>
                  <a:moveTo>
                    <a:pt x="2989478" y="3031808"/>
                  </a:moveTo>
                  <a:lnTo>
                    <a:pt x="2989478" y="3147378"/>
                  </a:lnTo>
                  <a:lnTo>
                    <a:pt x="3009158" y="3149918"/>
                  </a:lnTo>
                  <a:lnTo>
                    <a:pt x="3029472" y="3152140"/>
                  </a:lnTo>
                  <a:lnTo>
                    <a:pt x="3049469" y="3154363"/>
                  </a:lnTo>
                  <a:lnTo>
                    <a:pt x="3070419" y="3155950"/>
                  </a:lnTo>
                  <a:lnTo>
                    <a:pt x="3070419" y="3041333"/>
                  </a:lnTo>
                  <a:lnTo>
                    <a:pt x="3049469" y="3039428"/>
                  </a:lnTo>
                  <a:lnTo>
                    <a:pt x="3029472" y="3036888"/>
                  </a:lnTo>
                  <a:lnTo>
                    <a:pt x="3009158" y="3034665"/>
                  </a:lnTo>
                  <a:lnTo>
                    <a:pt x="2989478" y="3031808"/>
                  </a:lnTo>
                  <a:close/>
                  <a:moveTo>
                    <a:pt x="2402802" y="3022755"/>
                  </a:moveTo>
                  <a:lnTo>
                    <a:pt x="2397719" y="3026235"/>
                  </a:lnTo>
                  <a:lnTo>
                    <a:pt x="2391365" y="3029398"/>
                  </a:lnTo>
                  <a:lnTo>
                    <a:pt x="2383740" y="3032878"/>
                  </a:lnTo>
                  <a:lnTo>
                    <a:pt x="2376433" y="3036042"/>
                  </a:lnTo>
                  <a:lnTo>
                    <a:pt x="2360867" y="3042369"/>
                  </a:lnTo>
                  <a:lnTo>
                    <a:pt x="2347841" y="3047114"/>
                  </a:lnTo>
                  <a:lnTo>
                    <a:pt x="2347841" y="3137274"/>
                  </a:lnTo>
                  <a:lnTo>
                    <a:pt x="2355784" y="3133794"/>
                  </a:lnTo>
                  <a:lnTo>
                    <a:pt x="2363408" y="3129681"/>
                  </a:lnTo>
                  <a:lnTo>
                    <a:pt x="2371033" y="3125252"/>
                  </a:lnTo>
                  <a:lnTo>
                    <a:pt x="2378340" y="3120507"/>
                  </a:lnTo>
                  <a:lnTo>
                    <a:pt x="2385329" y="3115762"/>
                  </a:lnTo>
                  <a:lnTo>
                    <a:pt x="2391683" y="3111017"/>
                  </a:lnTo>
                  <a:lnTo>
                    <a:pt x="2397719" y="3106271"/>
                  </a:lnTo>
                  <a:lnTo>
                    <a:pt x="2402802" y="3101526"/>
                  </a:lnTo>
                  <a:lnTo>
                    <a:pt x="2402802" y="3022755"/>
                  </a:lnTo>
                  <a:close/>
                  <a:moveTo>
                    <a:pt x="698500" y="3017837"/>
                  </a:moveTo>
                  <a:lnTo>
                    <a:pt x="698500" y="3086100"/>
                  </a:lnTo>
                  <a:lnTo>
                    <a:pt x="684586" y="3083595"/>
                  </a:lnTo>
                  <a:lnTo>
                    <a:pt x="667825" y="3079838"/>
                  </a:lnTo>
                  <a:lnTo>
                    <a:pt x="659920" y="3077959"/>
                  </a:lnTo>
                  <a:lnTo>
                    <a:pt x="652962" y="3076393"/>
                  </a:lnTo>
                  <a:lnTo>
                    <a:pt x="646321" y="3074201"/>
                  </a:lnTo>
                  <a:lnTo>
                    <a:pt x="640313" y="3071696"/>
                  </a:lnTo>
                  <a:lnTo>
                    <a:pt x="634305" y="3069191"/>
                  </a:lnTo>
                  <a:lnTo>
                    <a:pt x="629245" y="3065433"/>
                  </a:lnTo>
                  <a:lnTo>
                    <a:pt x="626082" y="3063555"/>
                  </a:lnTo>
                  <a:lnTo>
                    <a:pt x="623869" y="3061363"/>
                  </a:lnTo>
                  <a:lnTo>
                    <a:pt x="622288" y="3058545"/>
                  </a:lnTo>
                  <a:lnTo>
                    <a:pt x="620706" y="3056353"/>
                  </a:lnTo>
                  <a:lnTo>
                    <a:pt x="619441" y="3053534"/>
                  </a:lnTo>
                  <a:lnTo>
                    <a:pt x="619125" y="3051029"/>
                  </a:lnTo>
                  <a:lnTo>
                    <a:pt x="619125" y="3048524"/>
                  </a:lnTo>
                  <a:lnTo>
                    <a:pt x="619441" y="3046019"/>
                  </a:lnTo>
                  <a:lnTo>
                    <a:pt x="620390" y="3043514"/>
                  </a:lnTo>
                  <a:lnTo>
                    <a:pt x="621971" y="3041009"/>
                  </a:lnTo>
                  <a:lnTo>
                    <a:pt x="623553" y="3038817"/>
                  </a:lnTo>
                  <a:lnTo>
                    <a:pt x="625766" y="3036312"/>
                  </a:lnTo>
                  <a:lnTo>
                    <a:pt x="628296" y="3034433"/>
                  </a:lnTo>
                  <a:lnTo>
                    <a:pt x="631142" y="3032555"/>
                  </a:lnTo>
                  <a:lnTo>
                    <a:pt x="634937" y="3030676"/>
                  </a:lnTo>
                  <a:lnTo>
                    <a:pt x="638732" y="3029110"/>
                  </a:lnTo>
                  <a:lnTo>
                    <a:pt x="645057" y="3026605"/>
                  </a:lnTo>
                  <a:lnTo>
                    <a:pt x="651697" y="3024726"/>
                  </a:lnTo>
                  <a:lnTo>
                    <a:pt x="658655" y="3023161"/>
                  </a:lnTo>
                  <a:lnTo>
                    <a:pt x="666244" y="3021595"/>
                  </a:lnTo>
                  <a:lnTo>
                    <a:pt x="674150" y="3020342"/>
                  </a:lnTo>
                  <a:lnTo>
                    <a:pt x="682056" y="3019403"/>
                  </a:lnTo>
                  <a:lnTo>
                    <a:pt x="698500" y="3017837"/>
                  </a:lnTo>
                  <a:close/>
                  <a:moveTo>
                    <a:pt x="2827597" y="2994977"/>
                  </a:moveTo>
                  <a:lnTo>
                    <a:pt x="2827597" y="3112135"/>
                  </a:lnTo>
                  <a:lnTo>
                    <a:pt x="2846959" y="3117850"/>
                  </a:lnTo>
                  <a:lnTo>
                    <a:pt x="2866956" y="3123248"/>
                  </a:lnTo>
                  <a:lnTo>
                    <a:pt x="2887588" y="3128010"/>
                  </a:lnTo>
                  <a:lnTo>
                    <a:pt x="2908220" y="3132773"/>
                  </a:lnTo>
                  <a:lnTo>
                    <a:pt x="2908220" y="3016885"/>
                  </a:lnTo>
                  <a:lnTo>
                    <a:pt x="2887588" y="3011805"/>
                  </a:lnTo>
                  <a:lnTo>
                    <a:pt x="2866956" y="3006725"/>
                  </a:lnTo>
                  <a:lnTo>
                    <a:pt x="2846959" y="3001010"/>
                  </a:lnTo>
                  <a:lnTo>
                    <a:pt x="2827597" y="2994977"/>
                  </a:lnTo>
                  <a:close/>
                  <a:moveTo>
                    <a:pt x="1455133" y="2986375"/>
                  </a:moveTo>
                  <a:lnTo>
                    <a:pt x="1455133" y="3092352"/>
                  </a:lnTo>
                  <a:lnTo>
                    <a:pt x="1457675" y="3094883"/>
                  </a:lnTo>
                  <a:lnTo>
                    <a:pt x="1460216" y="3097730"/>
                  </a:lnTo>
                  <a:lnTo>
                    <a:pt x="1466888" y="3103741"/>
                  </a:lnTo>
                  <a:lnTo>
                    <a:pt x="1475466" y="3110068"/>
                  </a:lnTo>
                  <a:lnTo>
                    <a:pt x="1484679" y="3116078"/>
                  </a:lnTo>
                  <a:lnTo>
                    <a:pt x="1495162" y="3122405"/>
                  </a:lnTo>
                  <a:lnTo>
                    <a:pt x="1505964" y="3128732"/>
                  </a:lnTo>
                  <a:lnTo>
                    <a:pt x="1517083" y="3134743"/>
                  </a:lnTo>
                  <a:lnTo>
                    <a:pt x="1528202" y="3139804"/>
                  </a:lnTo>
                  <a:lnTo>
                    <a:pt x="1528202" y="3033195"/>
                  </a:lnTo>
                  <a:lnTo>
                    <a:pt x="1517083" y="3027817"/>
                  </a:lnTo>
                  <a:lnTo>
                    <a:pt x="1506917" y="3022122"/>
                  </a:lnTo>
                  <a:lnTo>
                    <a:pt x="1497068" y="3016428"/>
                  </a:lnTo>
                  <a:lnTo>
                    <a:pt x="1487538" y="3010734"/>
                  </a:lnTo>
                  <a:lnTo>
                    <a:pt x="1478960" y="3005039"/>
                  </a:lnTo>
                  <a:lnTo>
                    <a:pt x="1470700" y="2998712"/>
                  </a:lnTo>
                  <a:lnTo>
                    <a:pt x="1462758" y="2992702"/>
                  </a:lnTo>
                  <a:lnTo>
                    <a:pt x="1455133" y="2986375"/>
                  </a:lnTo>
                  <a:close/>
                  <a:moveTo>
                    <a:pt x="711352" y="2965750"/>
                  </a:moveTo>
                  <a:lnTo>
                    <a:pt x="709129" y="2966067"/>
                  </a:lnTo>
                  <a:lnTo>
                    <a:pt x="706270" y="2966384"/>
                  </a:lnTo>
                  <a:lnTo>
                    <a:pt x="704047" y="2966702"/>
                  </a:lnTo>
                  <a:lnTo>
                    <a:pt x="701824" y="2967653"/>
                  </a:lnTo>
                  <a:lnTo>
                    <a:pt x="700236" y="2968288"/>
                  </a:lnTo>
                  <a:lnTo>
                    <a:pt x="699283" y="2969556"/>
                  </a:lnTo>
                  <a:lnTo>
                    <a:pt x="698330" y="2970191"/>
                  </a:lnTo>
                  <a:lnTo>
                    <a:pt x="698012" y="2971459"/>
                  </a:lnTo>
                  <a:lnTo>
                    <a:pt x="698012" y="2990491"/>
                  </a:lnTo>
                  <a:lnTo>
                    <a:pt x="683085" y="2991760"/>
                  </a:lnTo>
                  <a:lnTo>
                    <a:pt x="667839" y="2993346"/>
                  </a:lnTo>
                  <a:lnTo>
                    <a:pt x="653865" y="2995249"/>
                  </a:lnTo>
                  <a:lnTo>
                    <a:pt x="639890" y="2997786"/>
                  </a:lnTo>
                  <a:lnTo>
                    <a:pt x="626550" y="3000641"/>
                  </a:lnTo>
                  <a:lnTo>
                    <a:pt x="613846" y="3004130"/>
                  </a:lnTo>
                  <a:lnTo>
                    <a:pt x="602094" y="3007619"/>
                  </a:lnTo>
                  <a:lnTo>
                    <a:pt x="590978" y="3012060"/>
                  </a:lnTo>
                  <a:lnTo>
                    <a:pt x="583673" y="3015549"/>
                  </a:lnTo>
                  <a:lnTo>
                    <a:pt x="576368" y="3019355"/>
                  </a:lnTo>
                  <a:lnTo>
                    <a:pt x="570015" y="3023162"/>
                  </a:lnTo>
                  <a:lnTo>
                    <a:pt x="564616" y="3026968"/>
                  </a:lnTo>
                  <a:lnTo>
                    <a:pt x="559852" y="3031092"/>
                  </a:lnTo>
                  <a:lnTo>
                    <a:pt x="556041" y="3035215"/>
                  </a:lnTo>
                  <a:lnTo>
                    <a:pt x="552865" y="3039656"/>
                  </a:lnTo>
                  <a:lnTo>
                    <a:pt x="550324" y="3044096"/>
                  </a:lnTo>
                  <a:lnTo>
                    <a:pt x="548736" y="3048854"/>
                  </a:lnTo>
                  <a:lnTo>
                    <a:pt x="547783" y="3052978"/>
                  </a:lnTo>
                  <a:lnTo>
                    <a:pt x="547783" y="3057736"/>
                  </a:lnTo>
                  <a:lnTo>
                    <a:pt x="548736" y="3062176"/>
                  </a:lnTo>
                  <a:lnTo>
                    <a:pt x="550324" y="3066617"/>
                  </a:lnTo>
                  <a:lnTo>
                    <a:pt x="552865" y="3070741"/>
                  </a:lnTo>
                  <a:lnTo>
                    <a:pt x="556358" y="3075181"/>
                  </a:lnTo>
                  <a:lnTo>
                    <a:pt x="560805" y="3079622"/>
                  </a:lnTo>
                  <a:lnTo>
                    <a:pt x="564934" y="3083111"/>
                  </a:lnTo>
                  <a:lnTo>
                    <a:pt x="570015" y="3086917"/>
                  </a:lnTo>
                  <a:lnTo>
                    <a:pt x="576050" y="3090089"/>
                  </a:lnTo>
                  <a:lnTo>
                    <a:pt x="582720" y="3093578"/>
                  </a:lnTo>
                  <a:lnTo>
                    <a:pt x="589390" y="3096433"/>
                  </a:lnTo>
                  <a:lnTo>
                    <a:pt x="597012" y="3099288"/>
                  </a:lnTo>
                  <a:lnTo>
                    <a:pt x="605270" y="3101825"/>
                  </a:lnTo>
                  <a:lnTo>
                    <a:pt x="613528" y="3104046"/>
                  </a:lnTo>
                  <a:lnTo>
                    <a:pt x="645607" y="3110707"/>
                  </a:lnTo>
                  <a:lnTo>
                    <a:pt x="698012" y="3121808"/>
                  </a:lnTo>
                  <a:lnTo>
                    <a:pt x="698012" y="3203010"/>
                  </a:lnTo>
                  <a:lnTo>
                    <a:pt x="684673" y="3201424"/>
                  </a:lnTo>
                  <a:lnTo>
                    <a:pt x="672286" y="3199203"/>
                  </a:lnTo>
                  <a:lnTo>
                    <a:pt x="657993" y="3196983"/>
                  </a:lnTo>
                  <a:lnTo>
                    <a:pt x="643066" y="3193494"/>
                  </a:lnTo>
                  <a:lnTo>
                    <a:pt x="629409" y="3189370"/>
                  </a:lnTo>
                  <a:lnTo>
                    <a:pt x="617022" y="3185247"/>
                  </a:lnTo>
                  <a:lnTo>
                    <a:pt x="613846" y="3183978"/>
                  </a:lnTo>
                  <a:lnTo>
                    <a:pt x="610670" y="3182709"/>
                  </a:lnTo>
                  <a:lnTo>
                    <a:pt x="608129" y="3181441"/>
                  </a:lnTo>
                  <a:lnTo>
                    <a:pt x="608446" y="3181441"/>
                  </a:lnTo>
                  <a:lnTo>
                    <a:pt x="608129" y="3181123"/>
                  </a:lnTo>
                  <a:lnTo>
                    <a:pt x="604317" y="3179220"/>
                  </a:lnTo>
                  <a:lnTo>
                    <a:pt x="602412" y="3177951"/>
                  </a:lnTo>
                  <a:lnTo>
                    <a:pt x="600506" y="3177000"/>
                  </a:lnTo>
                  <a:lnTo>
                    <a:pt x="595424" y="3175731"/>
                  </a:lnTo>
                  <a:lnTo>
                    <a:pt x="590343" y="3174780"/>
                  </a:lnTo>
                  <a:lnTo>
                    <a:pt x="584308" y="3174780"/>
                  </a:lnTo>
                  <a:lnTo>
                    <a:pt x="578273" y="3175414"/>
                  </a:lnTo>
                  <a:lnTo>
                    <a:pt x="572556" y="3176048"/>
                  </a:lnTo>
                  <a:lnTo>
                    <a:pt x="566522" y="3177634"/>
                  </a:lnTo>
                  <a:lnTo>
                    <a:pt x="560805" y="3179220"/>
                  </a:lnTo>
                  <a:lnTo>
                    <a:pt x="555405" y="3181123"/>
                  </a:lnTo>
                  <a:lnTo>
                    <a:pt x="551277" y="3183661"/>
                  </a:lnTo>
                  <a:lnTo>
                    <a:pt x="547148" y="3185881"/>
                  </a:lnTo>
                  <a:lnTo>
                    <a:pt x="544607" y="3188736"/>
                  </a:lnTo>
                  <a:lnTo>
                    <a:pt x="543336" y="3190005"/>
                  </a:lnTo>
                  <a:lnTo>
                    <a:pt x="542383" y="3190956"/>
                  </a:lnTo>
                  <a:lnTo>
                    <a:pt x="542066" y="3192542"/>
                  </a:lnTo>
                  <a:lnTo>
                    <a:pt x="542066" y="3193811"/>
                  </a:lnTo>
                  <a:lnTo>
                    <a:pt x="542066" y="3195080"/>
                  </a:lnTo>
                  <a:lnTo>
                    <a:pt x="543019" y="3196031"/>
                  </a:lnTo>
                  <a:lnTo>
                    <a:pt x="543654" y="3197300"/>
                  </a:lnTo>
                  <a:lnTo>
                    <a:pt x="545242" y="3198569"/>
                  </a:lnTo>
                  <a:lnTo>
                    <a:pt x="550959" y="3202058"/>
                  </a:lnTo>
                  <a:lnTo>
                    <a:pt x="557629" y="3205547"/>
                  </a:lnTo>
                  <a:lnTo>
                    <a:pt x="564299" y="3208719"/>
                  </a:lnTo>
                  <a:lnTo>
                    <a:pt x="572239" y="3211891"/>
                  </a:lnTo>
                  <a:lnTo>
                    <a:pt x="580497" y="3214746"/>
                  </a:lnTo>
                  <a:lnTo>
                    <a:pt x="589072" y="3216966"/>
                  </a:lnTo>
                  <a:lnTo>
                    <a:pt x="598600" y="3219821"/>
                  </a:lnTo>
                  <a:lnTo>
                    <a:pt x="608446" y="3221724"/>
                  </a:lnTo>
                  <a:lnTo>
                    <a:pt x="618610" y="3223627"/>
                  </a:lnTo>
                  <a:lnTo>
                    <a:pt x="629409" y="3225847"/>
                  </a:lnTo>
                  <a:lnTo>
                    <a:pt x="651324" y="3229019"/>
                  </a:lnTo>
                  <a:lnTo>
                    <a:pt x="674192" y="3230923"/>
                  </a:lnTo>
                  <a:lnTo>
                    <a:pt x="698012" y="3232509"/>
                  </a:lnTo>
                  <a:lnTo>
                    <a:pt x="698012" y="3251223"/>
                  </a:lnTo>
                  <a:lnTo>
                    <a:pt x="698330" y="3252492"/>
                  </a:lnTo>
                  <a:lnTo>
                    <a:pt x="699283" y="3253443"/>
                  </a:lnTo>
                  <a:lnTo>
                    <a:pt x="700236" y="3254395"/>
                  </a:lnTo>
                  <a:lnTo>
                    <a:pt x="701824" y="3255346"/>
                  </a:lnTo>
                  <a:lnTo>
                    <a:pt x="704047" y="3255981"/>
                  </a:lnTo>
                  <a:lnTo>
                    <a:pt x="706270" y="3256298"/>
                  </a:lnTo>
                  <a:lnTo>
                    <a:pt x="709129" y="3256932"/>
                  </a:lnTo>
                  <a:lnTo>
                    <a:pt x="711352" y="3257249"/>
                  </a:lnTo>
                  <a:lnTo>
                    <a:pt x="758358" y="3257249"/>
                  </a:lnTo>
                  <a:lnTo>
                    <a:pt x="760581" y="3256932"/>
                  </a:lnTo>
                  <a:lnTo>
                    <a:pt x="763440" y="3256298"/>
                  </a:lnTo>
                  <a:lnTo>
                    <a:pt x="765345" y="3255981"/>
                  </a:lnTo>
                  <a:lnTo>
                    <a:pt x="767886" y="3255346"/>
                  </a:lnTo>
                  <a:lnTo>
                    <a:pt x="769474" y="3254395"/>
                  </a:lnTo>
                  <a:lnTo>
                    <a:pt x="770427" y="3253443"/>
                  </a:lnTo>
                  <a:lnTo>
                    <a:pt x="771380" y="3252492"/>
                  </a:lnTo>
                  <a:lnTo>
                    <a:pt x="771698" y="3251223"/>
                  </a:lnTo>
                  <a:lnTo>
                    <a:pt x="771698" y="3231874"/>
                  </a:lnTo>
                  <a:lnTo>
                    <a:pt x="786308" y="3230923"/>
                  </a:lnTo>
                  <a:lnTo>
                    <a:pt x="800600" y="3229654"/>
                  </a:lnTo>
                  <a:lnTo>
                    <a:pt x="814257" y="3228068"/>
                  </a:lnTo>
                  <a:lnTo>
                    <a:pt x="827279" y="3226165"/>
                  </a:lnTo>
                  <a:lnTo>
                    <a:pt x="839984" y="3223627"/>
                  </a:lnTo>
                  <a:lnTo>
                    <a:pt x="851418" y="3221090"/>
                  </a:lnTo>
                  <a:lnTo>
                    <a:pt x="862534" y="3217918"/>
                  </a:lnTo>
                  <a:lnTo>
                    <a:pt x="872062" y="3214746"/>
                  </a:lnTo>
                  <a:lnTo>
                    <a:pt x="880002" y="3211257"/>
                  </a:lnTo>
                  <a:lnTo>
                    <a:pt x="886990" y="3208085"/>
                  </a:lnTo>
                  <a:lnTo>
                    <a:pt x="893660" y="3204278"/>
                  </a:lnTo>
                  <a:lnTo>
                    <a:pt x="899694" y="3200472"/>
                  </a:lnTo>
                  <a:lnTo>
                    <a:pt x="904776" y="3196666"/>
                  </a:lnTo>
                  <a:lnTo>
                    <a:pt x="909540" y="3192542"/>
                  </a:lnTo>
                  <a:lnTo>
                    <a:pt x="913352" y="3188419"/>
                  </a:lnTo>
                  <a:lnTo>
                    <a:pt x="916528" y="3184295"/>
                  </a:lnTo>
                  <a:lnTo>
                    <a:pt x="919069" y="3179855"/>
                  </a:lnTo>
                  <a:lnTo>
                    <a:pt x="920657" y="3175414"/>
                  </a:lnTo>
                  <a:lnTo>
                    <a:pt x="921609" y="3170973"/>
                  </a:lnTo>
                  <a:lnTo>
                    <a:pt x="921927" y="3166533"/>
                  </a:lnTo>
                  <a:lnTo>
                    <a:pt x="921292" y="3161775"/>
                  </a:lnTo>
                  <a:lnTo>
                    <a:pt x="920021" y="3157651"/>
                  </a:lnTo>
                  <a:lnTo>
                    <a:pt x="917798" y="3153210"/>
                  </a:lnTo>
                  <a:lnTo>
                    <a:pt x="914622" y="3148453"/>
                  </a:lnTo>
                  <a:lnTo>
                    <a:pt x="912716" y="3146549"/>
                  </a:lnTo>
                  <a:lnTo>
                    <a:pt x="910493" y="3144012"/>
                  </a:lnTo>
                  <a:lnTo>
                    <a:pt x="905411" y="3139888"/>
                  </a:lnTo>
                  <a:lnTo>
                    <a:pt x="899059" y="3135765"/>
                  </a:lnTo>
                  <a:lnTo>
                    <a:pt x="892389" y="3132276"/>
                  </a:lnTo>
                  <a:lnTo>
                    <a:pt x="884449" y="3128787"/>
                  </a:lnTo>
                  <a:lnTo>
                    <a:pt x="876191" y="3125615"/>
                  </a:lnTo>
                  <a:lnTo>
                    <a:pt x="867298" y="3122443"/>
                  </a:lnTo>
                  <a:lnTo>
                    <a:pt x="857452" y="3119588"/>
                  </a:lnTo>
                  <a:lnTo>
                    <a:pt x="847606" y="3117051"/>
                  </a:lnTo>
                  <a:lnTo>
                    <a:pt x="836808" y="3114196"/>
                  </a:lnTo>
                  <a:lnTo>
                    <a:pt x="815528" y="3109438"/>
                  </a:lnTo>
                  <a:lnTo>
                    <a:pt x="793613" y="3104997"/>
                  </a:lnTo>
                  <a:lnTo>
                    <a:pt x="771698" y="3101191"/>
                  </a:lnTo>
                  <a:lnTo>
                    <a:pt x="771698" y="3019673"/>
                  </a:lnTo>
                  <a:lnTo>
                    <a:pt x="790754" y="3021893"/>
                  </a:lnTo>
                  <a:lnTo>
                    <a:pt x="797742" y="3023162"/>
                  </a:lnTo>
                  <a:lnTo>
                    <a:pt x="805047" y="3024748"/>
                  </a:lnTo>
                  <a:lnTo>
                    <a:pt x="819974" y="3028554"/>
                  </a:lnTo>
                  <a:lnTo>
                    <a:pt x="834584" y="3033312"/>
                  </a:lnTo>
                  <a:lnTo>
                    <a:pt x="846336" y="3037435"/>
                  </a:lnTo>
                  <a:lnTo>
                    <a:pt x="853006" y="3039973"/>
                  </a:lnTo>
                  <a:lnTo>
                    <a:pt x="855547" y="3041242"/>
                  </a:lnTo>
                  <a:lnTo>
                    <a:pt x="859358" y="3043779"/>
                  </a:lnTo>
                  <a:lnTo>
                    <a:pt x="861264" y="3044731"/>
                  </a:lnTo>
                  <a:lnTo>
                    <a:pt x="863169" y="3046000"/>
                  </a:lnTo>
                  <a:lnTo>
                    <a:pt x="867933" y="3047268"/>
                  </a:lnTo>
                  <a:lnTo>
                    <a:pt x="873650" y="3047903"/>
                  </a:lnTo>
                  <a:lnTo>
                    <a:pt x="879367" y="3048220"/>
                  </a:lnTo>
                  <a:lnTo>
                    <a:pt x="885402" y="3047586"/>
                  </a:lnTo>
                  <a:lnTo>
                    <a:pt x="891436" y="3046634"/>
                  </a:lnTo>
                  <a:lnTo>
                    <a:pt x="897153" y="3045682"/>
                  </a:lnTo>
                  <a:lnTo>
                    <a:pt x="902870" y="3043779"/>
                  </a:lnTo>
                  <a:lnTo>
                    <a:pt x="907952" y="3041559"/>
                  </a:lnTo>
                  <a:lnTo>
                    <a:pt x="912716" y="3039339"/>
                  </a:lnTo>
                  <a:lnTo>
                    <a:pt x="916528" y="3036801"/>
                  </a:lnTo>
                  <a:lnTo>
                    <a:pt x="919386" y="3034263"/>
                  </a:lnTo>
                  <a:lnTo>
                    <a:pt x="920657" y="3032995"/>
                  </a:lnTo>
                  <a:lnTo>
                    <a:pt x="921292" y="3031726"/>
                  </a:lnTo>
                  <a:lnTo>
                    <a:pt x="921609" y="3030140"/>
                  </a:lnTo>
                  <a:lnTo>
                    <a:pt x="921609" y="3029188"/>
                  </a:lnTo>
                  <a:lnTo>
                    <a:pt x="921292" y="3027920"/>
                  </a:lnTo>
                  <a:lnTo>
                    <a:pt x="920974" y="3026651"/>
                  </a:lnTo>
                  <a:lnTo>
                    <a:pt x="919704" y="3025382"/>
                  </a:lnTo>
                  <a:lnTo>
                    <a:pt x="918433" y="3024431"/>
                  </a:lnTo>
                  <a:lnTo>
                    <a:pt x="914304" y="3021576"/>
                  </a:lnTo>
                  <a:lnTo>
                    <a:pt x="909540" y="3018721"/>
                  </a:lnTo>
                  <a:lnTo>
                    <a:pt x="903823" y="3016501"/>
                  </a:lnTo>
                  <a:lnTo>
                    <a:pt x="898424" y="3013963"/>
                  </a:lnTo>
                  <a:lnTo>
                    <a:pt x="885402" y="3009205"/>
                  </a:lnTo>
                  <a:lnTo>
                    <a:pt x="871109" y="3005082"/>
                  </a:lnTo>
                  <a:lnTo>
                    <a:pt x="856182" y="3000958"/>
                  </a:lnTo>
                  <a:lnTo>
                    <a:pt x="840936" y="2997469"/>
                  </a:lnTo>
                  <a:lnTo>
                    <a:pt x="825374" y="2994614"/>
                  </a:lnTo>
                  <a:lnTo>
                    <a:pt x="810764" y="2992711"/>
                  </a:lnTo>
                  <a:lnTo>
                    <a:pt x="791389" y="2990808"/>
                  </a:lnTo>
                  <a:lnTo>
                    <a:pt x="771698" y="2989539"/>
                  </a:lnTo>
                  <a:lnTo>
                    <a:pt x="771698" y="2971459"/>
                  </a:lnTo>
                  <a:lnTo>
                    <a:pt x="771380" y="2970191"/>
                  </a:lnTo>
                  <a:lnTo>
                    <a:pt x="770427" y="2969556"/>
                  </a:lnTo>
                  <a:lnTo>
                    <a:pt x="769474" y="2968288"/>
                  </a:lnTo>
                  <a:lnTo>
                    <a:pt x="767886" y="2967653"/>
                  </a:lnTo>
                  <a:lnTo>
                    <a:pt x="765345" y="2966702"/>
                  </a:lnTo>
                  <a:lnTo>
                    <a:pt x="763440" y="2966384"/>
                  </a:lnTo>
                  <a:lnTo>
                    <a:pt x="760581" y="2966067"/>
                  </a:lnTo>
                  <a:lnTo>
                    <a:pt x="758358" y="2965750"/>
                  </a:lnTo>
                  <a:lnTo>
                    <a:pt x="711352" y="2965750"/>
                  </a:lnTo>
                  <a:close/>
                  <a:moveTo>
                    <a:pt x="3717945" y="2951797"/>
                  </a:moveTo>
                  <a:lnTo>
                    <a:pt x="3711914" y="2955607"/>
                  </a:lnTo>
                  <a:lnTo>
                    <a:pt x="3704931" y="2959100"/>
                  </a:lnTo>
                  <a:lnTo>
                    <a:pt x="3696678" y="2963227"/>
                  </a:lnTo>
                  <a:lnTo>
                    <a:pt x="3688425" y="2966720"/>
                  </a:lnTo>
                  <a:lnTo>
                    <a:pt x="3671285" y="2973387"/>
                  </a:lnTo>
                  <a:lnTo>
                    <a:pt x="3656684" y="2979102"/>
                  </a:lnTo>
                  <a:lnTo>
                    <a:pt x="3656684" y="3080068"/>
                  </a:lnTo>
                  <a:lnTo>
                    <a:pt x="3665254" y="3075623"/>
                  </a:lnTo>
                  <a:lnTo>
                    <a:pt x="3674142" y="3070860"/>
                  </a:lnTo>
                  <a:lnTo>
                    <a:pt x="3682394" y="3066098"/>
                  </a:lnTo>
                  <a:lnTo>
                    <a:pt x="3690647" y="3061018"/>
                  </a:lnTo>
                  <a:lnTo>
                    <a:pt x="3698582" y="3055620"/>
                  </a:lnTo>
                  <a:lnTo>
                    <a:pt x="3705566" y="3050223"/>
                  </a:lnTo>
                  <a:lnTo>
                    <a:pt x="3711914" y="3044825"/>
                  </a:lnTo>
                  <a:lnTo>
                    <a:pt x="3717945" y="3040063"/>
                  </a:lnTo>
                  <a:lnTo>
                    <a:pt x="3717945" y="2951797"/>
                  </a:lnTo>
                  <a:close/>
                  <a:moveTo>
                    <a:pt x="731996" y="2947987"/>
                  </a:moveTo>
                  <a:lnTo>
                    <a:pt x="755499" y="2948304"/>
                  </a:lnTo>
                  <a:lnTo>
                    <a:pt x="779003" y="2948939"/>
                  </a:lnTo>
                  <a:lnTo>
                    <a:pt x="801870" y="2949890"/>
                  </a:lnTo>
                  <a:lnTo>
                    <a:pt x="824103" y="2951476"/>
                  </a:lnTo>
                  <a:lnTo>
                    <a:pt x="846654" y="2953380"/>
                  </a:lnTo>
                  <a:lnTo>
                    <a:pt x="868569" y="2955283"/>
                  </a:lnTo>
                  <a:lnTo>
                    <a:pt x="889848" y="2958137"/>
                  </a:lnTo>
                  <a:lnTo>
                    <a:pt x="910493" y="2960992"/>
                  </a:lnTo>
                  <a:lnTo>
                    <a:pt x="930820" y="2964164"/>
                  </a:lnTo>
                  <a:lnTo>
                    <a:pt x="950512" y="2967970"/>
                  </a:lnTo>
                  <a:lnTo>
                    <a:pt x="969886" y="2971777"/>
                  </a:lnTo>
                  <a:lnTo>
                    <a:pt x="988308" y="2975900"/>
                  </a:lnTo>
                  <a:lnTo>
                    <a:pt x="1006411" y="2980658"/>
                  </a:lnTo>
                  <a:lnTo>
                    <a:pt x="1023880" y="2985416"/>
                  </a:lnTo>
                  <a:lnTo>
                    <a:pt x="1040396" y="2990491"/>
                  </a:lnTo>
                  <a:lnTo>
                    <a:pt x="1056594" y="2995883"/>
                  </a:lnTo>
                  <a:lnTo>
                    <a:pt x="1071521" y="3001593"/>
                  </a:lnTo>
                  <a:lnTo>
                    <a:pt x="1086131" y="3007302"/>
                  </a:lnTo>
                  <a:lnTo>
                    <a:pt x="1099471" y="3013646"/>
                  </a:lnTo>
                  <a:lnTo>
                    <a:pt x="1112493" y="3019990"/>
                  </a:lnTo>
                  <a:lnTo>
                    <a:pt x="1124562" y="3026651"/>
                  </a:lnTo>
                  <a:lnTo>
                    <a:pt x="1135678" y="3033629"/>
                  </a:lnTo>
                  <a:lnTo>
                    <a:pt x="1145842" y="3040925"/>
                  </a:lnTo>
                  <a:lnTo>
                    <a:pt x="1154735" y="3047903"/>
                  </a:lnTo>
                  <a:lnTo>
                    <a:pt x="1162993" y="3055515"/>
                  </a:lnTo>
                  <a:lnTo>
                    <a:pt x="1170298" y="3062811"/>
                  </a:lnTo>
                  <a:lnTo>
                    <a:pt x="1176650" y="3070741"/>
                  </a:lnTo>
                  <a:lnTo>
                    <a:pt x="1178873" y="3074864"/>
                  </a:lnTo>
                  <a:lnTo>
                    <a:pt x="1181732" y="3078670"/>
                  </a:lnTo>
                  <a:lnTo>
                    <a:pt x="1183638" y="3082794"/>
                  </a:lnTo>
                  <a:lnTo>
                    <a:pt x="1185543" y="3086600"/>
                  </a:lnTo>
                  <a:lnTo>
                    <a:pt x="1187131" y="3090406"/>
                  </a:lnTo>
                  <a:lnTo>
                    <a:pt x="1188402" y="3094847"/>
                  </a:lnTo>
                  <a:lnTo>
                    <a:pt x="1189672" y="3098653"/>
                  </a:lnTo>
                  <a:lnTo>
                    <a:pt x="1190307" y="3103094"/>
                  </a:lnTo>
                  <a:lnTo>
                    <a:pt x="1190625" y="3107535"/>
                  </a:lnTo>
                  <a:lnTo>
                    <a:pt x="1190625" y="3111341"/>
                  </a:lnTo>
                  <a:lnTo>
                    <a:pt x="1190625" y="3115782"/>
                  </a:lnTo>
                  <a:lnTo>
                    <a:pt x="1190307" y="3120223"/>
                  </a:lnTo>
                  <a:lnTo>
                    <a:pt x="1189672" y="3124029"/>
                  </a:lnTo>
                  <a:lnTo>
                    <a:pt x="1188402" y="3128470"/>
                  </a:lnTo>
                  <a:lnTo>
                    <a:pt x="1187131" y="3132276"/>
                  </a:lnTo>
                  <a:lnTo>
                    <a:pt x="1185543" y="3136399"/>
                  </a:lnTo>
                  <a:lnTo>
                    <a:pt x="1183638" y="3140523"/>
                  </a:lnTo>
                  <a:lnTo>
                    <a:pt x="1181732" y="3144646"/>
                  </a:lnTo>
                  <a:lnTo>
                    <a:pt x="1178873" y="3148453"/>
                  </a:lnTo>
                  <a:lnTo>
                    <a:pt x="1176650" y="3152259"/>
                  </a:lnTo>
                  <a:lnTo>
                    <a:pt x="1170298" y="3160189"/>
                  </a:lnTo>
                  <a:lnTo>
                    <a:pt x="1162993" y="3167801"/>
                  </a:lnTo>
                  <a:lnTo>
                    <a:pt x="1154735" y="3175414"/>
                  </a:lnTo>
                  <a:lnTo>
                    <a:pt x="1145842" y="3182392"/>
                  </a:lnTo>
                  <a:lnTo>
                    <a:pt x="1135678" y="3189370"/>
                  </a:lnTo>
                  <a:lnTo>
                    <a:pt x="1124562" y="3196031"/>
                  </a:lnTo>
                  <a:lnTo>
                    <a:pt x="1112493" y="3203010"/>
                  </a:lnTo>
                  <a:lnTo>
                    <a:pt x="1099471" y="3209671"/>
                  </a:lnTo>
                  <a:lnTo>
                    <a:pt x="1086131" y="3215380"/>
                  </a:lnTo>
                  <a:lnTo>
                    <a:pt x="1071521" y="3221407"/>
                  </a:lnTo>
                  <a:lnTo>
                    <a:pt x="1056594" y="3227433"/>
                  </a:lnTo>
                  <a:lnTo>
                    <a:pt x="1040396" y="3232509"/>
                  </a:lnTo>
                  <a:lnTo>
                    <a:pt x="1023880" y="3237584"/>
                  </a:lnTo>
                  <a:lnTo>
                    <a:pt x="1006411" y="3242659"/>
                  </a:lnTo>
                  <a:lnTo>
                    <a:pt x="988308" y="3247099"/>
                  </a:lnTo>
                  <a:lnTo>
                    <a:pt x="969886" y="3251223"/>
                  </a:lnTo>
                  <a:lnTo>
                    <a:pt x="950512" y="3255346"/>
                  </a:lnTo>
                  <a:lnTo>
                    <a:pt x="930820" y="3258835"/>
                  </a:lnTo>
                  <a:lnTo>
                    <a:pt x="910493" y="3262325"/>
                  </a:lnTo>
                  <a:lnTo>
                    <a:pt x="889848" y="3265179"/>
                  </a:lnTo>
                  <a:lnTo>
                    <a:pt x="868569" y="3268034"/>
                  </a:lnTo>
                  <a:lnTo>
                    <a:pt x="846654" y="3269937"/>
                  </a:lnTo>
                  <a:lnTo>
                    <a:pt x="824103" y="3271840"/>
                  </a:lnTo>
                  <a:lnTo>
                    <a:pt x="801870" y="3273426"/>
                  </a:lnTo>
                  <a:lnTo>
                    <a:pt x="779003" y="3274061"/>
                  </a:lnTo>
                  <a:lnTo>
                    <a:pt x="755499" y="3275012"/>
                  </a:lnTo>
                  <a:lnTo>
                    <a:pt x="731996" y="3275012"/>
                  </a:lnTo>
                  <a:lnTo>
                    <a:pt x="708176" y="3275012"/>
                  </a:lnTo>
                  <a:lnTo>
                    <a:pt x="684990" y="3274061"/>
                  </a:lnTo>
                  <a:lnTo>
                    <a:pt x="662122" y="3273426"/>
                  </a:lnTo>
                  <a:lnTo>
                    <a:pt x="639572" y="3271840"/>
                  </a:lnTo>
                  <a:lnTo>
                    <a:pt x="617022" y="3269937"/>
                  </a:lnTo>
                  <a:lnTo>
                    <a:pt x="595424" y="3268034"/>
                  </a:lnTo>
                  <a:lnTo>
                    <a:pt x="574144" y="3265179"/>
                  </a:lnTo>
                  <a:lnTo>
                    <a:pt x="553182" y="3262325"/>
                  </a:lnTo>
                  <a:lnTo>
                    <a:pt x="533173" y="3258835"/>
                  </a:lnTo>
                  <a:lnTo>
                    <a:pt x="513481" y="3255346"/>
                  </a:lnTo>
                  <a:lnTo>
                    <a:pt x="494107" y="3251223"/>
                  </a:lnTo>
                  <a:lnTo>
                    <a:pt x="475368" y="3247099"/>
                  </a:lnTo>
                  <a:lnTo>
                    <a:pt x="457264" y="3242659"/>
                  </a:lnTo>
                  <a:lnTo>
                    <a:pt x="439795" y="3237584"/>
                  </a:lnTo>
                  <a:lnTo>
                    <a:pt x="423280" y="3232509"/>
                  </a:lnTo>
                  <a:lnTo>
                    <a:pt x="407082" y="3227433"/>
                  </a:lnTo>
                  <a:lnTo>
                    <a:pt x="392154" y="3221407"/>
                  </a:lnTo>
                  <a:lnTo>
                    <a:pt x="377544" y="3215380"/>
                  </a:lnTo>
                  <a:lnTo>
                    <a:pt x="364204" y="3209671"/>
                  </a:lnTo>
                  <a:lnTo>
                    <a:pt x="351182" y="3203010"/>
                  </a:lnTo>
                  <a:lnTo>
                    <a:pt x="339431" y="3196031"/>
                  </a:lnTo>
                  <a:lnTo>
                    <a:pt x="328314" y="3189370"/>
                  </a:lnTo>
                  <a:lnTo>
                    <a:pt x="318151" y="3182392"/>
                  </a:lnTo>
                  <a:lnTo>
                    <a:pt x="308940" y="3175414"/>
                  </a:lnTo>
                  <a:lnTo>
                    <a:pt x="300682" y="3167801"/>
                  </a:lnTo>
                  <a:lnTo>
                    <a:pt x="293695" y="3160189"/>
                  </a:lnTo>
                  <a:lnTo>
                    <a:pt x="287343" y="3152259"/>
                  </a:lnTo>
                  <a:lnTo>
                    <a:pt x="284484" y="3148453"/>
                  </a:lnTo>
                  <a:lnTo>
                    <a:pt x="282261" y="3144646"/>
                  </a:lnTo>
                  <a:lnTo>
                    <a:pt x="280038" y="3140523"/>
                  </a:lnTo>
                  <a:lnTo>
                    <a:pt x="278132" y="3136399"/>
                  </a:lnTo>
                  <a:lnTo>
                    <a:pt x="276544" y="3132276"/>
                  </a:lnTo>
                  <a:lnTo>
                    <a:pt x="275274" y="3128470"/>
                  </a:lnTo>
                  <a:lnTo>
                    <a:pt x="274321" y="3124029"/>
                  </a:lnTo>
                  <a:lnTo>
                    <a:pt x="273368" y="3120223"/>
                  </a:lnTo>
                  <a:lnTo>
                    <a:pt x="273050" y="3115782"/>
                  </a:lnTo>
                  <a:lnTo>
                    <a:pt x="273050" y="3111341"/>
                  </a:lnTo>
                  <a:lnTo>
                    <a:pt x="273050" y="3107535"/>
                  </a:lnTo>
                  <a:lnTo>
                    <a:pt x="273368" y="3103094"/>
                  </a:lnTo>
                  <a:lnTo>
                    <a:pt x="274321" y="3098653"/>
                  </a:lnTo>
                  <a:lnTo>
                    <a:pt x="275274" y="3094847"/>
                  </a:lnTo>
                  <a:lnTo>
                    <a:pt x="276544" y="3090406"/>
                  </a:lnTo>
                  <a:lnTo>
                    <a:pt x="278132" y="3086600"/>
                  </a:lnTo>
                  <a:lnTo>
                    <a:pt x="280038" y="3082794"/>
                  </a:lnTo>
                  <a:lnTo>
                    <a:pt x="282261" y="3078670"/>
                  </a:lnTo>
                  <a:lnTo>
                    <a:pt x="284484" y="3074864"/>
                  </a:lnTo>
                  <a:lnTo>
                    <a:pt x="287343" y="3070741"/>
                  </a:lnTo>
                  <a:lnTo>
                    <a:pt x="293695" y="3062811"/>
                  </a:lnTo>
                  <a:lnTo>
                    <a:pt x="300682" y="3055515"/>
                  </a:lnTo>
                  <a:lnTo>
                    <a:pt x="308940" y="3047903"/>
                  </a:lnTo>
                  <a:lnTo>
                    <a:pt x="318151" y="3040925"/>
                  </a:lnTo>
                  <a:lnTo>
                    <a:pt x="328314" y="3033629"/>
                  </a:lnTo>
                  <a:lnTo>
                    <a:pt x="339431" y="3026651"/>
                  </a:lnTo>
                  <a:lnTo>
                    <a:pt x="351182" y="3019990"/>
                  </a:lnTo>
                  <a:lnTo>
                    <a:pt x="364204" y="3013646"/>
                  </a:lnTo>
                  <a:lnTo>
                    <a:pt x="377544" y="3007302"/>
                  </a:lnTo>
                  <a:lnTo>
                    <a:pt x="392154" y="3001593"/>
                  </a:lnTo>
                  <a:lnTo>
                    <a:pt x="407082" y="2995883"/>
                  </a:lnTo>
                  <a:lnTo>
                    <a:pt x="423280" y="2990491"/>
                  </a:lnTo>
                  <a:lnTo>
                    <a:pt x="439795" y="2985416"/>
                  </a:lnTo>
                  <a:lnTo>
                    <a:pt x="457264" y="2980658"/>
                  </a:lnTo>
                  <a:lnTo>
                    <a:pt x="475368" y="2975900"/>
                  </a:lnTo>
                  <a:lnTo>
                    <a:pt x="494107" y="2971777"/>
                  </a:lnTo>
                  <a:lnTo>
                    <a:pt x="513481" y="2967970"/>
                  </a:lnTo>
                  <a:lnTo>
                    <a:pt x="533173" y="2964164"/>
                  </a:lnTo>
                  <a:lnTo>
                    <a:pt x="553182" y="2960992"/>
                  </a:lnTo>
                  <a:lnTo>
                    <a:pt x="574144" y="2958137"/>
                  </a:lnTo>
                  <a:lnTo>
                    <a:pt x="595424" y="2955283"/>
                  </a:lnTo>
                  <a:lnTo>
                    <a:pt x="617022" y="2953380"/>
                  </a:lnTo>
                  <a:lnTo>
                    <a:pt x="639572" y="2951476"/>
                  </a:lnTo>
                  <a:lnTo>
                    <a:pt x="662122" y="2949890"/>
                  </a:lnTo>
                  <a:lnTo>
                    <a:pt x="684990" y="2948939"/>
                  </a:lnTo>
                  <a:lnTo>
                    <a:pt x="708176" y="2948304"/>
                  </a:lnTo>
                  <a:lnTo>
                    <a:pt x="731996" y="2947987"/>
                  </a:lnTo>
                  <a:close/>
                  <a:moveTo>
                    <a:pt x="2665715" y="2911157"/>
                  </a:moveTo>
                  <a:lnTo>
                    <a:pt x="2665715" y="3029585"/>
                  </a:lnTo>
                  <a:lnTo>
                    <a:pt x="2668254" y="3032125"/>
                  </a:lnTo>
                  <a:lnTo>
                    <a:pt x="2671429" y="3035300"/>
                  </a:lnTo>
                  <a:lnTo>
                    <a:pt x="2678729" y="3041650"/>
                  </a:lnTo>
                  <a:lnTo>
                    <a:pt x="2687934" y="3048635"/>
                  </a:lnTo>
                  <a:lnTo>
                    <a:pt x="2698726" y="3055938"/>
                  </a:lnTo>
                  <a:lnTo>
                    <a:pt x="2710153" y="3063240"/>
                  </a:lnTo>
                  <a:lnTo>
                    <a:pt x="2722215" y="3070225"/>
                  </a:lnTo>
                  <a:lnTo>
                    <a:pt x="2734594" y="3076258"/>
                  </a:lnTo>
                  <a:lnTo>
                    <a:pt x="2746656" y="3082290"/>
                  </a:lnTo>
                  <a:lnTo>
                    <a:pt x="2746656" y="2963227"/>
                  </a:lnTo>
                  <a:lnTo>
                    <a:pt x="2734594" y="2957195"/>
                  </a:lnTo>
                  <a:lnTo>
                    <a:pt x="2723167" y="2951480"/>
                  </a:lnTo>
                  <a:lnTo>
                    <a:pt x="2712058" y="2945130"/>
                  </a:lnTo>
                  <a:lnTo>
                    <a:pt x="2701583" y="2938462"/>
                  </a:lnTo>
                  <a:lnTo>
                    <a:pt x="2691743" y="2932112"/>
                  </a:lnTo>
                  <a:lnTo>
                    <a:pt x="2682538" y="2925445"/>
                  </a:lnTo>
                  <a:lnTo>
                    <a:pt x="2673650" y="2918142"/>
                  </a:lnTo>
                  <a:lnTo>
                    <a:pt x="2665715" y="2911157"/>
                  </a:lnTo>
                  <a:close/>
                  <a:moveTo>
                    <a:pt x="1404938" y="2890837"/>
                  </a:moveTo>
                  <a:lnTo>
                    <a:pt x="1408115" y="2896532"/>
                  </a:lnTo>
                  <a:lnTo>
                    <a:pt x="1411928" y="2901593"/>
                  </a:lnTo>
                  <a:lnTo>
                    <a:pt x="1415740" y="2906655"/>
                  </a:lnTo>
                  <a:lnTo>
                    <a:pt x="1419552" y="2911716"/>
                  </a:lnTo>
                  <a:lnTo>
                    <a:pt x="1424000" y="2916778"/>
                  </a:lnTo>
                  <a:lnTo>
                    <a:pt x="1428447" y="2922156"/>
                  </a:lnTo>
                  <a:lnTo>
                    <a:pt x="1438296" y="2931963"/>
                  </a:lnTo>
                  <a:lnTo>
                    <a:pt x="1448780" y="2941453"/>
                  </a:lnTo>
                  <a:lnTo>
                    <a:pt x="1460852" y="2950311"/>
                  </a:lnTo>
                  <a:lnTo>
                    <a:pt x="1472924" y="2958852"/>
                  </a:lnTo>
                  <a:lnTo>
                    <a:pt x="1486267" y="2967394"/>
                  </a:lnTo>
                  <a:lnTo>
                    <a:pt x="1500563" y="2975619"/>
                  </a:lnTo>
                  <a:lnTo>
                    <a:pt x="1515494" y="2983211"/>
                  </a:lnTo>
                  <a:lnTo>
                    <a:pt x="1531061" y="2990487"/>
                  </a:lnTo>
                  <a:lnTo>
                    <a:pt x="1547263" y="2997763"/>
                  </a:lnTo>
                  <a:lnTo>
                    <a:pt x="1564101" y="3004723"/>
                  </a:lnTo>
                  <a:lnTo>
                    <a:pt x="1581574" y="3010734"/>
                  </a:lnTo>
                  <a:lnTo>
                    <a:pt x="1599682" y="3017061"/>
                  </a:lnTo>
                  <a:lnTo>
                    <a:pt x="1618108" y="3022755"/>
                  </a:lnTo>
                  <a:lnTo>
                    <a:pt x="1637170" y="3028133"/>
                  </a:lnTo>
                  <a:lnTo>
                    <a:pt x="1656866" y="3033195"/>
                  </a:lnTo>
                  <a:lnTo>
                    <a:pt x="1676881" y="3037940"/>
                  </a:lnTo>
                  <a:lnTo>
                    <a:pt x="1697213" y="3042369"/>
                  </a:lnTo>
                  <a:lnTo>
                    <a:pt x="1718180" y="3046481"/>
                  </a:lnTo>
                  <a:lnTo>
                    <a:pt x="1738830" y="3050277"/>
                  </a:lnTo>
                  <a:lnTo>
                    <a:pt x="1760116" y="3053757"/>
                  </a:lnTo>
                  <a:lnTo>
                    <a:pt x="1782036" y="3056604"/>
                  </a:lnTo>
                  <a:lnTo>
                    <a:pt x="1803639" y="3059135"/>
                  </a:lnTo>
                  <a:lnTo>
                    <a:pt x="1825877" y="3061666"/>
                  </a:lnTo>
                  <a:lnTo>
                    <a:pt x="1847798" y="3063564"/>
                  </a:lnTo>
                  <a:lnTo>
                    <a:pt x="1870036" y="3065146"/>
                  </a:lnTo>
                  <a:lnTo>
                    <a:pt x="1891957" y="3066411"/>
                  </a:lnTo>
                  <a:lnTo>
                    <a:pt x="1914513" y="3067360"/>
                  </a:lnTo>
                  <a:lnTo>
                    <a:pt x="1936751" y="3067993"/>
                  </a:lnTo>
                  <a:lnTo>
                    <a:pt x="1959307" y="3067993"/>
                  </a:lnTo>
                  <a:lnTo>
                    <a:pt x="1978051" y="3067993"/>
                  </a:lnTo>
                  <a:lnTo>
                    <a:pt x="1996794" y="3067360"/>
                  </a:lnTo>
                  <a:lnTo>
                    <a:pt x="2015538" y="3067044"/>
                  </a:lnTo>
                  <a:lnTo>
                    <a:pt x="2034599" y="3065779"/>
                  </a:lnTo>
                  <a:lnTo>
                    <a:pt x="2053025" y="3064830"/>
                  </a:lnTo>
                  <a:lnTo>
                    <a:pt x="2071769" y="3063564"/>
                  </a:lnTo>
                  <a:lnTo>
                    <a:pt x="2090513" y="3061982"/>
                  </a:lnTo>
                  <a:lnTo>
                    <a:pt x="2108621" y="3060084"/>
                  </a:lnTo>
                  <a:lnTo>
                    <a:pt x="2127365" y="3058186"/>
                  </a:lnTo>
                  <a:lnTo>
                    <a:pt x="2145473" y="3055655"/>
                  </a:lnTo>
                  <a:lnTo>
                    <a:pt x="2163581" y="3052808"/>
                  </a:lnTo>
                  <a:lnTo>
                    <a:pt x="2181372" y="3050277"/>
                  </a:lnTo>
                  <a:lnTo>
                    <a:pt x="2199163" y="3047114"/>
                  </a:lnTo>
                  <a:lnTo>
                    <a:pt x="2216318" y="3043950"/>
                  </a:lnTo>
                  <a:lnTo>
                    <a:pt x="2233473" y="3040471"/>
                  </a:lnTo>
                  <a:lnTo>
                    <a:pt x="2250311" y="3036358"/>
                  </a:lnTo>
                  <a:lnTo>
                    <a:pt x="2266830" y="3032562"/>
                  </a:lnTo>
                  <a:lnTo>
                    <a:pt x="2283668" y="3028133"/>
                  </a:lnTo>
                  <a:lnTo>
                    <a:pt x="2299235" y="3023704"/>
                  </a:lnTo>
                  <a:lnTo>
                    <a:pt x="2315119" y="3018642"/>
                  </a:lnTo>
                  <a:lnTo>
                    <a:pt x="2330051" y="3013897"/>
                  </a:lnTo>
                  <a:lnTo>
                    <a:pt x="2344982" y="3008519"/>
                  </a:lnTo>
                  <a:lnTo>
                    <a:pt x="2359278" y="3003141"/>
                  </a:lnTo>
                  <a:lnTo>
                    <a:pt x="2373574" y="2997447"/>
                  </a:lnTo>
                  <a:lnTo>
                    <a:pt x="2386917" y="2991753"/>
                  </a:lnTo>
                  <a:lnTo>
                    <a:pt x="2399942" y="2985426"/>
                  </a:lnTo>
                  <a:lnTo>
                    <a:pt x="2412650" y="2979099"/>
                  </a:lnTo>
                  <a:lnTo>
                    <a:pt x="2424722" y="2972455"/>
                  </a:lnTo>
                  <a:lnTo>
                    <a:pt x="2436159" y="2965179"/>
                  </a:lnTo>
                  <a:lnTo>
                    <a:pt x="2446961" y="2958220"/>
                  </a:lnTo>
                  <a:lnTo>
                    <a:pt x="2457444" y="2950627"/>
                  </a:lnTo>
                  <a:lnTo>
                    <a:pt x="2466975" y="2943351"/>
                  </a:lnTo>
                  <a:lnTo>
                    <a:pt x="2466975" y="3039838"/>
                  </a:lnTo>
                  <a:lnTo>
                    <a:pt x="2466657" y="3040471"/>
                  </a:lnTo>
                  <a:lnTo>
                    <a:pt x="2466340" y="3048063"/>
                  </a:lnTo>
                  <a:lnTo>
                    <a:pt x="2466022" y="3052808"/>
                  </a:lnTo>
                  <a:lnTo>
                    <a:pt x="2464751" y="3058186"/>
                  </a:lnTo>
                  <a:lnTo>
                    <a:pt x="2463480" y="3062615"/>
                  </a:lnTo>
                  <a:lnTo>
                    <a:pt x="2461892" y="3067993"/>
                  </a:lnTo>
                  <a:lnTo>
                    <a:pt x="2459986" y="3072422"/>
                  </a:lnTo>
                  <a:lnTo>
                    <a:pt x="2457444" y="3077167"/>
                  </a:lnTo>
                  <a:lnTo>
                    <a:pt x="2455220" y="3081912"/>
                  </a:lnTo>
                  <a:lnTo>
                    <a:pt x="2452361" y="3086658"/>
                  </a:lnTo>
                  <a:lnTo>
                    <a:pt x="2449184" y="3091403"/>
                  </a:lnTo>
                  <a:lnTo>
                    <a:pt x="2445690" y="3096148"/>
                  </a:lnTo>
                  <a:lnTo>
                    <a:pt x="2441878" y="3100893"/>
                  </a:lnTo>
                  <a:lnTo>
                    <a:pt x="2437748" y="3105322"/>
                  </a:lnTo>
                  <a:lnTo>
                    <a:pt x="2429170" y="3114180"/>
                  </a:lnTo>
                  <a:lnTo>
                    <a:pt x="2419322" y="3123038"/>
                  </a:lnTo>
                  <a:lnTo>
                    <a:pt x="2408202" y="3131579"/>
                  </a:lnTo>
                  <a:lnTo>
                    <a:pt x="2396130" y="3139804"/>
                  </a:lnTo>
                  <a:lnTo>
                    <a:pt x="2383423" y="3147713"/>
                  </a:lnTo>
                  <a:lnTo>
                    <a:pt x="2369127" y="3155622"/>
                  </a:lnTo>
                  <a:lnTo>
                    <a:pt x="2354195" y="3162898"/>
                  </a:lnTo>
                  <a:lnTo>
                    <a:pt x="2338311" y="3170490"/>
                  </a:lnTo>
                  <a:lnTo>
                    <a:pt x="2321791" y="3177134"/>
                  </a:lnTo>
                  <a:lnTo>
                    <a:pt x="2304636" y="3183777"/>
                  </a:lnTo>
                  <a:lnTo>
                    <a:pt x="2285892" y="3190104"/>
                  </a:lnTo>
                  <a:lnTo>
                    <a:pt x="2266830" y="3196431"/>
                  </a:lnTo>
                  <a:lnTo>
                    <a:pt x="2247134" y="3201809"/>
                  </a:lnTo>
                  <a:lnTo>
                    <a:pt x="2226802" y="3207503"/>
                  </a:lnTo>
                  <a:lnTo>
                    <a:pt x="2205516" y="3212248"/>
                  </a:lnTo>
                  <a:lnTo>
                    <a:pt x="2183278" y="3216677"/>
                  </a:lnTo>
                  <a:lnTo>
                    <a:pt x="2160722" y="3221106"/>
                  </a:lnTo>
                  <a:lnTo>
                    <a:pt x="2137848" y="3224586"/>
                  </a:lnTo>
                  <a:lnTo>
                    <a:pt x="2114340" y="3228382"/>
                  </a:lnTo>
                  <a:lnTo>
                    <a:pt x="2089877" y="3231229"/>
                  </a:lnTo>
                  <a:lnTo>
                    <a:pt x="2065415" y="3233760"/>
                  </a:lnTo>
                  <a:lnTo>
                    <a:pt x="2040000" y="3235975"/>
                  </a:lnTo>
                  <a:lnTo>
                    <a:pt x="2014267" y="3237556"/>
                  </a:lnTo>
                  <a:lnTo>
                    <a:pt x="1988217" y="3238822"/>
                  </a:lnTo>
                  <a:lnTo>
                    <a:pt x="1962166" y="3239771"/>
                  </a:lnTo>
                  <a:lnTo>
                    <a:pt x="1935480" y="3240087"/>
                  </a:lnTo>
                  <a:lnTo>
                    <a:pt x="1908159" y="3239771"/>
                  </a:lnTo>
                  <a:lnTo>
                    <a:pt x="1881155" y="3238822"/>
                  </a:lnTo>
                  <a:lnTo>
                    <a:pt x="1854469" y="3237556"/>
                  </a:lnTo>
                  <a:lnTo>
                    <a:pt x="1828419" y="3235658"/>
                  </a:lnTo>
                  <a:lnTo>
                    <a:pt x="1803004" y="3233760"/>
                  </a:lnTo>
                  <a:lnTo>
                    <a:pt x="1777588" y="3230913"/>
                  </a:lnTo>
                  <a:lnTo>
                    <a:pt x="1752809" y="3227750"/>
                  </a:lnTo>
                  <a:lnTo>
                    <a:pt x="1728664" y="3224270"/>
                  </a:lnTo>
                  <a:lnTo>
                    <a:pt x="1705155" y="3220474"/>
                  </a:lnTo>
                  <a:lnTo>
                    <a:pt x="1682282" y="3215728"/>
                  </a:lnTo>
                  <a:lnTo>
                    <a:pt x="1660043" y="3210983"/>
                  </a:lnTo>
                  <a:lnTo>
                    <a:pt x="1638440" y="3205921"/>
                  </a:lnTo>
                  <a:lnTo>
                    <a:pt x="1617791" y="3200227"/>
                  </a:lnTo>
                  <a:lnTo>
                    <a:pt x="1597776" y="3194533"/>
                  </a:lnTo>
                  <a:lnTo>
                    <a:pt x="1578397" y="3188206"/>
                  </a:lnTo>
                  <a:lnTo>
                    <a:pt x="1559653" y="3181563"/>
                  </a:lnTo>
                  <a:lnTo>
                    <a:pt x="1542498" y="3174287"/>
                  </a:lnTo>
                  <a:lnTo>
                    <a:pt x="1525343" y="3167327"/>
                  </a:lnTo>
                  <a:lnTo>
                    <a:pt x="1509776" y="3159734"/>
                  </a:lnTo>
                  <a:lnTo>
                    <a:pt x="1495162" y="3151826"/>
                  </a:lnTo>
                  <a:lnTo>
                    <a:pt x="1481184" y="3143601"/>
                  </a:lnTo>
                  <a:lnTo>
                    <a:pt x="1468159" y="3135376"/>
                  </a:lnTo>
                  <a:lnTo>
                    <a:pt x="1456404" y="3126834"/>
                  </a:lnTo>
                  <a:lnTo>
                    <a:pt x="1445603" y="3117660"/>
                  </a:lnTo>
                  <a:lnTo>
                    <a:pt x="1440837" y="3113547"/>
                  </a:lnTo>
                  <a:lnTo>
                    <a:pt x="1436390" y="3108802"/>
                  </a:lnTo>
                  <a:lnTo>
                    <a:pt x="1431942" y="3104373"/>
                  </a:lnTo>
                  <a:lnTo>
                    <a:pt x="1428130" y="3099628"/>
                  </a:lnTo>
                  <a:lnTo>
                    <a:pt x="1424318" y="3094883"/>
                  </a:lnTo>
                  <a:lnTo>
                    <a:pt x="1420823" y="3090138"/>
                  </a:lnTo>
                  <a:lnTo>
                    <a:pt x="1417646" y="3085392"/>
                  </a:lnTo>
                  <a:lnTo>
                    <a:pt x="1415105" y="3080331"/>
                  </a:lnTo>
                  <a:lnTo>
                    <a:pt x="1412563" y="3075585"/>
                  </a:lnTo>
                  <a:lnTo>
                    <a:pt x="1410339" y="3070524"/>
                  </a:lnTo>
                  <a:lnTo>
                    <a:pt x="1408115" y="3065779"/>
                  </a:lnTo>
                  <a:lnTo>
                    <a:pt x="1407162" y="3060717"/>
                  </a:lnTo>
                  <a:lnTo>
                    <a:pt x="1405892" y="3055655"/>
                  </a:lnTo>
                  <a:lnTo>
                    <a:pt x="1404621" y="3050594"/>
                  </a:lnTo>
                  <a:lnTo>
                    <a:pt x="1404303" y="3045532"/>
                  </a:lnTo>
                  <a:lnTo>
                    <a:pt x="1404303" y="3040471"/>
                  </a:lnTo>
                  <a:lnTo>
                    <a:pt x="1403350" y="3040471"/>
                  </a:lnTo>
                  <a:lnTo>
                    <a:pt x="1403350" y="2909186"/>
                  </a:lnTo>
                  <a:lnTo>
                    <a:pt x="1403350" y="2905389"/>
                  </a:lnTo>
                  <a:lnTo>
                    <a:pt x="1403985" y="2898113"/>
                  </a:lnTo>
                  <a:lnTo>
                    <a:pt x="1404938" y="2890837"/>
                  </a:lnTo>
                  <a:close/>
                  <a:moveTo>
                    <a:pt x="2609850" y="2805112"/>
                  </a:moveTo>
                  <a:lnTo>
                    <a:pt x="2613342" y="2810827"/>
                  </a:lnTo>
                  <a:lnTo>
                    <a:pt x="2617468" y="2816860"/>
                  </a:lnTo>
                  <a:lnTo>
                    <a:pt x="2621594" y="2822257"/>
                  </a:lnTo>
                  <a:lnTo>
                    <a:pt x="2626038" y="2828290"/>
                  </a:lnTo>
                  <a:lnTo>
                    <a:pt x="2631117" y="2833687"/>
                  </a:lnTo>
                  <a:lnTo>
                    <a:pt x="2635878" y="2839402"/>
                  </a:lnTo>
                  <a:lnTo>
                    <a:pt x="2641274" y="2844800"/>
                  </a:lnTo>
                  <a:lnTo>
                    <a:pt x="2646988" y="2850515"/>
                  </a:lnTo>
                  <a:lnTo>
                    <a:pt x="2658732" y="2860675"/>
                  </a:lnTo>
                  <a:lnTo>
                    <a:pt x="2671746" y="2870835"/>
                  </a:lnTo>
                  <a:lnTo>
                    <a:pt x="2685712" y="2880677"/>
                  </a:lnTo>
                  <a:lnTo>
                    <a:pt x="2700631" y="2889885"/>
                  </a:lnTo>
                  <a:lnTo>
                    <a:pt x="2715867" y="2898775"/>
                  </a:lnTo>
                  <a:lnTo>
                    <a:pt x="2732372" y="2907665"/>
                  </a:lnTo>
                  <a:lnTo>
                    <a:pt x="2749830" y="2915920"/>
                  </a:lnTo>
                  <a:lnTo>
                    <a:pt x="2767923" y="2923857"/>
                  </a:lnTo>
                  <a:lnTo>
                    <a:pt x="2786650" y="2931160"/>
                  </a:lnTo>
                  <a:lnTo>
                    <a:pt x="2805695" y="2938780"/>
                  </a:lnTo>
                  <a:lnTo>
                    <a:pt x="2826009" y="2945447"/>
                  </a:lnTo>
                  <a:lnTo>
                    <a:pt x="2846959" y="2951797"/>
                  </a:lnTo>
                  <a:lnTo>
                    <a:pt x="2867591" y="2957512"/>
                  </a:lnTo>
                  <a:lnTo>
                    <a:pt x="2889492" y="2963545"/>
                  </a:lnTo>
                  <a:lnTo>
                    <a:pt x="2912029" y="2968625"/>
                  </a:lnTo>
                  <a:lnTo>
                    <a:pt x="2934248" y="2973705"/>
                  </a:lnTo>
                  <a:lnTo>
                    <a:pt x="2957102" y="2978150"/>
                  </a:lnTo>
                  <a:lnTo>
                    <a:pt x="2980908" y="2982595"/>
                  </a:lnTo>
                  <a:lnTo>
                    <a:pt x="3004396" y="2986087"/>
                  </a:lnTo>
                  <a:lnTo>
                    <a:pt x="3028203" y="2989580"/>
                  </a:lnTo>
                  <a:lnTo>
                    <a:pt x="3052644" y="2992437"/>
                  </a:lnTo>
                  <a:lnTo>
                    <a:pt x="3077084" y="2994977"/>
                  </a:lnTo>
                  <a:lnTo>
                    <a:pt x="3101525" y="2997200"/>
                  </a:lnTo>
                  <a:lnTo>
                    <a:pt x="3125966" y="2999105"/>
                  </a:lnTo>
                  <a:lnTo>
                    <a:pt x="3150725" y="3000375"/>
                  </a:lnTo>
                  <a:lnTo>
                    <a:pt x="3175800" y="3001327"/>
                  </a:lnTo>
                  <a:lnTo>
                    <a:pt x="3200559" y="3001962"/>
                  </a:lnTo>
                  <a:lnTo>
                    <a:pt x="3225317" y="3002280"/>
                  </a:lnTo>
                  <a:lnTo>
                    <a:pt x="3246266" y="3002280"/>
                  </a:lnTo>
                  <a:lnTo>
                    <a:pt x="3267216" y="3001962"/>
                  </a:lnTo>
                  <a:lnTo>
                    <a:pt x="3288165" y="3001010"/>
                  </a:lnTo>
                  <a:lnTo>
                    <a:pt x="3308797" y="2999740"/>
                  </a:lnTo>
                  <a:lnTo>
                    <a:pt x="3329429" y="2998787"/>
                  </a:lnTo>
                  <a:lnTo>
                    <a:pt x="3350378" y="2997200"/>
                  </a:lnTo>
                  <a:lnTo>
                    <a:pt x="3371010" y="2995612"/>
                  </a:lnTo>
                  <a:lnTo>
                    <a:pt x="3391325" y="2993707"/>
                  </a:lnTo>
                  <a:lnTo>
                    <a:pt x="3411957" y="2991167"/>
                  </a:lnTo>
                  <a:lnTo>
                    <a:pt x="3431954" y="2988310"/>
                  </a:lnTo>
                  <a:lnTo>
                    <a:pt x="3451951" y="2985770"/>
                  </a:lnTo>
                  <a:lnTo>
                    <a:pt x="3471948" y="2982595"/>
                  </a:lnTo>
                  <a:lnTo>
                    <a:pt x="3491628" y="2979102"/>
                  </a:lnTo>
                  <a:lnTo>
                    <a:pt x="3510990" y="2975292"/>
                  </a:lnTo>
                  <a:lnTo>
                    <a:pt x="3530035" y="2971482"/>
                  </a:lnTo>
                  <a:lnTo>
                    <a:pt x="3548763" y="2967037"/>
                  </a:lnTo>
                  <a:lnTo>
                    <a:pt x="3567173" y="2962275"/>
                  </a:lnTo>
                  <a:lnTo>
                    <a:pt x="3585265" y="2957512"/>
                  </a:lnTo>
                  <a:lnTo>
                    <a:pt x="3603041" y="2953067"/>
                  </a:lnTo>
                  <a:lnTo>
                    <a:pt x="3620498" y="2947352"/>
                  </a:lnTo>
                  <a:lnTo>
                    <a:pt x="3637004" y="2941955"/>
                  </a:lnTo>
                  <a:lnTo>
                    <a:pt x="3653510" y="2935922"/>
                  </a:lnTo>
                  <a:lnTo>
                    <a:pt x="3669698" y="2929890"/>
                  </a:lnTo>
                  <a:lnTo>
                    <a:pt x="3685251" y="2923857"/>
                  </a:lnTo>
                  <a:lnTo>
                    <a:pt x="3700170" y="2916872"/>
                  </a:lnTo>
                  <a:lnTo>
                    <a:pt x="3714770" y="2909887"/>
                  </a:lnTo>
                  <a:lnTo>
                    <a:pt x="3728419" y="2902902"/>
                  </a:lnTo>
                  <a:lnTo>
                    <a:pt x="3741751" y="2895282"/>
                  </a:lnTo>
                  <a:lnTo>
                    <a:pt x="3754765" y="2887980"/>
                  </a:lnTo>
                  <a:lnTo>
                    <a:pt x="3767144" y="2880042"/>
                  </a:lnTo>
                  <a:lnTo>
                    <a:pt x="3778571" y="2871787"/>
                  </a:lnTo>
                  <a:lnTo>
                    <a:pt x="3789363" y="2863532"/>
                  </a:lnTo>
                  <a:lnTo>
                    <a:pt x="3789363" y="2971165"/>
                  </a:lnTo>
                  <a:lnTo>
                    <a:pt x="3788728" y="2971482"/>
                  </a:lnTo>
                  <a:lnTo>
                    <a:pt x="3788728" y="2975927"/>
                  </a:lnTo>
                  <a:lnTo>
                    <a:pt x="3788411" y="2980055"/>
                  </a:lnTo>
                  <a:lnTo>
                    <a:pt x="3787776" y="2985770"/>
                  </a:lnTo>
                  <a:lnTo>
                    <a:pt x="3786506" y="2991167"/>
                  </a:lnTo>
                  <a:lnTo>
                    <a:pt x="3785237" y="2996247"/>
                  </a:lnTo>
                  <a:lnTo>
                    <a:pt x="3783332" y="3001962"/>
                  </a:lnTo>
                  <a:lnTo>
                    <a:pt x="3781428" y="3007360"/>
                  </a:lnTo>
                  <a:lnTo>
                    <a:pt x="3778571" y="3012758"/>
                  </a:lnTo>
                  <a:lnTo>
                    <a:pt x="3775714" y="3018155"/>
                  </a:lnTo>
                  <a:lnTo>
                    <a:pt x="3772540" y="3023235"/>
                  </a:lnTo>
                  <a:lnTo>
                    <a:pt x="3769048" y="3028633"/>
                  </a:lnTo>
                  <a:lnTo>
                    <a:pt x="3765557" y="3033713"/>
                  </a:lnTo>
                  <a:lnTo>
                    <a:pt x="3761113" y="3038793"/>
                  </a:lnTo>
                  <a:lnTo>
                    <a:pt x="3756987" y="3043555"/>
                  </a:lnTo>
                  <a:lnTo>
                    <a:pt x="3752226" y="3048635"/>
                  </a:lnTo>
                  <a:lnTo>
                    <a:pt x="3747147" y="3054033"/>
                  </a:lnTo>
                  <a:lnTo>
                    <a:pt x="3741433" y="3058795"/>
                  </a:lnTo>
                  <a:lnTo>
                    <a:pt x="3736037" y="3063240"/>
                  </a:lnTo>
                  <a:lnTo>
                    <a:pt x="3723658" y="3072765"/>
                  </a:lnTo>
                  <a:lnTo>
                    <a:pt x="3710327" y="3082290"/>
                  </a:lnTo>
                  <a:lnTo>
                    <a:pt x="3696043" y="3090863"/>
                  </a:lnTo>
                  <a:lnTo>
                    <a:pt x="3680490" y="3099753"/>
                  </a:lnTo>
                  <a:lnTo>
                    <a:pt x="3663667" y="3108325"/>
                  </a:lnTo>
                  <a:lnTo>
                    <a:pt x="3646526" y="3116263"/>
                  </a:lnTo>
                  <a:lnTo>
                    <a:pt x="3627799" y="3124200"/>
                  </a:lnTo>
                  <a:lnTo>
                    <a:pt x="3608754" y="3131503"/>
                  </a:lnTo>
                  <a:lnTo>
                    <a:pt x="3588122" y="3138170"/>
                  </a:lnTo>
                  <a:lnTo>
                    <a:pt x="3566855" y="3145155"/>
                  </a:lnTo>
                  <a:lnTo>
                    <a:pt x="3544636" y="3151188"/>
                  </a:lnTo>
                  <a:lnTo>
                    <a:pt x="3522417" y="3157538"/>
                  </a:lnTo>
                  <a:lnTo>
                    <a:pt x="3498611" y="3163253"/>
                  </a:lnTo>
                  <a:lnTo>
                    <a:pt x="3474170" y="3168333"/>
                  </a:lnTo>
                  <a:lnTo>
                    <a:pt x="3449412" y="3172778"/>
                  </a:lnTo>
                  <a:lnTo>
                    <a:pt x="3423701" y="3176905"/>
                  </a:lnTo>
                  <a:lnTo>
                    <a:pt x="3397356" y="3181033"/>
                  </a:lnTo>
                  <a:lnTo>
                    <a:pt x="3370376" y="3184208"/>
                  </a:lnTo>
                  <a:lnTo>
                    <a:pt x="3343395" y="3187383"/>
                  </a:lnTo>
                  <a:lnTo>
                    <a:pt x="3315146" y="3189605"/>
                  </a:lnTo>
                  <a:lnTo>
                    <a:pt x="3286896" y="3191193"/>
                  </a:lnTo>
                  <a:lnTo>
                    <a:pt x="3258011" y="3192780"/>
                  </a:lnTo>
                  <a:lnTo>
                    <a:pt x="3228491" y="3193415"/>
                  </a:lnTo>
                  <a:lnTo>
                    <a:pt x="3198972" y="3194050"/>
                  </a:lnTo>
                  <a:lnTo>
                    <a:pt x="3168500" y="3193415"/>
                  </a:lnTo>
                  <a:lnTo>
                    <a:pt x="3138663" y="3192780"/>
                  </a:lnTo>
                  <a:lnTo>
                    <a:pt x="3109143" y="3191193"/>
                  </a:lnTo>
                  <a:lnTo>
                    <a:pt x="3080259" y="3189288"/>
                  </a:lnTo>
                  <a:lnTo>
                    <a:pt x="3051374" y="3186748"/>
                  </a:lnTo>
                  <a:lnTo>
                    <a:pt x="3023441" y="3183573"/>
                  </a:lnTo>
                  <a:lnTo>
                    <a:pt x="2996144" y="3180080"/>
                  </a:lnTo>
                  <a:lnTo>
                    <a:pt x="2969481" y="3176270"/>
                  </a:lnTo>
                  <a:lnTo>
                    <a:pt x="2943453" y="3171825"/>
                  </a:lnTo>
                  <a:lnTo>
                    <a:pt x="2917742" y="3167063"/>
                  </a:lnTo>
                  <a:lnTo>
                    <a:pt x="2892984" y="3161665"/>
                  </a:lnTo>
                  <a:lnTo>
                    <a:pt x="2869178" y="3155633"/>
                  </a:lnTo>
                  <a:lnTo>
                    <a:pt x="2846007" y="3149918"/>
                  </a:lnTo>
                  <a:lnTo>
                    <a:pt x="2823470" y="3142933"/>
                  </a:lnTo>
                  <a:lnTo>
                    <a:pt x="2802203" y="3135948"/>
                  </a:lnTo>
                  <a:lnTo>
                    <a:pt x="2781889" y="3128328"/>
                  </a:lnTo>
                  <a:lnTo>
                    <a:pt x="2762527" y="3121025"/>
                  </a:lnTo>
                  <a:lnTo>
                    <a:pt x="2743799" y="3112770"/>
                  </a:lnTo>
                  <a:lnTo>
                    <a:pt x="2726024" y="3104515"/>
                  </a:lnTo>
                  <a:lnTo>
                    <a:pt x="2709518" y="3095625"/>
                  </a:lnTo>
                  <a:lnTo>
                    <a:pt x="2694600" y="3086735"/>
                  </a:lnTo>
                  <a:lnTo>
                    <a:pt x="2679999" y="3077210"/>
                  </a:lnTo>
                  <a:lnTo>
                    <a:pt x="2666985" y="3067685"/>
                  </a:lnTo>
                  <a:lnTo>
                    <a:pt x="2660954" y="3062923"/>
                  </a:lnTo>
                  <a:lnTo>
                    <a:pt x="2655240" y="3057843"/>
                  </a:lnTo>
                  <a:lnTo>
                    <a:pt x="2650162" y="3052763"/>
                  </a:lnTo>
                  <a:lnTo>
                    <a:pt x="2645083" y="3048000"/>
                  </a:lnTo>
                  <a:lnTo>
                    <a:pt x="2639687" y="3042603"/>
                  </a:lnTo>
                  <a:lnTo>
                    <a:pt x="2635561" y="3037205"/>
                  </a:lnTo>
                  <a:lnTo>
                    <a:pt x="2631434" y="3032125"/>
                  </a:lnTo>
                  <a:lnTo>
                    <a:pt x="2627625" y="3027045"/>
                  </a:lnTo>
                  <a:lnTo>
                    <a:pt x="2624134" y="3021648"/>
                  </a:lnTo>
                  <a:lnTo>
                    <a:pt x="2620960" y="3015933"/>
                  </a:lnTo>
                  <a:lnTo>
                    <a:pt x="2618103" y="3010535"/>
                  </a:lnTo>
                  <a:lnTo>
                    <a:pt x="2615881" y="3005137"/>
                  </a:lnTo>
                  <a:lnTo>
                    <a:pt x="2613659" y="2999422"/>
                  </a:lnTo>
                  <a:lnTo>
                    <a:pt x="2612072" y="2994025"/>
                  </a:lnTo>
                  <a:lnTo>
                    <a:pt x="2610485" y="2988310"/>
                  </a:lnTo>
                  <a:lnTo>
                    <a:pt x="2609850" y="2982912"/>
                  </a:lnTo>
                  <a:lnTo>
                    <a:pt x="2609215" y="2976880"/>
                  </a:lnTo>
                  <a:lnTo>
                    <a:pt x="2609215" y="2971482"/>
                  </a:lnTo>
                  <a:lnTo>
                    <a:pt x="2608580" y="2971482"/>
                  </a:lnTo>
                  <a:lnTo>
                    <a:pt x="2608580" y="2825115"/>
                  </a:lnTo>
                  <a:lnTo>
                    <a:pt x="2608263" y="2821305"/>
                  </a:lnTo>
                  <a:lnTo>
                    <a:pt x="2608580" y="2812732"/>
                  </a:lnTo>
                  <a:lnTo>
                    <a:pt x="2609850" y="2805112"/>
                  </a:lnTo>
                  <a:close/>
                  <a:moveTo>
                    <a:pt x="3151360" y="2793804"/>
                  </a:moveTo>
                  <a:lnTo>
                    <a:pt x="3151360" y="2908645"/>
                  </a:lnTo>
                  <a:lnTo>
                    <a:pt x="3174848" y="2908962"/>
                  </a:lnTo>
                  <a:lnTo>
                    <a:pt x="3198972" y="2909280"/>
                  </a:lnTo>
                  <a:lnTo>
                    <a:pt x="3231983" y="2908962"/>
                  </a:lnTo>
                  <a:lnTo>
                    <a:pt x="3231983" y="2794121"/>
                  </a:lnTo>
                  <a:lnTo>
                    <a:pt x="3198972" y="2794755"/>
                  </a:lnTo>
                  <a:lnTo>
                    <a:pt x="3174848" y="2794121"/>
                  </a:lnTo>
                  <a:lnTo>
                    <a:pt x="3151360" y="2793804"/>
                  </a:lnTo>
                  <a:close/>
                  <a:moveTo>
                    <a:pt x="2989478" y="2779528"/>
                  </a:moveTo>
                  <a:lnTo>
                    <a:pt x="2989478" y="2894687"/>
                  </a:lnTo>
                  <a:lnTo>
                    <a:pt x="3009158" y="2897542"/>
                  </a:lnTo>
                  <a:lnTo>
                    <a:pt x="3029472" y="2899762"/>
                  </a:lnTo>
                  <a:lnTo>
                    <a:pt x="3049469" y="2902300"/>
                  </a:lnTo>
                  <a:lnTo>
                    <a:pt x="3070419" y="2903887"/>
                  </a:lnTo>
                  <a:lnTo>
                    <a:pt x="3070419" y="2789045"/>
                  </a:lnTo>
                  <a:lnTo>
                    <a:pt x="3049469" y="2787142"/>
                  </a:lnTo>
                  <a:lnTo>
                    <a:pt x="3029472" y="2784921"/>
                  </a:lnTo>
                  <a:lnTo>
                    <a:pt x="3009158" y="2782383"/>
                  </a:lnTo>
                  <a:lnTo>
                    <a:pt x="2989478" y="2779528"/>
                  </a:lnTo>
                  <a:close/>
                  <a:moveTo>
                    <a:pt x="2827597" y="2743045"/>
                  </a:moveTo>
                  <a:lnTo>
                    <a:pt x="2827597" y="2859790"/>
                  </a:lnTo>
                  <a:lnTo>
                    <a:pt x="2846959" y="2865500"/>
                  </a:lnTo>
                  <a:lnTo>
                    <a:pt x="2866956" y="2870576"/>
                  </a:lnTo>
                  <a:lnTo>
                    <a:pt x="2887588" y="2875969"/>
                  </a:lnTo>
                  <a:lnTo>
                    <a:pt x="2908220" y="2880411"/>
                  </a:lnTo>
                  <a:lnTo>
                    <a:pt x="2908220" y="2764618"/>
                  </a:lnTo>
                  <a:lnTo>
                    <a:pt x="2887588" y="2759542"/>
                  </a:lnTo>
                  <a:lnTo>
                    <a:pt x="2866956" y="2754466"/>
                  </a:lnTo>
                  <a:lnTo>
                    <a:pt x="2846959" y="2748755"/>
                  </a:lnTo>
                  <a:lnTo>
                    <a:pt x="2827597" y="2743045"/>
                  </a:lnTo>
                  <a:close/>
                  <a:moveTo>
                    <a:pt x="1998663" y="2711450"/>
                  </a:moveTo>
                  <a:lnTo>
                    <a:pt x="2032589" y="2718179"/>
                  </a:lnTo>
                  <a:lnTo>
                    <a:pt x="2039311" y="2719781"/>
                  </a:lnTo>
                  <a:lnTo>
                    <a:pt x="2045072" y="2721383"/>
                  </a:lnTo>
                  <a:lnTo>
                    <a:pt x="2050513" y="2723306"/>
                  </a:lnTo>
                  <a:lnTo>
                    <a:pt x="2054674" y="2725228"/>
                  </a:lnTo>
                  <a:lnTo>
                    <a:pt x="2058834" y="2727791"/>
                  </a:lnTo>
                  <a:lnTo>
                    <a:pt x="2062675" y="2730034"/>
                  </a:lnTo>
                  <a:lnTo>
                    <a:pt x="2069716" y="2735161"/>
                  </a:lnTo>
                  <a:lnTo>
                    <a:pt x="2072597" y="2738045"/>
                  </a:lnTo>
                  <a:lnTo>
                    <a:pt x="2074517" y="2740287"/>
                  </a:lnTo>
                  <a:lnTo>
                    <a:pt x="2076118" y="2742851"/>
                  </a:lnTo>
                  <a:lnTo>
                    <a:pt x="2077398" y="2745734"/>
                  </a:lnTo>
                  <a:lnTo>
                    <a:pt x="2078038" y="2747977"/>
                  </a:lnTo>
                  <a:lnTo>
                    <a:pt x="2078038" y="2750861"/>
                  </a:lnTo>
                  <a:lnTo>
                    <a:pt x="2077718" y="2753104"/>
                  </a:lnTo>
                  <a:lnTo>
                    <a:pt x="2077078" y="2755988"/>
                  </a:lnTo>
                  <a:lnTo>
                    <a:pt x="2075478" y="2758231"/>
                  </a:lnTo>
                  <a:lnTo>
                    <a:pt x="2073877" y="2760794"/>
                  </a:lnTo>
                  <a:lnTo>
                    <a:pt x="2071317" y="2763037"/>
                  </a:lnTo>
                  <a:lnTo>
                    <a:pt x="2068756" y="2764959"/>
                  </a:lnTo>
                  <a:lnTo>
                    <a:pt x="2065876" y="2767522"/>
                  </a:lnTo>
                  <a:lnTo>
                    <a:pt x="2062355" y="2769445"/>
                  </a:lnTo>
                  <a:lnTo>
                    <a:pt x="2058194" y="2771047"/>
                  </a:lnTo>
                  <a:lnTo>
                    <a:pt x="2054354" y="2772649"/>
                  </a:lnTo>
                  <a:lnTo>
                    <a:pt x="2048272" y="2774572"/>
                  </a:lnTo>
                  <a:lnTo>
                    <a:pt x="2041871" y="2776174"/>
                  </a:lnTo>
                  <a:lnTo>
                    <a:pt x="2035790" y="2777776"/>
                  </a:lnTo>
                  <a:lnTo>
                    <a:pt x="2028429" y="2779057"/>
                  </a:lnTo>
                  <a:lnTo>
                    <a:pt x="2014026" y="2780659"/>
                  </a:lnTo>
                  <a:lnTo>
                    <a:pt x="1998663" y="2781300"/>
                  </a:lnTo>
                  <a:lnTo>
                    <a:pt x="1998663" y="2711450"/>
                  </a:lnTo>
                  <a:close/>
                  <a:moveTo>
                    <a:pt x="3717945" y="2699583"/>
                  </a:moveTo>
                  <a:lnTo>
                    <a:pt x="3711914" y="2703073"/>
                  </a:lnTo>
                  <a:lnTo>
                    <a:pt x="3704931" y="2707197"/>
                  </a:lnTo>
                  <a:lnTo>
                    <a:pt x="3696678" y="2710686"/>
                  </a:lnTo>
                  <a:lnTo>
                    <a:pt x="3688425" y="2714493"/>
                  </a:lnTo>
                  <a:lnTo>
                    <a:pt x="3671285" y="2721155"/>
                  </a:lnTo>
                  <a:lnTo>
                    <a:pt x="3656684" y="2726866"/>
                  </a:lnTo>
                  <a:lnTo>
                    <a:pt x="3656684" y="2827749"/>
                  </a:lnTo>
                  <a:lnTo>
                    <a:pt x="3665254" y="2823307"/>
                  </a:lnTo>
                  <a:lnTo>
                    <a:pt x="3674142" y="2818549"/>
                  </a:lnTo>
                  <a:lnTo>
                    <a:pt x="3682394" y="2813790"/>
                  </a:lnTo>
                  <a:lnTo>
                    <a:pt x="3690647" y="2808714"/>
                  </a:lnTo>
                  <a:lnTo>
                    <a:pt x="3698582" y="2803321"/>
                  </a:lnTo>
                  <a:lnTo>
                    <a:pt x="3705566" y="2798245"/>
                  </a:lnTo>
                  <a:lnTo>
                    <a:pt x="3711914" y="2792535"/>
                  </a:lnTo>
                  <a:lnTo>
                    <a:pt x="3717945" y="2787776"/>
                  </a:lnTo>
                  <a:lnTo>
                    <a:pt x="3717945" y="2699583"/>
                  </a:lnTo>
                  <a:close/>
                  <a:moveTo>
                    <a:pt x="2490788" y="2694304"/>
                  </a:moveTo>
                  <a:lnTo>
                    <a:pt x="2490788" y="2826893"/>
                  </a:lnTo>
                  <a:lnTo>
                    <a:pt x="2490471" y="2827210"/>
                  </a:lnTo>
                  <a:lnTo>
                    <a:pt x="2489836" y="2835140"/>
                  </a:lnTo>
                  <a:lnTo>
                    <a:pt x="2489519" y="2839898"/>
                  </a:lnTo>
                  <a:lnTo>
                    <a:pt x="2488250" y="2844973"/>
                  </a:lnTo>
                  <a:lnTo>
                    <a:pt x="2487298" y="2849731"/>
                  </a:lnTo>
                  <a:lnTo>
                    <a:pt x="2485711" y="2854807"/>
                  </a:lnTo>
                  <a:lnTo>
                    <a:pt x="2483490" y="2859565"/>
                  </a:lnTo>
                  <a:lnTo>
                    <a:pt x="2481269" y="2864323"/>
                  </a:lnTo>
                  <a:lnTo>
                    <a:pt x="2479048" y="2869080"/>
                  </a:lnTo>
                  <a:lnTo>
                    <a:pt x="2475874" y="2873838"/>
                  </a:lnTo>
                  <a:lnTo>
                    <a:pt x="2472701" y="2878279"/>
                  </a:lnTo>
                  <a:lnTo>
                    <a:pt x="2469528" y="2883037"/>
                  </a:lnTo>
                  <a:lnTo>
                    <a:pt x="2465403" y="2887795"/>
                  </a:lnTo>
                  <a:lnTo>
                    <a:pt x="2461595" y="2892236"/>
                  </a:lnTo>
                  <a:lnTo>
                    <a:pt x="2453028" y="2901435"/>
                  </a:lnTo>
                  <a:lnTo>
                    <a:pt x="2443191" y="2909999"/>
                  </a:lnTo>
                  <a:lnTo>
                    <a:pt x="2432086" y="2918563"/>
                  </a:lnTo>
                  <a:lnTo>
                    <a:pt x="2419710" y="2926811"/>
                  </a:lnTo>
                  <a:lnTo>
                    <a:pt x="2406701" y="2934740"/>
                  </a:lnTo>
                  <a:lnTo>
                    <a:pt x="2393056" y="2942670"/>
                  </a:lnTo>
                  <a:lnTo>
                    <a:pt x="2378143" y="2950283"/>
                  </a:lnTo>
                  <a:lnTo>
                    <a:pt x="2362277" y="2957579"/>
                  </a:lnTo>
                  <a:lnTo>
                    <a:pt x="2345777" y="2964240"/>
                  </a:lnTo>
                  <a:lnTo>
                    <a:pt x="2328325" y="2970901"/>
                  </a:lnTo>
                  <a:lnTo>
                    <a:pt x="2309921" y="2977245"/>
                  </a:lnTo>
                  <a:lnTo>
                    <a:pt x="2290882" y="2983589"/>
                  </a:lnTo>
                  <a:lnTo>
                    <a:pt x="2270892" y="2989298"/>
                  </a:lnTo>
                  <a:lnTo>
                    <a:pt x="2250267" y="2994691"/>
                  </a:lnTo>
                  <a:lnTo>
                    <a:pt x="2229324" y="2999449"/>
                  </a:lnTo>
                  <a:lnTo>
                    <a:pt x="2207430" y="3004207"/>
                  </a:lnTo>
                  <a:lnTo>
                    <a:pt x="2184901" y="3008330"/>
                  </a:lnTo>
                  <a:lnTo>
                    <a:pt x="2162054" y="3012137"/>
                  </a:lnTo>
                  <a:lnTo>
                    <a:pt x="2138256" y="3015626"/>
                  </a:lnTo>
                  <a:lnTo>
                    <a:pt x="2113823" y="3018798"/>
                  </a:lnTo>
                  <a:lnTo>
                    <a:pt x="2089390" y="3021018"/>
                  </a:lnTo>
                  <a:lnTo>
                    <a:pt x="2064323" y="3023556"/>
                  </a:lnTo>
                  <a:lnTo>
                    <a:pt x="2038621" y="3025142"/>
                  </a:lnTo>
                  <a:lnTo>
                    <a:pt x="2012601" y="3026093"/>
                  </a:lnTo>
                  <a:lnTo>
                    <a:pt x="1986582" y="3027045"/>
                  </a:lnTo>
                  <a:lnTo>
                    <a:pt x="1959928" y="3027362"/>
                  </a:lnTo>
                  <a:lnTo>
                    <a:pt x="1932639" y="3027045"/>
                  </a:lnTo>
                  <a:lnTo>
                    <a:pt x="1905350" y="3026093"/>
                  </a:lnTo>
                  <a:lnTo>
                    <a:pt x="1879014" y="3025142"/>
                  </a:lnTo>
                  <a:lnTo>
                    <a:pt x="1852994" y="3022921"/>
                  </a:lnTo>
                  <a:lnTo>
                    <a:pt x="1827292" y="3021018"/>
                  </a:lnTo>
                  <a:lnTo>
                    <a:pt x="1802224" y="3018481"/>
                  </a:lnTo>
                  <a:lnTo>
                    <a:pt x="1777157" y="3015309"/>
                  </a:lnTo>
                  <a:lnTo>
                    <a:pt x="1753359" y="3011502"/>
                  </a:lnTo>
                  <a:lnTo>
                    <a:pt x="1729560" y="3007379"/>
                  </a:lnTo>
                  <a:lnTo>
                    <a:pt x="1706714" y="3002938"/>
                  </a:lnTo>
                  <a:lnTo>
                    <a:pt x="1684502" y="2998180"/>
                  </a:lnTo>
                  <a:lnTo>
                    <a:pt x="1662925" y="2993105"/>
                  </a:lnTo>
                  <a:lnTo>
                    <a:pt x="1641983" y="2987712"/>
                  </a:lnTo>
                  <a:lnTo>
                    <a:pt x="1622309" y="2981686"/>
                  </a:lnTo>
                  <a:lnTo>
                    <a:pt x="1602953" y="2975342"/>
                  </a:lnTo>
                  <a:lnTo>
                    <a:pt x="1584549" y="2968681"/>
                  </a:lnTo>
                  <a:lnTo>
                    <a:pt x="1566780" y="2961702"/>
                  </a:lnTo>
                  <a:lnTo>
                    <a:pt x="1550280" y="2954407"/>
                  </a:lnTo>
                  <a:lnTo>
                    <a:pt x="1534414" y="2947111"/>
                  </a:lnTo>
                  <a:lnTo>
                    <a:pt x="1519501" y="2939181"/>
                  </a:lnTo>
                  <a:lnTo>
                    <a:pt x="1505539" y="2930934"/>
                  </a:lnTo>
                  <a:lnTo>
                    <a:pt x="1493164" y="2922687"/>
                  </a:lnTo>
                  <a:lnTo>
                    <a:pt x="1481106" y="2913805"/>
                  </a:lnTo>
                  <a:lnTo>
                    <a:pt x="1470635" y="2904924"/>
                  </a:lnTo>
                  <a:lnTo>
                    <a:pt x="1465875" y="2900483"/>
                  </a:lnTo>
                  <a:lnTo>
                    <a:pt x="1461116" y="2895725"/>
                  </a:lnTo>
                  <a:lnTo>
                    <a:pt x="1456673" y="2891284"/>
                  </a:lnTo>
                  <a:lnTo>
                    <a:pt x="1452866" y="2886844"/>
                  </a:lnTo>
                  <a:lnTo>
                    <a:pt x="1449375" y="2882086"/>
                  </a:lnTo>
                  <a:lnTo>
                    <a:pt x="1445885" y="2877328"/>
                  </a:lnTo>
                  <a:lnTo>
                    <a:pt x="1442712" y="2872252"/>
                  </a:lnTo>
                  <a:lnTo>
                    <a:pt x="1439856" y="2867494"/>
                  </a:lnTo>
                  <a:lnTo>
                    <a:pt x="1437000" y="2862737"/>
                  </a:lnTo>
                  <a:lnTo>
                    <a:pt x="1435096" y="2857661"/>
                  </a:lnTo>
                  <a:lnTo>
                    <a:pt x="1433192" y="2852269"/>
                  </a:lnTo>
                  <a:lnTo>
                    <a:pt x="1431606" y="2847828"/>
                  </a:lnTo>
                  <a:lnTo>
                    <a:pt x="1430337" y="2842436"/>
                  </a:lnTo>
                  <a:lnTo>
                    <a:pt x="1429702" y="2837361"/>
                  </a:lnTo>
                  <a:lnTo>
                    <a:pt x="1429385" y="2832286"/>
                  </a:lnTo>
                  <a:lnTo>
                    <a:pt x="1428750" y="2827210"/>
                  </a:lnTo>
                  <a:lnTo>
                    <a:pt x="1428750" y="2700014"/>
                  </a:lnTo>
                  <a:lnTo>
                    <a:pt x="1429702" y="2705406"/>
                  </a:lnTo>
                  <a:lnTo>
                    <a:pt x="1430654" y="2711433"/>
                  </a:lnTo>
                  <a:lnTo>
                    <a:pt x="1432240" y="2716825"/>
                  </a:lnTo>
                  <a:lnTo>
                    <a:pt x="1434462" y="2722218"/>
                  </a:lnTo>
                  <a:lnTo>
                    <a:pt x="1436683" y="2728245"/>
                  </a:lnTo>
                  <a:lnTo>
                    <a:pt x="1439539" y="2733320"/>
                  </a:lnTo>
                  <a:lnTo>
                    <a:pt x="1442712" y="2739029"/>
                  </a:lnTo>
                  <a:lnTo>
                    <a:pt x="1446202" y="2744422"/>
                  </a:lnTo>
                  <a:lnTo>
                    <a:pt x="1449692" y="2749497"/>
                  </a:lnTo>
                  <a:lnTo>
                    <a:pt x="1454135" y="2755206"/>
                  </a:lnTo>
                  <a:lnTo>
                    <a:pt x="1458894" y="2760282"/>
                  </a:lnTo>
                  <a:lnTo>
                    <a:pt x="1463654" y="2765357"/>
                  </a:lnTo>
                  <a:lnTo>
                    <a:pt x="1468731" y="2770432"/>
                  </a:lnTo>
                  <a:lnTo>
                    <a:pt x="1474125" y="2775507"/>
                  </a:lnTo>
                  <a:lnTo>
                    <a:pt x="1480154" y="2780265"/>
                  </a:lnTo>
                  <a:lnTo>
                    <a:pt x="1480154" y="2879231"/>
                  </a:lnTo>
                  <a:lnTo>
                    <a:pt x="1482375" y="2882086"/>
                  </a:lnTo>
                  <a:lnTo>
                    <a:pt x="1484914" y="2884623"/>
                  </a:lnTo>
                  <a:lnTo>
                    <a:pt x="1491895" y="2890650"/>
                  </a:lnTo>
                  <a:lnTo>
                    <a:pt x="1500145" y="2896994"/>
                  </a:lnTo>
                  <a:lnTo>
                    <a:pt x="1509664" y="2903338"/>
                  </a:lnTo>
                  <a:lnTo>
                    <a:pt x="1519818" y="2909682"/>
                  </a:lnTo>
                  <a:lnTo>
                    <a:pt x="1530924" y="2915709"/>
                  </a:lnTo>
                  <a:lnTo>
                    <a:pt x="1542030" y="2921735"/>
                  </a:lnTo>
                  <a:lnTo>
                    <a:pt x="1553136" y="2926811"/>
                  </a:lnTo>
                  <a:lnTo>
                    <a:pt x="1553136" y="2824673"/>
                  </a:lnTo>
                  <a:lnTo>
                    <a:pt x="1569953" y="2832286"/>
                  </a:lnTo>
                  <a:lnTo>
                    <a:pt x="1587723" y="2839264"/>
                  </a:lnTo>
                  <a:lnTo>
                    <a:pt x="1606127" y="2846242"/>
                  </a:lnTo>
                  <a:lnTo>
                    <a:pt x="1625482" y="2852269"/>
                  </a:lnTo>
                  <a:lnTo>
                    <a:pt x="1625482" y="2953772"/>
                  </a:lnTo>
                  <a:lnTo>
                    <a:pt x="1642935" y="2958847"/>
                  </a:lnTo>
                  <a:lnTo>
                    <a:pt x="1661021" y="2963605"/>
                  </a:lnTo>
                  <a:lnTo>
                    <a:pt x="1679425" y="2968363"/>
                  </a:lnTo>
                  <a:lnTo>
                    <a:pt x="1698464" y="2972487"/>
                  </a:lnTo>
                  <a:lnTo>
                    <a:pt x="1698464" y="2871618"/>
                  </a:lnTo>
                  <a:lnTo>
                    <a:pt x="1716233" y="2875424"/>
                  </a:lnTo>
                  <a:lnTo>
                    <a:pt x="1734320" y="2878914"/>
                  </a:lnTo>
                  <a:lnTo>
                    <a:pt x="1752407" y="2882086"/>
                  </a:lnTo>
                  <a:lnTo>
                    <a:pt x="1771445" y="2885258"/>
                  </a:lnTo>
                  <a:lnTo>
                    <a:pt x="1771445" y="2985175"/>
                  </a:lnTo>
                  <a:lnTo>
                    <a:pt x="1789215" y="2987712"/>
                  </a:lnTo>
                  <a:lnTo>
                    <a:pt x="1807301" y="2989933"/>
                  </a:lnTo>
                  <a:lnTo>
                    <a:pt x="1825388" y="2991836"/>
                  </a:lnTo>
                  <a:lnTo>
                    <a:pt x="1843792" y="2993422"/>
                  </a:lnTo>
                  <a:lnTo>
                    <a:pt x="1843792" y="2893505"/>
                  </a:lnTo>
                  <a:lnTo>
                    <a:pt x="1861879" y="2895091"/>
                  </a:lnTo>
                  <a:lnTo>
                    <a:pt x="1880283" y="2896042"/>
                  </a:lnTo>
                  <a:lnTo>
                    <a:pt x="1898369" y="2896994"/>
                  </a:lnTo>
                  <a:lnTo>
                    <a:pt x="1916773" y="2897628"/>
                  </a:lnTo>
                  <a:lnTo>
                    <a:pt x="1916773" y="2997546"/>
                  </a:lnTo>
                  <a:lnTo>
                    <a:pt x="1938033" y="2997863"/>
                  </a:lnTo>
                  <a:lnTo>
                    <a:pt x="1959928" y="2998180"/>
                  </a:lnTo>
                  <a:lnTo>
                    <a:pt x="1989755" y="2997863"/>
                  </a:lnTo>
                  <a:lnTo>
                    <a:pt x="1989755" y="2898263"/>
                  </a:lnTo>
                  <a:lnTo>
                    <a:pt x="2018630" y="2896994"/>
                  </a:lnTo>
                  <a:lnTo>
                    <a:pt x="2046553" y="2895408"/>
                  </a:lnTo>
                  <a:lnTo>
                    <a:pt x="2074159" y="2893505"/>
                  </a:lnTo>
                  <a:lnTo>
                    <a:pt x="2101448" y="2890967"/>
                  </a:lnTo>
                  <a:lnTo>
                    <a:pt x="2128102" y="2887795"/>
                  </a:lnTo>
                  <a:lnTo>
                    <a:pt x="2154122" y="2883989"/>
                  </a:lnTo>
                  <a:lnTo>
                    <a:pt x="2179189" y="2879865"/>
                  </a:lnTo>
                  <a:lnTo>
                    <a:pt x="2204257" y="2875424"/>
                  </a:lnTo>
                  <a:lnTo>
                    <a:pt x="2228372" y="2870032"/>
                  </a:lnTo>
                  <a:lnTo>
                    <a:pt x="2251219" y="2864640"/>
                  </a:lnTo>
                  <a:lnTo>
                    <a:pt x="2273430" y="2858613"/>
                  </a:lnTo>
                  <a:lnTo>
                    <a:pt x="2294690" y="2851952"/>
                  </a:lnTo>
                  <a:lnTo>
                    <a:pt x="2315633" y="2845291"/>
                  </a:lnTo>
                  <a:lnTo>
                    <a:pt x="2335306" y="2838312"/>
                  </a:lnTo>
                  <a:lnTo>
                    <a:pt x="2354027" y="2830382"/>
                  </a:lnTo>
                  <a:lnTo>
                    <a:pt x="2371797" y="2822452"/>
                  </a:lnTo>
                  <a:lnTo>
                    <a:pt x="2371797" y="2924590"/>
                  </a:lnTo>
                  <a:lnTo>
                    <a:pt x="2379729" y="2921101"/>
                  </a:lnTo>
                  <a:lnTo>
                    <a:pt x="2387028" y="2916660"/>
                  </a:lnTo>
                  <a:lnTo>
                    <a:pt x="2394643" y="2912219"/>
                  </a:lnTo>
                  <a:lnTo>
                    <a:pt x="2401941" y="2907461"/>
                  </a:lnTo>
                  <a:lnTo>
                    <a:pt x="2409239" y="2902703"/>
                  </a:lnTo>
                  <a:lnTo>
                    <a:pt x="2415585" y="2898263"/>
                  </a:lnTo>
                  <a:lnTo>
                    <a:pt x="2421297" y="2893505"/>
                  </a:lnTo>
                  <a:lnTo>
                    <a:pt x="2426374" y="2889064"/>
                  </a:lnTo>
                  <a:lnTo>
                    <a:pt x="2426374" y="2791050"/>
                  </a:lnTo>
                  <a:lnTo>
                    <a:pt x="2433989" y="2785340"/>
                  </a:lnTo>
                  <a:lnTo>
                    <a:pt x="2440653" y="2779948"/>
                  </a:lnTo>
                  <a:lnTo>
                    <a:pt x="2447316" y="2774238"/>
                  </a:lnTo>
                  <a:lnTo>
                    <a:pt x="2453345" y="2768529"/>
                  </a:lnTo>
                  <a:lnTo>
                    <a:pt x="2459057" y="2762819"/>
                  </a:lnTo>
                  <a:lnTo>
                    <a:pt x="2464451" y="2757110"/>
                  </a:lnTo>
                  <a:lnTo>
                    <a:pt x="2469211" y="2751083"/>
                  </a:lnTo>
                  <a:lnTo>
                    <a:pt x="2473336" y="2744739"/>
                  </a:lnTo>
                  <a:lnTo>
                    <a:pt x="2477461" y="2739029"/>
                  </a:lnTo>
                  <a:lnTo>
                    <a:pt x="2480634" y="2732685"/>
                  </a:lnTo>
                  <a:lnTo>
                    <a:pt x="2483490" y="2726341"/>
                  </a:lnTo>
                  <a:lnTo>
                    <a:pt x="2486028" y="2719997"/>
                  </a:lnTo>
                  <a:lnTo>
                    <a:pt x="2487932" y="2713654"/>
                  </a:lnTo>
                  <a:lnTo>
                    <a:pt x="2489519" y="2707310"/>
                  </a:lnTo>
                  <a:lnTo>
                    <a:pt x="2490471" y="2700966"/>
                  </a:lnTo>
                  <a:lnTo>
                    <a:pt x="2490788" y="2694304"/>
                  </a:lnTo>
                  <a:close/>
                  <a:moveTo>
                    <a:pt x="2490470" y="2686155"/>
                  </a:moveTo>
                  <a:lnTo>
                    <a:pt x="2490788" y="2691795"/>
                  </a:lnTo>
                  <a:lnTo>
                    <a:pt x="2490470" y="2693988"/>
                  </a:lnTo>
                  <a:lnTo>
                    <a:pt x="2490470" y="2690542"/>
                  </a:lnTo>
                  <a:lnTo>
                    <a:pt x="2490470" y="2686155"/>
                  </a:lnTo>
                  <a:close/>
                  <a:moveTo>
                    <a:pt x="2490416" y="2685242"/>
                  </a:moveTo>
                  <a:lnTo>
                    <a:pt x="2490470" y="2685528"/>
                  </a:lnTo>
                  <a:lnTo>
                    <a:pt x="2490470" y="2686155"/>
                  </a:lnTo>
                  <a:lnTo>
                    <a:pt x="2490416" y="2685242"/>
                  </a:lnTo>
                  <a:close/>
                  <a:moveTo>
                    <a:pt x="1427957" y="2683026"/>
                  </a:moveTo>
                  <a:lnTo>
                    <a:pt x="1427516" y="2686071"/>
                  </a:lnTo>
                  <a:lnTo>
                    <a:pt x="1427516" y="2690943"/>
                  </a:lnTo>
                  <a:lnTo>
                    <a:pt x="1427516" y="2693987"/>
                  </a:lnTo>
                  <a:lnTo>
                    <a:pt x="1427163" y="2692161"/>
                  </a:lnTo>
                  <a:lnTo>
                    <a:pt x="1427163" y="2686680"/>
                  </a:lnTo>
                  <a:lnTo>
                    <a:pt x="1427957" y="2683026"/>
                  </a:lnTo>
                  <a:close/>
                  <a:moveTo>
                    <a:pt x="1430338" y="2671762"/>
                  </a:moveTo>
                  <a:lnTo>
                    <a:pt x="1428927" y="2676633"/>
                  </a:lnTo>
                  <a:lnTo>
                    <a:pt x="1428221" y="2681809"/>
                  </a:lnTo>
                  <a:lnTo>
                    <a:pt x="1427957" y="2683026"/>
                  </a:lnTo>
                  <a:lnTo>
                    <a:pt x="1428221" y="2681200"/>
                  </a:lnTo>
                  <a:lnTo>
                    <a:pt x="1428927" y="2676329"/>
                  </a:lnTo>
                  <a:lnTo>
                    <a:pt x="1430338" y="2671762"/>
                  </a:lnTo>
                  <a:close/>
                  <a:moveTo>
                    <a:pt x="2487613" y="2670175"/>
                  </a:moveTo>
                  <a:lnTo>
                    <a:pt x="2489200" y="2675815"/>
                  </a:lnTo>
                  <a:lnTo>
                    <a:pt x="2490153" y="2680828"/>
                  </a:lnTo>
                  <a:lnTo>
                    <a:pt x="2490416" y="2685242"/>
                  </a:lnTo>
                  <a:lnTo>
                    <a:pt x="2489518" y="2680515"/>
                  </a:lnTo>
                  <a:lnTo>
                    <a:pt x="2488883" y="2675502"/>
                  </a:lnTo>
                  <a:lnTo>
                    <a:pt x="2487613" y="2670175"/>
                  </a:lnTo>
                  <a:close/>
                  <a:moveTo>
                    <a:pt x="2665715" y="2659293"/>
                  </a:moveTo>
                  <a:lnTo>
                    <a:pt x="2665715" y="2777307"/>
                  </a:lnTo>
                  <a:lnTo>
                    <a:pt x="2668254" y="2780162"/>
                  </a:lnTo>
                  <a:lnTo>
                    <a:pt x="2671429" y="2783335"/>
                  </a:lnTo>
                  <a:lnTo>
                    <a:pt x="2678729" y="2789362"/>
                  </a:lnTo>
                  <a:lnTo>
                    <a:pt x="2687934" y="2796659"/>
                  </a:lnTo>
                  <a:lnTo>
                    <a:pt x="2698726" y="2803638"/>
                  </a:lnTo>
                  <a:lnTo>
                    <a:pt x="2710153" y="2810935"/>
                  </a:lnTo>
                  <a:lnTo>
                    <a:pt x="2722215" y="2817914"/>
                  </a:lnTo>
                  <a:lnTo>
                    <a:pt x="2734594" y="2824259"/>
                  </a:lnTo>
                  <a:lnTo>
                    <a:pt x="2746656" y="2829969"/>
                  </a:lnTo>
                  <a:lnTo>
                    <a:pt x="2746656" y="2711004"/>
                  </a:lnTo>
                  <a:lnTo>
                    <a:pt x="2734594" y="2705293"/>
                  </a:lnTo>
                  <a:lnTo>
                    <a:pt x="2723167" y="2699266"/>
                  </a:lnTo>
                  <a:lnTo>
                    <a:pt x="2712058" y="2692921"/>
                  </a:lnTo>
                  <a:lnTo>
                    <a:pt x="2701583" y="2686259"/>
                  </a:lnTo>
                  <a:lnTo>
                    <a:pt x="2691743" y="2679914"/>
                  </a:lnTo>
                  <a:lnTo>
                    <a:pt x="2682538" y="2673252"/>
                  </a:lnTo>
                  <a:lnTo>
                    <a:pt x="2673650" y="2666273"/>
                  </a:lnTo>
                  <a:lnTo>
                    <a:pt x="2665715" y="2659293"/>
                  </a:lnTo>
                  <a:close/>
                  <a:moveTo>
                    <a:pt x="1925638" y="2592387"/>
                  </a:moveTo>
                  <a:lnTo>
                    <a:pt x="1925638" y="2662237"/>
                  </a:lnTo>
                  <a:lnTo>
                    <a:pt x="1911407" y="2659674"/>
                  </a:lnTo>
                  <a:lnTo>
                    <a:pt x="1894963" y="2655829"/>
                  </a:lnTo>
                  <a:lnTo>
                    <a:pt x="1887057" y="2653907"/>
                  </a:lnTo>
                  <a:lnTo>
                    <a:pt x="1880100" y="2652304"/>
                  </a:lnTo>
                  <a:lnTo>
                    <a:pt x="1873459" y="2650062"/>
                  </a:lnTo>
                  <a:lnTo>
                    <a:pt x="1867451" y="2647498"/>
                  </a:lnTo>
                  <a:lnTo>
                    <a:pt x="1861442" y="2644935"/>
                  </a:lnTo>
                  <a:lnTo>
                    <a:pt x="1856383" y="2641090"/>
                  </a:lnTo>
                  <a:lnTo>
                    <a:pt x="1853220" y="2639168"/>
                  </a:lnTo>
                  <a:lnTo>
                    <a:pt x="1851007" y="2636925"/>
                  </a:lnTo>
                  <a:lnTo>
                    <a:pt x="1848793" y="2634041"/>
                  </a:lnTo>
                  <a:lnTo>
                    <a:pt x="1847844" y="2631798"/>
                  </a:lnTo>
                  <a:lnTo>
                    <a:pt x="1846579" y="2628914"/>
                  </a:lnTo>
                  <a:lnTo>
                    <a:pt x="1846263" y="2626671"/>
                  </a:lnTo>
                  <a:lnTo>
                    <a:pt x="1846263" y="2623788"/>
                  </a:lnTo>
                  <a:lnTo>
                    <a:pt x="1846579" y="2621224"/>
                  </a:lnTo>
                  <a:lnTo>
                    <a:pt x="1847528" y="2618661"/>
                  </a:lnTo>
                  <a:lnTo>
                    <a:pt x="1848477" y="2616098"/>
                  </a:lnTo>
                  <a:lnTo>
                    <a:pt x="1850374" y="2613855"/>
                  </a:lnTo>
                  <a:lnTo>
                    <a:pt x="1852588" y="2611292"/>
                  </a:lnTo>
                  <a:lnTo>
                    <a:pt x="1855118" y="2609369"/>
                  </a:lnTo>
                  <a:lnTo>
                    <a:pt x="1858280" y="2607447"/>
                  </a:lnTo>
                  <a:lnTo>
                    <a:pt x="1861759" y="2605524"/>
                  </a:lnTo>
                  <a:lnTo>
                    <a:pt x="1865870" y="2603922"/>
                  </a:lnTo>
                  <a:lnTo>
                    <a:pt x="1872194" y="2601359"/>
                  </a:lnTo>
                  <a:lnTo>
                    <a:pt x="1878835" y="2599436"/>
                  </a:lnTo>
                  <a:lnTo>
                    <a:pt x="1885792" y="2597834"/>
                  </a:lnTo>
                  <a:lnTo>
                    <a:pt x="1893382" y="2596232"/>
                  </a:lnTo>
                  <a:lnTo>
                    <a:pt x="1901288" y="2594951"/>
                  </a:lnTo>
                  <a:lnTo>
                    <a:pt x="1909194" y="2593989"/>
                  </a:lnTo>
                  <a:lnTo>
                    <a:pt x="1925638" y="2592387"/>
                  </a:lnTo>
                  <a:close/>
                  <a:moveTo>
                    <a:pt x="3178346" y="2558733"/>
                  </a:moveTo>
                  <a:lnTo>
                    <a:pt x="3178346" y="2673668"/>
                  </a:lnTo>
                  <a:lnTo>
                    <a:pt x="3201835" y="2674303"/>
                  </a:lnTo>
                  <a:lnTo>
                    <a:pt x="3225959" y="2674303"/>
                  </a:lnTo>
                  <a:lnTo>
                    <a:pt x="3258970" y="2673986"/>
                  </a:lnTo>
                  <a:lnTo>
                    <a:pt x="3258970" y="2559368"/>
                  </a:lnTo>
                  <a:lnTo>
                    <a:pt x="3225641" y="2559686"/>
                  </a:lnTo>
                  <a:lnTo>
                    <a:pt x="3201835" y="2559368"/>
                  </a:lnTo>
                  <a:lnTo>
                    <a:pt x="3178346" y="2558733"/>
                  </a:lnTo>
                  <a:close/>
                  <a:moveTo>
                    <a:pt x="2609850" y="2552700"/>
                  </a:moveTo>
                  <a:lnTo>
                    <a:pt x="2613342" y="2559045"/>
                  </a:lnTo>
                  <a:lnTo>
                    <a:pt x="2617468" y="2564438"/>
                  </a:lnTo>
                  <a:lnTo>
                    <a:pt x="2621594" y="2570466"/>
                  </a:lnTo>
                  <a:lnTo>
                    <a:pt x="2626038" y="2576176"/>
                  </a:lnTo>
                  <a:lnTo>
                    <a:pt x="2631117" y="2581886"/>
                  </a:lnTo>
                  <a:lnTo>
                    <a:pt x="2635878" y="2587280"/>
                  </a:lnTo>
                  <a:lnTo>
                    <a:pt x="2641274" y="2592673"/>
                  </a:lnTo>
                  <a:lnTo>
                    <a:pt x="2646988" y="2598383"/>
                  </a:lnTo>
                  <a:lnTo>
                    <a:pt x="2658732" y="2608535"/>
                  </a:lnTo>
                  <a:lnTo>
                    <a:pt x="2671746" y="2618686"/>
                  </a:lnTo>
                  <a:lnTo>
                    <a:pt x="2685712" y="2628204"/>
                  </a:lnTo>
                  <a:lnTo>
                    <a:pt x="2700631" y="2637721"/>
                  </a:lnTo>
                  <a:lnTo>
                    <a:pt x="2715867" y="2646921"/>
                  </a:lnTo>
                  <a:lnTo>
                    <a:pt x="2732372" y="2655486"/>
                  </a:lnTo>
                  <a:lnTo>
                    <a:pt x="2749830" y="2663735"/>
                  </a:lnTo>
                  <a:lnTo>
                    <a:pt x="2767923" y="2671666"/>
                  </a:lnTo>
                  <a:lnTo>
                    <a:pt x="2786650" y="2679280"/>
                  </a:lnTo>
                  <a:lnTo>
                    <a:pt x="2805695" y="2686576"/>
                  </a:lnTo>
                  <a:lnTo>
                    <a:pt x="2826009" y="2693238"/>
                  </a:lnTo>
                  <a:lnTo>
                    <a:pt x="2846959" y="2699583"/>
                  </a:lnTo>
                  <a:lnTo>
                    <a:pt x="2867591" y="2705611"/>
                  </a:lnTo>
                  <a:lnTo>
                    <a:pt x="2889492" y="2711321"/>
                  </a:lnTo>
                  <a:lnTo>
                    <a:pt x="2912029" y="2716714"/>
                  </a:lnTo>
                  <a:lnTo>
                    <a:pt x="2934248" y="2721790"/>
                  </a:lnTo>
                  <a:lnTo>
                    <a:pt x="2957102" y="2725914"/>
                  </a:lnTo>
                  <a:lnTo>
                    <a:pt x="2980908" y="2730355"/>
                  </a:lnTo>
                  <a:lnTo>
                    <a:pt x="3004396" y="2733845"/>
                  </a:lnTo>
                  <a:lnTo>
                    <a:pt x="3028203" y="2737335"/>
                  </a:lnTo>
                  <a:lnTo>
                    <a:pt x="3052644" y="2740190"/>
                  </a:lnTo>
                  <a:lnTo>
                    <a:pt x="3077084" y="2743045"/>
                  </a:lnTo>
                  <a:lnTo>
                    <a:pt x="3101525" y="2744949"/>
                  </a:lnTo>
                  <a:lnTo>
                    <a:pt x="3125966" y="2746852"/>
                  </a:lnTo>
                  <a:lnTo>
                    <a:pt x="3150725" y="2748121"/>
                  </a:lnTo>
                  <a:lnTo>
                    <a:pt x="3175800" y="2749390"/>
                  </a:lnTo>
                  <a:lnTo>
                    <a:pt x="3200559" y="2750024"/>
                  </a:lnTo>
                  <a:lnTo>
                    <a:pt x="3225317" y="2750024"/>
                  </a:lnTo>
                  <a:lnTo>
                    <a:pt x="3246266" y="2750024"/>
                  </a:lnTo>
                  <a:lnTo>
                    <a:pt x="3267216" y="2749707"/>
                  </a:lnTo>
                  <a:lnTo>
                    <a:pt x="3288165" y="2748755"/>
                  </a:lnTo>
                  <a:lnTo>
                    <a:pt x="3308797" y="2747804"/>
                  </a:lnTo>
                  <a:lnTo>
                    <a:pt x="3329429" y="2746535"/>
                  </a:lnTo>
                  <a:lnTo>
                    <a:pt x="3350378" y="2744949"/>
                  </a:lnTo>
                  <a:lnTo>
                    <a:pt x="3371010" y="2743362"/>
                  </a:lnTo>
                  <a:lnTo>
                    <a:pt x="3391325" y="2741459"/>
                  </a:lnTo>
                  <a:lnTo>
                    <a:pt x="3411957" y="2738921"/>
                  </a:lnTo>
                  <a:lnTo>
                    <a:pt x="3431954" y="2736383"/>
                  </a:lnTo>
                  <a:lnTo>
                    <a:pt x="3451951" y="2733528"/>
                  </a:lnTo>
                  <a:lnTo>
                    <a:pt x="3471948" y="2730355"/>
                  </a:lnTo>
                  <a:lnTo>
                    <a:pt x="3491628" y="2726866"/>
                  </a:lnTo>
                  <a:lnTo>
                    <a:pt x="3510990" y="2723376"/>
                  </a:lnTo>
                  <a:lnTo>
                    <a:pt x="3530035" y="2719252"/>
                  </a:lnTo>
                  <a:lnTo>
                    <a:pt x="3548763" y="2715128"/>
                  </a:lnTo>
                  <a:lnTo>
                    <a:pt x="3567173" y="2710369"/>
                  </a:lnTo>
                  <a:lnTo>
                    <a:pt x="3585265" y="2705611"/>
                  </a:lnTo>
                  <a:lnTo>
                    <a:pt x="3603041" y="2700852"/>
                  </a:lnTo>
                  <a:lnTo>
                    <a:pt x="3620498" y="2695142"/>
                  </a:lnTo>
                  <a:lnTo>
                    <a:pt x="3637004" y="2689749"/>
                  </a:lnTo>
                  <a:lnTo>
                    <a:pt x="3653510" y="2683721"/>
                  </a:lnTo>
                  <a:lnTo>
                    <a:pt x="3669698" y="2678011"/>
                  </a:lnTo>
                  <a:lnTo>
                    <a:pt x="3685251" y="2671349"/>
                  </a:lnTo>
                  <a:lnTo>
                    <a:pt x="3700170" y="2665004"/>
                  </a:lnTo>
                  <a:lnTo>
                    <a:pt x="3714770" y="2657707"/>
                  </a:lnTo>
                  <a:lnTo>
                    <a:pt x="3728419" y="2650728"/>
                  </a:lnTo>
                  <a:lnTo>
                    <a:pt x="3741751" y="2643114"/>
                  </a:lnTo>
                  <a:lnTo>
                    <a:pt x="3754765" y="2635818"/>
                  </a:lnTo>
                  <a:lnTo>
                    <a:pt x="3767144" y="2627886"/>
                  </a:lnTo>
                  <a:lnTo>
                    <a:pt x="3778571" y="2619638"/>
                  </a:lnTo>
                  <a:lnTo>
                    <a:pt x="3789363" y="2611073"/>
                  </a:lnTo>
                  <a:lnTo>
                    <a:pt x="3789363" y="2718935"/>
                  </a:lnTo>
                  <a:lnTo>
                    <a:pt x="3788728" y="2718935"/>
                  </a:lnTo>
                  <a:lnTo>
                    <a:pt x="3788411" y="2728135"/>
                  </a:lnTo>
                  <a:lnTo>
                    <a:pt x="3787776" y="2733528"/>
                  </a:lnTo>
                  <a:lnTo>
                    <a:pt x="3786506" y="2738921"/>
                  </a:lnTo>
                  <a:lnTo>
                    <a:pt x="3785237" y="2744314"/>
                  </a:lnTo>
                  <a:lnTo>
                    <a:pt x="3783332" y="2749707"/>
                  </a:lnTo>
                  <a:lnTo>
                    <a:pt x="3781428" y="2755100"/>
                  </a:lnTo>
                  <a:lnTo>
                    <a:pt x="3778571" y="2760811"/>
                  </a:lnTo>
                  <a:lnTo>
                    <a:pt x="3775714" y="2765886"/>
                  </a:lnTo>
                  <a:lnTo>
                    <a:pt x="3772540" y="2770962"/>
                  </a:lnTo>
                  <a:lnTo>
                    <a:pt x="3769048" y="2776355"/>
                  </a:lnTo>
                  <a:lnTo>
                    <a:pt x="3765557" y="2781749"/>
                  </a:lnTo>
                  <a:lnTo>
                    <a:pt x="3761113" y="2786824"/>
                  </a:lnTo>
                  <a:lnTo>
                    <a:pt x="3756987" y="2791583"/>
                  </a:lnTo>
                  <a:lnTo>
                    <a:pt x="3752226" y="2796659"/>
                  </a:lnTo>
                  <a:lnTo>
                    <a:pt x="3747147" y="2801735"/>
                  </a:lnTo>
                  <a:lnTo>
                    <a:pt x="3741433" y="2806493"/>
                  </a:lnTo>
                  <a:lnTo>
                    <a:pt x="3736037" y="2811252"/>
                  </a:lnTo>
                  <a:lnTo>
                    <a:pt x="3723658" y="2820769"/>
                  </a:lnTo>
                  <a:lnTo>
                    <a:pt x="3710327" y="2829969"/>
                  </a:lnTo>
                  <a:lnTo>
                    <a:pt x="3696043" y="2838852"/>
                  </a:lnTo>
                  <a:lnTo>
                    <a:pt x="3680490" y="2847418"/>
                  </a:lnTo>
                  <a:lnTo>
                    <a:pt x="3663667" y="2855983"/>
                  </a:lnTo>
                  <a:lnTo>
                    <a:pt x="3646526" y="2863914"/>
                  </a:lnTo>
                  <a:lnTo>
                    <a:pt x="3627799" y="2871845"/>
                  </a:lnTo>
                  <a:lnTo>
                    <a:pt x="3608754" y="2879459"/>
                  </a:lnTo>
                  <a:lnTo>
                    <a:pt x="3588122" y="2886121"/>
                  </a:lnTo>
                  <a:lnTo>
                    <a:pt x="3566855" y="2892783"/>
                  </a:lnTo>
                  <a:lnTo>
                    <a:pt x="3544636" y="2899128"/>
                  </a:lnTo>
                  <a:lnTo>
                    <a:pt x="3522417" y="2905473"/>
                  </a:lnTo>
                  <a:lnTo>
                    <a:pt x="3498611" y="2910866"/>
                  </a:lnTo>
                  <a:lnTo>
                    <a:pt x="3474170" y="2915942"/>
                  </a:lnTo>
                  <a:lnTo>
                    <a:pt x="3449412" y="2920383"/>
                  </a:lnTo>
                  <a:lnTo>
                    <a:pt x="3423701" y="2924824"/>
                  </a:lnTo>
                  <a:lnTo>
                    <a:pt x="3397356" y="2928631"/>
                  </a:lnTo>
                  <a:lnTo>
                    <a:pt x="3370376" y="2931804"/>
                  </a:lnTo>
                  <a:lnTo>
                    <a:pt x="3343395" y="2934976"/>
                  </a:lnTo>
                  <a:lnTo>
                    <a:pt x="3315146" y="2937197"/>
                  </a:lnTo>
                  <a:lnTo>
                    <a:pt x="3286896" y="2938783"/>
                  </a:lnTo>
                  <a:lnTo>
                    <a:pt x="3258011" y="2940369"/>
                  </a:lnTo>
                  <a:lnTo>
                    <a:pt x="3228491" y="2941321"/>
                  </a:lnTo>
                  <a:lnTo>
                    <a:pt x="3198972" y="2941638"/>
                  </a:lnTo>
                  <a:lnTo>
                    <a:pt x="3168500" y="2941321"/>
                  </a:lnTo>
                  <a:lnTo>
                    <a:pt x="3138663" y="2940369"/>
                  </a:lnTo>
                  <a:lnTo>
                    <a:pt x="3109143" y="2938783"/>
                  </a:lnTo>
                  <a:lnTo>
                    <a:pt x="3080259" y="2936880"/>
                  </a:lnTo>
                  <a:lnTo>
                    <a:pt x="3051374" y="2934659"/>
                  </a:lnTo>
                  <a:lnTo>
                    <a:pt x="3023441" y="2931487"/>
                  </a:lnTo>
                  <a:lnTo>
                    <a:pt x="2996144" y="2927997"/>
                  </a:lnTo>
                  <a:lnTo>
                    <a:pt x="2969481" y="2923873"/>
                  </a:lnTo>
                  <a:lnTo>
                    <a:pt x="2943453" y="2919431"/>
                  </a:lnTo>
                  <a:lnTo>
                    <a:pt x="2917742" y="2914355"/>
                  </a:lnTo>
                  <a:lnTo>
                    <a:pt x="2892984" y="2909280"/>
                  </a:lnTo>
                  <a:lnTo>
                    <a:pt x="2869178" y="2903252"/>
                  </a:lnTo>
                  <a:lnTo>
                    <a:pt x="2846007" y="2897224"/>
                  </a:lnTo>
                  <a:lnTo>
                    <a:pt x="2823470" y="2890880"/>
                  </a:lnTo>
                  <a:lnTo>
                    <a:pt x="2802203" y="2883583"/>
                  </a:lnTo>
                  <a:lnTo>
                    <a:pt x="2781889" y="2876286"/>
                  </a:lnTo>
                  <a:lnTo>
                    <a:pt x="2762527" y="2868673"/>
                  </a:lnTo>
                  <a:lnTo>
                    <a:pt x="2743799" y="2860424"/>
                  </a:lnTo>
                  <a:lnTo>
                    <a:pt x="2726024" y="2852176"/>
                  </a:lnTo>
                  <a:lnTo>
                    <a:pt x="2709518" y="2843611"/>
                  </a:lnTo>
                  <a:lnTo>
                    <a:pt x="2694600" y="2834411"/>
                  </a:lnTo>
                  <a:lnTo>
                    <a:pt x="2679999" y="2824893"/>
                  </a:lnTo>
                  <a:lnTo>
                    <a:pt x="2666985" y="2815376"/>
                  </a:lnTo>
                  <a:lnTo>
                    <a:pt x="2660954" y="2810935"/>
                  </a:lnTo>
                  <a:lnTo>
                    <a:pt x="2655240" y="2805542"/>
                  </a:lnTo>
                  <a:lnTo>
                    <a:pt x="2650162" y="2800466"/>
                  </a:lnTo>
                  <a:lnTo>
                    <a:pt x="2645083" y="2795390"/>
                  </a:lnTo>
                  <a:lnTo>
                    <a:pt x="2639687" y="2790314"/>
                  </a:lnTo>
                  <a:lnTo>
                    <a:pt x="2635561" y="2785238"/>
                  </a:lnTo>
                  <a:lnTo>
                    <a:pt x="2631434" y="2780162"/>
                  </a:lnTo>
                  <a:lnTo>
                    <a:pt x="2627625" y="2774452"/>
                  </a:lnTo>
                  <a:lnTo>
                    <a:pt x="2624134" y="2769376"/>
                  </a:lnTo>
                  <a:lnTo>
                    <a:pt x="2620960" y="2763983"/>
                  </a:lnTo>
                  <a:lnTo>
                    <a:pt x="2618103" y="2758273"/>
                  </a:lnTo>
                  <a:lnTo>
                    <a:pt x="2615881" y="2752880"/>
                  </a:lnTo>
                  <a:lnTo>
                    <a:pt x="2613659" y="2747169"/>
                  </a:lnTo>
                  <a:lnTo>
                    <a:pt x="2612072" y="2741776"/>
                  </a:lnTo>
                  <a:lnTo>
                    <a:pt x="2610485" y="2736383"/>
                  </a:lnTo>
                  <a:lnTo>
                    <a:pt x="2609850" y="2730355"/>
                  </a:lnTo>
                  <a:lnTo>
                    <a:pt x="2609215" y="2724962"/>
                  </a:lnTo>
                  <a:lnTo>
                    <a:pt x="2609215" y="2718935"/>
                  </a:lnTo>
                  <a:lnTo>
                    <a:pt x="2608580" y="2719252"/>
                  </a:lnTo>
                  <a:lnTo>
                    <a:pt x="2608580" y="2573004"/>
                  </a:lnTo>
                  <a:lnTo>
                    <a:pt x="2608263" y="2569197"/>
                  </a:lnTo>
                  <a:lnTo>
                    <a:pt x="2608580" y="2560949"/>
                  </a:lnTo>
                  <a:lnTo>
                    <a:pt x="2609850" y="2552700"/>
                  </a:lnTo>
                  <a:close/>
                  <a:moveTo>
                    <a:pt x="3016148" y="2544763"/>
                  </a:moveTo>
                  <a:lnTo>
                    <a:pt x="3016148" y="2660333"/>
                  </a:lnTo>
                  <a:lnTo>
                    <a:pt x="3035827" y="2662556"/>
                  </a:lnTo>
                  <a:lnTo>
                    <a:pt x="3056142" y="2665096"/>
                  </a:lnTo>
                  <a:lnTo>
                    <a:pt x="3076456" y="2667318"/>
                  </a:lnTo>
                  <a:lnTo>
                    <a:pt x="3097406" y="2669223"/>
                  </a:lnTo>
                  <a:lnTo>
                    <a:pt x="3097406" y="2553971"/>
                  </a:lnTo>
                  <a:lnTo>
                    <a:pt x="3076456" y="2552066"/>
                  </a:lnTo>
                  <a:lnTo>
                    <a:pt x="3056142" y="2549843"/>
                  </a:lnTo>
                  <a:lnTo>
                    <a:pt x="3035827" y="2547303"/>
                  </a:lnTo>
                  <a:lnTo>
                    <a:pt x="3016148" y="2544763"/>
                  </a:lnTo>
                  <a:close/>
                  <a:moveTo>
                    <a:pt x="1938656" y="2540386"/>
                  </a:moveTo>
                  <a:lnTo>
                    <a:pt x="1936433" y="2540705"/>
                  </a:lnTo>
                  <a:lnTo>
                    <a:pt x="1933576" y="2540705"/>
                  </a:lnTo>
                  <a:lnTo>
                    <a:pt x="1931036" y="2541342"/>
                  </a:lnTo>
                  <a:lnTo>
                    <a:pt x="1929130" y="2542299"/>
                  </a:lnTo>
                  <a:lnTo>
                    <a:pt x="1927543" y="2542936"/>
                  </a:lnTo>
                  <a:lnTo>
                    <a:pt x="1926273" y="2543892"/>
                  </a:lnTo>
                  <a:lnTo>
                    <a:pt x="1925638" y="2545167"/>
                  </a:lnTo>
                  <a:lnTo>
                    <a:pt x="1925320" y="2546123"/>
                  </a:lnTo>
                  <a:lnTo>
                    <a:pt x="1925320" y="2565247"/>
                  </a:lnTo>
                  <a:lnTo>
                    <a:pt x="1910398" y="2566522"/>
                  </a:lnTo>
                  <a:lnTo>
                    <a:pt x="1895158" y="2568116"/>
                  </a:lnTo>
                  <a:lnTo>
                    <a:pt x="1881188" y="2570028"/>
                  </a:lnTo>
                  <a:lnTo>
                    <a:pt x="1867218" y="2572897"/>
                  </a:lnTo>
                  <a:lnTo>
                    <a:pt x="1853883" y="2575447"/>
                  </a:lnTo>
                  <a:lnTo>
                    <a:pt x="1841183" y="2578634"/>
                  </a:lnTo>
                  <a:lnTo>
                    <a:pt x="1829436" y="2582778"/>
                  </a:lnTo>
                  <a:lnTo>
                    <a:pt x="1818323" y="2586602"/>
                  </a:lnTo>
                  <a:lnTo>
                    <a:pt x="1810703" y="2590108"/>
                  </a:lnTo>
                  <a:lnTo>
                    <a:pt x="1803718" y="2594252"/>
                  </a:lnTo>
                  <a:lnTo>
                    <a:pt x="1797368" y="2598077"/>
                  </a:lnTo>
                  <a:lnTo>
                    <a:pt x="1791970" y="2601902"/>
                  </a:lnTo>
                  <a:lnTo>
                    <a:pt x="1787208" y="2606045"/>
                  </a:lnTo>
                  <a:lnTo>
                    <a:pt x="1783398" y="2610507"/>
                  </a:lnTo>
                  <a:lnTo>
                    <a:pt x="1780223" y="2614651"/>
                  </a:lnTo>
                  <a:lnTo>
                    <a:pt x="1777683" y="2619113"/>
                  </a:lnTo>
                  <a:lnTo>
                    <a:pt x="1776096" y="2623894"/>
                  </a:lnTo>
                  <a:lnTo>
                    <a:pt x="1775460" y="2628038"/>
                  </a:lnTo>
                  <a:lnTo>
                    <a:pt x="1775460" y="2632500"/>
                  </a:lnTo>
                  <a:lnTo>
                    <a:pt x="1776096" y="2637281"/>
                  </a:lnTo>
                  <a:lnTo>
                    <a:pt x="1777683" y="2641743"/>
                  </a:lnTo>
                  <a:lnTo>
                    <a:pt x="1780223" y="2645887"/>
                  </a:lnTo>
                  <a:lnTo>
                    <a:pt x="1783716" y="2650349"/>
                  </a:lnTo>
                  <a:lnTo>
                    <a:pt x="1787526" y="2654811"/>
                  </a:lnTo>
                  <a:lnTo>
                    <a:pt x="1792288" y="2658317"/>
                  </a:lnTo>
                  <a:lnTo>
                    <a:pt x="1797368" y="2661823"/>
                  </a:lnTo>
                  <a:lnTo>
                    <a:pt x="1803400" y="2665329"/>
                  </a:lnTo>
                  <a:lnTo>
                    <a:pt x="1809750" y="2668517"/>
                  </a:lnTo>
                  <a:lnTo>
                    <a:pt x="1816736" y="2671704"/>
                  </a:lnTo>
                  <a:lnTo>
                    <a:pt x="1824356" y="2674573"/>
                  </a:lnTo>
                  <a:lnTo>
                    <a:pt x="1832610" y="2677441"/>
                  </a:lnTo>
                  <a:lnTo>
                    <a:pt x="1840866" y="2679354"/>
                  </a:lnTo>
                  <a:lnTo>
                    <a:pt x="1872933" y="2686047"/>
                  </a:lnTo>
                  <a:lnTo>
                    <a:pt x="1925320" y="2696565"/>
                  </a:lnTo>
                  <a:lnTo>
                    <a:pt x="1925320" y="2778798"/>
                  </a:lnTo>
                  <a:lnTo>
                    <a:pt x="1911668" y="2777204"/>
                  </a:lnTo>
                  <a:lnTo>
                    <a:pt x="1899603" y="2774973"/>
                  </a:lnTo>
                  <a:lnTo>
                    <a:pt x="1885316" y="2772742"/>
                  </a:lnTo>
                  <a:lnTo>
                    <a:pt x="1870393" y="2769236"/>
                  </a:lnTo>
                  <a:lnTo>
                    <a:pt x="1856740" y="2765093"/>
                  </a:lnTo>
                  <a:lnTo>
                    <a:pt x="1844676" y="2760949"/>
                  </a:lnTo>
                  <a:lnTo>
                    <a:pt x="1841183" y="2759674"/>
                  </a:lnTo>
                  <a:lnTo>
                    <a:pt x="1838008" y="2758399"/>
                  </a:lnTo>
                  <a:lnTo>
                    <a:pt x="1835786" y="2757443"/>
                  </a:lnTo>
                  <a:lnTo>
                    <a:pt x="1835150" y="2756805"/>
                  </a:lnTo>
                  <a:lnTo>
                    <a:pt x="1831658" y="2754893"/>
                  </a:lnTo>
                  <a:lnTo>
                    <a:pt x="1829753" y="2753618"/>
                  </a:lnTo>
                  <a:lnTo>
                    <a:pt x="1827848" y="2752662"/>
                  </a:lnTo>
                  <a:lnTo>
                    <a:pt x="1822768" y="2751387"/>
                  </a:lnTo>
                  <a:lnTo>
                    <a:pt x="1817688" y="2750431"/>
                  </a:lnTo>
                  <a:lnTo>
                    <a:pt x="1811656" y="2750112"/>
                  </a:lnTo>
                  <a:lnTo>
                    <a:pt x="1805623" y="2751068"/>
                  </a:lnTo>
                  <a:lnTo>
                    <a:pt x="1799908" y="2751706"/>
                  </a:lnTo>
                  <a:lnTo>
                    <a:pt x="1793876" y="2752981"/>
                  </a:lnTo>
                  <a:lnTo>
                    <a:pt x="1787843" y="2754893"/>
                  </a:lnTo>
                  <a:lnTo>
                    <a:pt x="1782763" y="2756805"/>
                  </a:lnTo>
                  <a:lnTo>
                    <a:pt x="1778636" y="2759355"/>
                  </a:lnTo>
                  <a:lnTo>
                    <a:pt x="1774508" y="2761586"/>
                  </a:lnTo>
                  <a:lnTo>
                    <a:pt x="1771650" y="2764455"/>
                  </a:lnTo>
                  <a:lnTo>
                    <a:pt x="1770698" y="2765730"/>
                  </a:lnTo>
                  <a:lnTo>
                    <a:pt x="1769746" y="2766686"/>
                  </a:lnTo>
                  <a:lnTo>
                    <a:pt x="1769428" y="2767961"/>
                  </a:lnTo>
                  <a:lnTo>
                    <a:pt x="1769428" y="2769555"/>
                  </a:lnTo>
                  <a:lnTo>
                    <a:pt x="1769428" y="2770830"/>
                  </a:lnTo>
                  <a:lnTo>
                    <a:pt x="1770380" y="2772105"/>
                  </a:lnTo>
                  <a:lnTo>
                    <a:pt x="1771016" y="2773061"/>
                  </a:lnTo>
                  <a:lnTo>
                    <a:pt x="1772603" y="2774336"/>
                  </a:lnTo>
                  <a:lnTo>
                    <a:pt x="1778000" y="2777842"/>
                  </a:lnTo>
                  <a:lnTo>
                    <a:pt x="1784668" y="2781348"/>
                  </a:lnTo>
                  <a:lnTo>
                    <a:pt x="1791970" y="2784535"/>
                  </a:lnTo>
                  <a:lnTo>
                    <a:pt x="1799273" y="2787723"/>
                  </a:lnTo>
                  <a:lnTo>
                    <a:pt x="1807846" y="2790591"/>
                  </a:lnTo>
                  <a:lnTo>
                    <a:pt x="1816418" y="2792822"/>
                  </a:lnTo>
                  <a:lnTo>
                    <a:pt x="1825943" y="2795691"/>
                  </a:lnTo>
                  <a:lnTo>
                    <a:pt x="1835786" y="2797603"/>
                  </a:lnTo>
                  <a:lnTo>
                    <a:pt x="1845946" y="2799516"/>
                  </a:lnTo>
                  <a:lnTo>
                    <a:pt x="1856740" y="2801747"/>
                  </a:lnTo>
                  <a:lnTo>
                    <a:pt x="1878648" y="2804934"/>
                  </a:lnTo>
                  <a:lnTo>
                    <a:pt x="1901508" y="2806846"/>
                  </a:lnTo>
                  <a:lnTo>
                    <a:pt x="1925320" y="2808440"/>
                  </a:lnTo>
                  <a:lnTo>
                    <a:pt x="1925320" y="2827245"/>
                  </a:lnTo>
                  <a:lnTo>
                    <a:pt x="1925638" y="2828520"/>
                  </a:lnTo>
                  <a:lnTo>
                    <a:pt x="1926273" y="2829476"/>
                  </a:lnTo>
                  <a:lnTo>
                    <a:pt x="1927543" y="2830433"/>
                  </a:lnTo>
                  <a:lnTo>
                    <a:pt x="1929130" y="2831389"/>
                  </a:lnTo>
                  <a:lnTo>
                    <a:pt x="1931036" y="2832026"/>
                  </a:lnTo>
                  <a:lnTo>
                    <a:pt x="1933576" y="2832664"/>
                  </a:lnTo>
                  <a:lnTo>
                    <a:pt x="1938656" y="2832982"/>
                  </a:lnTo>
                  <a:lnTo>
                    <a:pt x="1985328" y="2832982"/>
                  </a:lnTo>
                  <a:lnTo>
                    <a:pt x="1990726" y="2832664"/>
                  </a:lnTo>
                  <a:lnTo>
                    <a:pt x="1992630" y="2832026"/>
                  </a:lnTo>
                  <a:lnTo>
                    <a:pt x="1995170" y="2831389"/>
                  </a:lnTo>
                  <a:lnTo>
                    <a:pt x="1996758" y="2830433"/>
                  </a:lnTo>
                  <a:lnTo>
                    <a:pt x="1997710" y="2829476"/>
                  </a:lnTo>
                  <a:lnTo>
                    <a:pt x="1998663" y="2828520"/>
                  </a:lnTo>
                  <a:lnTo>
                    <a:pt x="1998980" y="2827245"/>
                  </a:lnTo>
                  <a:lnTo>
                    <a:pt x="1998980" y="2808121"/>
                  </a:lnTo>
                  <a:lnTo>
                    <a:pt x="2013586" y="2806846"/>
                  </a:lnTo>
                  <a:lnTo>
                    <a:pt x="2027873" y="2805572"/>
                  </a:lnTo>
                  <a:lnTo>
                    <a:pt x="2041526" y="2803978"/>
                  </a:lnTo>
                  <a:lnTo>
                    <a:pt x="2054543" y="2801747"/>
                  </a:lnTo>
                  <a:lnTo>
                    <a:pt x="2067243" y="2799197"/>
                  </a:lnTo>
                  <a:lnTo>
                    <a:pt x="2078673" y="2796966"/>
                  </a:lnTo>
                  <a:lnTo>
                    <a:pt x="2089786" y="2793778"/>
                  </a:lnTo>
                  <a:lnTo>
                    <a:pt x="2099310" y="2790272"/>
                  </a:lnTo>
                  <a:lnTo>
                    <a:pt x="2106930" y="2787085"/>
                  </a:lnTo>
                  <a:lnTo>
                    <a:pt x="2114233" y="2783898"/>
                  </a:lnTo>
                  <a:lnTo>
                    <a:pt x="2120900" y="2779754"/>
                  </a:lnTo>
                  <a:lnTo>
                    <a:pt x="2126933" y="2776248"/>
                  </a:lnTo>
                  <a:lnTo>
                    <a:pt x="2132013" y="2772423"/>
                  </a:lnTo>
                  <a:lnTo>
                    <a:pt x="2136776" y="2768280"/>
                  </a:lnTo>
                  <a:lnTo>
                    <a:pt x="2140586" y="2764136"/>
                  </a:lnTo>
                  <a:lnTo>
                    <a:pt x="2143760" y="2759674"/>
                  </a:lnTo>
                  <a:lnTo>
                    <a:pt x="2145983" y="2755212"/>
                  </a:lnTo>
                  <a:lnTo>
                    <a:pt x="2147570" y="2751068"/>
                  </a:lnTo>
                  <a:lnTo>
                    <a:pt x="2148840" y="2746606"/>
                  </a:lnTo>
                  <a:lnTo>
                    <a:pt x="2149158" y="2742144"/>
                  </a:lnTo>
                  <a:lnTo>
                    <a:pt x="2148523" y="2737363"/>
                  </a:lnTo>
                  <a:lnTo>
                    <a:pt x="2147253" y="2733219"/>
                  </a:lnTo>
                  <a:lnTo>
                    <a:pt x="2145030" y="2728757"/>
                  </a:lnTo>
                  <a:lnTo>
                    <a:pt x="2141856" y="2723976"/>
                  </a:lnTo>
                  <a:lnTo>
                    <a:pt x="2140268" y="2721745"/>
                  </a:lnTo>
                  <a:lnTo>
                    <a:pt x="2137728" y="2719833"/>
                  </a:lnTo>
                  <a:lnTo>
                    <a:pt x="2132648" y="2715370"/>
                  </a:lnTo>
                  <a:lnTo>
                    <a:pt x="2126298" y="2711227"/>
                  </a:lnTo>
                  <a:lnTo>
                    <a:pt x="2119630" y="2707721"/>
                  </a:lnTo>
                  <a:lnTo>
                    <a:pt x="2111693" y="2704215"/>
                  </a:lnTo>
                  <a:lnTo>
                    <a:pt x="2103438" y="2701027"/>
                  </a:lnTo>
                  <a:lnTo>
                    <a:pt x="2094548" y="2697840"/>
                  </a:lnTo>
                  <a:lnTo>
                    <a:pt x="2084706" y="2694653"/>
                  </a:lnTo>
                  <a:lnTo>
                    <a:pt x="2074863" y="2692103"/>
                  </a:lnTo>
                  <a:lnTo>
                    <a:pt x="2064068" y="2689553"/>
                  </a:lnTo>
                  <a:lnTo>
                    <a:pt x="2042796" y="2684772"/>
                  </a:lnTo>
                  <a:lnTo>
                    <a:pt x="2020570" y="2680310"/>
                  </a:lnTo>
                  <a:lnTo>
                    <a:pt x="1998980" y="2676485"/>
                  </a:lnTo>
                  <a:lnTo>
                    <a:pt x="1998980" y="2594571"/>
                  </a:lnTo>
                  <a:lnTo>
                    <a:pt x="2018030" y="2596802"/>
                  </a:lnTo>
                  <a:lnTo>
                    <a:pt x="2025016" y="2598077"/>
                  </a:lnTo>
                  <a:lnTo>
                    <a:pt x="2032000" y="2599670"/>
                  </a:lnTo>
                  <a:lnTo>
                    <a:pt x="2047240" y="2603495"/>
                  </a:lnTo>
                  <a:lnTo>
                    <a:pt x="2061846" y="2607958"/>
                  </a:lnTo>
                  <a:lnTo>
                    <a:pt x="2073593" y="2612420"/>
                  </a:lnTo>
                  <a:lnTo>
                    <a:pt x="2080260" y="2614970"/>
                  </a:lnTo>
                  <a:lnTo>
                    <a:pt x="2082483" y="2616245"/>
                  </a:lnTo>
                  <a:lnTo>
                    <a:pt x="2083118" y="2616245"/>
                  </a:lnTo>
                  <a:lnTo>
                    <a:pt x="2086610" y="2618794"/>
                  </a:lnTo>
                  <a:lnTo>
                    <a:pt x="2088516" y="2619751"/>
                  </a:lnTo>
                  <a:lnTo>
                    <a:pt x="2090420" y="2621026"/>
                  </a:lnTo>
                  <a:lnTo>
                    <a:pt x="2095183" y="2622300"/>
                  </a:lnTo>
                  <a:lnTo>
                    <a:pt x="2100898" y="2622938"/>
                  </a:lnTo>
                  <a:lnTo>
                    <a:pt x="2106613" y="2622938"/>
                  </a:lnTo>
                  <a:lnTo>
                    <a:pt x="2112646" y="2622619"/>
                  </a:lnTo>
                  <a:lnTo>
                    <a:pt x="2118360" y="2621982"/>
                  </a:lnTo>
                  <a:lnTo>
                    <a:pt x="2124393" y="2620388"/>
                  </a:lnTo>
                  <a:lnTo>
                    <a:pt x="2129790" y="2618794"/>
                  </a:lnTo>
                  <a:lnTo>
                    <a:pt x="2135188" y="2616563"/>
                  </a:lnTo>
                  <a:lnTo>
                    <a:pt x="2139633" y="2614332"/>
                  </a:lnTo>
                  <a:lnTo>
                    <a:pt x="2143760" y="2612101"/>
                  </a:lnTo>
                  <a:lnTo>
                    <a:pt x="2146618" y="2609232"/>
                  </a:lnTo>
                  <a:lnTo>
                    <a:pt x="2147570" y="2607958"/>
                  </a:lnTo>
                  <a:lnTo>
                    <a:pt x="2148523" y="2606683"/>
                  </a:lnTo>
                  <a:lnTo>
                    <a:pt x="2148840" y="2605089"/>
                  </a:lnTo>
                  <a:lnTo>
                    <a:pt x="2148840" y="2604133"/>
                  </a:lnTo>
                  <a:lnTo>
                    <a:pt x="2148523" y="2602858"/>
                  </a:lnTo>
                  <a:lnTo>
                    <a:pt x="2148206" y="2601583"/>
                  </a:lnTo>
                  <a:lnTo>
                    <a:pt x="2146936" y="2600627"/>
                  </a:lnTo>
                  <a:lnTo>
                    <a:pt x="2145666" y="2599352"/>
                  </a:lnTo>
                  <a:lnTo>
                    <a:pt x="2141220" y="2596483"/>
                  </a:lnTo>
                  <a:lnTo>
                    <a:pt x="2136776" y="2593615"/>
                  </a:lnTo>
                  <a:lnTo>
                    <a:pt x="2131060" y="2591383"/>
                  </a:lnTo>
                  <a:lnTo>
                    <a:pt x="2125663" y="2588515"/>
                  </a:lnTo>
                  <a:lnTo>
                    <a:pt x="2112646" y="2583734"/>
                  </a:lnTo>
                  <a:lnTo>
                    <a:pt x="2098358" y="2579590"/>
                  </a:lnTo>
                  <a:lnTo>
                    <a:pt x="2083436" y="2575766"/>
                  </a:lnTo>
                  <a:lnTo>
                    <a:pt x="2067878" y="2572259"/>
                  </a:lnTo>
                  <a:lnTo>
                    <a:pt x="2052638" y="2569710"/>
                  </a:lnTo>
                  <a:lnTo>
                    <a:pt x="2038033" y="2567479"/>
                  </a:lnTo>
                  <a:lnTo>
                    <a:pt x="2018666" y="2565566"/>
                  </a:lnTo>
                  <a:lnTo>
                    <a:pt x="1998980" y="2564291"/>
                  </a:lnTo>
                  <a:lnTo>
                    <a:pt x="1998980" y="2546123"/>
                  </a:lnTo>
                  <a:lnTo>
                    <a:pt x="1998663" y="2545167"/>
                  </a:lnTo>
                  <a:lnTo>
                    <a:pt x="1997710" y="2543892"/>
                  </a:lnTo>
                  <a:lnTo>
                    <a:pt x="1996758" y="2542936"/>
                  </a:lnTo>
                  <a:lnTo>
                    <a:pt x="1995170" y="2542299"/>
                  </a:lnTo>
                  <a:lnTo>
                    <a:pt x="1992630" y="2541342"/>
                  </a:lnTo>
                  <a:lnTo>
                    <a:pt x="1990726" y="2540705"/>
                  </a:lnTo>
                  <a:lnTo>
                    <a:pt x="1987868" y="2540705"/>
                  </a:lnTo>
                  <a:lnTo>
                    <a:pt x="1985328" y="2540386"/>
                  </a:lnTo>
                  <a:lnTo>
                    <a:pt x="1938656" y="2540386"/>
                  </a:lnTo>
                  <a:close/>
                  <a:moveTo>
                    <a:pt x="1959293" y="2522537"/>
                  </a:moveTo>
                  <a:lnTo>
                    <a:pt x="1982788" y="2522856"/>
                  </a:lnTo>
                  <a:lnTo>
                    <a:pt x="2005966" y="2523493"/>
                  </a:lnTo>
                  <a:lnTo>
                    <a:pt x="2028826" y="2524450"/>
                  </a:lnTo>
                  <a:lnTo>
                    <a:pt x="2051368" y="2526043"/>
                  </a:lnTo>
                  <a:lnTo>
                    <a:pt x="2073910" y="2527637"/>
                  </a:lnTo>
                  <a:lnTo>
                    <a:pt x="2095500" y="2529868"/>
                  </a:lnTo>
                  <a:lnTo>
                    <a:pt x="2116773" y="2532737"/>
                  </a:lnTo>
                  <a:lnTo>
                    <a:pt x="2137728" y="2535605"/>
                  </a:lnTo>
                  <a:lnTo>
                    <a:pt x="2158048" y="2538793"/>
                  </a:lnTo>
                  <a:lnTo>
                    <a:pt x="2177733" y="2542299"/>
                  </a:lnTo>
                  <a:lnTo>
                    <a:pt x="2197100" y="2546123"/>
                  </a:lnTo>
                  <a:lnTo>
                    <a:pt x="2215516" y="2550586"/>
                  </a:lnTo>
                  <a:lnTo>
                    <a:pt x="2233613" y="2555367"/>
                  </a:lnTo>
                  <a:lnTo>
                    <a:pt x="2251076" y="2560148"/>
                  </a:lnTo>
                  <a:lnTo>
                    <a:pt x="2267586" y="2565247"/>
                  </a:lnTo>
                  <a:lnTo>
                    <a:pt x="2283778" y="2570666"/>
                  </a:lnTo>
                  <a:lnTo>
                    <a:pt x="2298700" y="2576403"/>
                  </a:lnTo>
                  <a:lnTo>
                    <a:pt x="2313306" y="2582140"/>
                  </a:lnTo>
                  <a:lnTo>
                    <a:pt x="2326640" y="2588515"/>
                  </a:lnTo>
                  <a:lnTo>
                    <a:pt x="2339658" y="2594889"/>
                  </a:lnTo>
                  <a:lnTo>
                    <a:pt x="2351723" y="2601583"/>
                  </a:lnTo>
                  <a:lnTo>
                    <a:pt x="2362518" y="2608914"/>
                  </a:lnTo>
                  <a:lnTo>
                    <a:pt x="2372996" y="2615607"/>
                  </a:lnTo>
                  <a:lnTo>
                    <a:pt x="2381886" y="2622938"/>
                  </a:lnTo>
                  <a:lnTo>
                    <a:pt x="2390140" y="2630587"/>
                  </a:lnTo>
                  <a:lnTo>
                    <a:pt x="2397443" y="2638237"/>
                  </a:lnTo>
                  <a:lnTo>
                    <a:pt x="2403793" y="2645568"/>
                  </a:lnTo>
                  <a:lnTo>
                    <a:pt x="2406016" y="2649711"/>
                  </a:lnTo>
                  <a:lnTo>
                    <a:pt x="2408873" y="2653855"/>
                  </a:lnTo>
                  <a:lnTo>
                    <a:pt x="2410778" y="2657998"/>
                  </a:lnTo>
                  <a:lnTo>
                    <a:pt x="2412683" y="2661823"/>
                  </a:lnTo>
                  <a:lnTo>
                    <a:pt x="2414270" y="2665967"/>
                  </a:lnTo>
                  <a:lnTo>
                    <a:pt x="2415540" y="2670110"/>
                  </a:lnTo>
                  <a:lnTo>
                    <a:pt x="2416810" y="2674254"/>
                  </a:lnTo>
                  <a:lnTo>
                    <a:pt x="2417446" y="2678397"/>
                  </a:lnTo>
                  <a:lnTo>
                    <a:pt x="2417763" y="2682541"/>
                  </a:lnTo>
                  <a:lnTo>
                    <a:pt x="2417763" y="2686684"/>
                  </a:lnTo>
                  <a:lnTo>
                    <a:pt x="2417763" y="2691147"/>
                  </a:lnTo>
                  <a:lnTo>
                    <a:pt x="2417446" y="2694971"/>
                  </a:lnTo>
                  <a:lnTo>
                    <a:pt x="2416810" y="2699434"/>
                  </a:lnTo>
                  <a:lnTo>
                    <a:pt x="2415540" y="2703896"/>
                  </a:lnTo>
                  <a:lnTo>
                    <a:pt x="2414270" y="2707721"/>
                  </a:lnTo>
                  <a:lnTo>
                    <a:pt x="2412683" y="2711864"/>
                  </a:lnTo>
                  <a:lnTo>
                    <a:pt x="2410778" y="2716008"/>
                  </a:lnTo>
                  <a:lnTo>
                    <a:pt x="2408873" y="2720151"/>
                  </a:lnTo>
                  <a:lnTo>
                    <a:pt x="2406016" y="2723976"/>
                  </a:lnTo>
                  <a:lnTo>
                    <a:pt x="2403793" y="2728120"/>
                  </a:lnTo>
                  <a:lnTo>
                    <a:pt x="2397443" y="2735769"/>
                  </a:lnTo>
                  <a:lnTo>
                    <a:pt x="2390140" y="2743419"/>
                  </a:lnTo>
                  <a:lnTo>
                    <a:pt x="2381886" y="2751068"/>
                  </a:lnTo>
                  <a:lnTo>
                    <a:pt x="2372996" y="2758080"/>
                  </a:lnTo>
                  <a:lnTo>
                    <a:pt x="2362518" y="2765093"/>
                  </a:lnTo>
                  <a:lnTo>
                    <a:pt x="2351723" y="2772105"/>
                  </a:lnTo>
                  <a:lnTo>
                    <a:pt x="2339658" y="2778798"/>
                  </a:lnTo>
                  <a:lnTo>
                    <a:pt x="2326640" y="2785173"/>
                  </a:lnTo>
                  <a:lnTo>
                    <a:pt x="2313306" y="2791229"/>
                  </a:lnTo>
                  <a:lnTo>
                    <a:pt x="2298700" y="2797284"/>
                  </a:lnTo>
                  <a:lnTo>
                    <a:pt x="2283778" y="2803340"/>
                  </a:lnTo>
                  <a:lnTo>
                    <a:pt x="2267586" y="2808440"/>
                  </a:lnTo>
                  <a:lnTo>
                    <a:pt x="2251076" y="2813540"/>
                  </a:lnTo>
                  <a:lnTo>
                    <a:pt x="2233613" y="2818640"/>
                  </a:lnTo>
                  <a:lnTo>
                    <a:pt x="2215516" y="2823102"/>
                  </a:lnTo>
                  <a:lnTo>
                    <a:pt x="2197100" y="2827245"/>
                  </a:lnTo>
                  <a:lnTo>
                    <a:pt x="2177733" y="2831389"/>
                  </a:lnTo>
                  <a:lnTo>
                    <a:pt x="2158048" y="2834895"/>
                  </a:lnTo>
                  <a:lnTo>
                    <a:pt x="2137728" y="2838401"/>
                  </a:lnTo>
                  <a:lnTo>
                    <a:pt x="2116773" y="2841270"/>
                  </a:lnTo>
                  <a:lnTo>
                    <a:pt x="2095500" y="2844138"/>
                  </a:lnTo>
                  <a:lnTo>
                    <a:pt x="2073910" y="2846051"/>
                  </a:lnTo>
                  <a:lnTo>
                    <a:pt x="2051368" y="2847963"/>
                  </a:lnTo>
                  <a:lnTo>
                    <a:pt x="2028826" y="2849238"/>
                  </a:lnTo>
                  <a:lnTo>
                    <a:pt x="2005966" y="2850513"/>
                  </a:lnTo>
                  <a:lnTo>
                    <a:pt x="1982788" y="2851150"/>
                  </a:lnTo>
                  <a:lnTo>
                    <a:pt x="1959293" y="2851150"/>
                  </a:lnTo>
                  <a:lnTo>
                    <a:pt x="1935480" y="2851150"/>
                  </a:lnTo>
                  <a:lnTo>
                    <a:pt x="1912303" y="2850513"/>
                  </a:lnTo>
                  <a:lnTo>
                    <a:pt x="1889443" y="2849238"/>
                  </a:lnTo>
                  <a:lnTo>
                    <a:pt x="1866900" y="2847963"/>
                  </a:lnTo>
                  <a:lnTo>
                    <a:pt x="1844358" y="2846051"/>
                  </a:lnTo>
                  <a:lnTo>
                    <a:pt x="1822768" y="2844138"/>
                  </a:lnTo>
                  <a:lnTo>
                    <a:pt x="1801496" y="2841270"/>
                  </a:lnTo>
                  <a:lnTo>
                    <a:pt x="1780540" y="2838401"/>
                  </a:lnTo>
                  <a:lnTo>
                    <a:pt x="1760220" y="2834895"/>
                  </a:lnTo>
                  <a:lnTo>
                    <a:pt x="1740536" y="2831389"/>
                  </a:lnTo>
                  <a:lnTo>
                    <a:pt x="1721168" y="2827245"/>
                  </a:lnTo>
                  <a:lnTo>
                    <a:pt x="1702753" y="2823102"/>
                  </a:lnTo>
                  <a:lnTo>
                    <a:pt x="1684656" y="2818640"/>
                  </a:lnTo>
                  <a:lnTo>
                    <a:pt x="1667193" y="2813540"/>
                  </a:lnTo>
                  <a:lnTo>
                    <a:pt x="1650683" y="2808440"/>
                  </a:lnTo>
                  <a:lnTo>
                    <a:pt x="1634490" y="2803340"/>
                  </a:lnTo>
                  <a:lnTo>
                    <a:pt x="1619568" y="2797284"/>
                  </a:lnTo>
                  <a:lnTo>
                    <a:pt x="1604963" y="2791229"/>
                  </a:lnTo>
                  <a:lnTo>
                    <a:pt x="1591628" y="2785173"/>
                  </a:lnTo>
                  <a:lnTo>
                    <a:pt x="1578610" y="2778798"/>
                  </a:lnTo>
                  <a:lnTo>
                    <a:pt x="1566863" y="2772105"/>
                  </a:lnTo>
                  <a:lnTo>
                    <a:pt x="1555750" y="2765093"/>
                  </a:lnTo>
                  <a:lnTo>
                    <a:pt x="1545273" y="2758080"/>
                  </a:lnTo>
                  <a:lnTo>
                    <a:pt x="1536383" y="2751068"/>
                  </a:lnTo>
                  <a:lnTo>
                    <a:pt x="1528128" y="2743419"/>
                  </a:lnTo>
                  <a:lnTo>
                    <a:pt x="1520826" y="2735769"/>
                  </a:lnTo>
                  <a:lnTo>
                    <a:pt x="1514793" y="2728120"/>
                  </a:lnTo>
                  <a:lnTo>
                    <a:pt x="1511936" y="2723976"/>
                  </a:lnTo>
                  <a:lnTo>
                    <a:pt x="1509396" y="2720151"/>
                  </a:lnTo>
                  <a:lnTo>
                    <a:pt x="1507490" y="2716008"/>
                  </a:lnTo>
                  <a:lnTo>
                    <a:pt x="1505586" y="2711864"/>
                  </a:lnTo>
                  <a:lnTo>
                    <a:pt x="1503998" y="2707721"/>
                  </a:lnTo>
                  <a:lnTo>
                    <a:pt x="1502410" y="2703896"/>
                  </a:lnTo>
                  <a:lnTo>
                    <a:pt x="1501776" y="2699434"/>
                  </a:lnTo>
                  <a:lnTo>
                    <a:pt x="1500823" y="2694971"/>
                  </a:lnTo>
                  <a:lnTo>
                    <a:pt x="1500506" y="2691147"/>
                  </a:lnTo>
                  <a:lnTo>
                    <a:pt x="1500188" y="2686684"/>
                  </a:lnTo>
                  <a:lnTo>
                    <a:pt x="1500506" y="2682541"/>
                  </a:lnTo>
                  <a:lnTo>
                    <a:pt x="1500823" y="2678397"/>
                  </a:lnTo>
                  <a:lnTo>
                    <a:pt x="1501776" y="2674254"/>
                  </a:lnTo>
                  <a:lnTo>
                    <a:pt x="1502410" y="2670110"/>
                  </a:lnTo>
                  <a:lnTo>
                    <a:pt x="1503998" y="2665967"/>
                  </a:lnTo>
                  <a:lnTo>
                    <a:pt x="1505586" y="2661823"/>
                  </a:lnTo>
                  <a:lnTo>
                    <a:pt x="1507490" y="2657998"/>
                  </a:lnTo>
                  <a:lnTo>
                    <a:pt x="1509396" y="2653855"/>
                  </a:lnTo>
                  <a:lnTo>
                    <a:pt x="1511936" y="2649711"/>
                  </a:lnTo>
                  <a:lnTo>
                    <a:pt x="1514793" y="2645568"/>
                  </a:lnTo>
                  <a:lnTo>
                    <a:pt x="1520826" y="2638237"/>
                  </a:lnTo>
                  <a:lnTo>
                    <a:pt x="1528128" y="2630587"/>
                  </a:lnTo>
                  <a:lnTo>
                    <a:pt x="1536383" y="2622938"/>
                  </a:lnTo>
                  <a:lnTo>
                    <a:pt x="1545273" y="2615607"/>
                  </a:lnTo>
                  <a:lnTo>
                    <a:pt x="1555750" y="2608914"/>
                  </a:lnTo>
                  <a:lnTo>
                    <a:pt x="1566863" y="2601583"/>
                  </a:lnTo>
                  <a:lnTo>
                    <a:pt x="1578610" y="2594889"/>
                  </a:lnTo>
                  <a:lnTo>
                    <a:pt x="1591628" y="2588515"/>
                  </a:lnTo>
                  <a:lnTo>
                    <a:pt x="1604963" y="2582140"/>
                  </a:lnTo>
                  <a:lnTo>
                    <a:pt x="1619568" y="2576403"/>
                  </a:lnTo>
                  <a:lnTo>
                    <a:pt x="1634490" y="2570666"/>
                  </a:lnTo>
                  <a:lnTo>
                    <a:pt x="1650683" y="2565247"/>
                  </a:lnTo>
                  <a:lnTo>
                    <a:pt x="1667193" y="2560148"/>
                  </a:lnTo>
                  <a:lnTo>
                    <a:pt x="1684656" y="2555367"/>
                  </a:lnTo>
                  <a:lnTo>
                    <a:pt x="1702753" y="2550586"/>
                  </a:lnTo>
                  <a:lnTo>
                    <a:pt x="1721168" y="2546123"/>
                  </a:lnTo>
                  <a:lnTo>
                    <a:pt x="1740536" y="2542299"/>
                  </a:lnTo>
                  <a:lnTo>
                    <a:pt x="1760220" y="2538793"/>
                  </a:lnTo>
                  <a:lnTo>
                    <a:pt x="1780540" y="2535605"/>
                  </a:lnTo>
                  <a:lnTo>
                    <a:pt x="1801496" y="2532737"/>
                  </a:lnTo>
                  <a:lnTo>
                    <a:pt x="1822768" y="2529868"/>
                  </a:lnTo>
                  <a:lnTo>
                    <a:pt x="1844358" y="2527637"/>
                  </a:lnTo>
                  <a:lnTo>
                    <a:pt x="1866900" y="2526043"/>
                  </a:lnTo>
                  <a:lnTo>
                    <a:pt x="1889443" y="2524450"/>
                  </a:lnTo>
                  <a:lnTo>
                    <a:pt x="1912303" y="2523493"/>
                  </a:lnTo>
                  <a:lnTo>
                    <a:pt x="1935480" y="2522856"/>
                  </a:lnTo>
                  <a:lnTo>
                    <a:pt x="1959293" y="2522537"/>
                  </a:lnTo>
                  <a:close/>
                  <a:moveTo>
                    <a:pt x="2854584" y="2507933"/>
                  </a:moveTo>
                  <a:lnTo>
                    <a:pt x="2854584" y="2625091"/>
                  </a:lnTo>
                  <a:lnTo>
                    <a:pt x="2873946" y="2630488"/>
                  </a:lnTo>
                  <a:lnTo>
                    <a:pt x="2893626" y="2636203"/>
                  </a:lnTo>
                  <a:lnTo>
                    <a:pt x="2914258" y="2640966"/>
                  </a:lnTo>
                  <a:lnTo>
                    <a:pt x="2935524" y="2645728"/>
                  </a:lnTo>
                  <a:lnTo>
                    <a:pt x="2935524" y="2529523"/>
                  </a:lnTo>
                  <a:lnTo>
                    <a:pt x="2914258" y="2524761"/>
                  </a:lnTo>
                  <a:lnTo>
                    <a:pt x="2893626" y="2519363"/>
                  </a:lnTo>
                  <a:lnTo>
                    <a:pt x="2873946" y="2513965"/>
                  </a:lnTo>
                  <a:lnTo>
                    <a:pt x="2854584" y="2507933"/>
                  </a:lnTo>
                  <a:close/>
                  <a:moveTo>
                    <a:pt x="2692385" y="2444750"/>
                  </a:moveTo>
                  <a:lnTo>
                    <a:pt x="2692385" y="2542223"/>
                  </a:lnTo>
                  <a:lnTo>
                    <a:pt x="2695241" y="2545081"/>
                  </a:lnTo>
                  <a:lnTo>
                    <a:pt x="2698098" y="2548256"/>
                  </a:lnTo>
                  <a:lnTo>
                    <a:pt x="2705399" y="2554923"/>
                  </a:lnTo>
                  <a:lnTo>
                    <a:pt x="2714921" y="2561591"/>
                  </a:lnTo>
                  <a:lnTo>
                    <a:pt x="2725078" y="2568576"/>
                  </a:lnTo>
                  <a:lnTo>
                    <a:pt x="2737140" y="2576196"/>
                  </a:lnTo>
                  <a:lnTo>
                    <a:pt x="2748884" y="2582863"/>
                  </a:lnTo>
                  <a:lnTo>
                    <a:pt x="2761581" y="2589213"/>
                  </a:lnTo>
                  <a:lnTo>
                    <a:pt x="2773325" y="2595246"/>
                  </a:lnTo>
                  <a:lnTo>
                    <a:pt x="2773325" y="2486343"/>
                  </a:lnTo>
                  <a:lnTo>
                    <a:pt x="2758407" y="2480628"/>
                  </a:lnTo>
                  <a:lnTo>
                    <a:pt x="2744441" y="2475230"/>
                  </a:lnTo>
                  <a:lnTo>
                    <a:pt x="2732379" y="2469198"/>
                  </a:lnTo>
                  <a:lnTo>
                    <a:pt x="2721269" y="2464118"/>
                  </a:lnTo>
                  <a:lnTo>
                    <a:pt x="2712064" y="2458720"/>
                  </a:lnTo>
                  <a:lnTo>
                    <a:pt x="2704446" y="2453958"/>
                  </a:lnTo>
                  <a:lnTo>
                    <a:pt x="2697781" y="2449195"/>
                  </a:lnTo>
                  <a:lnTo>
                    <a:pt x="2692385" y="2444750"/>
                  </a:lnTo>
                  <a:close/>
                  <a:moveTo>
                    <a:pt x="3744614" y="2439353"/>
                  </a:moveTo>
                  <a:lnTo>
                    <a:pt x="3737949" y="2444433"/>
                  </a:lnTo>
                  <a:lnTo>
                    <a:pt x="3730648" y="2449195"/>
                  </a:lnTo>
                  <a:lnTo>
                    <a:pt x="3722713" y="2454275"/>
                  </a:lnTo>
                  <a:lnTo>
                    <a:pt x="3715095" y="2459038"/>
                  </a:lnTo>
                  <a:lnTo>
                    <a:pt x="3706524" y="2462848"/>
                  </a:lnTo>
                  <a:lnTo>
                    <a:pt x="3698907" y="2466975"/>
                  </a:lnTo>
                  <a:lnTo>
                    <a:pt x="3691289" y="2470468"/>
                  </a:lnTo>
                  <a:lnTo>
                    <a:pt x="3683671" y="2473325"/>
                  </a:lnTo>
                  <a:lnTo>
                    <a:pt x="3683671" y="2592706"/>
                  </a:lnTo>
                  <a:lnTo>
                    <a:pt x="3692558" y="2588578"/>
                  </a:lnTo>
                  <a:lnTo>
                    <a:pt x="3701128" y="2583816"/>
                  </a:lnTo>
                  <a:lnTo>
                    <a:pt x="3709381" y="2579053"/>
                  </a:lnTo>
                  <a:lnTo>
                    <a:pt x="3717634" y="2573973"/>
                  </a:lnTo>
                  <a:lnTo>
                    <a:pt x="3725252" y="2568258"/>
                  </a:lnTo>
                  <a:lnTo>
                    <a:pt x="3732235" y="2563178"/>
                  </a:lnTo>
                  <a:lnTo>
                    <a:pt x="3738901" y="2557781"/>
                  </a:lnTo>
                  <a:lnTo>
                    <a:pt x="3744614" y="2553018"/>
                  </a:lnTo>
                  <a:lnTo>
                    <a:pt x="3744614" y="2439353"/>
                  </a:lnTo>
                  <a:close/>
                  <a:moveTo>
                    <a:pt x="3151360" y="2322195"/>
                  </a:moveTo>
                  <a:lnTo>
                    <a:pt x="3151360" y="2437130"/>
                  </a:lnTo>
                  <a:lnTo>
                    <a:pt x="3174848" y="2437765"/>
                  </a:lnTo>
                  <a:lnTo>
                    <a:pt x="3198972" y="2437765"/>
                  </a:lnTo>
                  <a:lnTo>
                    <a:pt x="3215477" y="2437765"/>
                  </a:lnTo>
                  <a:lnTo>
                    <a:pt x="3231983" y="2437448"/>
                  </a:lnTo>
                  <a:lnTo>
                    <a:pt x="3231983" y="2322512"/>
                  </a:lnTo>
                  <a:lnTo>
                    <a:pt x="3198972" y="2323147"/>
                  </a:lnTo>
                  <a:lnTo>
                    <a:pt x="3174848" y="2323147"/>
                  </a:lnTo>
                  <a:lnTo>
                    <a:pt x="3151360" y="2322195"/>
                  </a:lnTo>
                  <a:close/>
                  <a:moveTo>
                    <a:pt x="3815080" y="2317750"/>
                  </a:moveTo>
                  <a:lnTo>
                    <a:pt x="3816033" y="2325370"/>
                  </a:lnTo>
                  <a:lnTo>
                    <a:pt x="3816350" y="2332673"/>
                  </a:lnTo>
                  <a:lnTo>
                    <a:pt x="3816350" y="2483803"/>
                  </a:lnTo>
                  <a:lnTo>
                    <a:pt x="3816033" y="2484438"/>
                  </a:lnTo>
                  <a:lnTo>
                    <a:pt x="3815398" y="2493010"/>
                  </a:lnTo>
                  <a:lnTo>
                    <a:pt x="3814763" y="2498408"/>
                  </a:lnTo>
                  <a:lnTo>
                    <a:pt x="3813493" y="2504123"/>
                  </a:lnTo>
                  <a:lnTo>
                    <a:pt x="3811906" y="2509520"/>
                  </a:lnTo>
                  <a:lnTo>
                    <a:pt x="3810319" y="2514600"/>
                  </a:lnTo>
                  <a:lnTo>
                    <a:pt x="3808097" y="2520316"/>
                  </a:lnTo>
                  <a:lnTo>
                    <a:pt x="3805558" y="2525713"/>
                  </a:lnTo>
                  <a:lnTo>
                    <a:pt x="3803019" y="2530793"/>
                  </a:lnTo>
                  <a:lnTo>
                    <a:pt x="3799844" y="2536508"/>
                  </a:lnTo>
                  <a:lnTo>
                    <a:pt x="3796036" y="2541588"/>
                  </a:lnTo>
                  <a:lnTo>
                    <a:pt x="3792226" y="2546668"/>
                  </a:lnTo>
                  <a:lnTo>
                    <a:pt x="3788418" y="2551748"/>
                  </a:lnTo>
                  <a:lnTo>
                    <a:pt x="3783974" y="2556828"/>
                  </a:lnTo>
                  <a:lnTo>
                    <a:pt x="3779212" y="2561591"/>
                  </a:lnTo>
                  <a:lnTo>
                    <a:pt x="3774134" y="2566671"/>
                  </a:lnTo>
                  <a:lnTo>
                    <a:pt x="3768420" y="2571433"/>
                  </a:lnTo>
                  <a:lnTo>
                    <a:pt x="3763024" y="2576513"/>
                  </a:lnTo>
                  <a:lnTo>
                    <a:pt x="3750963" y="2586038"/>
                  </a:lnTo>
                  <a:lnTo>
                    <a:pt x="3737314" y="2595246"/>
                  </a:lnTo>
                  <a:lnTo>
                    <a:pt x="3722713" y="2604136"/>
                  </a:lnTo>
                  <a:lnTo>
                    <a:pt x="3707477" y="2613026"/>
                  </a:lnTo>
                  <a:lnTo>
                    <a:pt x="3690971" y="2621281"/>
                  </a:lnTo>
                  <a:lnTo>
                    <a:pt x="3673513" y="2628901"/>
                  </a:lnTo>
                  <a:lnTo>
                    <a:pt x="3655103" y="2636838"/>
                  </a:lnTo>
                  <a:lnTo>
                    <a:pt x="3635424" y="2644458"/>
                  </a:lnTo>
                  <a:lnTo>
                    <a:pt x="3615109" y="2651443"/>
                  </a:lnTo>
                  <a:lnTo>
                    <a:pt x="3593842" y="2658111"/>
                  </a:lnTo>
                  <a:lnTo>
                    <a:pt x="3571941" y="2664461"/>
                  </a:lnTo>
                  <a:lnTo>
                    <a:pt x="3549087" y="2670493"/>
                  </a:lnTo>
                  <a:lnTo>
                    <a:pt x="3525281" y="2675891"/>
                  </a:lnTo>
                  <a:lnTo>
                    <a:pt x="3501157" y="2680971"/>
                  </a:lnTo>
                  <a:lnTo>
                    <a:pt x="3476082" y="2685733"/>
                  </a:lnTo>
                  <a:lnTo>
                    <a:pt x="3450371" y="2689861"/>
                  </a:lnTo>
                  <a:lnTo>
                    <a:pt x="3424343" y="2693671"/>
                  </a:lnTo>
                  <a:lnTo>
                    <a:pt x="3397680" y="2697163"/>
                  </a:lnTo>
                  <a:lnTo>
                    <a:pt x="3370065" y="2700021"/>
                  </a:lnTo>
                  <a:lnTo>
                    <a:pt x="3341815" y="2702561"/>
                  </a:lnTo>
                  <a:lnTo>
                    <a:pt x="3313565" y="2704466"/>
                  </a:lnTo>
                  <a:lnTo>
                    <a:pt x="3284680" y="2705736"/>
                  </a:lnTo>
                  <a:lnTo>
                    <a:pt x="3255478" y="2706371"/>
                  </a:lnTo>
                  <a:lnTo>
                    <a:pt x="3225959" y="2706688"/>
                  </a:lnTo>
                  <a:lnTo>
                    <a:pt x="3195487" y="2706371"/>
                  </a:lnTo>
                  <a:lnTo>
                    <a:pt x="3165650" y="2705736"/>
                  </a:lnTo>
                  <a:lnTo>
                    <a:pt x="3136130" y="2704148"/>
                  </a:lnTo>
                  <a:lnTo>
                    <a:pt x="3106928" y="2701926"/>
                  </a:lnTo>
                  <a:lnTo>
                    <a:pt x="3078678" y="2699703"/>
                  </a:lnTo>
                  <a:lnTo>
                    <a:pt x="3050428" y="2696528"/>
                  </a:lnTo>
                  <a:lnTo>
                    <a:pt x="3022813" y="2693353"/>
                  </a:lnTo>
                  <a:lnTo>
                    <a:pt x="2996150" y="2688908"/>
                  </a:lnTo>
                  <a:lnTo>
                    <a:pt x="2970122" y="2684781"/>
                  </a:lnTo>
                  <a:lnTo>
                    <a:pt x="2944729" y="2680018"/>
                  </a:lnTo>
                  <a:lnTo>
                    <a:pt x="2919971" y="2674303"/>
                  </a:lnTo>
                  <a:lnTo>
                    <a:pt x="2895847" y="2668588"/>
                  </a:lnTo>
                  <a:lnTo>
                    <a:pt x="2872994" y="2662556"/>
                  </a:lnTo>
                  <a:lnTo>
                    <a:pt x="2850775" y="2655888"/>
                  </a:lnTo>
                  <a:lnTo>
                    <a:pt x="2829190" y="2648903"/>
                  </a:lnTo>
                  <a:lnTo>
                    <a:pt x="2808876" y="2641601"/>
                  </a:lnTo>
                  <a:lnTo>
                    <a:pt x="2789196" y="2633663"/>
                  </a:lnTo>
                  <a:lnTo>
                    <a:pt x="2770469" y="2625408"/>
                  </a:lnTo>
                  <a:lnTo>
                    <a:pt x="2753328" y="2617153"/>
                  </a:lnTo>
                  <a:lnTo>
                    <a:pt x="2736823" y="2608581"/>
                  </a:lnTo>
                  <a:lnTo>
                    <a:pt x="2721269" y="2599373"/>
                  </a:lnTo>
                  <a:lnTo>
                    <a:pt x="2706986" y="2590483"/>
                  </a:lnTo>
                  <a:lnTo>
                    <a:pt x="2693972" y="2580641"/>
                  </a:lnTo>
                  <a:lnTo>
                    <a:pt x="2688258" y="2575878"/>
                  </a:lnTo>
                  <a:lnTo>
                    <a:pt x="2682227" y="2570798"/>
                  </a:lnTo>
                  <a:lnTo>
                    <a:pt x="2676831" y="2566036"/>
                  </a:lnTo>
                  <a:lnTo>
                    <a:pt x="2671753" y="2560956"/>
                  </a:lnTo>
                  <a:lnTo>
                    <a:pt x="2666991" y="2555558"/>
                  </a:lnTo>
                  <a:lnTo>
                    <a:pt x="2662548" y="2550161"/>
                  </a:lnTo>
                  <a:lnTo>
                    <a:pt x="2658104" y="2545081"/>
                  </a:lnTo>
                  <a:lnTo>
                    <a:pt x="2654612" y="2540001"/>
                  </a:lnTo>
                  <a:lnTo>
                    <a:pt x="2651121" y="2534286"/>
                  </a:lnTo>
                  <a:lnTo>
                    <a:pt x="2647947" y="2528888"/>
                  </a:lnTo>
                  <a:lnTo>
                    <a:pt x="2645090" y="2523808"/>
                  </a:lnTo>
                  <a:lnTo>
                    <a:pt x="2642868" y="2518093"/>
                  </a:lnTo>
                  <a:lnTo>
                    <a:pt x="2640329" y="2512695"/>
                  </a:lnTo>
                  <a:lnTo>
                    <a:pt x="2638742" y="2506663"/>
                  </a:lnTo>
                  <a:lnTo>
                    <a:pt x="2637789" y="2501265"/>
                  </a:lnTo>
                  <a:lnTo>
                    <a:pt x="2636520" y="2495868"/>
                  </a:lnTo>
                  <a:lnTo>
                    <a:pt x="2636202" y="2489835"/>
                  </a:lnTo>
                  <a:lnTo>
                    <a:pt x="2635885" y="2484438"/>
                  </a:lnTo>
                  <a:lnTo>
                    <a:pt x="2635250" y="2484438"/>
                  </a:lnTo>
                  <a:lnTo>
                    <a:pt x="2635250" y="2375535"/>
                  </a:lnTo>
                  <a:lnTo>
                    <a:pt x="2646360" y="2383790"/>
                  </a:lnTo>
                  <a:lnTo>
                    <a:pt x="2657786" y="2392045"/>
                  </a:lnTo>
                  <a:lnTo>
                    <a:pt x="2670166" y="2399983"/>
                  </a:lnTo>
                  <a:lnTo>
                    <a:pt x="2683180" y="2407285"/>
                  </a:lnTo>
                  <a:lnTo>
                    <a:pt x="2696511" y="2414905"/>
                  </a:lnTo>
                  <a:lnTo>
                    <a:pt x="2710160" y="2421890"/>
                  </a:lnTo>
                  <a:lnTo>
                    <a:pt x="2724761" y="2429193"/>
                  </a:lnTo>
                  <a:lnTo>
                    <a:pt x="2740314" y="2435860"/>
                  </a:lnTo>
                  <a:lnTo>
                    <a:pt x="2755550" y="2442210"/>
                  </a:lnTo>
                  <a:lnTo>
                    <a:pt x="2771738" y="2448243"/>
                  </a:lnTo>
                  <a:lnTo>
                    <a:pt x="2788244" y="2453958"/>
                  </a:lnTo>
                  <a:lnTo>
                    <a:pt x="2805384" y="2459673"/>
                  </a:lnTo>
                  <a:lnTo>
                    <a:pt x="2822525" y="2465070"/>
                  </a:lnTo>
                  <a:lnTo>
                    <a:pt x="2840300" y="2470150"/>
                  </a:lnTo>
                  <a:lnTo>
                    <a:pt x="2858393" y="2474913"/>
                  </a:lnTo>
                  <a:lnTo>
                    <a:pt x="2877120" y="2479675"/>
                  </a:lnTo>
                  <a:lnTo>
                    <a:pt x="2895530" y="2483803"/>
                  </a:lnTo>
                  <a:lnTo>
                    <a:pt x="2914892" y="2487930"/>
                  </a:lnTo>
                  <a:lnTo>
                    <a:pt x="2934255" y="2491423"/>
                  </a:lnTo>
                  <a:lnTo>
                    <a:pt x="2953617" y="2494915"/>
                  </a:lnTo>
                  <a:lnTo>
                    <a:pt x="2973614" y="2498090"/>
                  </a:lnTo>
                  <a:lnTo>
                    <a:pt x="2993294" y="2501265"/>
                  </a:lnTo>
                  <a:lnTo>
                    <a:pt x="3013926" y="2503488"/>
                  </a:lnTo>
                  <a:lnTo>
                    <a:pt x="3033923" y="2506028"/>
                  </a:lnTo>
                  <a:lnTo>
                    <a:pt x="3054555" y="2508250"/>
                  </a:lnTo>
                  <a:lnTo>
                    <a:pt x="3074869" y="2509838"/>
                  </a:lnTo>
                  <a:lnTo>
                    <a:pt x="3095819" y="2511425"/>
                  </a:lnTo>
                  <a:lnTo>
                    <a:pt x="3116451" y="2512695"/>
                  </a:lnTo>
                  <a:lnTo>
                    <a:pt x="3137400" y="2513965"/>
                  </a:lnTo>
                  <a:lnTo>
                    <a:pt x="3158032" y="2514600"/>
                  </a:lnTo>
                  <a:lnTo>
                    <a:pt x="3178981" y="2514918"/>
                  </a:lnTo>
                  <a:lnTo>
                    <a:pt x="3199613" y="2514918"/>
                  </a:lnTo>
                  <a:lnTo>
                    <a:pt x="3224372" y="2514918"/>
                  </a:lnTo>
                  <a:lnTo>
                    <a:pt x="3249765" y="2514283"/>
                  </a:lnTo>
                  <a:lnTo>
                    <a:pt x="3274523" y="2513330"/>
                  </a:lnTo>
                  <a:lnTo>
                    <a:pt x="3299282" y="2511743"/>
                  </a:lnTo>
                  <a:lnTo>
                    <a:pt x="3324040" y="2510473"/>
                  </a:lnTo>
                  <a:lnTo>
                    <a:pt x="3348481" y="2507933"/>
                  </a:lnTo>
                  <a:lnTo>
                    <a:pt x="3372922" y="2505710"/>
                  </a:lnTo>
                  <a:lnTo>
                    <a:pt x="3397680" y="2502535"/>
                  </a:lnTo>
                  <a:lnTo>
                    <a:pt x="3421486" y="2499360"/>
                  </a:lnTo>
                  <a:lnTo>
                    <a:pt x="3445292" y="2495233"/>
                  </a:lnTo>
                  <a:lnTo>
                    <a:pt x="3468464" y="2491423"/>
                  </a:lnTo>
                  <a:lnTo>
                    <a:pt x="3491635" y="2486978"/>
                  </a:lnTo>
                  <a:lnTo>
                    <a:pt x="3514171" y="2481898"/>
                  </a:lnTo>
                  <a:lnTo>
                    <a:pt x="3536390" y="2476818"/>
                  </a:lnTo>
                  <a:lnTo>
                    <a:pt x="3557974" y="2471420"/>
                  </a:lnTo>
                  <a:lnTo>
                    <a:pt x="3579241" y="2465070"/>
                  </a:lnTo>
                  <a:lnTo>
                    <a:pt x="3599873" y="2458720"/>
                  </a:lnTo>
                  <a:lnTo>
                    <a:pt x="3619870" y="2452053"/>
                  </a:lnTo>
                  <a:lnTo>
                    <a:pt x="3639233" y="2444750"/>
                  </a:lnTo>
                  <a:lnTo>
                    <a:pt x="3657643" y="2437448"/>
                  </a:lnTo>
                  <a:lnTo>
                    <a:pt x="3676053" y="2429510"/>
                  </a:lnTo>
                  <a:lnTo>
                    <a:pt x="3692876" y="2421255"/>
                  </a:lnTo>
                  <a:lnTo>
                    <a:pt x="3709381" y="2412365"/>
                  </a:lnTo>
                  <a:lnTo>
                    <a:pt x="3724935" y="2403475"/>
                  </a:lnTo>
                  <a:lnTo>
                    <a:pt x="3739853" y="2393950"/>
                  </a:lnTo>
                  <a:lnTo>
                    <a:pt x="3753502" y="2384108"/>
                  </a:lnTo>
                  <a:lnTo>
                    <a:pt x="3766198" y="2374265"/>
                  </a:lnTo>
                  <a:lnTo>
                    <a:pt x="3772547" y="2368550"/>
                  </a:lnTo>
                  <a:lnTo>
                    <a:pt x="3777943" y="2363470"/>
                  </a:lnTo>
                  <a:lnTo>
                    <a:pt x="3783656" y="2358073"/>
                  </a:lnTo>
                  <a:lnTo>
                    <a:pt x="3789052" y="2352675"/>
                  </a:lnTo>
                  <a:lnTo>
                    <a:pt x="3793814" y="2346960"/>
                  </a:lnTo>
                  <a:lnTo>
                    <a:pt x="3798575" y="2341563"/>
                  </a:lnTo>
                  <a:lnTo>
                    <a:pt x="3803336" y="2335530"/>
                  </a:lnTo>
                  <a:lnTo>
                    <a:pt x="3807145" y="2329498"/>
                  </a:lnTo>
                  <a:lnTo>
                    <a:pt x="3811271" y="2323783"/>
                  </a:lnTo>
                  <a:lnTo>
                    <a:pt x="3815080" y="2317750"/>
                  </a:lnTo>
                  <a:close/>
                  <a:moveTo>
                    <a:pt x="2989478" y="2307907"/>
                  </a:moveTo>
                  <a:lnTo>
                    <a:pt x="2989478" y="2423478"/>
                  </a:lnTo>
                  <a:lnTo>
                    <a:pt x="3009158" y="2426018"/>
                  </a:lnTo>
                  <a:lnTo>
                    <a:pt x="3029472" y="2428240"/>
                  </a:lnTo>
                  <a:lnTo>
                    <a:pt x="3049469" y="2430780"/>
                  </a:lnTo>
                  <a:lnTo>
                    <a:pt x="3070419" y="2432685"/>
                  </a:lnTo>
                  <a:lnTo>
                    <a:pt x="3070419" y="2317432"/>
                  </a:lnTo>
                  <a:lnTo>
                    <a:pt x="3049469" y="2315527"/>
                  </a:lnTo>
                  <a:lnTo>
                    <a:pt x="3029472" y="2313305"/>
                  </a:lnTo>
                  <a:lnTo>
                    <a:pt x="3009158" y="2310765"/>
                  </a:lnTo>
                  <a:lnTo>
                    <a:pt x="2989478" y="2307907"/>
                  </a:lnTo>
                  <a:close/>
                  <a:moveTo>
                    <a:pt x="2827597" y="2271395"/>
                  </a:moveTo>
                  <a:lnTo>
                    <a:pt x="2827597" y="2388553"/>
                  </a:lnTo>
                  <a:lnTo>
                    <a:pt x="2846959" y="2393950"/>
                  </a:lnTo>
                  <a:lnTo>
                    <a:pt x="2866956" y="2399665"/>
                  </a:lnTo>
                  <a:lnTo>
                    <a:pt x="2887588" y="2404428"/>
                  </a:lnTo>
                  <a:lnTo>
                    <a:pt x="2908220" y="2408873"/>
                  </a:lnTo>
                  <a:lnTo>
                    <a:pt x="2908220" y="2292985"/>
                  </a:lnTo>
                  <a:lnTo>
                    <a:pt x="2887588" y="2288222"/>
                  </a:lnTo>
                  <a:lnTo>
                    <a:pt x="2866956" y="2282825"/>
                  </a:lnTo>
                  <a:lnTo>
                    <a:pt x="2846959" y="2277110"/>
                  </a:lnTo>
                  <a:lnTo>
                    <a:pt x="2827597" y="2271395"/>
                  </a:lnTo>
                  <a:close/>
                  <a:moveTo>
                    <a:pt x="3717945" y="2227897"/>
                  </a:moveTo>
                  <a:lnTo>
                    <a:pt x="3711914" y="2232025"/>
                  </a:lnTo>
                  <a:lnTo>
                    <a:pt x="3704931" y="2235517"/>
                  </a:lnTo>
                  <a:lnTo>
                    <a:pt x="3696678" y="2239327"/>
                  </a:lnTo>
                  <a:lnTo>
                    <a:pt x="3688425" y="2242820"/>
                  </a:lnTo>
                  <a:lnTo>
                    <a:pt x="3671285" y="2249487"/>
                  </a:lnTo>
                  <a:lnTo>
                    <a:pt x="3656684" y="2255202"/>
                  </a:lnTo>
                  <a:lnTo>
                    <a:pt x="3656684" y="2356167"/>
                  </a:lnTo>
                  <a:lnTo>
                    <a:pt x="3665254" y="2351722"/>
                  </a:lnTo>
                  <a:lnTo>
                    <a:pt x="3674142" y="2347595"/>
                  </a:lnTo>
                  <a:lnTo>
                    <a:pt x="3682394" y="2342197"/>
                  </a:lnTo>
                  <a:lnTo>
                    <a:pt x="3690647" y="2337117"/>
                  </a:lnTo>
                  <a:lnTo>
                    <a:pt x="3698582" y="2331720"/>
                  </a:lnTo>
                  <a:lnTo>
                    <a:pt x="3705566" y="2326640"/>
                  </a:lnTo>
                  <a:lnTo>
                    <a:pt x="3711914" y="2321560"/>
                  </a:lnTo>
                  <a:lnTo>
                    <a:pt x="3717945" y="2316162"/>
                  </a:lnTo>
                  <a:lnTo>
                    <a:pt x="3717945" y="2227897"/>
                  </a:lnTo>
                  <a:close/>
                  <a:moveTo>
                    <a:pt x="2665715" y="2187575"/>
                  </a:moveTo>
                  <a:lnTo>
                    <a:pt x="2665715" y="2305685"/>
                  </a:lnTo>
                  <a:lnTo>
                    <a:pt x="2668254" y="2308542"/>
                  </a:lnTo>
                  <a:lnTo>
                    <a:pt x="2671429" y="2311717"/>
                  </a:lnTo>
                  <a:lnTo>
                    <a:pt x="2678729" y="2318385"/>
                  </a:lnTo>
                  <a:lnTo>
                    <a:pt x="2687934" y="2325052"/>
                  </a:lnTo>
                  <a:lnTo>
                    <a:pt x="2698726" y="2332037"/>
                  </a:lnTo>
                  <a:lnTo>
                    <a:pt x="2710153" y="2339657"/>
                  </a:lnTo>
                  <a:lnTo>
                    <a:pt x="2722215" y="2346325"/>
                  </a:lnTo>
                  <a:lnTo>
                    <a:pt x="2734594" y="2352675"/>
                  </a:lnTo>
                  <a:lnTo>
                    <a:pt x="2746656" y="2358390"/>
                  </a:lnTo>
                  <a:lnTo>
                    <a:pt x="2746656" y="2239327"/>
                  </a:lnTo>
                  <a:lnTo>
                    <a:pt x="2734594" y="2233612"/>
                  </a:lnTo>
                  <a:lnTo>
                    <a:pt x="2723167" y="2227580"/>
                  </a:lnTo>
                  <a:lnTo>
                    <a:pt x="2712058" y="2221230"/>
                  </a:lnTo>
                  <a:lnTo>
                    <a:pt x="2701583" y="2214562"/>
                  </a:lnTo>
                  <a:lnTo>
                    <a:pt x="2691743" y="2208212"/>
                  </a:lnTo>
                  <a:lnTo>
                    <a:pt x="2682538" y="2201545"/>
                  </a:lnTo>
                  <a:lnTo>
                    <a:pt x="2673650" y="2194560"/>
                  </a:lnTo>
                  <a:lnTo>
                    <a:pt x="2665715" y="2187575"/>
                  </a:lnTo>
                  <a:close/>
                  <a:moveTo>
                    <a:pt x="2609850" y="2081212"/>
                  </a:moveTo>
                  <a:lnTo>
                    <a:pt x="2613342" y="2087245"/>
                  </a:lnTo>
                  <a:lnTo>
                    <a:pt x="2617468" y="2092960"/>
                  </a:lnTo>
                  <a:lnTo>
                    <a:pt x="2621594" y="2098675"/>
                  </a:lnTo>
                  <a:lnTo>
                    <a:pt x="2626038" y="2104390"/>
                  </a:lnTo>
                  <a:lnTo>
                    <a:pt x="2631117" y="2110105"/>
                  </a:lnTo>
                  <a:lnTo>
                    <a:pt x="2635878" y="2115502"/>
                  </a:lnTo>
                  <a:lnTo>
                    <a:pt x="2641274" y="2120900"/>
                  </a:lnTo>
                  <a:lnTo>
                    <a:pt x="2646988" y="2126615"/>
                  </a:lnTo>
                  <a:lnTo>
                    <a:pt x="2658732" y="2136775"/>
                  </a:lnTo>
                  <a:lnTo>
                    <a:pt x="2671746" y="2146935"/>
                  </a:lnTo>
                  <a:lnTo>
                    <a:pt x="2685712" y="2157095"/>
                  </a:lnTo>
                  <a:lnTo>
                    <a:pt x="2700631" y="2165985"/>
                  </a:lnTo>
                  <a:lnTo>
                    <a:pt x="2715867" y="2175192"/>
                  </a:lnTo>
                  <a:lnTo>
                    <a:pt x="2732372" y="2183765"/>
                  </a:lnTo>
                  <a:lnTo>
                    <a:pt x="2749830" y="2192020"/>
                  </a:lnTo>
                  <a:lnTo>
                    <a:pt x="2767923" y="2199957"/>
                  </a:lnTo>
                  <a:lnTo>
                    <a:pt x="2786650" y="2207895"/>
                  </a:lnTo>
                  <a:lnTo>
                    <a:pt x="2805695" y="2214880"/>
                  </a:lnTo>
                  <a:lnTo>
                    <a:pt x="2826009" y="2221547"/>
                  </a:lnTo>
                  <a:lnTo>
                    <a:pt x="2846959" y="2227897"/>
                  </a:lnTo>
                  <a:lnTo>
                    <a:pt x="2867591" y="2234247"/>
                  </a:lnTo>
                  <a:lnTo>
                    <a:pt x="2889492" y="2239645"/>
                  </a:lnTo>
                  <a:lnTo>
                    <a:pt x="2912029" y="2245042"/>
                  </a:lnTo>
                  <a:lnTo>
                    <a:pt x="2934248" y="2250122"/>
                  </a:lnTo>
                  <a:lnTo>
                    <a:pt x="2957102" y="2254250"/>
                  </a:lnTo>
                  <a:lnTo>
                    <a:pt x="2980908" y="2258695"/>
                  </a:lnTo>
                  <a:lnTo>
                    <a:pt x="3004396" y="2262187"/>
                  </a:lnTo>
                  <a:lnTo>
                    <a:pt x="3028203" y="2265680"/>
                  </a:lnTo>
                  <a:lnTo>
                    <a:pt x="3052644" y="2268537"/>
                  </a:lnTo>
                  <a:lnTo>
                    <a:pt x="3077084" y="2271395"/>
                  </a:lnTo>
                  <a:lnTo>
                    <a:pt x="3101525" y="2273300"/>
                  </a:lnTo>
                  <a:lnTo>
                    <a:pt x="3125966" y="2275205"/>
                  </a:lnTo>
                  <a:lnTo>
                    <a:pt x="3150725" y="2276792"/>
                  </a:lnTo>
                  <a:lnTo>
                    <a:pt x="3175800" y="2277745"/>
                  </a:lnTo>
                  <a:lnTo>
                    <a:pt x="3200559" y="2278380"/>
                  </a:lnTo>
                  <a:lnTo>
                    <a:pt x="3225317" y="2278380"/>
                  </a:lnTo>
                  <a:lnTo>
                    <a:pt x="3246266" y="2278380"/>
                  </a:lnTo>
                  <a:lnTo>
                    <a:pt x="3267216" y="2278062"/>
                  </a:lnTo>
                  <a:lnTo>
                    <a:pt x="3288165" y="2277110"/>
                  </a:lnTo>
                  <a:lnTo>
                    <a:pt x="3308797" y="2276157"/>
                  </a:lnTo>
                  <a:lnTo>
                    <a:pt x="3329429" y="2274887"/>
                  </a:lnTo>
                  <a:lnTo>
                    <a:pt x="3350378" y="2273300"/>
                  </a:lnTo>
                  <a:lnTo>
                    <a:pt x="3371010" y="2271712"/>
                  </a:lnTo>
                  <a:lnTo>
                    <a:pt x="3391325" y="2269807"/>
                  </a:lnTo>
                  <a:lnTo>
                    <a:pt x="3411957" y="2267267"/>
                  </a:lnTo>
                  <a:lnTo>
                    <a:pt x="3431954" y="2264727"/>
                  </a:lnTo>
                  <a:lnTo>
                    <a:pt x="3451951" y="2261870"/>
                  </a:lnTo>
                  <a:lnTo>
                    <a:pt x="3471948" y="2258695"/>
                  </a:lnTo>
                  <a:lnTo>
                    <a:pt x="3491628" y="2255202"/>
                  </a:lnTo>
                  <a:lnTo>
                    <a:pt x="3510990" y="2251710"/>
                  </a:lnTo>
                  <a:lnTo>
                    <a:pt x="3530035" y="2247582"/>
                  </a:lnTo>
                  <a:lnTo>
                    <a:pt x="3548763" y="2243455"/>
                  </a:lnTo>
                  <a:lnTo>
                    <a:pt x="3567173" y="2239010"/>
                  </a:lnTo>
                  <a:lnTo>
                    <a:pt x="3585265" y="2233930"/>
                  </a:lnTo>
                  <a:lnTo>
                    <a:pt x="3603041" y="2229167"/>
                  </a:lnTo>
                  <a:lnTo>
                    <a:pt x="3620498" y="2223452"/>
                  </a:lnTo>
                  <a:lnTo>
                    <a:pt x="3637004" y="2218055"/>
                  </a:lnTo>
                  <a:lnTo>
                    <a:pt x="3653510" y="2212022"/>
                  </a:lnTo>
                  <a:lnTo>
                    <a:pt x="3669698" y="2206307"/>
                  </a:lnTo>
                  <a:lnTo>
                    <a:pt x="3685251" y="2199957"/>
                  </a:lnTo>
                  <a:lnTo>
                    <a:pt x="3700170" y="2193290"/>
                  </a:lnTo>
                  <a:lnTo>
                    <a:pt x="3714770" y="2185987"/>
                  </a:lnTo>
                  <a:lnTo>
                    <a:pt x="3728419" y="2179002"/>
                  </a:lnTo>
                  <a:lnTo>
                    <a:pt x="3741751" y="2171382"/>
                  </a:lnTo>
                  <a:lnTo>
                    <a:pt x="3754765" y="2164080"/>
                  </a:lnTo>
                  <a:lnTo>
                    <a:pt x="3767144" y="2156142"/>
                  </a:lnTo>
                  <a:lnTo>
                    <a:pt x="3778571" y="2147887"/>
                  </a:lnTo>
                  <a:lnTo>
                    <a:pt x="3789363" y="2139632"/>
                  </a:lnTo>
                  <a:lnTo>
                    <a:pt x="3789363" y="2247265"/>
                  </a:lnTo>
                  <a:lnTo>
                    <a:pt x="3788728" y="2247582"/>
                  </a:lnTo>
                  <a:lnTo>
                    <a:pt x="3788728" y="2252027"/>
                  </a:lnTo>
                  <a:lnTo>
                    <a:pt x="3788411" y="2256472"/>
                  </a:lnTo>
                  <a:lnTo>
                    <a:pt x="3787776" y="2261870"/>
                  </a:lnTo>
                  <a:lnTo>
                    <a:pt x="3786506" y="2267267"/>
                  </a:lnTo>
                  <a:lnTo>
                    <a:pt x="3785237" y="2272982"/>
                  </a:lnTo>
                  <a:lnTo>
                    <a:pt x="3783332" y="2278062"/>
                  </a:lnTo>
                  <a:lnTo>
                    <a:pt x="3781428" y="2283460"/>
                  </a:lnTo>
                  <a:lnTo>
                    <a:pt x="3778571" y="2289175"/>
                  </a:lnTo>
                  <a:lnTo>
                    <a:pt x="3775714" y="2294255"/>
                  </a:lnTo>
                  <a:lnTo>
                    <a:pt x="3772540" y="2299335"/>
                  </a:lnTo>
                  <a:lnTo>
                    <a:pt x="3769048" y="2304732"/>
                  </a:lnTo>
                  <a:lnTo>
                    <a:pt x="3765557" y="2310130"/>
                  </a:lnTo>
                  <a:lnTo>
                    <a:pt x="3761113" y="2315210"/>
                  </a:lnTo>
                  <a:lnTo>
                    <a:pt x="3756987" y="2320290"/>
                  </a:lnTo>
                  <a:lnTo>
                    <a:pt x="3752226" y="2325052"/>
                  </a:lnTo>
                  <a:lnTo>
                    <a:pt x="3747147" y="2330132"/>
                  </a:lnTo>
                  <a:lnTo>
                    <a:pt x="3741433" y="2334895"/>
                  </a:lnTo>
                  <a:lnTo>
                    <a:pt x="3736037" y="2339975"/>
                  </a:lnTo>
                  <a:lnTo>
                    <a:pt x="3723658" y="2349500"/>
                  </a:lnTo>
                  <a:lnTo>
                    <a:pt x="3710327" y="2358390"/>
                  </a:lnTo>
                  <a:lnTo>
                    <a:pt x="3696043" y="2367598"/>
                  </a:lnTo>
                  <a:lnTo>
                    <a:pt x="3680490" y="2376170"/>
                  </a:lnTo>
                  <a:lnTo>
                    <a:pt x="3663667" y="2384425"/>
                  </a:lnTo>
                  <a:lnTo>
                    <a:pt x="3646526" y="2392363"/>
                  </a:lnTo>
                  <a:lnTo>
                    <a:pt x="3627799" y="2400300"/>
                  </a:lnTo>
                  <a:lnTo>
                    <a:pt x="3608754" y="2407920"/>
                  </a:lnTo>
                  <a:lnTo>
                    <a:pt x="3588122" y="2414905"/>
                  </a:lnTo>
                  <a:lnTo>
                    <a:pt x="3566855" y="2421573"/>
                  </a:lnTo>
                  <a:lnTo>
                    <a:pt x="3544636" y="2427923"/>
                  </a:lnTo>
                  <a:lnTo>
                    <a:pt x="3522417" y="2433955"/>
                  </a:lnTo>
                  <a:lnTo>
                    <a:pt x="3498611" y="2439353"/>
                  </a:lnTo>
                  <a:lnTo>
                    <a:pt x="3474170" y="2444433"/>
                  </a:lnTo>
                  <a:lnTo>
                    <a:pt x="3449412" y="2449195"/>
                  </a:lnTo>
                  <a:lnTo>
                    <a:pt x="3423701" y="2453323"/>
                  </a:lnTo>
                  <a:lnTo>
                    <a:pt x="3397356" y="2457133"/>
                  </a:lnTo>
                  <a:lnTo>
                    <a:pt x="3370376" y="2460625"/>
                  </a:lnTo>
                  <a:lnTo>
                    <a:pt x="3343395" y="2463483"/>
                  </a:lnTo>
                  <a:lnTo>
                    <a:pt x="3315146" y="2465705"/>
                  </a:lnTo>
                  <a:lnTo>
                    <a:pt x="3286896" y="2467928"/>
                  </a:lnTo>
                  <a:lnTo>
                    <a:pt x="3258011" y="2468880"/>
                  </a:lnTo>
                  <a:lnTo>
                    <a:pt x="3228491" y="2469833"/>
                  </a:lnTo>
                  <a:lnTo>
                    <a:pt x="3198972" y="2470150"/>
                  </a:lnTo>
                  <a:lnTo>
                    <a:pt x="3168500" y="2469833"/>
                  </a:lnTo>
                  <a:lnTo>
                    <a:pt x="3138663" y="2468880"/>
                  </a:lnTo>
                  <a:lnTo>
                    <a:pt x="3109143" y="2467293"/>
                  </a:lnTo>
                  <a:lnTo>
                    <a:pt x="3080259" y="2465388"/>
                  </a:lnTo>
                  <a:lnTo>
                    <a:pt x="3051374" y="2463165"/>
                  </a:lnTo>
                  <a:lnTo>
                    <a:pt x="3023441" y="2459990"/>
                  </a:lnTo>
                  <a:lnTo>
                    <a:pt x="2996144" y="2456815"/>
                  </a:lnTo>
                  <a:lnTo>
                    <a:pt x="2969481" y="2452370"/>
                  </a:lnTo>
                  <a:lnTo>
                    <a:pt x="2943453" y="2447925"/>
                  </a:lnTo>
                  <a:lnTo>
                    <a:pt x="2917742" y="2443480"/>
                  </a:lnTo>
                  <a:lnTo>
                    <a:pt x="2892984" y="2437765"/>
                  </a:lnTo>
                  <a:lnTo>
                    <a:pt x="2869178" y="2432050"/>
                  </a:lnTo>
                  <a:lnTo>
                    <a:pt x="2846007" y="2426018"/>
                  </a:lnTo>
                  <a:lnTo>
                    <a:pt x="2823470" y="2419350"/>
                  </a:lnTo>
                  <a:lnTo>
                    <a:pt x="2802203" y="2412048"/>
                  </a:lnTo>
                  <a:lnTo>
                    <a:pt x="2781889" y="2405063"/>
                  </a:lnTo>
                  <a:lnTo>
                    <a:pt x="2762527" y="2397125"/>
                  </a:lnTo>
                  <a:lnTo>
                    <a:pt x="2743799" y="2389188"/>
                  </a:lnTo>
                  <a:lnTo>
                    <a:pt x="2726024" y="2380615"/>
                  </a:lnTo>
                  <a:lnTo>
                    <a:pt x="2709518" y="2372043"/>
                  </a:lnTo>
                  <a:lnTo>
                    <a:pt x="2694600" y="2362835"/>
                  </a:lnTo>
                  <a:lnTo>
                    <a:pt x="2679999" y="2353945"/>
                  </a:lnTo>
                  <a:lnTo>
                    <a:pt x="2666985" y="2343785"/>
                  </a:lnTo>
                  <a:lnTo>
                    <a:pt x="2660954" y="2339340"/>
                  </a:lnTo>
                  <a:lnTo>
                    <a:pt x="2655240" y="2333942"/>
                  </a:lnTo>
                  <a:lnTo>
                    <a:pt x="2650162" y="2328862"/>
                  </a:lnTo>
                  <a:lnTo>
                    <a:pt x="2645083" y="2324100"/>
                  </a:lnTo>
                  <a:lnTo>
                    <a:pt x="2639687" y="2319020"/>
                  </a:lnTo>
                  <a:lnTo>
                    <a:pt x="2635561" y="2313622"/>
                  </a:lnTo>
                  <a:lnTo>
                    <a:pt x="2631434" y="2308542"/>
                  </a:lnTo>
                  <a:lnTo>
                    <a:pt x="2627625" y="2303145"/>
                  </a:lnTo>
                  <a:lnTo>
                    <a:pt x="2624134" y="2297747"/>
                  </a:lnTo>
                  <a:lnTo>
                    <a:pt x="2620960" y="2292350"/>
                  </a:lnTo>
                  <a:lnTo>
                    <a:pt x="2618103" y="2286635"/>
                  </a:lnTo>
                  <a:lnTo>
                    <a:pt x="2615881" y="2281555"/>
                  </a:lnTo>
                  <a:lnTo>
                    <a:pt x="2613659" y="2275840"/>
                  </a:lnTo>
                  <a:lnTo>
                    <a:pt x="2612072" y="2270125"/>
                  </a:lnTo>
                  <a:lnTo>
                    <a:pt x="2610485" y="2264727"/>
                  </a:lnTo>
                  <a:lnTo>
                    <a:pt x="2609850" y="2259012"/>
                  </a:lnTo>
                  <a:lnTo>
                    <a:pt x="2609215" y="2253297"/>
                  </a:lnTo>
                  <a:lnTo>
                    <a:pt x="2609215" y="2247582"/>
                  </a:lnTo>
                  <a:lnTo>
                    <a:pt x="2608580" y="2247582"/>
                  </a:lnTo>
                  <a:lnTo>
                    <a:pt x="2608580" y="2101215"/>
                  </a:lnTo>
                  <a:lnTo>
                    <a:pt x="2608263" y="2097405"/>
                  </a:lnTo>
                  <a:lnTo>
                    <a:pt x="2608580" y="2089150"/>
                  </a:lnTo>
                  <a:lnTo>
                    <a:pt x="2609850" y="2081212"/>
                  </a:lnTo>
                  <a:close/>
                  <a:moveTo>
                    <a:pt x="3270250" y="1882775"/>
                  </a:moveTo>
                  <a:lnTo>
                    <a:pt x="3307579" y="1890615"/>
                  </a:lnTo>
                  <a:lnTo>
                    <a:pt x="3314856" y="1892183"/>
                  </a:lnTo>
                  <a:lnTo>
                    <a:pt x="3321499" y="1894064"/>
                  </a:lnTo>
                  <a:lnTo>
                    <a:pt x="3326877" y="1895945"/>
                  </a:lnTo>
                  <a:lnTo>
                    <a:pt x="3331622" y="1898141"/>
                  </a:lnTo>
                  <a:lnTo>
                    <a:pt x="3336367" y="1900649"/>
                  </a:lnTo>
                  <a:lnTo>
                    <a:pt x="3340164" y="1902844"/>
                  </a:lnTo>
                  <a:lnTo>
                    <a:pt x="3348389" y="1908802"/>
                  </a:lnTo>
                  <a:lnTo>
                    <a:pt x="3351236" y="1911625"/>
                  </a:lnTo>
                  <a:lnTo>
                    <a:pt x="3353767" y="1914133"/>
                  </a:lnTo>
                  <a:lnTo>
                    <a:pt x="3355665" y="1916955"/>
                  </a:lnTo>
                  <a:lnTo>
                    <a:pt x="3356930" y="1919778"/>
                  </a:lnTo>
                  <a:lnTo>
                    <a:pt x="3357563" y="1922913"/>
                  </a:lnTo>
                  <a:lnTo>
                    <a:pt x="3357563" y="1925422"/>
                  </a:lnTo>
                  <a:lnTo>
                    <a:pt x="3357247" y="1928244"/>
                  </a:lnTo>
                  <a:lnTo>
                    <a:pt x="3355981" y="1931066"/>
                  </a:lnTo>
                  <a:lnTo>
                    <a:pt x="3354716" y="1933889"/>
                  </a:lnTo>
                  <a:lnTo>
                    <a:pt x="3352818" y="1936397"/>
                  </a:lnTo>
                  <a:lnTo>
                    <a:pt x="3350603" y="1939220"/>
                  </a:lnTo>
                  <a:lnTo>
                    <a:pt x="3347440" y="1941415"/>
                  </a:lnTo>
                  <a:lnTo>
                    <a:pt x="3344276" y="1943923"/>
                  </a:lnTo>
                  <a:lnTo>
                    <a:pt x="3340164" y="1945805"/>
                  </a:lnTo>
                  <a:lnTo>
                    <a:pt x="3336051" y="1947686"/>
                  </a:lnTo>
                  <a:lnTo>
                    <a:pt x="3331306" y="1949568"/>
                  </a:lnTo>
                  <a:lnTo>
                    <a:pt x="3324979" y="1951763"/>
                  </a:lnTo>
                  <a:lnTo>
                    <a:pt x="3318335" y="1953644"/>
                  </a:lnTo>
                  <a:lnTo>
                    <a:pt x="3310743" y="1955212"/>
                  </a:lnTo>
                  <a:lnTo>
                    <a:pt x="3303467" y="1956466"/>
                  </a:lnTo>
                  <a:lnTo>
                    <a:pt x="3295558" y="1957094"/>
                  </a:lnTo>
                  <a:lnTo>
                    <a:pt x="3287333" y="1958034"/>
                  </a:lnTo>
                  <a:lnTo>
                    <a:pt x="3270250" y="1958975"/>
                  </a:lnTo>
                  <a:lnTo>
                    <a:pt x="3270250" y="1882775"/>
                  </a:lnTo>
                  <a:close/>
                  <a:moveTo>
                    <a:pt x="2635250" y="1862137"/>
                  </a:moveTo>
                  <a:lnTo>
                    <a:pt x="2635885" y="1868810"/>
                  </a:lnTo>
                  <a:lnTo>
                    <a:pt x="2636520" y="1875166"/>
                  </a:lnTo>
                  <a:lnTo>
                    <a:pt x="2637789" y="1881521"/>
                  </a:lnTo>
                  <a:lnTo>
                    <a:pt x="2639694" y="1887559"/>
                  </a:lnTo>
                  <a:lnTo>
                    <a:pt x="2641598" y="1893914"/>
                  </a:lnTo>
                  <a:lnTo>
                    <a:pt x="2644455" y="1900270"/>
                  </a:lnTo>
                  <a:lnTo>
                    <a:pt x="2647629" y="1906307"/>
                  </a:lnTo>
                  <a:lnTo>
                    <a:pt x="2650803" y="1912663"/>
                  </a:lnTo>
                  <a:lnTo>
                    <a:pt x="2654612" y="1918383"/>
                  </a:lnTo>
                  <a:lnTo>
                    <a:pt x="2659056" y="1924420"/>
                  </a:lnTo>
                  <a:lnTo>
                    <a:pt x="2663817" y="1930458"/>
                  </a:lnTo>
                  <a:lnTo>
                    <a:pt x="2668896" y="1936178"/>
                  </a:lnTo>
                  <a:lnTo>
                    <a:pt x="2673975" y="1941898"/>
                  </a:lnTo>
                  <a:lnTo>
                    <a:pt x="2680005" y="1947618"/>
                  </a:lnTo>
                  <a:lnTo>
                    <a:pt x="2686354" y="1953338"/>
                  </a:lnTo>
                  <a:lnTo>
                    <a:pt x="2692385" y="1958740"/>
                  </a:lnTo>
                  <a:lnTo>
                    <a:pt x="2692385" y="2069006"/>
                  </a:lnTo>
                  <a:lnTo>
                    <a:pt x="2695241" y="2071549"/>
                  </a:lnTo>
                  <a:lnTo>
                    <a:pt x="2698098" y="2074726"/>
                  </a:lnTo>
                  <a:lnTo>
                    <a:pt x="2705399" y="2081400"/>
                  </a:lnTo>
                  <a:lnTo>
                    <a:pt x="2714921" y="2088391"/>
                  </a:lnTo>
                  <a:lnTo>
                    <a:pt x="2725078" y="2095699"/>
                  </a:lnTo>
                  <a:lnTo>
                    <a:pt x="2737140" y="2103008"/>
                  </a:lnTo>
                  <a:lnTo>
                    <a:pt x="2748884" y="2109681"/>
                  </a:lnTo>
                  <a:lnTo>
                    <a:pt x="2761581" y="2116354"/>
                  </a:lnTo>
                  <a:lnTo>
                    <a:pt x="2773325" y="2121757"/>
                  </a:lnTo>
                  <a:lnTo>
                    <a:pt x="2773325" y="2007994"/>
                  </a:lnTo>
                  <a:lnTo>
                    <a:pt x="2792370" y="2016256"/>
                  </a:lnTo>
                  <a:lnTo>
                    <a:pt x="2812050" y="2024201"/>
                  </a:lnTo>
                  <a:lnTo>
                    <a:pt x="2832999" y="2031827"/>
                  </a:lnTo>
                  <a:lnTo>
                    <a:pt x="2854584" y="2038818"/>
                  </a:lnTo>
                  <a:lnTo>
                    <a:pt x="2854584" y="2151945"/>
                  </a:lnTo>
                  <a:lnTo>
                    <a:pt x="2873946" y="2157347"/>
                  </a:lnTo>
                  <a:lnTo>
                    <a:pt x="2893626" y="2162749"/>
                  </a:lnTo>
                  <a:lnTo>
                    <a:pt x="2914258" y="2167516"/>
                  </a:lnTo>
                  <a:lnTo>
                    <a:pt x="2935524" y="2172282"/>
                  </a:lnTo>
                  <a:lnTo>
                    <a:pt x="2935524" y="2060744"/>
                  </a:lnTo>
                  <a:lnTo>
                    <a:pt x="2955204" y="2064558"/>
                  </a:lnTo>
                  <a:lnTo>
                    <a:pt x="2974884" y="2068371"/>
                  </a:lnTo>
                  <a:lnTo>
                    <a:pt x="2995198" y="2071549"/>
                  </a:lnTo>
                  <a:lnTo>
                    <a:pt x="3016148" y="2075362"/>
                  </a:lnTo>
                  <a:lnTo>
                    <a:pt x="3016148" y="2186900"/>
                  </a:lnTo>
                  <a:lnTo>
                    <a:pt x="3035827" y="2189442"/>
                  </a:lnTo>
                  <a:lnTo>
                    <a:pt x="3056142" y="2191666"/>
                  </a:lnTo>
                  <a:lnTo>
                    <a:pt x="3076456" y="2194208"/>
                  </a:lnTo>
                  <a:lnTo>
                    <a:pt x="3097406" y="2196115"/>
                  </a:lnTo>
                  <a:lnTo>
                    <a:pt x="3097406" y="2084577"/>
                  </a:lnTo>
                  <a:lnTo>
                    <a:pt x="3117085" y="2086166"/>
                  </a:lnTo>
                  <a:lnTo>
                    <a:pt x="3137400" y="2087437"/>
                  </a:lnTo>
                  <a:lnTo>
                    <a:pt x="3157715" y="2088708"/>
                  </a:lnTo>
                  <a:lnTo>
                    <a:pt x="3178346" y="2089344"/>
                  </a:lnTo>
                  <a:lnTo>
                    <a:pt x="3178346" y="2200246"/>
                  </a:lnTo>
                  <a:lnTo>
                    <a:pt x="3201835" y="2201199"/>
                  </a:lnTo>
                  <a:lnTo>
                    <a:pt x="3225959" y="2201199"/>
                  </a:lnTo>
                  <a:lnTo>
                    <a:pt x="3258970" y="2200882"/>
                  </a:lnTo>
                  <a:lnTo>
                    <a:pt x="3258970" y="2089344"/>
                  </a:lnTo>
                  <a:lnTo>
                    <a:pt x="3291029" y="2088708"/>
                  </a:lnTo>
                  <a:lnTo>
                    <a:pt x="3322135" y="2087119"/>
                  </a:lnTo>
                  <a:lnTo>
                    <a:pt x="3352925" y="2084577"/>
                  </a:lnTo>
                  <a:lnTo>
                    <a:pt x="3383396" y="2082035"/>
                  </a:lnTo>
                  <a:lnTo>
                    <a:pt x="3412916" y="2078540"/>
                  </a:lnTo>
                  <a:lnTo>
                    <a:pt x="3441801" y="2074091"/>
                  </a:lnTo>
                  <a:lnTo>
                    <a:pt x="3470051" y="2069642"/>
                  </a:lnTo>
                  <a:lnTo>
                    <a:pt x="3497348" y="2064558"/>
                  </a:lnTo>
                  <a:lnTo>
                    <a:pt x="3524011" y="2058520"/>
                  </a:lnTo>
                  <a:lnTo>
                    <a:pt x="3549722" y="2052482"/>
                  </a:lnTo>
                  <a:lnTo>
                    <a:pt x="3574480" y="2046127"/>
                  </a:lnTo>
                  <a:lnTo>
                    <a:pt x="3598604" y="2038500"/>
                  </a:lnTo>
                  <a:lnTo>
                    <a:pt x="3621457" y="2030874"/>
                  </a:lnTo>
                  <a:lnTo>
                    <a:pt x="3643042" y="2023247"/>
                  </a:lnTo>
                  <a:lnTo>
                    <a:pt x="3663991" y="2014350"/>
                  </a:lnTo>
                  <a:lnTo>
                    <a:pt x="3683671" y="2005770"/>
                  </a:lnTo>
                  <a:lnTo>
                    <a:pt x="3683671" y="2119532"/>
                  </a:lnTo>
                  <a:lnTo>
                    <a:pt x="3692558" y="2115083"/>
                  </a:lnTo>
                  <a:lnTo>
                    <a:pt x="3701128" y="2110635"/>
                  </a:lnTo>
                  <a:lnTo>
                    <a:pt x="3709381" y="2105550"/>
                  </a:lnTo>
                  <a:lnTo>
                    <a:pt x="3717634" y="2100466"/>
                  </a:lnTo>
                  <a:lnTo>
                    <a:pt x="3725252" y="2095064"/>
                  </a:lnTo>
                  <a:lnTo>
                    <a:pt x="3732235" y="2089979"/>
                  </a:lnTo>
                  <a:lnTo>
                    <a:pt x="3738901" y="2084577"/>
                  </a:lnTo>
                  <a:lnTo>
                    <a:pt x="3744614" y="2079493"/>
                  </a:lnTo>
                  <a:lnTo>
                    <a:pt x="3744614" y="1970179"/>
                  </a:lnTo>
                  <a:lnTo>
                    <a:pt x="3752867" y="1964142"/>
                  </a:lnTo>
                  <a:lnTo>
                    <a:pt x="3760802" y="1958104"/>
                  </a:lnTo>
                  <a:lnTo>
                    <a:pt x="3767786" y="1951749"/>
                  </a:lnTo>
                  <a:lnTo>
                    <a:pt x="3774769" y="1945393"/>
                  </a:lnTo>
                  <a:lnTo>
                    <a:pt x="3781117" y="1939038"/>
                  </a:lnTo>
                  <a:lnTo>
                    <a:pt x="3786830" y="1932365"/>
                  </a:lnTo>
                  <a:lnTo>
                    <a:pt x="3792226" y="1925691"/>
                  </a:lnTo>
                  <a:lnTo>
                    <a:pt x="3796988" y="1919018"/>
                  </a:lnTo>
                  <a:lnTo>
                    <a:pt x="3801432" y="1912027"/>
                  </a:lnTo>
                  <a:lnTo>
                    <a:pt x="3805240" y="1905354"/>
                  </a:lnTo>
                  <a:lnTo>
                    <a:pt x="3808415" y="1898363"/>
                  </a:lnTo>
                  <a:lnTo>
                    <a:pt x="3811271" y="1891372"/>
                  </a:lnTo>
                  <a:lnTo>
                    <a:pt x="3813176" y="1884063"/>
                  </a:lnTo>
                  <a:lnTo>
                    <a:pt x="3814763" y="1877072"/>
                  </a:lnTo>
                  <a:lnTo>
                    <a:pt x="3816033" y="1869446"/>
                  </a:lnTo>
                  <a:lnTo>
                    <a:pt x="3816350" y="1862455"/>
                  </a:lnTo>
                  <a:lnTo>
                    <a:pt x="3816350" y="2010536"/>
                  </a:lnTo>
                  <a:lnTo>
                    <a:pt x="3816033" y="2010854"/>
                  </a:lnTo>
                  <a:lnTo>
                    <a:pt x="3815398" y="2019434"/>
                  </a:lnTo>
                  <a:lnTo>
                    <a:pt x="3814763" y="2025154"/>
                  </a:lnTo>
                  <a:lnTo>
                    <a:pt x="3813493" y="2030556"/>
                  </a:lnTo>
                  <a:lnTo>
                    <a:pt x="3811906" y="2036276"/>
                  </a:lnTo>
                  <a:lnTo>
                    <a:pt x="3810319" y="2041678"/>
                  </a:lnTo>
                  <a:lnTo>
                    <a:pt x="3808097" y="2046762"/>
                  </a:lnTo>
                  <a:lnTo>
                    <a:pt x="3805558" y="2052482"/>
                  </a:lnTo>
                  <a:lnTo>
                    <a:pt x="3803019" y="2057567"/>
                  </a:lnTo>
                  <a:lnTo>
                    <a:pt x="3799844" y="2062969"/>
                  </a:lnTo>
                  <a:lnTo>
                    <a:pt x="3796036" y="2068053"/>
                  </a:lnTo>
                  <a:lnTo>
                    <a:pt x="3792226" y="2073137"/>
                  </a:lnTo>
                  <a:lnTo>
                    <a:pt x="3788418" y="2078540"/>
                  </a:lnTo>
                  <a:lnTo>
                    <a:pt x="3783974" y="2083624"/>
                  </a:lnTo>
                  <a:lnTo>
                    <a:pt x="3779212" y="2088391"/>
                  </a:lnTo>
                  <a:lnTo>
                    <a:pt x="3774134" y="2093475"/>
                  </a:lnTo>
                  <a:lnTo>
                    <a:pt x="3768420" y="2098241"/>
                  </a:lnTo>
                  <a:lnTo>
                    <a:pt x="3763024" y="2103326"/>
                  </a:lnTo>
                  <a:lnTo>
                    <a:pt x="3750963" y="2112859"/>
                  </a:lnTo>
                  <a:lnTo>
                    <a:pt x="3737314" y="2121757"/>
                  </a:lnTo>
                  <a:lnTo>
                    <a:pt x="3722713" y="2130972"/>
                  </a:lnTo>
                  <a:lnTo>
                    <a:pt x="3707477" y="2139552"/>
                  </a:lnTo>
                  <a:lnTo>
                    <a:pt x="3690971" y="2147814"/>
                  </a:lnTo>
                  <a:lnTo>
                    <a:pt x="3673513" y="2156076"/>
                  </a:lnTo>
                  <a:lnTo>
                    <a:pt x="3655103" y="2163702"/>
                  </a:lnTo>
                  <a:lnTo>
                    <a:pt x="3635424" y="2171011"/>
                  </a:lnTo>
                  <a:lnTo>
                    <a:pt x="3615109" y="2178320"/>
                  </a:lnTo>
                  <a:lnTo>
                    <a:pt x="3593842" y="2184993"/>
                  </a:lnTo>
                  <a:lnTo>
                    <a:pt x="3571941" y="2191349"/>
                  </a:lnTo>
                  <a:lnTo>
                    <a:pt x="3549087" y="2197068"/>
                  </a:lnTo>
                  <a:lnTo>
                    <a:pt x="3525281" y="2202788"/>
                  </a:lnTo>
                  <a:lnTo>
                    <a:pt x="3501157" y="2207873"/>
                  </a:lnTo>
                  <a:lnTo>
                    <a:pt x="3476082" y="2212639"/>
                  </a:lnTo>
                  <a:lnTo>
                    <a:pt x="3450371" y="2217088"/>
                  </a:lnTo>
                  <a:lnTo>
                    <a:pt x="3424343" y="2220584"/>
                  </a:lnTo>
                  <a:lnTo>
                    <a:pt x="3397680" y="2224079"/>
                  </a:lnTo>
                  <a:lnTo>
                    <a:pt x="3370065" y="2226939"/>
                  </a:lnTo>
                  <a:lnTo>
                    <a:pt x="3341815" y="2229163"/>
                  </a:lnTo>
                  <a:lnTo>
                    <a:pt x="3313565" y="2231070"/>
                  </a:lnTo>
                  <a:lnTo>
                    <a:pt x="3284680" y="2232341"/>
                  </a:lnTo>
                  <a:lnTo>
                    <a:pt x="3255478" y="2233294"/>
                  </a:lnTo>
                  <a:lnTo>
                    <a:pt x="3225959" y="2233612"/>
                  </a:lnTo>
                  <a:lnTo>
                    <a:pt x="3195487" y="2233294"/>
                  </a:lnTo>
                  <a:lnTo>
                    <a:pt x="3165650" y="2232341"/>
                  </a:lnTo>
                  <a:lnTo>
                    <a:pt x="3136130" y="2231070"/>
                  </a:lnTo>
                  <a:lnTo>
                    <a:pt x="3106928" y="2229163"/>
                  </a:lnTo>
                  <a:lnTo>
                    <a:pt x="3078678" y="2226303"/>
                  </a:lnTo>
                  <a:lnTo>
                    <a:pt x="3050428" y="2223761"/>
                  </a:lnTo>
                  <a:lnTo>
                    <a:pt x="3022813" y="2220266"/>
                  </a:lnTo>
                  <a:lnTo>
                    <a:pt x="2996150" y="2216135"/>
                  </a:lnTo>
                  <a:lnTo>
                    <a:pt x="2970122" y="2211368"/>
                  </a:lnTo>
                  <a:lnTo>
                    <a:pt x="2944729" y="2206602"/>
                  </a:lnTo>
                  <a:lnTo>
                    <a:pt x="2919971" y="2201199"/>
                  </a:lnTo>
                  <a:lnTo>
                    <a:pt x="2895847" y="2195797"/>
                  </a:lnTo>
                  <a:lnTo>
                    <a:pt x="2872994" y="2189442"/>
                  </a:lnTo>
                  <a:lnTo>
                    <a:pt x="2850775" y="2182769"/>
                  </a:lnTo>
                  <a:lnTo>
                    <a:pt x="2829190" y="2175460"/>
                  </a:lnTo>
                  <a:lnTo>
                    <a:pt x="2808876" y="2168469"/>
                  </a:lnTo>
                  <a:lnTo>
                    <a:pt x="2789196" y="2160525"/>
                  </a:lnTo>
                  <a:lnTo>
                    <a:pt x="2770469" y="2152580"/>
                  </a:lnTo>
                  <a:lnTo>
                    <a:pt x="2753328" y="2144001"/>
                  </a:lnTo>
                  <a:lnTo>
                    <a:pt x="2736823" y="2135103"/>
                  </a:lnTo>
                  <a:lnTo>
                    <a:pt x="2721269" y="2126205"/>
                  </a:lnTo>
                  <a:lnTo>
                    <a:pt x="2706986" y="2116990"/>
                  </a:lnTo>
                  <a:lnTo>
                    <a:pt x="2693972" y="2107139"/>
                  </a:lnTo>
                  <a:lnTo>
                    <a:pt x="2688258" y="2102372"/>
                  </a:lnTo>
                  <a:lnTo>
                    <a:pt x="2682227" y="2097288"/>
                  </a:lnTo>
                  <a:lnTo>
                    <a:pt x="2676831" y="2092522"/>
                  </a:lnTo>
                  <a:lnTo>
                    <a:pt x="2671753" y="2087437"/>
                  </a:lnTo>
                  <a:lnTo>
                    <a:pt x="2666991" y="2082353"/>
                  </a:lnTo>
                  <a:lnTo>
                    <a:pt x="2662548" y="2076951"/>
                  </a:lnTo>
                  <a:lnTo>
                    <a:pt x="2658104" y="2071549"/>
                  </a:lnTo>
                  <a:lnTo>
                    <a:pt x="2654612" y="2066464"/>
                  </a:lnTo>
                  <a:lnTo>
                    <a:pt x="2651121" y="2061062"/>
                  </a:lnTo>
                  <a:lnTo>
                    <a:pt x="2647947" y="2055342"/>
                  </a:lnTo>
                  <a:lnTo>
                    <a:pt x="2645090" y="2050258"/>
                  </a:lnTo>
                  <a:lnTo>
                    <a:pt x="2642868" y="2044856"/>
                  </a:lnTo>
                  <a:lnTo>
                    <a:pt x="2640329" y="2039454"/>
                  </a:lnTo>
                  <a:lnTo>
                    <a:pt x="2638742" y="2033416"/>
                  </a:lnTo>
                  <a:lnTo>
                    <a:pt x="2637789" y="2027696"/>
                  </a:lnTo>
                  <a:lnTo>
                    <a:pt x="2636520" y="2022294"/>
                  </a:lnTo>
                  <a:lnTo>
                    <a:pt x="2636202" y="2016256"/>
                  </a:lnTo>
                  <a:lnTo>
                    <a:pt x="2635885" y="2010854"/>
                  </a:lnTo>
                  <a:lnTo>
                    <a:pt x="2635250" y="2010854"/>
                  </a:lnTo>
                  <a:lnTo>
                    <a:pt x="2635250" y="1862137"/>
                  </a:lnTo>
                  <a:close/>
                  <a:moveTo>
                    <a:pt x="3815353" y="1849331"/>
                  </a:moveTo>
                  <a:lnTo>
                    <a:pt x="3816061" y="1854393"/>
                  </a:lnTo>
                  <a:lnTo>
                    <a:pt x="3816350" y="1860279"/>
                  </a:lnTo>
                  <a:lnTo>
                    <a:pt x="3816061" y="1862137"/>
                  </a:lnTo>
                  <a:lnTo>
                    <a:pt x="3816061" y="1859040"/>
                  </a:lnTo>
                  <a:lnTo>
                    <a:pt x="3815773" y="1853154"/>
                  </a:lnTo>
                  <a:lnTo>
                    <a:pt x="3815353" y="1849331"/>
                  </a:lnTo>
                  <a:close/>
                  <a:moveTo>
                    <a:pt x="2636143" y="1848861"/>
                  </a:moveTo>
                  <a:lnTo>
                    <a:pt x="2635885" y="1853247"/>
                  </a:lnTo>
                  <a:lnTo>
                    <a:pt x="2635250" y="1859280"/>
                  </a:lnTo>
                  <a:lnTo>
                    <a:pt x="2635250" y="1854517"/>
                  </a:lnTo>
                  <a:lnTo>
                    <a:pt x="2636143" y="1848861"/>
                  </a:lnTo>
                  <a:close/>
                  <a:moveTo>
                    <a:pt x="3814618" y="1842622"/>
                  </a:moveTo>
                  <a:lnTo>
                    <a:pt x="3815195" y="1847888"/>
                  </a:lnTo>
                  <a:lnTo>
                    <a:pt x="3815353" y="1849331"/>
                  </a:lnTo>
                  <a:lnTo>
                    <a:pt x="3815195" y="1848198"/>
                  </a:lnTo>
                  <a:lnTo>
                    <a:pt x="3814618" y="1842622"/>
                  </a:lnTo>
                  <a:close/>
                  <a:moveTo>
                    <a:pt x="2638425" y="1836737"/>
                  </a:moveTo>
                  <a:lnTo>
                    <a:pt x="2636838" y="1842770"/>
                  </a:lnTo>
                  <a:lnTo>
                    <a:pt x="2636202" y="1848485"/>
                  </a:lnTo>
                  <a:lnTo>
                    <a:pt x="2636143" y="1848861"/>
                  </a:lnTo>
                  <a:lnTo>
                    <a:pt x="2636202" y="1847850"/>
                  </a:lnTo>
                  <a:lnTo>
                    <a:pt x="2636838" y="1842452"/>
                  </a:lnTo>
                  <a:lnTo>
                    <a:pt x="2638425" y="1836737"/>
                  </a:lnTo>
                  <a:close/>
                  <a:moveTo>
                    <a:pt x="3187700" y="1751012"/>
                  </a:moveTo>
                  <a:lnTo>
                    <a:pt x="3187700" y="1827212"/>
                  </a:lnTo>
                  <a:lnTo>
                    <a:pt x="3172031" y="1824063"/>
                  </a:lnTo>
                  <a:lnTo>
                    <a:pt x="3153163" y="1820285"/>
                  </a:lnTo>
                  <a:lnTo>
                    <a:pt x="3144209" y="1818396"/>
                  </a:lnTo>
                  <a:lnTo>
                    <a:pt x="3136535" y="1816191"/>
                  </a:lnTo>
                  <a:lnTo>
                    <a:pt x="3129179" y="1813987"/>
                  </a:lnTo>
                  <a:lnTo>
                    <a:pt x="3122144" y="1811153"/>
                  </a:lnTo>
                  <a:lnTo>
                    <a:pt x="3115749" y="1808005"/>
                  </a:lnTo>
                  <a:lnTo>
                    <a:pt x="3109673" y="1804541"/>
                  </a:lnTo>
                  <a:lnTo>
                    <a:pt x="3106475" y="1801707"/>
                  </a:lnTo>
                  <a:lnTo>
                    <a:pt x="3103917" y="1799503"/>
                  </a:lnTo>
                  <a:lnTo>
                    <a:pt x="3101998" y="1796669"/>
                  </a:lnTo>
                  <a:lnTo>
                    <a:pt x="3100399" y="1793835"/>
                  </a:lnTo>
                  <a:lnTo>
                    <a:pt x="3099120" y="1791001"/>
                  </a:lnTo>
                  <a:lnTo>
                    <a:pt x="3098800" y="1788167"/>
                  </a:lnTo>
                  <a:lnTo>
                    <a:pt x="3098800" y="1785334"/>
                  </a:lnTo>
                  <a:lnTo>
                    <a:pt x="3099120" y="1782500"/>
                  </a:lnTo>
                  <a:lnTo>
                    <a:pt x="3099759" y="1779351"/>
                  </a:lnTo>
                  <a:lnTo>
                    <a:pt x="3101358" y="1777147"/>
                  </a:lnTo>
                  <a:lnTo>
                    <a:pt x="3103597" y="1774313"/>
                  </a:lnTo>
                  <a:lnTo>
                    <a:pt x="3105835" y="1771794"/>
                  </a:lnTo>
                  <a:lnTo>
                    <a:pt x="3108713" y="1769275"/>
                  </a:lnTo>
                  <a:lnTo>
                    <a:pt x="3112231" y="1767386"/>
                  </a:lnTo>
                  <a:lnTo>
                    <a:pt x="3116068" y="1765182"/>
                  </a:lnTo>
                  <a:lnTo>
                    <a:pt x="3120545" y="1763607"/>
                  </a:lnTo>
                  <a:lnTo>
                    <a:pt x="3127581" y="1760773"/>
                  </a:lnTo>
                  <a:lnTo>
                    <a:pt x="3135255" y="1758884"/>
                  </a:lnTo>
                  <a:lnTo>
                    <a:pt x="3143250" y="1756680"/>
                  </a:lnTo>
                  <a:lnTo>
                    <a:pt x="3151564" y="1755106"/>
                  </a:lnTo>
                  <a:lnTo>
                    <a:pt x="3160199" y="1753531"/>
                  </a:lnTo>
                  <a:lnTo>
                    <a:pt x="3169472" y="1752587"/>
                  </a:lnTo>
                  <a:lnTo>
                    <a:pt x="3178426" y="1751642"/>
                  </a:lnTo>
                  <a:lnTo>
                    <a:pt x="3187700" y="1751012"/>
                  </a:lnTo>
                  <a:close/>
                  <a:moveTo>
                    <a:pt x="3203106" y="1692876"/>
                  </a:moveTo>
                  <a:lnTo>
                    <a:pt x="3200250" y="1693193"/>
                  </a:lnTo>
                  <a:lnTo>
                    <a:pt x="3197710" y="1693827"/>
                  </a:lnTo>
                  <a:lnTo>
                    <a:pt x="3194854" y="1694144"/>
                  </a:lnTo>
                  <a:lnTo>
                    <a:pt x="3192949" y="1694778"/>
                  </a:lnTo>
                  <a:lnTo>
                    <a:pt x="3191045" y="1696045"/>
                  </a:lnTo>
                  <a:lnTo>
                    <a:pt x="3189458" y="1697313"/>
                  </a:lnTo>
                  <a:lnTo>
                    <a:pt x="3188506" y="1698581"/>
                  </a:lnTo>
                  <a:lnTo>
                    <a:pt x="3188188" y="1699532"/>
                  </a:lnTo>
                  <a:lnTo>
                    <a:pt x="3188188" y="1720450"/>
                  </a:lnTo>
                  <a:lnTo>
                    <a:pt x="3171684" y="1721718"/>
                  </a:lnTo>
                  <a:lnTo>
                    <a:pt x="3155179" y="1723620"/>
                  </a:lnTo>
                  <a:lnTo>
                    <a:pt x="3139309" y="1726155"/>
                  </a:lnTo>
                  <a:lnTo>
                    <a:pt x="3123756" y="1728691"/>
                  </a:lnTo>
                  <a:lnTo>
                    <a:pt x="3108838" y="1731860"/>
                  </a:lnTo>
                  <a:lnTo>
                    <a:pt x="3095190" y="1735347"/>
                  </a:lnTo>
                  <a:lnTo>
                    <a:pt x="3081542" y="1739784"/>
                  </a:lnTo>
                  <a:lnTo>
                    <a:pt x="3069480" y="1744538"/>
                  </a:lnTo>
                  <a:lnTo>
                    <a:pt x="3061228" y="1748342"/>
                  </a:lnTo>
                  <a:lnTo>
                    <a:pt x="3053293" y="1752462"/>
                  </a:lnTo>
                  <a:lnTo>
                    <a:pt x="3046310" y="1756582"/>
                  </a:lnTo>
                  <a:lnTo>
                    <a:pt x="3040280" y="1761019"/>
                  </a:lnTo>
                  <a:lnTo>
                    <a:pt x="3034884" y="1765774"/>
                  </a:lnTo>
                  <a:lnTo>
                    <a:pt x="3030440" y="1770528"/>
                  </a:lnTo>
                  <a:lnTo>
                    <a:pt x="3026949" y="1775282"/>
                  </a:lnTo>
                  <a:lnTo>
                    <a:pt x="3024092" y="1780353"/>
                  </a:lnTo>
                  <a:lnTo>
                    <a:pt x="3022505" y="1785107"/>
                  </a:lnTo>
                  <a:lnTo>
                    <a:pt x="3021235" y="1790179"/>
                  </a:lnTo>
                  <a:lnTo>
                    <a:pt x="3021235" y="1794933"/>
                  </a:lnTo>
                  <a:lnTo>
                    <a:pt x="3022505" y="1800004"/>
                  </a:lnTo>
                  <a:lnTo>
                    <a:pt x="3024092" y="1805075"/>
                  </a:lnTo>
                  <a:lnTo>
                    <a:pt x="3026949" y="1809829"/>
                  </a:lnTo>
                  <a:lnTo>
                    <a:pt x="3030758" y="1814583"/>
                  </a:lnTo>
                  <a:lnTo>
                    <a:pt x="3035519" y="1819338"/>
                  </a:lnTo>
                  <a:lnTo>
                    <a:pt x="3040597" y="1823775"/>
                  </a:lnTo>
                  <a:lnTo>
                    <a:pt x="3046310" y="1827578"/>
                  </a:lnTo>
                  <a:lnTo>
                    <a:pt x="3052976" y="1831065"/>
                  </a:lnTo>
                  <a:lnTo>
                    <a:pt x="3059958" y="1835185"/>
                  </a:lnTo>
                  <a:lnTo>
                    <a:pt x="3067893" y="1838354"/>
                  </a:lnTo>
                  <a:lnTo>
                    <a:pt x="3076146" y="1841524"/>
                  </a:lnTo>
                  <a:lnTo>
                    <a:pt x="3084716" y="1844059"/>
                  </a:lnTo>
                  <a:lnTo>
                    <a:pt x="3094555" y="1846595"/>
                  </a:lnTo>
                  <a:lnTo>
                    <a:pt x="3130104" y="1853885"/>
                  </a:lnTo>
                  <a:lnTo>
                    <a:pt x="3188188" y="1865929"/>
                  </a:lnTo>
                  <a:lnTo>
                    <a:pt x="3188188" y="1956259"/>
                  </a:lnTo>
                  <a:lnTo>
                    <a:pt x="3173588" y="1954357"/>
                  </a:lnTo>
                  <a:lnTo>
                    <a:pt x="3159305" y="1952455"/>
                  </a:lnTo>
                  <a:lnTo>
                    <a:pt x="3152005" y="1951187"/>
                  </a:lnTo>
                  <a:lnTo>
                    <a:pt x="3144070" y="1949603"/>
                  </a:lnTo>
                  <a:lnTo>
                    <a:pt x="3127565" y="1945799"/>
                  </a:lnTo>
                  <a:lnTo>
                    <a:pt x="3111695" y="1941362"/>
                  </a:lnTo>
                  <a:lnTo>
                    <a:pt x="3098681" y="1936608"/>
                  </a:lnTo>
                  <a:lnTo>
                    <a:pt x="3095190" y="1935657"/>
                  </a:lnTo>
                  <a:lnTo>
                    <a:pt x="3091699" y="1934072"/>
                  </a:lnTo>
                  <a:lnTo>
                    <a:pt x="3088842" y="1932805"/>
                  </a:lnTo>
                  <a:lnTo>
                    <a:pt x="3088524" y="1932488"/>
                  </a:lnTo>
                  <a:lnTo>
                    <a:pt x="3084398" y="1929952"/>
                  </a:lnTo>
                  <a:lnTo>
                    <a:pt x="3082176" y="1928684"/>
                  </a:lnTo>
                  <a:lnTo>
                    <a:pt x="3079637" y="1927733"/>
                  </a:lnTo>
                  <a:lnTo>
                    <a:pt x="3077415" y="1926783"/>
                  </a:lnTo>
                  <a:lnTo>
                    <a:pt x="3074559" y="1926149"/>
                  </a:lnTo>
                  <a:lnTo>
                    <a:pt x="3068211" y="1925198"/>
                  </a:lnTo>
                  <a:lnTo>
                    <a:pt x="3061863" y="1924881"/>
                  </a:lnTo>
                  <a:lnTo>
                    <a:pt x="3055197" y="1925515"/>
                  </a:lnTo>
                  <a:lnTo>
                    <a:pt x="3048532" y="1926466"/>
                  </a:lnTo>
                  <a:lnTo>
                    <a:pt x="3042184" y="1928050"/>
                  </a:lnTo>
                  <a:lnTo>
                    <a:pt x="3035836" y="1929952"/>
                  </a:lnTo>
                  <a:lnTo>
                    <a:pt x="3030123" y="1932488"/>
                  </a:lnTo>
                  <a:lnTo>
                    <a:pt x="3025044" y="1934706"/>
                  </a:lnTo>
                  <a:lnTo>
                    <a:pt x="3020918" y="1937559"/>
                  </a:lnTo>
                  <a:lnTo>
                    <a:pt x="3017427" y="1940728"/>
                  </a:lnTo>
                  <a:lnTo>
                    <a:pt x="3016157" y="1941679"/>
                  </a:lnTo>
                  <a:lnTo>
                    <a:pt x="3015522" y="1943264"/>
                  </a:lnTo>
                  <a:lnTo>
                    <a:pt x="3015205" y="1944849"/>
                  </a:lnTo>
                  <a:lnTo>
                    <a:pt x="3015205" y="1946116"/>
                  </a:lnTo>
                  <a:lnTo>
                    <a:pt x="3015205" y="1947701"/>
                  </a:lnTo>
                  <a:lnTo>
                    <a:pt x="3015840" y="1948969"/>
                  </a:lnTo>
                  <a:lnTo>
                    <a:pt x="3017109" y="1950554"/>
                  </a:lnTo>
                  <a:lnTo>
                    <a:pt x="3018696" y="1951504"/>
                  </a:lnTo>
                  <a:lnTo>
                    <a:pt x="3025044" y="1955625"/>
                  </a:lnTo>
                  <a:lnTo>
                    <a:pt x="3032027" y="1959428"/>
                  </a:lnTo>
                  <a:lnTo>
                    <a:pt x="3039962" y="1962915"/>
                  </a:lnTo>
                  <a:lnTo>
                    <a:pt x="3048532" y="1966084"/>
                  </a:lnTo>
                  <a:lnTo>
                    <a:pt x="3057737" y="1969253"/>
                  </a:lnTo>
                  <a:lnTo>
                    <a:pt x="3067576" y="1972106"/>
                  </a:lnTo>
                  <a:lnTo>
                    <a:pt x="3077733" y="1974959"/>
                  </a:lnTo>
                  <a:lnTo>
                    <a:pt x="3088842" y="1977177"/>
                  </a:lnTo>
                  <a:lnTo>
                    <a:pt x="3100268" y="1979713"/>
                  </a:lnTo>
                  <a:lnTo>
                    <a:pt x="3111695" y="1981614"/>
                  </a:lnTo>
                  <a:lnTo>
                    <a:pt x="3123756" y="1983516"/>
                  </a:lnTo>
                  <a:lnTo>
                    <a:pt x="3136452" y="1985101"/>
                  </a:lnTo>
                  <a:lnTo>
                    <a:pt x="3149148" y="1986369"/>
                  </a:lnTo>
                  <a:lnTo>
                    <a:pt x="3162162" y="1987636"/>
                  </a:lnTo>
                  <a:lnTo>
                    <a:pt x="3188188" y="1989538"/>
                  </a:lnTo>
                  <a:lnTo>
                    <a:pt x="3188188" y="2009823"/>
                  </a:lnTo>
                  <a:lnTo>
                    <a:pt x="3188506" y="2011407"/>
                  </a:lnTo>
                  <a:lnTo>
                    <a:pt x="3189458" y="2012675"/>
                  </a:lnTo>
                  <a:lnTo>
                    <a:pt x="3191045" y="2013626"/>
                  </a:lnTo>
                  <a:lnTo>
                    <a:pt x="3192949" y="2014577"/>
                  </a:lnTo>
                  <a:lnTo>
                    <a:pt x="3194854" y="2015528"/>
                  </a:lnTo>
                  <a:lnTo>
                    <a:pt x="3197710" y="2015845"/>
                  </a:lnTo>
                  <a:lnTo>
                    <a:pt x="3200250" y="2016162"/>
                  </a:lnTo>
                  <a:lnTo>
                    <a:pt x="3203106" y="2016479"/>
                  </a:lnTo>
                  <a:lnTo>
                    <a:pt x="3254843" y="2016479"/>
                  </a:lnTo>
                  <a:lnTo>
                    <a:pt x="3258017" y="2016162"/>
                  </a:lnTo>
                  <a:lnTo>
                    <a:pt x="3260556" y="2015845"/>
                  </a:lnTo>
                  <a:lnTo>
                    <a:pt x="3263413" y="2015528"/>
                  </a:lnTo>
                  <a:lnTo>
                    <a:pt x="3265317" y="2014577"/>
                  </a:lnTo>
                  <a:lnTo>
                    <a:pt x="3267539" y="2013626"/>
                  </a:lnTo>
                  <a:lnTo>
                    <a:pt x="3269126" y="2012675"/>
                  </a:lnTo>
                  <a:lnTo>
                    <a:pt x="3269761" y="2011407"/>
                  </a:lnTo>
                  <a:lnTo>
                    <a:pt x="3270078" y="2009823"/>
                  </a:lnTo>
                  <a:lnTo>
                    <a:pt x="3270078" y="1988587"/>
                  </a:lnTo>
                  <a:lnTo>
                    <a:pt x="3286265" y="1987636"/>
                  </a:lnTo>
                  <a:lnTo>
                    <a:pt x="3302136" y="1986369"/>
                  </a:lnTo>
                  <a:lnTo>
                    <a:pt x="3317371" y="1984467"/>
                  </a:lnTo>
                  <a:lnTo>
                    <a:pt x="3331971" y="1981931"/>
                  </a:lnTo>
                  <a:lnTo>
                    <a:pt x="3345937" y="1979079"/>
                  </a:lnTo>
                  <a:lnTo>
                    <a:pt x="3358950" y="1976543"/>
                  </a:lnTo>
                  <a:lnTo>
                    <a:pt x="3370694" y="1973057"/>
                  </a:lnTo>
                  <a:lnTo>
                    <a:pt x="3381486" y="1968937"/>
                  </a:lnTo>
                  <a:lnTo>
                    <a:pt x="3390056" y="1965450"/>
                  </a:lnTo>
                  <a:lnTo>
                    <a:pt x="3398308" y="1961964"/>
                  </a:lnTo>
                  <a:lnTo>
                    <a:pt x="3405291" y="1957843"/>
                  </a:lnTo>
                  <a:lnTo>
                    <a:pt x="3411956" y="1953723"/>
                  </a:lnTo>
                  <a:lnTo>
                    <a:pt x="3417670" y="1949286"/>
                  </a:lnTo>
                  <a:lnTo>
                    <a:pt x="3422748" y="1944849"/>
                  </a:lnTo>
                  <a:lnTo>
                    <a:pt x="3427192" y="1940094"/>
                  </a:lnTo>
                  <a:lnTo>
                    <a:pt x="3430683" y="1935657"/>
                  </a:lnTo>
                  <a:lnTo>
                    <a:pt x="3433540" y="1930903"/>
                  </a:lnTo>
                  <a:lnTo>
                    <a:pt x="3435444" y="1926149"/>
                  </a:lnTo>
                  <a:lnTo>
                    <a:pt x="3436396" y="1921078"/>
                  </a:lnTo>
                  <a:lnTo>
                    <a:pt x="3437031" y="1916323"/>
                  </a:lnTo>
                  <a:lnTo>
                    <a:pt x="3436079" y="1910935"/>
                  </a:lnTo>
                  <a:lnTo>
                    <a:pt x="3434492" y="1905864"/>
                  </a:lnTo>
                  <a:lnTo>
                    <a:pt x="3432270" y="1901110"/>
                  </a:lnTo>
                  <a:lnTo>
                    <a:pt x="3429096" y="1896039"/>
                  </a:lnTo>
                  <a:lnTo>
                    <a:pt x="3426557" y="1893820"/>
                  </a:lnTo>
                  <a:lnTo>
                    <a:pt x="3424335" y="1890968"/>
                  </a:lnTo>
                  <a:lnTo>
                    <a:pt x="3418304" y="1886530"/>
                  </a:lnTo>
                  <a:lnTo>
                    <a:pt x="3411639" y="1882093"/>
                  </a:lnTo>
                  <a:lnTo>
                    <a:pt x="3404339" y="1877973"/>
                  </a:lnTo>
                  <a:lnTo>
                    <a:pt x="3395451" y="1874169"/>
                  </a:lnTo>
                  <a:lnTo>
                    <a:pt x="3385929" y="1870683"/>
                  </a:lnTo>
                  <a:lnTo>
                    <a:pt x="3375772" y="1866880"/>
                  </a:lnTo>
                  <a:lnTo>
                    <a:pt x="3365298" y="1863710"/>
                  </a:lnTo>
                  <a:lnTo>
                    <a:pt x="3354189" y="1860541"/>
                  </a:lnTo>
                  <a:lnTo>
                    <a:pt x="3342763" y="1858005"/>
                  </a:lnTo>
                  <a:lnTo>
                    <a:pt x="3318640" y="1852300"/>
                  </a:lnTo>
                  <a:lnTo>
                    <a:pt x="3294200" y="1847546"/>
                  </a:lnTo>
                  <a:lnTo>
                    <a:pt x="3270078" y="1843426"/>
                  </a:lnTo>
                  <a:lnTo>
                    <a:pt x="3270078" y="1752779"/>
                  </a:lnTo>
                  <a:lnTo>
                    <a:pt x="3291026" y="1755631"/>
                  </a:lnTo>
                  <a:lnTo>
                    <a:pt x="3298961" y="1756582"/>
                  </a:lnTo>
                  <a:lnTo>
                    <a:pt x="3306896" y="1758801"/>
                  </a:lnTo>
                  <a:lnTo>
                    <a:pt x="3323719" y="1762921"/>
                  </a:lnTo>
                  <a:lnTo>
                    <a:pt x="3339589" y="1767992"/>
                  </a:lnTo>
                  <a:lnTo>
                    <a:pt x="3352920" y="1772746"/>
                  </a:lnTo>
                  <a:lnTo>
                    <a:pt x="3360537" y="1775599"/>
                  </a:lnTo>
                  <a:lnTo>
                    <a:pt x="3363076" y="1777184"/>
                  </a:lnTo>
                  <a:lnTo>
                    <a:pt x="3367203" y="1779402"/>
                  </a:lnTo>
                  <a:lnTo>
                    <a:pt x="3369424" y="1780670"/>
                  </a:lnTo>
                  <a:lnTo>
                    <a:pt x="3371964" y="1781938"/>
                  </a:lnTo>
                  <a:lnTo>
                    <a:pt x="3374186" y="1783206"/>
                  </a:lnTo>
                  <a:lnTo>
                    <a:pt x="3377042" y="1783523"/>
                  </a:lnTo>
                  <a:lnTo>
                    <a:pt x="3383390" y="1784157"/>
                  </a:lnTo>
                  <a:lnTo>
                    <a:pt x="3389738" y="1784790"/>
                  </a:lnTo>
                  <a:lnTo>
                    <a:pt x="3396404" y="1784157"/>
                  </a:lnTo>
                  <a:lnTo>
                    <a:pt x="3403069" y="1783206"/>
                  </a:lnTo>
                  <a:lnTo>
                    <a:pt x="3409417" y="1781621"/>
                  </a:lnTo>
                  <a:lnTo>
                    <a:pt x="3415765" y="1779402"/>
                  </a:lnTo>
                  <a:lnTo>
                    <a:pt x="3421478" y="1777184"/>
                  </a:lnTo>
                  <a:lnTo>
                    <a:pt x="3426557" y="1774965"/>
                  </a:lnTo>
                  <a:lnTo>
                    <a:pt x="3430683" y="1772113"/>
                  </a:lnTo>
                  <a:lnTo>
                    <a:pt x="3434174" y="1769260"/>
                  </a:lnTo>
                  <a:lnTo>
                    <a:pt x="3435127" y="1767675"/>
                  </a:lnTo>
                  <a:lnTo>
                    <a:pt x="3436079" y="1766091"/>
                  </a:lnTo>
                  <a:lnTo>
                    <a:pt x="3436396" y="1765140"/>
                  </a:lnTo>
                  <a:lnTo>
                    <a:pt x="3436396" y="1763555"/>
                  </a:lnTo>
                  <a:lnTo>
                    <a:pt x="3436079" y="1761970"/>
                  </a:lnTo>
                  <a:lnTo>
                    <a:pt x="3435761" y="1760702"/>
                  </a:lnTo>
                  <a:lnTo>
                    <a:pt x="3434492" y="1759118"/>
                  </a:lnTo>
                  <a:lnTo>
                    <a:pt x="3432905" y="1757850"/>
                  </a:lnTo>
                  <a:lnTo>
                    <a:pt x="3428144" y="1754997"/>
                  </a:lnTo>
                  <a:lnTo>
                    <a:pt x="3423065" y="1752145"/>
                  </a:lnTo>
                  <a:lnTo>
                    <a:pt x="3417352" y="1749292"/>
                  </a:lnTo>
                  <a:lnTo>
                    <a:pt x="3410369" y="1746440"/>
                  </a:lnTo>
                  <a:lnTo>
                    <a:pt x="3403386" y="1743587"/>
                  </a:lnTo>
                  <a:lnTo>
                    <a:pt x="3396404" y="1741369"/>
                  </a:lnTo>
                  <a:lnTo>
                    <a:pt x="3380534" y="1736614"/>
                  </a:lnTo>
                  <a:lnTo>
                    <a:pt x="3363711" y="1732177"/>
                  </a:lnTo>
                  <a:lnTo>
                    <a:pt x="3346572" y="1728374"/>
                  </a:lnTo>
                  <a:lnTo>
                    <a:pt x="3329749" y="1725204"/>
                  </a:lnTo>
                  <a:lnTo>
                    <a:pt x="3313562" y="1723303"/>
                  </a:lnTo>
                  <a:lnTo>
                    <a:pt x="3292296" y="1720767"/>
                  </a:lnTo>
                  <a:lnTo>
                    <a:pt x="3270078" y="1719182"/>
                  </a:lnTo>
                  <a:lnTo>
                    <a:pt x="3270078" y="1699532"/>
                  </a:lnTo>
                  <a:lnTo>
                    <a:pt x="3269761" y="1698581"/>
                  </a:lnTo>
                  <a:lnTo>
                    <a:pt x="3269126" y="1697313"/>
                  </a:lnTo>
                  <a:lnTo>
                    <a:pt x="3267539" y="1696045"/>
                  </a:lnTo>
                  <a:lnTo>
                    <a:pt x="3265317" y="1694778"/>
                  </a:lnTo>
                  <a:lnTo>
                    <a:pt x="3263413" y="1694144"/>
                  </a:lnTo>
                  <a:lnTo>
                    <a:pt x="3260556" y="1693827"/>
                  </a:lnTo>
                  <a:lnTo>
                    <a:pt x="3258017" y="1693193"/>
                  </a:lnTo>
                  <a:lnTo>
                    <a:pt x="3254843" y="1692876"/>
                  </a:lnTo>
                  <a:lnTo>
                    <a:pt x="3203106" y="1692876"/>
                  </a:lnTo>
                  <a:close/>
                  <a:moveTo>
                    <a:pt x="3225959" y="1673225"/>
                  </a:moveTo>
                  <a:lnTo>
                    <a:pt x="3251986" y="1673542"/>
                  </a:lnTo>
                  <a:lnTo>
                    <a:pt x="3278013" y="1674493"/>
                  </a:lnTo>
                  <a:lnTo>
                    <a:pt x="3303722" y="1675444"/>
                  </a:lnTo>
                  <a:lnTo>
                    <a:pt x="3328480" y="1677028"/>
                  </a:lnTo>
                  <a:lnTo>
                    <a:pt x="3353237" y="1679247"/>
                  </a:lnTo>
                  <a:lnTo>
                    <a:pt x="3377360" y="1681466"/>
                  </a:lnTo>
                  <a:lnTo>
                    <a:pt x="3401165" y="1684318"/>
                  </a:lnTo>
                  <a:lnTo>
                    <a:pt x="3424335" y="1687805"/>
                  </a:lnTo>
                  <a:lnTo>
                    <a:pt x="3446870" y="1691291"/>
                  </a:lnTo>
                  <a:lnTo>
                    <a:pt x="3468771" y="1695411"/>
                  </a:lnTo>
                  <a:lnTo>
                    <a:pt x="3490037" y="1699532"/>
                  </a:lnTo>
                  <a:lnTo>
                    <a:pt x="3510668" y="1704286"/>
                  </a:lnTo>
                  <a:lnTo>
                    <a:pt x="3530664" y="1709357"/>
                  </a:lnTo>
                  <a:lnTo>
                    <a:pt x="3550026" y="1715062"/>
                  </a:lnTo>
                  <a:lnTo>
                    <a:pt x="3568752" y="1720450"/>
                  </a:lnTo>
                  <a:lnTo>
                    <a:pt x="3586527" y="1726789"/>
                  </a:lnTo>
                  <a:lnTo>
                    <a:pt x="3603349" y="1733128"/>
                  </a:lnTo>
                  <a:lnTo>
                    <a:pt x="3619219" y="1739467"/>
                  </a:lnTo>
                  <a:lnTo>
                    <a:pt x="3634454" y="1746440"/>
                  </a:lnTo>
                  <a:lnTo>
                    <a:pt x="3648738" y="1753413"/>
                  </a:lnTo>
                  <a:lnTo>
                    <a:pt x="3661751" y="1760702"/>
                  </a:lnTo>
                  <a:lnTo>
                    <a:pt x="3673812" y="1768626"/>
                  </a:lnTo>
                  <a:lnTo>
                    <a:pt x="3685239" y="1776550"/>
                  </a:lnTo>
                  <a:lnTo>
                    <a:pt x="3695713" y="1784157"/>
                  </a:lnTo>
                  <a:lnTo>
                    <a:pt x="3704600" y="1792397"/>
                  </a:lnTo>
                  <a:lnTo>
                    <a:pt x="3708726" y="1796834"/>
                  </a:lnTo>
                  <a:lnTo>
                    <a:pt x="3712535" y="1800955"/>
                  </a:lnTo>
                  <a:lnTo>
                    <a:pt x="3716027" y="1805075"/>
                  </a:lnTo>
                  <a:lnTo>
                    <a:pt x="3719518" y="1809512"/>
                  </a:lnTo>
                  <a:lnTo>
                    <a:pt x="3722375" y="1813950"/>
                  </a:lnTo>
                  <a:lnTo>
                    <a:pt x="3725231" y="1818704"/>
                  </a:lnTo>
                  <a:lnTo>
                    <a:pt x="3727453" y="1822824"/>
                  </a:lnTo>
                  <a:lnTo>
                    <a:pt x="3729357" y="1827261"/>
                  </a:lnTo>
                  <a:lnTo>
                    <a:pt x="3731579" y="1832015"/>
                  </a:lnTo>
                  <a:lnTo>
                    <a:pt x="3733166" y="1836136"/>
                  </a:lnTo>
                  <a:lnTo>
                    <a:pt x="3733801" y="1840890"/>
                  </a:lnTo>
                  <a:lnTo>
                    <a:pt x="3735071" y="1845644"/>
                  </a:lnTo>
                  <a:lnTo>
                    <a:pt x="3735388" y="1850081"/>
                  </a:lnTo>
                  <a:lnTo>
                    <a:pt x="3735388" y="1854836"/>
                  </a:lnTo>
                  <a:lnTo>
                    <a:pt x="3735388" y="1859590"/>
                  </a:lnTo>
                  <a:lnTo>
                    <a:pt x="3735071" y="1864344"/>
                  </a:lnTo>
                  <a:lnTo>
                    <a:pt x="3733801" y="1869098"/>
                  </a:lnTo>
                  <a:lnTo>
                    <a:pt x="3733166" y="1873219"/>
                  </a:lnTo>
                  <a:lnTo>
                    <a:pt x="3731579" y="1877973"/>
                  </a:lnTo>
                  <a:lnTo>
                    <a:pt x="3729357" y="1882727"/>
                  </a:lnTo>
                  <a:lnTo>
                    <a:pt x="3727453" y="1887164"/>
                  </a:lnTo>
                  <a:lnTo>
                    <a:pt x="3725231" y="1891285"/>
                  </a:lnTo>
                  <a:lnTo>
                    <a:pt x="3722375" y="1895722"/>
                  </a:lnTo>
                  <a:lnTo>
                    <a:pt x="3719518" y="1900476"/>
                  </a:lnTo>
                  <a:lnTo>
                    <a:pt x="3716027" y="1904913"/>
                  </a:lnTo>
                  <a:lnTo>
                    <a:pt x="3712535" y="1908717"/>
                  </a:lnTo>
                  <a:lnTo>
                    <a:pt x="3708726" y="1913154"/>
                  </a:lnTo>
                  <a:lnTo>
                    <a:pt x="3704600" y="1917274"/>
                  </a:lnTo>
                  <a:lnTo>
                    <a:pt x="3695713" y="1925515"/>
                  </a:lnTo>
                  <a:lnTo>
                    <a:pt x="3685239" y="1933438"/>
                  </a:lnTo>
                  <a:lnTo>
                    <a:pt x="3673812" y="1941362"/>
                  </a:lnTo>
                  <a:lnTo>
                    <a:pt x="3661751" y="1948969"/>
                  </a:lnTo>
                  <a:lnTo>
                    <a:pt x="3648738" y="1956259"/>
                  </a:lnTo>
                  <a:lnTo>
                    <a:pt x="3634454" y="1963548"/>
                  </a:lnTo>
                  <a:lnTo>
                    <a:pt x="3619219" y="1970521"/>
                  </a:lnTo>
                  <a:lnTo>
                    <a:pt x="3603349" y="1976860"/>
                  </a:lnTo>
                  <a:lnTo>
                    <a:pt x="3586527" y="1983199"/>
                  </a:lnTo>
                  <a:lnTo>
                    <a:pt x="3568752" y="1989538"/>
                  </a:lnTo>
                  <a:lnTo>
                    <a:pt x="3550026" y="1994926"/>
                  </a:lnTo>
                  <a:lnTo>
                    <a:pt x="3530664" y="2000631"/>
                  </a:lnTo>
                  <a:lnTo>
                    <a:pt x="3510668" y="2005702"/>
                  </a:lnTo>
                  <a:lnTo>
                    <a:pt x="3490037" y="2010457"/>
                  </a:lnTo>
                  <a:lnTo>
                    <a:pt x="3468771" y="2014577"/>
                  </a:lnTo>
                  <a:lnTo>
                    <a:pt x="3446870" y="2018697"/>
                  </a:lnTo>
                  <a:lnTo>
                    <a:pt x="3424335" y="2022184"/>
                  </a:lnTo>
                  <a:lnTo>
                    <a:pt x="3401165" y="2025670"/>
                  </a:lnTo>
                  <a:lnTo>
                    <a:pt x="3377360" y="2028523"/>
                  </a:lnTo>
                  <a:lnTo>
                    <a:pt x="3353237" y="2030741"/>
                  </a:lnTo>
                  <a:lnTo>
                    <a:pt x="3328480" y="2032643"/>
                  </a:lnTo>
                  <a:lnTo>
                    <a:pt x="3303722" y="2034228"/>
                  </a:lnTo>
                  <a:lnTo>
                    <a:pt x="3278013" y="2035495"/>
                  </a:lnTo>
                  <a:lnTo>
                    <a:pt x="3251986" y="2036446"/>
                  </a:lnTo>
                  <a:lnTo>
                    <a:pt x="3225959" y="2036763"/>
                  </a:lnTo>
                  <a:lnTo>
                    <a:pt x="3199615" y="2036446"/>
                  </a:lnTo>
                  <a:lnTo>
                    <a:pt x="3173905" y="2035495"/>
                  </a:lnTo>
                  <a:lnTo>
                    <a:pt x="3148196" y="2034228"/>
                  </a:lnTo>
                  <a:lnTo>
                    <a:pt x="3123121" y="2032643"/>
                  </a:lnTo>
                  <a:lnTo>
                    <a:pt x="3098681" y="2030741"/>
                  </a:lnTo>
                  <a:lnTo>
                    <a:pt x="3074241" y="2028523"/>
                  </a:lnTo>
                  <a:lnTo>
                    <a:pt x="3050436" y="2025670"/>
                  </a:lnTo>
                  <a:lnTo>
                    <a:pt x="3027584" y="2022184"/>
                  </a:lnTo>
                  <a:lnTo>
                    <a:pt x="3004731" y="2018697"/>
                  </a:lnTo>
                  <a:lnTo>
                    <a:pt x="2983147" y="2014577"/>
                  </a:lnTo>
                  <a:lnTo>
                    <a:pt x="2961564" y="2010457"/>
                  </a:lnTo>
                  <a:lnTo>
                    <a:pt x="2940933" y="2005702"/>
                  </a:lnTo>
                  <a:lnTo>
                    <a:pt x="2920937" y="2000631"/>
                  </a:lnTo>
                  <a:lnTo>
                    <a:pt x="2901575" y="1994926"/>
                  </a:lnTo>
                  <a:lnTo>
                    <a:pt x="2883483" y="1989538"/>
                  </a:lnTo>
                  <a:lnTo>
                    <a:pt x="2865709" y="1983199"/>
                  </a:lnTo>
                  <a:lnTo>
                    <a:pt x="2848569" y="1976860"/>
                  </a:lnTo>
                  <a:lnTo>
                    <a:pt x="2832382" y="1970521"/>
                  </a:lnTo>
                  <a:lnTo>
                    <a:pt x="2817464" y="1963548"/>
                  </a:lnTo>
                  <a:lnTo>
                    <a:pt x="2803181" y="1956259"/>
                  </a:lnTo>
                  <a:lnTo>
                    <a:pt x="2789850" y="1948969"/>
                  </a:lnTo>
                  <a:lnTo>
                    <a:pt x="2777789" y="1941362"/>
                  </a:lnTo>
                  <a:lnTo>
                    <a:pt x="2766362" y="1933438"/>
                  </a:lnTo>
                  <a:lnTo>
                    <a:pt x="2755888" y="1925515"/>
                  </a:lnTo>
                  <a:lnTo>
                    <a:pt x="2747001" y="1917274"/>
                  </a:lnTo>
                  <a:lnTo>
                    <a:pt x="2742875" y="1913154"/>
                  </a:lnTo>
                  <a:lnTo>
                    <a:pt x="2739066" y="1908717"/>
                  </a:lnTo>
                  <a:lnTo>
                    <a:pt x="2735574" y="1904913"/>
                  </a:lnTo>
                  <a:lnTo>
                    <a:pt x="2732400" y="1900476"/>
                  </a:lnTo>
                  <a:lnTo>
                    <a:pt x="2729226" y="1895722"/>
                  </a:lnTo>
                  <a:lnTo>
                    <a:pt x="2726370" y="1891285"/>
                  </a:lnTo>
                  <a:lnTo>
                    <a:pt x="2724148" y="1887164"/>
                  </a:lnTo>
                  <a:lnTo>
                    <a:pt x="2722244" y="1882727"/>
                  </a:lnTo>
                  <a:lnTo>
                    <a:pt x="2720022" y="1877973"/>
                  </a:lnTo>
                  <a:lnTo>
                    <a:pt x="2718435" y="1873219"/>
                  </a:lnTo>
                  <a:lnTo>
                    <a:pt x="2717800" y="1869098"/>
                  </a:lnTo>
                  <a:lnTo>
                    <a:pt x="2716530" y="1864344"/>
                  </a:lnTo>
                  <a:lnTo>
                    <a:pt x="2716213" y="1859590"/>
                  </a:lnTo>
                  <a:lnTo>
                    <a:pt x="2716213" y="1854836"/>
                  </a:lnTo>
                  <a:lnTo>
                    <a:pt x="2716213" y="1850081"/>
                  </a:lnTo>
                  <a:lnTo>
                    <a:pt x="2716530" y="1845644"/>
                  </a:lnTo>
                  <a:lnTo>
                    <a:pt x="2717800" y="1840890"/>
                  </a:lnTo>
                  <a:lnTo>
                    <a:pt x="2718435" y="1836136"/>
                  </a:lnTo>
                  <a:lnTo>
                    <a:pt x="2720022" y="1832015"/>
                  </a:lnTo>
                  <a:lnTo>
                    <a:pt x="2722244" y="1827261"/>
                  </a:lnTo>
                  <a:lnTo>
                    <a:pt x="2724148" y="1822824"/>
                  </a:lnTo>
                  <a:lnTo>
                    <a:pt x="2726370" y="1818704"/>
                  </a:lnTo>
                  <a:lnTo>
                    <a:pt x="2729226" y="1813950"/>
                  </a:lnTo>
                  <a:lnTo>
                    <a:pt x="2732400" y="1809512"/>
                  </a:lnTo>
                  <a:lnTo>
                    <a:pt x="2735574" y="1805075"/>
                  </a:lnTo>
                  <a:lnTo>
                    <a:pt x="2739066" y="1800955"/>
                  </a:lnTo>
                  <a:lnTo>
                    <a:pt x="2742875" y="1796834"/>
                  </a:lnTo>
                  <a:lnTo>
                    <a:pt x="2747001" y="1792397"/>
                  </a:lnTo>
                  <a:lnTo>
                    <a:pt x="2755888" y="1784157"/>
                  </a:lnTo>
                  <a:lnTo>
                    <a:pt x="2766362" y="1776550"/>
                  </a:lnTo>
                  <a:lnTo>
                    <a:pt x="2777789" y="1768626"/>
                  </a:lnTo>
                  <a:lnTo>
                    <a:pt x="2789850" y="1760702"/>
                  </a:lnTo>
                  <a:lnTo>
                    <a:pt x="2803181" y="1753413"/>
                  </a:lnTo>
                  <a:lnTo>
                    <a:pt x="2817464" y="1746440"/>
                  </a:lnTo>
                  <a:lnTo>
                    <a:pt x="2832382" y="1739467"/>
                  </a:lnTo>
                  <a:lnTo>
                    <a:pt x="2848569" y="1733128"/>
                  </a:lnTo>
                  <a:lnTo>
                    <a:pt x="2865709" y="1726789"/>
                  </a:lnTo>
                  <a:lnTo>
                    <a:pt x="2883483" y="1720450"/>
                  </a:lnTo>
                  <a:lnTo>
                    <a:pt x="2901575" y="1715062"/>
                  </a:lnTo>
                  <a:lnTo>
                    <a:pt x="2920937" y="1709357"/>
                  </a:lnTo>
                  <a:lnTo>
                    <a:pt x="2940933" y="1704286"/>
                  </a:lnTo>
                  <a:lnTo>
                    <a:pt x="2961564" y="1699532"/>
                  </a:lnTo>
                  <a:lnTo>
                    <a:pt x="2983147" y="1695411"/>
                  </a:lnTo>
                  <a:lnTo>
                    <a:pt x="3004731" y="1691291"/>
                  </a:lnTo>
                  <a:lnTo>
                    <a:pt x="3027584" y="1687805"/>
                  </a:lnTo>
                  <a:lnTo>
                    <a:pt x="3050436" y="1684318"/>
                  </a:lnTo>
                  <a:lnTo>
                    <a:pt x="3074241" y="1681466"/>
                  </a:lnTo>
                  <a:lnTo>
                    <a:pt x="3098681" y="1679247"/>
                  </a:lnTo>
                  <a:lnTo>
                    <a:pt x="3123121" y="1677028"/>
                  </a:lnTo>
                  <a:lnTo>
                    <a:pt x="3148196" y="1675444"/>
                  </a:lnTo>
                  <a:lnTo>
                    <a:pt x="3173905" y="1674493"/>
                  </a:lnTo>
                  <a:lnTo>
                    <a:pt x="3199615" y="1673542"/>
                  </a:lnTo>
                  <a:lnTo>
                    <a:pt x="3225959" y="1673225"/>
                  </a:lnTo>
                  <a:close/>
                  <a:moveTo>
                    <a:pt x="3454389" y="0"/>
                  </a:moveTo>
                  <a:lnTo>
                    <a:pt x="3461374" y="0"/>
                  </a:lnTo>
                  <a:lnTo>
                    <a:pt x="3468995" y="635"/>
                  </a:lnTo>
                  <a:lnTo>
                    <a:pt x="3475981" y="1587"/>
                  </a:lnTo>
                  <a:lnTo>
                    <a:pt x="3482966" y="3174"/>
                  </a:lnTo>
                  <a:lnTo>
                    <a:pt x="3490270" y="5079"/>
                  </a:lnTo>
                  <a:lnTo>
                    <a:pt x="3497255" y="7300"/>
                  </a:lnTo>
                  <a:lnTo>
                    <a:pt x="3503923" y="9839"/>
                  </a:lnTo>
                  <a:lnTo>
                    <a:pt x="3510591" y="13013"/>
                  </a:lnTo>
                  <a:lnTo>
                    <a:pt x="3517259" y="16505"/>
                  </a:lnTo>
                  <a:lnTo>
                    <a:pt x="3523610" y="20314"/>
                  </a:lnTo>
                  <a:lnTo>
                    <a:pt x="3529643" y="24757"/>
                  </a:lnTo>
                  <a:lnTo>
                    <a:pt x="3535676" y="29518"/>
                  </a:lnTo>
                  <a:lnTo>
                    <a:pt x="3541074" y="34596"/>
                  </a:lnTo>
                  <a:lnTo>
                    <a:pt x="3546472" y="39992"/>
                  </a:lnTo>
                  <a:lnTo>
                    <a:pt x="3551235" y="45705"/>
                  </a:lnTo>
                  <a:lnTo>
                    <a:pt x="3555998" y="51418"/>
                  </a:lnTo>
                  <a:lnTo>
                    <a:pt x="3560443" y="57766"/>
                  </a:lnTo>
                  <a:lnTo>
                    <a:pt x="3564254" y="64113"/>
                  </a:lnTo>
                  <a:lnTo>
                    <a:pt x="3567746" y="70779"/>
                  </a:lnTo>
                  <a:lnTo>
                    <a:pt x="3570922" y="77444"/>
                  </a:lnTo>
                  <a:lnTo>
                    <a:pt x="3573462" y="84109"/>
                  </a:lnTo>
                  <a:lnTo>
                    <a:pt x="3575684" y="91410"/>
                  </a:lnTo>
                  <a:lnTo>
                    <a:pt x="3577590" y="98709"/>
                  </a:lnTo>
                  <a:lnTo>
                    <a:pt x="3579177" y="106009"/>
                  </a:lnTo>
                  <a:lnTo>
                    <a:pt x="3580448" y="113309"/>
                  </a:lnTo>
                  <a:lnTo>
                    <a:pt x="3580765" y="120927"/>
                  </a:lnTo>
                  <a:lnTo>
                    <a:pt x="3581400" y="128544"/>
                  </a:lnTo>
                  <a:lnTo>
                    <a:pt x="3580765" y="136162"/>
                  </a:lnTo>
                  <a:lnTo>
                    <a:pt x="3530913" y="1012801"/>
                  </a:lnTo>
                  <a:lnTo>
                    <a:pt x="3529960" y="1019149"/>
                  </a:lnTo>
                  <a:lnTo>
                    <a:pt x="3529326" y="1025814"/>
                  </a:lnTo>
                  <a:lnTo>
                    <a:pt x="3528055" y="1032162"/>
                  </a:lnTo>
                  <a:lnTo>
                    <a:pt x="3526785" y="1038510"/>
                  </a:lnTo>
                  <a:lnTo>
                    <a:pt x="3524880" y="1044541"/>
                  </a:lnTo>
                  <a:lnTo>
                    <a:pt x="3522975" y="1050254"/>
                  </a:lnTo>
                  <a:lnTo>
                    <a:pt x="3520434" y="1056284"/>
                  </a:lnTo>
                  <a:lnTo>
                    <a:pt x="3518212" y="1062315"/>
                  </a:lnTo>
                  <a:lnTo>
                    <a:pt x="3515354" y="1067710"/>
                  </a:lnTo>
                  <a:lnTo>
                    <a:pt x="3512179" y="1072789"/>
                  </a:lnTo>
                  <a:lnTo>
                    <a:pt x="3508686" y="1077867"/>
                  </a:lnTo>
                  <a:lnTo>
                    <a:pt x="3505193" y="1083263"/>
                  </a:lnTo>
                  <a:lnTo>
                    <a:pt x="3501700" y="1087706"/>
                  </a:lnTo>
                  <a:lnTo>
                    <a:pt x="3497572" y="1092467"/>
                  </a:lnTo>
                  <a:lnTo>
                    <a:pt x="3493445" y="1096910"/>
                  </a:lnTo>
                  <a:lnTo>
                    <a:pt x="3488999" y="1101354"/>
                  </a:lnTo>
                  <a:lnTo>
                    <a:pt x="3484554" y="1105163"/>
                  </a:lnTo>
                  <a:lnTo>
                    <a:pt x="3479791" y="1108654"/>
                  </a:lnTo>
                  <a:lnTo>
                    <a:pt x="3474710" y="1112463"/>
                  </a:lnTo>
                  <a:lnTo>
                    <a:pt x="3469630" y="1115319"/>
                  </a:lnTo>
                  <a:lnTo>
                    <a:pt x="3464550" y="1118493"/>
                  </a:lnTo>
                  <a:lnTo>
                    <a:pt x="3459152" y="1121350"/>
                  </a:lnTo>
                  <a:lnTo>
                    <a:pt x="3453436" y="1123889"/>
                  </a:lnTo>
                  <a:lnTo>
                    <a:pt x="3448038" y="1126111"/>
                  </a:lnTo>
                  <a:lnTo>
                    <a:pt x="3442005" y="1128015"/>
                  </a:lnTo>
                  <a:lnTo>
                    <a:pt x="3435972" y="1129602"/>
                  </a:lnTo>
                  <a:lnTo>
                    <a:pt x="3430256" y="1130871"/>
                  </a:lnTo>
                  <a:lnTo>
                    <a:pt x="3423906" y="1132141"/>
                  </a:lnTo>
                  <a:lnTo>
                    <a:pt x="3417873" y="1132776"/>
                  </a:lnTo>
                  <a:lnTo>
                    <a:pt x="3411522" y="1133093"/>
                  </a:lnTo>
                  <a:lnTo>
                    <a:pt x="3405490" y="1133093"/>
                  </a:lnTo>
                  <a:lnTo>
                    <a:pt x="3398504" y="1132776"/>
                  </a:lnTo>
                  <a:lnTo>
                    <a:pt x="3392471" y="1132458"/>
                  </a:lnTo>
                  <a:lnTo>
                    <a:pt x="3386120" y="1131189"/>
                  </a:lnTo>
                  <a:lnTo>
                    <a:pt x="3379770" y="1129919"/>
                  </a:lnTo>
                  <a:lnTo>
                    <a:pt x="3373736" y="1128332"/>
                  </a:lnTo>
                  <a:lnTo>
                    <a:pt x="3368021" y="1126745"/>
                  </a:lnTo>
                  <a:lnTo>
                    <a:pt x="3361988" y="1124524"/>
                  </a:lnTo>
                  <a:lnTo>
                    <a:pt x="3356590" y="1122302"/>
                  </a:lnTo>
                  <a:lnTo>
                    <a:pt x="3350874" y="1119763"/>
                  </a:lnTo>
                  <a:lnTo>
                    <a:pt x="3345476" y="1116589"/>
                  </a:lnTo>
                  <a:lnTo>
                    <a:pt x="3340396" y="1113415"/>
                  </a:lnTo>
                  <a:lnTo>
                    <a:pt x="3334998" y="1109924"/>
                  </a:lnTo>
                  <a:lnTo>
                    <a:pt x="3330553" y="1106432"/>
                  </a:lnTo>
                  <a:lnTo>
                    <a:pt x="3325790" y="1102306"/>
                  </a:lnTo>
                  <a:lnTo>
                    <a:pt x="3321344" y="1098497"/>
                  </a:lnTo>
                  <a:lnTo>
                    <a:pt x="3316899" y="1094054"/>
                  </a:lnTo>
                  <a:lnTo>
                    <a:pt x="3312771" y="1089293"/>
                  </a:lnTo>
                  <a:lnTo>
                    <a:pt x="3308961" y="1084849"/>
                  </a:lnTo>
                  <a:lnTo>
                    <a:pt x="3305150" y="1080089"/>
                  </a:lnTo>
                  <a:lnTo>
                    <a:pt x="3301975" y="1074693"/>
                  </a:lnTo>
                  <a:lnTo>
                    <a:pt x="3298482" y="1069615"/>
                  </a:lnTo>
                  <a:lnTo>
                    <a:pt x="3295625" y="1064219"/>
                  </a:lnTo>
                  <a:lnTo>
                    <a:pt x="3293084" y="1058823"/>
                  </a:lnTo>
                  <a:lnTo>
                    <a:pt x="3290544" y="1053110"/>
                  </a:lnTo>
                  <a:lnTo>
                    <a:pt x="3288639" y="1047397"/>
                  </a:lnTo>
                  <a:lnTo>
                    <a:pt x="3286734" y="1041367"/>
                  </a:lnTo>
                  <a:lnTo>
                    <a:pt x="3285146" y="1035019"/>
                  </a:lnTo>
                  <a:lnTo>
                    <a:pt x="3283558" y="1028988"/>
                  </a:lnTo>
                  <a:lnTo>
                    <a:pt x="3282606" y="1022640"/>
                  </a:lnTo>
                  <a:lnTo>
                    <a:pt x="3281971" y="1015975"/>
                  </a:lnTo>
                  <a:lnTo>
                    <a:pt x="3281654" y="1009627"/>
                  </a:lnTo>
                  <a:lnTo>
                    <a:pt x="3281018" y="1003597"/>
                  </a:lnTo>
                  <a:lnTo>
                    <a:pt x="3281654" y="996614"/>
                  </a:lnTo>
                  <a:lnTo>
                    <a:pt x="3306103" y="573529"/>
                  </a:lnTo>
                  <a:lnTo>
                    <a:pt x="3299118" y="568768"/>
                  </a:lnTo>
                  <a:lnTo>
                    <a:pt x="2057582" y="2162081"/>
                  </a:lnTo>
                  <a:lnTo>
                    <a:pt x="2052502" y="2168112"/>
                  </a:lnTo>
                  <a:lnTo>
                    <a:pt x="2047422" y="2173825"/>
                  </a:lnTo>
                  <a:lnTo>
                    <a:pt x="2042024" y="2178903"/>
                  </a:lnTo>
                  <a:lnTo>
                    <a:pt x="2036626" y="2183981"/>
                  </a:lnTo>
                  <a:lnTo>
                    <a:pt x="2030592" y="2188742"/>
                  </a:lnTo>
                  <a:lnTo>
                    <a:pt x="2024877" y="2193186"/>
                  </a:lnTo>
                  <a:lnTo>
                    <a:pt x="2018844" y="2197629"/>
                  </a:lnTo>
                  <a:lnTo>
                    <a:pt x="2012493" y="2201121"/>
                  </a:lnTo>
                  <a:lnTo>
                    <a:pt x="2006143" y="2204612"/>
                  </a:lnTo>
                  <a:lnTo>
                    <a:pt x="1999475" y="2207786"/>
                  </a:lnTo>
                  <a:lnTo>
                    <a:pt x="1992807" y="2210642"/>
                  </a:lnTo>
                  <a:lnTo>
                    <a:pt x="1986139" y="2213182"/>
                  </a:lnTo>
                  <a:lnTo>
                    <a:pt x="1979470" y="2215403"/>
                  </a:lnTo>
                  <a:lnTo>
                    <a:pt x="1972485" y="2217308"/>
                  </a:lnTo>
                  <a:lnTo>
                    <a:pt x="1965499" y="2218577"/>
                  </a:lnTo>
                  <a:lnTo>
                    <a:pt x="1958514" y="2219529"/>
                  </a:lnTo>
                  <a:lnTo>
                    <a:pt x="1951528" y="2220482"/>
                  </a:lnTo>
                  <a:lnTo>
                    <a:pt x="1944225" y="2221116"/>
                  </a:lnTo>
                  <a:lnTo>
                    <a:pt x="1937239" y="2221116"/>
                  </a:lnTo>
                  <a:lnTo>
                    <a:pt x="1929619" y="2221116"/>
                  </a:lnTo>
                  <a:lnTo>
                    <a:pt x="1922633" y="2220482"/>
                  </a:lnTo>
                  <a:lnTo>
                    <a:pt x="1915647" y="2219529"/>
                  </a:lnTo>
                  <a:lnTo>
                    <a:pt x="1908344" y="2218577"/>
                  </a:lnTo>
                  <a:lnTo>
                    <a:pt x="1901358" y="2216990"/>
                  </a:lnTo>
                  <a:lnTo>
                    <a:pt x="1894690" y="2214769"/>
                  </a:lnTo>
                  <a:lnTo>
                    <a:pt x="1887387" y="2212547"/>
                  </a:lnTo>
                  <a:lnTo>
                    <a:pt x="1880402" y="2210008"/>
                  </a:lnTo>
                  <a:lnTo>
                    <a:pt x="1873734" y="2207151"/>
                  </a:lnTo>
                  <a:lnTo>
                    <a:pt x="1867066" y="2203977"/>
                  </a:lnTo>
                  <a:lnTo>
                    <a:pt x="1860715" y="2199851"/>
                  </a:lnTo>
                  <a:lnTo>
                    <a:pt x="1854047" y="2196042"/>
                  </a:lnTo>
                  <a:lnTo>
                    <a:pt x="1847696" y="2191599"/>
                  </a:lnTo>
                  <a:lnTo>
                    <a:pt x="1229469" y="1731062"/>
                  </a:lnTo>
                  <a:lnTo>
                    <a:pt x="271487" y="2768937"/>
                  </a:lnTo>
                  <a:lnTo>
                    <a:pt x="266406" y="2774967"/>
                  </a:lnTo>
                  <a:lnTo>
                    <a:pt x="260691" y="2780680"/>
                  </a:lnTo>
                  <a:lnTo>
                    <a:pt x="254975" y="2785759"/>
                  </a:lnTo>
                  <a:lnTo>
                    <a:pt x="248942" y="2791154"/>
                  </a:lnTo>
                  <a:lnTo>
                    <a:pt x="242592" y="2795915"/>
                  </a:lnTo>
                  <a:lnTo>
                    <a:pt x="236241" y="2800041"/>
                  </a:lnTo>
                  <a:lnTo>
                    <a:pt x="230208" y="2804167"/>
                  </a:lnTo>
                  <a:lnTo>
                    <a:pt x="223223" y="2807659"/>
                  </a:lnTo>
                  <a:lnTo>
                    <a:pt x="216554" y="2810833"/>
                  </a:lnTo>
                  <a:lnTo>
                    <a:pt x="209886" y="2814007"/>
                  </a:lnTo>
                  <a:lnTo>
                    <a:pt x="202901" y="2816228"/>
                  </a:lnTo>
                  <a:lnTo>
                    <a:pt x="195915" y="2818767"/>
                  </a:lnTo>
                  <a:lnTo>
                    <a:pt x="188612" y="2820354"/>
                  </a:lnTo>
                  <a:lnTo>
                    <a:pt x="181309" y="2821941"/>
                  </a:lnTo>
                  <a:lnTo>
                    <a:pt x="174006" y="2822894"/>
                  </a:lnTo>
                  <a:lnTo>
                    <a:pt x="166703" y="2823846"/>
                  </a:lnTo>
                  <a:lnTo>
                    <a:pt x="159082" y="2824163"/>
                  </a:lnTo>
                  <a:lnTo>
                    <a:pt x="152096" y="2824163"/>
                  </a:lnTo>
                  <a:lnTo>
                    <a:pt x="144476" y="2823846"/>
                  </a:lnTo>
                  <a:lnTo>
                    <a:pt x="136855" y="2823528"/>
                  </a:lnTo>
                  <a:lnTo>
                    <a:pt x="129552" y="2822259"/>
                  </a:lnTo>
                  <a:lnTo>
                    <a:pt x="122249" y="2820672"/>
                  </a:lnTo>
                  <a:lnTo>
                    <a:pt x="114945" y="2819085"/>
                  </a:lnTo>
                  <a:lnTo>
                    <a:pt x="107642" y="2816546"/>
                  </a:lnTo>
                  <a:lnTo>
                    <a:pt x="100657" y="2814324"/>
                  </a:lnTo>
                  <a:lnTo>
                    <a:pt x="93671" y="2811467"/>
                  </a:lnTo>
                  <a:lnTo>
                    <a:pt x="87003" y="2807976"/>
                  </a:lnTo>
                  <a:lnTo>
                    <a:pt x="80335" y="2804485"/>
                  </a:lnTo>
                  <a:lnTo>
                    <a:pt x="73349" y="2800359"/>
                  </a:lnTo>
                  <a:lnTo>
                    <a:pt x="66681" y="2796233"/>
                  </a:lnTo>
                  <a:lnTo>
                    <a:pt x="60331" y="2791472"/>
                  </a:lnTo>
                  <a:lnTo>
                    <a:pt x="54298" y="2785759"/>
                  </a:lnTo>
                  <a:lnTo>
                    <a:pt x="48265" y="2780680"/>
                  </a:lnTo>
                  <a:lnTo>
                    <a:pt x="42867" y="2774967"/>
                  </a:lnTo>
                  <a:lnTo>
                    <a:pt x="37469" y="2768937"/>
                  </a:lnTo>
                  <a:lnTo>
                    <a:pt x="32388" y="2762906"/>
                  </a:lnTo>
                  <a:lnTo>
                    <a:pt x="28260" y="2756876"/>
                  </a:lnTo>
                  <a:lnTo>
                    <a:pt x="23815" y="2749893"/>
                  </a:lnTo>
                  <a:lnTo>
                    <a:pt x="19687" y="2743228"/>
                  </a:lnTo>
                  <a:lnTo>
                    <a:pt x="16194" y="2736563"/>
                  </a:lnTo>
                  <a:lnTo>
                    <a:pt x="13019" y="2729580"/>
                  </a:lnTo>
                  <a:lnTo>
                    <a:pt x="10479" y="2722280"/>
                  </a:lnTo>
                  <a:lnTo>
                    <a:pt x="7938" y="2715297"/>
                  </a:lnTo>
                  <a:lnTo>
                    <a:pt x="5716" y="2708315"/>
                  </a:lnTo>
                  <a:lnTo>
                    <a:pt x="3811" y="2700697"/>
                  </a:lnTo>
                  <a:lnTo>
                    <a:pt x="2540" y="2693080"/>
                  </a:lnTo>
                  <a:lnTo>
                    <a:pt x="1270" y="2685780"/>
                  </a:lnTo>
                  <a:lnTo>
                    <a:pt x="635" y="2678162"/>
                  </a:lnTo>
                  <a:lnTo>
                    <a:pt x="0" y="2670228"/>
                  </a:lnTo>
                  <a:lnTo>
                    <a:pt x="0" y="2662927"/>
                  </a:lnTo>
                  <a:lnTo>
                    <a:pt x="0" y="2655310"/>
                  </a:lnTo>
                  <a:lnTo>
                    <a:pt x="953" y="2648010"/>
                  </a:lnTo>
                  <a:lnTo>
                    <a:pt x="1588" y="2640075"/>
                  </a:lnTo>
                  <a:lnTo>
                    <a:pt x="3176" y="2632458"/>
                  </a:lnTo>
                  <a:lnTo>
                    <a:pt x="4763" y="2625158"/>
                  </a:lnTo>
                  <a:lnTo>
                    <a:pt x="6668" y="2617858"/>
                  </a:lnTo>
                  <a:lnTo>
                    <a:pt x="9526" y="2610558"/>
                  </a:lnTo>
                  <a:lnTo>
                    <a:pt x="12384" y="2603258"/>
                  </a:lnTo>
                  <a:lnTo>
                    <a:pt x="15559" y="2596275"/>
                  </a:lnTo>
                  <a:lnTo>
                    <a:pt x="19052" y="2588975"/>
                  </a:lnTo>
                  <a:lnTo>
                    <a:pt x="22545" y="2582310"/>
                  </a:lnTo>
                  <a:lnTo>
                    <a:pt x="26990" y="2575644"/>
                  </a:lnTo>
                  <a:lnTo>
                    <a:pt x="31753" y="2569297"/>
                  </a:lnTo>
                  <a:lnTo>
                    <a:pt x="36516" y="2562631"/>
                  </a:lnTo>
                  <a:lnTo>
                    <a:pt x="1086264" y="1414621"/>
                  </a:lnTo>
                  <a:lnTo>
                    <a:pt x="1091027" y="1408908"/>
                  </a:lnTo>
                  <a:lnTo>
                    <a:pt x="1096742" y="1403829"/>
                  </a:lnTo>
                  <a:lnTo>
                    <a:pt x="1101823" y="1398751"/>
                  </a:lnTo>
                  <a:lnTo>
                    <a:pt x="1107221" y="1393990"/>
                  </a:lnTo>
                  <a:lnTo>
                    <a:pt x="1113254" y="1389229"/>
                  </a:lnTo>
                  <a:lnTo>
                    <a:pt x="1119287" y="1385103"/>
                  </a:lnTo>
                  <a:lnTo>
                    <a:pt x="1125002" y="1381295"/>
                  </a:lnTo>
                  <a:lnTo>
                    <a:pt x="1131353" y="1377803"/>
                  </a:lnTo>
                  <a:lnTo>
                    <a:pt x="1137703" y="1374629"/>
                  </a:lnTo>
                  <a:lnTo>
                    <a:pt x="1144054" y="1371455"/>
                  </a:lnTo>
                  <a:lnTo>
                    <a:pt x="1150722" y="1368599"/>
                  </a:lnTo>
                  <a:lnTo>
                    <a:pt x="1157390" y="1366694"/>
                  </a:lnTo>
                  <a:lnTo>
                    <a:pt x="1164058" y="1364790"/>
                  </a:lnTo>
                  <a:lnTo>
                    <a:pt x="1170726" y="1362568"/>
                  </a:lnTo>
                  <a:lnTo>
                    <a:pt x="1177394" y="1361616"/>
                  </a:lnTo>
                  <a:lnTo>
                    <a:pt x="1184698" y="1360347"/>
                  </a:lnTo>
                  <a:lnTo>
                    <a:pt x="1191683" y="1360029"/>
                  </a:lnTo>
                  <a:lnTo>
                    <a:pt x="1198351" y="1359712"/>
                  </a:lnTo>
                  <a:lnTo>
                    <a:pt x="1205654" y="1359077"/>
                  </a:lnTo>
                  <a:lnTo>
                    <a:pt x="1212640" y="1359712"/>
                  </a:lnTo>
                  <a:lnTo>
                    <a:pt x="1219626" y="1360347"/>
                  </a:lnTo>
                  <a:lnTo>
                    <a:pt x="1226294" y="1361299"/>
                  </a:lnTo>
                  <a:lnTo>
                    <a:pt x="1233597" y="1362251"/>
                  </a:lnTo>
                  <a:lnTo>
                    <a:pt x="1240582" y="1363838"/>
                  </a:lnTo>
                  <a:lnTo>
                    <a:pt x="1247251" y="1365742"/>
                  </a:lnTo>
                  <a:lnTo>
                    <a:pt x="1253919" y="1368281"/>
                  </a:lnTo>
                  <a:lnTo>
                    <a:pt x="1260904" y="1371138"/>
                  </a:lnTo>
                  <a:lnTo>
                    <a:pt x="1267572" y="1373677"/>
                  </a:lnTo>
                  <a:lnTo>
                    <a:pt x="1274240" y="1376851"/>
                  </a:lnTo>
                  <a:lnTo>
                    <a:pt x="1280591" y="1380977"/>
                  </a:lnTo>
                  <a:lnTo>
                    <a:pt x="1286942" y="1384786"/>
                  </a:lnTo>
                  <a:lnTo>
                    <a:pt x="1292975" y="1389229"/>
                  </a:lnTo>
                  <a:lnTo>
                    <a:pt x="1907709" y="1846910"/>
                  </a:lnTo>
                  <a:lnTo>
                    <a:pt x="3043507" y="389124"/>
                  </a:lnTo>
                  <a:lnTo>
                    <a:pt x="3023186" y="374841"/>
                  </a:lnTo>
                  <a:lnTo>
                    <a:pt x="2660568" y="470377"/>
                  </a:lnTo>
                  <a:lnTo>
                    <a:pt x="2654853" y="471646"/>
                  </a:lnTo>
                  <a:lnTo>
                    <a:pt x="2648502" y="472598"/>
                  </a:lnTo>
                  <a:lnTo>
                    <a:pt x="2642152" y="473551"/>
                  </a:lnTo>
                  <a:lnTo>
                    <a:pt x="2635801" y="473868"/>
                  </a:lnTo>
                  <a:lnTo>
                    <a:pt x="2629450" y="474185"/>
                  </a:lnTo>
                  <a:lnTo>
                    <a:pt x="2623418" y="473868"/>
                  </a:lnTo>
                  <a:lnTo>
                    <a:pt x="2617384" y="473551"/>
                  </a:lnTo>
                  <a:lnTo>
                    <a:pt x="2611352" y="472598"/>
                  </a:lnTo>
                  <a:lnTo>
                    <a:pt x="2605318" y="471964"/>
                  </a:lnTo>
                  <a:lnTo>
                    <a:pt x="2599603" y="470377"/>
                  </a:lnTo>
                  <a:lnTo>
                    <a:pt x="2593570" y="468790"/>
                  </a:lnTo>
                  <a:lnTo>
                    <a:pt x="2587537" y="466885"/>
                  </a:lnTo>
                  <a:lnTo>
                    <a:pt x="2582139" y="464346"/>
                  </a:lnTo>
                  <a:lnTo>
                    <a:pt x="2576741" y="462124"/>
                  </a:lnTo>
                  <a:lnTo>
                    <a:pt x="2571660" y="459268"/>
                  </a:lnTo>
                  <a:lnTo>
                    <a:pt x="2565945" y="456094"/>
                  </a:lnTo>
                  <a:lnTo>
                    <a:pt x="2560864" y="452920"/>
                  </a:lnTo>
                  <a:lnTo>
                    <a:pt x="2556102" y="449429"/>
                  </a:lnTo>
                  <a:lnTo>
                    <a:pt x="2551339" y="445937"/>
                  </a:lnTo>
                  <a:lnTo>
                    <a:pt x="2546576" y="441811"/>
                  </a:lnTo>
                  <a:lnTo>
                    <a:pt x="2542448" y="437685"/>
                  </a:lnTo>
                  <a:lnTo>
                    <a:pt x="2538002" y="433242"/>
                  </a:lnTo>
                  <a:lnTo>
                    <a:pt x="2533875" y="428481"/>
                  </a:lnTo>
                  <a:lnTo>
                    <a:pt x="2530064" y="423402"/>
                  </a:lnTo>
                  <a:lnTo>
                    <a:pt x="2526572" y="418324"/>
                  </a:lnTo>
                  <a:lnTo>
                    <a:pt x="2523396" y="413246"/>
                  </a:lnTo>
                  <a:lnTo>
                    <a:pt x="2520221" y="407533"/>
                  </a:lnTo>
                  <a:lnTo>
                    <a:pt x="2517363" y="402137"/>
                  </a:lnTo>
                  <a:lnTo>
                    <a:pt x="2514823" y="396107"/>
                  </a:lnTo>
                  <a:lnTo>
                    <a:pt x="2512283" y="390394"/>
                  </a:lnTo>
                  <a:lnTo>
                    <a:pt x="2510378" y="384046"/>
                  </a:lnTo>
                  <a:lnTo>
                    <a:pt x="2508472" y="377698"/>
                  </a:lnTo>
                  <a:lnTo>
                    <a:pt x="2507202" y="371350"/>
                  </a:lnTo>
                  <a:lnTo>
                    <a:pt x="2505932" y="364685"/>
                  </a:lnTo>
                  <a:lnTo>
                    <a:pt x="2505297" y="358337"/>
                  </a:lnTo>
                  <a:lnTo>
                    <a:pt x="2504980" y="351989"/>
                  </a:lnTo>
                  <a:lnTo>
                    <a:pt x="2504344" y="345641"/>
                  </a:lnTo>
                  <a:lnTo>
                    <a:pt x="2504344" y="339293"/>
                  </a:lnTo>
                  <a:lnTo>
                    <a:pt x="2505297" y="332946"/>
                  </a:lnTo>
                  <a:lnTo>
                    <a:pt x="2505615" y="326915"/>
                  </a:lnTo>
                  <a:lnTo>
                    <a:pt x="2506885" y="320567"/>
                  </a:lnTo>
                  <a:lnTo>
                    <a:pt x="2508155" y="314537"/>
                  </a:lnTo>
                  <a:lnTo>
                    <a:pt x="2509425" y="308506"/>
                  </a:lnTo>
                  <a:lnTo>
                    <a:pt x="2511648" y="302793"/>
                  </a:lnTo>
                  <a:lnTo>
                    <a:pt x="2513870" y="296763"/>
                  </a:lnTo>
                  <a:lnTo>
                    <a:pt x="2516410" y="291367"/>
                  </a:lnTo>
                  <a:lnTo>
                    <a:pt x="2518633" y="285654"/>
                  </a:lnTo>
                  <a:lnTo>
                    <a:pt x="2521808" y="280576"/>
                  </a:lnTo>
                  <a:lnTo>
                    <a:pt x="2524984" y="275180"/>
                  </a:lnTo>
                  <a:lnTo>
                    <a:pt x="2528159" y="270102"/>
                  </a:lnTo>
                  <a:lnTo>
                    <a:pt x="2531970" y="265341"/>
                  </a:lnTo>
                  <a:lnTo>
                    <a:pt x="2535462" y="260580"/>
                  </a:lnTo>
                  <a:lnTo>
                    <a:pt x="2539908" y="256136"/>
                  </a:lnTo>
                  <a:lnTo>
                    <a:pt x="2544353" y="251693"/>
                  </a:lnTo>
                  <a:lnTo>
                    <a:pt x="2548481" y="247567"/>
                  </a:lnTo>
                  <a:lnTo>
                    <a:pt x="2553244" y="243441"/>
                  </a:lnTo>
                  <a:lnTo>
                    <a:pt x="2558642" y="239949"/>
                  </a:lnTo>
                  <a:lnTo>
                    <a:pt x="2563722" y="236458"/>
                  </a:lnTo>
                  <a:lnTo>
                    <a:pt x="2568803" y="233284"/>
                  </a:lnTo>
                  <a:lnTo>
                    <a:pt x="2574201" y="230428"/>
                  </a:lnTo>
                  <a:lnTo>
                    <a:pt x="2579916" y="227889"/>
                  </a:lnTo>
                  <a:lnTo>
                    <a:pt x="2585632" y="225349"/>
                  </a:lnTo>
                  <a:lnTo>
                    <a:pt x="2591982" y="223445"/>
                  </a:lnTo>
                  <a:lnTo>
                    <a:pt x="2598015" y="221541"/>
                  </a:lnTo>
                  <a:lnTo>
                    <a:pt x="3425176" y="4126"/>
                  </a:lnTo>
                  <a:lnTo>
                    <a:pt x="3432162" y="2222"/>
                  </a:lnTo>
                  <a:lnTo>
                    <a:pt x="3439782" y="952"/>
                  </a:lnTo>
                  <a:lnTo>
                    <a:pt x="3446768" y="318"/>
                  </a:lnTo>
                  <a:lnTo>
                    <a:pt x="345438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+mj-lt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883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150"/>
                            </p:stCondLst>
                            <p:childTnLst>
                              <p:par>
                                <p:cTn id="4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1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65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23699E-6 L 0.42617 -3.23699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2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9.82659E-7 L 0.41719 9.82659E-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650"/>
                            </p:stCondLst>
                            <p:childTnLst>
                              <p:par>
                                <p:cTn id="7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650"/>
                            </p:stCondLst>
                            <p:childTnLst>
                              <p:par>
                                <p:cTn id="7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150"/>
                            </p:stCondLst>
                            <p:childTnLst>
                              <p:par>
                                <p:cTn id="8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450"/>
                            </p:stCondLst>
                            <p:childTnLst>
                              <p:par>
                                <p:cTn id="10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950"/>
                            </p:stCondLst>
                            <p:childTnLst>
                              <p:par>
                                <p:cTn id="10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450"/>
                            </p:stCondLst>
                            <p:childTnLst>
                              <p:par>
                                <p:cTn id="1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950"/>
                            </p:stCondLst>
                            <p:childTnLst>
                              <p:par>
                                <p:cTn id="11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450"/>
                            </p:stCondLst>
                            <p:childTnLst>
                              <p:par>
                                <p:cTn id="1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1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83" grpId="0"/>
      <p:bldP spid="35" grpId="0" animBg="1"/>
      <p:bldP spid="3" grpId="0"/>
      <p:bldP spid="48" grpId="0" animBg="1"/>
      <p:bldP spid="4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C:\Users\Administrator\Desktop\2014-4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29709" y="4282767"/>
            <a:ext cx="5433008" cy="253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319025" y="439873"/>
            <a:ext cx="268794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tr-TR" altLang="zh-CN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/>
              </a:rPr>
              <a:t>TITLE HERE</a:t>
            </a:r>
            <a:endParaRPr lang="zh-CN" altLang="en-US" sz="27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微软雅黑"/>
            </a:endParaRPr>
          </a:p>
        </p:txBody>
      </p:sp>
      <p:pic>
        <p:nvPicPr>
          <p:cNvPr id="27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883" y="333450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282" y="34282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9"/>
          <p:cNvSpPr>
            <a:spLocks noChangeArrowheads="1"/>
          </p:cNvSpPr>
          <p:nvPr/>
        </p:nvSpPr>
        <p:spPr bwMode="auto">
          <a:xfrm>
            <a:off x="3358902" y="4077866"/>
            <a:ext cx="6773123" cy="174359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28575">
            <a:gradFill>
              <a:gsLst>
                <a:gs pos="0">
                  <a:schemeClr val="bg1"/>
                </a:gs>
                <a:gs pos="99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342900" dist="203200" dir="852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+mj-lt"/>
              <a:ea typeface="微软雅黑" pitchFamily="34" charset="-122"/>
              <a:cs typeface="Calibri" pitchFamily="34" charset="0"/>
              <a:sym typeface="Calibri" pitchFamily="34" charset="0"/>
            </a:endParaRPr>
          </a:p>
        </p:txBody>
      </p:sp>
      <p:sp>
        <p:nvSpPr>
          <p:cNvPr id="7" name="Rectangle 29"/>
          <p:cNvSpPr>
            <a:spLocks noChangeArrowheads="1"/>
          </p:cNvSpPr>
          <p:nvPr/>
        </p:nvSpPr>
        <p:spPr bwMode="auto">
          <a:xfrm>
            <a:off x="1697732" y="2109065"/>
            <a:ext cx="2680195" cy="174359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28575">
            <a:gradFill>
              <a:gsLst>
                <a:gs pos="0">
                  <a:schemeClr val="bg1"/>
                </a:gs>
                <a:gs pos="99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342900" dist="203200" dir="852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+mj-lt"/>
              <a:ea typeface="微软雅黑" pitchFamily="34" charset="-122"/>
              <a:cs typeface="Calibri" pitchFamily="34" charset="0"/>
              <a:sym typeface="Calibri" pitchFamily="34" charset="0"/>
            </a:endParaRPr>
          </a:p>
        </p:txBody>
      </p:sp>
      <p:sp>
        <p:nvSpPr>
          <p:cNvPr id="8" name="Rectangle 29"/>
          <p:cNvSpPr>
            <a:spLocks noChangeArrowheads="1"/>
          </p:cNvSpPr>
          <p:nvPr/>
        </p:nvSpPr>
        <p:spPr bwMode="auto">
          <a:xfrm>
            <a:off x="4586955" y="2109065"/>
            <a:ext cx="2680195" cy="174359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28575">
            <a:gradFill>
              <a:gsLst>
                <a:gs pos="0">
                  <a:schemeClr val="bg1"/>
                </a:gs>
                <a:gs pos="99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342900" dist="203200" dir="852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+mj-lt"/>
              <a:ea typeface="微软雅黑" pitchFamily="34" charset="-122"/>
              <a:cs typeface="Calibri" pitchFamily="34" charset="0"/>
              <a:sym typeface="Calibri" pitchFamily="34" charset="0"/>
            </a:endParaRPr>
          </a:p>
        </p:txBody>
      </p:sp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7519467" y="2109065"/>
            <a:ext cx="2680195" cy="174359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28575">
            <a:gradFill>
              <a:gsLst>
                <a:gs pos="0">
                  <a:schemeClr val="bg1"/>
                </a:gs>
                <a:gs pos="99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342900" dist="203200" dir="852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+mj-lt"/>
              <a:ea typeface="微软雅黑" pitchFamily="34" charset="-122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726" y="2178107"/>
            <a:ext cx="2555474" cy="1610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9147" y="2169749"/>
            <a:ext cx="2520280" cy="1608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4926" y="3978183"/>
            <a:ext cx="1426439" cy="1970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1470" y="3978394"/>
            <a:ext cx="1423685" cy="1971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5286" y="3978183"/>
            <a:ext cx="1423685" cy="1970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102" y="3978183"/>
            <a:ext cx="1423685" cy="1970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4137" y="2178107"/>
            <a:ext cx="2537888" cy="1610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4398837" y="6140356"/>
            <a:ext cx="7345363" cy="375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474" tIns="33737" rIns="67474" bIns="33737">
            <a:spAutoFit/>
          </a:bodyPr>
          <a:lstStyle/>
          <a:p>
            <a:pPr defTabSz="1089025"/>
            <a:r>
              <a:rPr lang="en-US" altLang="zh-CN" sz="2000" dirty="0">
                <a:latin typeface="+mj-lt"/>
                <a:ea typeface="方正正大黑简体" pitchFamily="2" charset="-122"/>
              </a:rPr>
              <a:t>Go ahead and replace it with your own text.</a:t>
            </a: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694606" y="1125538"/>
            <a:ext cx="10873208" cy="89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7474" tIns="33737" rIns="67474" bIns="33737">
            <a:spAutoFit/>
          </a:bodyPr>
          <a:lstStyle/>
          <a:p>
            <a:pPr defTabSz="1089025">
              <a:lnSpc>
                <a:spcPct val="150000"/>
              </a:lnSpc>
            </a:pPr>
            <a:r>
              <a:rPr lang="en-US" altLang="zh-CN" dirty="0">
                <a:latin typeface="+mj-lt"/>
                <a:ea typeface="微软雅黑" pitchFamily="34" charset="-122"/>
              </a:rPr>
              <a:t>A complex idea can be conveyed with just a single still image, namely making it possible to absorb large amounts of data quickly.</a:t>
            </a:r>
          </a:p>
        </p:txBody>
      </p:sp>
    </p:spTree>
    <p:extLst>
      <p:ext uri="{BB962C8B-B14F-4D97-AF65-F5344CB8AC3E}">
        <p14:creationId xmlns:p14="http://schemas.microsoft.com/office/powerpoint/2010/main" val="193723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r"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8" presetID="3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800" decel="100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80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80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80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2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3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3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45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49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53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5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700"/>
                                </p:stCondLst>
                                <p:childTnLst>
                                  <p:par>
                                    <p:cTn id="5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6700"/>
                                </p:stCondLst>
                                <p:childTnLst>
                                  <p:par>
                                    <p:cTn id="63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6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7200"/>
                                </p:stCondLst>
                                <p:childTnLst>
                                  <p:par>
                                    <p:cTn id="67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6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7700"/>
                                </p:stCondLst>
                                <p:childTnLst>
                                  <p:par>
                                    <p:cTn id="71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7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8200"/>
                                </p:stCondLst>
                                <p:childTnLst>
                                  <p:par>
                                    <p:cTn id="75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7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42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1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10450"/>
                                </p:stCondLst>
                                <p:childTnLst>
                                  <p:par>
                                    <p:cTn id="84" presetID="3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800" decel="100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7" dur="800" decel="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800" decel="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800" decel="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6" grpId="0" animBg="1"/>
          <p:bldP spid="7" grpId="0" animBg="1"/>
          <p:bldP spid="8" grpId="0" animBg="1"/>
          <p:bldP spid="9" grpId="0" animBg="1"/>
          <p:bldP spid="19" grpId="0"/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8" presetID="3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800" decel="100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80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80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80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2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3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3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4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49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5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53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5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700"/>
                                </p:stCondLst>
                                <p:childTnLst>
                                  <p:par>
                                    <p:cTn id="57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5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6200"/>
                                </p:stCondLst>
                                <p:childTnLst>
                                  <p:par>
                                    <p:cTn id="6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7200"/>
                                </p:stCondLst>
                                <p:childTnLst>
                                  <p:par>
                                    <p:cTn id="67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6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7700"/>
                                </p:stCondLst>
                                <p:childTnLst>
                                  <p:par>
                                    <p:cTn id="71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7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8200"/>
                                </p:stCondLst>
                                <p:childTnLst>
                                  <p:par>
                                    <p:cTn id="75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7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8700"/>
                                </p:stCondLst>
                                <p:childTnLst>
                                  <p:par>
                                    <p:cTn id="79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8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42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5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10950"/>
                                </p:stCondLst>
                                <p:childTnLst>
                                  <p:par>
                                    <p:cTn id="88" presetID="3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800" decel="100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1" dur="800" decel="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800" decel="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800" decel="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6" grpId="0" animBg="1"/>
          <p:bldP spid="7" grpId="0" animBg="1"/>
          <p:bldP spid="8" grpId="0" animBg="1"/>
          <p:bldP spid="9" grpId="0" animBg="1"/>
          <p:bldP spid="10" grpId="0"/>
          <p:bldP spid="19" grpId="0"/>
          <p:bldP spid="20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319025" y="439873"/>
            <a:ext cx="268794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tr-TR" altLang="zh-CN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/>
              </a:rPr>
              <a:t>TITLE HERE</a:t>
            </a:r>
            <a:endParaRPr lang="zh-CN" altLang="en-US" sz="27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微软雅黑"/>
            </a:endParaRPr>
          </a:p>
        </p:txBody>
      </p:sp>
      <p:pic>
        <p:nvPicPr>
          <p:cNvPr id="27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883" y="333450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282" y="34282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组合 20"/>
          <p:cNvGrpSpPr/>
          <p:nvPr/>
        </p:nvGrpSpPr>
        <p:grpSpPr>
          <a:xfrm rot="5400000">
            <a:off x="80735" y="5396684"/>
            <a:ext cx="1310703" cy="417546"/>
            <a:chOff x="352124" y="3681535"/>
            <a:chExt cx="1356787" cy="432383"/>
          </a:xfrm>
        </p:grpSpPr>
        <p:grpSp>
          <p:nvGrpSpPr>
            <p:cNvPr id="22" name="组合 21"/>
            <p:cNvGrpSpPr/>
            <p:nvPr/>
          </p:nvGrpSpPr>
          <p:grpSpPr>
            <a:xfrm>
              <a:off x="352124" y="3681535"/>
              <a:ext cx="1356787" cy="432383"/>
              <a:chOff x="2996228" y="4233604"/>
              <a:chExt cx="3839061" cy="2756815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4" name="圆角矩形 23"/>
              <p:cNvSpPr/>
              <p:nvPr/>
            </p:nvSpPr>
            <p:spPr>
              <a:xfrm rot="16200000">
                <a:off x="3537351" y="3692481"/>
                <a:ext cx="2756815" cy="3839061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5" name="圆角矩形 24"/>
              <p:cNvSpPr/>
              <p:nvPr/>
            </p:nvSpPr>
            <p:spPr>
              <a:xfrm rot="16200000">
                <a:off x="3610693" y="3759394"/>
                <a:ext cx="2598377" cy="3740620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 rot="16200000">
              <a:off x="526912" y="3658779"/>
              <a:ext cx="329432" cy="47789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/>
              <a:r>
                <a:rPr lang="tr-TR" altLang="zh-CN" sz="15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宋体" pitchFamily="2" charset="-122"/>
                </a:rPr>
                <a:t>TEXT</a:t>
              </a:r>
              <a:endParaRPr lang="zh-CN" altLang="zh-CN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宋体" pitchFamily="2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 rot="5400000">
            <a:off x="551268" y="5391505"/>
            <a:ext cx="1310702" cy="417546"/>
            <a:chOff x="352124" y="3681535"/>
            <a:chExt cx="1356787" cy="432383"/>
          </a:xfrm>
        </p:grpSpPr>
        <p:grpSp>
          <p:nvGrpSpPr>
            <p:cNvPr id="30" name="组合 29"/>
            <p:cNvGrpSpPr/>
            <p:nvPr/>
          </p:nvGrpSpPr>
          <p:grpSpPr>
            <a:xfrm>
              <a:off x="352124" y="3681535"/>
              <a:ext cx="1356787" cy="432383"/>
              <a:chOff x="2996228" y="4233604"/>
              <a:chExt cx="3839061" cy="2756815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2" name="圆角矩形 31"/>
              <p:cNvSpPr/>
              <p:nvPr/>
            </p:nvSpPr>
            <p:spPr>
              <a:xfrm rot="16200000">
                <a:off x="3537351" y="3692481"/>
                <a:ext cx="2756815" cy="3839061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33" name="圆角矩形 32"/>
              <p:cNvSpPr/>
              <p:nvPr/>
            </p:nvSpPr>
            <p:spPr>
              <a:xfrm rot="16200000">
                <a:off x="3610693" y="3759394"/>
                <a:ext cx="2598377" cy="3740620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 rot="16200000">
              <a:off x="532272" y="3658778"/>
              <a:ext cx="329432" cy="47789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/>
              <a:r>
                <a:rPr lang="tr-TR" altLang="zh-CN" sz="15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宋体" pitchFamily="2" charset="-122"/>
                </a:rPr>
                <a:t>TEXT</a:t>
              </a:r>
              <a:endParaRPr lang="zh-CN" altLang="zh-CN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宋体" pitchFamily="2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 rot="5400000">
            <a:off x="1020974" y="5394771"/>
            <a:ext cx="1310703" cy="417546"/>
            <a:chOff x="352124" y="3681535"/>
            <a:chExt cx="1356787" cy="432383"/>
          </a:xfrm>
        </p:grpSpPr>
        <p:grpSp>
          <p:nvGrpSpPr>
            <p:cNvPr id="35" name="组合 34"/>
            <p:cNvGrpSpPr/>
            <p:nvPr/>
          </p:nvGrpSpPr>
          <p:grpSpPr>
            <a:xfrm>
              <a:off x="352124" y="3681535"/>
              <a:ext cx="1356787" cy="432383"/>
              <a:chOff x="2996228" y="4233604"/>
              <a:chExt cx="3839061" cy="2756815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圆角矩形 36"/>
              <p:cNvSpPr/>
              <p:nvPr/>
            </p:nvSpPr>
            <p:spPr>
              <a:xfrm rot="16200000">
                <a:off x="3537351" y="3692481"/>
                <a:ext cx="2756815" cy="3839061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38" name="圆角矩形 37"/>
              <p:cNvSpPr/>
              <p:nvPr/>
            </p:nvSpPr>
            <p:spPr>
              <a:xfrm rot="16200000">
                <a:off x="3610693" y="3738436"/>
                <a:ext cx="2598377" cy="3740620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 rot="16200000">
              <a:off x="700541" y="3658777"/>
              <a:ext cx="329432" cy="47789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/>
              <a:r>
                <a:rPr lang="tr-TR" altLang="zh-CN" sz="15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宋体" pitchFamily="2" charset="-122"/>
                </a:rPr>
                <a:t>TEXT</a:t>
              </a:r>
              <a:endParaRPr lang="zh-CN" altLang="zh-CN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宋体" pitchFamily="2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 rot="5400000">
            <a:off x="1494359" y="5392675"/>
            <a:ext cx="1310703" cy="417546"/>
            <a:chOff x="352124" y="3681535"/>
            <a:chExt cx="1356787" cy="432383"/>
          </a:xfrm>
        </p:grpSpPr>
        <p:grpSp>
          <p:nvGrpSpPr>
            <p:cNvPr id="40" name="组合 39"/>
            <p:cNvGrpSpPr/>
            <p:nvPr/>
          </p:nvGrpSpPr>
          <p:grpSpPr>
            <a:xfrm>
              <a:off x="352124" y="3681535"/>
              <a:ext cx="1356787" cy="432383"/>
              <a:chOff x="2996228" y="4233604"/>
              <a:chExt cx="3839061" cy="2756815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圆角矩形 41"/>
              <p:cNvSpPr/>
              <p:nvPr/>
            </p:nvSpPr>
            <p:spPr>
              <a:xfrm rot="16200000">
                <a:off x="3537351" y="3692481"/>
                <a:ext cx="2756815" cy="3839061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43" name="圆角矩形 42"/>
              <p:cNvSpPr/>
              <p:nvPr/>
            </p:nvSpPr>
            <p:spPr>
              <a:xfrm rot="16200000">
                <a:off x="3610693" y="3738436"/>
                <a:ext cx="2598377" cy="3740620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 rot="16200000">
              <a:off x="701207" y="3658113"/>
              <a:ext cx="329432" cy="479228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/>
              <a:r>
                <a:rPr lang="tr-TR" altLang="zh-CN" sz="15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宋体" pitchFamily="2" charset="-122"/>
                </a:rPr>
                <a:t>TEXT</a:t>
              </a:r>
              <a:endParaRPr lang="zh-CN" altLang="zh-CN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宋体" pitchFamily="2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 rot="5400000">
            <a:off x="1968597" y="5392675"/>
            <a:ext cx="1310703" cy="417546"/>
            <a:chOff x="352124" y="3681535"/>
            <a:chExt cx="1356787" cy="432383"/>
          </a:xfrm>
        </p:grpSpPr>
        <p:grpSp>
          <p:nvGrpSpPr>
            <p:cNvPr id="45" name="组合 44"/>
            <p:cNvGrpSpPr/>
            <p:nvPr/>
          </p:nvGrpSpPr>
          <p:grpSpPr>
            <a:xfrm>
              <a:off x="352124" y="3681535"/>
              <a:ext cx="1356787" cy="432383"/>
              <a:chOff x="2996228" y="4233604"/>
              <a:chExt cx="3839061" cy="2756815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圆角矩形 46"/>
              <p:cNvSpPr/>
              <p:nvPr/>
            </p:nvSpPr>
            <p:spPr>
              <a:xfrm rot="16200000">
                <a:off x="3537351" y="3692481"/>
                <a:ext cx="2756815" cy="3839061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48" name="圆角矩形 47"/>
              <p:cNvSpPr/>
              <p:nvPr/>
            </p:nvSpPr>
            <p:spPr>
              <a:xfrm rot="16200000">
                <a:off x="3610693" y="3738436"/>
                <a:ext cx="2598377" cy="3740620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 rot="16200000">
              <a:off x="700541" y="3658777"/>
              <a:ext cx="329432" cy="47789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/>
              <a:r>
                <a:rPr lang="tr-TR" altLang="zh-CN" sz="15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宋体" pitchFamily="2" charset="-122"/>
                </a:rPr>
                <a:t>TEXT</a:t>
              </a:r>
              <a:endParaRPr lang="zh-CN" altLang="zh-CN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宋体" pitchFamily="2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 rot="5400000">
            <a:off x="2443187" y="5398155"/>
            <a:ext cx="1310703" cy="417546"/>
            <a:chOff x="352124" y="3681535"/>
            <a:chExt cx="1356787" cy="432383"/>
          </a:xfrm>
        </p:grpSpPr>
        <p:grpSp>
          <p:nvGrpSpPr>
            <p:cNvPr id="50" name="组合 49"/>
            <p:cNvGrpSpPr/>
            <p:nvPr/>
          </p:nvGrpSpPr>
          <p:grpSpPr>
            <a:xfrm>
              <a:off x="352124" y="3681535"/>
              <a:ext cx="1356787" cy="432383"/>
              <a:chOff x="2996228" y="4233604"/>
              <a:chExt cx="3839061" cy="2756815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圆角矩形 51"/>
              <p:cNvSpPr/>
              <p:nvPr/>
            </p:nvSpPr>
            <p:spPr>
              <a:xfrm rot="16200000">
                <a:off x="3537351" y="3692481"/>
                <a:ext cx="2756815" cy="3839061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53" name="圆角矩形 52"/>
              <p:cNvSpPr/>
              <p:nvPr/>
            </p:nvSpPr>
            <p:spPr>
              <a:xfrm rot="16200000">
                <a:off x="3610693" y="3738436"/>
                <a:ext cx="2598377" cy="3740620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 rot="16200000">
              <a:off x="700541" y="3658777"/>
              <a:ext cx="329432" cy="47789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/>
              <a:r>
                <a:rPr lang="tr-TR" altLang="zh-CN" sz="15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宋体" pitchFamily="2" charset="-122"/>
                </a:rPr>
                <a:t>TEXT</a:t>
              </a:r>
              <a:endParaRPr lang="zh-CN" altLang="zh-CN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宋体" pitchFamily="2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 rot="5400000">
            <a:off x="2908124" y="5395850"/>
            <a:ext cx="1310703" cy="417546"/>
            <a:chOff x="352124" y="3681535"/>
            <a:chExt cx="1356787" cy="432383"/>
          </a:xfrm>
        </p:grpSpPr>
        <p:grpSp>
          <p:nvGrpSpPr>
            <p:cNvPr id="55" name="组合 54"/>
            <p:cNvGrpSpPr/>
            <p:nvPr/>
          </p:nvGrpSpPr>
          <p:grpSpPr>
            <a:xfrm>
              <a:off x="352124" y="3681535"/>
              <a:ext cx="1356787" cy="432383"/>
              <a:chOff x="2996228" y="4233604"/>
              <a:chExt cx="3839061" cy="2756815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7" name="圆角矩形 56"/>
              <p:cNvSpPr/>
              <p:nvPr/>
            </p:nvSpPr>
            <p:spPr>
              <a:xfrm rot="16200000">
                <a:off x="3537351" y="3692481"/>
                <a:ext cx="2756815" cy="3839061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58" name="圆角矩形 57"/>
              <p:cNvSpPr/>
              <p:nvPr/>
            </p:nvSpPr>
            <p:spPr>
              <a:xfrm rot="16200000">
                <a:off x="3610693" y="3738436"/>
                <a:ext cx="2598377" cy="3740620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 rot="16200000">
              <a:off x="700541" y="3658777"/>
              <a:ext cx="329432" cy="47789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/>
              <a:r>
                <a:rPr lang="tr-TR" altLang="zh-CN" sz="15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宋体" pitchFamily="2" charset="-122"/>
                </a:rPr>
                <a:t>TEXT</a:t>
              </a:r>
              <a:endParaRPr lang="zh-CN" altLang="zh-CN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宋体" pitchFamily="2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 rot="5400000">
            <a:off x="3389656" y="5398155"/>
            <a:ext cx="1310703" cy="417546"/>
            <a:chOff x="352124" y="3681535"/>
            <a:chExt cx="1356787" cy="432383"/>
          </a:xfrm>
        </p:grpSpPr>
        <p:grpSp>
          <p:nvGrpSpPr>
            <p:cNvPr id="60" name="组合 59"/>
            <p:cNvGrpSpPr/>
            <p:nvPr/>
          </p:nvGrpSpPr>
          <p:grpSpPr>
            <a:xfrm>
              <a:off x="352124" y="3681535"/>
              <a:ext cx="1356787" cy="432383"/>
              <a:chOff x="2996228" y="4233604"/>
              <a:chExt cx="3839061" cy="2756815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62" name="圆角矩形 61"/>
              <p:cNvSpPr/>
              <p:nvPr/>
            </p:nvSpPr>
            <p:spPr>
              <a:xfrm rot="16200000">
                <a:off x="3537351" y="3692481"/>
                <a:ext cx="2756815" cy="3839061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63" name="圆角矩形 62"/>
              <p:cNvSpPr/>
              <p:nvPr/>
            </p:nvSpPr>
            <p:spPr>
              <a:xfrm rot="16200000">
                <a:off x="3610693" y="3738436"/>
                <a:ext cx="2598377" cy="3740620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 rot="16200000">
              <a:off x="700541" y="3658777"/>
              <a:ext cx="329432" cy="47789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/>
              <a:r>
                <a:rPr lang="tr-TR" altLang="zh-CN" sz="15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宋体" pitchFamily="2" charset="-122"/>
                </a:rPr>
                <a:t>TEXT</a:t>
              </a:r>
              <a:endParaRPr lang="zh-CN" altLang="zh-CN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宋体" pitchFamily="2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 rot="5400000">
            <a:off x="3862535" y="5399025"/>
            <a:ext cx="1310703" cy="417546"/>
            <a:chOff x="352124" y="3681535"/>
            <a:chExt cx="1356787" cy="432383"/>
          </a:xfrm>
        </p:grpSpPr>
        <p:grpSp>
          <p:nvGrpSpPr>
            <p:cNvPr id="65" name="组合 64"/>
            <p:cNvGrpSpPr/>
            <p:nvPr/>
          </p:nvGrpSpPr>
          <p:grpSpPr>
            <a:xfrm>
              <a:off x="352124" y="3681535"/>
              <a:ext cx="1356787" cy="432383"/>
              <a:chOff x="2996228" y="4233604"/>
              <a:chExt cx="3839061" cy="2756815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67" name="圆角矩形 66"/>
              <p:cNvSpPr/>
              <p:nvPr/>
            </p:nvSpPr>
            <p:spPr>
              <a:xfrm rot="16200000">
                <a:off x="3537351" y="3692481"/>
                <a:ext cx="2756815" cy="3839061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68" name="圆角矩形 67"/>
              <p:cNvSpPr/>
              <p:nvPr/>
            </p:nvSpPr>
            <p:spPr>
              <a:xfrm rot="16200000">
                <a:off x="3610693" y="3738436"/>
                <a:ext cx="2598377" cy="3740620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 rot="16200000">
              <a:off x="700541" y="3658777"/>
              <a:ext cx="329432" cy="47789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/>
              <a:r>
                <a:rPr lang="tr-TR" altLang="zh-CN" sz="15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宋体" pitchFamily="2" charset="-122"/>
                </a:rPr>
                <a:t>TEXT</a:t>
              </a:r>
              <a:endParaRPr lang="zh-CN" altLang="zh-CN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宋体" pitchFamily="2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 rot="5400000">
            <a:off x="4330426" y="5407305"/>
            <a:ext cx="1310703" cy="417546"/>
            <a:chOff x="352124" y="3681535"/>
            <a:chExt cx="1356787" cy="432383"/>
          </a:xfrm>
        </p:grpSpPr>
        <p:grpSp>
          <p:nvGrpSpPr>
            <p:cNvPr id="70" name="组合 69"/>
            <p:cNvGrpSpPr/>
            <p:nvPr/>
          </p:nvGrpSpPr>
          <p:grpSpPr>
            <a:xfrm>
              <a:off x="352124" y="3681535"/>
              <a:ext cx="1356787" cy="432383"/>
              <a:chOff x="2996228" y="4233604"/>
              <a:chExt cx="3839061" cy="2756815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圆角矩形 71"/>
              <p:cNvSpPr/>
              <p:nvPr/>
            </p:nvSpPr>
            <p:spPr>
              <a:xfrm rot="16200000">
                <a:off x="3537351" y="3692481"/>
                <a:ext cx="2756815" cy="3839061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73" name="圆角矩形 72"/>
              <p:cNvSpPr/>
              <p:nvPr/>
            </p:nvSpPr>
            <p:spPr>
              <a:xfrm rot="16200000">
                <a:off x="3610691" y="3738440"/>
                <a:ext cx="2598377" cy="3740620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 rot="16200000">
              <a:off x="700541" y="3658777"/>
              <a:ext cx="329432" cy="47789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/>
              <a:r>
                <a:rPr lang="tr-TR" altLang="zh-CN" sz="15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宋体" pitchFamily="2" charset="-122"/>
                </a:rPr>
                <a:t>TEXT</a:t>
              </a:r>
              <a:endParaRPr lang="zh-CN" altLang="zh-CN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宋体" pitchFamily="2" charset="-122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 rot="5400000">
            <a:off x="4830619" y="5415674"/>
            <a:ext cx="1310703" cy="417546"/>
            <a:chOff x="352124" y="3681535"/>
            <a:chExt cx="1356787" cy="432383"/>
          </a:xfrm>
        </p:grpSpPr>
        <p:grpSp>
          <p:nvGrpSpPr>
            <p:cNvPr id="75" name="组合 74"/>
            <p:cNvGrpSpPr/>
            <p:nvPr/>
          </p:nvGrpSpPr>
          <p:grpSpPr>
            <a:xfrm>
              <a:off x="352124" y="3681535"/>
              <a:ext cx="1356787" cy="432383"/>
              <a:chOff x="2996228" y="4233604"/>
              <a:chExt cx="3839061" cy="2756815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77" name="圆角矩形 76"/>
              <p:cNvSpPr/>
              <p:nvPr/>
            </p:nvSpPr>
            <p:spPr>
              <a:xfrm rot="16200000">
                <a:off x="3537351" y="3692481"/>
                <a:ext cx="2756815" cy="3839061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78" name="圆角矩形 77"/>
              <p:cNvSpPr/>
              <p:nvPr/>
            </p:nvSpPr>
            <p:spPr>
              <a:xfrm rot="16200000">
                <a:off x="3610693" y="3759394"/>
                <a:ext cx="2598377" cy="3740620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 rot="16200000">
              <a:off x="526236" y="3658777"/>
              <a:ext cx="329432" cy="47789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/>
              <a:r>
                <a:rPr lang="tr-TR" altLang="zh-CN" sz="15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宋体" pitchFamily="2" charset="-122"/>
                </a:rPr>
                <a:t>TEXT</a:t>
              </a:r>
              <a:endParaRPr lang="zh-CN" altLang="zh-CN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宋体" pitchFamily="2" charset="-122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 rot="5400000">
            <a:off x="5301151" y="5410496"/>
            <a:ext cx="1310703" cy="417546"/>
            <a:chOff x="352124" y="3681535"/>
            <a:chExt cx="1356787" cy="432383"/>
          </a:xfrm>
        </p:grpSpPr>
        <p:grpSp>
          <p:nvGrpSpPr>
            <p:cNvPr id="80" name="组合 79"/>
            <p:cNvGrpSpPr/>
            <p:nvPr/>
          </p:nvGrpSpPr>
          <p:grpSpPr>
            <a:xfrm>
              <a:off x="352124" y="3681535"/>
              <a:ext cx="1356787" cy="432383"/>
              <a:chOff x="2996228" y="4233604"/>
              <a:chExt cx="3839061" cy="2756815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82" name="圆角矩形 81"/>
              <p:cNvSpPr/>
              <p:nvPr/>
            </p:nvSpPr>
            <p:spPr>
              <a:xfrm rot="16200000">
                <a:off x="3537351" y="3692481"/>
                <a:ext cx="2756815" cy="3839061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83" name="圆角矩形 82"/>
              <p:cNvSpPr/>
              <p:nvPr/>
            </p:nvSpPr>
            <p:spPr>
              <a:xfrm rot="16200000">
                <a:off x="3610693" y="3759394"/>
                <a:ext cx="2598377" cy="3740620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81" name="TextBox 80"/>
            <p:cNvSpPr txBox="1"/>
            <p:nvPr/>
          </p:nvSpPr>
          <p:spPr>
            <a:xfrm rot="16200000">
              <a:off x="700541" y="3658777"/>
              <a:ext cx="329432" cy="47789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/>
              <a:r>
                <a:rPr lang="tr-TR" altLang="zh-CN" sz="15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宋体" pitchFamily="2" charset="-122"/>
                </a:rPr>
                <a:t>TEXT</a:t>
              </a:r>
              <a:endParaRPr lang="zh-CN" altLang="zh-CN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宋体" pitchFamily="2" charset="-122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 rot="5400000">
            <a:off x="5770860" y="5413761"/>
            <a:ext cx="1310703" cy="417546"/>
            <a:chOff x="352124" y="3681535"/>
            <a:chExt cx="1356787" cy="432383"/>
          </a:xfrm>
        </p:grpSpPr>
        <p:grpSp>
          <p:nvGrpSpPr>
            <p:cNvPr id="85" name="组合 84"/>
            <p:cNvGrpSpPr/>
            <p:nvPr/>
          </p:nvGrpSpPr>
          <p:grpSpPr>
            <a:xfrm>
              <a:off x="352124" y="3681535"/>
              <a:ext cx="1356787" cy="432383"/>
              <a:chOff x="2996228" y="4233604"/>
              <a:chExt cx="3839061" cy="2756815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87" name="圆角矩形 86"/>
              <p:cNvSpPr/>
              <p:nvPr/>
            </p:nvSpPr>
            <p:spPr>
              <a:xfrm rot="16200000">
                <a:off x="3537351" y="3692481"/>
                <a:ext cx="2756815" cy="3839061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88" name="圆角矩形 87"/>
              <p:cNvSpPr/>
              <p:nvPr/>
            </p:nvSpPr>
            <p:spPr>
              <a:xfrm rot="16200000">
                <a:off x="3610693" y="3738436"/>
                <a:ext cx="2598377" cy="3740620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86" name="TextBox 85"/>
            <p:cNvSpPr txBox="1"/>
            <p:nvPr/>
          </p:nvSpPr>
          <p:spPr>
            <a:xfrm rot="16200000">
              <a:off x="700541" y="3658777"/>
              <a:ext cx="329432" cy="47789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/>
              <a:r>
                <a:rPr lang="tr-TR" altLang="zh-CN" sz="15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宋体" pitchFamily="2" charset="-122"/>
                </a:rPr>
                <a:t>TEXT</a:t>
              </a:r>
              <a:endParaRPr lang="zh-CN" altLang="zh-CN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宋体" pitchFamily="2" charset="-122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 rot="5400000">
            <a:off x="6244243" y="5411664"/>
            <a:ext cx="1310703" cy="417546"/>
            <a:chOff x="352124" y="3681535"/>
            <a:chExt cx="1356787" cy="432383"/>
          </a:xfrm>
        </p:grpSpPr>
        <p:grpSp>
          <p:nvGrpSpPr>
            <p:cNvPr id="90" name="组合 89"/>
            <p:cNvGrpSpPr/>
            <p:nvPr/>
          </p:nvGrpSpPr>
          <p:grpSpPr>
            <a:xfrm>
              <a:off x="352124" y="3681535"/>
              <a:ext cx="1356787" cy="432383"/>
              <a:chOff x="2996228" y="4233604"/>
              <a:chExt cx="3839061" cy="2756815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92" name="圆角矩形 91"/>
              <p:cNvSpPr/>
              <p:nvPr/>
            </p:nvSpPr>
            <p:spPr>
              <a:xfrm rot="16200000">
                <a:off x="3537351" y="3692481"/>
                <a:ext cx="2756815" cy="3839061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93" name="圆角矩形 92"/>
              <p:cNvSpPr/>
              <p:nvPr/>
            </p:nvSpPr>
            <p:spPr>
              <a:xfrm rot="16200000">
                <a:off x="3610693" y="3738436"/>
                <a:ext cx="2598377" cy="3740620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91" name="TextBox 90"/>
            <p:cNvSpPr txBox="1"/>
            <p:nvPr/>
          </p:nvSpPr>
          <p:spPr>
            <a:xfrm rot="16200000">
              <a:off x="700541" y="3658777"/>
              <a:ext cx="329432" cy="47789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/>
              <a:r>
                <a:rPr lang="tr-TR" altLang="zh-CN" sz="15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宋体" pitchFamily="2" charset="-122"/>
                </a:rPr>
                <a:t>TEXT</a:t>
              </a:r>
              <a:endParaRPr lang="zh-CN" altLang="zh-CN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宋体" pitchFamily="2" charset="-122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 rot="5400000">
            <a:off x="6718481" y="5411664"/>
            <a:ext cx="1310703" cy="417546"/>
            <a:chOff x="352124" y="3681535"/>
            <a:chExt cx="1356787" cy="432383"/>
          </a:xfrm>
        </p:grpSpPr>
        <p:grpSp>
          <p:nvGrpSpPr>
            <p:cNvPr id="95" name="组合 94"/>
            <p:cNvGrpSpPr/>
            <p:nvPr/>
          </p:nvGrpSpPr>
          <p:grpSpPr>
            <a:xfrm>
              <a:off x="352124" y="3681535"/>
              <a:ext cx="1356787" cy="432383"/>
              <a:chOff x="2996228" y="4233604"/>
              <a:chExt cx="3839061" cy="2756815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97" name="圆角矩形 96"/>
              <p:cNvSpPr/>
              <p:nvPr/>
            </p:nvSpPr>
            <p:spPr>
              <a:xfrm rot="16200000">
                <a:off x="3537351" y="3692481"/>
                <a:ext cx="2756815" cy="3839061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98" name="圆角矩形 97"/>
              <p:cNvSpPr/>
              <p:nvPr/>
            </p:nvSpPr>
            <p:spPr>
              <a:xfrm rot="16200000">
                <a:off x="3610693" y="3738436"/>
                <a:ext cx="2598377" cy="3740620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96" name="TextBox 95"/>
            <p:cNvSpPr txBox="1"/>
            <p:nvPr/>
          </p:nvSpPr>
          <p:spPr>
            <a:xfrm rot="16200000">
              <a:off x="700542" y="3658779"/>
              <a:ext cx="329432" cy="47789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/>
              <a:r>
                <a:rPr lang="tr-TR" altLang="zh-CN" sz="15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宋体" pitchFamily="2" charset="-122"/>
                </a:rPr>
                <a:t>TEXT</a:t>
              </a:r>
              <a:endParaRPr lang="zh-CN" altLang="zh-CN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宋体" pitchFamily="2" charset="-122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 rot="5400000">
            <a:off x="7193074" y="5417142"/>
            <a:ext cx="1310702" cy="417546"/>
            <a:chOff x="352124" y="3681535"/>
            <a:chExt cx="1356787" cy="432383"/>
          </a:xfrm>
        </p:grpSpPr>
        <p:grpSp>
          <p:nvGrpSpPr>
            <p:cNvPr id="100" name="组合 99"/>
            <p:cNvGrpSpPr/>
            <p:nvPr/>
          </p:nvGrpSpPr>
          <p:grpSpPr>
            <a:xfrm>
              <a:off x="352124" y="3681535"/>
              <a:ext cx="1356787" cy="432383"/>
              <a:chOff x="2996228" y="4233604"/>
              <a:chExt cx="3839061" cy="2756815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2" name="圆角矩形 101"/>
              <p:cNvSpPr/>
              <p:nvPr/>
            </p:nvSpPr>
            <p:spPr>
              <a:xfrm rot="16200000">
                <a:off x="3537351" y="3692481"/>
                <a:ext cx="2756815" cy="3839061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03" name="圆角矩形 102"/>
              <p:cNvSpPr/>
              <p:nvPr/>
            </p:nvSpPr>
            <p:spPr>
              <a:xfrm rot="16200000">
                <a:off x="3610693" y="3738436"/>
                <a:ext cx="2598377" cy="3740620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101" name="TextBox 100"/>
            <p:cNvSpPr txBox="1"/>
            <p:nvPr/>
          </p:nvSpPr>
          <p:spPr>
            <a:xfrm rot="16200000">
              <a:off x="700542" y="3658777"/>
              <a:ext cx="329432" cy="47789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/>
              <a:r>
                <a:rPr lang="tr-TR" altLang="zh-CN" sz="15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宋体" pitchFamily="2" charset="-122"/>
                </a:rPr>
                <a:t>TEXT</a:t>
              </a:r>
              <a:endParaRPr lang="zh-CN" altLang="zh-CN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宋体" pitchFamily="2" charset="-122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 rot="5400000">
            <a:off x="7658008" y="5414840"/>
            <a:ext cx="1310703" cy="417546"/>
            <a:chOff x="352124" y="3681535"/>
            <a:chExt cx="1356787" cy="432383"/>
          </a:xfrm>
        </p:grpSpPr>
        <p:grpSp>
          <p:nvGrpSpPr>
            <p:cNvPr id="105" name="组合 104"/>
            <p:cNvGrpSpPr/>
            <p:nvPr/>
          </p:nvGrpSpPr>
          <p:grpSpPr>
            <a:xfrm>
              <a:off x="352124" y="3681535"/>
              <a:ext cx="1356787" cy="432383"/>
              <a:chOff x="2996228" y="4233604"/>
              <a:chExt cx="3839061" cy="2756815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7" name="圆角矩形 106"/>
              <p:cNvSpPr/>
              <p:nvPr/>
            </p:nvSpPr>
            <p:spPr>
              <a:xfrm rot="16200000">
                <a:off x="3537351" y="3692481"/>
                <a:ext cx="2756815" cy="3839061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08" name="圆角矩形 107"/>
              <p:cNvSpPr/>
              <p:nvPr/>
            </p:nvSpPr>
            <p:spPr>
              <a:xfrm rot="16200000">
                <a:off x="3610693" y="3738436"/>
                <a:ext cx="2598377" cy="3740620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106" name="TextBox 105"/>
            <p:cNvSpPr txBox="1"/>
            <p:nvPr/>
          </p:nvSpPr>
          <p:spPr>
            <a:xfrm rot="16200000">
              <a:off x="700541" y="3658777"/>
              <a:ext cx="329432" cy="47789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/>
              <a:r>
                <a:rPr lang="tr-TR" altLang="zh-CN" sz="15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宋体" pitchFamily="2" charset="-122"/>
                </a:rPr>
                <a:t>TEXT</a:t>
              </a:r>
              <a:endParaRPr lang="zh-CN" altLang="zh-CN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宋体" pitchFamily="2" charset="-122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 rot="5400000">
            <a:off x="8139541" y="5417145"/>
            <a:ext cx="1310703" cy="417546"/>
            <a:chOff x="352124" y="3681535"/>
            <a:chExt cx="1356787" cy="432383"/>
          </a:xfrm>
        </p:grpSpPr>
        <p:grpSp>
          <p:nvGrpSpPr>
            <p:cNvPr id="110" name="组合 109"/>
            <p:cNvGrpSpPr/>
            <p:nvPr/>
          </p:nvGrpSpPr>
          <p:grpSpPr>
            <a:xfrm>
              <a:off x="352124" y="3681535"/>
              <a:ext cx="1356787" cy="432383"/>
              <a:chOff x="2996228" y="4233604"/>
              <a:chExt cx="3839061" cy="2756815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2" name="圆角矩形 111"/>
              <p:cNvSpPr/>
              <p:nvPr/>
            </p:nvSpPr>
            <p:spPr>
              <a:xfrm rot="16200000">
                <a:off x="3537351" y="3692481"/>
                <a:ext cx="2756815" cy="3839061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13" name="圆角矩形 112"/>
              <p:cNvSpPr/>
              <p:nvPr/>
            </p:nvSpPr>
            <p:spPr>
              <a:xfrm rot="16200000">
                <a:off x="3610693" y="3738436"/>
                <a:ext cx="2598377" cy="3740620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111" name="TextBox 110"/>
            <p:cNvSpPr txBox="1"/>
            <p:nvPr/>
          </p:nvSpPr>
          <p:spPr>
            <a:xfrm rot="16200000">
              <a:off x="362362" y="3802143"/>
              <a:ext cx="329432" cy="191159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/>
              <a:r>
                <a:rPr lang="tr-TR" altLang="zh-CN" sz="12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宋体" pitchFamily="2" charset="-122"/>
                </a:rPr>
                <a:t>TEXT</a:t>
              </a:r>
              <a:endParaRPr lang="zh-CN" altLang="zh-CN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宋体" pitchFamily="2" charset="-122"/>
              </a:endParaRPr>
            </a:p>
          </p:txBody>
        </p:sp>
      </p:grpSp>
      <p:grpSp>
        <p:nvGrpSpPr>
          <p:cNvPr id="114" name="组合 113"/>
          <p:cNvGrpSpPr/>
          <p:nvPr/>
        </p:nvGrpSpPr>
        <p:grpSpPr>
          <a:xfrm rot="5400000">
            <a:off x="8612420" y="5418015"/>
            <a:ext cx="1310703" cy="417546"/>
            <a:chOff x="352124" y="3681535"/>
            <a:chExt cx="1356787" cy="432383"/>
          </a:xfrm>
        </p:grpSpPr>
        <p:grpSp>
          <p:nvGrpSpPr>
            <p:cNvPr id="115" name="组合 114"/>
            <p:cNvGrpSpPr/>
            <p:nvPr/>
          </p:nvGrpSpPr>
          <p:grpSpPr>
            <a:xfrm>
              <a:off x="352124" y="3681535"/>
              <a:ext cx="1356787" cy="432383"/>
              <a:chOff x="2996228" y="4233604"/>
              <a:chExt cx="3839061" cy="2756815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7" name="圆角矩形 116"/>
              <p:cNvSpPr/>
              <p:nvPr/>
            </p:nvSpPr>
            <p:spPr>
              <a:xfrm rot="16200000">
                <a:off x="3537351" y="3692481"/>
                <a:ext cx="2756815" cy="3839061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18" name="圆角矩形 117"/>
              <p:cNvSpPr/>
              <p:nvPr/>
            </p:nvSpPr>
            <p:spPr>
              <a:xfrm rot="16200000">
                <a:off x="3610693" y="3738436"/>
                <a:ext cx="2598377" cy="3740620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116" name="TextBox 115"/>
            <p:cNvSpPr txBox="1"/>
            <p:nvPr/>
          </p:nvSpPr>
          <p:spPr>
            <a:xfrm rot="16200000">
              <a:off x="504832" y="3658777"/>
              <a:ext cx="329432" cy="47789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/>
              <a:r>
                <a:rPr lang="tr-TR" altLang="zh-CN" sz="15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宋体" pitchFamily="2" charset="-122"/>
                </a:rPr>
                <a:t>TEXT</a:t>
              </a:r>
              <a:endParaRPr lang="zh-CN" altLang="zh-CN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宋体" pitchFamily="2" charset="-122"/>
              </a:endParaRPr>
            </a:p>
          </p:txBody>
        </p:sp>
      </p:grpSp>
      <p:grpSp>
        <p:nvGrpSpPr>
          <p:cNvPr id="119" name="组合 118"/>
          <p:cNvGrpSpPr/>
          <p:nvPr/>
        </p:nvGrpSpPr>
        <p:grpSpPr>
          <a:xfrm rot="5400000">
            <a:off x="9080311" y="5426295"/>
            <a:ext cx="1310703" cy="417546"/>
            <a:chOff x="352124" y="3681535"/>
            <a:chExt cx="1356787" cy="432383"/>
          </a:xfrm>
        </p:grpSpPr>
        <p:grpSp>
          <p:nvGrpSpPr>
            <p:cNvPr id="120" name="组合 119"/>
            <p:cNvGrpSpPr/>
            <p:nvPr/>
          </p:nvGrpSpPr>
          <p:grpSpPr>
            <a:xfrm>
              <a:off x="352124" y="3681535"/>
              <a:ext cx="1356787" cy="432383"/>
              <a:chOff x="2996228" y="4233604"/>
              <a:chExt cx="3839061" cy="2756815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2" name="圆角矩形 121"/>
              <p:cNvSpPr/>
              <p:nvPr/>
            </p:nvSpPr>
            <p:spPr>
              <a:xfrm rot="16200000">
                <a:off x="3537351" y="3692481"/>
                <a:ext cx="2756815" cy="3839061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23" name="圆角矩形 122"/>
              <p:cNvSpPr/>
              <p:nvPr/>
            </p:nvSpPr>
            <p:spPr>
              <a:xfrm rot="16200000">
                <a:off x="3610691" y="3738440"/>
                <a:ext cx="2598377" cy="3740620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121" name="TextBox 120"/>
            <p:cNvSpPr txBox="1"/>
            <p:nvPr/>
          </p:nvSpPr>
          <p:spPr>
            <a:xfrm rot="16200000">
              <a:off x="700541" y="3658780"/>
              <a:ext cx="329432" cy="47789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/>
              <a:r>
                <a:rPr lang="tr-TR" altLang="zh-CN" sz="15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宋体" pitchFamily="2" charset="-122"/>
                </a:rPr>
                <a:t>TEXT</a:t>
              </a:r>
              <a:endParaRPr lang="zh-CN" altLang="zh-CN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宋体" pitchFamily="2" charset="-122"/>
              </a:endParaRPr>
            </a:p>
          </p:txBody>
        </p:sp>
      </p:grpSp>
      <p:grpSp>
        <p:nvGrpSpPr>
          <p:cNvPr id="124" name="组合 123"/>
          <p:cNvGrpSpPr/>
          <p:nvPr/>
        </p:nvGrpSpPr>
        <p:grpSpPr>
          <a:xfrm rot="5400000">
            <a:off x="9564284" y="5422027"/>
            <a:ext cx="1310703" cy="417546"/>
            <a:chOff x="352124" y="3681535"/>
            <a:chExt cx="1356787" cy="432383"/>
          </a:xfrm>
        </p:grpSpPr>
        <p:grpSp>
          <p:nvGrpSpPr>
            <p:cNvPr id="125" name="组合 124"/>
            <p:cNvGrpSpPr/>
            <p:nvPr/>
          </p:nvGrpSpPr>
          <p:grpSpPr>
            <a:xfrm>
              <a:off x="352124" y="3681535"/>
              <a:ext cx="1356787" cy="432383"/>
              <a:chOff x="2996228" y="4233604"/>
              <a:chExt cx="3839061" cy="2756815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7" name="圆角矩形 126"/>
              <p:cNvSpPr/>
              <p:nvPr/>
            </p:nvSpPr>
            <p:spPr>
              <a:xfrm rot="16200000">
                <a:off x="3537351" y="3692481"/>
                <a:ext cx="2756815" cy="3839061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28" name="圆角矩形 127"/>
              <p:cNvSpPr/>
              <p:nvPr/>
            </p:nvSpPr>
            <p:spPr>
              <a:xfrm rot="16200000">
                <a:off x="3610693" y="3759394"/>
                <a:ext cx="2598377" cy="3740620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126" name="TextBox 125"/>
            <p:cNvSpPr txBox="1"/>
            <p:nvPr/>
          </p:nvSpPr>
          <p:spPr>
            <a:xfrm rot="16200000">
              <a:off x="700541" y="3658777"/>
              <a:ext cx="329432" cy="47789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/>
              <a:r>
                <a:rPr lang="tr-TR" altLang="zh-CN" sz="15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宋体" pitchFamily="2" charset="-122"/>
                </a:rPr>
                <a:t>TEXT</a:t>
              </a:r>
              <a:endParaRPr lang="zh-CN" altLang="zh-CN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宋体" pitchFamily="2" charset="-122"/>
              </a:endParaRPr>
            </a:p>
          </p:txBody>
        </p:sp>
      </p:grpSp>
      <p:grpSp>
        <p:nvGrpSpPr>
          <p:cNvPr id="129" name="组合 128"/>
          <p:cNvGrpSpPr/>
          <p:nvPr/>
        </p:nvGrpSpPr>
        <p:grpSpPr>
          <a:xfrm rot="5400000">
            <a:off x="10034819" y="5416849"/>
            <a:ext cx="1310703" cy="417546"/>
            <a:chOff x="352124" y="3681535"/>
            <a:chExt cx="1356787" cy="432383"/>
          </a:xfrm>
        </p:grpSpPr>
        <p:grpSp>
          <p:nvGrpSpPr>
            <p:cNvPr id="130" name="组合 129"/>
            <p:cNvGrpSpPr/>
            <p:nvPr/>
          </p:nvGrpSpPr>
          <p:grpSpPr>
            <a:xfrm>
              <a:off x="352124" y="3681535"/>
              <a:ext cx="1356787" cy="432383"/>
              <a:chOff x="2996228" y="4233604"/>
              <a:chExt cx="3839061" cy="2756815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32" name="圆角矩形 131"/>
              <p:cNvSpPr/>
              <p:nvPr/>
            </p:nvSpPr>
            <p:spPr>
              <a:xfrm rot="16200000">
                <a:off x="3537351" y="3692481"/>
                <a:ext cx="2756815" cy="3839061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33" name="圆角矩形 132"/>
              <p:cNvSpPr/>
              <p:nvPr/>
            </p:nvSpPr>
            <p:spPr>
              <a:xfrm rot="16200000">
                <a:off x="3610693" y="3759394"/>
                <a:ext cx="2598377" cy="3740620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131" name="TextBox 130"/>
            <p:cNvSpPr txBox="1"/>
            <p:nvPr/>
          </p:nvSpPr>
          <p:spPr>
            <a:xfrm rot="16200000">
              <a:off x="506039" y="3658777"/>
              <a:ext cx="329432" cy="47789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/>
              <a:r>
                <a:rPr lang="tr-TR" altLang="zh-CN" sz="15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宋体" pitchFamily="2" charset="-122"/>
                </a:rPr>
                <a:t>TEXT</a:t>
              </a:r>
              <a:endParaRPr lang="zh-CN" altLang="zh-CN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宋体" pitchFamily="2" charset="-122"/>
              </a:endParaRPr>
            </a:p>
          </p:txBody>
        </p:sp>
      </p:grpSp>
      <p:grpSp>
        <p:nvGrpSpPr>
          <p:cNvPr id="134" name="组合 133"/>
          <p:cNvGrpSpPr/>
          <p:nvPr/>
        </p:nvGrpSpPr>
        <p:grpSpPr>
          <a:xfrm rot="5400000">
            <a:off x="10504526" y="5420113"/>
            <a:ext cx="1310703" cy="417546"/>
            <a:chOff x="352124" y="3681535"/>
            <a:chExt cx="1356787" cy="432383"/>
          </a:xfrm>
        </p:grpSpPr>
        <p:grpSp>
          <p:nvGrpSpPr>
            <p:cNvPr id="135" name="组合 134"/>
            <p:cNvGrpSpPr/>
            <p:nvPr/>
          </p:nvGrpSpPr>
          <p:grpSpPr>
            <a:xfrm>
              <a:off x="352124" y="3681535"/>
              <a:ext cx="1356787" cy="432383"/>
              <a:chOff x="2996228" y="4233604"/>
              <a:chExt cx="3839061" cy="2756815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37" name="圆角矩形 136"/>
              <p:cNvSpPr/>
              <p:nvPr/>
            </p:nvSpPr>
            <p:spPr>
              <a:xfrm rot="16200000">
                <a:off x="3537351" y="3692481"/>
                <a:ext cx="2756815" cy="3839061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38" name="圆角矩形 137"/>
              <p:cNvSpPr/>
              <p:nvPr/>
            </p:nvSpPr>
            <p:spPr>
              <a:xfrm rot="16200000">
                <a:off x="3610693" y="3738436"/>
                <a:ext cx="2598377" cy="3740620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136" name="TextBox 135"/>
            <p:cNvSpPr txBox="1"/>
            <p:nvPr/>
          </p:nvSpPr>
          <p:spPr>
            <a:xfrm rot="16200000">
              <a:off x="700541" y="3658777"/>
              <a:ext cx="329432" cy="47789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/>
              <a:r>
                <a:rPr lang="tr-TR" altLang="zh-CN" sz="15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宋体" pitchFamily="2" charset="-122"/>
                </a:rPr>
                <a:t>TEXT</a:t>
              </a:r>
              <a:endParaRPr lang="zh-CN" altLang="zh-CN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宋体" pitchFamily="2" charset="-122"/>
              </a:endParaRPr>
            </a:p>
          </p:txBody>
        </p:sp>
      </p:grpSp>
      <p:grpSp>
        <p:nvGrpSpPr>
          <p:cNvPr id="139" name="组合 138"/>
          <p:cNvGrpSpPr/>
          <p:nvPr/>
        </p:nvGrpSpPr>
        <p:grpSpPr>
          <a:xfrm rot="5400000">
            <a:off x="10977910" y="5418017"/>
            <a:ext cx="1310703" cy="417546"/>
            <a:chOff x="352124" y="3681535"/>
            <a:chExt cx="1356787" cy="432383"/>
          </a:xfrm>
        </p:grpSpPr>
        <p:grpSp>
          <p:nvGrpSpPr>
            <p:cNvPr id="140" name="组合 139"/>
            <p:cNvGrpSpPr/>
            <p:nvPr/>
          </p:nvGrpSpPr>
          <p:grpSpPr>
            <a:xfrm>
              <a:off x="352124" y="3681535"/>
              <a:ext cx="1356787" cy="432383"/>
              <a:chOff x="2996228" y="4233604"/>
              <a:chExt cx="3839061" cy="2756815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2" name="圆角矩形 141"/>
              <p:cNvSpPr/>
              <p:nvPr/>
            </p:nvSpPr>
            <p:spPr>
              <a:xfrm rot="16200000">
                <a:off x="3537351" y="3692481"/>
                <a:ext cx="2756815" cy="3839061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43" name="圆角矩形 142"/>
              <p:cNvSpPr/>
              <p:nvPr/>
            </p:nvSpPr>
            <p:spPr>
              <a:xfrm rot="16200000">
                <a:off x="3610693" y="3738436"/>
                <a:ext cx="2598377" cy="3740620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141" name="TextBox 140"/>
            <p:cNvSpPr txBox="1"/>
            <p:nvPr/>
          </p:nvSpPr>
          <p:spPr>
            <a:xfrm rot="16200000">
              <a:off x="700541" y="3658777"/>
              <a:ext cx="329432" cy="47789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/>
              <a:r>
                <a:rPr lang="tr-TR" altLang="zh-CN" sz="15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宋体" pitchFamily="2" charset="-122"/>
                </a:rPr>
                <a:t>TEXT</a:t>
              </a:r>
              <a:endParaRPr lang="zh-CN" altLang="zh-CN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宋体" pitchFamily="2" charset="-122"/>
              </a:endParaRPr>
            </a:p>
          </p:txBody>
        </p:sp>
      </p:grpSp>
      <p:cxnSp>
        <p:nvCxnSpPr>
          <p:cNvPr id="144" name="直接连接符 143"/>
          <p:cNvCxnSpPr/>
          <p:nvPr/>
        </p:nvCxnSpPr>
        <p:spPr>
          <a:xfrm>
            <a:off x="2447277" y="2358325"/>
            <a:ext cx="7194118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接连接符 144"/>
          <p:cNvCxnSpPr/>
          <p:nvPr/>
        </p:nvCxnSpPr>
        <p:spPr>
          <a:xfrm>
            <a:off x="895150" y="3029411"/>
            <a:ext cx="3426457" cy="114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连接符 145"/>
          <p:cNvCxnSpPr/>
          <p:nvPr/>
        </p:nvCxnSpPr>
        <p:spPr>
          <a:xfrm>
            <a:off x="5694743" y="3056305"/>
            <a:ext cx="1456444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/>
          <p:cNvCxnSpPr/>
          <p:nvPr/>
        </p:nvCxnSpPr>
        <p:spPr>
          <a:xfrm>
            <a:off x="8094390" y="3061960"/>
            <a:ext cx="3264434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接连接符 147"/>
          <p:cNvCxnSpPr/>
          <p:nvPr/>
        </p:nvCxnSpPr>
        <p:spPr>
          <a:xfrm>
            <a:off x="6102052" y="1596705"/>
            <a:ext cx="13514" cy="145960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/>
          <p:cNvCxnSpPr/>
          <p:nvPr/>
        </p:nvCxnSpPr>
        <p:spPr>
          <a:xfrm>
            <a:off x="9608540" y="2358325"/>
            <a:ext cx="6758" cy="69798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接连接符 149"/>
          <p:cNvCxnSpPr/>
          <p:nvPr/>
        </p:nvCxnSpPr>
        <p:spPr>
          <a:xfrm>
            <a:off x="2469996" y="2358325"/>
            <a:ext cx="6758" cy="69798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接连接符 150"/>
          <p:cNvCxnSpPr/>
          <p:nvPr/>
        </p:nvCxnSpPr>
        <p:spPr>
          <a:xfrm>
            <a:off x="925403" y="3030556"/>
            <a:ext cx="2678" cy="172412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接连接符 151"/>
          <p:cNvCxnSpPr/>
          <p:nvPr/>
        </p:nvCxnSpPr>
        <p:spPr>
          <a:xfrm>
            <a:off x="1880634" y="3030555"/>
            <a:ext cx="22697" cy="172859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接连接符 152"/>
          <p:cNvCxnSpPr/>
          <p:nvPr/>
        </p:nvCxnSpPr>
        <p:spPr>
          <a:xfrm>
            <a:off x="3092850" y="3030556"/>
            <a:ext cx="3092" cy="172412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接连接符 153"/>
          <p:cNvCxnSpPr/>
          <p:nvPr/>
        </p:nvCxnSpPr>
        <p:spPr>
          <a:xfrm>
            <a:off x="4286441" y="3030556"/>
            <a:ext cx="3881" cy="172412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连接符 154"/>
          <p:cNvCxnSpPr/>
          <p:nvPr/>
        </p:nvCxnSpPr>
        <p:spPr>
          <a:xfrm>
            <a:off x="5695491" y="3056307"/>
            <a:ext cx="22737" cy="169837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接连接符 155"/>
          <p:cNvCxnSpPr/>
          <p:nvPr/>
        </p:nvCxnSpPr>
        <p:spPr>
          <a:xfrm>
            <a:off x="7138826" y="3058786"/>
            <a:ext cx="12361" cy="170440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接连接符 156"/>
          <p:cNvCxnSpPr/>
          <p:nvPr/>
        </p:nvCxnSpPr>
        <p:spPr>
          <a:xfrm>
            <a:off x="8094390" y="3056307"/>
            <a:ext cx="0" cy="169837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接连接符 157"/>
          <p:cNvCxnSpPr/>
          <p:nvPr/>
        </p:nvCxnSpPr>
        <p:spPr>
          <a:xfrm>
            <a:off x="9032046" y="3061961"/>
            <a:ext cx="0" cy="171339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接连接符 158"/>
          <p:cNvCxnSpPr/>
          <p:nvPr/>
        </p:nvCxnSpPr>
        <p:spPr>
          <a:xfrm flipH="1">
            <a:off x="10219635" y="3058982"/>
            <a:ext cx="1" cy="16957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接连接符 159"/>
          <p:cNvCxnSpPr/>
          <p:nvPr/>
        </p:nvCxnSpPr>
        <p:spPr>
          <a:xfrm>
            <a:off x="11362410" y="3061961"/>
            <a:ext cx="6241" cy="170939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1" name="组合 160"/>
          <p:cNvGrpSpPr/>
          <p:nvPr/>
        </p:nvGrpSpPr>
        <p:grpSpPr>
          <a:xfrm>
            <a:off x="8975152" y="2411840"/>
            <a:ext cx="1309848" cy="417843"/>
            <a:chOff x="814328" y="3219334"/>
            <a:chExt cx="1356392" cy="432536"/>
          </a:xfrm>
        </p:grpSpPr>
        <p:grpSp>
          <p:nvGrpSpPr>
            <p:cNvPr id="162" name="组合 161"/>
            <p:cNvGrpSpPr/>
            <p:nvPr/>
          </p:nvGrpSpPr>
          <p:grpSpPr>
            <a:xfrm>
              <a:off x="814328" y="3219334"/>
              <a:ext cx="1356392" cy="432536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4" name="圆角矩形 163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65" name="圆角矩形 164"/>
              <p:cNvSpPr/>
              <p:nvPr/>
            </p:nvSpPr>
            <p:spPr>
              <a:xfrm>
                <a:off x="4351927" y="1373342"/>
                <a:ext cx="3742173" cy="258445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163" name="TextBox 162"/>
            <p:cNvSpPr txBox="1"/>
            <p:nvPr/>
          </p:nvSpPr>
          <p:spPr>
            <a:xfrm>
              <a:off x="1008143" y="3316128"/>
              <a:ext cx="992707" cy="1752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/>
              <a:r>
                <a:rPr lang="tr-TR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宋体" pitchFamily="2" charset="-122"/>
                </a:rPr>
                <a:t>OPTION HERE</a:t>
              </a:r>
              <a:endParaRPr lang="zh-CN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宋体" pitchFamily="2" charset="-122"/>
              </a:endParaRPr>
            </a:p>
          </p:txBody>
        </p:sp>
      </p:grpSp>
      <p:grpSp>
        <p:nvGrpSpPr>
          <p:cNvPr id="166" name="组合 165"/>
          <p:cNvGrpSpPr/>
          <p:nvPr/>
        </p:nvGrpSpPr>
        <p:grpSpPr>
          <a:xfrm>
            <a:off x="1835389" y="2441198"/>
            <a:ext cx="1309848" cy="417843"/>
            <a:chOff x="814328" y="3219334"/>
            <a:chExt cx="1356392" cy="432536"/>
          </a:xfrm>
        </p:grpSpPr>
        <p:grpSp>
          <p:nvGrpSpPr>
            <p:cNvPr id="167" name="组合 166"/>
            <p:cNvGrpSpPr/>
            <p:nvPr/>
          </p:nvGrpSpPr>
          <p:grpSpPr>
            <a:xfrm>
              <a:off x="814328" y="3219334"/>
              <a:ext cx="1356392" cy="432536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9" name="圆角矩形 168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70" name="圆角矩形 169"/>
              <p:cNvSpPr/>
              <p:nvPr/>
            </p:nvSpPr>
            <p:spPr>
              <a:xfrm>
                <a:off x="4351927" y="1373342"/>
                <a:ext cx="3742173" cy="258445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168" name="TextBox 167"/>
            <p:cNvSpPr txBox="1"/>
            <p:nvPr/>
          </p:nvSpPr>
          <p:spPr>
            <a:xfrm>
              <a:off x="1050067" y="3331792"/>
              <a:ext cx="908818" cy="1752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/>
              <a:r>
                <a:rPr lang="tr-TR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宋体" pitchFamily="2" charset="-122"/>
                </a:rPr>
                <a:t>OPTION HERE</a:t>
              </a:r>
              <a:endParaRPr lang="zh-CN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宋体" pitchFamily="2" charset="-122"/>
              </a:endParaRPr>
            </a:p>
          </p:txBody>
        </p:sp>
      </p:grpSp>
      <p:cxnSp>
        <p:nvCxnSpPr>
          <p:cNvPr id="171" name="直接连接符 170"/>
          <p:cNvCxnSpPr/>
          <p:nvPr/>
        </p:nvCxnSpPr>
        <p:spPr>
          <a:xfrm>
            <a:off x="736086" y="4754681"/>
            <a:ext cx="463214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接连接符 171"/>
          <p:cNvCxnSpPr/>
          <p:nvPr/>
        </p:nvCxnSpPr>
        <p:spPr>
          <a:xfrm>
            <a:off x="1656457" y="4754681"/>
            <a:ext cx="493748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接连接符 172"/>
          <p:cNvCxnSpPr/>
          <p:nvPr/>
        </p:nvCxnSpPr>
        <p:spPr>
          <a:xfrm>
            <a:off x="2604790" y="4754681"/>
            <a:ext cx="95868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接连接符 173"/>
          <p:cNvCxnSpPr/>
          <p:nvPr/>
        </p:nvCxnSpPr>
        <p:spPr>
          <a:xfrm>
            <a:off x="4034103" y="4754681"/>
            <a:ext cx="51243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/>
          <p:cNvCxnSpPr/>
          <p:nvPr/>
        </p:nvCxnSpPr>
        <p:spPr>
          <a:xfrm>
            <a:off x="4986271" y="4761628"/>
            <a:ext cx="1440434" cy="156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接连接符 175"/>
          <p:cNvCxnSpPr/>
          <p:nvPr/>
        </p:nvCxnSpPr>
        <p:spPr>
          <a:xfrm>
            <a:off x="6892574" y="4759148"/>
            <a:ext cx="546608" cy="247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接连接符 176"/>
          <p:cNvCxnSpPr/>
          <p:nvPr/>
        </p:nvCxnSpPr>
        <p:spPr>
          <a:xfrm>
            <a:off x="7818035" y="4761950"/>
            <a:ext cx="511691" cy="247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接连接符 177"/>
          <p:cNvCxnSpPr/>
          <p:nvPr/>
        </p:nvCxnSpPr>
        <p:spPr>
          <a:xfrm>
            <a:off x="8771272" y="4764663"/>
            <a:ext cx="511691" cy="247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接连接符 178"/>
          <p:cNvCxnSpPr/>
          <p:nvPr/>
        </p:nvCxnSpPr>
        <p:spPr>
          <a:xfrm>
            <a:off x="9736158" y="4759148"/>
            <a:ext cx="954013" cy="799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接连接符 179"/>
          <p:cNvCxnSpPr/>
          <p:nvPr/>
        </p:nvCxnSpPr>
        <p:spPr>
          <a:xfrm>
            <a:off x="11159876" y="4767358"/>
            <a:ext cx="477006" cy="799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接连接符 180"/>
          <p:cNvCxnSpPr/>
          <p:nvPr/>
        </p:nvCxnSpPr>
        <p:spPr>
          <a:xfrm>
            <a:off x="736438" y="4759149"/>
            <a:ext cx="1340" cy="19878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接连接符 181"/>
          <p:cNvCxnSpPr/>
          <p:nvPr/>
        </p:nvCxnSpPr>
        <p:spPr>
          <a:xfrm>
            <a:off x="1194812" y="4765290"/>
            <a:ext cx="1340" cy="19878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接连接符 182"/>
          <p:cNvCxnSpPr/>
          <p:nvPr/>
        </p:nvCxnSpPr>
        <p:spPr>
          <a:xfrm>
            <a:off x="1656457" y="4765290"/>
            <a:ext cx="1340" cy="19878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接连接符 183"/>
          <p:cNvCxnSpPr/>
          <p:nvPr/>
        </p:nvCxnSpPr>
        <p:spPr>
          <a:xfrm>
            <a:off x="2149039" y="4759149"/>
            <a:ext cx="1340" cy="19878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接连接符 184"/>
          <p:cNvCxnSpPr/>
          <p:nvPr/>
        </p:nvCxnSpPr>
        <p:spPr>
          <a:xfrm>
            <a:off x="2608377" y="4759149"/>
            <a:ext cx="1340" cy="19878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直接连接符 185"/>
          <p:cNvCxnSpPr/>
          <p:nvPr/>
        </p:nvCxnSpPr>
        <p:spPr>
          <a:xfrm>
            <a:off x="3562998" y="4765290"/>
            <a:ext cx="1340" cy="19878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接连接符 186"/>
          <p:cNvCxnSpPr/>
          <p:nvPr/>
        </p:nvCxnSpPr>
        <p:spPr>
          <a:xfrm>
            <a:off x="4020978" y="4759149"/>
            <a:ext cx="1340" cy="19878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接连接符 187"/>
          <p:cNvCxnSpPr/>
          <p:nvPr/>
        </p:nvCxnSpPr>
        <p:spPr>
          <a:xfrm>
            <a:off x="4523549" y="4768612"/>
            <a:ext cx="1340" cy="19878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直接连接符 188"/>
          <p:cNvCxnSpPr/>
          <p:nvPr/>
        </p:nvCxnSpPr>
        <p:spPr>
          <a:xfrm>
            <a:off x="5478170" y="4774753"/>
            <a:ext cx="1340" cy="19878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直接连接符 189"/>
          <p:cNvCxnSpPr/>
          <p:nvPr/>
        </p:nvCxnSpPr>
        <p:spPr>
          <a:xfrm>
            <a:off x="5936150" y="4768612"/>
            <a:ext cx="1340" cy="19878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接连接符 190"/>
          <p:cNvCxnSpPr/>
          <p:nvPr/>
        </p:nvCxnSpPr>
        <p:spPr>
          <a:xfrm>
            <a:off x="4984198" y="4771786"/>
            <a:ext cx="1340" cy="19878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直接连接符 191"/>
          <p:cNvCxnSpPr/>
          <p:nvPr/>
        </p:nvCxnSpPr>
        <p:spPr>
          <a:xfrm>
            <a:off x="6898640" y="4780896"/>
            <a:ext cx="1340" cy="19878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直接连接符 192"/>
          <p:cNvCxnSpPr/>
          <p:nvPr/>
        </p:nvCxnSpPr>
        <p:spPr>
          <a:xfrm>
            <a:off x="7385188" y="4774754"/>
            <a:ext cx="1340" cy="19878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接连接符 193"/>
          <p:cNvCxnSpPr/>
          <p:nvPr/>
        </p:nvCxnSpPr>
        <p:spPr>
          <a:xfrm>
            <a:off x="6420539" y="4777929"/>
            <a:ext cx="1340" cy="19878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直接连接符 194"/>
          <p:cNvCxnSpPr/>
          <p:nvPr/>
        </p:nvCxnSpPr>
        <p:spPr>
          <a:xfrm>
            <a:off x="8318715" y="4781104"/>
            <a:ext cx="1340" cy="19878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接连接符 195"/>
          <p:cNvCxnSpPr/>
          <p:nvPr/>
        </p:nvCxnSpPr>
        <p:spPr>
          <a:xfrm>
            <a:off x="8776695" y="4774963"/>
            <a:ext cx="1340" cy="19878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接连接符 196"/>
          <p:cNvCxnSpPr/>
          <p:nvPr/>
        </p:nvCxnSpPr>
        <p:spPr>
          <a:xfrm>
            <a:off x="7824743" y="4778137"/>
            <a:ext cx="1340" cy="19878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接连接符 197"/>
          <p:cNvCxnSpPr/>
          <p:nvPr/>
        </p:nvCxnSpPr>
        <p:spPr>
          <a:xfrm>
            <a:off x="9739185" y="4787247"/>
            <a:ext cx="1340" cy="19878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接连接符 198"/>
          <p:cNvCxnSpPr/>
          <p:nvPr/>
        </p:nvCxnSpPr>
        <p:spPr>
          <a:xfrm>
            <a:off x="10225733" y="4781106"/>
            <a:ext cx="1340" cy="19878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接连接符 199"/>
          <p:cNvCxnSpPr/>
          <p:nvPr/>
        </p:nvCxnSpPr>
        <p:spPr>
          <a:xfrm>
            <a:off x="9261084" y="4784280"/>
            <a:ext cx="1340" cy="19878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接连接符 200"/>
          <p:cNvCxnSpPr/>
          <p:nvPr/>
        </p:nvCxnSpPr>
        <p:spPr>
          <a:xfrm>
            <a:off x="10677661" y="4790699"/>
            <a:ext cx="1340" cy="19878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直接连接符 201"/>
          <p:cNvCxnSpPr/>
          <p:nvPr/>
        </p:nvCxnSpPr>
        <p:spPr>
          <a:xfrm>
            <a:off x="11640151" y="4802983"/>
            <a:ext cx="1340" cy="19878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直接连接符 202"/>
          <p:cNvCxnSpPr/>
          <p:nvPr/>
        </p:nvCxnSpPr>
        <p:spPr>
          <a:xfrm>
            <a:off x="11162050" y="4800015"/>
            <a:ext cx="1340" cy="19878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" name="组合 203"/>
          <p:cNvGrpSpPr/>
          <p:nvPr/>
        </p:nvGrpSpPr>
        <p:grpSpPr>
          <a:xfrm rot="5400000">
            <a:off x="272730" y="3683904"/>
            <a:ext cx="1310703" cy="417546"/>
            <a:chOff x="352124" y="3681535"/>
            <a:chExt cx="1356787" cy="432383"/>
          </a:xfrm>
        </p:grpSpPr>
        <p:grpSp>
          <p:nvGrpSpPr>
            <p:cNvPr id="205" name="组合 204"/>
            <p:cNvGrpSpPr/>
            <p:nvPr/>
          </p:nvGrpSpPr>
          <p:grpSpPr>
            <a:xfrm>
              <a:off x="352124" y="3681535"/>
              <a:ext cx="1356787" cy="432383"/>
              <a:chOff x="2996228" y="4233604"/>
              <a:chExt cx="3839061" cy="2756815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07" name="圆角矩形 206"/>
              <p:cNvSpPr/>
              <p:nvPr/>
            </p:nvSpPr>
            <p:spPr>
              <a:xfrm rot="16200000">
                <a:off x="3537351" y="3692481"/>
                <a:ext cx="2756815" cy="3839061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08" name="圆角矩形 207"/>
              <p:cNvSpPr/>
              <p:nvPr/>
            </p:nvSpPr>
            <p:spPr>
              <a:xfrm rot="16200000">
                <a:off x="3610693" y="3759394"/>
                <a:ext cx="2598377" cy="3740620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206" name="TextBox 205"/>
            <p:cNvSpPr txBox="1"/>
            <p:nvPr/>
          </p:nvSpPr>
          <p:spPr>
            <a:xfrm rot="16200000">
              <a:off x="700541" y="3658777"/>
              <a:ext cx="329432" cy="47789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/>
              <a:r>
                <a:rPr lang="tr-TR" altLang="zh-CN" sz="15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宋体" pitchFamily="2" charset="-122"/>
                </a:rPr>
                <a:t>TEXT</a:t>
              </a:r>
              <a:endParaRPr lang="zh-CN" altLang="zh-CN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宋体" pitchFamily="2" charset="-122"/>
              </a:endParaRPr>
            </a:p>
          </p:txBody>
        </p:sp>
      </p:grpSp>
      <p:grpSp>
        <p:nvGrpSpPr>
          <p:cNvPr id="209" name="组合 208"/>
          <p:cNvGrpSpPr/>
          <p:nvPr/>
        </p:nvGrpSpPr>
        <p:grpSpPr>
          <a:xfrm rot="5400000">
            <a:off x="1232713" y="3678726"/>
            <a:ext cx="1310703" cy="417546"/>
            <a:chOff x="352124" y="3681535"/>
            <a:chExt cx="1356787" cy="432383"/>
          </a:xfrm>
        </p:grpSpPr>
        <p:grpSp>
          <p:nvGrpSpPr>
            <p:cNvPr id="210" name="组合 209"/>
            <p:cNvGrpSpPr/>
            <p:nvPr/>
          </p:nvGrpSpPr>
          <p:grpSpPr>
            <a:xfrm>
              <a:off x="352124" y="3681535"/>
              <a:ext cx="1356787" cy="432383"/>
              <a:chOff x="2996228" y="4233604"/>
              <a:chExt cx="3839061" cy="2756815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12" name="圆角矩形 211"/>
              <p:cNvSpPr/>
              <p:nvPr/>
            </p:nvSpPr>
            <p:spPr>
              <a:xfrm rot="16200000">
                <a:off x="3537351" y="3692481"/>
                <a:ext cx="2756815" cy="3839061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13" name="圆角矩形 212"/>
              <p:cNvSpPr/>
              <p:nvPr/>
            </p:nvSpPr>
            <p:spPr>
              <a:xfrm rot="16200000">
                <a:off x="3610693" y="3759394"/>
                <a:ext cx="2598377" cy="3740620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211" name="TextBox 210"/>
            <p:cNvSpPr txBox="1"/>
            <p:nvPr/>
          </p:nvSpPr>
          <p:spPr>
            <a:xfrm rot="16200000">
              <a:off x="700541" y="3658777"/>
              <a:ext cx="329432" cy="47789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/>
              <a:r>
                <a:rPr lang="tr-TR" altLang="zh-CN" sz="15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宋体" pitchFamily="2" charset="-122"/>
                </a:rPr>
                <a:t>TEXT</a:t>
              </a:r>
              <a:endParaRPr lang="zh-CN" altLang="zh-CN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宋体" pitchFamily="2" charset="-122"/>
              </a:endParaRPr>
            </a:p>
          </p:txBody>
        </p:sp>
      </p:grpSp>
      <p:grpSp>
        <p:nvGrpSpPr>
          <p:cNvPr id="214" name="组合 213"/>
          <p:cNvGrpSpPr/>
          <p:nvPr/>
        </p:nvGrpSpPr>
        <p:grpSpPr>
          <a:xfrm rot="5400000">
            <a:off x="2435479" y="3683904"/>
            <a:ext cx="1310703" cy="417546"/>
            <a:chOff x="352124" y="3681535"/>
            <a:chExt cx="1356787" cy="432383"/>
          </a:xfrm>
        </p:grpSpPr>
        <p:grpSp>
          <p:nvGrpSpPr>
            <p:cNvPr id="215" name="组合 214"/>
            <p:cNvGrpSpPr/>
            <p:nvPr/>
          </p:nvGrpSpPr>
          <p:grpSpPr>
            <a:xfrm>
              <a:off x="352124" y="3681535"/>
              <a:ext cx="1356787" cy="432383"/>
              <a:chOff x="2996228" y="4233604"/>
              <a:chExt cx="3839061" cy="2756815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17" name="圆角矩形 216"/>
              <p:cNvSpPr/>
              <p:nvPr/>
            </p:nvSpPr>
            <p:spPr>
              <a:xfrm rot="16200000">
                <a:off x="3537351" y="3692481"/>
                <a:ext cx="2756815" cy="3839061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18" name="圆角矩形 217"/>
              <p:cNvSpPr/>
              <p:nvPr/>
            </p:nvSpPr>
            <p:spPr>
              <a:xfrm rot="16200000">
                <a:off x="3610693" y="3738436"/>
                <a:ext cx="2598377" cy="3740620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216" name="TextBox 215"/>
            <p:cNvSpPr txBox="1"/>
            <p:nvPr/>
          </p:nvSpPr>
          <p:spPr>
            <a:xfrm rot="16200000">
              <a:off x="700541" y="3658777"/>
              <a:ext cx="329432" cy="47789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/>
              <a:r>
                <a:rPr lang="tr-TR" altLang="zh-CN" sz="15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宋体" pitchFamily="2" charset="-122"/>
                </a:rPr>
                <a:t>TEXT</a:t>
              </a:r>
              <a:endParaRPr lang="zh-CN" altLang="zh-CN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宋体" pitchFamily="2" charset="-122"/>
              </a:endParaRPr>
            </a:p>
          </p:txBody>
        </p:sp>
      </p:grpSp>
      <p:grpSp>
        <p:nvGrpSpPr>
          <p:cNvPr id="219" name="组合 218"/>
          <p:cNvGrpSpPr/>
          <p:nvPr/>
        </p:nvGrpSpPr>
        <p:grpSpPr>
          <a:xfrm rot="5400000">
            <a:off x="3632667" y="3679894"/>
            <a:ext cx="1310703" cy="417546"/>
            <a:chOff x="352124" y="3681535"/>
            <a:chExt cx="1356787" cy="432383"/>
          </a:xfrm>
        </p:grpSpPr>
        <p:grpSp>
          <p:nvGrpSpPr>
            <p:cNvPr id="220" name="组合 219"/>
            <p:cNvGrpSpPr/>
            <p:nvPr/>
          </p:nvGrpSpPr>
          <p:grpSpPr>
            <a:xfrm>
              <a:off x="352124" y="3681535"/>
              <a:ext cx="1356787" cy="432383"/>
              <a:chOff x="2996228" y="4233604"/>
              <a:chExt cx="3839061" cy="2756815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22" name="圆角矩形 221"/>
              <p:cNvSpPr/>
              <p:nvPr/>
            </p:nvSpPr>
            <p:spPr>
              <a:xfrm rot="16200000">
                <a:off x="3537351" y="3692481"/>
                <a:ext cx="2756815" cy="3839061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23" name="圆角矩形 222"/>
              <p:cNvSpPr/>
              <p:nvPr/>
            </p:nvSpPr>
            <p:spPr>
              <a:xfrm rot="16200000">
                <a:off x="3610693" y="3738436"/>
                <a:ext cx="2598377" cy="3740620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221" name="TextBox 220"/>
            <p:cNvSpPr txBox="1"/>
            <p:nvPr/>
          </p:nvSpPr>
          <p:spPr>
            <a:xfrm rot="16200000">
              <a:off x="700541" y="3658777"/>
              <a:ext cx="329432" cy="47789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/>
              <a:r>
                <a:rPr lang="tr-TR" altLang="zh-CN" sz="15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宋体" pitchFamily="2" charset="-122"/>
                </a:rPr>
                <a:t>TEXT</a:t>
              </a:r>
              <a:endParaRPr lang="zh-CN" altLang="zh-CN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宋体" pitchFamily="2" charset="-122"/>
              </a:endParaRPr>
            </a:p>
          </p:txBody>
        </p:sp>
      </p:grpSp>
      <p:grpSp>
        <p:nvGrpSpPr>
          <p:cNvPr id="224" name="组合 223"/>
          <p:cNvGrpSpPr/>
          <p:nvPr/>
        </p:nvGrpSpPr>
        <p:grpSpPr>
          <a:xfrm rot="5400000">
            <a:off x="5057418" y="3676719"/>
            <a:ext cx="1310703" cy="417546"/>
            <a:chOff x="352124" y="3681535"/>
            <a:chExt cx="1356787" cy="432383"/>
          </a:xfrm>
        </p:grpSpPr>
        <p:grpSp>
          <p:nvGrpSpPr>
            <p:cNvPr id="225" name="组合 224"/>
            <p:cNvGrpSpPr/>
            <p:nvPr/>
          </p:nvGrpSpPr>
          <p:grpSpPr>
            <a:xfrm>
              <a:off x="352124" y="3681535"/>
              <a:ext cx="1356787" cy="432383"/>
              <a:chOff x="2996228" y="4233604"/>
              <a:chExt cx="3839061" cy="2756815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27" name="圆角矩形 226"/>
              <p:cNvSpPr/>
              <p:nvPr/>
            </p:nvSpPr>
            <p:spPr>
              <a:xfrm rot="16200000">
                <a:off x="3537351" y="3692481"/>
                <a:ext cx="2756815" cy="3839061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28" name="圆角矩形 227"/>
              <p:cNvSpPr/>
              <p:nvPr/>
            </p:nvSpPr>
            <p:spPr>
              <a:xfrm rot="16200000">
                <a:off x="3610693" y="3738436"/>
                <a:ext cx="2598377" cy="3740620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226" name="TextBox 225"/>
            <p:cNvSpPr txBox="1"/>
            <p:nvPr/>
          </p:nvSpPr>
          <p:spPr>
            <a:xfrm rot="16200000">
              <a:off x="517983" y="3658779"/>
              <a:ext cx="329432" cy="47789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/>
              <a:r>
                <a:rPr lang="tr-TR" altLang="zh-CN" sz="15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宋体" pitchFamily="2" charset="-122"/>
                </a:rPr>
                <a:t>TEXT</a:t>
              </a:r>
              <a:endParaRPr lang="zh-CN" altLang="zh-CN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宋体" pitchFamily="2" charset="-122"/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 rot="5400000">
            <a:off x="6479059" y="3678726"/>
            <a:ext cx="1310703" cy="417546"/>
            <a:chOff x="352124" y="3681535"/>
            <a:chExt cx="1356787" cy="432383"/>
          </a:xfrm>
        </p:grpSpPr>
        <p:grpSp>
          <p:nvGrpSpPr>
            <p:cNvPr id="230" name="组合 229"/>
            <p:cNvGrpSpPr/>
            <p:nvPr/>
          </p:nvGrpSpPr>
          <p:grpSpPr>
            <a:xfrm>
              <a:off x="352124" y="3681535"/>
              <a:ext cx="1356787" cy="432383"/>
              <a:chOff x="2996228" y="4233604"/>
              <a:chExt cx="3839061" cy="2756815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32" name="圆角矩形 231"/>
              <p:cNvSpPr/>
              <p:nvPr/>
            </p:nvSpPr>
            <p:spPr>
              <a:xfrm rot="16200000">
                <a:off x="3537351" y="3692481"/>
                <a:ext cx="2756815" cy="3839061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33" name="圆角矩形 232"/>
              <p:cNvSpPr/>
              <p:nvPr/>
            </p:nvSpPr>
            <p:spPr>
              <a:xfrm rot="16200000">
                <a:off x="3610693" y="3738436"/>
                <a:ext cx="2598377" cy="3740620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231" name="TextBox 230"/>
            <p:cNvSpPr txBox="1"/>
            <p:nvPr/>
          </p:nvSpPr>
          <p:spPr>
            <a:xfrm rot="16200000">
              <a:off x="515904" y="3658777"/>
              <a:ext cx="329432" cy="47789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/>
              <a:r>
                <a:rPr lang="tr-TR" altLang="zh-CN" sz="15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宋体" pitchFamily="2" charset="-122"/>
                </a:rPr>
                <a:t>TEXT</a:t>
              </a:r>
              <a:endParaRPr lang="zh-CN" altLang="zh-CN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宋体" pitchFamily="2" charset="-122"/>
              </a:endParaRPr>
            </a:p>
          </p:txBody>
        </p:sp>
      </p:grpSp>
      <p:grpSp>
        <p:nvGrpSpPr>
          <p:cNvPr id="234" name="组合 233"/>
          <p:cNvGrpSpPr/>
          <p:nvPr/>
        </p:nvGrpSpPr>
        <p:grpSpPr>
          <a:xfrm rot="5400000">
            <a:off x="7439041" y="3683904"/>
            <a:ext cx="1310703" cy="417546"/>
            <a:chOff x="352124" y="3681535"/>
            <a:chExt cx="1356787" cy="432383"/>
          </a:xfrm>
        </p:grpSpPr>
        <p:grpSp>
          <p:nvGrpSpPr>
            <p:cNvPr id="235" name="组合 234"/>
            <p:cNvGrpSpPr/>
            <p:nvPr/>
          </p:nvGrpSpPr>
          <p:grpSpPr>
            <a:xfrm>
              <a:off x="352124" y="3681535"/>
              <a:ext cx="1356787" cy="432383"/>
              <a:chOff x="2996228" y="4233604"/>
              <a:chExt cx="3839061" cy="2756815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37" name="圆角矩形 236"/>
              <p:cNvSpPr/>
              <p:nvPr/>
            </p:nvSpPr>
            <p:spPr>
              <a:xfrm rot="16200000">
                <a:off x="3537351" y="3692481"/>
                <a:ext cx="2756815" cy="3839061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38" name="圆角矩形 237"/>
              <p:cNvSpPr/>
              <p:nvPr/>
            </p:nvSpPr>
            <p:spPr>
              <a:xfrm rot="16200000">
                <a:off x="3610693" y="3738436"/>
                <a:ext cx="2598377" cy="3740620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236" name="TextBox 235"/>
            <p:cNvSpPr txBox="1"/>
            <p:nvPr/>
          </p:nvSpPr>
          <p:spPr>
            <a:xfrm rot="16200000">
              <a:off x="700541" y="3658777"/>
              <a:ext cx="329432" cy="47789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/>
              <a:r>
                <a:rPr lang="tr-TR" altLang="zh-CN" sz="15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宋体" pitchFamily="2" charset="-122"/>
                </a:rPr>
                <a:t>TEXT</a:t>
              </a:r>
              <a:endParaRPr lang="zh-CN" altLang="zh-CN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宋体" pitchFamily="2" charset="-122"/>
              </a:endParaRPr>
            </a:p>
          </p:txBody>
        </p:sp>
      </p:grpSp>
      <p:grpSp>
        <p:nvGrpSpPr>
          <p:cNvPr id="239" name="组合 238"/>
          <p:cNvGrpSpPr/>
          <p:nvPr/>
        </p:nvGrpSpPr>
        <p:grpSpPr>
          <a:xfrm rot="5400000">
            <a:off x="8380692" y="3679894"/>
            <a:ext cx="1310703" cy="417546"/>
            <a:chOff x="352124" y="3681535"/>
            <a:chExt cx="1356787" cy="432383"/>
          </a:xfrm>
        </p:grpSpPr>
        <p:grpSp>
          <p:nvGrpSpPr>
            <p:cNvPr id="240" name="组合 239"/>
            <p:cNvGrpSpPr/>
            <p:nvPr/>
          </p:nvGrpSpPr>
          <p:grpSpPr>
            <a:xfrm>
              <a:off x="352124" y="3681535"/>
              <a:ext cx="1356787" cy="432383"/>
              <a:chOff x="2996228" y="4233604"/>
              <a:chExt cx="3839061" cy="2756815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42" name="圆角矩形 241"/>
              <p:cNvSpPr/>
              <p:nvPr/>
            </p:nvSpPr>
            <p:spPr>
              <a:xfrm rot="16200000">
                <a:off x="3537351" y="3692481"/>
                <a:ext cx="2756815" cy="3839061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43" name="圆角矩形 242"/>
              <p:cNvSpPr/>
              <p:nvPr/>
            </p:nvSpPr>
            <p:spPr>
              <a:xfrm rot="16200000">
                <a:off x="3610693" y="3738436"/>
                <a:ext cx="2598377" cy="3740620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241" name="TextBox 240"/>
            <p:cNvSpPr txBox="1"/>
            <p:nvPr/>
          </p:nvSpPr>
          <p:spPr>
            <a:xfrm rot="16200000">
              <a:off x="700541" y="3658777"/>
              <a:ext cx="329432" cy="47789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/>
              <a:r>
                <a:rPr lang="tr-TR" altLang="zh-CN" sz="15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宋体" pitchFamily="2" charset="-122"/>
                </a:rPr>
                <a:t>TEXT</a:t>
              </a:r>
              <a:endParaRPr lang="zh-CN" altLang="zh-CN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宋体" pitchFamily="2" charset="-122"/>
              </a:endParaRPr>
            </a:p>
          </p:txBody>
        </p:sp>
      </p:grpSp>
      <p:grpSp>
        <p:nvGrpSpPr>
          <p:cNvPr id="244" name="组合 243"/>
          <p:cNvGrpSpPr/>
          <p:nvPr/>
        </p:nvGrpSpPr>
        <p:grpSpPr>
          <a:xfrm rot="5400000">
            <a:off x="9557057" y="3681902"/>
            <a:ext cx="1310703" cy="417546"/>
            <a:chOff x="352124" y="3681535"/>
            <a:chExt cx="1356787" cy="432383"/>
          </a:xfrm>
        </p:grpSpPr>
        <p:grpSp>
          <p:nvGrpSpPr>
            <p:cNvPr id="245" name="组合 244"/>
            <p:cNvGrpSpPr/>
            <p:nvPr/>
          </p:nvGrpSpPr>
          <p:grpSpPr>
            <a:xfrm>
              <a:off x="352124" y="3681535"/>
              <a:ext cx="1356787" cy="432383"/>
              <a:chOff x="2996228" y="4233604"/>
              <a:chExt cx="3839061" cy="2756815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47" name="圆角矩形 246"/>
              <p:cNvSpPr/>
              <p:nvPr/>
            </p:nvSpPr>
            <p:spPr>
              <a:xfrm rot="16200000">
                <a:off x="3537351" y="3692481"/>
                <a:ext cx="2756815" cy="3839061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48" name="圆角矩形 247"/>
              <p:cNvSpPr/>
              <p:nvPr/>
            </p:nvSpPr>
            <p:spPr>
              <a:xfrm rot="16200000">
                <a:off x="3610693" y="3738436"/>
                <a:ext cx="2598377" cy="3740620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246" name="TextBox 245"/>
            <p:cNvSpPr txBox="1"/>
            <p:nvPr/>
          </p:nvSpPr>
          <p:spPr>
            <a:xfrm rot="16200000">
              <a:off x="700541" y="3658777"/>
              <a:ext cx="329432" cy="47789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/>
              <a:r>
                <a:rPr lang="tr-TR" altLang="zh-CN" sz="15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宋体" pitchFamily="2" charset="-122"/>
                </a:rPr>
                <a:t>TEXT</a:t>
              </a:r>
              <a:endParaRPr lang="zh-CN" altLang="zh-CN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宋体" pitchFamily="2" charset="-122"/>
              </a:endParaRPr>
            </a:p>
          </p:txBody>
        </p:sp>
      </p:grpSp>
      <p:grpSp>
        <p:nvGrpSpPr>
          <p:cNvPr id="249" name="组合 248"/>
          <p:cNvGrpSpPr/>
          <p:nvPr/>
        </p:nvGrpSpPr>
        <p:grpSpPr>
          <a:xfrm rot="5400000">
            <a:off x="10702979" y="3683904"/>
            <a:ext cx="1310703" cy="417546"/>
            <a:chOff x="352124" y="3681535"/>
            <a:chExt cx="1356787" cy="432383"/>
          </a:xfrm>
        </p:grpSpPr>
        <p:grpSp>
          <p:nvGrpSpPr>
            <p:cNvPr id="250" name="组合 249"/>
            <p:cNvGrpSpPr/>
            <p:nvPr/>
          </p:nvGrpSpPr>
          <p:grpSpPr>
            <a:xfrm>
              <a:off x="352124" y="3681535"/>
              <a:ext cx="1356787" cy="432383"/>
              <a:chOff x="2996228" y="4233604"/>
              <a:chExt cx="3839061" cy="2756815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52" name="圆角矩形 251"/>
              <p:cNvSpPr/>
              <p:nvPr/>
            </p:nvSpPr>
            <p:spPr>
              <a:xfrm rot="16200000">
                <a:off x="3537351" y="3692481"/>
                <a:ext cx="2756815" cy="3839061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53" name="圆角矩形 252"/>
              <p:cNvSpPr/>
              <p:nvPr/>
            </p:nvSpPr>
            <p:spPr>
              <a:xfrm rot="16200000">
                <a:off x="3610693" y="3738436"/>
                <a:ext cx="2598377" cy="3740620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251" name="TextBox 250"/>
            <p:cNvSpPr txBox="1"/>
            <p:nvPr/>
          </p:nvSpPr>
          <p:spPr>
            <a:xfrm rot="16200000">
              <a:off x="700541" y="3658777"/>
              <a:ext cx="329432" cy="47789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/>
              <a:r>
                <a:rPr lang="tr-TR" altLang="zh-CN" sz="15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宋体" pitchFamily="2" charset="-122"/>
                </a:rPr>
                <a:t>TEXT</a:t>
              </a:r>
              <a:endParaRPr lang="zh-CN" altLang="zh-CN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宋体" pitchFamily="2" charset="-122"/>
              </a:endParaRPr>
            </a:p>
          </p:txBody>
        </p:sp>
      </p:grpSp>
      <p:grpSp>
        <p:nvGrpSpPr>
          <p:cNvPr id="254" name="组合 253"/>
          <p:cNvGrpSpPr/>
          <p:nvPr/>
        </p:nvGrpSpPr>
        <p:grpSpPr>
          <a:xfrm>
            <a:off x="5443997" y="1269546"/>
            <a:ext cx="1309848" cy="417843"/>
            <a:chOff x="814328" y="3219334"/>
            <a:chExt cx="1356392" cy="432536"/>
          </a:xfrm>
        </p:grpSpPr>
        <p:grpSp>
          <p:nvGrpSpPr>
            <p:cNvPr id="255" name="组合 254"/>
            <p:cNvGrpSpPr/>
            <p:nvPr/>
          </p:nvGrpSpPr>
          <p:grpSpPr>
            <a:xfrm>
              <a:off x="814328" y="3219334"/>
              <a:ext cx="1356392" cy="432536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57" name="圆角矩形 256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+mj-lt"/>
                </a:endParaRPr>
              </a:p>
            </p:txBody>
          </p:sp>
          <p:sp>
            <p:nvSpPr>
              <p:cNvPr id="258" name="圆角矩形 257"/>
              <p:cNvSpPr/>
              <p:nvPr/>
            </p:nvSpPr>
            <p:spPr>
              <a:xfrm>
                <a:off x="4351927" y="1373342"/>
                <a:ext cx="3742173" cy="258445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+mj-lt"/>
                </a:endParaRPr>
              </a:p>
            </p:txBody>
          </p:sp>
        </p:grpSp>
        <p:sp>
          <p:nvSpPr>
            <p:cNvPr id="256" name="TextBox 255"/>
            <p:cNvSpPr txBox="1"/>
            <p:nvPr/>
          </p:nvSpPr>
          <p:spPr>
            <a:xfrm>
              <a:off x="1020410" y="3331792"/>
              <a:ext cx="953343" cy="1752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/>
              <a:r>
                <a:rPr lang="tr-TR" altLang="zh-CN" sz="1100" dirty="0">
                  <a:solidFill>
                    <a:srgbClr val="0070C0"/>
                  </a:solidFill>
                  <a:latin typeface="+mj-lt"/>
                  <a:cs typeface="宋体" pitchFamily="2" charset="-122"/>
                </a:rPr>
                <a:t>OPTION HERE</a:t>
              </a:r>
              <a:endParaRPr lang="zh-CN" altLang="zh-CN" sz="1100" dirty="0">
                <a:solidFill>
                  <a:srgbClr val="0070C0"/>
                </a:solidFill>
                <a:latin typeface="+mj-lt"/>
                <a:cs typeface="宋体" pitchFamily="2" charset="-122"/>
              </a:endParaRPr>
            </a:p>
          </p:txBody>
        </p:sp>
      </p:grpSp>
      <p:grpSp>
        <p:nvGrpSpPr>
          <p:cNvPr id="259" name="组合 258"/>
          <p:cNvGrpSpPr/>
          <p:nvPr/>
        </p:nvGrpSpPr>
        <p:grpSpPr>
          <a:xfrm>
            <a:off x="5431070" y="1833238"/>
            <a:ext cx="1309848" cy="447192"/>
            <a:chOff x="814328" y="3219334"/>
            <a:chExt cx="1356392" cy="462917"/>
          </a:xfrm>
        </p:grpSpPr>
        <p:grpSp>
          <p:nvGrpSpPr>
            <p:cNvPr id="260" name="组合 259"/>
            <p:cNvGrpSpPr/>
            <p:nvPr/>
          </p:nvGrpSpPr>
          <p:grpSpPr>
            <a:xfrm>
              <a:off x="814328" y="3219334"/>
              <a:ext cx="1356392" cy="432536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62" name="圆角矩形 261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63" name="圆角矩形 262"/>
              <p:cNvSpPr/>
              <p:nvPr/>
            </p:nvSpPr>
            <p:spPr>
              <a:xfrm>
                <a:off x="4351927" y="1373342"/>
                <a:ext cx="3742173" cy="258445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261" name="TextBox 260"/>
            <p:cNvSpPr txBox="1"/>
            <p:nvPr/>
          </p:nvSpPr>
          <p:spPr>
            <a:xfrm>
              <a:off x="1110326" y="3331792"/>
              <a:ext cx="787838" cy="3504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/>
              <a:r>
                <a:rPr lang="tr-TR" altLang="zh-CN" sz="1100" dirty="0">
                  <a:solidFill>
                    <a:srgbClr val="0070C0"/>
                  </a:solidFill>
                  <a:latin typeface="+mj-lt"/>
                  <a:cs typeface="宋体" pitchFamily="2" charset="-122"/>
                </a:rPr>
                <a:t>OPTION HERE</a:t>
              </a:r>
              <a:endParaRPr lang="zh-CN" altLang="zh-CN" sz="1100" dirty="0">
                <a:solidFill>
                  <a:srgbClr val="0070C0"/>
                </a:solidFill>
                <a:latin typeface="+mj-lt"/>
                <a:cs typeface="宋体" pitchFamily="2" charset="-122"/>
              </a:endParaRPr>
            </a:p>
          </p:txBody>
        </p:sp>
      </p:grpSp>
      <p:grpSp>
        <p:nvGrpSpPr>
          <p:cNvPr id="264" name="组合 263"/>
          <p:cNvGrpSpPr/>
          <p:nvPr/>
        </p:nvGrpSpPr>
        <p:grpSpPr>
          <a:xfrm>
            <a:off x="5432385" y="2428067"/>
            <a:ext cx="1309848" cy="417843"/>
            <a:chOff x="814328" y="3219334"/>
            <a:chExt cx="1356392" cy="432536"/>
          </a:xfrm>
        </p:grpSpPr>
        <p:grpSp>
          <p:nvGrpSpPr>
            <p:cNvPr id="265" name="组合 264"/>
            <p:cNvGrpSpPr/>
            <p:nvPr/>
          </p:nvGrpSpPr>
          <p:grpSpPr>
            <a:xfrm>
              <a:off x="814328" y="3219334"/>
              <a:ext cx="1356392" cy="432536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67" name="圆角矩形 266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68" name="圆角矩形 267"/>
              <p:cNvSpPr/>
              <p:nvPr/>
            </p:nvSpPr>
            <p:spPr>
              <a:xfrm>
                <a:off x="4351927" y="1373342"/>
                <a:ext cx="3742173" cy="258445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266" name="TextBox 265"/>
            <p:cNvSpPr txBox="1"/>
            <p:nvPr/>
          </p:nvSpPr>
          <p:spPr>
            <a:xfrm>
              <a:off x="1011210" y="3313092"/>
              <a:ext cx="1007156" cy="1752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/>
              <a:r>
                <a:rPr lang="tr-TR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宋体" pitchFamily="2" charset="-122"/>
                </a:rPr>
                <a:t>OPTION HERE</a:t>
              </a:r>
              <a:endParaRPr lang="zh-CN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宋体" pitchFamily="2" charset="-122"/>
              </a:endParaRPr>
            </a:p>
          </p:txBody>
        </p:sp>
      </p:grpSp>
      <p:cxnSp>
        <p:nvCxnSpPr>
          <p:cNvPr id="269" name="直接连接符 268"/>
          <p:cNvCxnSpPr/>
          <p:nvPr/>
        </p:nvCxnSpPr>
        <p:spPr>
          <a:xfrm>
            <a:off x="3094024" y="4768612"/>
            <a:ext cx="1340" cy="19878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11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r"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5" presetID="5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5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33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3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9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4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4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64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6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9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2" dur="5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7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6" dur="5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9" dur="5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2" dur="500"/>
                                            <p:tgtEl>
                                              <p:spTgt spid="1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5" dur="50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8" dur="500"/>
                                            <p:tgtEl>
                                              <p:spTgt spid="1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1" dur="500"/>
                                            <p:tgtEl>
                                              <p:spTgt spid="1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4" dur="500"/>
                                            <p:tgtEl>
                                              <p:spTgt spid="1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7" dur="500"/>
                                            <p:tgtEl>
                                              <p:spTgt spid="1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0" dur="500"/>
                                            <p:tgtEl>
                                              <p:spTgt spid="1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3" dur="500"/>
                                            <p:tgtEl>
                                              <p:spTgt spid="1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10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20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20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2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2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2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2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8" dur="500" fill="hold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500" fill="hold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2" dur="500"/>
                                            <p:tgtEl>
                                              <p:spTgt spid="2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3" dur="500" fill="hold"/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4" dur="500" fill="hold"/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7" dur="500"/>
                                            <p:tgtEl>
                                              <p:spTgt spid="2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8" dur="500" fill="hold"/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9" dur="500" fill="hold"/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2" dur="500"/>
                                            <p:tgtEl>
                                              <p:spTgt spid="2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3" dur="500" fill="hold"/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4" dur="500" fill="hold"/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5" fill="hold">
                                <p:stCondLst>
                                  <p:cond delay="5700"/>
                                </p:stCondLst>
                                <p:childTnLst>
                                  <p:par>
                                    <p:cTn id="15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8" dur="5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9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1" dur="500"/>
                                            <p:tgtEl>
                                              <p:spTgt spid="1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2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4" dur="500"/>
                                            <p:tgtEl>
                                              <p:spTgt spid="1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7" dur="500"/>
                                            <p:tgtEl>
                                              <p:spTgt spid="1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8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0" dur="500"/>
                                            <p:tgtEl>
                                              <p:spTgt spid="1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1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3" dur="500"/>
                                            <p:tgtEl>
                                              <p:spTgt spid="1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4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6" dur="500"/>
                                            <p:tgtEl>
                                              <p:spTgt spid="1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7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9" dur="500"/>
                                            <p:tgtEl>
                                              <p:spTgt spid="1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0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2" dur="500"/>
                                            <p:tgtEl>
                                              <p:spTgt spid="1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3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5" dur="500"/>
                                            <p:tgtEl>
                                              <p:spTgt spid="1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6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8" dur="500"/>
                                            <p:tgtEl>
                                              <p:spTgt spid="1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9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1" dur="500"/>
                                            <p:tgtEl>
                                              <p:spTgt spid="1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2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4" dur="500"/>
                                            <p:tgtEl>
                                              <p:spTgt spid="1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7" dur="500"/>
                                            <p:tgtEl>
                                              <p:spTgt spid="1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8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0" dur="500"/>
                                            <p:tgtEl>
                                              <p:spTgt spid="1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1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3" dur="500"/>
                                            <p:tgtEl>
                                              <p:spTgt spid="1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4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6" dur="500"/>
                                            <p:tgtEl>
                                              <p:spTgt spid="1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7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9" dur="500"/>
                                            <p:tgtEl>
                                              <p:spTgt spid="1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0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2" dur="500"/>
                                            <p:tgtEl>
                                              <p:spTgt spid="1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3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5" dur="500"/>
                                            <p:tgtEl>
                                              <p:spTgt spid="1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6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8" dur="500"/>
                                            <p:tgtEl>
                                              <p:spTgt spid="1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9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1" dur="500"/>
                                            <p:tgtEl>
                                              <p:spTgt spid="1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2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4" dur="500"/>
                                            <p:tgtEl>
                                              <p:spTgt spid="1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7" dur="50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8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0" dur="500"/>
                                            <p:tgtEl>
                                              <p:spTgt spid="1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1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3" dur="500"/>
                                            <p:tgtEl>
                                              <p:spTgt spid="1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4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6" dur="500"/>
                                            <p:tgtEl>
                                              <p:spTgt spid="1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7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9" dur="500"/>
                                            <p:tgtEl>
                                              <p:spTgt spid="1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0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2" dur="500"/>
                                            <p:tgtEl>
                                              <p:spTgt spid="1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3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5" dur="500"/>
                                            <p:tgtEl>
                                              <p:spTgt spid="2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6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8" dur="500"/>
                                            <p:tgtEl>
                                              <p:spTgt spid="2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9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1" dur="500"/>
                                            <p:tgtEl>
                                              <p:spTgt spid="2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2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4" dur="500"/>
                                            <p:tgtEl>
                                              <p:spTgt spid="2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7" dur="500"/>
                                            <p:tgtEl>
                                              <p:spTgt spid="2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8" fill="hold">
                                <p:stCondLst>
                                  <p:cond delay="6200"/>
                                </p:stCondLst>
                                <p:childTnLst>
                                  <p:par>
                                    <p:cTn id="25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1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4" presetID="42" presetClass="entr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6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9" presetID="42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1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3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4" presetID="42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6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7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8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9" presetID="42" presetClass="entr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1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2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3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4" presetID="42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6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9" presetID="42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1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2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3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4" presetID="42" presetClass="entr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6" dur="1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7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8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9" presetID="42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1" dur="1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2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3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4" presetID="42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6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7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8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9" presetID="42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1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2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3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4" presetID="42" presetClass="entr" presetSubtype="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6" dur="10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7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8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9" presetID="42" presetClass="entr" presetSubtype="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1" dur="10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2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3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4" presetID="42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6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7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8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9" presetID="42" presetClass="entr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1" dur="10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2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3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4" presetID="42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6" dur="10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7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8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9" presetID="42" presetClass="entr" presetSubtype="0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1" dur="10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2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3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4" presetID="42" presetClass="entr" presetSubtype="0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6" dur="10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7" dur="10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8" dur="10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9" presetID="42" presetClass="entr" presetSubtype="0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1" dur="10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2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3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4" presetID="42" presetClass="entr" presetSubtype="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6" dur="10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7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8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9" presetID="42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1" dur="10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2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3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4" presetID="42" presetClass="entr" presetSubtype="0" fill="hold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6" dur="10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7" dur="10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8" dur="10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9" presetID="42" presetClass="entr" presetSubtype="0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3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1" dur="10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2" dur="10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3" dur="10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4" presetID="42" presetClass="entr" presetSubtype="0" fill="hold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3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6" dur="10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7" dur="10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8" dur="10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5" presetID="5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5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33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3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9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4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4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64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6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9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2" dur="5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7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6" dur="5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9" dur="5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2" dur="500"/>
                                            <p:tgtEl>
                                              <p:spTgt spid="1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5" dur="50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8" dur="500"/>
                                            <p:tgtEl>
                                              <p:spTgt spid="1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1" dur="500"/>
                                            <p:tgtEl>
                                              <p:spTgt spid="1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4" dur="500"/>
                                            <p:tgtEl>
                                              <p:spTgt spid="1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7" dur="500"/>
                                            <p:tgtEl>
                                              <p:spTgt spid="1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0" dur="500"/>
                                            <p:tgtEl>
                                              <p:spTgt spid="1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3" dur="500"/>
                                            <p:tgtEl>
                                              <p:spTgt spid="1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10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20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20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2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2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2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2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8" dur="500" fill="hold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500" fill="hold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2" dur="500"/>
                                            <p:tgtEl>
                                              <p:spTgt spid="2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3" dur="500" fill="hold"/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4" dur="500" fill="hold"/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7" dur="500"/>
                                            <p:tgtEl>
                                              <p:spTgt spid="2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8" dur="500" fill="hold"/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9" dur="500" fill="hold"/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2" dur="500"/>
                                            <p:tgtEl>
                                              <p:spTgt spid="2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3" dur="500" fill="hold"/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4" dur="500" fill="hold"/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5" fill="hold">
                                <p:stCondLst>
                                  <p:cond delay="5700"/>
                                </p:stCondLst>
                                <p:childTnLst>
                                  <p:par>
                                    <p:cTn id="15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8" dur="5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9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1" dur="500"/>
                                            <p:tgtEl>
                                              <p:spTgt spid="1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2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4" dur="500"/>
                                            <p:tgtEl>
                                              <p:spTgt spid="1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7" dur="500"/>
                                            <p:tgtEl>
                                              <p:spTgt spid="1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8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0" dur="500"/>
                                            <p:tgtEl>
                                              <p:spTgt spid="1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1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3" dur="500"/>
                                            <p:tgtEl>
                                              <p:spTgt spid="1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4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6" dur="500"/>
                                            <p:tgtEl>
                                              <p:spTgt spid="1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7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9" dur="500"/>
                                            <p:tgtEl>
                                              <p:spTgt spid="1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0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2" dur="500"/>
                                            <p:tgtEl>
                                              <p:spTgt spid="1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3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5" dur="500"/>
                                            <p:tgtEl>
                                              <p:spTgt spid="1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6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8" dur="500"/>
                                            <p:tgtEl>
                                              <p:spTgt spid="1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9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1" dur="500"/>
                                            <p:tgtEl>
                                              <p:spTgt spid="1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2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4" dur="500"/>
                                            <p:tgtEl>
                                              <p:spTgt spid="1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7" dur="500"/>
                                            <p:tgtEl>
                                              <p:spTgt spid="1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8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0" dur="500"/>
                                            <p:tgtEl>
                                              <p:spTgt spid="1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1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3" dur="500"/>
                                            <p:tgtEl>
                                              <p:spTgt spid="1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4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6" dur="500"/>
                                            <p:tgtEl>
                                              <p:spTgt spid="1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7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9" dur="500"/>
                                            <p:tgtEl>
                                              <p:spTgt spid="1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0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2" dur="500"/>
                                            <p:tgtEl>
                                              <p:spTgt spid="1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3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5" dur="500"/>
                                            <p:tgtEl>
                                              <p:spTgt spid="1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6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8" dur="500"/>
                                            <p:tgtEl>
                                              <p:spTgt spid="1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9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1" dur="500"/>
                                            <p:tgtEl>
                                              <p:spTgt spid="1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2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4" dur="500"/>
                                            <p:tgtEl>
                                              <p:spTgt spid="1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7" dur="50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8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0" dur="500"/>
                                            <p:tgtEl>
                                              <p:spTgt spid="1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1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3" dur="500"/>
                                            <p:tgtEl>
                                              <p:spTgt spid="1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4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6" dur="500"/>
                                            <p:tgtEl>
                                              <p:spTgt spid="1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7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9" dur="500"/>
                                            <p:tgtEl>
                                              <p:spTgt spid="1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0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2" dur="500"/>
                                            <p:tgtEl>
                                              <p:spTgt spid="1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3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5" dur="500"/>
                                            <p:tgtEl>
                                              <p:spTgt spid="2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6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8" dur="500"/>
                                            <p:tgtEl>
                                              <p:spTgt spid="2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9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1" dur="500"/>
                                            <p:tgtEl>
                                              <p:spTgt spid="2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2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4" dur="500"/>
                                            <p:tgtEl>
                                              <p:spTgt spid="2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7" dur="500"/>
                                            <p:tgtEl>
                                              <p:spTgt spid="2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8" fill="hold">
                                <p:stCondLst>
                                  <p:cond delay="6200"/>
                                </p:stCondLst>
                                <p:childTnLst>
                                  <p:par>
                                    <p:cTn id="25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1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4" presetID="42" presetClass="entr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6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9" presetID="42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1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3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4" presetID="42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6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7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8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9" presetID="42" presetClass="entr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1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2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3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4" presetID="42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6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9" presetID="42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1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2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3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4" presetID="42" presetClass="entr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6" dur="1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7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8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9" presetID="42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1" dur="1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2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3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4" presetID="42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6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7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8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9" presetID="42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1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2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3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4" presetID="42" presetClass="entr" presetSubtype="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6" dur="10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7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8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9" presetID="42" presetClass="entr" presetSubtype="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1" dur="10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2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3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4" presetID="42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6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7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8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9" presetID="42" presetClass="entr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1" dur="10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2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3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4" presetID="42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6" dur="10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7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8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9" presetID="42" presetClass="entr" presetSubtype="0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1" dur="10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2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3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4" presetID="42" presetClass="entr" presetSubtype="0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6" dur="10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7" dur="10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8" dur="10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9" presetID="42" presetClass="entr" presetSubtype="0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1" dur="10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2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3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4" presetID="42" presetClass="entr" presetSubtype="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6" dur="10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7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8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9" presetID="42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1" dur="10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2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3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4" presetID="42" presetClass="entr" presetSubtype="0" fill="hold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6" dur="10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7" dur="10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8" dur="10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9" presetID="42" presetClass="entr" presetSubtype="0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3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1" dur="10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2" dur="10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3" dur="10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4" presetID="42" presetClass="entr" presetSubtype="0" fill="hold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3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6" dur="10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7" dur="10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8" dur="10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9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38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2" dur="500"/>
                                            <p:tgtEl>
                                              <p:spTgt spid="2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270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组合 13"/>
          <p:cNvGrpSpPr>
            <a:grpSpLocks/>
          </p:cNvGrpSpPr>
          <p:nvPr/>
        </p:nvGrpSpPr>
        <p:grpSpPr bwMode="auto">
          <a:xfrm>
            <a:off x="4513944" y="4223657"/>
            <a:ext cx="7678056" cy="4273436"/>
            <a:chOff x="3034647" y="2252918"/>
            <a:chExt cx="9309757" cy="4555729"/>
          </a:xfrm>
        </p:grpSpPr>
        <p:pic>
          <p:nvPicPr>
            <p:cNvPr id="171" name="图片 1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4647" y="2252918"/>
              <a:ext cx="9309757" cy="2875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2" name="图片 1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9931" y="5118099"/>
              <a:ext cx="5178427" cy="1690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3" name="2"/>
          <p:cNvSpPr txBox="1"/>
          <p:nvPr/>
        </p:nvSpPr>
        <p:spPr>
          <a:xfrm>
            <a:off x="2145733" y="1711404"/>
            <a:ext cx="1494971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3800" b="1" dirty="0">
                <a:solidFill>
                  <a:srgbClr val="0070C0"/>
                </a:solidFill>
                <a:latin typeface="+mj-lt"/>
                <a:ea typeface="微软雅黑" panose="020B0503020204020204" pitchFamily="34" charset="-122"/>
              </a:rPr>
              <a:t>2</a:t>
            </a:r>
            <a:endParaRPr lang="zh-CN" altLang="en-US" sz="13800" b="1" dirty="0">
              <a:solidFill>
                <a:srgbClr val="0070C0"/>
              </a:solidFill>
              <a:latin typeface="+mj-lt"/>
              <a:ea typeface="微软雅黑" panose="020B0503020204020204" pitchFamily="34" charset="-122"/>
            </a:endParaRPr>
          </a:p>
        </p:txBody>
      </p:sp>
      <p:cxnSp>
        <p:nvCxnSpPr>
          <p:cNvPr id="64" name="直接连接符 1"/>
          <p:cNvCxnSpPr/>
          <p:nvPr/>
        </p:nvCxnSpPr>
        <p:spPr>
          <a:xfrm>
            <a:off x="0" y="3431384"/>
            <a:ext cx="232886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2"/>
          <p:cNvCxnSpPr/>
          <p:nvPr/>
        </p:nvCxnSpPr>
        <p:spPr>
          <a:xfrm>
            <a:off x="2328863" y="3207544"/>
            <a:ext cx="0" cy="23812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任意多边形 3"/>
          <p:cNvSpPr/>
          <p:nvPr/>
        </p:nvSpPr>
        <p:spPr>
          <a:xfrm>
            <a:off x="2326482" y="2316448"/>
            <a:ext cx="597357" cy="903003"/>
          </a:xfrm>
          <a:custGeom>
            <a:avLst/>
            <a:gdLst>
              <a:gd name="connsiteX0" fmla="*/ 0 w 577357"/>
              <a:gd name="connsiteY0" fmla="*/ 902494 h 902494"/>
              <a:gd name="connsiteX1" fmla="*/ 559594 w 577357"/>
              <a:gd name="connsiteY1" fmla="*/ 347663 h 902494"/>
              <a:gd name="connsiteX2" fmla="*/ 383382 w 577357"/>
              <a:gd name="connsiteY2" fmla="*/ 0 h 902494"/>
              <a:gd name="connsiteX0" fmla="*/ 0 w 599439"/>
              <a:gd name="connsiteY0" fmla="*/ 902546 h 902546"/>
              <a:gd name="connsiteX1" fmla="*/ 559594 w 599439"/>
              <a:gd name="connsiteY1" fmla="*/ 347715 h 902546"/>
              <a:gd name="connsiteX2" fmla="*/ 383382 w 599439"/>
              <a:gd name="connsiteY2" fmla="*/ 52 h 902546"/>
              <a:gd name="connsiteX0" fmla="*/ 0 w 604706"/>
              <a:gd name="connsiteY0" fmla="*/ 902546 h 902546"/>
              <a:gd name="connsiteX1" fmla="*/ 559594 w 604706"/>
              <a:gd name="connsiteY1" fmla="*/ 347715 h 902546"/>
              <a:gd name="connsiteX2" fmla="*/ 383382 w 604706"/>
              <a:gd name="connsiteY2" fmla="*/ 52 h 902546"/>
              <a:gd name="connsiteX0" fmla="*/ 0 w 614196"/>
              <a:gd name="connsiteY0" fmla="*/ 902546 h 902546"/>
              <a:gd name="connsiteX1" fmla="*/ 559594 w 614196"/>
              <a:gd name="connsiteY1" fmla="*/ 347715 h 902546"/>
              <a:gd name="connsiteX2" fmla="*/ 383382 w 614196"/>
              <a:gd name="connsiteY2" fmla="*/ 52 h 902546"/>
              <a:gd name="connsiteX0" fmla="*/ 0 w 618417"/>
              <a:gd name="connsiteY0" fmla="*/ 902544 h 902544"/>
              <a:gd name="connsiteX1" fmla="*/ 559594 w 618417"/>
              <a:gd name="connsiteY1" fmla="*/ 347713 h 902544"/>
              <a:gd name="connsiteX2" fmla="*/ 383382 w 618417"/>
              <a:gd name="connsiteY2" fmla="*/ 50 h 902544"/>
              <a:gd name="connsiteX0" fmla="*/ 0 w 603653"/>
              <a:gd name="connsiteY0" fmla="*/ 902543 h 902543"/>
              <a:gd name="connsiteX1" fmla="*/ 559594 w 603653"/>
              <a:gd name="connsiteY1" fmla="*/ 347712 h 902543"/>
              <a:gd name="connsiteX2" fmla="*/ 383382 w 603653"/>
              <a:gd name="connsiteY2" fmla="*/ 49 h 902543"/>
              <a:gd name="connsiteX0" fmla="*/ 0 w 607869"/>
              <a:gd name="connsiteY0" fmla="*/ 902542 h 902542"/>
              <a:gd name="connsiteX1" fmla="*/ 559594 w 607869"/>
              <a:gd name="connsiteY1" fmla="*/ 347711 h 902542"/>
              <a:gd name="connsiteX2" fmla="*/ 383382 w 607869"/>
              <a:gd name="connsiteY2" fmla="*/ 48 h 902542"/>
              <a:gd name="connsiteX0" fmla="*/ 0 w 603922"/>
              <a:gd name="connsiteY0" fmla="*/ 902501 h 902501"/>
              <a:gd name="connsiteX1" fmla="*/ 559594 w 603922"/>
              <a:gd name="connsiteY1" fmla="*/ 347670 h 902501"/>
              <a:gd name="connsiteX2" fmla="*/ 383382 w 603922"/>
              <a:gd name="connsiteY2" fmla="*/ 7 h 902501"/>
              <a:gd name="connsiteX0" fmla="*/ 0 w 603922"/>
              <a:gd name="connsiteY0" fmla="*/ 902501 h 902501"/>
              <a:gd name="connsiteX1" fmla="*/ 559594 w 603922"/>
              <a:gd name="connsiteY1" fmla="*/ 347670 h 902501"/>
              <a:gd name="connsiteX2" fmla="*/ 383382 w 603922"/>
              <a:gd name="connsiteY2" fmla="*/ 7 h 902501"/>
              <a:gd name="connsiteX0" fmla="*/ 0 w 602180"/>
              <a:gd name="connsiteY0" fmla="*/ 902501 h 902501"/>
              <a:gd name="connsiteX1" fmla="*/ 557213 w 602180"/>
              <a:gd name="connsiteY1" fmla="*/ 345289 h 902501"/>
              <a:gd name="connsiteX2" fmla="*/ 383382 w 602180"/>
              <a:gd name="connsiteY2" fmla="*/ 7 h 902501"/>
              <a:gd name="connsiteX0" fmla="*/ 0 w 603237"/>
              <a:gd name="connsiteY0" fmla="*/ 902501 h 902501"/>
              <a:gd name="connsiteX1" fmla="*/ 557213 w 603237"/>
              <a:gd name="connsiteY1" fmla="*/ 345289 h 902501"/>
              <a:gd name="connsiteX2" fmla="*/ 383382 w 603237"/>
              <a:gd name="connsiteY2" fmla="*/ 7 h 902501"/>
              <a:gd name="connsiteX0" fmla="*/ 0 w 604296"/>
              <a:gd name="connsiteY0" fmla="*/ 902501 h 902501"/>
              <a:gd name="connsiteX1" fmla="*/ 557213 w 604296"/>
              <a:gd name="connsiteY1" fmla="*/ 345289 h 902501"/>
              <a:gd name="connsiteX2" fmla="*/ 383382 w 604296"/>
              <a:gd name="connsiteY2" fmla="*/ 7 h 902501"/>
              <a:gd name="connsiteX0" fmla="*/ 0 w 604296"/>
              <a:gd name="connsiteY0" fmla="*/ 902501 h 902501"/>
              <a:gd name="connsiteX1" fmla="*/ 557213 w 604296"/>
              <a:gd name="connsiteY1" fmla="*/ 345289 h 902501"/>
              <a:gd name="connsiteX2" fmla="*/ 383382 w 604296"/>
              <a:gd name="connsiteY2" fmla="*/ 7 h 902501"/>
              <a:gd name="connsiteX0" fmla="*/ 0 w 601117"/>
              <a:gd name="connsiteY0" fmla="*/ 902501 h 902501"/>
              <a:gd name="connsiteX1" fmla="*/ 557213 w 601117"/>
              <a:gd name="connsiteY1" fmla="*/ 345289 h 902501"/>
              <a:gd name="connsiteX2" fmla="*/ 383382 w 601117"/>
              <a:gd name="connsiteY2" fmla="*/ 7 h 902501"/>
              <a:gd name="connsiteX0" fmla="*/ 0 w 605406"/>
              <a:gd name="connsiteY0" fmla="*/ 903041 h 903041"/>
              <a:gd name="connsiteX1" fmla="*/ 557213 w 605406"/>
              <a:gd name="connsiteY1" fmla="*/ 345829 h 903041"/>
              <a:gd name="connsiteX2" fmla="*/ 383382 w 605406"/>
              <a:gd name="connsiteY2" fmla="*/ 547 h 903041"/>
              <a:gd name="connsiteX0" fmla="*/ 0 w 603693"/>
              <a:gd name="connsiteY0" fmla="*/ 903041 h 903041"/>
              <a:gd name="connsiteX1" fmla="*/ 554832 w 603693"/>
              <a:gd name="connsiteY1" fmla="*/ 345829 h 903041"/>
              <a:gd name="connsiteX2" fmla="*/ 383382 w 603693"/>
              <a:gd name="connsiteY2" fmla="*/ 547 h 903041"/>
              <a:gd name="connsiteX0" fmla="*/ 0 w 597357"/>
              <a:gd name="connsiteY0" fmla="*/ 903003 h 903003"/>
              <a:gd name="connsiteX1" fmla="*/ 554832 w 597357"/>
              <a:gd name="connsiteY1" fmla="*/ 345791 h 903003"/>
              <a:gd name="connsiteX2" fmla="*/ 383382 w 597357"/>
              <a:gd name="connsiteY2" fmla="*/ 509 h 903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7357" h="903003">
                <a:moveTo>
                  <a:pt x="0" y="903003"/>
                </a:moveTo>
                <a:cubicBezTo>
                  <a:pt x="262135" y="674602"/>
                  <a:pt x="481409" y="453345"/>
                  <a:pt x="554832" y="345791"/>
                </a:cubicBezTo>
                <a:cubicBezTo>
                  <a:pt x="628255" y="238237"/>
                  <a:pt x="627260" y="-12786"/>
                  <a:pt x="383382" y="509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7" name="任意多边形 4"/>
          <p:cNvSpPr/>
          <p:nvPr/>
        </p:nvSpPr>
        <p:spPr>
          <a:xfrm>
            <a:off x="2393157" y="2316956"/>
            <a:ext cx="319088" cy="135732"/>
          </a:xfrm>
          <a:custGeom>
            <a:avLst/>
            <a:gdLst>
              <a:gd name="connsiteX0" fmla="*/ 309563 w 309563"/>
              <a:gd name="connsiteY0" fmla="*/ 0 h 140494"/>
              <a:gd name="connsiteX1" fmla="*/ 140494 w 309563"/>
              <a:gd name="connsiteY1" fmla="*/ 40481 h 140494"/>
              <a:gd name="connsiteX2" fmla="*/ 0 w 309563"/>
              <a:gd name="connsiteY2" fmla="*/ 140494 h 140494"/>
              <a:gd name="connsiteX0" fmla="*/ 319088 w 319088"/>
              <a:gd name="connsiteY0" fmla="*/ 0 h 135732"/>
              <a:gd name="connsiteX1" fmla="*/ 140494 w 319088"/>
              <a:gd name="connsiteY1" fmla="*/ 35719 h 135732"/>
              <a:gd name="connsiteX2" fmla="*/ 0 w 319088"/>
              <a:gd name="connsiteY2" fmla="*/ 135732 h 135732"/>
              <a:gd name="connsiteX0" fmla="*/ 319088 w 319088"/>
              <a:gd name="connsiteY0" fmla="*/ 0 h 135732"/>
              <a:gd name="connsiteX1" fmla="*/ 140494 w 319088"/>
              <a:gd name="connsiteY1" fmla="*/ 42863 h 135732"/>
              <a:gd name="connsiteX2" fmla="*/ 0 w 319088"/>
              <a:gd name="connsiteY2" fmla="*/ 135732 h 135732"/>
              <a:gd name="connsiteX0" fmla="*/ 319088 w 319088"/>
              <a:gd name="connsiteY0" fmla="*/ 0 h 135732"/>
              <a:gd name="connsiteX1" fmla="*/ 140494 w 319088"/>
              <a:gd name="connsiteY1" fmla="*/ 42863 h 135732"/>
              <a:gd name="connsiteX2" fmla="*/ 0 w 319088"/>
              <a:gd name="connsiteY2" fmla="*/ 135732 h 135732"/>
              <a:gd name="connsiteX0" fmla="*/ 319088 w 319088"/>
              <a:gd name="connsiteY0" fmla="*/ 0 h 135732"/>
              <a:gd name="connsiteX1" fmla="*/ 140494 w 319088"/>
              <a:gd name="connsiteY1" fmla="*/ 42863 h 135732"/>
              <a:gd name="connsiteX2" fmla="*/ 0 w 319088"/>
              <a:gd name="connsiteY2" fmla="*/ 135732 h 135732"/>
              <a:gd name="connsiteX0" fmla="*/ 319088 w 319088"/>
              <a:gd name="connsiteY0" fmla="*/ 0 h 135732"/>
              <a:gd name="connsiteX1" fmla="*/ 140494 w 319088"/>
              <a:gd name="connsiteY1" fmla="*/ 42863 h 135732"/>
              <a:gd name="connsiteX2" fmla="*/ 0 w 319088"/>
              <a:gd name="connsiteY2" fmla="*/ 135732 h 135732"/>
              <a:gd name="connsiteX0" fmla="*/ 319088 w 319088"/>
              <a:gd name="connsiteY0" fmla="*/ 0 h 135732"/>
              <a:gd name="connsiteX1" fmla="*/ 140494 w 319088"/>
              <a:gd name="connsiteY1" fmla="*/ 42863 h 135732"/>
              <a:gd name="connsiteX2" fmla="*/ 0 w 319088"/>
              <a:gd name="connsiteY2" fmla="*/ 135732 h 135732"/>
              <a:gd name="connsiteX0" fmla="*/ 319088 w 319088"/>
              <a:gd name="connsiteY0" fmla="*/ 0 h 135732"/>
              <a:gd name="connsiteX1" fmla="*/ 140494 w 319088"/>
              <a:gd name="connsiteY1" fmla="*/ 38100 h 135732"/>
              <a:gd name="connsiteX2" fmla="*/ 0 w 319088"/>
              <a:gd name="connsiteY2" fmla="*/ 135732 h 135732"/>
              <a:gd name="connsiteX0" fmla="*/ 319088 w 319088"/>
              <a:gd name="connsiteY0" fmla="*/ 0 h 135732"/>
              <a:gd name="connsiteX1" fmla="*/ 140494 w 319088"/>
              <a:gd name="connsiteY1" fmla="*/ 38100 h 135732"/>
              <a:gd name="connsiteX2" fmla="*/ 0 w 319088"/>
              <a:gd name="connsiteY2" fmla="*/ 135732 h 135732"/>
              <a:gd name="connsiteX0" fmla="*/ 319088 w 319088"/>
              <a:gd name="connsiteY0" fmla="*/ 0 h 135732"/>
              <a:gd name="connsiteX1" fmla="*/ 140494 w 319088"/>
              <a:gd name="connsiteY1" fmla="*/ 42863 h 135732"/>
              <a:gd name="connsiteX2" fmla="*/ 0 w 319088"/>
              <a:gd name="connsiteY2" fmla="*/ 135732 h 135732"/>
              <a:gd name="connsiteX0" fmla="*/ 319088 w 319088"/>
              <a:gd name="connsiteY0" fmla="*/ 0 h 135732"/>
              <a:gd name="connsiteX1" fmla="*/ 140494 w 319088"/>
              <a:gd name="connsiteY1" fmla="*/ 40482 h 135732"/>
              <a:gd name="connsiteX2" fmla="*/ 0 w 319088"/>
              <a:gd name="connsiteY2" fmla="*/ 135732 h 135732"/>
              <a:gd name="connsiteX0" fmla="*/ 319088 w 319088"/>
              <a:gd name="connsiteY0" fmla="*/ 0 h 135732"/>
              <a:gd name="connsiteX1" fmla="*/ 140494 w 319088"/>
              <a:gd name="connsiteY1" fmla="*/ 40482 h 135732"/>
              <a:gd name="connsiteX2" fmla="*/ 0 w 319088"/>
              <a:gd name="connsiteY2" fmla="*/ 135732 h 135732"/>
              <a:gd name="connsiteX0" fmla="*/ 319088 w 319088"/>
              <a:gd name="connsiteY0" fmla="*/ 0 h 135732"/>
              <a:gd name="connsiteX1" fmla="*/ 140494 w 319088"/>
              <a:gd name="connsiteY1" fmla="*/ 40482 h 135732"/>
              <a:gd name="connsiteX2" fmla="*/ 0 w 319088"/>
              <a:gd name="connsiteY2" fmla="*/ 135732 h 135732"/>
              <a:gd name="connsiteX0" fmla="*/ 319088 w 319088"/>
              <a:gd name="connsiteY0" fmla="*/ 0 h 135732"/>
              <a:gd name="connsiteX1" fmla="*/ 0 w 319088"/>
              <a:gd name="connsiteY1" fmla="*/ 135732 h 135732"/>
              <a:gd name="connsiteX0" fmla="*/ 319088 w 319088"/>
              <a:gd name="connsiteY0" fmla="*/ 0 h 135732"/>
              <a:gd name="connsiteX1" fmla="*/ 0 w 319088"/>
              <a:gd name="connsiteY1" fmla="*/ 135732 h 135732"/>
              <a:gd name="connsiteX0" fmla="*/ 319088 w 319088"/>
              <a:gd name="connsiteY0" fmla="*/ 0 h 135732"/>
              <a:gd name="connsiteX1" fmla="*/ 0 w 319088"/>
              <a:gd name="connsiteY1" fmla="*/ 135732 h 135732"/>
              <a:gd name="connsiteX0" fmla="*/ 319088 w 319088"/>
              <a:gd name="connsiteY0" fmla="*/ 0 h 135732"/>
              <a:gd name="connsiteX1" fmla="*/ 0 w 319088"/>
              <a:gd name="connsiteY1" fmla="*/ 135732 h 135732"/>
              <a:gd name="connsiteX0" fmla="*/ 319088 w 319088"/>
              <a:gd name="connsiteY0" fmla="*/ 0 h 135732"/>
              <a:gd name="connsiteX1" fmla="*/ 0 w 319088"/>
              <a:gd name="connsiteY1" fmla="*/ 135732 h 135732"/>
              <a:gd name="connsiteX0" fmla="*/ 319088 w 319088"/>
              <a:gd name="connsiteY0" fmla="*/ 0 h 135732"/>
              <a:gd name="connsiteX1" fmla="*/ 0 w 319088"/>
              <a:gd name="connsiteY1" fmla="*/ 135732 h 135732"/>
              <a:gd name="connsiteX0" fmla="*/ 319088 w 319088"/>
              <a:gd name="connsiteY0" fmla="*/ 0 h 135732"/>
              <a:gd name="connsiteX1" fmla="*/ 0 w 319088"/>
              <a:gd name="connsiteY1" fmla="*/ 135732 h 135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9088" h="135732">
                <a:moveTo>
                  <a:pt x="319088" y="0"/>
                </a:moveTo>
                <a:cubicBezTo>
                  <a:pt x="162719" y="2381"/>
                  <a:pt x="73026" y="73820"/>
                  <a:pt x="0" y="135732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  <a:latin typeface="+mj-lt"/>
            </a:endParaRPr>
          </a:p>
        </p:txBody>
      </p:sp>
      <p:cxnSp>
        <p:nvCxnSpPr>
          <p:cNvPr id="68" name="直接连接符 5"/>
          <p:cNvCxnSpPr/>
          <p:nvPr/>
        </p:nvCxnSpPr>
        <p:spPr>
          <a:xfrm>
            <a:off x="2397919" y="2203787"/>
            <a:ext cx="0" cy="23812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任意多边形 6"/>
          <p:cNvSpPr/>
          <p:nvPr/>
        </p:nvSpPr>
        <p:spPr>
          <a:xfrm>
            <a:off x="2395537" y="2096026"/>
            <a:ext cx="814387" cy="366186"/>
          </a:xfrm>
          <a:custGeom>
            <a:avLst/>
            <a:gdLst>
              <a:gd name="connsiteX0" fmla="*/ 0 w 809625"/>
              <a:gd name="connsiteY0" fmla="*/ 101453 h 353866"/>
              <a:gd name="connsiteX1" fmla="*/ 554831 w 809625"/>
              <a:gd name="connsiteY1" fmla="*/ 13347 h 353866"/>
              <a:gd name="connsiteX2" fmla="*/ 809625 w 809625"/>
              <a:gd name="connsiteY2" fmla="*/ 353866 h 353866"/>
              <a:gd name="connsiteX0" fmla="*/ 0 w 809625"/>
              <a:gd name="connsiteY0" fmla="*/ 101453 h 353866"/>
              <a:gd name="connsiteX1" fmla="*/ 554831 w 809625"/>
              <a:gd name="connsiteY1" fmla="*/ 13347 h 353866"/>
              <a:gd name="connsiteX2" fmla="*/ 809625 w 809625"/>
              <a:gd name="connsiteY2" fmla="*/ 353866 h 353866"/>
              <a:gd name="connsiteX0" fmla="*/ 0 w 809625"/>
              <a:gd name="connsiteY0" fmla="*/ 108055 h 360468"/>
              <a:gd name="connsiteX1" fmla="*/ 554831 w 809625"/>
              <a:gd name="connsiteY1" fmla="*/ 19949 h 360468"/>
              <a:gd name="connsiteX2" fmla="*/ 809625 w 809625"/>
              <a:gd name="connsiteY2" fmla="*/ 360468 h 360468"/>
              <a:gd name="connsiteX0" fmla="*/ 0 w 809625"/>
              <a:gd name="connsiteY0" fmla="*/ 111151 h 363564"/>
              <a:gd name="connsiteX1" fmla="*/ 554831 w 809625"/>
              <a:gd name="connsiteY1" fmla="*/ 23045 h 363564"/>
              <a:gd name="connsiteX2" fmla="*/ 809625 w 809625"/>
              <a:gd name="connsiteY2" fmla="*/ 363564 h 363564"/>
              <a:gd name="connsiteX0" fmla="*/ 0 w 809625"/>
              <a:gd name="connsiteY0" fmla="*/ 111151 h 363564"/>
              <a:gd name="connsiteX1" fmla="*/ 554831 w 809625"/>
              <a:gd name="connsiteY1" fmla="*/ 23045 h 363564"/>
              <a:gd name="connsiteX2" fmla="*/ 809625 w 809625"/>
              <a:gd name="connsiteY2" fmla="*/ 363564 h 363564"/>
              <a:gd name="connsiteX0" fmla="*/ 0 w 809625"/>
              <a:gd name="connsiteY0" fmla="*/ 113266 h 365679"/>
              <a:gd name="connsiteX1" fmla="*/ 554831 w 809625"/>
              <a:gd name="connsiteY1" fmla="*/ 25160 h 365679"/>
              <a:gd name="connsiteX2" fmla="*/ 809625 w 809625"/>
              <a:gd name="connsiteY2" fmla="*/ 365679 h 365679"/>
              <a:gd name="connsiteX0" fmla="*/ 0 w 812006"/>
              <a:gd name="connsiteY0" fmla="*/ 115914 h 361183"/>
              <a:gd name="connsiteX1" fmla="*/ 557212 w 812006"/>
              <a:gd name="connsiteY1" fmla="*/ 20664 h 361183"/>
              <a:gd name="connsiteX2" fmla="*/ 812006 w 812006"/>
              <a:gd name="connsiteY2" fmla="*/ 361183 h 361183"/>
              <a:gd name="connsiteX0" fmla="*/ 0 w 814387"/>
              <a:gd name="connsiteY0" fmla="*/ 114303 h 361953"/>
              <a:gd name="connsiteX1" fmla="*/ 559593 w 814387"/>
              <a:gd name="connsiteY1" fmla="*/ 21434 h 361953"/>
              <a:gd name="connsiteX2" fmla="*/ 814387 w 814387"/>
              <a:gd name="connsiteY2" fmla="*/ 361953 h 361953"/>
              <a:gd name="connsiteX0" fmla="*/ 0 w 814387"/>
              <a:gd name="connsiteY0" fmla="*/ 118536 h 366186"/>
              <a:gd name="connsiteX1" fmla="*/ 559593 w 814387"/>
              <a:gd name="connsiteY1" fmla="*/ 25667 h 366186"/>
              <a:gd name="connsiteX2" fmla="*/ 814387 w 814387"/>
              <a:gd name="connsiteY2" fmla="*/ 366186 h 366186"/>
              <a:gd name="connsiteX0" fmla="*/ 0 w 814387"/>
              <a:gd name="connsiteY0" fmla="*/ 118536 h 366186"/>
              <a:gd name="connsiteX1" fmla="*/ 559593 w 814387"/>
              <a:gd name="connsiteY1" fmla="*/ 25667 h 366186"/>
              <a:gd name="connsiteX2" fmla="*/ 814387 w 814387"/>
              <a:gd name="connsiteY2" fmla="*/ 366186 h 36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4387" h="366186">
                <a:moveTo>
                  <a:pt x="0" y="118536"/>
                </a:moveTo>
                <a:cubicBezTo>
                  <a:pt x="148034" y="-3702"/>
                  <a:pt x="404812" y="-25133"/>
                  <a:pt x="559593" y="25667"/>
                </a:cubicBezTo>
                <a:cubicBezTo>
                  <a:pt x="714374" y="76467"/>
                  <a:pt x="804465" y="164574"/>
                  <a:pt x="814387" y="366186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  <a:latin typeface="+mj-lt"/>
            </a:endParaRPr>
          </a:p>
        </p:txBody>
      </p:sp>
      <p:sp>
        <p:nvSpPr>
          <p:cNvPr id="70" name="任意多边形7"/>
          <p:cNvSpPr/>
          <p:nvPr/>
        </p:nvSpPr>
        <p:spPr>
          <a:xfrm>
            <a:off x="2640805" y="2457451"/>
            <a:ext cx="569117" cy="750094"/>
          </a:xfrm>
          <a:custGeom>
            <a:avLst/>
            <a:gdLst>
              <a:gd name="connsiteX0" fmla="*/ 554831 w 554831"/>
              <a:gd name="connsiteY0" fmla="*/ 0 h 750093"/>
              <a:gd name="connsiteX1" fmla="*/ 335756 w 554831"/>
              <a:gd name="connsiteY1" fmla="*/ 445293 h 750093"/>
              <a:gd name="connsiteX2" fmla="*/ 0 w 554831"/>
              <a:gd name="connsiteY2" fmla="*/ 750093 h 750093"/>
              <a:gd name="connsiteX0" fmla="*/ 554831 w 554831"/>
              <a:gd name="connsiteY0" fmla="*/ 0 h 750093"/>
              <a:gd name="connsiteX1" fmla="*/ 335756 w 554831"/>
              <a:gd name="connsiteY1" fmla="*/ 445293 h 750093"/>
              <a:gd name="connsiteX2" fmla="*/ 0 w 554831"/>
              <a:gd name="connsiteY2" fmla="*/ 750093 h 750093"/>
              <a:gd name="connsiteX0" fmla="*/ 554831 w 554831"/>
              <a:gd name="connsiteY0" fmla="*/ 0 h 750093"/>
              <a:gd name="connsiteX1" fmla="*/ 335756 w 554831"/>
              <a:gd name="connsiteY1" fmla="*/ 445293 h 750093"/>
              <a:gd name="connsiteX2" fmla="*/ 0 w 554831"/>
              <a:gd name="connsiteY2" fmla="*/ 750093 h 750093"/>
              <a:gd name="connsiteX0" fmla="*/ 554831 w 554831"/>
              <a:gd name="connsiteY0" fmla="*/ 0 h 750093"/>
              <a:gd name="connsiteX1" fmla="*/ 335756 w 554831"/>
              <a:gd name="connsiteY1" fmla="*/ 445293 h 750093"/>
              <a:gd name="connsiteX2" fmla="*/ 0 w 554831"/>
              <a:gd name="connsiteY2" fmla="*/ 750093 h 750093"/>
              <a:gd name="connsiteX0" fmla="*/ 554831 w 554831"/>
              <a:gd name="connsiteY0" fmla="*/ 0 h 750093"/>
              <a:gd name="connsiteX1" fmla="*/ 335756 w 554831"/>
              <a:gd name="connsiteY1" fmla="*/ 445293 h 750093"/>
              <a:gd name="connsiteX2" fmla="*/ 0 w 554831"/>
              <a:gd name="connsiteY2" fmla="*/ 750093 h 750093"/>
              <a:gd name="connsiteX0" fmla="*/ 554831 w 554831"/>
              <a:gd name="connsiteY0" fmla="*/ 0 h 750093"/>
              <a:gd name="connsiteX1" fmla="*/ 335756 w 554831"/>
              <a:gd name="connsiteY1" fmla="*/ 445293 h 750093"/>
              <a:gd name="connsiteX2" fmla="*/ 0 w 554831"/>
              <a:gd name="connsiteY2" fmla="*/ 750093 h 750093"/>
              <a:gd name="connsiteX0" fmla="*/ 554831 w 554831"/>
              <a:gd name="connsiteY0" fmla="*/ 0 h 750093"/>
              <a:gd name="connsiteX1" fmla="*/ 335756 w 554831"/>
              <a:gd name="connsiteY1" fmla="*/ 445293 h 750093"/>
              <a:gd name="connsiteX2" fmla="*/ 0 w 554831"/>
              <a:gd name="connsiteY2" fmla="*/ 750093 h 750093"/>
              <a:gd name="connsiteX0" fmla="*/ 559593 w 559593"/>
              <a:gd name="connsiteY0" fmla="*/ 0 h 750093"/>
              <a:gd name="connsiteX1" fmla="*/ 335756 w 559593"/>
              <a:gd name="connsiteY1" fmla="*/ 445293 h 750093"/>
              <a:gd name="connsiteX2" fmla="*/ 0 w 559593"/>
              <a:gd name="connsiteY2" fmla="*/ 750093 h 750093"/>
              <a:gd name="connsiteX0" fmla="*/ 561974 w 561974"/>
              <a:gd name="connsiteY0" fmla="*/ 0 h 750093"/>
              <a:gd name="connsiteX1" fmla="*/ 335756 w 561974"/>
              <a:gd name="connsiteY1" fmla="*/ 445293 h 750093"/>
              <a:gd name="connsiteX2" fmla="*/ 0 w 561974"/>
              <a:gd name="connsiteY2" fmla="*/ 750093 h 750093"/>
              <a:gd name="connsiteX0" fmla="*/ 566736 w 566736"/>
              <a:gd name="connsiteY0" fmla="*/ 0 h 747712"/>
              <a:gd name="connsiteX1" fmla="*/ 335756 w 566736"/>
              <a:gd name="connsiteY1" fmla="*/ 442912 h 747712"/>
              <a:gd name="connsiteX2" fmla="*/ 0 w 566736"/>
              <a:gd name="connsiteY2" fmla="*/ 747712 h 747712"/>
              <a:gd name="connsiteX0" fmla="*/ 561973 w 561973"/>
              <a:gd name="connsiteY0" fmla="*/ 0 h 747712"/>
              <a:gd name="connsiteX1" fmla="*/ 335756 w 561973"/>
              <a:gd name="connsiteY1" fmla="*/ 442912 h 747712"/>
              <a:gd name="connsiteX2" fmla="*/ 0 w 561973"/>
              <a:gd name="connsiteY2" fmla="*/ 747712 h 747712"/>
              <a:gd name="connsiteX0" fmla="*/ 564354 w 564354"/>
              <a:gd name="connsiteY0" fmla="*/ 0 h 747712"/>
              <a:gd name="connsiteX1" fmla="*/ 335756 w 564354"/>
              <a:gd name="connsiteY1" fmla="*/ 442912 h 747712"/>
              <a:gd name="connsiteX2" fmla="*/ 0 w 564354"/>
              <a:gd name="connsiteY2" fmla="*/ 747712 h 747712"/>
              <a:gd name="connsiteX0" fmla="*/ 564354 w 564354"/>
              <a:gd name="connsiteY0" fmla="*/ 0 h 747712"/>
              <a:gd name="connsiteX1" fmla="*/ 335756 w 564354"/>
              <a:gd name="connsiteY1" fmla="*/ 442912 h 747712"/>
              <a:gd name="connsiteX2" fmla="*/ 0 w 564354"/>
              <a:gd name="connsiteY2" fmla="*/ 747712 h 747712"/>
              <a:gd name="connsiteX0" fmla="*/ 564354 w 564354"/>
              <a:gd name="connsiteY0" fmla="*/ 0 h 747712"/>
              <a:gd name="connsiteX1" fmla="*/ 335756 w 564354"/>
              <a:gd name="connsiteY1" fmla="*/ 442912 h 747712"/>
              <a:gd name="connsiteX2" fmla="*/ 0 w 564354"/>
              <a:gd name="connsiteY2" fmla="*/ 747712 h 747712"/>
              <a:gd name="connsiteX0" fmla="*/ 569117 w 569117"/>
              <a:gd name="connsiteY0" fmla="*/ 0 h 747712"/>
              <a:gd name="connsiteX1" fmla="*/ 340519 w 569117"/>
              <a:gd name="connsiteY1" fmla="*/ 442912 h 747712"/>
              <a:gd name="connsiteX2" fmla="*/ 0 w 569117"/>
              <a:gd name="connsiteY2" fmla="*/ 747712 h 747712"/>
              <a:gd name="connsiteX0" fmla="*/ 569117 w 569117"/>
              <a:gd name="connsiteY0" fmla="*/ 0 h 747712"/>
              <a:gd name="connsiteX1" fmla="*/ 340519 w 569117"/>
              <a:gd name="connsiteY1" fmla="*/ 442912 h 747712"/>
              <a:gd name="connsiteX2" fmla="*/ 0 w 569117"/>
              <a:gd name="connsiteY2" fmla="*/ 747712 h 747712"/>
              <a:gd name="connsiteX0" fmla="*/ 569117 w 569117"/>
              <a:gd name="connsiteY0" fmla="*/ 0 h 747712"/>
              <a:gd name="connsiteX1" fmla="*/ 0 w 569117"/>
              <a:gd name="connsiteY1" fmla="*/ 747712 h 747712"/>
              <a:gd name="connsiteX0" fmla="*/ 569117 w 569117"/>
              <a:gd name="connsiteY0" fmla="*/ 0 h 747712"/>
              <a:gd name="connsiteX1" fmla="*/ 0 w 569117"/>
              <a:gd name="connsiteY1" fmla="*/ 747712 h 747712"/>
              <a:gd name="connsiteX0" fmla="*/ 569340 w 569340"/>
              <a:gd name="connsiteY0" fmla="*/ 0 h 747712"/>
              <a:gd name="connsiteX1" fmla="*/ 223 w 569340"/>
              <a:gd name="connsiteY1" fmla="*/ 747712 h 747712"/>
              <a:gd name="connsiteX0" fmla="*/ 569117 w 569117"/>
              <a:gd name="connsiteY0" fmla="*/ 0 h 747712"/>
              <a:gd name="connsiteX1" fmla="*/ 0 w 569117"/>
              <a:gd name="connsiteY1" fmla="*/ 747712 h 747712"/>
              <a:gd name="connsiteX0" fmla="*/ 569117 w 569117"/>
              <a:gd name="connsiteY0" fmla="*/ 0 h 747712"/>
              <a:gd name="connsiteX1" fmla="*/ 0 w 569117"/>
              <a:gd name="connsiteY1" fmla="*/ 747712 h 747712"/>
              <a:gd name="connsiteX0" fmla="*/ 569117 w 569117"/>
              <a:gd name="connsiteY0" fmla="*/ 0 h 747712"/>
              <a:gd name="connsiteX1" fmla="*/ 0 w 569117"/>
              <a:gd name="connsiteY1" fmla="*/ 747712 h 747712"/>
              <a:gd name="connsiteX0" fmla="*/ 571498 w 571498"/>
              <a:gd name="connsiteY0" fmla="*/ 0 h 745331"/>
              <a:gd name="connsiteX1" fmla="*/ 0 w 571498"/>
              <a:gd name="connsiteY1" fmla="*/ 745331 h 745331"/>
              <a:gd name="connsiteX0" fmla="*/ 571498 w 571498"/>
              <a:gd name="connsiteY0" fmla="*/ 0 h 745331"/>
              <a:gd name="connsiteX1" fmla="*/ 0 w 571498"/>
              <a:gd name="connsiteY1" fmla="*/ 745331 h 745331"/>
              <a:gd name="connsiteX0" fmla="*/ 607217 w 607217"/>
              <a:gd name="connsiteY0" fmla="*/ 0 h 745331"/>
              <a:gd name="connsiteX1" fmla="*/ 0 w 607217"/>
              <a:gd name="connsiteY1" fmla="*/ 745331 h 745331"/>
              <a:gd name="connsiteX0" fmla="*/ 642936 w 642936"/>
              <a:gd name="connsiteY0" fmla="*/ 0 h 676275"/>
              <a:gd name="connsiteX1" fmla="*/ 0 w 642936"/>
              <a:gd name="connsiteY1" fmla="*/ 676275 h 676275"/>
              <a:gd name="connsiteX0" fmla="*/ 602455 w 602455"/>
              <a:gd name="connsiteY0" fmla="*/ 0 h 728662"/>
              <a:gd name="connsiteX1" fmla="*/ 0 w 602455"/>
              <a:gd name="connsiteY1" fmla="*/ 728662 h 728662"/>
              <a:gd name="connsiteX0" fmla="*/ 569117 w 569117"/>
              <a:gd name="connsiteY0" fmla="*/ 0 h 745331"/>
              <a:gd name="connsiteX1" fmla="*/ 0 w 569117"/>
              <a:gd name="connsiteY1" fmla="*/ 745331 h 745331"/>
              <a:gd name="connsiteX0" fmla="*/ 569117 w 569117"/>
              <a:gd name="connsiteY0" fmla="*/ 0 h 745331"/>
              <a:gd name="connsiteX1" fmla="*/ 0 w 569117"/>
              <a:gd name="connsiteY1" fmla="*/ 745331 h 745331"/>
              <a:gd name="connsiteX0" fmla="*/ 569117 w 569117"/>
              <a:gd name="connsiteY0" fmla="*/ 0 h 745331"/>
              <a:gd name="connsiteX1" fmla="*/ 0 w 569117"/>
              <a:gd name="connsiteY1" fmla="*/ 745331 h 745331"/>
              <a:gd name="connsiteX0" fmla="*/ 569117 w 569117"/>
              <a:gd name="connsiteY0" fmla="*/ 0 h 745331"/>
              <a:gd name="connsiteX1" fmla="*/ 0 w 569117"/>
              <a:gd name="connsiteY1" fmla="*/ 745331 h 745331"/>
              <a:gd name="connsiteX0" fmla="*/ 569117 w 569117"/>
              <a:gd name="connsiteY0" fmla="*/ 0 h 745331"/>
              <a:gd name="connsiteX1" fmla="*/ 0 w 569117"/>
              <a:gd name="connsiteY1" fmla="*/ 745331 h 745331"/>
              <a:gd name="connsiteX0" fmla="*/ 569117 w 569117"/>
              <a:gd name="connsiteY0" fmla="*/ 0 h 745331"/>
              <a:gd name="connsiteX1" fmla="*/ 0 w 569117"/>
              <a:gd name="connsiteY1" fmla="*/ 745331 h 745331"/>
              <a:gd name="connsiteX0" fmla="*/ 569117 w 569117"/>
              <a:gd name="connsiteY0" fmla="*/ 0 h 745331"/>
              <a:gd name="connsiteX1" fmla="*/ 0 w 569117"/>
              <a:gd name="connsiteY1" fmla="*/ 745331 h 745331"/>
              <a:gd name="connsiteX0" fmla="*/ 569117 w 569117"/>
              <a:gd name="connsiteY0" fmla="*/ 0 h 745331"/>
              <a:gd name="connsiteX1" fmla="*/ 342901 w 569117"/>
              <a:gd name="connsiteY1" fmla="*/ 438149 h 745331"/>
              <a:gd name="connsiteX2" fmla="*/ 0 w 569117"/>
              <a:gd name="connsiteY2" fmla="*/ 745331 h 745331"/>
              <a:gd name="connsiteX0" fmla="*/ 569117 w 569117"/>
              <a:gd name="connsiteY0" fmla="*/ 0 h 745331"/>
              <a:gd name="connsiteX1" fmla="*/ 342901 w 569117"/>
              <a:gd name="connsiteY1" fmla="*/ 438149 h 745331"/>
              <a:gd name="connsiteX2" fmla="*/ 0 w 569117"/>
              <a:gd name="connsiteY2" fmla="*/ 745331 h 745331"/>
              <a:gd name="connsiteX0" fmla="*/ 569117 w 569117"/>
              <a:gd name="connsiteY0" fmla="*/ 0 h 745331"/>
              <a:gd name="connsiteX1" fmla="*/ 342901 w 569117"/>
              <a:gd name="connsiteY1" fmla="*/ 438149 h 745331"/>
              <a:gd name="connsiteX2" fmla="*/ 0 w 569117"/>
              <a:gd name="connsiteY2" fmla="*/ 745331 h 745331"/>
              <a:gd name="connsiteX0" fmla="*/ 569117 w 569117"/>
              <a:gd name="connsiteY0" fmla="*/ 0 h 745331"/>
              <a:gd name="connsiteX1" fmla="*/ 342901 w 569117"/>
              <a:gd name="connsiteY1" fmla="*/ 438149 h 745331"/>
              <a:gd name="connsiteX2" fmla="*/ 0 w 569117"/>
              <a:gd name="connsiteY2" fmla="*/ 745331 h 745331"/>
              <a:gd name="connsiteX0" fmla="*/ 569117 w 569117"/>
              <a:gd name="connsiteY0" fmla="*/ 0 h 745331"/>
              <a:gd name="connsiteX1" fmla="*/ 342901 w 569117"/>
              <a:gd name="connsiteY1" fmla="*/ 438149 h 745331"/>
              <a:gd name="connsiteX2" fmla="*/ 0 w 569117"/>
              <a:gd name="connsiteY2" fmla="*/ 745331 h 745331"/>
              <a:gd name="connsiteX0" fmla="*/ 569117 w 569117"/>
              <a:gd name="connsiteY0" fmla="*/ 0 h 745331"/>
              <a:gd name="connsiteX1" fmla="*/ 342901 w 569117"/>
              <a:gd name="connsiteY1" fmla="*/ 438149 h 745331"/>
              <a:gd name="connsiteX2" fmla="*/ 0 w 569117"/>
              <a:gd name="connsiteY2" fmla="*/ 745331 h 745331"/>
              <a:gd name="connsiteX0" fmla="*/ 569117 w 569117"/>
              <a:gd name="connsiteY0" fmla="*/ 0 h 745331"/>
              <a:gd name="connsiteX1" fmla="*/ 342901 w 569117"/>
              <a:gd name="connsiteY1" fmla="*/ 438149 h 745331"/>
              <a:gd name="connsiteX2" fmla="*/ 0 w 569117"/>
              <a:gd name="connsiteY2" fmla="*/ 745331 h 745331"/>
              <a:gd name="connsiteX0" fmla="*/ 569117 w 569117"/>
              <a:gd name="connsiteY0" fmla="*/ 0 h 750094"/>
              <a:gd name="connsiteX1" fmla="*/ 342901 w 569117"/>
              <a:gd name="connsiteY1" fmla="*/ 442912 h 750094"/>
              <a:gd name="connsiteX2" fmla="*/ 0 w 569117"/>
              <a:gd name="connsiteY2" fmla="*/ 750094 h 750094"/>
              <a:gd name="connsiteX0" fmla="*/ 569117 w 569117"/>
              <a:gd name="connsiteY0" fmla="*/ 0 h 750094"/>
              <a:gd name="connsiteX1" fmla="*/ 342901 w 569117"/>
              <a:gd name="connsiteY1" fmla="*/ 442912 h 750094"/>
              <a:gd name="connsiteX2" fmla="*/ 0 w 569117"/>
              <a:gd name="connsiteY2" fmla="*/ 750094 h 75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117" h="750094">
                <a:moveTo>
                  <a:pt x="569117" y="0"/>
                </a:moveTo>
                <a:cubicBezTo>
                  <a:pt x="565150" y="217487"/>
                  <a:pt x="458787" y="315913"/>
                  <a:pt x="342901" y="442912"/>
                </a:cubicBezTo>
                <a:cubicBezTo>
                  <a:pt x="231773" y="556420"/>
                  <a:pt x="51594" y="712788"/>
                  <a:pt x="0" y="750094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  <a:latin typeface="+mj-lt"/>
            </a:endParaRPr>
          </a:p>
        </p:txBody>
      </p:sp>
      <p:cxnSp>
        <p:nvCxnSpPr>
          <p:cNvPr id="71" name="直接连接符 8"/>
          <p:cNvCxnSpPr/>
          <p:nvPr/>
        </p:nvCxnSpPr>
        <p:spPr>
          <a:xfrm>
            <a:off x="2631281" y="3207545"/>
            <a:ext cx="56435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9"/>
          <p:cNvCxnSpPr/>
          <p:nvPr/>
        </p:nvCxnSpPr>
        <p:spPr>
          <a:xfrm>
            <a:off x="3181351" y="3200400"/>
            <a:ext cx="0" cy="24526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10"/>
          <p:cNvCxnSpPr/>
          <p:nvPr/>
        </p:nvCxnSpPr>
        <p:spPr>
          <a:xfrm>
            <a:off x="3181351" y="3431384"/>
            <a:ext cx="901064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点击文字添加标题"/>
          <p:cNvSpPr txBox="1"/>
          <p:nvPr/>
        </p:nvSpPr>
        <p:spPr>
          <a:xfrm>
            <a:off x="3543369" y="2311569"/>
            <a:ext cx="670292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7200" b="1">
                <a:gradFill>
                  <a:gsLst>
                    <a:gs pos="56000">
                      <a:srgbClr val="FEFC96"/>
                    </a:gs>
                    <a:gs pos="71000">
                      <a:srgbClr val="FAAF5B"/>
                    </a:gs>
                    <a:gs pos="100000">
                      <a:srgbClr val="88765E"/>
                    </a:gs>
                    <a:gs pos="20000">
                      <a:srgbClr val="758A80"/>
                    </a:gs>
                    <a:gs pos="0">
                      <a:srgbClr val="75FEFF"/>
                    </a:gs>
                    <a:gs pos="35000">
                      <a:srgbClr val="FDFFFD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tr-TR" altLang="zh-CN" sz="6000" dirty="0">
                <a:solidFill>
                  <a:srgbClr val="0070C0"/>
                </a:solidFill>
                <a:effectLst/>
                <a:latin typeface="+mj-lt"/>
              </a:rPr>
              <a:t>SUMMER</a:t>
            </a:r>
            <a:endParaRPr lang="en-US" altLang="zh-CN" sz="6000" dirty="0">
              <a:solidFill>
                <a:srgbClr val="0070C0"/>
              </a:solidFill>
              <a:effectLst/>
              <a:latin typeface="+mj-lt"/>
            </a:endParaRPr>
          </a:p>
        </p:txBody>
      </p:sp>
      <p:sp>
        <p:nvSpPr>
          <p:cNvPr id="75" name="椭圆 3"/>
          <p:cNvSpPr/>
          <p:nvPr/>
        </p:nvSpPr>
        <p:spPr>
          <a:xfrm>
            <a:off x="-532400" y="3158949"/>
            <a:ext cx="561224" cy="540103"/>
          </a:xfrm>
          <a:prstGeom prst="ellipse">
            <a:avLst/>
          </a:prstGeom>
          <a:gradFill>
            <a:gsLst>
              <a:gs pos="0">
                <a:srgbClr val="0070C0"/>
              </a:gs>
              <a:gs pos="13000">
                <a:srgbClr val="0070C0"/>
              </a:gs>
              <a:gs pos="29000">
                <a:srgbClr val="0070C0"/>
              </a:gs>
              <a:gs pos="43000">
                <a:srgbClr val="005DA2">
                  <a:alpha val="50000"/>
                </a:srgbClr>
              </a:gs>
              <a:gs pos="61000">
                <a:srgbClr val="3366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76" name="椭圆 1"/>
          <p:cNvSpPr/>
          <p:nvPr/>
        </p:nvSpPr>
        <p:spPr>
          <a:xfrm>
            <a:off x="2664619" y="2688619"/>
            <a:ext cx="561224" cy="540103"/>
          </a:xfrm>
          <a:prstGeom prst="ellipse">
            <a:avLst/>
          </a:prstGeom>
          <a:gradFill>
            <a:gsLst>
              <a:gs pos="0">
                <a:srgbClr val="0070C0"/>
              </a:gs>
              <a:gs pos="13000">
                <a:srgbClr val="0070C0"/>
              </a:gs>
              <a:gs pos="29000">
                <a:srgbClr val="0070C0"/>
              </a:gs>
              <a:gs pos="43000">
                <a:srgbClr val="005DA2">
                  <a:alpha val="50000"/>
                </a:srgbClr>
              </a:gs>
              <a:gs pos="61000">
                <a:srgbClr val="3366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77" name="椭圆 2"/>
          <p:cNvSpPr/>
          <p:nvPr/>
        </p:nvSpPr>
        <p:spPr>
          <a:xfrm>
            <a:off x="8539326" y="3141762"/>
            <a:ext cx="561224" cy="540103"/>
          </a:xfrm>
          <a:prstGeom prst="ellipse">
            <a:avLst/>
          </a:prstGeom>
          <a:gradFill>
            <a:gsLst>
              <a:gs pos="0">
                <a:srgbClr val="0070C0"/>
              </a:gs>
              <a:gs pos="13000">
                <a:srgbClr val="0070C0"/>
              </a:gs>
              <a:gs pos="29000">
                <a:srgbClr val="0070C0"/>
              </a:gs>
              <a:gs pos="43000">
                <a:srgbClr val="005DA2">
                  <a:alpha val="50000"/>
                </a:srgbClr>
              </a:gs>
              <a:gs pos="61000">
                <a:srgbClr val="3366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8230541" y="-1197194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0" name="同心圆 7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81" name="椭圆 8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+mj-lt"/>
                <a:ea typeface="宋体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5808356" y="-378556"/>
            <a:ext cx="840197" cy="8405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3" name="同心圆 8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84" name="椭圆 8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6802424" y="-502500"/>
            <a:ext cx="1187204" cy="118763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6" name="同心圆 8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87" name="椭圆 8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9832013" y="-223358"/>
            <a:ext cx="914281" cy="91461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9" name="同心圆 8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90" name="椭圆 8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+mj-lt"/>
                <a:ea typeface="宋体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1026167" y="6512646"/>
            <a:ext cx="785040" cy="7853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2" name="同心圆 9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93" name="椭圆 9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5287774" y="5831640"/>
            <a:ext cx="336611" cy="3367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5" name="同心圆 9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96" name="椭圆 9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4246057" y="5561176"/>
            <a:ext cx="705342" cy="705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8" name="同心圆 9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99" name="椭圆 9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11003122" y="-1220177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1" name="同心圆 10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+mj-lt"/>
                <a:ea typeface="宋体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10943273" y="393745"/>
            <a:ext cx="297401" cy="2975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1" name="同心圆 1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122" name="椭圆 12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2595166" y="6066750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4" name="同心圆 1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125" name="椭圆 124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+mj-lt"/>
                <a:ea typeface="宋体"/>
              </a:endParaRPr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1704536" y="5934054"/>
            <a:ext cx="693499" cy="69375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7" name="同心圆 1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128" name="椭圆 12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392324" y="6354304"/>
            <a:ext cx="422448" cy="4226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4" name="同心圆 17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175" name="椭圆 17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</p:grpSp>
      <p:grpSp>
        <p:nvGrpSpPr>
          <p:cNvPr id="176" name="组合 175"/>
          <p:cNvGrpSpPr/>
          <p:nvPr/>
        </p:nvGrpSpPr>
        <p:grpSpPr>
          <a:xfrm>
            <a:off x="160401" y="6109837"/>
            <a:ext cx="211223" cy="2113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7" name="同心圆 17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178" name="椭圆 17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</p:grpSp>
      <p:sp>
        <p:nvSpPr>
          <p:cNvPr id="62" name="矩形 16"/>
          <p:cNvSpPr>
            <a:spLocks noChangeArrowheads="1"/>
          </p:cNvSpPr>
          <p:nvPr/>
        </p:nvSpPr>
        <p:spPr bwMode="auto">
          <a:xfrm>
            <a:off x="3602151" y="3652844"/>
            <a:ext cx="185392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dirty="0">
                <a:latin typeface="+mj-lt"/>
                <a:ea typeface="微软雅黑" pitchFamily="34" charset="-122"/>
                <a:sym typeface="Arial" pitchFamily="34" charset="0"/>
              </a:rPr>
              <a:t>01</a:t>
            </a:r>
            <a:r>
              <a:rPr lang="zh-CN" altLang="en-US" dirty="0">
                <a:latin typeface="+mj-lt"/>
                <a:ea typeface="微软雅黑" pitchFamily="34" charset="-122"/>
                <a:sym typeface="Arial" pitchFamily="34" charset="0"/>
              </a:rPr>
              <a:t>：</a:t>
            </a:r>
            <a:r>
              <a:rPr lang="tr-TR" altLang="zh-CN" dirty="0">
                <a:latin typeface="+mj-lt"/>
                <a:ea typeface="微软雅黑" pitchFamily="34" charset="-122"/>
                <a:sym typeface="Arial" pitchFamily="34" charset="0"/>
              </a:rPr>
              <a:t>Text here...</a:t>
            </a:r>
            <a:endParaRPr lang="en-US" altLang="zh-CN" dirty="0">
              <a:latin typeface="+mj-lt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04" name="矩形 16"/>
          <p:cNvSpPr>
            <a:spLocks noChangeArrowheads="1"/>
          </p:cNvSpPr>
          <p:nvPr/>
        </p:nvSpPr>
        <p:spPr bwMode="auto">
          <a:xfrm>
            <a:off x="5441841" y="3652844"/>
            <a:ext cx="185392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dirty="0">
                <a:latin typeface="+mj-lt"/>
                <a:ea typeface="微软雅黑" pitchFamily="34" charset="-122"/>
                <a:sym typeface="Arial" pitchFamily="34" charset="0"/>
              </a:rPr>
              <a:t>02</a:t>
            </a:r>
            <a:r>
              <a:rPr lang="zh-CN" altLang="en-US" dirty="0">
                <a:latin typeface="+mj-lt"/>
                <a:ea typeface="微软雅黑" pitchFamily="34" charset="-122"/>
                <a:sym typeface="Arial" pitchFamily="34" charset="0"/>
              </a:rPr>
              <a:t>：</a:t>
            </a:r>
            <a:r>
              <a:rPr lang="tr-TR" altLang="zh-CN" dirty="0">
                <a:latin typeface="+mj-lt"/>
                <a:ea typeface="微软雅黑" pitchFamily="34" charset="-122"/>
                <a:sym typeface="Arial" pitchFamily="34" charset="0"/>
              </a:rPr>
              <a:t>Text here...</a:t>
            </a:r>
            <a:endParaRPr lang="en-US" altLang="zh-CN" dirty="0">
              <a:latin typeface="+mj-lt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05" name="矩形 16"/>
          <p:cNvSpPr>
            <a:spLocks noChangeArrowheads="1"/>
          </p:cNvSpPr>
          <p:nvPr/>
        </p:nvSpPr>
        <p:spPr bwMode="auto">
          <a:xfrm>
            <a:off x="7295769" y="3652844"/>
            <a:ext cx="185392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dirty="0">
                <a:latin typeface="+mj-lt"/>
                <a:ea typeface="微软雅黑" pitchFamily="34" charset="-122"/>
                <a:sym typeface="Arial" pitchFamily="34" charset="0"/>
              </a:rPr>
              <a:t>03</a:t>
            </a:r>
            <a:r>
              <a:rPr lang="zh-CN" altLang="en-US" dirty="0">
                <a:latin typeface="+mj-lt"/>
                <a:ea typeface="微软雅黑" pitchFamily="34" charset="-122"/>
                <a:sym typeface="Arial" pitchFamily="34" charset="0"/>
              </a:rPr>
              <a:t>：</a:t>
            </a:r>
            <a:r>
              <a:rPr lang="tr-TR" altLang="zh-CN" dirty="0">
                <a:latin typeface="+mj-lt"/>
                <a:ea typeface="微软雅黑" pitchFamily="34" charset="-122"/>
                <a:sym typeface="Arial" pitchFamily="34" charset="0"/>
              </a:rPr>
              <a:t>Text here...</a:t>
            </a:r>
            <a:endParaRPr lang="en-US" altLang="zh-CN" dirty="0">
              <a:latin typeface="+mj-lt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06" name="矩形 16"/>
          <p:cNvSpPr>
            <a:spLocks noChangeArrowheads="1"/>
          </p:cNvSpPr>
          <p:nvPr/>
        </p:nvSpPr>
        <p:spPr bwMode="auto">
          <a:xfrm>
            <a:off x="3602151" y="4050303"/>
            <a:ext cx="185392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dirty="0">
                <a:latin typeface="+mj-lt"/>
                <a:ea typeface="微软雅黑" pitchFamily="34" charset="-122"/>
                <a:sym typeface="Arial" pitchFamily="34" charset="0"/>
              </a:rPr>
              <a:t>04</a:t>
            </a:r>
            <a:r>
              <a:rPr lang="zh-CN" altLang="en-US" dirty="0">
                <a:latin typeface="+mj-lt"/>
                <a:ea typeface="微软雅黑" pitchFamily="34" charset="-122"/>
                <a:sym typeface="Arial" pitchFamily="34" charset="0"/>
              </a:rPr>
              <a:t>：</a:t>
            </a:r>
            <a:r>
              <a:rPr lang="tr-TR" altLang="zh-CN" dirty="0">
                <a:latin typeface="+mj-lt"/>
                <a:ea typeface="微软雅黑" pitchFamily="34" charset="-122"/>
                <a:sym typeface="Arial" pitchFamily="34" charset="0"/>
              </a:rPr>
              <a:t>Text here...</a:t>
            </a:r>
            <a:endParaRPr lang="en-US" altLang="zh-CN" dirty="0">
              <a:latin typeface="+mj-lt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07" name="矩形 16"/>
          <p:cNvSpPr>
            <a:spLocks noChangeArrowheads="1"/>
          </p:cNvSpPr>
          <p:nvPr/>
        </p:nvSpPr>
        <p:spPr bwMode="auto">
          <a:xfrm>
            <a:off x="5456080" y="4050303"/>
            <a:ext cx="2344656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dirty="0">
                <a:latin typeface="+mj-lt"/>
                <a:ea typeface="微软雅黑" pitchFamily="34" charset="-122"/>
                <a:sym typeface="Arial" pitchFamily="34" charset="0"/>
              </a:rPr>
              <a:t>05</a:t>
            </a:r>
            <a:r>
              <a:rPr lang="zh-CN" altLang="en-US" dirty="0">
                <a:latin typeface="+mj-lt"/>
                <a:ea typeface="微软雅黑" pitchFamily="34" charset="-122"/>
                <a:sym typeface="Arial" pitchFamily="34" charset="0"/>
              </a:rPr>
              <a:t>：</a:t>
            </a:r>
            <a:r>
              <a:rPr lang="tr-TR" altLang="zh-CN" dirty="0">
                <a:latin typeface="+mj-lt"/>
                <a:ea typeface="微软雅黑" pitchFamily="34" charset="-122"/>
                <a:sym typeface="Arial" pitchFamily="34" charset="0"/>
              </a:rPr>
              <a:t>Text here...</a:t>
            </a:r>
            <a:endParaRPr lang="en-US" altLang="zh-CN" dirty="0">
              <a:latin typeface="+mj-lt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3631179" y="3456539"/>
            <a:ext cx="5200331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3453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1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 C 0.07057 -0.00046 0.14843 -0.00069 0.21224 -0.00069 C 0.21237 -0.01204 0.21172 -0.01806 0.21185 -0.03218 C 0.30911 -0.18032 0.2306 -0.17361 0.21692 -0.14051 C 0.21653 -0.1537 0.21705 -0.16574 0.21653 -0.18148 C 0.22799 -0.19468 0.27409 -0.21366 0.28346 -0.15556 C 0.29284 -0.09745 0.24791 -0.04653 0.24114 -0.03264 L 0.28294 -0.03264 C 0.28294 -0.01898 0.28398 -0.01412 0.28385 0.00046 C 0.41054 0.00162 0.8845 0.00023 1.04258 -0.00093 " pathEditMode="relative" rAng="0" ptsTypes="AAAAAAAAAA">
                                      <p:cBhvr>
                                        <p:cTn id="12" dur="4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22" y="-972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00" fill="hold"/>
                                        <p:tgtEl>
                                          <p:spTgt spid="75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7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xit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7" presetClass="entr" presetSubtype="8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8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8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8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8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2" presetClass="exit" presetSubtype="8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8" dur="1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ccel="7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67" dur="500" fill="hold"/>
                                        <p:tgtEl>
                                          <p:spTgt spid="76"/>
                                        </p:tgtEl>
                                      </p:cBhvr>
                                      <p:by x="1000000" y="10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1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accel="7000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77"/>
                                        </p:tgtEl>
                                      </p:cBhvr>
                                      <p:by x="1000000" y="10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2" nodeType="withEffect">
                                  <p:stCondLst>
                                    <p:cond delay="3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100"/>
                            </p:stCondLst>
                            <p:childTnLst>
                              <p:par>
                                <p:cTn id="8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6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1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6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1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6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100"/>
                            </p:stCondLst>
                            <p:childTnLst>
                              <p:par>
                                <p:cTn id="10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8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 tmFilter="0, 0; .2, .5; .8, .5; 1, 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0" dur="250" autoRev="1" fill="hold"/>
                                        <p:tgtEl>
                                          <p:spTgt spid="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1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6" grpId="0" animBg="1"/>
      <p:bldP spid="67" grpId="0" animBg="1"/>
      <p:bldP spid="69" grpId="0" animBg="1"/>
      <p:bldP spid="70" grpId="0" animBg="1"/>
      <p:bldP spid="74" grpId="0"/>
      <p:bldP spid="75" grpId="0" animBg="1"/>
      <p:bldP spid="75" grpId="1" animBg="1"/>
      <p:bldP spid="76" grpId="0" animBg="1"/>
      <p:bldP spid="76" grpId="1" animBg="1"/>
      <p:bldP spid="76" grpId="2" animBg="1"/>
      <p:bldP spid="77" grpId="0" animBg="1"/>
      <p:bldP spid="77" grpId="1" animBg="1"/>
      <p:bldP spid="77" grpId="2" animBg="1"/>
      <p:bldP spid="62" grpId="0"/>
      <p:bldP spid="104" grpId="0"/>
      <p:bldP spid="105" grpId="0"/>
      <p:bldP spid="106" grpId="0"/>
      <p:bldP spid="107" grpId="0"/>
      <p:bldP spid="10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319025" y="439873"/>
            <a:ext cx="268794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tr-TR" altLang="zh-CN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/>
              </a:rPr>
              <a:t>TITLE HERE</a:t>
            </a:r>
            <a:endParaRPr lang="zh-CN" altLang="en-US" sz="27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微软雅黑"/>
            </a:endParaRPr>
          </a:p>
        </p:txBody>
      </p:sp>
      <p:pic>
        <p:nvPicPr>
          <p:cNvPr id="27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883" y="333450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282" y="34282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52400" y="4533900"/>
            <a:ext cx="122047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3200">
              <a:latin typeface="+mj-lt"/>
              <a:ea typeface="微软雅黑" pitchFamily="34" charset="-122"/>
              <a:cs typeface="Calibri" pitchFamily="34" charset="0"/>
              <a:sym typeface="Calibri" pitchFamily="34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141287" y="4533900"/>
            <a:ext cx="12225338" cy="68262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28575"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190500" dist="139700" dir="618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/>
          <a:p>
            <a:pPr algn="ctr"/>
            <a:endParaRPr lang="zh-CN" altLang="zh-CN" sz="3200">
              <a:latin typeface="+mj-lt"/>
              <a:ea typeface="微软雅黑" pitchFamily="34" charset="-122"/>
              <a:cs typeface="Calibri" pitchFamily="34" charset="0"/>
              <a:sym typeface="Calibri" pitchFamily="34" charset="0"/>
            </a:endParaRPr>
          </a:p>
        </p:txBody>
      </p:sp>
      <p:grpSp>
        <p:nvGrpSpPr>
          <p:cNvPr id="8" name="组合 3"/>
          <p:cNvGrpSpPr>
            <a:grpSpLocks/>
          </p:cNvGrpSpPr>
          <p:nvPr/>
        </p:nvGrpSpPr>
        <p:grpSpPr bwMode="auto">
          <a:xfrm>
            <a:off x="4479925" y="2298700"/>
            <a:ext cx="3536950" cy="2133600"/>
            <a:chOff x="0" y="0"/>
            <a:chExt cx="3536515" cy="2133600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536515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18"/>
            <p:cNvSpPr>
              <a:spLocks noChangeArrowheads="1"/>
            </p:cNvSpPr>
            <p:nvPr/>
          </p:nvSpPr>
          <p:spPr bwMode="auto">
            <a:xfrm>
              <a:off x="519687" y="255892"/>
              <a:ext cx="2450592" cy="1530000"/>
            </a:xfrm>
            <a:prstGeom prst="rect">
              <a:avLst/>
            </a:prstGeom>
            <a:blipFill dpi="0"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3200">
                <a:latin typeface="+mj-lt"/>
                <a:ea typeface="微软雅黑" pitchFamily="34" charset="-122"/>
                <a:cs typeface="Calibri" pitchFamily="34" charset="0"/>
                <a:sym typeface="Calibri" pitchFamily="34" charset="0"/>
              </a:endParaRPr>
            </a:p>
          </p:txBody>
        </p:sp>
      </p:grpSp>
      <p:grpSp>
        <p:nvGrpSpPr>
          <p:cNvPr id="11" name="组合 2"/>
          <p:cNvGrpSpPr>
            <a:grpSpLocks/>
          </p:cNvGrpSpPr>
          <p:nvPr/>
        </p:nvGrpSpPr>
        <p:grpSpPr bwMode="auto">
          <a:xfrm>
            <a:off x="1025525" y="2298700"/>
            <a:ext cx="3536950" cy="2133600"/>
            <a:chOff x="0" y="0"/>
            <a:chExt cx="3536515" cy="2133600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536515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9"/>
            <p:cNvSpPr>
              <a:spLocks noChangeArrowheads="1"/>
            </p:cNvSpPr>
            <p:nvPr/>
          </p:nvSpPr>
          <p:spPr bwMode="auto">
            <a:xfrm>
              <a:off x="524581" y="255892"/>
              <a:ext cx="2450592" cy="1530000"/>
            </a:xfrm>
            <a:prstGeom prst="rect">
              <a:avLst/>
            </a:prstGeom>
            <a:blipFill dpi="0"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3200">
                <a:latin typeface="+mj-lt"/>
                <a:ea typeface="微软雅黑" pitchFamily="34" charset="-122"/>
                <a:cs typeface="Calibri" pitchFamily="34" charset="0"/>
                <a:sym typeface="Calibri" pitchFamily="34" charset="0"/>
              </a:endParaRPr>
            </a:p>
          </p:txBody>
        </p:sp>
      </p:grpSp>
      <p:grpSp>
        <p:nvGrpSpPr>
          <p:cNvPr id="14" name="组合 13"/>
          <p:cNvGrpSpPr>
            <a:grpSpLocks/>
          </p:cNvGrpSpPr>
          <p:nvPr/>
        </p:nvGrpSpPr>
        <p:grpSpPr bwMode="auto">
          <a:xfrm>
            <a:off x="7934325" y="2298700"/>
            <a:ext cx="3535363" cy="2133600"/>
            <a:chOff x="0" y="0"/>
            <a:chExt cx="3536515" cy="2133600"/>
          </a:xfrm>
        </p:grpSpPr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536515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20"/>
            <p:cNvSpPr>
              <a:spLocks noChangeArrowheads="1"/>
            </p:cNvSpPr>
            <p:nvPr/>
          </p:nvSpPr>
          <p:spPr bwMode="auto">
            <a:xfrm>
              <a:off x="515715" y="255890"/>
              <a:ext cx="2450592" cy="1530000"/>
            </a:xfrm>
            <a:prstGeom prst="rect">
              <a:avLst/>
            </a:prstGeom>
            <a:blipFill dpi="0"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3200">
                <a:latin typeface="+mj-lt"/>
                <a:ea typeface="微软雅黑" pitchFamily="34" charset="-122"/>
                <a:cs typeface="Calibri" pitchFamily="34" charset="0"/>
                <a:sym typeface="Calibri" pitchFamily="34" charset="0"/>
              </a:endParaRPr>
            </a:p>
          </p:txBody>
        </p:sp>
      </p:grpSp>
      <p:sp>
        <p:nvSpPr>
          <p:cNvPr id="17" name="矩形 37"/>
          <p:cNvSpPr>
            <a:spLocks noChangeArrowheads="1"/>
          </p:cNvSpPr>
          <p:nvPr/>
        </p:nvSpPr>
        <p:spPr bwMode="auto">
          <a:xfrm>
            <a:off x="1468438" y="1609725"/>
            <a:ext cx="9593262" cy="37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latin typeface="+mj-lt"/>
                <a:ea typeface="微软雅黑" pitchFamily="34" charset="-122"/>
                <a:sym typeface="方正兰亭黑_GBK" pitchFamily="2" charset="-122"/>
              </a:rPr>
              <a:t>A complex idea can be conveyed with just a single still image, namely making it possible to absorb large amounts of data quickly.</a:t>
            </a:r>
            <a:endParaRPr lang="zh-CN" altLang="en-US" dirty="0">
              <a:latin typeface="+mj-lt"/>
              <a:ea typeface="微软雅黑" pitchFamily="34" charset="-122"/>
            </a:endParaRPr>
          </a:p>
        </p:txBody>
      </p:sp>
      <p:sp>
        <p:nvSpPr>
          <p:cNvPr id="18" name="矩形 38"/>
          <p:cNvSpPr>
            <a:spLocks noChangeArrowheads="1"/>
          </p:cNvSpPr>
          <p:nvPr/>
        </p:nvSpPr>
        <p:spPr bwMode="auto">
          <a:xfrm>
            <a:off x="2083593" y="4643438"/>
            <a:ext cx="1471860" cy="43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tr-TR" altLang="zh-CN" sz="2200" b="1" dirty="0">
                <a:solidFill>
                  <a:srgbClr val="0070C0"/>
                </a:solidFill>
                <a:latin typeface="+mj-lt"/>
                <a:ea typeface="微软雅黑" pitchFamily="34" charset="-122"/>
                <a:sym typeface="方正兰亭黑_GBK" pitchFamily="2" charset="-122"/>
              </a:rPr>
              <a:t>TITLE HERE</a:t>
            </a:r>
            <a:endParaRPr lang="en-US" sz="2200" b="1" dirty="0">
              <a:solidFill>
                <a:srgbClr val="0070C0"/>
              </a:solidFill>
              <a:latin typeface="+mj-lt"/>
              <a:ea typeface="微软雅黑" pitchFamily="34" charset="-122"/>
              <a:sym typeface="方正兰亭黑_GBK" pitchFamily="2" charset="-122"/>
            </a:endParaRPr>
          </a:p>
        </p:txBody>
      </p: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1630363" y="5281613"/>
            <a:ext cx="2328862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latin typeface="+mj-lt"/>
                <a:ea typeface="微软雅黑" pitchFamily="34" charset="-122"/>
                <a:sym typeface="方正兰亭黑_GBK" pitchFamily="2" charset="-122"/>
              </a:rPr>
              <a:t>We hope that this template will return to you as a time, money and reputation.</a:t>
            </a:r>
            <a:endParaRPr lang="zh-CN" altLang="en-US" dirty="0">
              <a:latin typeface="+mj-lt"/>
              <a:ea typeface="微软雅黑" pitchFamily="34" charset="-122"/>
            </a:endParaRPr>
          </a:p>
        </p:txBody>
      </p:sp>
      <p:sp>
        <p:nvSpPr>
          <p:cNvPr id="20" name="矩形 51"/>
          <p:cNvSpPr>
            <a:spLocks noChangeArrowheads="1"/>
          </p:cNvSpPr>
          <p:nvPr/>
        </p:nvSpPr>
        <p:spPr bwMode="auto">
          <a:xfrm>
            <a:off x="5537993" y="4643438"/>
            <a:ext cx="1471860" cy="43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tr-TR" altLang="zh-CN" sz="2200" b="1" dirty="0">
                <a:solidFill>
                  <a:srgbClr val="0070C0"/>
                </a:solidFill>
                <a:latin typeface="+mj-lt"/>
                <a:ea typeface="微软雅黑" pitchFamily="34" charset="-122"/>
                <a:sym typeface="方正兰亭黑_GBK" pitchFamily="2" charset="-122"/>
              </a:rPr>
              <a:t>TITLE HERE</a:t>
            </a:r>
            <a:endParaRPr lang="en-US" sz="2200" b="1" dirty="0">
              <a:solidFill>
                <a:srgbClr val="0070C0"/>
              </a:solidFill>
              <a:latin typeface="+mj-lt"/>
              <a:ea typeface="微软雅黑" pitchFamily="34" charset="-122"/>
              <a:sym typeface="方正兰亭黑_GBK" pitchFamily="2" charset="-122"/>
            </a:endParaRPr>
          </a:p>
        </p:txBody>
      </p:sp>
      <p:sp>
        <p:nvSpPr>
          <p:cNvPr id="21" name="矩形 47"/>
          <p:cNvSpPr>
            <a:spLocks noChangeArrowheads="1"/>
          </p:cNvSpPr>
          <p:nvPr/>
        </p:nvSpPr>
        <p:spPr bwMode="auto">
          <a:xfrm>
            <a:off x="5083175" y="5281613"/>
            <a:ext cx="2328863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latin typeface="+mj-lt"/>
                <a:ea typeface="微软雅黑" pitchFamily="34" charset="-122"/>
                <a:sym typeface="方正兰亭黑_GBK" pitchFamily="2" charset="-122"/>
              </a:rPr>
              <a:t>We hope that this template will return to you as a time, money and reputation.</a:t>
            </a:r>
            <a:endParaRPr lang="zh-CN" altLang="en-US" dirty="0">
              <a:latin typeface="+mj-lt"/>
              <a:ea typeface="微软雅黑" pitchFamily="34" charset="-122"/>
            </a:endParaRPr>
          </a:p>
        </p:txBody>
      </p:sp>
      <p:sp>
        <p:nvSpPr>
          <p:cNvPr id="22" name="矩形 53"/>
          <p:cNvSpPr>
            <a:spLocks noChangeArrowheads="1"/>
          </p:cNvSpPr>
          <p:nvPr/>
        </p:nvSpPr>
        <p:spPr bwMode="auto">
          <a:xfrm>
            <a:off x="8966076" y="4643438"/>
            <a:ext cx="1471860" cy="43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tr-TR" altLang="zh-CN" sz="2200" b="1" dirty="0">
                <a:solidFill>
                  <a:srgbClr val="0070C0"/>
                </a:solidFill>
                <a:latin typeface="+mj-lt"/>
                <a:ea typeface="微软雅黑" pitchFamily="34" charset="-122"/>
                <a:sym typeface="方正兰亭黑_GBK" pitchFamily="2" charset="-122"/>
              </a:rPr>
              <a:t>TITLE HERE</a:t>
            </a:r>
            <a:endParaRPr lang="en-US" sz="2200" b="1" dirty="0">
              <a:solidFill>
                <a:srgbClr val="0070C0"/>
              </a:solidFill>
              <a:latin typeface="+mj-lt"/>
              <a:ea typeface="微软雅黑" pitchFamily="34" charset="-122"/>
              <a:sym typeface="方正兰亭黑_GBK" pitchFamily="2" charset="-122"/>
            </a:endParaRPr>
          </a:p>
        </p:txBody>
      </p:sp>
      <p:sp>
        <p:nvSpPr>
          <p:cNvPr id="23" name="矩形 47"/>
          <p:cNvSpPr>
            <a:spLocks noChangeArrowheads="1"/>
          </p:cNvSpPr>
          <p:nvPr/>
        </p:nvSpPr>
        <p:spPr bwMode="auto">
          <a:xfrm>
            <a:off x="8537575" y="5281613"/>
            <a:ext cx="2328863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latin typeface="+mj-lt"/>
                <a:ea typeface="微软雅黑" pitchFamily="34" charset="-122"/>
                <a:sym typeface="方正兰亭黑_GBK" pitchFamily="2" charset="-122"/>
              </a:rPr>
              <a:t>We hope that this template will return to you as a time, money and reputation.</a:t>
            </a:r>
            <a:endParaRPr lang="zh-CN" altLang="en-US" dirty="0">
              <a:latin typeface="+mj-lt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24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r"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8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26" presetID="1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2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31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3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3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40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53" presetID="2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>
                                          <p:cBhvr>
                                            <p:cTn id="55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>
                                          <p:cBhvr>
                                            <p:cTn id="58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>
                                          <p:cBhvr>
                                            <p:cTn id="61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7" grpId="0" animBg="1"/>
          <p:bldP spid="17" grpId="0"/>
          <p:bldP spid="18" grpId="0" bldLvl="0" autoUpdateAnimBg="0"/>
          <p:bldP spid="19" grpId="0" bldLvl="0" autoUpdateAnimBg="0"/>
          <p:bldP spid="20" grpId="0" bldLvl="0" autoUpdateAnimBg="0"/>
          <p:bldP spid="21" grpId="0" bldLvl="0" autoUpdateAnimBg="0"/>
          <p:bldP spid="22" grpId="0" bldLvl="0" autoUpdateAnimBg="0"/>
          <p:bldP spid="23" grpId="0" bldLvl="0" autoUpdateAnimBg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8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26" presetID="1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2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31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3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3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40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53" presetID="2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>
                                          <p:cBhvr>
                                            <p:cTn id="55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>
                                          <p:cBhvr>
                                            <p:cTn id="58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>
                                          <p:cBhvr>
                                            <p:cTn id="61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4950"/>
                                </p:stCondLst>
                                <p:childTnLst>
                                  <p:par>
                                    <p:cTn id="6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7" grpId="0" animBg="1"/>
          <p:bldP spid="17" grpId="0"/>
          <p:bldP spid="18" grpId="0" bldLvl="0" autoUpdateAnimBg="0"/>
          <p:bldP spid="19" grpId="0" bldLvl="0" autoUpdateAnimBg="0"/>
          <p:bldP spid="20" grpId="0" bldLvl="0" autoUpdateAnimBg="0"/>
          <p:bldP spid="21" grpId="0" bldLvl="0" autoUpdateAnimBg="0"/>
          <p:bldP spid="22" grpId="0" bldLvl="0" autoUpdateAnimBg="0"/>
          <p:bldP spid="23" grpId="0" bldLvl="0" autoUpdateAnimBg="0"/>
          <p:bldP spid="24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319025" y="439873"/>
            <a:ext cx="268794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tr-TR" altLang="zh-CN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/>
              </a:rPr>
              <a:t>TITLE HERE</a:t>
            </a:r>
            <a:endParaRPr lang="zh-CN" altLang="en-US" sz="27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微软雅黑"/>
            </a:endParaRPr>
          </a:p>
        </p:txBody>
      </p:sp>
      <p:pic>
        <p:nvPicPr>
          <p:cNvPr id="27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883" y="333450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282" y="34282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934901" y="1290284"/>
            <a:ext cx="4256726" cy="5268931"/>
            <a:chOff x="865232" y="1286330"/>
            <a:chExt cx="4013321" cy="4966128"/>
          </a:xfrm>
        </p:grpSpPr>
        <p:pic>
          <p:nvPicPr>
            <p:cNvPr id="7" name="Picture 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232" y="1286330"/>
              <a:ext cx="4013321" cy="4966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4"/>
            <p:cNvSpPr/>
            <p:nvPr/>
          </p:nvSpPr>
          <p:spPr>
            <a:xfrm>
              <a:off x="1454212" y="1875344"/>
              <a:ext cx="2840124" cy="3699194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789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300">
                <a:latin typeface="+mj-lt"/>
              </a:endParaRPr>
            </a:p>
          </p:txBody>
        </p:sp>
      </p:grp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763145" y="4865862"/>
            <a:ext cx="1928775" cy="35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791" tIns="60898" rIns="121791" bIns="60898">
            <a:spAutoFit/>
          </a:bodyPr>
          <a:lstStyle/>
          <a:p>
            <a:r>
              <a:rPr lang="tr-TR" altLang="zh-CN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itchFamily="34" charset="-122"/>
              </a:rPr>
              <a:t>STEP HERE</a:t>
            </a:r>
            <a:endParaRPr lang="en-US" altLang="zh-CN" sz="15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10" name="矩形 47"/>
          <p:cNvSpPr>
            <a:spLocks noChangeArrowheads="1"/>
          </p:cNvSpPr>
          <p:nvPr/>
        </p:nvSpPr>
        <p:spPr bwMode="auto">
          <a:xfrm>
            <a:off x="5744097" y="5281968"/>
            <a:ext cx="2570892" cy="953982"/>
          </a:xfrm>
          <a:prstGeom prst="rect">
            <a:avLst/>
          </a:prstGeom>
          <a:noFill/>
          <a:ln>
            <a:noFill/>
          </a:ln>
        </p:spPr>
        <p:txBody>
          <a:bodyPr wrap="square" lIns="121791" tIns="60898" rIns="121791" bIns="60898">
            <a:spAutoFit/>
          </a:bodyPr>
          <a:lstStyle/>
          <a:p>
            <a:pPr defTabSz="1217890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itchFamily="34" charset="-122"/>
                <a:sym typeface="微软雅黑" pitchFamily="34" charset="-122"/>
              </a:rPr>
              <a:t>We hope that this template will return to you as a time, money and reputation.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8687666" y="4865862"/>
            <a:ext cx="1439987" cy="35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791" tIns="60898" rIns="121791" bIns="60898">
            <a:spAutoFit/>
          </a:bodyPr>
          <a:lstStyle/>
          <a:p>
            <a:r>
              <a:rPr lang="tr-TR" altLang="zh-CN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itchFamily="34" charset="-122"/>
              </a:rPr>
              <a:t>STEP HERE</a:t>
            </a:r>
            <a:endParaRPr lang="en-US" altLang="zh-CN" sz="15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8668619" y="5281968"/>
            <a:ext cx="2570892" cy="953982"/>
          </a:xfrm>
          <a:prstGeom prst="rect">
            <a:avLst/>
          </a:prstGeom>
          <a:noFill/>
          <a:ln>
            <a:noFill/>
          </a:ln>
        </p:spPr>
        <p:txBody>
          <a:bodyPr wrap="square" lIns="121791" tIns="60898" rIns="121791" bIns="60898">
            <a:spAutoFit/>
          </a:bodyPr>
          <a:lstStyle/>
          <a:p>
            <a:pPr defTabSz="1217890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itchFamily="34" charset="-122"/>
                <a:sym typeface="微软雅黑" pitchFamily="34" charset="-122"/>
              </a:rPr>
              <a:t>We hope that this template will return to you as a time, money and reputation.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745663" y="1565505"/>
            <a:ext cx="3017632" cy="466790"/>
            <a:chOff x="814328" y="3219334"/>
            <a:chExt cx="2797200" cy="432536"/>
          </a:xfrm>
        </p:grpSpPr>
        <p:grpSp>
          <p:nvGrpSpPr>
            <p:cNvPr id="14" name="组合 13"/>
            <p:cNvGrpSpPr/>
            <p:nvPr/>
          </p:nvGrpSpPr>
          <p:grpSpPr>
            <a:xfrm>
              <a:off x="814328" y="3219334"/>
              <a:ext cx="2797200" cy="432536"/>
              <a:chOff x="2173927" y="3285519"/>
              <a:chExt cx="3549387" cy="548848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2173927" y="3285519"/>
                <a:ext cx="3549387" cy="548848"/>
                <a:chOff x="4304043" y="1286668"/>
                <a:chExt cx="7914744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8" name="圆角矩形 17"/>
                <p:cNvSpPr/>
                <p:nvPr/>
              </p:nvSpPr>
              <p:spPr>
                <a:xfrm>
                  <a:off x="4304043" y="1286668"/>
                  <a:ext cx="7914744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500">
                    <a:solidFill>
                      <a:srgbClr val="0070C0"/>
                    </a:solidFill>
                    <a:latin typeface="+mj-lt"/>
                  </a:endParaRPr>
                </a:p>
              </p:txBody>
            </p:sp>
            <p:sp>
              <p:nvSpPr>
                <p:cNvPr id="19" name="圆角矩形 18"/>
                <p:cNvSpPr/>
                <p:nvPr/>
              </p:nvSpPr>
              <p:spPr>
                <a:xfrm>
                  <a:off x="4351924" y="1373342"/>
                  <a:ext cx="7812881" cy="2584452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500">
                    <a:solidFill>
                      <a:srgbClr val="0070C0"/>
                    </a:solidFill>
                    <a:latin typeface="+mj-lt"/>
                  </a:endParaRPr>
                </a:p>
              </p:txBody>
            </p:sp>
          </p:grpSp>
          <p:sp>
            <p:nvSpPr>
              <p:cNvPr id="17" name="椭圆 16"/>
              <p:cNvSpPr/>
              <p:nvPr/>
            </p:nvSpPr>
            <p:spPr>
              <a:xfrm>
                <a:off x="2307128" y="3420211"/>
                <a:ext cx="279463" cy="279463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1500">
                  <a:solidFill>
                    <a:srgbClr val="0070C0"/>
                  </a:solidFill>
                  <a:latin typeface="+mj-lt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224125" y="3331792"/>
              <a:ext cx="2191136" cy="2144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l"/>
              <a:r>
                <a:rPr lang="tr-TR" altLang="zh-CN" sz="1500" b="0" dirty="0">
                  <a:solidFill>
                    <a:srgbClr val="0070C0"/>
                  </a:solidFill>
                  <a:latin typeface="+mj-lt"/>
                </a:rPr>
                <a:t>STEP HERE</a:t>
              </a:r>
              <a:endParaRPr lang="zh-CN" altLang="en-US" sz="1500" b="0" dirty="0">
                <a:solidFill>
                  <a:srgbClr val="0070C0"/>
                </a:solidFill>
                <a:latin typeface="+mj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748173" y="2141701"/>
            <a:ext cx="3887494" cy="466790"/>
            <a:chOff x="814327" y="3219334"/>
            <a:chExt cx="3603522" cy="432536"/>
          </a:xfrm>
        </p:grpSpPr>
        <p:grpSp>
          <p:nvGrpSpPr>
            <p:cNvPr id="21" name="组合 20"/>
            <p:cNvGrpSpPr/>
            <p:nvPr/>
          </p:nvGrpSpPr>
          <p:grpSpPr>
            <a:xfrm>
              <a:off x="814327" y="3219334"/>
              <a:ext cx="3603522" cy="432536"/>
              <a:chOff x="2173926" y="3285519"/>
              <a:chExt cx="4572535" cy="548848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2173926" y="3285519"/>
                <a:ext cx="4572535" cy="548848"/>
                <a:chOff x="4304040" y="1286668"/>
                <a:chExt cx="10196250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5" name="圆角矩形 24"/>
                <p:cNvSpPr/>
                <p:nvPr/>
              </p:nvSpPr>
              <p:spPr>
                <a:xfrm>
                  <a:off x="4304040" y="1286668"/>
                  <a:ext cx="10196250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500">
                    <a:solidFill>
                      <a:srgbClr val="0070C0"/>
                    </a:solidFill>
                    <a:latin typeface="+mj-lt"/>
                  </a:endParaRPr>
                </a:p>
              </p:txBody>
            </p:sp>
            <p:sp>
              <p:nvSpPr>
                <p:cNvPr id="29" name="圆角矩形 28"/>
                <p:cNvSpPr/>
                <p:nvPr/>
              </p:nvSpPr>
              <p:spPr>
                <a:xfrm>
                  <a:off x="4351920" y="1373339"/>
                  <a:ext cx="10095546" cy="2584452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500">
                    <a:solidFill>
                      <a:srgbClr val="0070C0"/>
                    </a:solidFill>
                    <a:latin typeface="+mj-lt"/>
                  </a:endParaRPr>
                </a:p>
              </p:txBody>
            </p:sp>
          </p:grpSp>
          <p:sp>
            <p:nvSpPr>
              <p:cNvPr id="24" name="椭圆 23"/>
              <p:cNvSpPr/>
              <p:nvPr/>
            </p:nvSpPr>
            <p:spPr>
              <a:xfrm>
                <a:off x="2307128" y="3420211"/>
                <a:ext cx="279463" cy="279463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1500">
                  <a:solidFill>
                    <a:srgbClr val="0070C0"/>
                  </a:solidFill>
                  <a:latin typeface="+mj-lt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1224125" y="3331792"/>
              <a:ext cx="2989681" cy="2144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l"/>
              <a:r>
                <a:rPr lang="tr-TR" altLang="zh-CN" sz="1500" b="0" dirty="0">
                  <a:solidFill>
                    <a:srgbClr val="0070C0"/>
                  </a:solidFill>
                  <a:latin typeface="+mj-lt"/>
                </a:rPr>
                <a:t>STEP HERE</a:t>
              </a:r>
              <a:endParaRPr lang="zh-CN" altLang="en-US" sz="1500" b="0" dirty="0">
                <a:solidFill>
                  <a:srgbClr val="0070C0"/>
                </a:solidFill>
                <a:latin typeface="+mj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763147" y="2717898"/>
            <a:ext cx="3201183" cy="466790"/>
            <a:chOff x="814328" y="3219334"/>
            <a:chExt cx="2967344" cy="432536"/>
          </a:xfrm>
        </p:grpSpPr>
        <p:grpSp>
          <p:nvGrpSpPr>
            <p:cNvPr id="31" name="组合 30"/>
            <p:cNvGrpSpPr/>
            <p:nvPr/>
          </p:nvGrpSpPr>
          <p:grpSpPr>
            <a:xfrm>
              <a:off x="814328" y="3219334"/>
              <a:ext cx="2967344" cy="432536"/>
              <a:chOff x="2173927" y="3285519"/>
              <a:chExt cx="3765284" cy="548848"/>
            </a:xfrm>
          </p:grpSpPr>
          <p:grpSp>
            <p:nvGrpSpPr>
              <p:cNvPr id="33" name="组合 32"/>
              <p:cNvGrpSpPr/>
              <p:nvPr/>
            </p:nvGrpSpPr>
            <p:grpSpPr>
              <a:xfrm>
                <a:off x="2173927" y="3285519"/>
                <a:ext cx="3765284" cy="548848"/>
                <a:chOff x="4304043" y="1286668"/>
                <a:chExt cx="8396171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5" name="圆角矩形 34"/>
                <p:cNvSpPr/>
                <p:nvPr/>
              </p:nvSpPr>
              <p:spPr>
                <a:xfrm>
                  <a:off x="4304043" y="1286668"/>
                  <a:ext cx="8396171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500">
                    <a:solidFill>
                      <a:srgbClr val="0070C0"/>
                    </a:solidFill>
                    <a:latin typeface="+mj-lt"/>
                  </a:endParaRPr>
                </a:p>
              </p:txBody>
            </p:sp>
            <p:sp>
              <p:nvSpPr>
                <p:cNvPr id="36" name="圆角矩形 35"/>
                <p:cNvSpPr/>
                <p:nvPr/>
              </p:nvSpPr>
              <p:spPr>
                <a:xfrm>
                  <a:off x="4351923" y="1373339"/>
                  <a:ext cx="8295467" cy="2584452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500">
                    <a:solidFill>
                      <a:srgbClr val="0070C0"/>
                    </a:solidFill>
                    <a:latin typeface="+mj-lt"/>
                  </a:endParaRPr>
                </a:p>
              </p:txBody>
            </p:sp>
          </p:grpSp>
          <p:sp>
            <p:nvSpPr>
              <p:cNvPr id="34" name="椭圆 33"/>
              <p:cNvSpPr/>
              <p:nvPr/>
            </p:nvSpPr>
            <p:spPr>
              <a:xfrm>
                <a:off x="2307128" y="3420211"/>
                <a:ext cx="279463" cy="279463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1500">
                  <a:solidFill>
                    <a:srgbClr val="0070C0"/>
                  </a:solidFill>
                  <a:latin typeface="+mj-lt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1224125" y="3331792"/>
              <a:ext cx="2371197" cy="2144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l"/>
              <a:r>
                <a:rPr lang="tr-TR" altLang="zh-CN" sz="1500" b="0" dirty="0">
                  <a:solidFill>
                    <a:srgbClr val="0070C0"/>
                  </a:solidFill>
                  <a:latin typeface="+mj-lt"/>
                </a:rPr>
                <a:t>STEP HERE</a:t>
              </a:r>
              <a:endParaRPr lang="zh-CN" altLang="en-US" sz="1500" b="0" dirty="0">
                <a:solidFill>
                  <a:srgbClr val="0070C0"/>
                </a:solidFill>
                <a:latin typeface="+mj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759852" y="3294096"/>
            <a:ext cx="2629262" cy="466790"/>
            <a:chOff x="814328" y="3219334"/>
            <a:chExt cx="2437200" cy="432536"/>
          </a:xfrm>
        </p:grpSpPr>
        <p:grpSp>
          <p:nvGrpSpPr>
            <p:cNvPr id="38" name="组合 37"/>
            <p:cNvGrpSpPr/>
            <p:nvPr/>
          </p:nvGrpSpPr>
          <p:grpSpPr>
            <a:xfrm>
              <a:off x="814328" y="3219334"/>
              <a:ext cx="2437200" cy="432536"/>
              <a:chOff x="2173927" y="3285519"/>
              <a:chExt cx="3092581" cy="548848"/>
            </a:xfrm>
          </p:grpSpPr>
          <p:grpSp>
            <p:nvGrpSpPr>
              <p:cNvPr id="40" name="组合 39"/>
              <p:cNvGrpSpPr/>
              <p:nvPr/>
            </p:nvGrpSpPr>
            <p:grpSpPr>
              <a:xfrm>
                <a:off x="2173927" y="3285519"/>
                <a:ext cx="3092581" cy="548848"/>
                <a:chOff x="4304043" y="1286668"/>
                <a:chExt cx="6896116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2" name="圆角矩形 41"/>
                <p:cNvSpPr/>
                <p:nvPr/>
              </p:nvSpPr>
              <p:spPr>
                <a:xfrm>
                  <a:off x="4304043" y="1286668"/>
                  <a:ext cx="6896116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500">
                    <a:solidFill>
                      <a:srgbClr val="0070C0"/>
                    </a:solidFill>
                    <a:latin typeface="+mj-lt"/>
                  </a:endParaRPr>
                </a:p>
              </p:txBody>
            </p:sp>
            <p:sp>
              <p:nvSpPr>
                <p:cNvPr id="43" name="圆角矩形 42"/>
                <p:cNvSpPr/>
                <p:nvPr/>
              </p:nvSpPr>
              <p:spPr>
                <a:xfrm>
                  <a:off x="4351924" y="1373342"/>
                  <a:ext cx="6794253" cy="2584452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500">
                    <a:solidFill>
                      <a:srgbClr val="0070C0"/>
                    </a:solidFill>
                    <a:latin typeface="+mj-lt"/>
                  </a:endParaRPr>
                </a:p>
              </p:txBody>
            </p:sp>
          </p:grpSp>
          <p:sp>
            <p:nvSpPr>
              <p:cNvPr id="41" name="椭圆 40"/>
              <p:cNvSpPr/>
              <p:nvPr/>
            </p:nvSpPr>
            <p:spPr>
              <a:xfrm>
                <a:off x="2307128" y="3420211"/>
                <a:ext cx="279463" cy="279463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1500">
                  <a:solidFill>
                    <a:srgbClr val="0070C0"/>
                  </a:solidFill>
                  <a:latin typeface="+mj-lt"/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1224126" y="3331792"/>
              <a:ext cx="1911028" cy="2144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l"/>
              <a:r>
                <a:rPr lang="tr-TR" altLang="zh-CN" sz="1500" b="0" dirty="0">
                  <a:solidFill>
                    <a:srgbClr val="0070C0"/>
                  </a:solidFill>
                  <a:latin typeface="+mj-lt"/>
                </a:rPr>
                <a:t>STEP HERE</a:t>
              </a:r>
              <a:endParaRPr lang="zh-CN" altLang="en-US" sz="1500" b="0" dirty="0">
                <a:solidFill>
                  <a:srgbClr val="0070C0"/>
                </a:solidFill>
                <a:latin typeface="+mj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782411" y="3870293"/>
            <a:ext cx="3125212" cy="466790"/>
            <a:chOff x="814328" y="3219334"/>
            <a:chExt cx="2896922" cy="432536"/>
          </a:xfrm>
        </p:grpSpPr>
        <p:grpSp>
          <p:nvGrpSpPr>
            <p:cNvPr id="45" name="组合 44"/>
            <p:cNvGrpSpPr/>
            <p:nvPr/>
          </p:nvGrpSpPr>
          <p:grpSpPr>
            <a:xfrm>
              <a:off x="814328" y="3219334"/>
              <a:ext cx="2896922" cy="432536"/>
              <a:chOff x="2173927" y="3285519"/>
              <a:chExt cx="3675925" cy="548848"/>
            </a:xfrm>
          </p:grpSpPr>
          <p:grpSp>
            <p:nvGrpSpPr>
              <p:cNvPr id="47" name="组合 46"/>
              <p:cNvGrpSpPr/>
              <p:nvPr/>
            </p:nvGrpSpPr>
            <p:grpSpPr>
              <a:xfrm>
                <a:off x="2173927" y="3285519"/>
                <a:ext cx="3675925" cy="548848"/>
                <a:chOff x="4304043" y="1286668"/>
                <a:chExt cx="8196910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9" name="圆角矩形 48"/>
                <p:cNvSpPr/>
                <p:nvPr/>
              </p:nvSpPr>
              <p:spPr>
                <a:xfrm>
                  <a:off x="4304043" y="1286668"/>
                  <a:ext cx="8149029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500">
                    <a:solidFill>
                      <a:srgbClr val="0070C0"/>
                    </a:solidFill>
                    <a:latin typeface="+mj-lt"/>
                  </a:endParaRPr>
                </a:p>
              </p:txBody>
            </p:sp>
            <p:sp>
              <p:nvSpPr>
                <p:cNvPr id="50" name="圆角矩形 49"/>
                <p:cNvSpPr/>
                <p:nvPr/>
              </p:nvSpPr>
              <p:spPr>
                <a:xfrm>
                  <a:off x="4351924" y="1373342"/>
                  <a:ext cx="8149029" cy="2584452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500">
                    <a:solidFill>
                      <a:srgbClr val="0070C0"/>
                    </a:solidFill>
                    <a:latin typeface="+mj-lt"/>
                  </a:endParaRPr>
                </a:p>
              </p:txBody>
            </p:sp>
          </p:grpSp>
          <p:sp>
            <p:nvSpPr>
              <p:cNvPr id="48" name="椭圆 47"/>
              <p:cNvSpPr/>
              <p:nvPr/>
            </p:nvSpPr>
            <p:spPr>
              <a:xfrm>
                <a:off x="2307128" y="3420211"/>
                <a:ext cx="279463" cy="279463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1500">
                  <a:solidFill>
                    <a:srgbClr val="0070C0"/>
                  </a:solidFill>
                  <a:latin typeface="+mj-lt"/>
                </a:endParaRP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1224125" y="3331792"/>
              <a:ext cx="2334260" cy="2144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l"/>
              <a:r>
                <a:rPr lang="tr-TR" altLang="zh-CN" sz="1500" b="0" dirty="0">
                  <a:solidFill>
                    <a:srgbClr val="0070C0"/>
                  </a:solidFill>
                  <a:latin typeface="+mj-lt"/>
                </a:rPr>
                <a:t>STEP HERE</a:t>
              </a:r>
              <a:endParaRPr lang="zh-CN" altLang="en-US" sz="1500" b="0" dirty="0">
                <a:solidFill>
                  <a:srgbClr val="0070C0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120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r"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3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35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6" dur="3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2" presetClass="entr" presetSubtype="8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35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0" dur="3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35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3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35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8" dur="3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35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2" dur="3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44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9" grpId="0"/>
          <p:bldP spid="10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3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35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6" dur="3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2" presetClass="entr" presetSubtype="8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35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0" dur="3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35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3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35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8" dur="3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35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2" dur="3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44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4050"/>
                                </p:stCondLst>
                                <p:childTnLst>
                                  <p:par>
                                    <p:cTn id="6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9" grpId="0"/>
          <p:bldP spid="10" grpId="0"/>
          <p:bldP spid="11" grpId="0"/>
          <p:bldP spid="12" grpId="0"/>
          <p:bldP spid="51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319025" y="439873"/>
            <a:ext cx="268794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tr-TR" altLang="zh-CN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/>
              </a:rPr>
              <a:t>TITLE HERE</a:t>
            </a:r>
            <a:endParaRPr lang="zh-CN" altLang="en-US" sz="27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微软雅黑"/>
            </a:endParaRPr>
          </a:p>
        </p:txBody>
      </p:sp>
      <p:pic>
        <p:nvPicPr>
          <p:cNvPr id="27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883" y="333450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282" y="34282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378" y="1648853"/>
            <a:ext cx="5480844" cy="430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7042297" y="4475492"/>
            <a:ext cx="1019414" cy="1019645"/>
            <a:chOff x="3832873" y="2297208"/>
            <a:chExt cx="1516550" cy="1516550"/>
          </a:xfrm>
        </p:grpSpPr>
        <p:grpSp>
          <p:nvGrpSpPr>
            <p:cNvPr id="8" name="组合 7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" name="同心圆 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1889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b="0" kern="0">
                  <a:solidFill>
                    <a:sysClr val="windowText" lastClr="000000"/>
                  </a:solidFill>
                  <a:latin typeface="+mj-lt"/>
                  <a:ea typeface="宋体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1889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b="0" kern="0">
                  <a:solidFill>
                    <a:sysClr val="window" lastClr="FFFFFF"/>
                  </a:solidFill>
                  <a:latin typeface="+mj-lt"/>
                  <a:ea typeface="宋体"/>
                </a:endParaRPr>
              </a:p>
            </p:txBody>
          </p:sp>
        </p:grpSp>
        <p:sp>
          <p:nvSpPr>
            <p:cNvPr id="9" name="椭圆 8"/>
            <p:cNvSpPr/>
            <p:nvPr/>
          </p:nvSpPr>
          <p:spPr>
            <a:xfrm>
              <a:off x="3983164" y="2466913"/>
              <a:ext cx="1185736" cy="118573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042297" y="3118328"/>
            <a:ext cx="1019414" cy="1019645"/>
            <a:chOff x="3832873" y="2297208"/>
            <a:chExt cx="1516550" cy="1516550"/>
          </a:xfrm>
        </p:grpSpPr>
        <p:grpSp>
          <p:nvGrpSpPr>
            <p:cNvPr id="13" name="组合 12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5" name="同心圆 1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1889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b="0" kern="0">
                  <a:solidFill>
                    <a:sysClr val="windowText" lastClr="000000"/>
                  </a:solidFill>
                  <a:latin typeface="+mj-lt"/>
                  <a:ea typeface="宋体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1889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b="0" kern="0">
                  <a:solidFill>
                    <a:sysClr val="window" lastClr="FFFFFF"/>
                  </a:solidFill>
                  <a:latin typeface="+mj-lt"/>
                  <a:ea typeface="宋体"/>
                </a:endParaRPr>
              </a:p>
            </p:txBody>
          </p:sp>
        </p:grpSp>
        <p:sp>
          <p:nvSpPr>
            <p:cNvPr id="14" name="椭圆 13"/>
            <p:cNvSpPr/>
            <p:nvPr/>
          </p:nvSpPr>
          <p:spPr>
            <a:xfrm>
              <a:off x="3983164" y="2466913"/>
              <a:ext cx="1185736" cy="118573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042297" y="1764479"/>
            <a:ext cx="1019414" cy="1019645"/>
            <a:chOff x="3832873" y="2297208"/>
            <a:chExt cx="1516550" cy="1516550"/>
          </a:xfrm>
        </p:grpSpPr>
        <p:grpSp>
          <p:nvGrpSpPr>
            <p:cNvPr id="18" name="组合 17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0" name="同心圆 1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1889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b="0" kern="0">
                  <a:solidFill>
                    <a:sysClr val="windowText" lastClr="000000"/>
                  </a:solidFill>
                  <a:latin typeface="+mj-lt"/>
                  <a:ea typeface="宋体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1889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b="0" kern="0">
                  <a:solidFill>
                    <a:sysClr val="window" lastClr="FFFFFF"/>
                  </a:solidFill>
                  <a:latin typeface="+mj-lt"/>
                  <a:ea typeface="宋体"/>
                </a:endParaRPr>
              </a:p>
            </p:txBody>
          </p:sp>
        </p:grpSp>
        <p:sp>
          <p:nvSpPr>
            <p:cNvPr id="19" name="椭圆 18"/>
            <p:cNvSpPr/>
            <p:nvPr/>
          </p:nvSpPr>
          <p:spPr>
            <a:xfrm>
              <a:off x="4002058" y="2466913"/>
              <a:ext cx="1185736" cy="118573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A5E66"/>
                </a:solidFill>
                <a:latin typeface="+mj-lt"/>
              </a:endParaRPr>
            </a:p>
          </p:txBody>
        </p:sp>
      </p:grpSp>
      <p:grpSp>
        <p:nvGrpSpPr>
          <p:cNvPr id="22" name="Group 34"/>
          <p:cNvGrpSpPr/>
          <p:nvPr/>
        </p:nvGrpSpPr>
        <p:grpSpPr>
          <a:xfrm>
            <a:off x="7352402" y="2111843"/>
            <a:ext cx="399204" cy="324916"/>
            <a:chOff x="1550139" y="1314466"/>
            <a:chExt cx="509139" cy="414300"/>
          </a:xfrm>
          <a:solidFill>
            <a:schemeClr val="bg1"/>
          </a:solidFill>
        </p:grpSpPr>
        <p:sp>
          <p:nvSpPr>
            <p:cNvPr id="23" name="Freeform 5"/>
            <p:cNvSpPr>
              <a:spLocks noEditPoints="1"/>
            </p:cNvSpPr>
            <p:nvPr/>
          </p:nvSpPr>
          <p:spPr bwMode="auto">
            <a:xfrm>
              <a:off x="1550139" y="1314466"/>
              <a:ext cx="509139" cy="414300"/>
            </a:xfrm>
            <a:custGeom>
              <a:avLst/>
              <a:gdLst>
                <a:gd name="T0" fmla="*/ 78 w 153"/>
                <a:gd name="T1" fmla="*/ 0 h 125"/>
                <a:gd name="T2" fmla="*/ 0 w 153"/>
                <a:gd name="T3" fmla="*/ 69 h 125"/>
                <a:gd name="T4" fmla="*/ 15 w 153"/>
                <a:gd name="T5" fmla="*/ 69 h 125"/>
                <a:gd name="T6" fmla="*/ 21 w 153"/>
                <a:gd name="T7" fmla="*/ 64 h 125"/>
                <a:gd name="T8" fmla="*/ 21 w 153"/>
                <a:gd name="T9" fmla="*/ 121 h 125"/>
                <a:gd name="T10" fmla="*/ 24 w 153"/>
                <a:gd name="T11" fmla="*/ 125 h 125"/>
                <a:gd name="T12" fmla="*/ 62 w 153"/>
                <a:gd name="T13" fmla="*/ 125 h 125"/>
                <a:gd name="T14" fmla="*/ 63 w 153"/>
                <a:gd name="T15" fmla="*/ 93 h 125"/>
                <a:gd name="T16" fmla="*/ 67 w 153"/>
                <a:gd name="T17" fmla="*/ 88 h 125"/>
                <a:gd name="T18" fmla="*/ 83 w 153"/>
                <a:gd name="T19" fmla="*/ 88 h 125"/>
                <a:gd name="T20" fmla="*/ 89 w 153"/>
                <a:gd name="T21" fmla="*/ 93 h 125"/>
                <a:gd name="T22" fmla="*/ 89 w 153"/>
                <a:gd name="T23" fmla="*/ 125 h 125"/>
                <a:gd name="T24" fmla="*/ 126 w 153"/>
                <a:gd name="T25" fmla="*/ 125 h 125"/>
                <a:gd name="T26" fmla="*/ 130 w 153"/>
                <a:gd name="T27" fmla="*/ 120 h 125"/>
                <a:gd name="T28" fmla="*/ 130 w 153"/>
                <a:gd name="T29" fmla="*/ 63 h 125"/>
                <a:gd name="T30" fmla="*/ 136 w 153"/>
                <a:gd name="T31" fmla="*/ 69 h 125"/>
                <a:gd name="T32" fmla="*/ 153 w 153"/>
                <a:gd name="T33" fmla="*/ 69 h 125"/>
                <a:gd name="T34" fmla="*/ 78 w 153"/>
                <a:gd name="T35" fmla="*/ 0 h 125"/>
                <a:gd name="T36" fmla="*/ 76 w 153"/>
                <a:gd name="T37" fmla="*/ 76 h 125"/>
                <a:gd name="T38" fmla="*/ 60 w 153"/>
                <a:gd name="T39" fmla="*/ 60 h 125"/>
                <a:gd name="T40" fmla="*/ 76 w 153"/>
                <a:gd name="T41" fmla="*/ 43 h 125"/>
                <a:gd name="T42" fmla="*/ 92 w 153"/>
                <a:gd name="T43" fmla="*/ 60 h 125"/>
                <a:gd name="T44" fmla="*/ 76 w 153"/>
                <a:gd name="T45" fmla="*/ 7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125">
                  <a:moveTo>
                    <a:pt x="78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5" y="78"/>
                    <a:pt x="15" y="69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1" y="121"/>
                    <a:pt x="21" y="125"/>
                    <a:pt x="24" y="125"/>
                  </a:cubicBezTo>
                  <a:cubicBezTo>
                    <a:pt x="28" y="125"/>
                    <a:pt x="62" y="125"/>
                    <a:pt x="62" y="125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63" y="93"/>
                    <a:pt x="62" y="88"/>
                    <a:pt x="67" y="88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9" y="88"/>
                    <a:pt x="89" y="93"/>
                    <a:pt x="89" y="93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5"/>
                    <a:pt x="121" y="125"/>
                    <a:pt x="126" y="125"/>
                  </a:cubicBezTo>
                  <a:cubicBezTo>
                    <a:pt x="131" y="125"/>
                    <a:pt x="130" y="120"/>
                    <a:pt x="130" y="120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48" y="77"/>
                    <a:pt x="153" y="69"/>
                    <a:pt x="153" y="69"/>
                  </a:cubicBezTo>
                  <a:lnTo>
                    <a:pt x="78" y="0"/>
                  </a:lnTo>
                  <a:close/>
                  <a:moveTo>
                    <a:pt x="76" y="76"/>
                  </a:moveTo>
                  <a:cubicBezTo>
                    <a:pt x="67" y="76"/>
                    <a:pt x="60" y="69"/>
                    <a:pt x="60" y="60"/>
                  </a:cubicBezTo>
                  <a:cubicBezTo>
                    <a:pt x="60" y="50"/>
                    <a:pt x="67" y="43"/>
                    <a:pt x="76" y="43"/>
                  </a:cubicBezTo>
                  <a:cubicBezTo>
                    <a:pt x="85" y="43"/>
                    <a:pt x="92" y="50"/>
                    <a:pt x="92" y="60"/>
                  </a:cubicBezTo>
                  <a:cubicBezTo>
                    <a:pt x="92" y="69"/>
                    <a:pt x="85" y="76"/>
                    <a:pt x="76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4" name="Freeform 6"/>
            <p:cNvSpPr>
              <a:spLocks/>
            </p:cNvSpPr>
            <p:nvPr/>
          </p:nvSpPr>
          <p:spPr bwMode="auto">
            <a:xfrm>
              <a:off x="1949464" y="1366877"/>
              <a:ext cx="49916" cy="10232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0 h 41"/>
                <a:gd name="T4" fmla="*/ 0 w 20"/>
                <a:gd name="T5" fmla="*/ 0 h 41"/>
                <a:gd name="T6" fmla="*/ 0 w 20"/>
                <a:gd name="T7" fmla="*/ 24 h 41"/>
                <a:gd name="T8" fmla="*/ 20 w 20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5" name="Oval 7"/>
            <p:cNvSpPr>
              <a:spLocks noChangeArrowheads="1"/>
            </p:cNvSpPr>
            <p:nvPr/>
          </p:nvSpPr>
          <p:spPr bwMode="auto">
            <a:xfrm>
              <a:off x="1777255" y="1484179"/>
              <a:ext cx="52412" cy="549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29" name="Freeform 20"/>
          <p:cNvSpPr>
            <a:spLocks noEditPoints="1"/>
          </p:cNvSpPr>
          <p:nvPr/>
        </p:nvSpPr>
        <p:spPr bwMode="auto">
          <a:xfrm>
            <a:off x="7353135" y="3480960"/>
            <a:ext cx="397738" cy="270339"/>
          </a:xfrm>
          <a:custGeom>
            <a:avLst/>
            <a:gdLst>
              <a:gd name="T0" fmla="*/ 135 w 157"/>
              <a:gd name="T1" fmla="*/ 46 h 107"/>
              <a:gd name="T2" fmla="*/ 136 w 157"/>
              <a:gd name="T3" fmla="*/ 37 h 107"/>
              <a:gd name="T4" fmla="*/ 99 w 157"/>
              <a:gd name="T5" fmla="*/ 0 h 107"/>
              <a:gd name="T6" fmla="*/ 73 w 157"/>
              <a:gd name="T7" fmla="*/ 18 h 107"/>
              <a:gd name="T8" fmla="*/ 45 w 157"/>
              <a:gd name="T9" fmla="*/ 8 h 107"/>
              <a:gd name="T10" fmla="*/ 19 w 157"/>
              <a:gd name="T11" fmla="*/ 40 h 107"/>
              <a:gd name="T12" fmla="*/ 20 w 157"/>
              <a:gd name="T13" fmla="*/ 47 h 107"/>
              <a:gd name="T14" fmla="*/ 0 w 157"/>
              <a:gd name="T15" fmla="*/ 76 h 107"/>
              <a:gd name="T16" fmla="*/ 31 w 157"/>
              <a:gd name="T17" fmla="*/ 107 h 107"/>
              <a:gd name="T18" fmla="*/ 126 w 157"/>
              <a:gd name="T19" fmla="*/ 107 h 107"/>
              <a:gd name="T20" fmla="*/ 157 w 157"/>
              <a:gd name="T21" fmla="*/ 76 h 107"/>
              <a:gd name="T22" fmla="*/ 135 w 157"/>
              <a:gd name="T23" fmla="*/ 46 h 107"/>
              <a:gd name="T24" fmla="*/ 120 w 157"/>
              <a:gd name="T25" fmla="*/ 100 h 107"/>
              <a:gd name="T26" fmla="*/ 79 w 157"/>
              <a:gd name="T27" fmla="*/ 100 h 107"/>
              <a:gd name="T28" fmla="*/ 103 w 157"/>
              <a:gd name="T29" fmla="*/ 75 h 107"/>
              <a:gd name="T30" fmla="*/ 102 w 157"/>
              <a:gd name="T31" fmla="*/ 72 h 107"/>
              <a:gd name="T32" fmla="*/ 92 w 157"/>
              <a:gd name="T33" fmla="*/ 72 h 107"/>
              <a:gd name="T34" fmla="*/ 92 w 157"/>
              <a:gd name="T35" fmla="*/ 68 h 107"/>
              <a:gd name="T36" fmla="*/ 92 w 157"/>
              <a:gd name="T37" fmla="*/ 37 h 107"/>
              <a:gd name="T38" fmla="*/ 90 w 157"/>
              <a:gd name="T39" fmla="*/ 36 h 107"/>
              <a:gd name="T40" fmla="*/ 64 w 157"/>
              <a:gd name="T41" fmla="*/ 36 h 107"/>
              <a:gd name="T42" fmla="*/ 62 w 157"/>
              <a:gd name="T43" fmla="*/ 38 h 107"/>
              <a:gd name="T44" fmla="*/ 62 w 157"/>
              <a:gd name="T45" fmla="*/ 68 h 107"/>
              <a:gd name="T46" fmla="*/ 62 w 157"/>
              <a:gd name="T47" fmla="*/ 73 h 107"/>
              <a:gd name="T48" fmla="*/ 51 w 157"/>
              <a:gd name="T49" fmla="*/ 73 h 107"/>
              <a:gd name="T50" fmla="*/ 50 w 157"/>
              <a:gd name="T51" fmla="*/ 76 h 107"/>
              <a:gd name="T52" fmla="*/ 75 w 157"/>
              <a:gd name="T53" fmla="*/ 100 h 107"/>
              <a:gd name="T54" fmla="*/ 38 w 157"/>
              <a:gd name="T55" fmla="*/ 100 h 107"/>
              <a:gd name="T56" fmla="*/ 11 w 157"/>
              <a:gd name="T57" fmla="*/ 74 h 107"/>
              <a:gd name="T58" fmla="*/ 29 w 157"/>
              <a:gd name="T59" fmla="*/ 50 h 107"/>
              <a:gd name="T60" fmla="*/ 28 w 157"/>
              <a:gd name="T61" fmla="*/ 44 h 107"/>
              <a:gd name="T62" fmla="*/ 50 w 157"/>
              <a:gd name="T63" fmla="*/ 17 h 107"/>
              <a:gd name="T64" fmla="*/ 74 w 157"/>
              <a:gd name="T65" fmla="*/ 29 h 107"/>
              <a:gd name="T66" fmla="*/ 97 w 157"/>
              <a:gd name="T67" fmla="*/ 11 h 107"/>
              <a:gd name="T68" fmla="*/ 128 w 157"/>
              <a:gd name="T69" fmla="*/ 42 h 107"/>
              <a:gd name="T70" fmla="*/ 127 w 157"/>
              <a:gd name="T71" fmla="*/ 50 h 107"/>
              <a:gd name="T72" fmla="*/ 147 w 157"/>
              <a:gd name="T73" fmla="*/ 74 h 107"/>
              <a:gd name="T74" fmla="*/ 120 w 157"/>
              <a:gd name="T75" fmla="*/ 10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7" h="107">
                <a:moveTo>
                  <a:pt x="135" y="46"/>
                </a:moveTo>
                <a:cubicBezTo>
                  <a:pt x="136" y="43"/>
                  <a:pt x="136" y="40"/>
                  <a:pt x="136" y="37"/>
                </a:cubicBezTo>
                <a:cubicBezTo>
                  <a:pt x="136" y="17"/>
                  <a:pt x="120" y="0"/>
                  <a:pt x="99" y="0"/>
                </a:cubicBezTo>
                <a:cubicBezTo>
                  <a:pt x="76" y="0"/>
                  <a:pt x="73" y="18"/>
                  <a:pt x="73" y="18"/>
                </a:cubicBezTo>
                <a:cubicBezTo>
                  <a:pt x="73" y="18"/>
                  <a:pt x="63" y="6"/>
                  <a:pt x="45" y="8"/>
                </a:cubicBezTo>
                <a:cubicBezTo>
                  <a:pt x="30" y="11"/>
                  <a:pt x="19" y="25"/>
                  <a:pt x="19" y="40"/>
                </a:cubicBezTo>
                <a:cubicBezTo>
                  <a:pt x="19" y="42"/>
                  <a:pt x="20" y="45"/>
                  <a:pt x="20" y="47"/>
                </a:cubicBezTo>
                <a:cubicBezTo>
                  <a:pt x="9" y="51"/>
                  <a:pt x="0" y="63"/>
                  <a:pt x="0" y="76"/>
                </a:cubicBezTo>
                <a:cubicBezTo>
                  <a:pt x="0" y="93"/>
                  <a:pt x="14" y="107"/>
                  <a:pt x="31" y="107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43" y="107"/>
                  <a:pt x="157" y="93"/>
                  <a:pt x="157" y="76"/>
                </a:cubicBezTo>
                <a:cubicBezTo>
                  <a:pt x="157" y="62"/>
                  <a:pt x="148" y="50"/>
                  <a:pt x="135" y="46"/>
                </a:cubicBezTo>
                <a:close/>
                <a:moveTo>
                  <a:pt x="120" y="100"/>
                </a:moveTo>
                <a:cubicBezTo>
                  <a:pt x="79" y="100"/>
                  <a:pt x="79" y="100"/>
                  <a:pt x="79" y="100"/>
                </a:cubicBezTo>
                <a:cubicBezTo>
                  <a:pt x="82" y="97"/>
                  <a:pt x="103" y="75"/>
                  <a:pt x="103" y="75"/>
                </a:cubicBezTo>
                <a:cubicBezTo>
                  <a:pt x="103" y="75"/>
                  <a:pt x="106" y="72"/>
                  <a:pt x="102" y="72"/>
                </a:cubicBezTo>
                <a:cubicBezTo>
                  <a:pt x="98" y="72"/>
                  <a:pt x="92" y="72"/>
                  <a:pt x="92" y="72"/>
                </a:cubicBezTo>
                <a:cubicBezTo>
                  <a:pt x="92" y="72"/>
                  <a:pt x="92" y="71"/>
                  <a:pt x="92" y="68"/>
                </a:cubicBezTo>
                <a:cubicBezTo>
                  <a:pt x="92" y="60"/>
                  <a:pt x="92" y="43"/>
                  <a:pt x="92" y="37"/>
                </a:cubicBezTo>
                <a:cubicBezTo>
                  <a:pt x="92" y="37"/>
                  <a:pt x="92" y="36"/>
                  <a:pt x="90" y="36"/>
                </a:cubicBezTo>
                <a:cubicBezTo>
                  <a:pt x="88" y="36"/>
                  <a:pt x="67" y="36"/>
                  <a:pt x="64" y="36"/>
                </a:cubicBezTo>
                <a:cubicBezTo>
                  <a:pt x="61" y="36"/>
                  <a:pt x="62" y="38"/>
                  <a:pt x="62" y="38"/>
                </a:cubicBezTo>
                <a:cubicBezTo>
                  <a:pt x="62" y="44"/>
                  <a:pt x="62" y="60"/>
                  <a:pt x="62" y="68"/>
                </a:cubicBezTo>
                <a:cubicBezTo>
                  <a:pt x="62" y="71"/>
                  <a:pt x="62" y="73"/>
                  <a:pt x="62" y="73"/>
                </a:cubicBezTo>
                <a:cubicBezTo>
                  <a:pt x="62" y="73"/>
                  <a:pt x="54" y="73"/>
                  <a:pt x="51" y="73"/>
                </a:cubicBezTo>
                <a:cubicBezTo>
                  <a:pt x="47" y="73"/>
                  <a:pt x="50" y="76"/>
                  <a:pt x="50" y="76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23" y="100"/>
                  <a:pt x="11" y="89"/>
                  <a:pt x="11" y="74"/>
                </a:cubicBezTo>
                <a:cubicBezTo>
                  <a:pt x="11" y="63"/>
                  <a:pt x="18" y="54"/>
                  <a:pt x="29" y="50"/>
                </a:cubicBezTo>
                <a:cubicBezTo>
                  <a:pt x="28" y="48"/>
                  <a:pt x="28" y="46"/>
                  <a:pt x="28" y="44"/>
                </a:cubicBezTo>
                <a:cubicBezTo>
                  <a:pt x="28" y="32"/>
                  <a:pt x="37" y="20"/>
                  <a:pt x="50" y="17"/>
                </a:cubicBezTo>
                <a:cubicBezTo>
                  <a:pt x="65" y="15"/>
                  <a:pt x="74" y="29"/>
                  <a:pt x="74" y="29"/>
                </a:cubicBezTo>
                <a:cubicBezTo>
                  <a:pt x="74" y="29"/>
                  <a:pt x="77" y="11"/>
                  <a:pt x="97" y="11"/>
                </a:cubicBezTo>
                <a:cubicBezTo>
                  <a:pt x="115" y="11"/>
                  <a:pt x="128" y="25"/>
                  <a:pt x="128" y="42"/>
                </a:cubicBezTo>
                <a:cubicBezTo>
                  <a:pt x="128" y="45"/>
                  <a:pt x="127" y="47"/>
                  <a:pt x="127" y="50"/>
                </a:cubicBezTo>
                <a:cubicBezTo>
                  <a:pt x="138" y="53"/>
                  <a:pt x="147" y="63"/>
                  <a:pt x="147" y="74"/>
                </a:cubicBezTo>
                <a:cubicBezTo>
                  <a:pt x="147" y="89"/>
                  <a:pt x="135" y="100"/>
                  <a:pt x="120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890" tIns="60945" rIns="121890" bIns="60945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grpSp>
        <p:nvGrpSpPr>
          <p:cNvPr id="30" name="Group 20"/>
          <p:cNvGrpSpPr/>
          <p:nvPr/>
        </p:nvGrpSpPr>
        <p:grpSpPr>
          <a:xfrm>
            <a:off x="7345792" y="4820908"/>
            <a:ext cx="412425" cy="285727"/>
            <a:chOff x="7416800" y="1122363"/>
            <a:chExt cx="366713" cy="254000"/>
          </a:xfrm>
          <a:solidFill>
            <a:schemeClr val="bg1"/>
          </a:solidFill>
        </p:grpSpPr>
        <p:sp>
          <p:nvSpPr>
            <p:cNvPr id="31" name="Freeform 48"/>
            <p:cNvSpPr>
              <a:spLocks noEditPoints="1"/>
            </p:cNvSpPr>
            <p:nvPr/>
          </p:nvSpPr>
          <p:spPr bwMode="auto">
            <a:xfrm>
              <a:off x="7416800" y="1122363"/>
              <a:ext cx="260350" cy="254000"/>
            </a:xfrm>
            <a:custGeom>
              <a:avLst/>
              <a:gdLst>
                <a:gd name="T0" fmla="*/ 86 w 99"/>
                <a:gd name="T1" fmla="*/ 59 h 97"/>
                <a:gd name="T2" fmla="*/ 99 w 99"/>
                <a:gd name="T3" fmla="*/ 53 h 97"/>
                <a:gd name="T4" fmla="*/ 99 w 99"/>
                <a:gd name="T5" fmla="*/ 42 h 97"/>
                <a:gd name="T6" fmla="*/ 86 w 99"/>
                <a:gd name="T7" fmla="*/ 37 h 97"/>
                <a:gd name="T8" fmla="*/ 83 w 99"/>
                <a:gd name="T9" fmla="*/ 31 h 97"/>
                <a:gd name="T10" fmla="*/ 89 w 99"/>
                <a:gd name="T11" fmla="*/ 17 h 97"/>
                <a:gd name="T12" fmla="*/ 81 w 99"/>
                <a:gd name="T13" fmla="*/ 10 h 97"/>
                <a:gd name="T14" fmla="*/ 67 w 99"/>
                <a:gd name="T15" fmla="*/ 15 h 97"/>
                <a:gd name="T16" fmla="*/ 61 w 99"/>
                <a:gd name="T17" fmla="*/ 13 h 97"/>
                <a:gd name="T18" fmla="*/ 55 w 99"/>
                <a:gd name="T19" fmla="*/ 0 h 97"/>
                <a:gd name="T20" fmla="*/ 44 w 99"/>
                <a:gd name="T21" fmla="*/ 0 h 97"/>
                <a:gd name="T22" fmla="*/ 39 w 99"/>
                <a:gd name="T23" fmla="*/ 13 h 97"/>
                <a:gd name="T24" fmla="*/ 32 w 99"/>
                <a:gd name="T25" fmla="*/ 15 h 97"/>
                <a:gd name="T26" fmla="*/ 19 w 99"/>
                <a:gd name="T27" fmla="*/ 10 h 97"/>
                <a:gd name="T28" fmla="*/ 11 w 99"/>
                <a:gd name="T29" fmla="*/ 18 h 97"/>
                <a:gd name="T30" fmla="*/ 16 w 99"/>
                <a:gd name="T31" fmla="*/ 31 h 97"/>
                <a:gd name="T32" fmla="*/ 14 w 99"/>
                <a:gd name="T33" fmla="*/ 37 h 97"/>
                <a:gd name="T34" fmla="*/ 0 w 99"/>
                <a:gd name="T35" fmla="*/ 43 h 97"/>
                <a:gd name="T36" fmla="*/ 0 w 99"/>
                <a:gd name="T37" fmla="*/ 54 h 97"/>
                <a:gd name="T38" fmla="*/ 14 w 99"/>
                <a:gd name="T39" fmla="*/ 59 h 97"/>
                <a:gd name="T40" fmla="*/ 16 w 99"/>
                <a:gd name="T41" fmla="*/ 65 h 97"/>
                <a:gd name="T42" fmla="*/ 11 w 99"/>
                <a:gd name="T43" fmla="*/ 79 h 97"/>
                <a:gd name="T44" fmla="*/ 19 w 99"/>
                <a:gd name="T45" fmla="*/ 86 h 97"/>
                <a:gd name="T46" fmla="*/ 33 w 99"/>
                <a:gd name="T47" fmla="*/ 81 h 97"/>
                <a:gd name="T48" fmla="*/ 39 w 99"/>
                <a:gd name="T49" fmla="*/ 83 h 97"/>
                <a:gd name="T50" fmla="*/ 45 w 99"/>
                <a:gd name="T51" fmla="*/ 97 h 97"/>
                <a:gd name="T52" fmla="*/ 56 w 99"/>
                <a:gd name="T53" fmla="*/ 97 h 97"/>
                <a:gd name="T54" fmla="*/ 61 w 99"/>
                <a:gd name="T55" fmla="*/ 83 h 97"/>
                <a:gd name="T56" fmla="*/ 67 w 99"/>
                <a:gd name="T57" fmla="*/ 81 h 97"/>
                <a:gd name="T58" fmla="*/ 81 w 99"/>
                <a:gd name="T59" fmla="*/ 86 h 97"/>
                <a:gd name="T60" fmla="*/ 89 w 99"/>
                <a:gd name="T61" fmla="*/ 78 h 97"/>
                <a:gd name="T62" fmla="*/ 83 w 99"/>
                <a:gd name="T63" fmla="*/ 65 h 97"/>
                <a:gd name="T64" fmla="*/ 86 w 99"/>
                <a:gd name="T65" fmla="*/ 59 h 97"/>
                <a:gd name="T66" fmla="*/ 50 w 99"/>
                <a:gd name="T67" fmla="*/ 64 h 97"/>
                <a:gd name="T68" fmla="*/ 34 w 99"/>
                <a:gd name="T69" fmla="*/ 48 h 97"/>
                <a:gd name="T70" fmla="*/ 50 w 99"/>
                <a:gd name="T71" fmla="*/ 33 h 97"/>
                <a:gd name="T72" fmla="*/ 66 w 99"/>
                <a:gd name="T73" fmla="*/ 48 h 97"/>
                <a:gd name="T74" fmla="*/ 50 w 99"/>
                <a:gd name="T75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9" h="97">
                  <a:moveTo>
                    <a:pt x="86" y="59"/>
                  </a:moveTo>
                  <a:cubicBezTo>
                    <a:pt x="86" y="59"/>
                    <a:pt x="99" y="54"/>
                    <a:pt x="99" y="53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2"/>
                    <a:pt x="86" y="37"/>
                    <a:pt x="86" y="37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3" y="31"/>
                    <a:pt x="89" y="18"/>
                    <a:pt x="89" y="17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0" y="9"/>
                    <a:pt x="67" y="15"/>
                    <a:pt x="67" y="15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13"/>
                    <a:pt x="56" y="0"/>
                    <a:pt x="5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39" y="13"/>
                    <a:pt x="39" y="13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19" y="10"/>
                    <a:pt x="19" y="10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8"/>
                    <a:pt x="16" y="31"/>
                    <a:pt x="16" y="31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0" y="42"/>
                    <a:pt x="0" y="4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14" y="59"/>
                    <a:pt x="14" y="59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6" y="65"/>
                    <a:pt x="11" y="78"/>
                    <a:pt x="11" y="79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7"/>
                    <a:pt x="33" y="81"/>
                    <a:pt x="33" y="81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9" y="83"/>
                    <a:pt x="44" y="97"/>
                    <a:pt x="45" y="97"/>
                  </a:cubicBezTo>
                  <a:cubicBezTo>
                    <a:pt x="56" y="97"/>
                    <a:pt x="56" y="97"/>
                    <a:pt x="56" y="97"/>
                  </a:cubicBezTo>
                  <a:cubicBezTo>
                    <a:pt x="56" y="97"/>
                    <a:pt x="61" y="83"/>
                    <a:pt x="61" y="83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81"/>
                    <a:pt x="81" y="86"/>
                    <a:pt x="81" y="86"/>
                  </a:cubicBezTo>
                  <a:cubicBezTo>
                    <a:pt x="89" y="78"/>
                    <a:pt x="89" y="78"/>
                    <a:pt x="89" y="78"/>
                  </a:cubicBezTo>
                  <a:cubicBezTo>
                    <a:pt x="89" y="78"/>
                    <a:pt x="83" y="65"/>
                    <a:pt x="83" y="65"/>
                  </a:cubicBezTo>
                  <a:lnTo>
                    <a:pt x="86" y="59"/>
                  </a:lnTo>
                  <a:close/>
                  <a:moveTo>
                    <a:pt x="50" y="64"/>
                  </a:moveTo>
                  <a:cubicBezTo>
                    <a:pt x="41" y="64"/>
                    <a:pt x="34" y="57"/>
                    <a:pt x="34" y="48"/>
                  </a:cubicBezTo>
                  <a:cubicBezTo>
                    <a:pt x="34" y="39"/>
                    <a:pt x="41" y="33"/>
                    <a:pt x="50" y="33"/>
                  </a:cubicBezTo>
                  <a:cubicBezTo>
                    <a:pt x="59" y="33"/>
                    <a:pt x="66" y="39"/>
                    <a:pt x="66" y="48"/>
                  </a:cubicBezTo>
                  <a:cubicBezTo>
                    <a:pt x="66" y="57"/>
                    <a:pt x="59" y="64"/>
                    <a:pt x="50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2" name="Freeform 49"/>
            <p:cNvSpPr>
              <a:spLocks noEditPoints="1"/>
            </p:cNvSpPr>
            <p:nvPr/>
          </p:nvSpPr>
          <p:spPr bwMode="auto">
            <a:xfrm>
              <a:off x="7661275" y="1247775"/>
              <a:ext cx="122238" cy="123825"/>
            </a:xfrm>
            <a:custGeom>
              <a:avLst/>
              <a:gdLst>
                <a:gd name="T0" fmla="*/ 41 w 47"/>
                <a:gd name="T1" fmla="*/ 22 h 47"/>
                <a:gd name="T2" fmla="*/ 41 w 47"/>
                <a:gd name="T3" fmla="*/ 19 h 47"/>
                <a:gd name="T4" fmla="*/ 45 w 47"/>
                <a:gd name="T5" fmla="*/ 13 h 47"/>
                <a:gd name="T6" fmla="*/ 42 w 47"/>
                <a:gd name="T7" fmla="*/ 9 h 47"/>
                <a:gd name="T8" fmla="*/ 35 w 47"/>
                <a:gd name="T9" fmla="*/ 10 h 47"/>
                <a:gd name="T10" fmla="*/ 33 w 47"/>
                <a:gd name="T11" fmla="*/ 8 h 47"/>
                <a:gd name="T12" fmla="*/ 32 w 47"/>
                <a:gd name="T13" fmla="*/ 1 h 47"/>
                <a:gd name="T14" fmla="*/ 27 w 47"/>
                <a:gd name="T15" fmla="*/ 0 h 47"/>
                <a:gd name="T16" fmla="*/ 22 w 47"/>
                <a:gd name="T17" fmla="*/ 6 h 47"/>
                <a:gd name="T18" fmla="*/ 19 w 47"/>
                <a:gd name="T19" fmla="*/ 6 h 47"/>
                <a:gd name="T20" fmla="*/ 14 w 47"/>
                <a:gd name="T21" fmla="*/ 2 h 47"/>
                <a:gd name="T22" fmla="*/ 9 w 47"/>
                <a:gd name="T23" fmla="*/ 5 h 47"/>
                <a:gd name="T24" fmla="*/ 10 w 47"/>
                <a:gd name="T25" fmla="*/ 12 h 47"/>
                <a:gd name="T26" fmla="*/ 9 w 47"/>
                <a:gd name="T27" fmla="*/ 14 h 47"/>
                <a:gd name="T28" fmla="*/ 2 w 47"/>
                <a:gd name="T29" fmla="*/ 16 h 47"/>
                <a:gd name="T30" fmla="*/ 0 w 47"/>
                <a:gd name="T31" fmla="*/ 21 h 47"/>
                <a:gd name="T32" fmla="*/ 6 w 47"/>
                <a:gd name="T33" fmla="*/ 25 h 47"/>
                <a:gd name="T34" fmla="*/ 6 w 47"/>
                <a:gd name="T35" fmla="*/ 28 h 47"/>
                <a:gd name="T36" fmla="*/ 2 w 47"/>
                <a:gd name="T37" fmla="*/ 34 h 47"/>
                <a:gd name="T38" fmla="*/ 5 w 47"/>
                <a:gd name="T39" fmla="*/ 38 h 47"/>
                <a:gd name="T40" fmla="*/ 12 w 47"/>
                <a:gd name="T41" fmla="*/ 37 h 47"/>
                <a:gd name="T42" fmla="*/ 14 w 47"/>
                <a:gd name="T43" fmla="*/ 39 h 47"/>
                <a:gd name="T44" fmla="*/ 16 w 47"/>
                <a:gd name="T45" fmla="*/ 46 h 47"/>
                <a:gd name="T46" fmla="*/ 20 w 47"/>
                <a:gd name="T47" fmla="*/ 47 h 47"/>
                <a:gd name="T48" fmla="*/ 25 w 47"/>
                <a:gd name="T49" fmla="*/ 42 h 47"/>
                <a:gd name="T50" fmla="*/ 28 w 47"/>
                <a:gd name="T51" fmla="*/ 41 h 47"/>
                <a:gd name="T52" fmla="*/ 33 w 47"/>
                <a:gd name="T53" fmla="*/ 45 h 47"/>
                <a:gd name="T54" fmla="*/ 38 w 47"/>
                <a:gd name="T55" fmla="*/ 42 h 47"/>
                <a:gd name="T56" fmla="*/ 37 w 47"/>
                <a:gd name="T57" fmla="*/ 35 h 47"/>
                <a:gd name="T58" fmla="*/ 39 w 47"/>
                <a:gd name="T59" fmla="*/ 33 h 47"/>
                <a:gd name="T60" fmla="*/ 45 w 47"/>
                <a:gd name="T61" fmla="*/ 32 h 47"/>
                <a:gd name="T62" fmla="*/ 47 w 47"/>
                <a:gd name="T63" fmla="*/ 27 h 47"/>
                <a:gd name="T64" fmla="*/ 41 w 47"/>
                <a:gd name="T65" fmla="*/ 22 h 47"/>
                <a:gd name="T66" fmla="*/ 31 w 47"/>
                <a:gd name="T67" fmla="*/ 25 h 47"/>
                <a:gd name="T68" fmla="*/ 22 w 47"/>
                <a:gd name="T69" fmla="*/ 31 h 47"/>
                <a:gd name="T70" fmla="*/ 16 w 47"/>
                <a:gd name="T71" fmla="*/ 22 h 47"/>
                <a:gd name="T72" fmla="*/ 25 w 47"/>
                <a:gd name="T73" fmla="*/ 16 h 47"/>
                <a:gd name="T74" fmla="*/ 31 w 47"/>
                <a:gd name="T75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47">
                  <a:moveTo>
                    <a:pt x="41" y="22"/>
                  </a:moveTo>
                  <a:cubicBezTo>
                    <a:pt x="41" y="19"/>
                    <a:pt x="41" y="19"/>
                    <a:pt x="41" y="19"/>
                  </a:cubicBezTo>
                  <a:cubicBezTo>
                    <a:pt x="41" y="19"/>
                    <a:pt x="45" y="14"/>
                    <a:pt x="45" y="13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35" y="10"/>
                    <a:pt x="35" y="10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2" y="1"/>
                    <a:pt x="32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2" y="6"/>
                    <a:pt x="22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4" y="2"/>
                    <a:pt x="14" y="2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12"/>
                    <a:pt x="10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2" y="15"/>
                    <a:pt x="2" y="1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6" y="25"/>
                    <a:pt x="6" y="25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2" y="34"/>
                    <a:pt x="2" y="34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9"/>
                    <a:pt x="12" y="37"/>
                    <a:pt x="12" y="37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5" y="46"/>
                    <a:pt x="16" y="46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7"/>
                    <a:pt x="25" y="42"/>
                    <a:pt x="25" y="42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33" y="45"/>
                    <a:pt x="33" y="45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7" y="35"/>
                    <a:pt x="37" y="35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45" y="32"/>
                    <a:pt x="45" y="32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6"/>
                    <a:pt x="41" y="22"/>
                    <a:pt x="41" y="22"/>
                  </a:cubicBezTo>
                  <a:close/>
                  <a:moveTo>
                    <a:pt x="31" y="25"/>
                  </a:moveTo>
                  <a:cubicBezTo>
                    <a:pt x="30" y="29"/>
                    <a:pt x="26" y="32"/>
                    <a:pt x="22" y="31"/>
                  </a:cubicBezTo>
                  <a:cubicBezTo>
                    <a:pt x="18" y="30"/>
                    <a:pt x="15" y="26"/>
                    <a:pt x="16" y="22"/>
                  </a:cubicBezTo>
                  <a:cubicBezTo>
                    <a:pt x="17" y="18"/>
                    <a:pt x="21" y="15"/>
                    <a:pt x="25" y="16"/>
                  </a:cubicBezTo>
                  <a:cubicBezTo>
                    <a:pt x="29" y="17"/>
                    <a:pt x="32" y="21"/>
                    <a:pt x="3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8121987" y="1701602"/>
            <a:ext cx="2428221" cy="461628"/>
          </a:xfrm>
          <a:prstGeom prst="rect">
            <a:avLst/>
          </a:prstGeom>
          <a:noFill/>
        </p:spPr>
        <p:txBody>
          <a:bodyPr wrap="square" lIns="91405" tIns="45702" rIns="91405" bIns="45702" rtlCol="0">
            <a:spAutoFit/>
          </a:bodyPr>
          <a:lstStyle/>
          <a:p>
            <a:pPr>
              <a:buNone/>
            </a:pPr>
            <a:r>
              <a:rPr lang="tr-TR" altLang="zh-CN" sz="2400" b="1" dirty="0">
                <a:solidFill>
                  <a:srgbClr val="0070C0"/>
                </a:solidFill>
                <a:latin typeface="+mj-lt"/>
                <a:ea typeface="微软雅黑" pitchFamily="34" charset="-122"/>
                <a:sym typeface="Arial" pitchFamily="34" charset="0"/>
              </a:rPr>
              <a:t>STAGE HERE</a:t>
            </a:r>
            <a:endParaRPr lang="zh-CN" altLang="en-US" sz="2400" b="1" dirty="0">
              <a:solidFill>
                <a:srgbClr val="0070C0"/>
              </a:solidFill>
              <a:latin typeface="+mj-lt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112224" y="2163230"/>
            <a:ext cx="3074006" cy="609361"/>
          </a:xfrm>
          <a:prstGeom prst="rect">
            <a:avLst/>
          </a:prstGeom>
          <a:noFill/>
        </p:spPr>
        <p:txBody>
          <a:bodyPr wrap="square" lIns="91405" tIns="45702" rIns="91405" bIns="45702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latin typeface="+mj-lt"/>
                <a:ea typeface="微软雅黑" panose="020B0503020204020204" pitchFamily="34" charset="-122"/>
                <a:sym typeface="微软雅黑" pitchFamily="34" charset="-122"/>
              </a:rPr>
              <a:t>Go ahead and replace it with your own text.</a:t>
            </a:r>
            <a:endParaRPr lang="zh-CN" altLang="en-US" sz="1400" dirty="0">
              <a:latin typeface="+mj-lt"/>
              <a:ea typeface="微软雅黑" panose="020B0503020204020204" pitchFamily="34" charset="-122"/>
              <a:sym typeface="微软雅黑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121987" y="3120230"/>
            <a:ext cx="2077675" cy="461628"/>
          </a:xfrm>
          <a:prstGeom prst="rect">
            <a:avLst/>
          </a:prstGeom>
          <a:noFill/>
        </p:spPr>
        <p:txBody>
          <a:bodyPr wrap="square" lIns="91405" tIns="45702" rIns="91405" bIns="45702" rtlCol="0">
            <a:spAutoFit/>
          </a:bodyPr>
          <a:lstStyle/>
          <a:p>
            <a:pPr>
              <a:buNone/>
            </a:pPr>
            <a:r>
              <a:rPr lang="tr-TR" altLang="zh-CN" sz="2400" b="1" dirty="0">
                <a:solidFill>
                  <a:srgbClr val="0070C0"/>
                </a:solidFill>
                <a:latin typeface="+mj-lt"/>
                <a:ea typeface="微软雅黑" pitchFamily="34" charset="-122"/>
                <a:sym typeface="Arial" pitchFamily="34" charset="0"/>
              </a:rPr>
              <a:t>STAGE HERE</a:t>
            </a:r>
            <a:endParaRPr lang="zh-CN" altLang="en-US" sz="2400" b="1" dirty="0">
              <a:solidFill>
                <a:srgbClr val="0070C0"/>
              </a:solidFill>
              <a:latin typeface="+mj-lt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112224" y="3581858"/>
            <a:ext cx="3074006" cy="609361"/>
          </a:xfrm>
          <a:prstGeom prst="rect">
            <a:avLst/>
          </a:prstGeom>
          <a:noFill/>
        </p:spPr>
        <p:txBody>
          <a:bodyPr wrap="square" lIns="91405" tIns="45702" rIns="91405" bIns="45702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latin typeface="+mj-lt"/>
                <a:ea typeface="微软雅黑" panose="020B0503020204020204" pitchFamily="34" charset="-122"/>
                <a:sym typeface="微软雅黑" pitchFamily="34" charset="-122"/>
              </a:rPr>
              <a:t>Go ahead and replace it with your own text.</a:t>
            </a:r>
            <a:endParaRPr lang="zh-CN" altLang="en-US" sz="1400" dirty="0">
              <a:latin typeface="+mj-lt"/>
              <a:ea typeface="微软雅黑" panose="020B0503020204020204" pitchFamily="34" charset="-122"/>
              <a:sym typeface="微软雅黑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121987" y="4424148"/>
            <a:ext cx="2077675" cy="461628"/>
          </a:xfrm>
          <a:prstGeom prst="rect">
            <a:avLst/>
          </a:prstGeom>
          <a:noFill/>
        </p:spPr>
        <p:txBody>
          <a:bodyPr wrap="square" lIns="91405" tIns="45702" rIns="91405" bIns="45702" rtlCol="0">
            <a:spAutoFit/>
          </a:bodyPr>
          <a:lstStyle/>
          <a:p>
            <a:pPr>
              <a:buNone/>
            </a:pPr>
            <a:r>
              <a:rPr lang="tr-TR" altLang="zh-CN" sz="2400" b="1" dirty="0">
                <a:solidFill>
                  <a:srgbClr val="0070C0"/>
                </a:solidFill>
                <a:latin typeface="+mj-lt"/>
                <a:ea typeface="微软雅黑" pitchFamily="34" charset="-122"/>
                <a:sym typeface="Arial" pitchFamily="34" charset="0"/>
              </a:rPr>
              <a:t>STAGE HERE</a:t>
            </a:r>
            <a:endParaRPr lang="zh-CN" altLang="en-US" sz="2400" b="1" dirty="0">
              <a:solidFill>
                <a:srgbClr val="0070C0"/>
              </a:solidFill>
              <a:latin typeface="+mj-lt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112224" y="4885776"/>
            <a:ext cx="3074006" cy="609361"/>
          </a:xfrm>
          <a:prstGeom prst="rect">
            <a:avLst/>
          </a:prstGeom>
          <a:noFill/>
        </p:spPr>
        <p:txBody>
          <a:bodyPr wrap="square" lIns="91405" tIns="45702" rIns="91405" bIns="45702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latin typeface="+mj-lt"/>
                <a:ea typeface="微软雅黑" panose="020B0503020204020204" pitchFamily="34" charset="-122"/>
                <a:sym typeface="微软雅黑" pitchFamily="34" charset="-122"/>
              </a:rPr>
              <a:t>Go ahead and replace it with your own text.</a:t>
            </a:r>
            <a:endParaRPr lang="zh-CN" altLang="en-US" sz="1400" dirty="0">
              <a:latin typeface="+mj-lt"/>
              <a:ea typeface="微软雅黑" panose="020B0503020204020204" pitchFamily="34" charset="-122"/>
              <a:sym typeface="微软雅黑" pitchFamily="34" charset="-122"/>
            </a:endParaRPr>
          </a:p>
        </p:txBody>
      </p:sp>
      <p:pic>
        <p:nvPicPr>
          <p:cNvPr id="39" name="Picture 2" descr="C:\Users\Administrator\Desktop\11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185" y="1881620"/>
            <a:ext cx="5105546" cy="294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61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r"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24" presetID="6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6" dur="2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3" presetClass="entr" presetSubtype="3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3" presetClass="entr" presetSubtype="3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3" presetClass="entr" presetSubtype="36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46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53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700"/>
                                </p:stCondLst>
                                <p:childTnLst>
                                  <p:par>
                                    <p:cTn id="60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4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29" grpId="0" animBg="1"/>
          <p:bldP spid="33" grpId="0"/>
          <p:bldP spid="34" grpId="0"/>
          <p:bldP spid="35" grpId="0"/>
          <p:bldP spid="36" grpId="0"/>
          <p:bldP spid="37" grpId="0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24" presetID="6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6" dur="2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3" presetClass="entr" presetSubtype="3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3" presetClass="entr" presetSubtype="3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3" presetClass="entr" presetSubtype="36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46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53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700"/>
                                </p:stCondLst>
                                <p:childTnLst>
                                  <p:par>
                                    <p:cTn id="60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4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29" grpId="0" animBg="1"/>
          <p:bldP spid="33" grpId="0"/>
          <p:bldP spid="34" grpId="0"/>
          <p:bldP spid="35" grpId="0"/>
          <p:bldP spid="36" grpId="0"/>
          <p:bldP spid="37" grpId="0"/>
          <p:bldP spid="38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319025" y="439873"/>
            <a:ext cx="268794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tr-TR" altLang="zh-CN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/>
              </a:rPr>
              <a:t>TITLE HERE</a:t>
            </a:r>
            <a:endParaRPr lang="zh-CN" altLang="en-US" sz="27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微软雅黑"/>
            </a:endParaRPr>
          </a:p>
        </p:txBody>
      </p:sp>
      <p:pic>
        <p:nvPicPr>
          <p:cNvPr id="27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883" y="333450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282" y="34282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/>
          <p:cNvGrpSpPr/>
          <p:nvPr/>
        </p:nvGrpSpPr>
        <p:grpSpPr>
          <a:xfrm rot="18953939">
            <a:off x="7999523" y="1809594"/>
            <a:ext cx="973915" cy="998291"/>
            <a:chOff x="8263485" y="1222138"/>
            <a:chExt cx="604724" cy="619860"/>
          </a:xfrm>
        </p:grpSpPr>
        <p:grpSp>
          <p:nvGrpSpPr>
            <p:cNvPr id="7" name="Group 30"/>
            <p:cNvGrpSpPr/>
            <p:nvPr/>
          </p:nvGrpSpPr>
          <p:grpSpPr>
            <a:xfrm rot="18970732">
              <a:off x="8263485" y="1222138"/>
              <a:ext cx="604724" cy="619860"/>
              <a:chOff x="2230996" y="2123275"/>
              <a:chExt cx="1883855" cy="1931012"/>
            </a:xfrm>
          </p:grpSpPr>
          <p:sp>
            <p:nvSpPr>
              <p:cNvPr id="12" name="任意多边形 82"/>
              <p:cNvSpPr/>
              <p:nvPr/>
            </p:nvSpPr>
            <p:spPr bwMode="auto">
              <a:xfrm rot="5329268">
                <a:off x="2207418" y="2146853"/>
                <a:ext cx="1931012" cy="1883855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FFFFFF"/>
                  </a:gs>
                  <a:gs pos="0">
                    <a:schemeClr val="bg1">
                      <a:lumMod val="80000"/>
                    </a:schemeClr>
                  </a:gs>
                </a:gsLst>
                <a:lin ang="0" scaled="0"/>
                <a:tileRect/>
              </a:gradFill>
              <a:ln w="9525" cap="flat" cmpd="sng" algn="ctr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0"/>
                  <a:tileRect/>
                </a:gradFill>
                <a:prstDash val="solid"/>
              </a:ln>
              <a:effectLst>
                <a:outerShdw blurRad="177800" dist="88900" dir="2700000" sx="102000" sy="102000" algn="tr" rotWithShape="0">
                  <a:prstClr val="black">
                    <a:alpha val="3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微软雅黑" pitchFamily="34" charset="-122"/>
                </a:endParaRPr>
              </a:p>
            </p:txBody>
          </p:sp>
          <p:sp>
            <p:nvSpPr>
              <p:cNvPr id="13" name="椭圆 80"/>
              <p:cNvSpPr/>
              <p:nvPr/>
            </p:nvSpPr>
            <p:spPr bwMode="auto">
              <a:xfrm rot="21529268">
                <a:off x="2454989" y="2391060"/>
                <a:ext cx="1392630" cy="1395452"/>
              </a:xfrm>
              <a:prstGeom prst="roundRect">
                <a:avLst/>
              </a:prstGeom>
              <a:solidFill>
                <a:srgbClr val="0070C0"/>
              </a:solidFill>
              <a:ln w="9525" cap="flat" cmpd="sng" algn="ctr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  <a:tileRect/>
                </a:gradFill>
                <a:prstDash val="solid"/>
              </a:ln>
              <a:effectLst>
                <a:innerShdw blurRad="76200" dist="38100" dir="162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微软雅黑" pitchFamily="34" charset="-122"/>
                </a:endParaRPr>
              </a:p>
            </p:txBody>
          </p:sp>
        </p:grpSp>
        <p:grpSp>
          <p:nvGrpSpPr>
            <p:cNvPr id="8" name="Group 20"/>
            <p:cNvGrpSpPr/>
            <p:nvPr/>
          </p:nvGrpSpPr>
          <p:grpSpPr>
            <a:xfrm>
              <a:off x="8420466" y="1382153"/>
              <a:ext cx="285018" cy="290643"/>
              <a:chOff x="7160655" y="2178006"/>
              <a:chExt cx="379359" cy="386846"/>
            </a:xfrm>
            <a:solidFill>
              <a:schemeClr val="bg1"/>
            </a:solidFill>
          </p:grpSpPr>
          <p:sp>
            <p:nvSpPr>
              <p:cNvPr id="9" name="Freeform 36"/>
              <p:cNvSpPr>
                <a:spLocks noEditPoints="1"/>
              </p:cNvSpPr>
              <p:nvPr/>
            </p:nvSpPr>
            <p:spPr bwMode="auto">
              <a:xfrm>
                <a:off x="7277956" y="2178006"/>
                <a:ext cx="262058" cy="262058"/>
              </a:xfrm>
              <a:custGeom>
                <a:avLst/>
                <a:gdLst>
                  <a:gd name="T0" fmla="*/ 65 w 79"/>
                  <a:gd name="T1" fmla="*/ 14 h 79"/>
                  <a:gd name="T2" fmla="*/ 14 w 79"/>
                  <a:gd name="T3" fmla="*/ 14 h 79"/>
                  <a:gd name="T4" fmla="*/ 11 w 79"/>
                  <a:gd name="T5" fmla="*/ 63 h 79"/>
                  <a:gd name="T6" fmla="*/ 11 w 79"/>
                  <a:gd name="T7" fmla="*/ 63 h 79"/>
                  <a:gd name="T8" fmla="*/ 17 w 79"/>
                  <a:gd name="T9" fmla="*/ 68 h 79"/>
                  <a:gd name="T10" fmla="*/ 64 w 79"/>
                  <a:gd name="T11" fmla="*/ 65 h 79"/>
                  <a:gd name="T12" fmla="*/ 65 w 79"/>
                  <a:gd name="T13" fmla="*/ 14 h 79"/>
                  <a:gd name="T14" fmla="*/ 58 w 79"/>
                  <a:gd name="T15" fmla="*/ 59 h 79"/>
                  <a:gd name="T16" fmla="*/ 20 w 79"/>
                  <a:gd name="T17" fmla="*/ 59 h 79"/>
                  <a:gd name="T18" fmla="*/ 20 w 79"/>
                  <a:gd name="T19" fmla="*/ 21 h 79"/>
                  <a:gd name="T20" fmla="*/ 58 w 79"/>
                  <a:gd name="T21" fmla="*/ 21 h 79"/>
                  <a:gd name="T22" fmla="*/ 58 w 79"/>
                  <a:gd name="T23" fmla="*/ 5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" h="79">
                    <a:moveTo>
                      <a:pt x="65" y="14"/>
                    </a:moveTo>
                    <a:cubicBezTo>
                      <a:pt x="51" y="0"/>
                      <a:pt x="28" y="0"/>
                      <a:pt x="14" y="14"/>
                    </a:cubicBezTo>
                    <a:cubicBezTo>
                      <a:pt x="0" y="28"/>
                      <a:pt x="0" y="49"/>
                      <a:pt x="11" y="63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4" y="66"/>
                      <a:pt x="15" y="67"/>
                      <a:pt x="17" y="68"/>
                    </a:cubicBezTo>
                    <a:cubicBezTo>
                      <a:pt x="31" y="79"/>
                      <a:pt x="51" y="78"/>
                      <a:pt x="64" y="65"/>
                    </a:cubicBezTo>
                    <a:cubicBezTo>
                      <a:pt x="78" y="51"/>
                      <a:pt x="79" y="29"/>
                      <a:pt x="65" y="14"/>
                    </a:cubicBezTo>
                    <a:close/>
                    <a:moveTo>
                      <a:pt x="58" y="59"/>
                    </a:moveTo>
                    <a:cubicBezTo>
                      <a:pt x="47" y="69"/>
                      <a:pt x="30" y="69"/>
                      <a:pt x="20" y="59"/>
                    </a:cubicBezTo>
                    <a:cubicBezTo>
                      <a:pt x="9" y="48"/>
                      <a:pt x="9" y="31"/>
                      <a:pt x="20" y="21"/>
                    </a:cubicBezTo>
                    <a:cubicBezTo>
                      <a:pt x="31" y="10"/>
                      <a:pt x="48" y="10"/>
                      <a:pt x="58" y="21"/>
                    </a:cubicBezTo>
                    <a:cubicBezTo>
                      <a:pt x="69" y="31"/>
                      <a:pt x="69" y="48"/>
                      <a:pt x="58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  <a:ea typeface="微软雅黑" pitchFamily="34" charset="-122"/>
                </a:endParaRPr>
              </a:p>
            </p:txBody>
          </p:sp>
          <p:sp>
            <p:nvSpPr>
              <p:cNvPr id="10" name="Freeform 37"/>
              <p:cNvSpPr>
                <a:spLocks/>
              </p:cNvSpPr>
              <p:nvPr/>
            </p:nvSpPr>
            <p:spPr bwMode="auto">
              <a:xfrm>
                <a:off x="7160655" y="2400130"/>
                <a:ext cx="159730" cy="164722"/>
              </a:xfrm>
              <a:custGeom>
                <a:avLst/>
                <a:gdLst>
                  <a:gd name="T0" fmla="*/ 0 w 64"/>
                  <a:gd name="T1" fmla="*/ 52 h 66"/>
                  <a:gd name="T2" fmla="*/ 12 w 64"/>
                  <a:gd name="T3" fmla="*/ 66 h 66"/>
                  <a:gd name="T4" fmla="*/ 64 w 64"/>
                  <a:gd name="T5" fmla="*/ 8 h 66"/>
                  <a:gd name="T6" fmla="*/ 55 w 64"/>
                  <a:gd name="T7" fmla="*/ 0 h 66"/>
                  <a:gd name="T8" fmla="*/ 0 w 64"/>
                  <a:gd name="T9" fmla="*/ 5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66">
                    <a:moveTo>
                      <a:pt x="0" y="52"/>
                    </a:moveTo>
                    <a:lnTo>
                      <a:pt x="12" y="66"/>
                    </a:lnTo>
                    <a:lnTo>
                      <a:pt x="64" y="8"/>
                    </a:lnTo>
                    <a:lnTo>
                      <a:pt x="55" y="0"/>
                    </a:lnTo>
                    <a:lnTo>
                      <a:pt x="0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  <a:ea typeface="微软雅黑" pitchFamily="34" charset="-122"/>
                </a:endParaRPr>
              </a:p>
            </p:txBody>
          </p:sp>
          <p:sp>
            <p:nvSpPr>
              <p:cNvPr id="11" name="Freeform 38"/>
              <p:cNvSpPr>
                <a:spLocks/>
              </p:cNvSpPr>
              <p:nvPr/>
            </p:nvSpPr>
            <p:spPr bwMode="auto">
              <a:xfrm>
                <a:off x="7412728" y="2265358"/>
                <a:ext cx="99831" cy="119797"/>
              </a:xfrm>
              <a:custGeom>
                <a:avLst/>
                <a:gdLst>
                  <a:gd name="T0" fmla="*/ 16 w 30"/>
                  <a:gd name="T1" fmla="*/ 0 h 36"/>
                  <a:gd name="T2" fmla="*/ 0 w 30"/>
                  <a:gd name="T3" fmla="*/ 34 h 36"/>
                  <a:gd name="T4" fmla="*/ 6 w 30"/>
                  <a:gd name="T5" fmla="*/ 36 h 36"/>
                  <a:gd name="T6" fmla="*/ 16 w 30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6">
                    <a:moveTo>
                      <a:pt x="16" y="0"/>
                    </a:moveTo>
                    <a:cubicBezTo>
                      <a:pt x="20" y="26"/>
                      <a:pt x="0" y="34"/>
                      <a:pt x="0" y="34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30" y="21"/>
                      <a:pt x="16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  <a:ea typeface="微软雅黑" pitchFamily="34" charset="-122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7985796" y="3285861"/>
            <a:ext cx="973915" cy="998291"/>
            <a:chOff x="11587076" y="1222138"/>
            <a:chExt cx="604724" cy="619860"/>
          </a:xfrm>
        </p:grpSpPr>
        <p:grpSp>
          <p:nvGrpSpPr>
            <p:cNvPr id="15" name="Group 30"/>
            <p:cNvGrpSpPr/>
            <p:nvPr/>
          </p:nvGrpSpPr>
          <p:grpSpPr>
            <a:xfrm rot="18970732">
              <a:off x="11587076" y="1222138"/>
              <a:ext cx="604724" cy="619860"/>
              <a:chOff x="2230996" y="2123275"/>
              <a:chExt cx="1883855" cy="1931012"/>
            </a:xfrm>
          </p:grpSpPr>
          <p:sp>
            <p:nvSpPr>
              <p:cNvPr id="20" name="任意多边形 82"/>
              <p:cNvSpPr/>
              <p:nvPr/>
            </p:nvSpPr>
            <p:spPr bwMode="auto">
              <a:xfrm rot="5329268">
                <a:off x="2207418" y="2146853"/>
                <a:ext cx="1931012" cy="1883855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FFFFFF"/>
                  </a:gs>
                  <a:gs pos="0">
                    <a:schemeClr val="bg1">
                      <a:lumMod val="80000"/>
                    </a:schemeClr>
                  </a:gs>
                </a:gsLst>
                <a:lin ang="0" scaled="0"/>
                <a:tileRect/>
              </a:gradFill>
              <a:ln w="9525" cap="flat" cmpd="sng" algn="ctr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0"/>
                  <a:tileRect/>
                </a:gradFill>
                <a:prstDash val="solid"/>
              </a:ln>
              <a:effectLst>
                <a:outerShdw blurRad="177800" dist="88900" dir="2700000" sx="102000" sy="102000" algn="tr" rotWithShape="0">
                  <a:prstClr val="black">
                    <a:alpha val="3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微软雅黑" pitchFamily="34" charset="-122"/>
                </a:endParaRPr>
              </a:p>
            </p:txBody>
          </p:sp>
          <p:sp>
            <p:nvSpPr>
              <p:cNvPr id="21" name="椭圆 80"/>
              <p:cNvSpPr/>
              <p:nvPr/>
            </p:nvSpPr>
            <p:spPr bwMode="auto">
              <a:xfrm rot="21529268">
                <a:off x="2454989" y="2391060"/>
                <a:ext cx="1392630" cy="1395452"/>
              </a:xfrm>
              <a:prstGeom prst="roundRect">
                <a:avLst/>
              </a:prstGeom>
              <a:solidFill>
                <a:srgbClr val="0070C0"/>
              </a:solidFill>
              <a:ln w="9525" cap="flat" cmpd="sng" algn="ctr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  <a:tileRect/>
                </a:gradFill>
                <a:prstDash val="solid"/>
              </a:ln>
              <a:effectLst>
                <a:innerShdw blurRad="76200" dist="38100" dir="162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微软雅黑" pitchFamily="34" charset="-122"/>
                </a:endParaRPr>
              </a:p>
            </p:txBody>
          </p:sp>
        </p:grpSp>
        <p:grpSp>
          <p:nvGrpSpPr>
            <p:cNvPr id="16" name="Group 31"/>
            <p:cNvGrpSpPr/>
            <p:nvPr/>
          </p:nvGrpSpPr>
          <p:grpSpPr>
            <a:xfrm>
              <a:off x="11760737" y="1438832"/>
              <a:ext cx="284677" cy="177285"/>
              <a:chOff x="2942785" y="3296116"/>
              <a:chExt cx="416796" cy="259561"/>
            </a:xfrm>
            <a:solidFill>
              <a:schemeClr val="bg1"/>
            </a:solidFill>
          </p:grpSpPr>
          <p:sp>
            <p:nvSpPr>
              <p:cNvPr id="17" name="Freeform 95"/>
              <p:cNvSpPr>
                <a:spLocks noEditPoints="1"/>
              </p:cNvSpPr>
              <p:nvPr/>
            </p:nvSpPr>
            <p:spPr bwMode="auto">
              <a:xfrm>
                <a:off x="2942785" y="3296116"/>
                <a:ext cx="416796" cy="259561"/>
              </a:xfrm>
              <a:custGeom>
                <a:avLst/>
                <a:gdLst>
                  <a:gd name="T0" fmla="*/ 113 w 125"/>
                  <a:gd name="T1" fmla="*/ 18 h 78"/>
                  <a:gd name="T2" fmla="*/ 113 w 125"/>
                  <a:gd name="T3" fmla="*/ 0 h 78"/>
                  <a:gd name="T4" fmla="*/ 0 w 125"/>
                  <a:gd name="T5" fmla="*/ 0 h 78"/>
                  <a:gd name="T6" fmla="*/ 0 w 125"/>
                  <a:gd name="T7" fmla="*/ 78 h 78"/>
                  <a:gd name="T8" fmla="*/ 113 w 125"/>
                  <a:gd name="T9" fmla="*/ 78 h 78"/>
                  <a:gd name="T10" fmla="*/ 113 w 125"/>
                  <a:gd name="T11" fmla="*/ 60 h 78"/>
                  <a:gd name="T12" fmla="*/ 125 w 125"/>
                  <a:gd name="T13" fmla="*/ 54 h 78"/>
                  <a:gd name="T14" fmla="*/ 125 w 125"/>
                  <a:gd name="T15" fmla="*/ 25 h 78"/>
                  <a:gd name="T16" fmla="*/ 113 w 125"/>
                  <a:gd name="T17" fmla="*/ 18 h 78"/>
                  <a:gd name="T18" fmla="*/ 104 w 125"/>
                  <a:gd name="T19" fmla="*/ 68 h 78"/>
                  <a:gd name="T20" fmla="*/ 10 w 125"/>
                  <a:gd name="T21" fmla="*/ 68 h 78"/>
                  <a:gd name="T22" fmla="*/ 10 w 125"/>
                  <a:gd name="T23" fmla="*/ 9 h 78"/>
                  <a:gd name="T24" fmla="*/ 104 w 125"/>
                  <a:gd name="T25" fmla="*/ 9 h 78"/>
                  <a:gd name="T26" fmla="*/ 104 w 125"/>
                  <a:gd name="T27" fmla="*/ 6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5" h="78">
                    <a:moveTo>
                      <a:pt x="113" y="1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7" y="60"/>
                      <a:pt x="125" y="61"/>
                      <a:pt x="125" y="54"/>
                    </a:cubicBezTo>
                    <a:cubicBezTo>
                      <a:pt x="125" y="25"/>
                      <a:pt x="125" y="25"/>
                      <a:pt x="125" y="25"/>
                    </a:cubicBezTo>
                    <a:cubicBezTo>
                      <a:pt x="125" y="17"/>
                      <a:pt x="116" y="18"/>
                      <a:pt x="113" y="18"/>
                    </a:cubicBezTo>
                    <a:close/>
                    <a:moveTo>
                      <a:pt x="104" y="68"/>
                    </a:moveTo>
                    <a:cubicBezTo>
                      <a:pt x="10" y="68"/>
                      <a:pt x="10" y="68"/>
                      <a:pt x="10" y="68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4" y="9"/>
                      <a:pt x="104" y="9"/>
                      <a:pt x="104" y="9"/>
                    </a:cubicBezTo>
                    <a:lnTo>
                      <a:pt x="104" y="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  <a:ea typeface="微软雅黑" pitchFamily="34" charset="-122"/>
                </a:endParaRPr>
              </a:p>
            </p:txBody>
          </p:sp>
          <p:sp>
            <p:nvSpPr>
              <p:cNvPr id="18" name="Rectangle 96"/>
              <p:cNvSpPr>
                <a:spLocks noChangeArrowheads="1"/>
              </p:cNvSpPr>
              <p:nvPr/>
            </p:nvSpPr>
            <p:spPr bwMode="auto">
              <a:xfrm>
                <a:off x="3000187" y="3351023"/>
                <a:ext cx="79865" cy="1447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  <a:ea typeface="微软雅黑" pitchFamily="34" charset="-122"/>
                </a:endParaRPr>
              </a:p>
            </p:txBody>
          </p:sp>
          <p:sp>
            <p:nvSpPr>
              <p:cNvPr id="19" name="Rectangle 97"/>
              <p:cNvSpPr>
                <a:spLocks noChangeArrowheads="1"/>
              </p:cNvSpPr>
              <p:nvPr/>
            </p:nvSpPr>
            <p:spPr bwMode="auto">
              <a:xfrm>
                <a:off x="3092532" y="3351023"/>
                <a:ext cx="77370" cy="14475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  <a:ea typeface="微软雅黑" pitchFamily="34" charset="-122"/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7985796" y="4822561"/>
            <a:ext cx="973915" cy="998291"/>
            <a:chOff x="14836391" y="1222138"/>
            <a:chExt cx="604724" cy="619860"/>
          </a:xfrm>
        </p:grpSpPr>
        <p:grpSp>
          <p:nvGrpSpPr>
            <p:cNvPr id="23" name="Group 30"/>
            <p:cNvGrpSpPr/>
            <p:nvPr/>
          </p:nvGrpSpPr>
          <p:grpSpPr>
            <a:xfrm rot="18970732">
              <a:off x="14836391" y="1222138"/>
              <a:ext cx="604724" cy="619860"/>
              <a:chOff x="2230996" y="2123275"/>
              <a:chExt cx="1883855" cy="1931012"/>
            </a:xfrm>
          </p:grpSpPr>
          <p:sp>
            <p:nvSpPr>
              <p:cNvPr id="39" name="任意多边形 82"/>
              <p:cNvSpPr/>
              <p:nvPr/>
            </p:nvSpPr>
            <p:spPr bwMode="auto">
              <a:xfrm rot="5329268">
                <a:off x="2207418" y="2146853"/>
                <a:ext cx="1931012" cy="1883855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FFFFFF"/>
                  </a:gs>
                  <a:gs pos="0">
                    <a:schemeClr val="bg1">
                      <a:lumMod val="80000"/>
                    </a:schemeClr>
                  </a:gs>
                </a:gsLst>
                <a:lin ang="0" scaled="0"/>
                <a:tileRect/>
              </a:gradFill>
              <a:ln w="9525" cap="flat" cmpd="sng" algn="ctr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0"/>
                  <a:tileRect/>
                </a:gradFill>
                <a:prstDash val="solid"/>
              </a:ln>
              <a:effectLst>
                <a:outerShdw blurRad="177800" dist="88900" dir="2700000" sx="102000" sy="102000" algn="tr" rotWithShape="0">
                  <a:prstClr val="black">
                    <a:alpha val="3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微软雅黑" pitchFamily="34" charset="-122"/>
                </a:endParaRPr>
              </a:p>
            </p:txBody>
          </p:sp>
          <p:sp>
            <p:nvSpPr>
              <p:cNvPr id="40" name="椭圆 80"/>
              <p:cNvSpPr/>
              <p:nvPr/>
            </p:nvSpPr>
            <p:spPr bwMode="auto">
              <a:xfrm rot="21529268">
                <a:off x="2454989" y="2391060"/>
                <a:ext cx="1392630" cy="1395452"/>
              </a:xfrm>
              <a:prstGeom prst="roundRect">
                <a:avLst/>
              </a:prstGeom>
              <a:solidFill>
                <a:srgbClr val="0070C0"/>
              </a:solidFill>
              <a:ln w="9525" cap="flat" cmpd="sng" algn="ctr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  <a:tileRect/>
                </a:gradFill>
                <a:prstDash val="solid"/>
              </a:ln>
              <a:effectLst>
                <a:innerShdw blurRad="76200" dist="38100" dir="162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微软雅黑" pitchFamily="34" charset="-122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15029656" y="1405432"/>
              <a:ext cx="265925" cy="231832"/>
              <a:chOff x="7540014" y="4306907"/>
              <a:chExt cx="389342" cy="339426"/>
            </a:xfrm>
            <a:solidFill>
              <a:schemeClr val="bg1"/>
            </a:solidFill>
          </p:grpSpPr>
          <p:sp>
            <p:nvSpPr>
              <p:cNvPr id="25" name="Freeform 110"/>
              <p:cNvSpPr>
                <a:spLocks/>
              </p:cNvSpPr>
              <p:nvPr/>
            </p:nvSpPr>
            <p:spPr bwMode="auto">
              <a:xfrm>
                <a:off x="7799575" y="4409234"/>
                <a:ext cx="102328" cy="102328"/>
              </a:xfrm>
              <a:custGeom>
                <a:avLst/>
                <a:gdLst>
                  <a:gd name="T0" fmla="*/ 0 w 41"/>
                  <a:gd name="T1" fmla="*/ 39 h 41"/>
                  <a:gd name="T2" fmla="*/ 3 w 41"/>
                  <a:gd name="T3" fmla="*/ 41 h 41"/>
                  <a:gd name="T4" fmla="*/ 41 w 41"/>
                  <a:gd name="T5" fmla="*/ 3 h 41"/>
                  <a:gd name="T6" fmla="*/ 39 w 41"/>
                  <a:gd name="T7" fmla="*/ 0 h 41"/>
                  <a:gd name="T8" fmla="*/ 0 w 41"/>
                  <a:gd name="T9" fmla="*/ 3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1">
                    <a:moveTo>
                      <a:pt x="0" y="39"/>
                    </a:moveTo>
                    <a:lnTo>
                      <a:pt x="3" y="41"/>
                    </a:lnTo>
                    <a:lnTo>
                      <a:pt x="41" y="3"/>
                    </a:lnTo>
                    <a:lnTo>
                      <a:pt x="39" y="0"/>
                    </a:lnTo>
                    <a:lnTo>
                      <a:pt x="0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  <a:ea typeface="微软雅黑" pitchFamily="34" charset="-122"/>
                </a:endParaRPr>
              </a:p>
            </p:txBody>
          </p:sp>
          <p:sp>
            <p:nvSpPr>
              <p:cNvPr id="29" name="Freeform 111"/>
              <p:cNvSpPr>
                <a:spLocks/>
              </p:cNvSpPr>
              <p:nvPr/>
            </p:nvSpPr>
            <p:spPr bwMode="auto">
              <a:xfrm>
                <a:off x="7777112" y="4381780"/>
                <a:ext cx="109814" cy="114806"/>
              </a:xfrm>
              <a:custGeom>
                <a:avLst/>
                <a:gdLst>
                  <a:gd name="T0" fmla="*/ 37 w 44"/>
                  <a:gd name="T1" fmla="*/ 0 h 46"/>
                  <a:gd name="T2" fmla="*/ 0 w 44"/>
                  <a:gd name="T3" fmla="*/ 39 h 46"/>
                  <a:gd name="T4" fmla="*/ 6 w 44"/>
                  <a:gd name="T5" fmla="*/ 46 h 46"/>
                  <a:gd name="T6" fmla="*/ 44 w 44"/>
                  <a:gd name="T7" fmla="*/ 8 h 46"/>
                  <a:gd name="T8" fmla="*/ 37 w 44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6">
                    <a:moveTo>
                      <a:pt x="37" y="0"/>
                    </a:moveTo>
                    <a:lnTo>
                      <a:pt x="0" y="39"/>
                    </a:lnTo>
                    <a:lnTo>
                      <a:pt x="6" y="46"/>
                    </a:lnTo>
                    <a:lnTo>
                      <a:pt x="44" y="8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  <a:ea typeface="微软雅黑" pitchFamily="34" charset="-122"/>
                </a:endParaRPr>
              </a:p>
            </p:txBody>
          </p:sp>
          <p:sp>
            <p:nvSpPr>
              <p:cNvPr id="30" name="Freeform 112"/>
              <p:cNvSpPr>
                <a:spLocks/>
              </p:cNvSpPr>
              <p:nvPr/>
            </p:nvSpPr>
            <p:spPr bwMode="auto">
              <a:xfrm>
                <a:off x="7757146" y="4366805"/>
                <a:ext cx="104823" cy="104823"/>
              </a:xfrm>
              <a:custGeom>
                <a:avLst/>
                <a:gdLst>
                  <a:gd name="T0" fmla="*/ 0 w 42"/>
                  <a:gd name="T1" fmla="*/ 38 h 42"/>
                  <a:gd name="T2" fmla="*/ 4 w 42"/>
                  <a:gd name="T3" fmla="*/ 42 h 42"/>
                  <a:gd name="T4" fmla="*/ 42 w 42"/>
                  <a:gd name="T5" fmla="*/ 4 h 42"/>
                  <a:gd name="T6" fmla="*/ 38 w 42"/>
                  <a:gd name="T7" fmla="*/ 0 h 42"/>
                  <a:gd name="T8" fmla="*/ 0 w 42"/>
                  <a:gd name="T9" fmla="*/ 3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2">
                    <a:moveTo>
                      <a:pt x="0" y="38"/>
                    </a:moveTo>
                    <a:lnTo>
                      <a:pt x="4" y="42"/>
                    </a:lnTo>
                    <a:lnTo>
                      <a:pt x="42" y="4"/>
                    </a:lnTo>
                    <a:lnTo>
                      <a:pt x="38" y="0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  <a:ea typeface="微软雅黑" pitchFamily="34" charset="-122"/>
                </a:endParaRPr>
              </a:p>
            </p:txBody>
          </p:sp>
          <p:sp>
            <p:nvSpPr>
              <p:cNvPr id="31" name="Freeform 113"/>
              <p:cNvSpPr>
                <a:spLocks/>
              </p:cNvSpPr>
              <p:nvPr/>
            </p:nvSpPr>
            <p:spPr bwMode="auto">
              <a:xfrm>
                <a:off x="7729693" y="4469133"/>
                <a:ext cx="69882" cy="69882"/>
              </a:xfrm>
              <a:custGeom>
                <a:avLst/>
                <a:gdLst>
                  <a:gd name="T0" fmla="*/ 28 w 28"/>
                  <a:gd name="T1" fmla="*/ 20 h 28"/>
                  <a:gd name="T2" fmla="*/ 8 w 28"/>
                  <a:gd name="T3" fmla="*/ 0 h 28"/>
                  <a:gd name="T4" fmla="*/ 0 w 28"/>
                  <a:gd name="T5" fmla="*/ 20 h 28"/>
                  <a:gd name="T6" fmla="*/ 9 w 28"/>
                  <a:gd name="T7" fmla="*/ 28 h 28"/>
                  <a:gd name="T8" fmla="*/ 28 w 28"/>
                  <a:gd name="T9" fmla="*/ 2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28" y="20"/>
                    </a:moveTo>
                    <a:lnTo>
                      <a:pt x="8" y="0"/>
                    </a:lnTo>
                    <a:lnTo>
                      <a:pt x="0" y="20"/>
                    </a:lnTo>
                    <a:lnTo>
                      <a:pt x="9" y="28"/>
                    </a:lnTo>
                    <a:lnTo>
                      <a:pt x="28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  <a:ea typeface="微软雅黑" pitchFamily="34" charset="-122"/>
                </a:endParaRPr>
              </a:p>
            </p:txBody>
          </p:sp>
          <p:sp>
            <p:nvSpPr>
              <p:cNvPr id="32" name="Freeform 114"/>
              <p:cNvSpPr>
                <a:spLocks/>
              </p:cNvSpPr>
              <p:nvPr/>
            </p:nvSpPr>
            <p:spPr bwMode="auto">
              <a:xfrm>
                <a:off x="7712222" y="4526535"/>
                <a:ext cx="34941" cy="32446"/>
              </a:xfrm>
              <a:custGeom>
                <a:avLst/>
                <a:gdLst>
                  <a:gd name="T0" fmla="*/ 0 w 14"/>
                  <a:gd name="T1" fmla="*/ 13 h 13"/>
                  <a:gd name="T2" fmla="*/ 14 w 14"/>
                  <a:gd name="T3" fmla="*/ 6 h 13"/>
                  <a:gd name="T4" fmla="*/ 6 w 14"/>
                  <a:gd name="T5" fmla="*/ 0 h 13"/>
                  <a:gd name="T6" fmla="*/ 0 w 14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3">
                    <a:moveTo>
                      <a:pt x="0" y="13"/>
                    </a:moveTo>
                    <a:lnTo>
                      <a:pt x="14" y="6"/>
                    </a:lnTo>
                    <a:lnTo>
                      <a:pt x="6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  <a:ea typeface="微软雅黑" pitchFamily="34" charset="-122"/>
                </a:endParaRPr>
              </a:p>
            </p:txBody>
          </p:sp>
          <p:sp>
            <p:nvSpPr>
              <p:cNvPr id="33" name="Freeform 115"/>
              <p:cNvSpPr>
                <a:spLocks/>
              </p:cNvSpPr>
              <p:nvPr/>
            </p:nvSpPr>
            <p:spPr bwMode="auto">
              <a:xfrm>
                <a:off x="7859474" y="4341848"/>
                <a:ext cx="69882" cy="69882"/>
              </a:xfrm>
              <a:custGeom>
                <a:avLst/>
                <a:gdLst>
                  <a:gd name="T0" fmla="*/ 7 w 28"/>
                  <a:gd name="T1" fmla="*/ 0 h 28"/>
                  <a:gd name="T2" fmla="*/ 0 w 28"/>
                  <a:gd name="T3" fmla="*/ 8 h 28"/>
                  <a:gd name="T4" fmla="*/ 20 w 28"/>
                  <a:gd name="T5" fmla="*/ 28 h 28"/>
                  <a:gd name="T6" fmla="*/ 28 w 28"/>
                  <a:gd name="T7" fmla="*/ 20 h 28"/>
                  <a:gd name="T8" fmla="*/ 7 w 2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7" y="0"/>
                    </a:moveTo>
                    <a:lnTo>
                      <a:pt x="0" y="8"/>
                    </a:lnTo>
                    <a:lnTo>
                      <a:pt x="20" y="28"/>
                    </a:lnTo>
                    <a:lnTo>
                      <a:pt x="28" y="2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  <a:ea typeface="微软雅黑" pitchFamily="34" charset="-122"/>
                </a:endParaRPr>
              </a:p>
            </p:txBody>
          </p:sp>
          <p:sp>
            <p:nvSpPr>
              <p:cNvPr id="34" name="Freeform 116"/>
              <p:cNvSpPr>
                <a:spLocks/>
              </p:cNvSpPr>
              <p:nvPr/>
            </p:nvSpPr>
            <p:spPr bwMode="auto">
              <a:xfrm>
                <a:off x="7540014" y="4306907"/>
                <a:ext cx="279527" cy="339426"/>
              </a:xfrm>
              <a:custGeom>
                <a:avLst/>
                <a:gdLst>
                  <a:gd name="T0" fmla="*/ 104 w 112"/>
                  <a:gd name="T1" fmla="*/ 101 h 136"/>
                  <a:gd name="T2" fmla="*/ 83 w 112"/>
                  <a:gd name="T3" fmla="*/ 101 h 136"/>
                  <a:gd name="T4" fmla="*/ 83 w 112"/>
                  <a:gd name="T5" fmla="*/ 129 h 136"/>
                  <a:gd name="T6" fmla="*/ 7 w 112"/>
                  <a:gd name="T7" fmla="*/ 129 h 136"/>
                  <a:gd name="T8" fmla="*/ 7 w 112"/>
                  <a:gd name="T9" fmla="*/ 32 h 136"/>
                  <a:gd name="T10" fmla="*/ 104 w 112"/>
                  <a:gd name="T11" fmla="*/ 32 h 136"/>
                  <a:gd name="T12" fmla="*/ 104 w 112"/>
                  <a:gd name="T13" fmla="*/ 40 h 136"/>
                  <a:gd name="T14" fmla="*/ 112 w 112"/>
                  <a:gd name="T15" fmla="*/ 32 h 136"/>
                  <a:gd name="T16" fmla="*/ 112 w 112"/>
                  <a:gd name="T17" fmla="*/ 6 h 136"/>
                  <a:gd name="T18" fmla="*/ 97 w 112"/>
                  <a:gd name="T19" fmla="*/ 6 h 136"/>
                  <a:gd name="T20" fmla="*/ 97 w 112"/>
                  <a:gd name="T21" fmla="*/ 20 h 136"/>
                  <a:gd name="T22" fmla="*/ 95 w 112"/>
                  <a:gd name="T23" fmla="*/ 20 h 136"/>
                  <a:gd name="T24" fmla="*/ 95 w 112"/>
                  <a:gd name="T25" fmla="*/ 0 h 136"/>
                  <a:gd name="T26" fmla="*/ 89 w 112"/>
                  <a:gd name="T27" fmla="*/ 0 h 136"/>
                  <a:gd name="T28" fmla="*/ 89 w 112"/>
                  <a:gd name="T29" fmla="*/ 20 h 136"/>
                  <a:gd name="T30" fmla="*/ 87 w 112"/>
                  <a:gd name="T31" fmla="*/ 20 h 136"/>
                  <a:gd name="T32" fmla="*/ 87 w 112"/>
                  <a:gd name="T33" fmla="*/ 6 h 136"/>
                  <a:gd name="T34" fmla="*/ 79 w 112"/>
                  <a:gd name="T35" fmla="*/ 6 h 136"/>
                  <a:gd name="T36" fmla="*/ 79 w 112"/>
                  <a:gd name="T37" fmla="*/ 20 h 136"/>
                  <a:gd name="T38" fmla="*/ 76 w 112"/>
                  <a:gd name="T39" fmla="*/ 20 h 136"/>
                  <a:gd name="T40" fmla="*/ 76 w 112"/>
                  <a:gd name="T41" fmla="*/ 0 h 136"/>
                  <a:gd name="T42" fmla="*/ 72 w 112"/>
                  <a:gd name="T43" fmla="*/ 0 h 136"/>
                  <a:gd name="T44" fmla="*/ 72 w 112"/>
                  <a:gd name="T45" fmla="*/ 20 h 136"/>
                  <a:gd name="T46" fmla="*/ 68 w 112"/>
                  <a:gd name="T47" fmla="*/ 20 h 136"/>
                  <a:gd name="T48" fmla="*/ 68 w 112"/>
                  <a:gd name="T49" fmla="*/ 6 h 136"/>
                  <a:gd name="T50" fmla="*/ 60 w 112"/>
                  <a:gd name="T51" fmla="*/ 6 h 136"/>
                  <a:gd name="T52" fmla="*/ 60 w 112"/>
                  <a:gd name="T53" fmla="*/ 20 h 136"/>
                  <a:gd name="T54" fmla="*/ 57 w 112"/>
                  <a:gd name="T55" fmla="*/ 20 h 136"/>
                  <a:gd name="T56" fmla="*/ 57 w 112"/>
                  <a:gd name="T57" fmla="*/ 0 h 136"/>
                  <a:gd name="T58" fmla="*/ 53 w 112"/>
                  <a:gd name="T59" fmla="*/ 0 h 136"/>
                  <a:gd name="T60" fmla="*/ 53 w 112"/>
                  <a:gd name="T61" fmla="*/ 20 h 136"/>
                  <a:gd name="T62" fmla="*/ 51 w 112"/>
                  <a:gd name="T63" fmla="*/ 20 h 136"/>
                  <a:gd name="T64" fmla="*/ 51 w 112"/>
                  <a:gd name="T65" fmla="*/ 6 h 136"/>
                  <a:gd name="T66" fmla="*/ 43 w 112"/>
                  <a:gd name="T67" fmla="*/ 6 h 136"/>
                  <a:gd name="T68" fmla="*/ 43 w 112"/>
                  <a:gd name="T69" fmla="*/ 20 h 136"/>
                  <a:gd name="T70" fmla="*/ 40 w 112"/>
                  <a:gd name="T71" fmla="*/ 20 h 136"/>
                  <a:gd name="T72" fmla="*/ 40 w 112"/>
                  <a:gd name="T73" fmla="*/ 0 h 136"/>
                  <a:gd name="T74" fmla="*/ 35 w 112"/>
                  <a:gd name="T75" fmla="*/ 0 h 136"/>
                  <a:gd name="T76" fmla="*/ 35 w 112"/>
                  <a:gd name="T77" fmla="*/ 20 h 136"/>
                  <a:gd name="T78" fmla="*/ 32 w 112"/>
                  <a:gd name="T79" fmla="*/ 20 h 136"/>
                  <a:gd name="T80" fmla="*/ 32 w 112"/>
                  <a:gd name="T81" fmla="*/ 6 h 136"/>
                  <a:gd name="T82" fmla="*/ 25 w 112"/>
                  <a:gd name="T83" fmla="*/ 6 h 136"/>
                  <a:gd name="T84" fmla="*/ 25 w 112"/>
                  <a:gd name="T85" fmla="*/ 20 h 136"/>
                  <a:gd name="T86" fmla="*/ 23 w 112"/>
                  <a:gd name="T87" fmla="*/ 20 h 136"/>
                  <a:gd name="T88" fmla="*/ 23 w 112"/>
                  <a:gd name="T89" fmla="*/ 0 h 136"/>
                  <a:gd name="T90" fmla="*/ 17 w 112"/>
                  <a:gd name="T91" fmla="*/ 0 h 136"/>
                  <a:gd name="T92" fmla="*/ 17 w 112"/>
                  <a:gd name="T93" fmla="*/ 20 h 136"/>
                  <a:gd name="T94" fmla="*/ 15 w 112"/>
                  <a:gd name="T95" fmla="*/ 20 h 136"/>
                  <a:gd name="T96" fmla="*/ 15 w 112"/>
                  <a:gd name="T97" fmla="*/ 6 h 136"/>
                  <a:gd name="T98" fmla="*/ 0 w 112"/>
                  <a:gd name="T99" fmla="*/ 6 h 136"/>
                  <a:gd name="T100" fmla="*/ 0 w 112"/>
                  <a:gd name="T101" fmla="*/ 24 h 136"/>
                  <a:gd name="T102" fmla="*/ 0 w 112"/>
                  <a:gd name="T103" fmla="*/ 28 h 136"/>
                  <a:gd name="T104" fmla="*/ 0 w 112"/>
                  <a:gd name="T105" fmla="*/ 136 h 136"/>
                  <a:gd name="T106" fmla="*/ 89 w 112"/>
                  <a:gd name="T107" fmla="*/ 136 h 136"/>
                  <a:gd name="T108" fmla="*/ 112 w 112"/>
                  <a:gd name="T109" fmla="*/ 110 h 136"/>
                  <a:gd name="T110" fmla="*/ 112 w 112"/>
                  <a:gd name="T111" fmla="*/ 84 h 136"/>
                  <a:gd name="T112" fmla="*/ 104 w 112"/>
                  <a:gd name="T113" fmla="*/ 92 h 136"/>
                  <a:gd name="T114" fmla="*/ 104 w 112"/>
                  <a:gd name="T115" fmla="*/ 101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2" h="136">
                    <a:moveTo>
                      <a:pt x="104" y="101"/>
                    </a:moveTo>
                    <a:lnTo>
                      <a:pt x="83" y="101"/>
                    </a:lnTo>
                    <a:lnTo>
                      <a:pt x="83" y="129"/>
                    </a:lnTo>
                    <a:lnTo>
                      <a:pt x="7" y="129"/>
                    </a:lnTo>
                    <a:lnTo>
                      <a:pt x="7" y="32"/>
                    </a:lnTo>
                    <a:lnTo>
                      <a:pt x="104" y="32"/>
                    </a:lnTo>
                    <a:lnTo>
                      <a:pt x="104" y="40"/>
                    </a:lnTo>
                    <a:lnTo>
                      <a:pt x="112" y="32"/>
                    </a:lnTo>
                    <a:lnTo>
                      <a:pt x="112" y="6"/>
                    </a:lnTo>
                    <a:lnTo>
                      <a:pt x="97" y="6"/>
                    </a:lnTo>
                    <a:lnTo>
                      <a:pt x="97" y="20"/>
                    </a:lnTo>
                    <a:lnTo>
                      <a:pt x="95" y="20"/>
                    </a:lnTo>
                    <a:lnTo>
                      <a:pt x="95" y="0"/>
                    </a:lnTo>
                    <a:lnTo>
                      <a:pt x="89" y="0"/>
                    </a:lnTo>
                    <a:lnTo>
                      <a:pt x="89" y="20"/>
                    </a:lnTo>
                    <a:lnTo>
                      <a:pt x="87" y="20"/>
                    </a:lnTo>
                    <a:lnTo>
                      <a:pt x="87" y="6"/>
                    </a:lnTo>
                    <a:lnTo>
                      <a:pt x="79" y="6"/>
                    </a:lnTo>
                    <a:lnTo>
                      <a:pt x="79" y="20"/>
                    </a:lnTo>
                    <a:lnTo>
                      <a:pt x="76" y="20"/>
                    </a:lnTo>
                    <a:lnTo>
                      <a:pt x="76" y="0"/>
                    </a:lnTo>
                    <a:lnTo>
                      <a:pt x="72" y="0"/>
                    </a:lnTo>
                    <a:lnTo>
                      <a:pt x="72" y="20"/>
                    </a:lnTo>
                    <a:lnTo>
                      <a:pt x="68" y="20"/>
                    </a:lnTo>
                    <a:lnTo>
                      <a:pt x="68" y="6"/>
                    </a:lnTo>
                    <a:lnTo>
                      <a:pt x="60" y="6"/>
                    </a:lnTo>
                    <a:lnTo>
                      <a:pt x="60" y="20"/>
                    </a:lnTo>
                    <a:lnTo>
                      <a:pt x="57" y="20"/>
                    </a:lnTo>
                    <a:lnTo>
                      <a:pt x="57" y="0"/>
                    </a:lnTo>
                    <a:lnTo>
                      <a:pt x="53" y="0"/>
                    </a:lnTo>
                    <a:lnTo>
                      <a:pt x="53" y="20"/>
                    </a:lnTo>
                    <a:lnTo>
                      <a:pt x="51" y="20"/>
                    </a:lnTo>
                    <a:lnTo>
                      <a:pt x="51" y="6"/>
                    </a:lnTo>
                    <a:lnTo>
                      <a:pt x="43" y="6"/>
                    </a:lnTo>
                    <a:lnTo>
                      <a:pt x="43" y="20"/>
                    </a:lnTo>
                    <a:lnTo>
                      <a:pt x="40" y="20"/>
                    </a:lnTo>
                    <a:lnTo>
                      <a:pt x="40" y="0"/>
                    </a:lnTo>
                    <a:lnTo>
                      <a:pt x="35" y="0"/>
                    </a:lnTo>
                    <a:lnTo>
                      <a:pt x="35" y="20"/>
                    </a:lnTo>
                    <a:lnTo>
                      <a:pt x="32" y="20"/>
                    </a:lnTo>
                    <a:lnTo>
                      <a:pt x="32" y="6"/>
                    </a:lnTo>
                    <a:lnTo>
                      <a:pt x="25" y="6"/>
                    </a:lnTo>
                    <a:lnTo>
                      <a:pt x="25" y="20"/>
                    </a:lnTo>
                    <a:lnTo>
                      <a:pt x="23" y="20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7" y="20"/>
                    </a:lnTo>
                    <a:lnTo>
                      <a:pt x="15" y="20"/>
                    </a:lnTo>
                    <a:lnTo>
                      <a:pt x="15" y="6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136"/>
                    </a:lnTo>
                    <a:lnTo>
                      <a:pt x="89" y="136"/>
                    </a:lnTo>
                    <a:lnTo>
                      <a:pt x="112" y="110"/>
                    </a:lnTo>
                    <a:lnTo>
                      <a:pt x="112" y="84"/>
                    </a:lnTo>
                    <a:lnTo>
                      <a:pt x="104" y="92"/>
                    </a:lnTo>
                    <a:lnTo>
                      <a:pt x="104" y="1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  <a:ea typeface="微软雅黑" pitchFamily="34" charset="-122"/>
                </a:endParaRPr>
              </a:p>
            </p:txBody>
          </p:sp>
          <p:sp>
            <p:nvSpPr>
              <p:cNvPr id="35" name="Rectangle 117"/>
              <p:cNvSpPr>
                <a:spLocks noChangeArrowheads="1"/>
              </p:cNvSpPr>
              <p:nvPr/>
            </p:nvSpPr>
            <p:spPr bwMode="auto">
              <a:xfrm>
                <a:off x="7589930" y="4421713"/>
                <a:ext cx="109814" cy="1747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  <a:ea typeface="微软雅黑" pitchFamily="34" charset="-122"/>
                </a:endParaRPr>
              </a:p>
            </p:txBody>
          </p:sp>
          <p:sp>
            <p:nvSpPr>
              <p:cNvPr id="36" name="Rectangle 118"/>
              <p:cNvSpPr>
                <a:spLocks noChangeArrowheads="1"/>
              </p:cNvSpPr>
              <p:nvPr/>
            </p:nvSpPr>
            <p:spPr bwMode="auto">
              <a:xfrm>
                <a:off x="7589930" y="4461645"/>
                <a:ext cx="109814" cy="1747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  <a:ea typeface="微软雅黑" pitchFamily="34" charset="-122"/>
                </a:endParaRPr>
              </a:p>
            </p:txBody>
          </p:sp>
          <p:sp>
            <p:nvSpPr>
              <p:cNvPr id="37" name="Rectangle 119"/>
              <p:cNvSpPr>
                <a:spLocks noChangeArrowheads="1"/>
              </p:cNvSpPr>
              <p:nvPr/>
            </p:nvSpPr>
            <p:spPr bwMode="auto">
              <a:xfrm>
                <a:off x="7589930" y="4506569"/>
                <a:ext cx="109814" cy="149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  <a:ea typeface="微软雅黑" pitchFamily="34" charset="-122"/>
                </a:endParaRPr>
              </a:p>
            </p:txBody>
          </p:sp>
          <p:sp>
            <p:nvSpPr>
              <p:cNvPr id="38" name="Rectangle 120"/>
              <p:cNvSpPr>
                <a:spLocks noChangeArrowheads="1"/>
              </p:cNvSpPr>
              <p:nvPr/>
            </p:nvSpPr>
            <p:spPr bwMode="auto">
              <a:xfrm>
                <a:off x="7589930" y="4548998"/>
                <a:ext cx="109814" cy="1747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  <a:ea typeface="微软雅黑" pitchFamily="34" charset="-122"/>
                </a:endParaRPr>
              </a:p>
            </p:txBody>
          </p:sp>
        </p:grpSp>
      </p:grpSp>
      <p:grpSp>
        <p:nvGrpSpPr>
          <p:cNvPr id="41" name="组合 40"/>
          <p:cNvGrpSpPr/>
          <p:nvPr/>
        </p:nvGrpSpPr>
        <p:grpSpPr>
          <a:xfrm>
            <a:off x="9257826" y="1923091"/>
            <a:ext cx="2231615" cy="739785"/>
            <a:chOff x="6870214" y="2850013"/>
            <a:chExt cx="2231615" cy="739785"/>
          </a:xfrm>
        </p:grpSpPr>
        <p:sp>
          <p:nvSpPr>
            <p:cNvPr id="42" name="文本框 54"/>
            <p:cNvSpPr txBox="1"/>
            <p:nvPr/>
          </p:nvSpPr>
          <p:spPr>
            <a:xfrm>
              <a:off x="6870214" y="2850013"/>
              <a:ext cx="17844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altLang="zh-CN" sz="1600" b="1" dirty="0">
                  <a:solidFill>
                    <a:srgbClr val="0070C0"/>
                  </a:solidFill>
                  <a:latin typeface="+mj-lt"/>
                  <a:ea typeface="微软雅黑" pitchFamily="34" charset="-122"/>
                </a:rPr>
                <a:t>OPTION HERE</a:t>
              </a:r>
              <a:endParaRPr lang="zh-CN" altLang="en-US" sz="1600" b="1" dirty="0">
                <a:solidFill>
                  <a:srgbClr val="0070C0"/>
                </a:solidFill>
                <a:latin typeface="+mj-lt"/>
                <a:ea typeface="微软雅黑" pitchFamily="34" charset="-122"/>
              </a:endParaRPr>
            </a:p>
          </p:txBody>
        </p:sp>
        <p:sp>
          <p:nvSpPr>
            <p:cNvPr id="43" name="文本框 55"/>
            <p:cNvSpPr txBox="1"/>
            <p:nvPr/>
          </p:nvSpPr>
          <p:spPr>
            <a:xfrm>
              <a:off x="6915933" y="3158911"/>
              <a:ext cx="218589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  <a:ea typeface="微软雅黑" pitchFamily="34" charset="-122"/>
                </a:rPr>
                <a:t>Go ahead and replace it with your own text.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9257826" y="3418374"/>
            <a:ext cx="2231615" cy="739785"/>
            <a:chOff x="6870214" y="2850013"/>
            <a:chExt cx="2231615" cy="739785"/>
          </a:xfrm>
        </p:grpSpPr>
        <p:sp>
          <p:nvSpPr>
            <p:cNvPr id="45" name="文本框 57"/>
            <p:cNvSpPr txBox="1"/>
            <p:nvPr/>
          </p:nvSpPr>
          <p:spPr>
            <a:xfrm>
              <a:off x="6870214" y="2850013"/>
              <a:ext cx="17844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altLang="zh-CN" sz="1600" b="1" dirty="0">
                  <a:solidFill>
                    <a:srgbClr val="0070C0"/>
                  </a:solidFill>
                  <a:latin typeface="+mj-lt"/>
                  <a:ea typeface="微软雅黑" pitchFamily="34" charset="-122"/>
                </a:rPr>
                <a:t>OPTION HERE</a:t>
              </a:r>
              <a:endParaRPr lang="zh-CN" altLang="en-US" sz="1600" b="1" dirty="0">
                <a:solidFill>
                  <a:srgbClr val="0070C0"/>
                </a:solidFill>
                <a:latin typeface="+mj-lt"/>
                <a:ea typeface="微软雅黑" pitchFamily="34" charset="-122"/>
              </a:endParaRPr>
            </a:p>
          </p:txBody>
        </p:sp>
        <p:sp>
          <p:nvSpPr>
            <p:cNvPr id="46" name="文本框 58"/>
            <p:cNvSpPr txBox="1"/>
            <p:nvPr/>
          </p:nvSpPr>
          <p:spPr>
            <a:xfrm>
              <a:off x="6915933" y="3158911"/>
              <a:ext cx="218589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  <a:ea typeface="微软雅黑" pitchFamily="34" charset="-122"/>
                </a:rPr>
                <a:t>Go ahead and replace it with your own text.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9257826" y="4996491"/>
            <a:ext cx="2231615" cy="739785"/>
            <a:chOff x="6870214" y="2850013"/>
            <a:chExt cx="2231615" cy="739785"/>
          </a:xfrm>
        </p:grpSpPr>
        <p:sp>
          <p:nvSpPr>
            <p:cNvPr id="48" name="文本框 60"/>
            <p:cNvSpPr txBox="1"/>
            <p:nvPr/>
          </p:nvSpPr>
          <p:spPr>
            <a:xfrm>
              <a:off x="6870214" y="2850013"/>
              <a:ext cx="17844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altLang="zh-CN" sz="1600" b="1" dirty="0">
                  <a:solidFill>
                    <a:srgbClr val="0070C0"/>
                  </a:solidFill>
                  <a:latin typeface="+mj-lt"/>
                  <a:ea typeface="微软雅黑" pitchFamily="34" charset="-122"/>
                </a:rPr>
                <a:t>OPTION HERE</a:t>
              </a:r>
              <a:endParaRPr lang="zh-CN" altLang="en-US" sz="1600" b="1" dirty="0">
                <a:solidFill>
                  <a:srgbClr val="0070C0"/>
                </a:solidFill>
                <a:latin typeface="+mj-lt"/>
                <a:ea typeface="微软雅黑" pitchFamily="34" charset="-122"/>
              </a:endParaRPr>
            </a:p>
          </p:txBody>
        </p:sp>
        <p:sp>
          <p:nvSpPr>
            <p:cNvPr id="49" name="文本框 61"/>
            <p:cNvSpPr txBox="1"/>
            <p:nvPr/>
          </p:nvSpPr>
          <p:spPr>
            <a:xfrm>
              <a:off x="6915933" y="3158911"/>
              <a:ext cx="218589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  <a:ea typeface="微软雅黑" pitchFamily="34" charset="-122"/>
                </a:rPr>
                <a:t>Go ahead and replace it with your own text.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-136281" y="1816027"/>
            <a:ext cx="9129486" cy="3688675"/>
            <a:chOff x="-140467" y="2079244"/>
            <a:chExt cx="8002270" cy="3146742"/>
          </a:xfrm>
        </p:grpSpPr>
        <p:sp>
          <p:nvSpPr>
            <p:cNvPr id="51" name="椭圆 50"/>
            <p:cNvSpPr/>
            <p:nvPr/>
          </p:nvSpPr>
          <p:spPr>
            <a:xfrm>
              <a:off x="2604094" y="4720437"/>
              <a:ext cx="5257709" cy="505549"/>
            </a:xfrm>
            <a:prstGeom prst="ellipse">
              <a:avLst/>
            </a:prstGeom>
            <a:gradFill flip="none" rotWithShape="1">
              <a:gsLst>
                <a:gs pos="100000">
                  <a:srgbClr val="F5F4F2">
                    <a:alpha val="0"/>
                  </a:srgbClr>
                </a:gs>
                <a:gs pos="0">
                  <a:schemeClr val="tx1">
                    <a:lumMod val="85000"/>
                    <a:lumOff val="1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  <a:ea typeface="微软雅黑" pitchFamily="34" charset="-122"/>
              </a:endParaRPr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-140467" y="2079244"/>
              <a:ext cx="6829636" cy="3122811"/>
              <a:chOff x="-140467" y="2079244"/>
              <a:chExt cx="6829636" cy="3122811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-140467" y="4822228"/>
                <a:ext cx="3950195" cy="3798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5F4F2">
                      <a:alpha val="0"/>
                    </a:srgb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  <a:ea typeface="微软雅黑" pitchFamily="34" charset="-122"/>
                </a:endParaRPr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1288133" y="4633852"/>
                <a:ext cx="4217422" cy="405521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5F4F2">
                      <a:alpha val="0"/>
                    </a:srgb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  <a:ea typeface="微软雅黑" pitchFamily="34" charset="-122"/>
                </a:endParaRPr>
              </a:p>
            </p:txBody>
          </p:sp>
          <p:pic>
            <p:nvPicPr>
              <p:cNvPr id="55" name="Picture 6" descr="iMac-mock-up-diferents-views.png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78153" y="2079244"/>
                <a:ext cx="3437383" cy="2857323"/>
              </a:xfrm>
              <a:prstGeom prst="rect">
                <a:avLst/>
              </a:prstGeom>
            </p:spPr>
          </p:pic>
          <p:pic>
            <p:nvPicPr>
              <p:cNvPr id="56" name="图片 55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877129" y="2262059"/>
                <a:ext cx="3045497" cy="1832697"/>
              </a:xfrm>
              <a:prstGeom prst="rect">
                <a:avLst/>
              </a:prstGeom>
            </p:spPr>
          </p:pic>
          <p:pic>
            <p:nvPicPr>
              <p:cNvPr id="57" name="Picture 6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48453" y="3254726"/>
                <a:ext cx="3040716" cy="1763264"/>
              </a:xfrm>
              <a:prstGeom prst="rect">
                <a:avLst/>
              </a:prstGeom>
            </p:spPr>
          </p:pic>
          <p:pic>
            <p:nvPicPr>
              <p:cNvPr id="58" name="Picture 12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07570" y="2737773"/>
                <a:ext cx="1698404" cy="2402827"/>
              </a:xfrm>
              <a:prstGeom prst="rect">
                <a:avLst/>
              </a:prstGeom>
            </p:spPr>
          </p:pic>
          <p:pic>
            <p:nvPicPr>
              <p:cNvPr id="59" name="图片 58"/>
              <p:cNvPicPr>
                <a:picLocks noChangeAspect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056944" y="3395279"/>
                <a:ext cx="2219193" cy="1395796"/>
              </a:xfrm>
              <a:prstGeom prst="rect">
                <a:avLst/>
              </a:prstGeom>
            </p:spPr>
          </p:pic>
          <p:pic>
            <p:nvPicPr>
              <p:cNvPr id="60" name="图片 59"/>
              <p:cNvPicPr>
                <a:picLocks noChangeAspect="1"/>
              </p:cNvPicPr>
              <p:nvPr/>
            </p:nvPicPr>
            <p:blipFill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56957" y="3002382"/>
                <a:ext cx="1257246" cy="178207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2390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r"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1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24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27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3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3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35" presetID="1" presetClass="entr" presetSubtype="0" fill="hold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8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 tmFilter="0, 0; .2, .5; .8, .5; 1, 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0" dur="250" autoRev="1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2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4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6" presetID="1" presetClass="entr" presetSubtype="0" fill="hold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800"/>
                                </p:stCondLst>
                                <p:childTnLst>
                                  <p:par>
                                    <p:cTn id="49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 tmFilter="0, 0; .2, .5; .8, .5; 1, 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1" dur="250" autoRev="1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300"/>
                                </p:stCondLst>
                                <p:childTnLst>
                                  <p:par>
                                    <p:cTn id="53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5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1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24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27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3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3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35" presetID="1" presetClass="entr" presetSubtype="0" fill="hold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8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 tmFilter="0, 0; .2, .5; .8, .5; 1, 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0" dur="250" autoRev="1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2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4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6" presetID="1" presetClass="entr" presetSubtype="0" fill="hold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800"/>
                                </p:stCondLst>
                                <p:childTnLst>
                                  <p:par>
                                    <p:cTn id="49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 tmFilter="0, 0; .2, .5; .8, .5; 1, 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1" dur="250" autoRev="1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300"/>
                                </p:stCondLst>
                                <p:childTnLst>
                                  <p:par>
                                    <p:cTn id="53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5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6800"/>
                                </p:stCondLst>
                                <p:childTnLst>
                                  <p:par>
                                    <p:cTn id="5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227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319025" y="439873"/>
            <a:ext cx="2831965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tr-TR" altLang="zh-CN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/>
              </a:rPr>
              <a:t>TITLE HERE</a:t>
            </a:r>
            <a:endParaRPr lang="zh-CN" altLang="en-US" sz="27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微软雅黑"/>
            </a:endParaRPr>
          </a:p>
        </p:txBody>
      </p:sp>
      <p:pic>
        <p:nvPicPr>
          <p:cNvPr id="27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883" y="333450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282" y="34282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6836388" y="2988926"/>
            <a:ext cx="1256113" cy="1231052"/>
            <a:chOff x="4849324" y="1995712"/>
            <a:chExt cx="941921" cy="897257"/>
          </a:xfrm>
        </p:grpSpPr>
        <p:grpSp>
          <p:nvGrpSpPr>
            <p:cNvPr id="17" name="组合 16"/>
            <p:cNvGrpSpPr/>
            <p:nvPr/>
          </p:nvGrpSpPr>
          <p:grpSpPr>
            <a:xfrm rot="18900000">
              <a:off x="4849324" y="1995712"/>
              <a:ext cx="897259" cy="897257"/>
              <a:chOff x="304800" y="673100"/>
              <a:chExt cx="4000500" cy="4000500"/>
            </a:xfrm>
            <a:effectLst>
              <a:outerShdw blurRad="444500" dist="254000" dir="564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9" name="同心圆 1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+mj-lt"/>
                  <a:ea typeface="微软雅黑" pitchFamily="34" charset="-122"/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366203" y="734507"/>
                <a:ext cx="3877701" cy="387769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  <a:ea typeface="微软雅黑" pitchFamily="34" charset="-122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963049" y="2222298"/>
              <a:ext cx="828196" cy="381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79%</a:t>
              </a:r>
              <a:endPara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9302116" y="2980901"/>
            <a:ext cx="1268273" cy="1231052"/>
            <a:chOff x="6380261" y="2029113"/>
            <a:chExt cx="951040" cy="897257"/>
          </a:xfrm>
        </p:grpSpPr>
        <p:grpSp>
          <p:nvGrpSpPr>
            <p:cNvPr id="22" name="组合 21"/>
            <p:cNvGrpSpPr/>
            <p:nvPr/>
          </p:nvGrpSpPr>
          <p:grpSpPr>
            <a:xfrm rot="18900000">
              <a:off x="6380261" y="2029113"/>
              <a:ext cx="897259" cy="897257"/>
              <a:chOff x="304800" y="673100"/>
              <a:chExt cx="4000500" cy="4000500"/>
            </a:xfrm>
            <a:effectLst>
              <a:outerShdw blurRad="444500" dist="254000" dir="5700000" sx="104000" sy="104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4" name="同心圆 2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+mj-lt"/>
                  <a:ea typeface="微软雅黑" pitchFamily="34" charset="-122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366203" y="734507"/>
                <a:ext cx="3877701" cy="387769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  <a:ea typeface="微软雅黑" pitchFamily="34" charset="-122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6501314" y="2303662"/>
              <a:ext cx="829987" cy="381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92%</a:t>
              </a:r>
              <a:endPara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sp>
        <p:nvSpPr>
          <p:cNvPr id="31" name="Freeform 6"/>
          <p:cNvSpPr>
            <a:spLocks/>
          </p:cNvSpPr>
          <p:nvPr/>
        </p:nvSpPr>
        <p:spPr bwMode="auto">
          <a:xfrm rot="19290703">
            <a:off x="6747286" y="3113524"/>
            <a:ext cx="1619319" cy="1260987"/>
          </a:xfrm>
          <a:custGeom>
            <a:avLst/>
            <a:gdLst>
              <a:gd name="T0" fmla="*/ 7492 w 8105"/>
              <a:gd name="T1" fmla="*/ 0 h 6195"/>
              <a:gd name="T2" fmla="*/ 8105 w 8105"/>
              <a:gd name="T3" fmla="*/ 2143 h 6195"/>
              <a:gd name="T4" fmla="*/ 4052 w 8105"/>
              <a:gd name="T5" fmla="*/ 6195 h 6195"/>
              <a:gd name="T6" fmla="*/ 0 w 8105"/>
              <a:gd name="T7" fmla="*/ 2143 h 6195"/>
              <a:gd name="T8" fmla="*/ 612 w 8105"/>
              <a:gd name="T9" fmla="*/ 0 h 6195"/>
              <a:gd name="T10" fmla="*/ 1957 w 8105"/>
              <a:gd name="T11" fmla="*/ 0 h 6195"/>
              <a:gd name="T12" fmla="*/ 1968 w 8105"/>
              <a:gd name="T13" fmla="*/ 11 h 6195"/>
              <a:gd name="T14" fmla="*/ 1071 w 8105"/>
              <a:gd name="T15" fmla="*/ 2143 h 6195"/>
              <a:gd name="T16" fmla="*/ 4052 w 8105"/>
              <a:gd name="T17" fmla="*/ 5124 h 6195"/>
              <a:gd name="T18" fmla="*/ 7033 w 8105"/>
              <a:gd name="T19" fmla="*/ 2143 h 6195"/>
              <a:gd name="T20" fmla="*/ 6136 w 8105"/>
              <a:gd name="T21" fmla="*/ 11 h 6195"/>
              <a:gd name="T22" fmla="*/ 6147 w 8105"/>
              <a:gd name="T23" fmla="*/ 0 h 6195"/>
              <a:gd name="T24" fmla="*/ 7492 w 8105"/>
              <a:gd name="T25" fmla="*/ 0 h 6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105" h="6195">
                <a:moveTo>
                  <a:pt x="7492" y="0"/>
                </a:moveTo>
                <a:cubicBezTo>
                  <a:pt x="7880" y="622"/>
                  <a:pt x="8105" y="1356"/>
                  <a:pt x="8105" y="2143"/>
                </a:cubicBezTo>
                <a:cubicBezTo>
                  <a:pt x="8105" y="4381"/>
                  <a:pt x="6290" y="6195"/>
                  <a:pt x="4052" y="6195"/>
                </a:cubicBezTo>
                <a:cubicBezTo>
                  <a:pt x="1814" y="6195"/>
                  <a:pt x="0" y="4381"/>
                  <a:pt x="0" y="2143"/>
                </a:cubicBezTo>
                <a:cubicBezTo>
                  <a:pt x="0" y="1356"/>
                  <a:pt x="224" y="622"/>
                  <a:pt x="612" y="0"/>
                </a:cubicBezTo>
                <a:lnTo>
                  <a:pt x="1957" y="0"/>
                </a:lnTo>
                <a:lnTo>
                  <a:pt x="1968" y="11"/>
                </a:lnTo>
                <a:cubicBezTo>
                  <a:pt x="1415" y="552"/>
                  <a:pt x="1071" y="1307"/>
                  <a:pt x="1071" y="2143"/>
                </a:cubicBezTo>
                <a:cubicBezTo>
                  <a:pt x="1071" y="3789"/>
                  <a:pt x="2406" y="5124"/>
                  <a:pt x="4052" y="5124"/>
                </a:cubicBezTo>
                <a:cubicBezTo>
                  <a:pt x="5699" y="5124"/>
                  <a:pt x="7033" y="3789"/>
                  <a:pt x="7033" y="2143"/>
                </a:cubicBezTo>
                <a:cubicBezTo>
                  <a:pt x="7033" y="1307"/>
                  <a:pt x="6690" y="552"/>
                  <a:pt x="6136" y="11"/>
                </a:cubicBezTo>
                <a:lnTo>
                  <a:pt x="6147" y="0"/>
                </a:lnTo>
                <a:lnTo>
                  <a:pt x="7492" y="0"/>
                </a:lnTo>
                <a:close/>
              </a:path>
            </a:pathLst>
          </a:custGeom>
          <a:solidFill>
            <a:srgbClr val="0070C0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123136" tIns="61568" rIns="123136" bIns="61568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j-lt"/>
              <a:ea typeface="微软雅黑" pitchFamily="34" charset="-122"/>
            </a:endParaRPr>
          </a:p>
        </p:txBody>
      </p:sp>
      <p:sp>
        <p:nvSpPr>
          <p:cNvPr id="32" name="Freeform 5"/>
          <p:cNvSpPr>
            <a:spLocks/>
          </p:cNvSpPr>
          <p:nvPr/>
        </p:nvSpPr>
        <p:spPr bwMode="auto">
          <a:xfrm rot="19810786">
            <a:off x="9146263" y="2851994"/>
            <a:ext cx="1559879" cy="1521925"/>
          </a:xfrm>
          <a:custGeom>
            <a:avLst/>
            <a:gdLst>
              <a:gd name="T0" fmla="*/ 5799 w 8105"/>
              <a:gd name="T1" fmla="*/ 0 h 7710"/>
              <a:gd name="T2" fmla="*/ 8105 w 8105"/>
              <a:gd name="T3" fmla="*/ 3658 h 7710"/>
              <a:gd name="T4" fmla="*/ 4052 w 8105"/>
              <a:gd name="T5" fmla="*/ 7710 h 7710"/>
              <a:gd name="T6" fmla="*/ 0 w 8105"/>
              <a:gd name="T7" fmla="*/ 3658 h 7710"/>
              <a:gd name="T8" fmla="*/ 2306 w 8105"/>
              <a:gd name="T9" fmla="*/ 0 h 7710"/>
              <a:gd name="T10" fmla="*/ 3128 w 8105"/>
              <a:gd name="T11" fmla="*/ 823 h 7710"/>
              <a:gd name="T12" fmla="*/ 1071 w 8105"/>
              <a:gd name="T13" fmla="*/ 3658 h 7710"/>
              <a:gd name="T14" fmla="*/ 4052 w 8105"/>
              <a:gd name="T15" fmla="*/ 6639 h 7710"/>
              <a:gd name="T16" fmla="*/ 7034 w 8105"/>
              <a:gd name="T17" fmla="*/ 3658 h 7710"/>
              <a:gd name="T18" fmla="*/ 4976 w 8105"/>
              <a:gd name="T19" fmla="*/ 823 h 7710"/>
              <a:gd name="T20" fmla="*/ 5799 w 8105"/>
              <a:gd name="T21" fmla="*/ 0 h 7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105" h="7710">
                <a:moveTo>
                  <a:pt x="5799" y="0"/>
                </a:moveTo>
                <a:cubicBezTo>
                  <a:pt x="7163" y="653"/>
                  <a:pt x="8105" y="2045"/>
                  <a:pt x="8105" y="3658"/>
                </a:cubicBezTo>
                <a:cubicBezTo>
                  <a:pt x="8105" y="5896"/>
                  <a:pt x="6291" y="7710"/>
                  <a:pt x="4052" y="7710"/>
                </a:cubicBezTo>
                <a:cubicBezTo>
                  <a:pt x="1814" y="7710"/>
                  <a:pt x="0" y="5896"/>
                  <a:pt x="0" y="3658"/>
                </a:cubicBezTo>
                <a:cubicBezTo>
                  <a:pt x="0" y="2045"/>
                  <a:pt x="942" y="653"/>
                  <a:pt x="2306" y="0"/>
                </a:cubicBezTo>
                <a:lnTo>
                  <a:pt x="3128" y="823"/>
                </a:lnTo>
                <a:cubicBezTo>
                  <a:pt x="1934" y="1212"/>
                  <a:pt x="1071" y="2334"/>
                  <a:pt x="1071" y="3658"/>
                </a:cubicBezTo>
                <a:cubicBezTo>
                  <a:pt x="1071" y="5304"/>
                  <a:pt x="2406" y="6639"/>
                  <a:pt x="4052" y="6639"/>
                </a:cubicBezTo>
                <a:cubicBezTo>
                  <a:pt x="5699" y="6639"/>
                  <a:pt x="7034" y="5304"/>
                  <a:pt x="7034" y="3658"/>
                </a:cubicBezTo>
                <a:cubicBezTo>
                  <a:pt x="7034" y="2334"/>
                  <a:pt x="6171" y="1212"/>
                  <a:pt x="4976" y="823"/>
                </a:cubicBezTo>
                <a:lnTo>
                  <a:pt x="5799" y="0"/>
                </a:lnTo>
                <a:close/>
              </a:path>
            </a:pathLst>
          </a:custGeom>
          <a:solidFill>
            <a:srgbClr val="0070C0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123136" tIns="61568" rIns="123136" bIns="61568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j-lt"/>
              <a:ea typeface="微软雅黑" pitchFamily="34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6661623" y="1988842"/>
            <a:ext cx="1281109" cy="323165"/>
            <a:chOff x="3477359" y="8005745"/>
            <a:chExt cx="2534423" cy="626507"/>
          </a:xfrm>
          <a:effectLst>
            <a:outerShdw blurRad="203200" dist="114300" dir="5400000" sx="102000" sy="102000" algn="t" rotWithShape="0">
              <a:prstClr val="black">
                <a:alpha val="29000"/>
              </a:prstClr>
            </a:outerShdw>
          </a:effectLst>
        </p:grpSpPr>
        <p:sp>
          <p:nvSpPr>
            <p:cNvPr id="40" name="流程图: 可选过程 39"/>
            <p:cNvSpPr/>
            <p:nvPr/>
          </p:nvSpPr>
          <p:spPr>
            <a:xfrm>
              <a:off x="3477359" y="8032286"/>
              <a:ext cx="2534423" cy="584775"/>
            </a:xfrm>
            <a:prstGeom prst="flowChartAlternateProcess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  <a:ea typeface="微软雅黑" pitchFamily="34" charset="-122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662214" y="8005745"/>
              <a:ext cx="2077789" cy="6265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altLang="zh-CN" sz="1500" dirty="0">
                  <a:solidFill>
                    <a:schemeClr val="bg1"/>
                  </a:solidFill>
                  <a:latin typeface="+mj-lt"/>
                  <a:ea typeface="微软雅黑" pitchFamily="34" charset="-122"/>
                </a:rPr>
                <a:t>TITLE HERE</a:t>
              </a:r>
              <a:endParaRPr lang="zh-CN" altLang="en-US" sz="1500" dirty="0">
                <a:solidFill>
                  <a:schemeClr val="bg1"/>
                </a:solidFill>
                <a:latin typeface="+mj-lt"/>
                <a:ea typeface="微软雅黑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9189047" y="1988842"/>
            <a:ext cx="1281109" cy="323165"/>
            <a:chOff x="3477359" y="8005745"/>
            <a:chExt cx="2534423" cy="626507"/>
          </a:xfrm>
          <a:effectLst>
            <a:outerShdw blurRad="203200" dist="114300" dir="5400000" sx="102000" sy="102000" algn="t" rotWithShape="0">
              <a:prstClr val="black">
                <a:alpha val="29000"/>
              </a:prstClr>
            </a:outerShdw>
          </a:effectLst>
        </p:grpSpPr>
        <p:sp>
          <p:nvSpPr>
            <p:cNvPr id="43" name="流程图: 可选过程 42"/>
            <p:cNvSpPr/>
            <p:nvPr/>
          </p:nvSpPr>
          <p:spPr>
            <a:xfrm>
              <a:off x="3477359" y="8032286"/>
              <a:ext cx="2534423" cy="584775"/>
            </a:xfrm>
            <a:prstGeom prst="flowChartAlternateProcess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  <a:ea typeface="微软雅黑" pitchFamily="34" charset="-122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662214" y="8005745"/>
              <a:ext cx="2077789" cy="6265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altLang="zh-CN" sz="1500" dirty="0">
                  <a:solidFill>
                    <a:schemeClr val="bg1"/>
                  </a:solidFill>
                  <a:latin typeface="+mj-lt"/>
                  <a:ea typeface="微软雅黑" pitchFamily="34" charset="-122"/>
                </a:rPr>
                <a:t>TITLE HERE</a:t>
              </a:r>
              <a:endParaRPr lang="zh-CN" altLang="en-US" sz="1500" dirty="0">
                <a:solidFill>
                  <a:schemeClr val="bg1"/>
                </a:solidFill>
                <a:latin typeface="+mj-lt"/>
                <a:ea typeface="微软雅黑" pitchFamily="34" charset="-122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395336" y="4713108"/>
            <a:ext cx="2196941" cy="652509"/>
          </a:xfrm>
          <a:prstGeom prst="rect">
            <a:avLst/>
          </a:prstGeom>
          <a:noFill/>
        </p:spPr>
        <p:txBody>
          <a:bodyPr wrap="square" lIns="91462" tIns="45731" rIns="91462" bIns="45731" rtlCol="0">
            <a:spAutoFit/>
          </a:bodyPr>
          <a:lstStyle/>
          <a:p>
            <a:pPr defTabSz="1219170">
              <a:lnSpc>
                <a:spcPct val="130000"/>
              </a:lnSpc>
              <a:defRPr/>
            </a:pP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itchFamily="34" charset="-122"/>
              </a:rPr>
              <a:t>Go ahead and replace it with your own text.</a:t>
            </a:r>
            <a:endParaRPr lang="zh-CN" altLang="en-US" sz="1400" kern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987624" y="4713108"/>
            <a:ext cx="2196941" cy="652509"/>
          </a:xfrm>
          <a:prstGeom prst="rect">
            <a:avLst/>
          </a:prstGeom>
          <a:noFill/>
        </p:spPr>
        <p:txBody>
          <a:bodyPr wrap="square" lIns="91462" tIns="45731" rIns="91462" bIns="45731" rtlCol="0">
            <a:spAutoFit/>
          </a:bodyPr>
          <a:lstStyle/>
          <a:p>
            <a:pPr defTabSz="1219170">
              <a:lnSpc>
                <a:spcPct val="130000"/>
              </a:lnSpc>
              <a:defRPr/>
            </a:pPr>
            <a:r>
              <a:rPr lang="en-US" altLang="zh-CN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itchFamily="34" charset="-122"/>
              </a:rPr>
              <a:t>Go ahead and replace it with your own text.</a:t>
            </a:r>
            <a:endParaRPr lang="zh-CN" altLang="en-US" sz="1400" kern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49" name="Rectangle 29"/>
          <p:cNvSpPr>
            <a:spLocks noChangeArrowheads="1"/>
          </p:cNvSpPr>
          <p:nvPr/>
        </p:nvSpPr>
        <p:spPr bwMode="auto">
          <a:xfrm>
            <a:off x="1226723" y="1140853"/>
            <a:ext cx="4215122" cy="197821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28575">
            <a:gradFill>
              <a:gsLst>
                <a:gs pos="0">
                  <a:schemeClr val="bg1"/>
                </a:gs>
                <a:gs pos="99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342900" dist="203200" dir="852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+mj-lt"/>
              <a:ea typeface="微软雅黑" pitchFamily="34" charset="-122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0" name="矩形 49"/>
          <p:cNvSpPr/>
          <p:nvPr/>
        </p:nvSpPr>
        <p:spPr>
          <a:xfrm flipV="1">
            <a:off x="1301287" y="1196773"/>
            <a:ext cx="4065996" cy="1866376"/>
          </a:xfrm>
          <a:prstGeom prst="rect">
            <a:avLst/>
          </a:prstGeom>
          <a:blipFill dpi="0" rotWithShape="0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51" name="Rectangle 29"/>
          <p:cNvSpPr>
            <a:spLocks noChangeArrowheads="1"/>
          </p:cNvSpPr>
          <p:nvPr/>
        </p:nvSpPr>
        <p:spPr bwMode="auto">
          <a:xfrm>
            <a:off x="1226723" y="3859113"/>
            <a:ext cx="4215122" cy="197821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28575">
            <a:gradFill>
              <a:gsLst>
                <a:gs pos="0">
                  <a:schemeClr val="bg1"/>
                </a:gs>
                <a:gs pos="99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342900" dist="203200" dir="852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+mj-lt"/>
              <a:ea typeface="微软雅黑" pitchFamily="34" charset="-122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2" name="矩形 51"/>
          <p:cNvSpPr/>
          <p:nvPr/>
        </p:nvSpPr>
        <p:spPr>
          <a:xfrm flipV="1">
            <a:off x="1301287" y="3915033"/>
            <a:ext cx="4065996" cy="1866376"/>
          </a:xfrm>
          <a:prstGeom prst="rect">
            <a:avLst/>
          </a:prstGeom>
          <a:blipFill dpi="0" rotWithShape="0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350790" y="3299806"/>
            <a:ext cx="28319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tr-TR" altLang="zh-CN" sz="2400" b="1" dirty="0">
                <a:solidFill>
                  <a:srgbClr val="0070C0"/>
                </a:solidFill>
                <a:latin typeface="+mj-lt"/>
                <a:ea typeface="微软雅黑"/>
              </a:rPr>
              <a:t>TITLE HERE</a:t>
            </a:r>
            <a:endParaRPr lang="zh-CN" altLang="en-US" sz="2400" b="1" dirty="0">
              <a:solidFill>
                <a:srgbClr val="0070C0"/>
              </a:solidFill>
              <a:latin typeface="+mj-lt"/>
              <a:ea typeface="微软雅黑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350790" y="5950074"/>
            <a:ext cx="28319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tr-TR" altLang="zh-CN" sz="2400" b="1" dirty="0">
                <a:solidFill>
                  <a:srgbClr val="0070C0"/>
                </a:solidFill>
                <a:latin typeface="+mj-lt"/>
                <a:ea typeface="微软雅黑"/>
              </a:rPr>
              <a:t>TITLE HERE</a:t>
            </a:r>
            <a:endParaRPr lang="zh-CN" altLang="en-US" sz="2400" b="1" dirty="0">
              <a:solidFill>
                <a:srgbClr val="0070C0"/>
              </a:solidFill>
              <a:latin typeface="+mj-lt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08988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r"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2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33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48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54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700"/>
                                </p:stCondLst>
                                <p:childTnLst>
                                  <p:par>
                                    <p:cTn id="60" presetID="23" presetClass="entr" presetSubtype="27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6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6700"/>
                                </p:stCondLst>
                                <p:childTnLst>
                                  <p:par>
                                    <p:cTn id="68" presetID="23" presetClass="entr" presetSubtype="27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4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7700"/>
                                </p:stCondLst>
                                <p:childTnLst>
                                  <p:par>
                                    <p:cTn id="7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8200"/>
                                </p:stCondLst>
                                <p:childTnLst>
                                  <p:par>
                                    <p:cTn id="8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2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31" grpId="0" animBg="1"/>
          <p:bldP spid="32" grpId="0" animBg="1"/>
          <p:bldP spid="47" grpId="0"/>
          <p:bldP spid="48" grpId="0"/>
          <p:bldP spid="49" grpId="0" animBg="1"/>
          <p:bldP spid="50" grpId="0" animBg="1"/>
          <p:bldP spid="51" grpId="0" animBg="1"/>
          <p:bldP spid="52" grpId="0" animBg="1"/>
          <p:bldP spid="53" grpId="0"/>
          <p:bldP spid="5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2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3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3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4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4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5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700"/>
                                </p:stCondLst>
                                <p:childTnLst>
                                  <p:par>
                                    <p:cTn id="58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6200"/>
                                </p:stCondLst>
                                <p:childTnLst>
                                  <p:par>
                                    <p:cTn id="64" presetID="23" presetClass="entr" presetSubtype="27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0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7200"/>
                                </p:stCondLst>
                                <p:childTnLst>
                                  <p:par>
                                    <p:cTn id="72" presetID="23" presetClass="entr" presetSubtype="27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8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8200"/>
                                </p:stCondLst>
                                <p:childTnLst>
                                  <p:par>
                                    <p:cTn id="8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2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8700"/>
                                </p:stCondLst>
                                <p:childTnLst>
                                  <p:par>
                                    <p:cTn id="8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6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227" grpId="0"/>
          <p:bldP spid="31" grpId="0" animBg="1"/>
          <p:bldP spid="32" grpId="0" animBg="1"/>
          <p:bldP spid="47" grpId="0"/>
          <p:bldP spid="48" grpId="0"/>
          <p:bldP spid="49" grpId="0" animBg="1"/>
          <p:bldP spid="50" grpId="0" animBg="1"/>
          <p:bldP spid="51" grpId="0" animBg="1"/>
          <p:bldP spid="52" grpId="0" animBg="1"/>
          <p:bldP spid="53" grpId="0"/>
          <p:bldP spid="54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319025" y="439873"/>
            <a:ext cx="2831965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tr-TR" altLang="zh-CN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/>
              </a:rPr>
              <a:t>TITLE HERE</a:t>
            </a:r>
            <a:endParaRPr lang="zh-CN" altLang="en-US" sz="27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微软雅黑"/>
            </a:endParaRPr>
          </a:p>
        </p:txBody>
      </p:sp>
      <p:pic>
        <p:nvPicPr>
          <p:cNvPr id="27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883" y="333450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282" y="34282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3158" y="1450871"/>
            <a:ext cx="6527255" cy="3357950"/>
          </a:xfrm>
          <a:prstGeom prst="rect">
            <a:avLst/>
          </a:prstGeom>
        </p:spPr>
      </p:pic>
      <p:pic>
        <p:nvPicPr>
          <p:cNvPr id="7" name="Picture 2" descr="Monitor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7739" y="1427654"/>
            <a:ext cx="4191210" cy="3494412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9721" y="1618262"/>
            <a:ext cx="3788292" cy="2191947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innerShdw blurRad="63500" dist="25400" dir="13500000">
              <a:prstClr val="black">
                <a:alpha val="21000"/>
              </a:prstClr>
            </a:innerShdw>
          </a:effectLst>
        </p:spPr>
      </p:pic>
      <p:pic>
        <p:nvPicPr>
          <p:cNvPr id="9" name="Picture 4" descr="Monitor-Light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9821" y="1733895"/>
            <a:ext cx="1706748" cy="20889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79291" y="5029951"/>
            <a:ext cx="1531353" cy="461649"/>
          </a:xfrm>
          <a:prstGeom prst="rect">
            <a:avLst/>
          </a:prstGeom>
          <a:noFill/>
        </p:spPr>
        <p:txBody>
          <a:bodyPr wrap="none" lIns="91426" tIns="45712" rIns="91426" bIns="45712" rtlCol="0">
            <a:spAutoFit/>
          </a:bodyPr>
          <a:lstStyle/>
          <a:p>
            <a:r>
              <a:rPr lang="tr-TR" altLang="zh-CN" sz="2400" b="1" dirty="0">
                <a:solidFill>
                  <a:srgbClr val="0070C0"/>
                </a:solidFill>
                <a:latin typeface="+mj-lt"/>
                <a:ea typeface="微软雅黑"/>
              </a:rPr>
              <a:t>STEP HERE</a:t>
            </a:r>
            <a:endParaRPr lang="zh-CN" altLang="en-US" sz="2400" b="1" dirty="0">
              <a:solidFill>
                <a:srgbClr val="0070C0"/>
              </a:solidFill>
              <a:latin typeface="+mj-lt"/>
              <a:ea typeface="微软雅黑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35225" y="5029951"/>
            <a:ext cx="1534366" cy="461649"/>
          </a:xfrm>
          <a:prstGeom prst="rect">
            <a:avLst/>
          </a:prstGeom>
          <a:noFill/>
        </p:spPr>
        <p:txBody>
          <a:bodyPr wrap="none" lIns="91426" tIns="45712" rIns="91426" bIns="45712" rtlCol="0">
            <a:spAutoFit/>
          </a:bodyPr>
          <a:lstStyle>
            <a:defPPr>
              <a:defRPr lang="en-US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i="0" u="none" strike="noStrike" kern="0" cap="none" spc="0" normalizeH="0" baseline="0">
                <a:ln>
                  <a:noFill/>
                </a:ln>
                <a:solidFill>
                  <a:srgbClr val="1B323D"/>
                </a:solidFill>
                <a:effectLst/>
                <a:uLnTx/>
                <a:uFillTx/>
                <a:latin typeface="微软雅黑"/>
                <a:ea typeface="微软雅黑"/>
              </a:defRPr>
            </a:lvl1pPr>
          </a:lstStyle>
          <a:p>
            <a:pPr lvl="0">
              <a:defRPr/>
            </a:pPr>
            <a:r>
              <a:rPr lang="tr-TR" altLang="zh-CN" sz="2400" b="1" dirty="0">
                <a:solidFill>
                  <a:srgbClr val="0070C0"/>
                </a:solidFill>
                <a:latin typeface="+mj-lt"/>
              </a:rPr>
              <a:t>STEP HERE</a:t>
            </a:r>
            <a:endParaRPr lang="zh-CN" altLang="en-US" sz="2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3156" y="5029951"/>
            <a:ext cx="1534366" cy="461649"/>
          </a:xfrm>
          <a:prstGeom prst="rect">
            <a:avLst/>
          </a:prstGeom>
          <a:noFill/>
        </p:spPr>
        <p:txBody>
          <a:bodyPr wrap="none" lIns="91426" tIns="45712" rIns="91426" bIns="45712" rtlCol="0">
            <a:spAutoFit/>
          </a:bodyPr>
          <a:lstStyle>
            <a:defPPr>
              <a:defRPr lang="en-US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i="0" u="none" strike="noStrike" kern="0" cap="none" spc="0" normalizeH="0" baseline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微软雅黑"/>
                <a:ea typeface="微软雅黑"/>
              </a:defRPr>
            </a:lvl1pPr>
          </a:lstStyle>
          <a:p>
            <a:pPr lvl="0">
              <a:defRPr/>
            </a:pPr>
            <a:r>
              <a:rPr lang="tr-TR" altLang="zh-CN" sz="2400" b="1" dirty="0">
                <a:solidFill>
                  <a:srgbClr val="0070C0"/>
                </a:solidFill>
                <a:latin typeface="+mj-lt"/>
              </a:rPr>
              <a:t>STEP HERE</a:t>
            </a:r>
            <a:endParaRPr lang="zh-CN" altLang="en-US" sz="2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1932" y="5525189"/>
            <a:ext cx="2929000" cy="854064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pPr defTabSz="121917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0" kern="0" dirty="0">
                <a:solidFill>
                  <a:srgbClr val="484849"/>
                </a:solidFill>
                <a:latin typeface="+mj-lt"/>
                <a:ea typeface="微软雅黑"/>
              </a:rPr>
              <a:t>A complex idea can be conveyed with just a single still image, namely making it possible to absorb large amounts of data quickly.</a:t>
            </a:r>
            <a:endParaRPr lang="zh-CN" altLang="en-US" sz="1100" kern="0" dirty="0">
              <a:solidFill>
                <a:srgbClr val="484849"/>
              </a:solidFill>
              <a:latin typeface="+mj-lt"/>
              <a:ea typeface="微软雅黑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87893" y="5525189"/>
            <a:ext cx="2929000" cy="854064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pPr defTabSz="121917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0" kern="0" dirty="0">
                <a:solidFill>
                  <a:srgbClr val="484849"/>
                </a:solidFill>
                <a:latin typeface="+mj-lt"/>
                <a:ea typeface="微软雅黑"/>
              </a:rPr>
              <a:t>A complex idea can be conveyed with just a single still image, namely making it possible to absorb large amounts of data quickly.</a:t>
            </a:r>
            <a:endParaRPr lang="zh-CN" altLang="en-US" sz="1100" kern="0" dirty="0">
              <a:solidFill>
                <a:srgbClr val="484849"/>
              </a:solidFill>
              <a:latin typeface="+mj-lt"/>
              <a:ea typeface="微软雅黑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72213" y="5525189"/>
            <a:ext cx="2929000" cy="854064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pPr defTabSz="121917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0" kern="0" dirty="0">
                <a:solidFill>
                  <a:srgbClr val="484849"/>
                </a:solidFill>
                <a:latin typeface="+mj-lt"/>
                <a:ea typeface="微软雅黑"/>
              </a:rPr>
              <a:t>A complex idea can be conveyed with just a single still image, namely making it possible to absorb large amounts of data quickly.</a:t>
            </a:r>
            <a:endParaRPr lang="zh-CN" altLang="en-US" sz="1100" kern="0" dirty="0">
              <a:solidFill>
                <a:srgbClr val="484849"/>
              </a:solidFill>
              <a:latin typeface="+mj-lt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2845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r"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18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2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2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4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10" grpId="0"/>
          <p:bldP spid="11" grpId="0"/>
          <p:bldP spid="12" grpId="0"/>
          <p:bldP spid="13" grpId="0"/>
          <p:bldP spid="14" grpId="0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18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2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2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4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5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227" grpId="0"/>
          <p:bldP spid="10" grpId="0"/>
          <p:bldP spid="11" grpId="0"/>
          <p:bldP spid="12" grpId="0"/>
          <p:bldP spid="13" grpId="0"/>
          <p:bldP spid="14" grpId="0"/>
          <p:bldP spid="15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319025" y="439873"/>
            <a:ext cx="2831965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tr-TR" altLang="zh-CN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/>
              </a:rPr>
              <a:t>TITLE HERE</a:t>
            </a:r>
            <a:endParaRPr lang="zh-CN" altLang="en-US" sz="27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微软雅黑"/>
            </a:endParaRPr>
          </a:p>
        </p:txBody>
      </p:sp>
      <p:pic>
        <p:nvPicPr>
          <p:cNvPr id="27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883" y="333450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282" y="34282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085522" y="2967513"/>
            <a:ext cx="669694" cy="370275"/>
          </a:xfrm>
          <a:prstGeom prst="rect">
            <a:avLst/>
          </a:prstGeom>
          <a:noFill/>
        </p:spPr>
        <p:txBody>
          <a:bodyPr wrap="square" lIns="92376" tIns="46187" rIns="92376" bIns="46187" rtlCol="0">
            <a:spAutoFit/>
          </a:bodyPr>
          <a:lstStyle/>
          <a:p>
            <a:r>
              <a:rPr lang="en-US" altLang="zh-CN" spc="-152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82%</a:t>
            </a:r>
            <a:endParaRPr lang="zh-CN" altLang="en-US" spc="-152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64683" y="3121530"/>
            <a:ext cx="669694" cy="370275"/>
          </a:xfrm>
          <a:prstGeom prst="rect">
            <a:avLst/>
          </a:prstGeom>
          <a:noFill/>
        </p:spPr>
        <p:txBody>
          <a:bodyPr wrap="square" lIns="92376" tIns="46187" rIns="92376" bIns="46187" rtlCol="0">
            <a:spAutoFit/>
          </a:bodyPr>
          <a:lstStyle/>
          <a:p>
            <a:r>
              <a:rPr lang="en-US" altLang="zh-CN" spc="-152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73%</a:t>
            </a:r>
            <a:endParaRPr lang="zh-CN" altLang="en-US" spc="-152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8321" y="3543913"/>
            <a:ext cx="669694" cy="370275"/>
          </a:xfrm>
          <a:prstGeom prst="rect">
            <a:avLst/>
          </a:prstGeom>
          <a:noFill/>
        </p:spPr>
        <p:txBody>
          <a:bodyPr wrap="square" lIns="92376" tIns="46187" rIns="92376" bIns="46187" rtlCol="0">
            <a:spAutoFit/>
          </a:bodyPr>
          <a:lstStyle/>
          <a:p>
            <a:r>
              <a:rPr lang="en-US" altLang="zh-CN" spc="-152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56%</a:t>
            </a:r>
            <a:endParaRPr lang="zh-CN" altLang="en-US" spc="-152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85358" y="4031616"/>
            <a:ext cx="669694" cy="370275"/>
          </a:xfrm>
          <a:prstGeom prst="rect">
            <a:avLst/>
          </a:prstGeom>
          <a:noFill/>
        </p:spPr>
        <p:txBody>
          <a:bodyPr wrap="square" lIns="92376" tIns="46187" rIns="92376" bIns="46187" rtlCol="0">
            <a:spAutoFit/>
          </a:bodyPr>
          <a:lstStyle/>
          <a:p>
            <a:r>
              <a:rPr lang="en-US" altLang="zh-CN" spc="-152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32%</a:t>
            </a:r>
            <a:endParaRPr lang="zh-CN" altLang="en-US" spc="-152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10" name="组合 9"/>
          <p:cNvGrpSpPr/>
          <p:nvPr/>
        </p:nvGrpSpPr>
        <p:grpSpPr>
          <a:xfrm rot="5400000" flipH="1">
            <a:off x="8062054" y="3143490"/>
            <a:ext cx="2233776" cy="2879318"/>
            <a:chOff x="8155995" y="3063800"/>
            <a:chExt cx="4110065" cy="2647126"/>
          </a:xfrm>
          <a:effectLst>
            <a:outerShdw blurRad="114300" dist="88900" algn="l" rotWithShape="0">
              <a:prstClr val="black">
                <a:alpha val="22000"/>
              </a:prstClr>
            </a:outerShdw>
          </a:effectLst>
        </p:grpSpPr>
        <p:sp>
          <p:nvSpPr>
            <p:cNvPr id="11" name="矩形 10"/>
            <p:cNvSpPr/>
            <p:nvPr/>
          </p:nvSpPr>
          <p:spPr>
            <a:xfrm>
              <a:off x="8156003" y="3063800"/>
              <a:ext cx="1680799" cy="33266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3683" tIns="51841" rIns="103683" bIns="51841" spcCol="0"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9889504" y="3063800"/>
              <a:ext cx="2376556" cy="33266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3683" tIns="51841" rIns="103683" bIns="51841" spcCol="0"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8156001" y="3899089"/>
              <a:ext cx="1555419" cy="33266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3683" tIns="51841" rIns="103683" bIns="51841" spcCol="0"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9763824" y="3899089"/>
              <a:ext cx="2199274" cy="33266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3683" tIns="51841" rIns="103683" bIns="51841" spcCol="0"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8155998" y="4671503"/>
              <a:ext cx="1174131" cy="33266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3683" tIns="51841" rIns="103683" bIns="51841" spcCol="0"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9381625" y="4671501"/>
              <a:ext cx="1660158" cy="33266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3683" tIns="51841" rIns="103683" bIns="51841" spcCol="0"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8155995" y="5378253"/>
              <a:ext cx="810249" cy="33266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3683" tIns="51841" rIns="103683" bIns="51841" spcCol="0"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9018774" y="5378259"/>
              <a:ext cx="1145643" cy="33266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3683" tIns="51841" rIns="103683" bIns="51841" spcCol="0"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138913" y="2578242"/>
            <a:ext cx="1736785" cy="1516598"/>
            <a:chOff x="1397291" y="3132277"/>
            <a:chExt cx="1948823" cy="1702026"/>
          </a:xfrm>
        </p:grpSpPr>
        <p:grpSp>
          <p:nvGrpSpPr>
            <p:cNvPr id="20" name="组合 19"/>
            <p:cNvGrpSpPr/>
            <p:nvPr/>
          </p:nvGrpSpPr>
          <p:grpSpPr>
            <a:xfrm>
              <a:off x="1397291" y="3132277"/>
              <a:ext cx="1948823" cy="1702026"/>
              <a:chOff x="1511944" y="2420246"/>
              <a:chExt cx="2627152" cy="2294453"/>
            </a:xfrm>
            <a:effectLst>
              <a:outerShdw blurRad="203200" dist="38100" dir="3780000" sx="103000" sy="103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23" name="Freeform 6"/>
              <p:cNvSpPr>
                <a:spLocks/>
              </p:cNvSpPr>
              <p:nvPr/>
            </p:nvSpPr>
            <p:spPr bwMode="auto">
              <a:xfrm>
                <a:off x="1511944" y="2420246"/>
                <a:ext cx="2627152" cy="2294453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solidFill>
                <a:schemeClr val="bg1"/>
              </a:soli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j-lt"/>
                </a:endParaRPr>
              </a:p>
            </p:txBody>
          </p:sp>
          <p:sp>
            <p:nvSpPr>
              <p:cNvPr id="24" name="Freeform 6"/>
              <p:cNvSpPr>
                <a:spLocks/>
              </p:cNvSpPr>
              <p:nvPr/>
            </p:nvSpPr>
            <p:spPr bwMode="auto">
              <a:xfrm>
                <a:off x="1524106" y="2431739"/>
                <a:ext cx="2602832" cy="2271469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2000"/>
                      <a:lumOff val="18000"/>
                    </a:schemeClr>
                  </a:gs>
                  <a:gs pos="47000">
                    <a:srgbClr val="F5F5F5"/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18900000" scaled="0"/>
              </a:gra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j-lt"/>
                </a:endParaRPr>
              </a:p>
            </p:txBody>
          </p:sp>
        </p:grpSp>
        <p:sp>
          <p:nvSpPr>
            <p:cNvPr id="21" name="Freeform 7"/>
            <p:cNvSpPr>
              <a:spLocks/>
            </p:cNvSpPr>
            <p:nvPr/>
          </p:nvSpPr>
          <p:spPr bwMode="auto">
            <a:xfrm>
              <a:off x="1650672" y="3357062"/>
              <a:ext cx="1442061" cy="1252455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7938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472063" y="3460057"/>
            <a:ext cx="1736785" cy="1516598"/>
            <a:chOff x="2893203" y="3983290"/>
            <a:chExt cx="1948823" cy="1702026"/>
          </a:xfrm>
        </p:grpSpPr>
        <p:grpSp>
          <p:nvGrpSpPr>
            <p:cNvPr id="29" name="组合 28"/>
            <p:cNvGrpSpPr/>
            <p:nvPr/>
          </p:nvGrpSpPr>
          <p:grpSpPr>
            <a:xfrm>
              <a:off x="2893203" y="3983290"/>
              <a:ext cx="1948823" cy="1702026"/>
              <a:chOff x="1511944" y="2420246"/>
              <a:chExt cx="2627152" cy="2294453"/>
            </a:xfrm>
            <a:effectLst>
              <a:outerShdw blurRad="203200" dist="38100" dir="3780000" sx="103000" sy="103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32" name="Freeform 6"/>
              <p:cNvSpPr>
                <a:spLocks/>
              </p:cNvSpPr>
              <p:nvPr/>
            </p:nvSpPr>
            <p:spPr bwMode="auto">
              <a:xfrm>
                <a:off x="1511944" y="2420246"/>
                <a:ext cx="2627152" cy="2294453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solidFill>
                <a:schemeClr val="bg1"/>
              </a:soli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j-lt"/>
                </a:endParaRPr>
              </a:p>
            </p:txBody>
          </p:sp>
          <p:sp>
            <p:nvSpPr>
              <p:cNvPr id="33" name="Freeform 6"/>
              <p:cNvSpPr>
                <a:spLocks/>
              </p:cNvSpPr>
              <p:nvPr/>
            </p:nvSpPr>
            <p:spPr bwMode="auto">
              <a:xfrm>
                <a:off x="1524106" y="2431739"/>
                <a:ext cx="2602832" cy="2271469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2000"/>
                      <a:lumOff val="18000"/>
                    </a:schemeClr>
                  </a:gs>
                  <a:gs pos="47000">
                    <a:srgbClr val="F5F5F5"/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18900000" scaled="0"/>
              </a:gra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j-lt"/>
                </a:endParaRPr>
              </a:p>
            </p:txBody>
          </p:sp>
        </p:grpSp>
        <p:sp>
          <p:nvSpPr>
            <p:cNvPr id="30" name="Freeform 7"/>
            <p:cNvSpPr>
              <a:spLocks/>
            </p:cNvSpPr>
            <p:nvPr/>
          </p:nvSpPr>
          <p:spPr bwMode="auto">
            <a:xfrm>
              <a:off x="3146586" y="4181609"/>
              <a:ext cx="1442061" cy="1252455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7938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798852" y="2565698"/>
            <a:ext cx="1736785" cy="1516598"/>
            <a:chOff x="4381974" y="3118200"/>
            <a:chExt cx="1948823" cy="1702026"/>
          </a:xfrm>
        </p:grpSpPr>
        <p:grpSp>
          <p:nvGrpSpPr>
            <p:cNvPr id="35" name="组合 34"/>
            <p:cNvGrpSpPr/>
            <p:nvPr/>
          </p:nvGrpSpPr>
          <p:grpSpPr>
            <a:xfrm>
              <a:off x="4381974" y="3118200"/>
              <a:ext cx="1948823" cy="1702026"/>
              <a:chOff x="1511944" y="2420246"/>
              <a:chExt cx="2627152" cy="2294453"/>
            </a:xfrm>
            <a:effectLst>
              <a:outerShdw blurRad="203200" dist="38100" dir="3780000" sx="103000" sy="103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38" name="Freeform 6"/>
              <p:cNvSpPr>
                <a:spLocks/>
              </p:cNvSpPr>
              <p:nvPr/>
            </p:nvSpPr>
            <p:spPr bwMode="auto">
              <a:xfrm>
                <a:off x="1511944" y="2420246"/>
                <a:ext cx="2627152" cy="2294453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solidFill>
                <a:schemeClr val="bg1"/>
              </a:soli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j-lt"/>
                </a:endParaRPr>
              </a:p>
            </p:txBody>
          </p:sp>
          <p:sp>
            <p:nvSpPr>
              <p:cNvPr id="39" name="Freeform 6"/>
              <p:cNvSpPr>
                <a:spLocks/>
              </p:cNvSpPr>
              <p:nvPr/>
            </p:nvSpPr>
            <p:spPr bwMode="auto">
              <a:xfrm>
                <a:off x="1524106" y="2431739"/>
                <a:ext cx="2602832" cy="2271469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2000"/>
                      <a:lumOff val="18000"/>
                    </a:schemeClr>
                  </a:gs>
                  <a:gs pos="47000">
                    <a:srgbClr val="F5F5F5"/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18900000" scaled="0"/>
              </a:gra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j-lt"/>
                </a:endParaRPr>
              </a:p>
            </p:txBody>
          </p:sp>
        </p:grpSp>
        <p:sp>
          <p:nvSpPr>
            <p:cNvPr id="36" name="Freeform 7"/>
            <p:cNvSpPr>
              <a:spLocks/>
            </p:cNvSpPr>
            <p:nvPr/>
          </p:nvSpPr>
          <p:spPr bwMode="auto">
            <a:xfrm>
              <a:off x="4635357" y="3316519"/>
              <a:ext cx="1442061" cy="1252455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7938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126654" y="4328732"/>
            <a:ext cx="1736785" cy="1516598"/>
            <a:chOff x="4376494" y="4851074"/>
            <a:chExt cx="1948823" cy="1702026"/>
          </a:xfrm>
        </p:grpSpPr>
        <p:grpSp>
          <p:nvGrpSpPr>
            <p:cNvPr id="41" name="组合 40"/>
            <p:cNvGrpSpPr/>
            <p:nvPr/>
          </p:nvGrpSpPr>
          <p:grpSpPr>
            <a:xfrm>
              <a:off x="4376494" y="4851074"/>
              <a:ext cx="1948823" cy="1702026"/>
              <a:chOff x="1511944" y="2420246"/>
              <a:chExt cx="2627152" cy="2294453"/>
            </a:xfrm>
            <a:effectLst>
              <a:outerShdw blurRad="203200" dist="38100" dir="3780000" sx="103000" sy="103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44" name="Freeform 6"/>
              <p:cNvSpPr>
                <a:spLocks/>
              </p:cNvSpPr>
              <p:nvPr/>
            </p:nvSpPr>
            <p:spPr bwMode="auto">
              <a:xfrm>
                <a:off x="1511944" y="2420246"/>
                <a:ext cx="2627152" cy="2294453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solidFill>
                <a:schemeClr val="bg1"/>
              </a:soli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j-lt"/>
                </a:endParaRPr>
              </a:p>
            </p:txBody>
          </p:sp>
          <p:sp>
            <p:nvSpPr>
              <p:cNvPr id="45" name="Freeform 6"/>
              <p:cNvSpPr>
                <a:spLocks/>
              </p:cNvSpPr>
              <p:nvPr/>
            </p:nvSpPr>
            <p:spPr bwMode="auto">
              <a:xfrm>
                <a:off x="1524106" y="2431739"/>
                <a:ext cx="2602832" cy="2271469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2000"/>
                      <a:lumOff val="18000"/>
                    </a:schemeClr>
                  </a:gs>
                  <a:gs pos="47000">
                    <a:srgbClr val="F5F5F5"/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18900000" scaled="0"/>
              </a:gra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j-lt"/>
                </a:endParaRPr>
              </a:p>
            </p:txBody>
          </p:sp>
        </p:grpSp>
        <p:sp>
          <p:nvSpPr>
            <p:cNvPr id="42" name="Freeform 7"/>
            <p:cNvSpPr>
              <a:spLocks/>
            </p:cNvSpPr>
            <p:nvPr/>
          </p:nvSpPr>
          <p:spPr bwMode="auto">
            <a:xfrm>
              <a:off x="4629876" y="5049394"/>
              <a:ext cx="1442061" cy="1252455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7938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275054" y="2886106"/>
            <a:ext cx="4875045" cy="2845014"/>
            <a:chOff x="7041153" y="3140803"/>
            <a:chExt cx="5470223" cy="3192861"/>
          </a:xfrm>
        </p:grpSpPr>
        <p:cxnSp>
          <p:nvCxnSpPr>
            <p:cNvPr id="47" name="直接箭头连接符 46"/>
            <p:cNvCxnSpPr/>
            <p:nvPr/>
          </p:nvCxnSpPr>
          <p:spPr>
            <a:xfrm>
              <a:off x="8039682" y="6292167"/>
              <a:ext cx="4471694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箭头连接符 47"/>
            <p:cNvCxnSpPr/>
            <p:nvPr/>
          </p:nvCxnSpPr>
          <p:spPr>
            <a:xfrm flipV="1">
              <a:off x="8039039" y="3140803"/>
              <a:ext cx="0" cy="3130693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7041153" y="3398595"/>
              <a:ext cx="997887" cy="656262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r>
                <a:rPr lang="tr-TR" altLang="zh-CN" sz="16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STAGE HERE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041153" y="4232256"/>
              <a:ext cx="997887" cy="656262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r>
                <a:rPr lang="tr-TR" altLang="zh-CN" sz="16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STAGE HERE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041153" y="5004668"/>
              <a:ext cx="997887" cy="656262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r>
                <a:rPr lang="tr-TR" altLang="zh-CN" sz="16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STAGE HERE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041153" y="5677402"/>
              <a:ext cx="997887" cy="656262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r>
                <a:rPr lang="tr-TR" altLang="zh-CN" sz="16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STAGE HERE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982638" y="1291620"/>
            <a:ext cx="5112568" cy="1157377"/>
            <a:chOff x="6057733" y="1212981"/>
            <a:chExt cx="4068846" cy="894963"/>
          </a:xfrm>
        </p:grpSpPr>
        <p:sp>
          <p:nvSpPr>
            <p:cNvPr id="54" name="TextBox 53"/>
            <p:cNvSpPr txBox="1"/>
            <p:nvPr/>
          </p:nvSpPr>
          <p:spPr>
            <a:xfrm>
              <a:off x="6084168" y="1603405"/>
              <a:ext cx="4042411" cy="504539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微软雅黑" pitchFamily="34" charset="-122"/>
                </a:rPr>
                <a:t>We hope that this template will return to you as a time, money and reputation.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itchFamily="34" charset="-122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057733" y="1212981"/>
              <a:ext cx="2241289" cy="428389"/>
            </a:xfrm>
            <a:prstGeom prst="rect">
              <a:avLst/>
            </a:prstGeom>
            <a:noFill/>
          </p:spPr>
          <p:txBody>
            <a:bodyPr wrap="square" lIns="91431" tIns="0" rIns="91431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r-TR" altLang="zh-CN" sz="2400" b="1" dirty="0">
                  <a:solidFill>
                    <a:srgbClr val="0070C0"/>
                  </a:solidFill>
                  <a:latin typeface="+mj-lt"/>
                  <a:ea typeface="微软雅黑" pitchFamily="34" charset="-122"/>
                  <a:cs typeface="华文黑体" pitchFamily="2" charset="-122"/>
                </a:rPr>
                <a:t>STAGE HERE</a:t>
              </a:r>
              <a:endParaRPr lang="zh-CN" altLang="en-US" sz="2400" b="1" dirty="0">
                <a:solidFill>
                  <a:srgbClr val="0070C0"/>
                </a:solidFill>
                <a:latin typeface="+mj-lt"/>
                <a:ea typeface="微软雅黑" pitchFamily="34" charset="-122"/>
                <a:cs typeface="华文黑体" pitchFamily="2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867892" y="4277223"/>
            <a:ext cx="1736785" cy="1516598"/>
            <a:chOff x="4376494" y="4851074"/>
            <a:chExt cx="1948823" cy="1702026"/>
          </a:xfrm>
        </p:grpSpPr>
        <p:grpSp>
          <p:nvGrpSpPr>
            <p:cNvPr id="57" name="组合 56"/>
            <p:cNvGrpSpPr/>
            <p:nvPr/>
          </p:nvGrpSpPr>
          <p:grpSpPr>
            <a:xfrm>
              <a:off x="4376494" y="4851074"/>
              <a:ext cx="1948823" cy="1702026"/>
              <a:chOff x="1511944" y="2420246"/>
              <a:chExt cx="2627152" cy="2294453"/>
            </a:xfrm>
            <a:effectLst>
              <a:outerShdw blurRad="203200" dist="38100" dir="3780000" sx="103000" sy="103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60" name="Freeform 6"/>
              <p:cNvSpPr>
                <a:spLocks/>
              </p:cNvSpPr>
              <p:nvPr/>
            </p:nvSpPr>
            <p:spPr bwMode="auto">
              <a:xfrm>
                <a:off x="1511944" y="2420246"/>
                <a:ext cx="2627152" cy="2294453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solidFill>
                <a:schemeClr val="bg1"/>
              </a:soli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j-lt"/>
                </a:endParaRPr>
              </a:p>
            </p:txBody>
          </p:sp>
          <p:sp>
            <p:nvSpPr>
              <p:cNvPr id="61" name="Freeform 6"/>
              <p:cNvSpPr>
                <a:spLocks/>
              </p:cNvSpPr>
              <p:nvPr/>
            </p:nvSpPr>
            <p:spPr bwMode="auto">
              <a:xfrm>
                <a:off x="1524106" y="2431739"/>
                <a:ext cx="2602832" cy="2271469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2000"/>
                      <a:lumOff val="18000"/>
                    </a:schemeClr>
                  </a:gs>
                  <a:gs pos="47000">
                    <a:srgbClr val="F5F5F5"/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18900000" scaled="0"/>
              </a:gra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j-lt"/>
                </a:endParaRPr>
              </a:p>
            </p:txBody>
          </p:sp>
        </p:grpSp>
        <p:sp>
          <p:nvSpPr>
            <p:cNvPr id="58" name="Freeform 7"/>
            <p:cNvSpPr>
              <a:spLocks/>
            </p:cNvSpPr>
            <p:nvPr/>
          </p:nvSpPr>
          <p:spPr bwMode="auto">
            <a:xfrm>
              <a:off x="4629876" y="5049394"/>
              <a:ext cx="1442061" cy="1252455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7938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25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r"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8" presetID="2" presetClass="entr" presetSubtype="9" accel="55000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0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1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2" accel="55000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4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5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3" accel="55000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8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9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6" accel="55000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2" dur="1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3" dur="1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6" accel="55000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6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7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3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4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4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5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2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400"/>
                                </p:stCondLst>
                                <p:childTnLst>
                                  <p:par>
                                    <p:cTn id="5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2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600"/>
                                </p:stCondLst>
                                <p:childTnLst>
                                  <p:par>
                                    <p:cTn id="6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800"/>
                                </p:stCondLst>
                                <p:childTnLst>
                                  <p:par>
                                    <p:cTn id="6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2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6" grpId="0"/>
          <p:bldP spid="7" grpId="0"/>
          <p:bldP spid="8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2" presetID="2" presetClass="entr" presetSubtype="9" accel="5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2" accel="5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3" accel="5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6" accel="5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6" accel="5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4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4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53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700"/>
                                </p:stCondLst>
                                <p:childTnLst>
                                  <p:par>
                                    <p:cTn id="5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2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900"/>
                                </p:stCondLst>
                                <p:childTnLst>
                                  <p:par>
                                    <p:cTn id="6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2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6100"/>
                                </p:stCondLst>
                                <p:childTnLst>
                                  <p:par>
                                    <p:cTn id="6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6300"/>
                                </p:stCondLst>
                                <p:childTnLst>
                                  <p:par>
                                    <p:cTn id="6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2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227" grpId="0"/>
          <p:bldP spid="6" grpId="0"/>
          <p:bldP spid="7" grpId="0"/>
          <p:bldP spid="8" grpId="0"/>
          <p:bldP spid="9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六边形 84"/>
          <p:cNvSpPr/>
          <p:nvPr/>
        </p:nvSpPr>
        <p:spPr>
          <a:xfrm>
            <a:off x="4720596" y="1359770"/>
            <a:ext cx="6269473" cy="890103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>
            <a:gradFill>
              <a:gsLst>
                <a:gs pos="0">
                  <a:schemeClr val="bg1">
                    <a:lumMod val="71000"/>
                    <a:lumOff val="29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482600" dist="241300" dir="2700000" algn="t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86" name="六边形 85"/>
          <p:cNvSpPr/>
          <p:nvPr/>
        </p:nvSpPr>
        <p:spPr>
          <a:xfrm>
            <a:off x="5527284" y="1443699"/>
            <a:ext cx="5373523" cy="716264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91" name="六边形 90"/>
          <p:cNvSpPr/>
          <p:nvPr/>
        </p:nvSpPr>
        <p:spPr>
          <a:xfrm>
            <a:off x="4720596" y="2468462"/>
            <a:ext cx="6269473" cy="890103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>
            <a:gradFill>
              <a:gsLst>
                <a:gs pos="0">
                  <a:schemeClr val="bg1">
                    <a:lumMod val="71000"/>
                    <a:lumOff val="29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482600" dist="241300" dir="2700000" algn="t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92" name="六边形 91"/>
          <p:cNvSpPr/>
          <p:nvPr/>
        </p:nvSpPr>
        <p:spPr>
          <a:xfrm>
            <a:off x="5527284" y="2552391"/>
            <a:ext cx="5373523" cy="716264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93" name="六边形 92"/>
          <p:cNvSpPr/>
          <p:nvPr/>
        </p:nvSpPr>
        <p:spPr>
          <a:xfrm>
            <a:off x="4720596" y="3573570"/>
            <a:ext cx="6269473" cy="890103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>
            <a:gradFill>
              <a:gsLst>
                <a:gs pos="0">
                  <a:schemeClr val="bg1">
                    <a:lumMod val="71000"/>
                    <a:lumOff val="29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482600" dist="241300" dir="2700000" algn="t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95" name="六边形 94"/>
          <p:cNvSpPr/>
          <p:nvPr/>
        </p:nvSpPr>
        <p:spPr>
          <a:xfrm>
            <a:off x="5527284" y="3657499"/>
            <a:ext cx="5373523" cy="716264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96" name="六边形 95"/>
          <p:cNvSpPr/>
          <p:nvPr/>
        </p:nvSpPr>
        <p:spPr>
          <a:xfrm>
            <a:off x="4720596" y="4680470"/>
            <a:ext cx="6269473" cy="890103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>
            <a:gradFill>
              <a:gsLst>
                <a:gs pos="0">
                  <a:schemeClr val="bg1">
                    <a:lumMod val="71000"/>
                    <a:lumOff val="29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482600" dist="241300" dir="2700000" algn="t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97" name="六边形 96"/>
          <p:cNvSpPr/>
          <p:nvPr/>
        </p:nvSpPr>
        <p:spPr>
          <a:xfrm>
            <a:off x="5527284" y="4764399"/>
            <a:ext cx="5373523" cy="716264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98" name="Rectangle 7"/>
          <p:cNvSpPr>
            <a:spLocks noChangeArrowheads="1"/>
          </p:cNvSpPr>
          <p:nvPr/>
        </p:nvSpPr>
        <p:spPr bwMode="auto">
          <a:xfrm>
            <a:off x="6777552" y="1523009"/>
            <a:ext cx="34577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88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zh-CN" sz="3600" b="1" kern="0" dirty="0">
                <a:solidFill>
                  <a:schemeClr val="bg1"/>
                </a:solidFill>
                <a:latin typeface="+mj-lt"/>
                <a:ea typeface="微软雅黑"/>
              </a:rPr>
              <a:t>SPRING</a:t>
            </a:r>
            <a:endParaRPr lang="zh-CN" altLang="en-US" sz="3600" b="1" kern="0" dirty="0">
              <a:solidFill>
                <a:schemeClr val="bg1"/>
              </a:solidFill>
              <a:latin typeface="+mj-lt"/>
              <a:ea typeface="微软雅黑"/>
            </a:endParaRPr>
          </a:p>
        </p:txBody>
      </p:sp>
      <p:sp>
        <p:nvSpPr>
          <p:cNvPr id="99" name="Rectangle 7"/>
          <p:cNvSpPr>
            <a:spLocks noChangeArrowheads="1"/>
          </p:cNvSpPr>
          <p:nvPr/>
        </p:nvSpPr>
        <p:spPr bwMode="auto">
          <a:xfrm>
            <a:off x="6777552" y="2605811"/>
            <a:ext cx="34577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88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zh-CN" sz="3600" b="1" kern="0" dirty="0">
                <a:solidFill>
                  <a:schemeClr val="bg1"/>
                </a:solidFill>
                <a:latin typeface="+mj-lt"/>
                <a:ea typeface="微软雅黑"/>
              </a:rPr>
              <a:t>SUMMER</a:t>
            </a:r>
            <a:endParaRPr lang="zh-CN" altLang="en-US" sz="3600" b="1" kern="0" dirty="0">
              <a:solidFill>
                <a:schemeClr val="bg1"/>
              </a:solidFill>
              <a:latin typeface="+mj-lt"/>
              <a:ea typeface="微软雅黑"/>
            </a:endParaRPr>
          </a:p>
        </p:txBody>
      </p:sp>
      <p:sp>
        <p:nvSpPr>
          <p:cNvPr id="100" name="Rectangle 7"/>
          <p:cNvSpPr>
            <a:spLocks noChangeArrowheads="1"/>
          </p:cNvSpPr>
          <p:nvPr/>
        </p:nvSpPr>
        <p:spPr bwMode="auto">
          <a:xfrm>
            <a:off x="6777552" y="3710919"/>
            <a:ext cx="34577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88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zh-CN" sz="3600" b="1" kern="0" dirty="0">
                <a:solidFill>
                  <a:schemeClr val="bg1"/>
                </a:solidFill>
                <a:latin typeface="+mj-lt"/>
                <a:ea typeface="微软雅黑"/>
              </a:rPr>
              <a:t>AUTUMN</a:t>
            </a:r>
            <a:endParaRPr lang="zh-CN" altLang="en-US" sz="3600" b="1" kern="0" dirty="0">
              <a:solidFill>
                <a:schemeClr val="bg1"/>
              </a:solidFill>
              <a:latin typeface="+mj-lt"/>
              <a:ea typeface="微软雅黑"/>
            </a:endParaRPr>
          </a:p>
        </p:txBody>
      </p:sp>
      <p:sp>
        <p:nvSpPr>
          <p:cNvPr id="101" name="Rectangle 7"/>
          <p:cNvSpPr>
            <a:spLocks noChangeArrowheads="1"/>
          </p:cNvSpPr>
          <p:nvPr/>
        </p:nvSpPr>
        <p:spPr bwMode="auto">
          <a:xfrm>
            <a:off x="6828335" y="4802355"/>
            <a:ext cx="38061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tr-TR" altLang="zh-CN" sz="3600" b="1" dirty="0">
                <a:solidFill>
                  <a:schemeClr val="bg1"/>
                </a:solidFill>
                <a:latin typeface="+mj-lt"/>
                <a:ea typeface="微软雅黑" pitchFamily="34" charset="-122"/>
              </a:rPr>
              <a:t>WINTER</a:t>
            </a:r>
            <a:endParaRPr lang="en-US" altLang="zh-CN" sz="3600" b="1" dirty="0">
              <a:solidFill>
                <a:schemeClr val="bg1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102" name="Freeform 5"/>
          <p:cNvSpPr>
            <a:spLocks/>
          </p:cNvSpPr>
          <p:nvPr/>
        </p:nvSpPr>
        <p:spPr bwMode="auto">
          <a:xfrm>
            <a:off x="1154482" y="2255402"/>
            <a:ext cx="2949994" cy="2614552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5875"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+mj-lt"/>
            </a:endParaRPr>
          </a:p>
        </p:txBody>
      </p:sp>
      <p:sp>
        <p:nvSpPr>
          <p:cNvPr id="103" name="Freeform 5"/>
          <p:cNvSpPr>
            <a:spLocks/>
          </p:cNvSpPr>
          <p:nvPr/>
        </p:nvSpPr>
        <p:spPr bwMode="auto">
          <a:xfrm>
            <a:off x="728965" y="2081265"/>
            <a:ext cx="2949994" cy="2614552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61000"/>
                  <a:lumOff val="39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</a:ln>
          <a:effectLst>
            <a:outerShdw blurRad="266700" dist="203200" dir="678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+mj-lt"/>
            </a:endParaRPr>
          </a:p>
        </p:txBody>
      </p:sp>
      <p:sp>
        <p:nvSpPr>
          <p:cNvPr id="105" name="Rectangle 4"/>
          <p:cNvSpPr txBox="1">
            <a:spLocks noChangeArrowheads="1"/>
          </p:cNvSpPr>
          <p:nvPr/>
        </p:nvSpPr>
        <p:spPr bwMode="auto">
          <a:xfrm>
            <a:off x="799295" y="3208599"/>
            <a:ext cx="2864186" cy="50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5" tIns="45702" rIns="91405" bIns="45702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kern="0" dirty="0"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微软雅黑" pitchFamily="34" charset="-122"/>
              </a:rPr>
              <a:t>CONTENTS</a:t>
            </a:r>
            <a:endParaRPr lang="zh-CN" altLang="en-US" sz="3600" kern="0" dirty="0">
              <a:solidFill>
                <a:srgbClr val="0070C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ea typeface="微软雅黑" pitchFamily="34" charset="-122"/>
            </a:endParaRPr>
          </a:p>
        </p:txBody>
      </p:sp>
      <p:grpSp>
        <p:nvGrpSpPr>
          <p:cNvPr id="106" name="组合 105"/>
          <p:cNvGrpSpPr/>
          <p:nvPr/>
        </p:nvGrpSpPr>
        <p:grpSpPr>
          <a:xfrm rot="16200000">
            <a:off x="5023942" y="1212504"/>
            <a:ext cx="1001947" cy="1130494"/>
            <a:chOff x="8439634" y="3544648"/>
            <a:chExt cx="1611146" cy="1817848"/>
          </a:xfrm>
        </p:grpSpPr>
        <p:sp>
          <p:nvSpPr>
            <p:cNvPr id="107" name="Freeform 5"/>
            <p:cNvSpPr>
              <a:spLocks/>
            </p:cNvSpPr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108" name="Freeform 5"/>
            <p:cNvSpPr>
              <a:spLocks/>
            </p:cNvSpPr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0070C0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+mj-lt"/>
              </a:endParaRPr>
            </a:p>
          </p:txBody>
        </p:sp>
      </p:grpSp>
      <p:sp>
        <p:nvSpPr>
          <p:cNvPr id="109" name="Rectangle 7"/>
          <p:cNvSpPr>
            <a:spLocks noChangeArrowheads="1"/>
          </p:cNvSpPr>
          <p:nvPr/>
        </p:nvSpPr>
        <p:spPr bwMode="auto">
          <a:xfrm>
            <a:off x="5303118" y="1469026"/>
            <a:ext cx="3895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+mj-lt"/>
                <a:ea typeface="微软雅黑" pitchFamily="34" charset="-122"/>
              </a:rPr>
              <a:t>1</a:t>
            </a:r>
            <a:endParaRPr lang="zh-CN" altLang="en-US" sz="3600" b="1" dirty="0">
              <a:solidFill>
                <a:schemeClr val="bg1"/>
              </a:solidFill>
              <a:latin typeface="+mj-lt"/>
              <a:ea typeface="微软雅黑" pitchFamily="34" charset="-122"/>
            </a:endParaRPr>
          </a:p>
        </p:txBody>
      </p:sp>
      <p:grpSp>
        <p:nvGrpSpPr>
          <p:cNvPr id="110" name="组合 109"/>
          <p:cNvGrpSpPr/>
          <p:nvPr/>
        </p:nvGrpSpPr>
        <p:grpSpPr>
          <a:xfrm rot="16200000">
            <a:off x="5023942" y="2321197"/>
            <a:ext cx="1001947" cy="1130494"/>
            <a:chOff x="8439634" y="3544648"/>
            <a:chExt cx="1611146" cy="1817848"/>
          </a:xfrm>
        </p:grpSpPr>
        <p:sp>
          <p:nvSpPr>
            <p:cNvPr id="111" name="Freeform 5"/>
            <p:cNvSpPr>
              <a:spLocks/>
            </p:cNvSpPr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112" name="Freeform 5"/>
            <p:cNvSpPr>
              <a:spLocks/>
            </p:cNvSpPr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0070C0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+mj-lt"/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 rot="16200000">
            <a:off x="5023942" y="3426304"/>
            <a:ext cx="1001947" cy="1130494"/>
            <a:chOff x="8439634" y="3544648"/>
            <a:chExt cx="1611146" cy="1817848"/>
          </a:xfrm>
        </p:grpSpPr>
        <p:sp>
          <p:nvSpPr>
            <p:cNvPr id="114" name="Freeform 5"/>
            <p:cNvSpPr>
              <a:spLocks/>
            </p:cNvSpPr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115" name="Freeform 5"/>
            <p:cNvSpPr>
              <a:spLocks/>
            </p:cNvSpPr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0070C0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+mj-lt"/>
              </a:endParaRPr>
            </a:p>
          </p:txBody>
        </p:sp>
      </p:grpSp>
      <p:grpSp>
        <p:nvGrpSpPr>
          <p:cNvPr id="116" name="组合 115"/>
          <p:cNvGrpSpPr/>
          <p:nvPr/>
        </p:nvGrpSpPr>
        <p:grpSpPr>
          <a:xfrm rot="16200000">
            <a:off x="5023942" y="4533204"/>
            <a:ext cx="1001947" cy="1130494"/>
            <a:chOff x="8439634" y="3544648"/>
            <a:chExt cx="1611146" cy="1817848"/>
          </a:xfrm>
        </p:grpSpPr>
        <p:sp>
          <p:nvSpPr>
            <p:cNvPr id="117" name="Freeform 5"/>
            <p:cNvSpPr>
              <a:spLocks/>
            </p:cNvSpPr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118" name="Freeform 5"/>
            <p:cNvSpPr>
              <a:spLocks/>
            </p:cNvSpPr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0070C0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+mj-lt"/>
              </a:endParaRPr>
            </a:p>
          </p:txBody>
        </p:sp>
      </p:grpSp>
      <p:sp>
        <p:nvSpPr>
          <p:cNvPr id="119" name="Rectangle 7"/>
          <p:cNvSpPr>
            <a:spLocks noChangeArrowheads="1"/>
          </p:cNvSpPr>
          <p:nvPr/>
        </p:nvSpPr>
        <p:spPr bwMode="auto">
          <a:xfrm>
            <a:off x="5321225" y="2562268"/>
            <a:ext cx="3895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+mj-lt"/>
                <a:ea typeface="微软雅黑" pitchFamily="34" charset="-122"/>
              </a:rPr>
              <a:t>2</a:t>
            </a:r>
            <a:endParaRPr lang="zh-CN" altLang="en-US" sz="3600" b="1" dirty="0">
              <a:solidFill>
                <a:schemeClr val="bg1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120" name="Rectangle 7"/>
          <p:cNvSpPr>
            <a:spLocks noChangeArrowheads="1"/>
          </p:cNvSpPr>
          <p:nvPr/>
        </p:nvSpPr>
        <p:spPr bwMode="auto">
          <a:xfrm>
            <a:off x="5321225" y="3691260"/>
            <a:ext cx="3895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+mj-lt"/>
                <a:ea typeface="微软雅黑" pitchFamily="34" charset="-122"/>
              </a:rPr>
              <a:t>3</a:t>
            </a:r>
            <a:endParaRPr lang="zh-CN" altLang="en-US" sz="3600" b="1" dirty="0">
              <a:solidFill>
                <a:schemeClr val="bg1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121" name="Rectangle 7"/>
          <p:cNvSpPr>
            <a:spLocks noChangeArrowheads="1"/>
          </p:cNvSpPr>
          <p:nvPr/>
        </p:nvSpPr>
        <p:spPr bwMode="auto">
          <a:xfrm>
            <a:off x="5321225" y="4754618"/>
            <a:ext cx="3895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+mj-lt"/>
                <a:ea typeface="微软雅黑" pitchFamily="34" charset="-122"/>
              </a:rPr>
              <a:t>4</a:t>
            </a:r>
            <a:endParaRPr lang="zh-CN" altLang="en-US" sz="3600" b="1" dirty="0">
              <a:solidFill>
                <a:schemeClr val="bg1"/>
              </a:solidFill>
              <a:latin typeface="+mj-lt"/>
              <a:ea typeface="微软雅黑" pitchFamily="34" charset="-122"/>
            </a:endParaRPr>
          </a:p>
        </p:txBody>
      </p:sp>
      <p:grpSp>
        <p:nvGrpSpPr>
          <p:cNvPr id="122" name="组合 121"/>
          <p:cNvGrpSpPr/>
          <p:nvPr/>
        </p:nvGrpSpPr>
        <p:grpSpPr>
          <a:xfrm>
            <a:off x="8230541" y="-1197194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3" name="同心圆 12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124" name="椭圆 12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+mj-lt"/>
                <a:ea typeface="宋体"/>
              </a:endParaRPr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5808356" y="-378556"/>
            <a:ext cx="840197" cy="8405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6802424" y="-502500"/>
            <a:ext cx="1187204" cy="118763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</p:grpSp>
      <p:grpSp>
        <p:nvGrpSpPr>
          <p:cNvPr id="131" name="组合 130"/>
          <p:cNvGrpSpPr/>
          <p:nvPr/>
        </p:nvGrpSpPr>
        <p:grpSpPr>
          <a:xfrm>
            <a:off x="9832013" y="-223358"/>
            <a:ext cx="914281" cy="91461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+mj-lt"/>
                <a:ea typeface="宋体"/>
              </a:endParaRPr>
            </a:p>
          </p:txBody>
        </p:sp>
      </p:grpSp>
      <p:grpSp>
        <p:nvGrpSpPr>
          <p:cNvPr id="134" name="组合 133"/>
          <p:cNvGrpSpPr/>
          <p:nvPr/>
        </p:nvGrpSpPr>
        <p:grpSpPr>
          <a:xfrm>
            <a:off x="1026167" y="6512646"/>
            <a:ext cx="785040" cy="7853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9" name="同心圆 13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140" name="椭圆 13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</p:grpSp>
      <p:grpSp>
        <p:nvGrpSpPr>
          <p:cNvPr id="141" name="组合 140"/>
          <p:cNvGrpSpPr/>
          <p:nvPr/>
        </p:nvGrpSpPr>
        <p:grpSpPr>
          <a:xfrm>
            <a:off x="5287774" y="5874981"/>
            <a:ext cx="336611" cy="3367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2" name="同心圆 1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143" name="椭圆 14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</p:grpSp>
      <p:grpSp>
        <p:nvGrpSpPr>
          <p:cNvPr id="144" name="组合 143"/>
          <p:cNvGrpSpPr/>
          <p:nvPr/>
        </p:nvGrpSpPr>
        <p:grpSpPr>
          <a:xfrm>
            <a:off x="4246057" y="5604517"/>
            <a:ext cx="705342" cy="705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0" name="同心圆 15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161" name="椭圆 16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11003122" y="-1220177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2" name="同心圆 17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173" name="椭圆 17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+mj-lt"/>
                <a:ea typeface="宋体"/>
              </a:endParaRPr>
            </a:p>
          </p:txBody>
        </p:sp>
      </p:grpSp>
      <p:grpSp>
        <p:nvGrpSpPr>
          <p:cNvPr id="174" name="组合 173"/>
          <p:cNvGrpSpPr/>
          <p:nvPr/>
        </p:nvGrpSpPr>
        <p:grpSpPr>
          <a:xfrm>
            <a:off x="10943273" y="393745"/>
            <a:ext cx="297401" cy="2975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4" name="同心圆 2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225" name="椭圆 22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</p:grpSp>
      <p:grpSp>
        <p:nvGrpSpPr>
          <p:cNvPr id="226" name="组合 225"/>
          <p:cNvGrpSpPr/>
          <p:nvPr/>
        </p:nvGrpSpPr>
        <p:grpSpPr>
          <a:xfrm>
            <a:off x="2595166" y="6066750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7" name="同心圆 2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228" name="椭圆 227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+mj-lt"/>
                <a:ea typeface="宋体"/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1704536" y="5934054"/>
            <a:ext cx="693499" cy="69375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0" name="同心圆 22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231" name="椭圆 23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</p:grpSp>
      <p:grpSp>
        <p:nvGrpSpPr>
          <p:cNvPr id="232" name="组合 231"/>
          <p:cNvGrpSpPr/>
          <p:nvPr/>
        </p:nvGrpSpPr>
        <p:grpSpPr>
          <a:xfrm>
            <a:off x="392324" y="6354304"/>
            <a:ext cx="422448" cy="4226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3" name="同心圆 2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234" name="椭圆 23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</p:grpSp>
      <p:grpSp>
        <p:nvGrpSpPr>
          <p:cNvPr id="235" name="组合 234"/>
          <p:cNvGrpSpPr/>
          <p:nvPr/>
        </p:nvGrpSpPr>
        <p:grpSpPr>
          <a:xfrm>
            <a:off x="160401" y="6109837"/>
            <a:ext cx="211223" cy="2113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6" name="同心圆 23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237" name="椭圆 23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407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" presetClass="entr" presetSubtype="8" fill="hold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26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7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30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31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 tmFilter="0,0; .5, 1; 1, 1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1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3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 tmFilter="0,0; .5, 1; 1, 1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3" presetID="2" presetClass="entr" presetSubtype="8" fill="hold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55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56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59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60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62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 tmFilter="0,0; .5, 1; 1, 1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7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2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7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 tmFilter="0,0; .5, 1; 1, 1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2" presetID="2" presetClass="entr" presetSubtype="8" fill="hold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84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5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2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88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9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9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 tmFilter="0,0; .5, 1; 1, 1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99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1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0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9" dur="500" tmFilter="0,0; .5, 1; 1, 1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8750"/>
                                </p:stCondLst>
                                <p:childTnLst>
                                  <p:par>
                                    <p:cTn id="111" presetID="2" presetClass="entr" presetSubtype="8" fill="hold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13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14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2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17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18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9" fill="hold">
                                <p:stCondLst>
                                  <p:cond delay="9250"/>
                                </p:stCondLst>
                                <p:childTnLst>
                                  <p:par>
                                    <p:cTn id="12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2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6" dur="500" tmFilter="0,0; .5, 1; 1, 1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7" fill="hold">
                                <p:stCondLst>
                                  <p:cond delay="9750"/>
                                </p:stCondLst>
                                <p:childTnLst>
                                  <p:par>
                                    <p:cTn id="12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0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1" fill="hold">
                                <p:stCondLst>
                                  <p:cond delay="10250"/>
                                </p:stCondLst>
                                <p:childTnLst>
                                  <p:par>
                                    <p:cTn id="132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8" dur="500" tmFilter="0,0; .5, 1; 1, 1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9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140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2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3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4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5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6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8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9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0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2" presetID="23" presetClass="entr" presetSubtype="528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4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6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7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8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0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1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3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4" presetID="23" presetClass="entr" presetSubtype="528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6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7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8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0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2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3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4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5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6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8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9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0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1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2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4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5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6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7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8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0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1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2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3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4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6" dur="500" fill="hold"/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7" dur="500" fill="hold"/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8" dur="500" fill="hold"/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9" dur="500" fill="hold"/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0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2" dur="500" fill="hold"/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3" dur="500" fill="hold"/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4" dur="500" fill="hold"/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5" dur="500" fill="hold"/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6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8" dur="50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9" dur="50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0" dur="50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1" dur="50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2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4" dur="50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5" dur="50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6" dur="50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7" dur="50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8" presetID="26" presetClass="emph" presetSubtype="0" repeatCount="3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9" dur="500" tmFilter="0, 0; .2, .5; .8, .5; 1, 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0" dur="250" autoRev="1" fill="hold"/>
                                            <p:tgtEl>
                                              <p:spTgt spid="1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1" presetID="26" presetClass="emph" presetSubtype="0" repeatCount="3000" fill="hold" nodeType="withEffect">
                                      <p:stCondLst>
                                        <p:cond delay="71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2" dur="500" tmFilter="0, 0; .2, .5; .8, .5; 1, 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3" dur="250" autoRev="1" fill="hold"/>
                                            <p:tgtEl>
                                              <p:spTgt spid="16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4" presetID="26" presetClass="emph" presetSubtype="0" repeatCount="3000" fill="hold" nodeType="withEffect">
                                      <p:stCondLst>
                                        <p:cond delay="41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5" dur="500" tmFilter="0, 0; .2, .5; .8, .5; 1, 0"/>
                                            <p:tgtEl>
                                              <p:spTgt spid="2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6" dur="250" autoRev="1" fill="hold"/>
                                            <p:tgtEl>
                                              <p:spTgt spid="2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7" presetID="26" presetClass="emph" presetSubtype="0" repeatCount="3000" fill="hold" nodeType="withEffect">
                                      <p:stCondLst>
                                        <p:cond delay="81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8" dur="500" tmFilter="0, 0; .2, .5; .8, .5; 1, 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9" dur="250" autoRev="1" fill="hold"/>
                                            <p:tgtEl>
                                              <p:spTgt spid="22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5" grpId="0" animBg="1"/>
          <p:bldP spid="86" grpId="0" animBg="1"/>
          <p:bldP spid="91" grpId="0" animBg="1"/>
          <p:bldP spid="92" grpId="0" animBg="1"/>
          <p:bldP spid="93" grpId="0" animBg="1"/>
          <p:bldP spid="95" grpId="0" animBg="1"/>
          <p:bldP spid="96" grpId="0" animBg="1"/>
          <p:bldP spid="97" grpId="0" animBg="1"/>
          <p:bldP spid="98" grpId="0"/>
          <p:bldP spid="99" grpId="0"/>
          <p:bldP spid="100" grpId="0"/>
          <p:bldP spid="101" grpId="0"/>
          <p:bldP spid="102" grpId="0" animBg="1"/>
          <p:bldP spid="103" grpId="0" animBg="1"/>
          <p:bldP spid="105" grpId="0"/>
          <p:bldP spid="109" grpId="0"/>
          <p:bldP spid="119" grpId="0"/>
          <p:bldP spid="120" grpId="0"/>
          <p:bldP spid="1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 tmFilter="0,0; .5, 1; 1, 1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1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3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 tmFilter="0,0; .5, 1; 1, 1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62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 tmFilter="0,0; .5, 1; 1, 1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7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2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7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 tmFilter="0,0; .5, 1; 1, 1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9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 tmFilter="0,0; .5, 1; 1, 1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99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1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0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9" dur="500" tmFilter="0,0; .5, 1; 1, 1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8750"/>
                                </p:stCondLst>
                                <p:childTnLst>
                                  <p:par>
                                    <p:cTn id="1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8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9" fill="hold">
                                <p:stCondLst>
                                  <p:cond delay="9250"/>
                                </p:stCondLst>
                                <p:childTnLst>
                                  <p:par>
                                    <p:cTn id="12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2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6" dur="500" tmFilter="0,0; .5, 1; 1, 1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7" fill="hold">
                                <p:stCondLst>
                                  <p:cond delay="9750"/>
                                </p:stCondLst>
                                <p:childTnLst>
                                  <p:par>
                                    <p:cTn id="12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0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1" fill="hold">
                                <p:stCondLst>
                                  <p:cond delay="10250"/>
                                </p:stCondLst>
                                <p:childTnLst>
                                  <p:par>
                                    <p:cTn id="132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8" dur="500" tmFilter="0,0; .5, 1; 1, 1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9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140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2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3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4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5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6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8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9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0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2" presetID="23" presetClass="entr" presetSubtype="528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4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6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7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8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0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1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3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4" presetID="23" presetClass="entr" presetSubtype="528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6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7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8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0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2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3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4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5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6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8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9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0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1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2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4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5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6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7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8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0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1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2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3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4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6" dur="500" fill="hold"/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7" dur="500" fill="hold"/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8" dur="500" fill="hold"/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9" dur="500" fill="hold"/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0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2" dur="500" fill="hold"/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3" dur="500" fill="hold"/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4" dur="500" fill="hold"/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5" dur="500" fill="hold"/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6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8" dur="50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9" dur="50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0" dur="50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1" dur="50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2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4" dur="50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5" dur="50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6" dur="50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7" dur="50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8" presetID="26" presetClass="emph" presetSubtype="0" repeatCount="3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9" dur="500" tmFilter="0, 0; .2, .5; .8, .5; 1, 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0" dur="250" autoRev="1" fill="hold"/>
                                            <p:tgtEl>
                                              <p:spTgt spid="1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1" presetID="26" presetClass="emph" presetSubtype="0" repeatCount="3000" fill="hold" nodeType="withEffect">
                                      <p:stCondLst>
                                        <p:cond delay="71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2" dur="500" tmFilter="0, 0; .2, .5; .8, .5; 1, 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3" dur="250" autoRev="1" fill="hold"/>
                                            <p:tgtEl>
                                              <p:spTgt spid="16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4" presetID="26" presetClass="emph" presetSubtype="0" repeatCount="3000" fill="hold" nodeType="withEffect">
                                      <p:stCondLst>
                                        <p:cond delay="41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5" dur="500" tmFilter="0, 0; .2, .5; .8, .5; 1, 0"/>
                                            <p:tgtEl>
                                              <p:spTgt spid="2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6" dur="250" autoRev="1" fill="hold"/>
                                            <p:tgtEl>
                                              <p:spTgt spid="2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7" presetID="26" presetClass="emph" presetSubtype="0" repeatCount="3000" fill="hold" nodeType="withEffect">
                                      <p:stCondLst>
                                        <p:cond delay="81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8" dur="500" tmFilter="0, 0; .2, .5; .8, .5; 1, 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9" dur="250" autoRev="1" fill="hold"/>
                                            <p:tgtEl>
                                              <p:spTgt spid="22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0" fill="hold">
                                <p:stCondLst>
                                  <p:cond delay="13310"/>
                                </p:stCondLst>
                                <p:childTnLst>
                                  <p:par>
                                    <p:cTn id="2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3" dur="500"/>
                                            <p:tgtEl>
                                              <p:spTgt spid="2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5" grpId="0" animBg="1"/>
          <p:bldP spid="86" grpId="0" animBg="1"/>
          <p:bldP spid="91" grpId="0" animBg="1"/>
          <p:bldP spid="92" grpId="0" animBg="1"/>
          <p:bldP spid="93" grpId="0" animBg="1"/>
          <p:bldP spid="95" grpId="0" animBg="1"/>
          <p:bldP spid="96" grpId="0" animBg="1"/>
          <p:bldP spid="97" grpId="0" animBg="1"/>
          <p:bldP spid="98" grpId="0"/>
          <p:bldP spid="99" grpId="0"/>
          <p:bldP spid="100" grpId="0"/>
          <p:bldP spid="101" grpId="0"/>
          <p:bldP spid="102" grpId="0" animBg="1"/>
          <p:bldP spid="103" grpId="0" animBg="1"/>
          <p:bldP spid="105" grpId="0"/>
          <p:bldP spid="109" grpId="0"/>
          <p:bldP spid="119" grpId="0"/>
          <p:bldP spid="120" grpId="0"/>
          <p:bldP spid="121" grpId="0"/>
          <p:bldP spid="238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29"/>
          <p:cNvSpPr>
            <a:spLocks noChangeArrowheads="1"/>
          </p:cNvSpPr>
          <p:nvPr/>
        </p:nvSpPr>
        <p:spPr bwMode="auto">
          <a:xfrm>
            <a:off x="7939394" y="2041870"/>
            <a:ext cx="3517900" cy="1651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28575">
            <a:gradFill>
              <a:gsLst>
                <a:gs pos="0">
                  <a:schemeClr val="bg1"/>
                </a:gs>
                <a:gs pos="99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342900" dist="203200" dir="852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+mj-lt"/>
              <a:ea typeface="微软雅黑" pitchFamily="34" charset="-122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15" name="Rectangle 29"/>
          <p:cNvSpPr>
            <a:spLocks noChangeArrowheads="1"/>
          </p:cNvSpPr>
          <p:nvPr/>
        </p:nvSpPr>
        <p:spPr bwMode="auto">
          <a:xfrm>
            <a:off x="850900" y="3746501"/>
            <a:ext cx="3517900" cy="1651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28575">
            <a:gradFill>
              <a:gsLst>
                <a:gs pos="0">
                  <a:schemeClr val="bg1"/>
                </a:gs>
                <a:gs pos="99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342900" dist="203200" dir="852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+mj-lt"/>
              <a:ea typeface="微软雅黑" pitchFamily="34" charset="-122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19025" y="439873"/>
            <a:ext cx="268794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tr-TR" altLang="zh-CN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/>
              </a:rPr>
              <a:t>TITLE HERE</a:t>
            </a:r>
            <a:endParaRPr lang="zh-CN" altLang="en-US" sz="27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微软雅黑"/>
            </a:endParaRPr>
          </a:p>
        </p:txBody>
      </p:sp>
      <p:pic>
        <p:nvPicPr>
          <p:cNvPr id="58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883" y="333450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282" y="34282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矩形 99"/>
          <p:cNvSpPr/>
          <p:nvPr/>
        </p:nvSpPr>
        <p:spPr>
          <a:xfrm>
            <a:off x="911305" y="2088542"/>
            <a:ext cx="1657275" cy="157187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2692456" y="2088542"/>
            <a:ext cx="1657275" cy="157187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919535" y="3778575"/>
            <a:ext cx="3393438" cy="1557659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03" name="矩形 102"/>
          <p:cNvSpPr/>
          <p:nvPr/>
        </p:nvSpPr>
        <p:spPr>
          <a:xfrm flipV="1">
            <a:off x="4473607" y="3771466"/>
            <a:ext cx="1657275" cy="157187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04" name="矩形 103"/>
          <p:cNvSpPr/>
          <p:nvPr/>
        </p:nvSpPr>
        <p:spPr>
          <a:xfrm flipV="1">
            <a:off x="6219650" y="3778576"/>
            <a:ext cx="1657275" cy="157187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05" name="矩形 104"/>
          <p:cNvSpPr/>
          <p:nvPr/>
        </p:nvSpPr>
        <p:spPr>
          <a:xfrm flipV="1">
            <a:off x="4473607" y="2088541"/>
            <a:ext cx="3393438" cy="155765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06" name="矩形 105"/>
          <p:cNvSpPr/>
          <p:nvPr/>
        </p:nvSpPr>
        <p:spPr>
          <a:xfrm flipV="1">
            <a:off x="7990922" y="2088541"/>
            <a:ext cx="3393438" cy="1557659"/>
          </a:xfrm>
          <a:prstGeom prst="rect">
            <a:avLst/>
          </a:prstGeom>
          <a:blipFill dpi="0" rotWithShape="0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07" name="矩形 106"/>
          <p:cNvSpPr/>
          <p:nvPr/>
        </p:nvSpPr>
        <p:spPr>
          <a:xfrm flipV="1">
            <a:off x="8001625" y="3778575"/>
            <a:ext cx="3393438" cy="155765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08" name="Freeform 14"/>
          <p:cNvSpPr>
            <a:spLocks noChangeArrowheads="1"/>
          </p:cNvSpPr>
          <p:nvPr/>
        </p:nvSpPr>
        <p:spPr bwMode="auto">
          <a:xfrm>
            <a:off x="3081208" y="2427438"/>
            <a:ext cx="879772" cy="879864"/>
          </a:xfrm>
          <a:custGeom>
            <a:avLst/>
            <a:gdLst>
              <a:gd name="T0" fmla="*/ 241339 w 418"/>
              <a:gd name="T1" fmla="*/ 0 h 417"/>
              <a:gd name="T2" fmla="*/ 241339 w 418"/>
              <a:gd name="T3" fmla="*/ 0 h 417"/>
              <a:gd name="T4" fmla="*/ 0 w 418"/>
              <a:gd name="T5" fmla="*/ 241918 h 417"/>
              <a:gd name="T6" fmla="*/ 241339 w 418"/>
              <a:gd name="T7" fmla="*/ 493323 h 417"/>
              <a:gd name="T8" fmla="*/ 493325 w 418"/>
              <a:gd name="T9" fmla="*/ 241918 h 417"/>
              <a:gd name="T10" fmla="*/ 241339 w 418"/>
              <a:gd name="T11" fmla="*/ 0 h 417"/>
              <a:gd name="T12" fmla="*/ 272098 w 418"/>
              <a:gd name="T13" fmla="*/ 272751 h 417"/>
              <a:gd name="T14" fmla="*/ 272098 w 418"/>
              <a:gd name="T15" fmla="*/ 272751 h 417"/>
              <a:gd name="T16" fmla="*/ 272098 w 418"/>
              <a:gd name="T17" fmla="*/ 388966 h 417"/>
              <a:gd name="T18" fmla="*/ 209397 w 418"/>
              <a:gd name="T19" fmla="*/ 388966 h 417"/>
              <a:gd name="T20" fmla="*/ 209397 w 418"/>
              <a:gd name="T21" fmla="*/ 272751 h 417"/>
              <a:gd name="T22" fmla="*/ 93460 w 418"/>
              <a:gd name="T23" fmla="*/ 272751 h 417"/>
              <a:gd name="T24" fmla="*/ 93460 w 418"/>
              <a:gd name="T25" fmla="*/ 209900 h 417"/>
              <a:gd name="T26" fmla="*/ 209397 w 418"/>
              <a:gd name="T27" fmla="*/ 209900 h 417"/>
              <a:gd name="T28" fmla="*/ 209397 w 418"/>
              <a:gd name="T29" fmla="*/ 93684 h 417"/>
              <a:gd name="T30" fmla="*/ 272098 w 418"/>
              <a:gd name="T31" fmla="*/ 93684 h 417"/>
              <a:gd name="T32" fmla="*/ 272098 w 418"/>
              <a:gd name="T33" fmla="*/ 209900 h 417"/>
              <a:gd name="T34" fmla="*/ 386852 w 418"/>
              <a:gd name="T35" fmla="*/ 209900 h 417"/>
              <a:gd name="T36" fmla="*/ 386852 w 418"/>
              <a:gd name="T37" fmla="*/ 272751 h 417"/>
              <a:gd name="T38" fmla="*/ 272098 w 418"/>
              <a:gd name="T39" fmla="*/ 272751 h 41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18" h="417">
                <a:moveTo>
                  <a:pt x="204" y="0"/>
                </a:moveTo>
                <a:lnTo>
                  <a:pt x="204" y="0"/>
                </a:lnTo>
                <a:cubicBezTo>
                  <a:pt x="88" y="0"/>
                  <a:pt x="0" y="88"/>
                  <a:pt x="0" y="204"/>
                </a:cubicBezTo>
                <a:cubicBezTo>
                  <a:pt x="0" y="319"/>
                  <a:pt x="88" y="416"/>
                  <a:pt x="204" y="416"/>
                </a:cubicBezTo>
                <a:cubicBezTo>
                  <a:pt x="319" y="416"/>
                  <a:pt x="417" y="319"/>
                  <a:pt x="417" y="204"/>
                </a:cubicBezTo>
                <a:cubicBezTo>
                  <a:pt x="417" y="88"/>
                  <a:pt x="319" y="0"/>
                  <a:pt x="204" y="0"/>
                </a:cubicBezTo>
                <a:close/>
                <a:moveTo>
                  <a:pt x="230" y="230"/>
                </a:moveTo>
                <a:lnTo>
                  <a:pt x="230" y="230"/>
                </a:lnTo>
                <a:cubicBezTo>
                  <a:pt x="230" y="328"/>
                  <a:pt x="230" y="328"/>
                  <a:pt x="230" y="328"/>
                </a:cubicBezTo>
                <a:cubicBezTo>
                  <a:pt x="177" y="328"/>
                  <a:pt x="177" y="328"/>
                  <a:pt x="177" y="328"/>
                </a:cubicBezTo>
                <a:cubicBezTo>
                  <a:pt x="177" y="230"/>
                  <a:pt x="177" y="230"/>
                  <a:pt x="177" y="230"/>
                </a:cubicBezTo>
                <a:cubicBezTo>
                  <a:pt x="79" y="230"/>
                  <a:pt x="79" y="230"/>
                  <a:pt x="79" y="230"/>
                </a:cubicBezTo>
                <a:cubicBezTo>
                  <a:pt x="79" y="177"/>
                  <a:pt x="79" y="177"/>
                  <a:pt x="79" y="177"/>
                </a:cubicBezTo>
                <a:cubicBezTo>
                  <a:pt x="177" y="177"/>
                  <a:pt x="177" y="177"/>
                  <a:pt x="177" y="177"/>
                </a:cubicBezTo>
                <a:cubicBezTo>
                  <a:pt x="177" y="79"/>
                  <a:pt x="177" y="79"/>
                  <a:pt x="177" y="79"/>
                </a:cubicBezTo>
                <a:cubicBezTo>
                  <a:pt x="230" y="79"/>
                  <a:pt x="230" y="79"/>
                  <a:pt x="230" y="79"/>
                </a:cubicBezTo>
                <a:cubicBezTo>
                  <a:pt x="230" y="177"/>
                  <a:pt x="230" y="177"/>
                  <a:pt x="230" y="177"/>
                </a:cubicBezTo>
                <a:cubicBezTo>
                  <a:pt x="327" y="177"/>
                  <a:pt x="327" y="177"/>
                  <a:pt x="327" y="177"/>
                </a:cubicBezTo>
                <a:cubicBezTo>
                  <a:pt x="327" y="230"/>
                  <a:pt x="327" y="230"/>
                  <a:pt x="327" y="230"/>
                </a:cubicBezTo>
                <a:lnTo>
                  <a:pt x="230" y="2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45719" tIns="22859" rIns="45719" bIns="22859" anchor="ctr"/>
          <a:lstStyle/>
          <a:p>
            <a:pPr>
              <a:defRPr/>
            </a:pPr>
            <a:endParaRPr lang="zh-CN" altLang="en-US">
              <a:latin typeface="+mj-lt"/>
            </a:endParaRPr>
          </a:p>
        </p:txBody>
      </p:sp>
      <p:sp>
        <p:nvSpPr>
          <p:cNvPr id="109" name="Freeform 13"/>
          <p:cNvSpPr>
            <a:spLocks noChangeArrowheads="1"/>
          </p:cNvSpPr>
          <p:nvPr/>
        </p:nvSpPr>
        <p:spPr bwMode="auto">
          <a:xfrm>
            <a:off x="6666717" y="4183583"/>
            <a:ext cx="763142" cy="747641"/>
          </a:xfrm>
          <a:custGeom>
            <a:avLst/>
            <a:gdLst>
              <a:gd name="T0" fmla="*/ 0 w 462"/>
              <a:gd name="T1" fmla="*/ 261013 h 452"/>
              <a:gd name="T2" fmla="*/ 0 w 462"/>
              <a:gd name="T3" fmla="*/ 261013 h 452"/>
              <a:gd name="T4" fmla="*/ 272100 w 462"/>
              <a:gd name="T5" fmla="*/ 532656 h 452"/>
              <a:gd name="T6" fmla="*/ 543021 w 462"/>
              <a:gd name="T7" fmla="*/ 261013 h 452"/>
              <a:gd name="T8" fmla="*/ 272100 w 462"/>
              <a:gd name="T9" fmla="*/ 0 h 452"/>
              <a:gd name="T10" fmla="*/ 0 w 462"/>
              <a:gd name="T11" fmla="*/ 261013 h 452"/>
              <a:gd name="T12" fmla="*/ 480591 w 462"/>
              <a:gd name="T13" fmla="*/ 261013 h 452"/>
              <a:gd name="T14" fmla="*/ 480591 w 462"/>
              <a:gd name="T15" fmla="*/ 261013 h 452"/>
              <a:gd name="T16" fmla="*/ 272100 w 462"/>
              <a:gd name="T17" fmla="*/ 480690 h 452"/>
              <a:gd name="T18" fmla="*/ 62430 w 462"/>
              <a:gd name="T19" fmla="*/ 261013 h 452"/>
              <a:gd name="T20" fmla="*/ 272100 w 462"/>
              <a:gd name="T21" fmla="*/ 51966 h 452"/>
              <a:gd name="T22" fmla="*/ 480591 w 462"/>
              <a:gd name="T23" fmla="*/ 261013 h 452"/>
              <a:gd name="T24" fmla="*/ 156663 w 462"/>
              <a:gd name="T25" fmla="*/ 207866 h 452"/>
              <a:gd name="T26" fmla="*/ 156663 w 462"/>
              <a:gd name="T27" fmla="*/ 207866 h 452"/>
              <a:gd name="T28" fmla="*/ 156663 w 462"/>
              <a:gd name="T29" fmla="*/ 314161 h 452"/>
              <a:gd name="T30" fmla="*/ 282701 w 462"/>
              <a:gd name="T31" fmla="*/ 314161 h 452"/>
              <a:gd name="T32" fmla="*/ 282701 w 462"/>
              <a:gd name="T33" fmla="*/ 386205 h 452"/>
              <a:gd name="T34" fmla="*/ 386358 w 462"/>
              <a:gd name="T35" fmla="*/ 261013 h 452"/>
              <a:gd name="T36" fmla="*/ 282701 w 462"/>
              <a:gd name="T37" fmla="*/ 145270 h 452"/>
              <a:gd name="T38" fmla="*/ 282701 w 462"/>
              <a:gd name="T39" fmla="*/ 207866 h 452"/>
              <a:gd name="T40" fmla="*/ 156663 w 462"/>
              <a:gd name="T41" fmla="*/ 207866 h 45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462" h="452">
                <a:moveTo>
                  <a:pt x="0" y="221"/>
                </a:moveTo>
                <a:lnTo>
                  <a:pt x="0" y="221"/>
                </a:lnTo>
                <a:cubicBezTo>
                  <a:pt x="0" y="354"/>
                  <a:pt x="106" y="451"/>
                  <a:pt x="231" y="451"/>
                </a:cubicBezTo>
                <a:cubicBezTo>
                  <a:pt x="355" y="451"/>
                  <a:pt x="461" y="354"/>
                  <a:pt x="461" y="221"/>
                </a:cubicBezTo>
                <a:cubicBezTo>
                  <a:pt x="461" y="97"/>
                  <a:pt x="355" y="0"/>
                  <a:pt x="231" y="0"/>
                </a:cubicBezTo>
                <a:cubicBezTo>
                  <a:pt x="106" y="0"/>
                  <a:pt x="0" y="97"/>
                  <a:pt x="0" y="221"/>
                </a:cubicBezTo>
                <a:close/>
                <a:moveTo>
                  <a:pt x="408" y="221"/>
                </a:moveTo>
                <a:lnTo>
                  <a:pt x="408" y="221"/>
                </a:lnTo>
                <a:cubicBezTo>
                  <a:pt x="408" y="327"/>
                  <a:pt x="328" y="407"/>
                  <a:pt x="231" y="407"/>
                </a:cubicBezTo>
                <a:cubicBezTo>
                  <a:pt x="133" y="407"/>
                  <a:pt x="53" y="327"/>
                  <a:pt x="53" y="221"/>
                </a:cubicBezTo>
                <a:cubicBezTo>
                  <a:pt x="53" y="123"/>
                  <a:pt x="133" y="44"/>
                  <a:pt x="231" y="44"/>
                </a:cubicBezTo>
                <a:cubicBezTo>
                  <a:pt x="328" y="44"/>
                  <a:pt x="408" y="123"/>
                  <a:pt x="408" y="221"/>
                </a:cubicBezTo>
                <a:close/>
                <a:moveTo>
                  <a:pt x="133" y="176"/>
                </a:moveTo>
                <a:lnTo>
                  <a:pt x="133" y="176"/>
                </a:lnTo>
                <a:cubicBezTo>
                  <a:pt x="133" y="266"/>
                  <a:pt x="133" y="266"/>
                  <a:pt x="133" y="266"/>
                </a:cubicBezTo>
                <a:cubicBezTo>
                  <a:pt x="240" y="266"/>
                  <a:pt x="240" y="266"/>
                  <a:pt x="240" y="266"/>
                </a:cubicBezTo>
                <a:cubicBezTo>
                  <a:pt x="240" y="327"/>
                  <a:pt x="240" y="327"/>
                  <a:pt x="240" y="327"/>
                </a:cubicBezTo>
                <a:cubicBezTo>
                  <a:pt x="328" y="221"/>
                  <a:pt x="328" y="221"/>
                  <a:pt x="328" y="221"/>
                </a:cubicBezTo>
                <a:cubicBezTo>
                  <a:pt x="240" y="123"/>
                  <a:pt x="240" y="123"/>
                  <a:pt x="240" y="123"/>
                </a:cubicBezTo>
                <a:cubicBezTo>
                  <a:pt x="240" y="176"/>
                  <a:pt x="240" y="176"/>
                  <a:pt x="240" y="176"/>
                </a:cubicBezTo>
                <a:lnTo>
                  <a:pt x="133" y="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45719" tIns="22859" rIns="45719" bIns="22859" anchor="ctr"/>
          <a:lstStyle/>
          <a:p>
            <a:pPr>
              <a:defRPr/>
            </a:pPr>
            <a:endParaRPr lang="zh-CN" altLang="en-US">
              <a:latin typeface="+mj-lt"/>
            </a:endParaRPr>
          </a:p>
        </p:txBody>
      </p:sp>
      <p:sp>
        <p:nvSpPr>
          <p:cNvPr id="110" name="Content Placeholder 2"/>
          <p:cNvSpPr txBox="1">
            <a:spLocks/>
          </p:cNvSpPr>
          <p:nvPr/>
        </p:nvSpPr>
        <p:spPr bwMode="auto">
          <a:xfrm>
            <a:off x="4526496" y="2477237"/>
            <a:ext cx="3386308" cy="118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9" tIns="60945" rIns="121889" bIns="60945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914194">
              <a:spcBef>
                <a:spcPct val="20000"/>
              </a:spcBef>
              <a:defRPr/>
            </a:pPr>
            <a:r>
              <a:rPr lang="tr-TR" altLang="zh-CN" sz="1900" b="1" kern="0" dirty="0">
                <a:solidFill>
                  <a:schemeClr val="bg1"/>
                </a:solidFill>
                <a:latin typeface="+mj-lt"/>
                <a:ea typeface="微软雅黑" pitchFamily="34" charset="-122"/>
                <a:cs typeface="Raleway"/>
              </a:rPr>
              <a:t>OPTION HERE</a:t>
            </a:r>
          </a:p>
          <a:p>
            <a:pPr defTabSz="914194">
              <a:spcBef>
                <a:spcPct val="20000"/>
              </a:spcBef>
              <a:defRPr/>
            </a:pPr>
            <a:r>
              <a:rPr lang="en-US" altLang="zh-CN" sz="1200" kern="0" dirty="0">
                <a:solidFill>
                  <a:schemeClr val="bg1"/>
                </a:solidFill>
                <a:latin typeface="+mj-lt"/>
                <a:ea typeface="微软雅黑" pitchFamily="34" charset="-122"/>
                <a:cs typeface="Raleway Light"/>
              </a:rPr>
              <a:t>We hope that this template will return to you as a time, money and reputation.</a:t>
            </a:r>
          </a:p>
        </p:txBody>
      </p:sp>
      <p:sp>
        <p:nvSpPr>
          <p:cNvPr id="111" name="Content Placeholder 2"/>
          <p:cNvSpPr txBox="1">
            <a:spLocks/>
          </p:cNvSpPr>
          <p:nvPr/>
        </p:nvSpPr>
        <p:spPr bwMode="auto">
          <a:xfrm>
            <a:off x="8061716" y="3920291"/>
            <a:ext cx="3386308" cy="1183182"/>
          </a:xfrm>
          <a:prstGeom prst="rect">
            <a:avLst/>
          </a:prstGeom>
          <a:noFill/>
          <a:ln>
            <a:noFill/>
          </a:ln>
        </p:spPr>
        <p:txBody>
          <a:bodyPr lIns="121889" tIns="60945" rIns="121889" bIns="60945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914194">
              <a:spcBef>
                <a:spcPct val="20000"/>
              </a:spcBef>
              <a:defRPr/>
            </a:pPr>
            <a:r>
              <a:rPr lang="tr-TR" altLang="zh-CN" sz="1900" b="1" kern="0" dirty="0">
                <a:solidFill>
                  <a:schemeClr val="bg1"/>
                </a:solidFill>
                <a:latin typeface="+mj-lt"/>
                <a:ea typeface="微软雅黑" pitchFamily="34" charset="-122"/>
                <a:cs typeface="Raleway"/>
              </a:rPr>
              <a:t>OPTION HERE</a:t>
            </a:r>
          </a:p>
          <a:p>
            <a:pPr defTabSz="914194">
              <a:spcBef>
                <a:spcPct val="20000"/>
              </a:spcBef>
              <a:defRPr/>
            </a:pPr>
            <a:r>
              <a:rPr lang="en-US" altLang="zh-CN" sz="1200" kern="0" dirty="0">
                <a:solidFill>
                  <a:schemeClr val="bg1"/>
                </a:solidFill>
                <a:latin typeface="+mj-lt"/>
                <a:ea typeface="微软雅黑" pitchFamily="34" charset="-122"/>
                <a:cs typeface="Raleway Light"/>
              </a:rPr>
              <a:t>We hope that this template will return to you as a time, money and reputation.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1236452" y="2354290"/>
            <a:ext cx="1006982" cy="102615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altLang="zh-CN" sz="5900" b="1" dirty="0">
                <a:solidFill>
                  <a:schemeClr val="bg1"/>
                </a:solidFill>
                <a:latin typeface="+mj-lt"/>
              </a:rPr>
              <a:t>01</a:t>
            </a:r>
            <a:endParaRPr lang="zh-CN" altLang="en-US" sz="59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761513" y="4000591"/>
            <a:ext cx="1006982" cy="102615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altLang="zh-CN" sz="5900" b="1" dirty="0">
                <a:solidFill>
                  <a:schemeClr val="bg1"/>
                </a:solidFill>
                <a:latin typeface="+mj-lt"/>
              </a:rPr>
              <a:t>02</a:t>
            </a:r>
            <a:endParaRPr lang="zh-CN" altLang="en-US" sz="59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336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2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2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3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3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4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125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950"/>
                                </p:stCondLst>
                                <p:childTnLst>
                                  <p:par>
                                    <p:cTn id="45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450"/>
                                </p:stCondLst>
                                <p:childTnLst>
                                  <p:par>
                                    <p:cTn id="5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950"/>
                                </p:stCondLst>
                                <p:childTnLst>
                                  <p:par>
                                    <p:cTn id="5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6450"/>
                                </p:stCondLst>
                                <p:childTnLst>
                                  <p:par>
                                    <p:cTn id="6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6950"/>
                                </p:stCondLst>
                                <p:childTnLst>
                                  <p:par>
                                    <p:cTn id="6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7450"/>
                                </p:stCondLst>
                                <p:childTnLst>
                                  <p:par>
                                    <p:cTn id="7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7950"/>
                                </p:stCondLst>
                                <p:childTnLst>
                                  <p:par>
                                    <p:cTn id="7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8450"/>
                                </p:stCondLst>
                                <p:childTnLst>
                                  <p:par>
                                    <p:cTn id="8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8950"/>
                                </p:stCondLst>
                                <p:childTnLst>
                                  <p:par>
                                    <p:cTn id="8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9450"/>
                                </p:stCondLst>
                                <p:childTnLst>
                                  <p:par>
                                    <p:cTn id="9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3" dur="125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6" grpId="0" animBg="1"/>
          <p:bldP spid="115" grpId="0" animBg="1"/>
          <p:bldP spid="57" grpId="0"/>
          <p:bldP spid="100" grpId="0" animBg="1"/>
          <p:bldP spid="101" grpId="0" animBg="1"/>
          <p:bldP spid="102" grpId="0" animBg="1"/>
          <p:bldP spid="103" grpId="0" animBg="1"/>
          <p:bldP spid="104" grpId="0" animBg="1"/>
          <p:bldP spid="105" grpId="0" animBg="1"/>
          <p:bldP spid="106" grpId="0" animBg="1"/>
          <p:bldP spid="107" grpId="0" animBg="1"/>
          <p:bldP spid="108" grpId="0" animBg="1"/>
          <p:bldP spid="109" grpId="0" animBg="1"/>
          <p:bldP spid="110" grpId="0"/>
          <p:bldP spid="111" grpId="0"/>
          <p:bldP spid="112" grpId="0"/>
          <p:bldP spid="1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3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3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4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125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950"/>
                                </p:stCondLst>
                                <p:childTnLst>
                                  <p:par>
                                    <p:cTn id="45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450"/>
                                </p:stCondLst>
                                <p:childTnLst>
                                  <p:par>
                                    <p:cTn id="5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950"/>
                                </p:stCondLst>
                                <p:childTnLst>
                                  <p:par>
                                    <p:cTn id="5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6450"/>
                                </p:stCondLst>
                                <p:childTnLst>
                                  <p:par>
                                    <p:cTn id="6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6950"/>
                                </p:stCondLst>
                                <p:childTnLst>
                                  <p:par>
                                    <p:cTn id="6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7450"/>
                                </p:stCondLst>
                                <p:childTnLst>
                                  <p:par>
                                    <p:cTn id="7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7950"/>
                                </p:stCondLst>
                                <p:childTnLst>
                                  <p:par>
                                    <p:cTn id="7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8450"/>
                                </p:stCondLst>
                                <p:childTnLst>
                                  <p:par>
                                    <p:cTn id="8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8950"/>
                                </p:stCondLst>
                                <p:childTnLst>
                                  <p:par>
                                    <p:cTn id="8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9450"/>
                                </p:stCondLst>
                                <p:childTnLst>
                                  <p:par>
                                    <p:cTn id="9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3" dur="125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10700"/>
                                </p:stCondLst>
                                <p:childTnLst>
                                  <p:par>
                                    <p:cTn id="9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6" grpId="0" animBg="1"/>
          <p:bldP spid="115" grpId="0" animBg="1"/>
          <p:bldP spid="57" grpId="0"/>
          <p:bldP spid="100" grpId="0" animBg="1"/>
          <p:bldP spid="101" grpId="0" animBg="1"/>
          <p:bldP spid="102" grpId="0" animBg="1"/>
          <p:bldP spid="103" grpId="0" animBg="1"/>
          <p:bldP spid="104" grpId="0" animBg="1"/>
          <p:bldP spid="105" grpId="0" animBg="1"/>
          <p:bldP spid="106" grpId="0" animBg="1"/>
          <p:bldP spid="107" grpId="0" animBg="1"/>
          <p:bldP spid="108" grpId="0" animBg="1"/>
          <p:bldP spid="109" grpId="0" animBg="1"/>
          <p:bldP spid="110" grpId="0"/>
          <p:bldP spid="111" grpId="0"/>
          <p:bldP spid="112" grpId="0"/>
          <p:bldP spid="113" grpId="0"/>
          <p:bldP spid="114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组合 13"/>
          <p:cNvGrpSpPr>
            <a:grpSpLocks/>
          </p:cNvGrpSpPr>
          <p:nvPr/>
        </p:nvGrpSpPr>
        <p:grpSpPr bwMode="auto">
          <a:xfrm>
            <a:off x="4513944" y="4223657"/>
            <a:ext cx="7678056" cy="4273436"/>
            <a:chOff x="3034647" y="2252918"/>
            <a:chExt cx="9309757" cy="4555729"/>
          </a:xfrm>
        </p:grpSpPr>
        <p:pic>
          <p:nvPicPr>
            <p:cNvPr id="171" name="图片 1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4647" y="2252918"/>
              <a:ext cx="9309757" cy="2875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2" name="图片 1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9931" y="5118099"/>
              <a:ext cx="5178427" cy="1690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62" name="直接连接符 1"/>
          <p:cNvCxnSpPr/>
          <p:nvPr/>
        </p:nvCxnSpPr>
        <p:spPr>
          <a:xfrm>
            <a:off x="0" y="3431384"/>
            <a:ext cx="251777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>
            <a:off x="2867025" y="3431384"/>
            <a:ext cx="932497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2"/>
          <p:cNvCxnSpPr/>
          <p:nvPr/>
        </p:nvCxnSpPr>
        <p:spPr>
          <a:xfrm>
            <a:off x="2352675" y="3395663"/>
            <a:ext cx="165100" cy="3572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3"/>
          <p:cNvCxnSpPr/>
          <p:nvPr/>
        </p:nvCxnSpPr>
        <p:spPr>
          <a:xfrm>
            <a:off x="2362199" y="3145631"/>
            <a:ext cx="0" cy="26431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任意多边形 4"/>
          <p:cNvSpPr/>
          <p:nvPr/>
        </p:nvSpPr>
        <p:spPr>
          <a:xfrm>
            <a:off x="2357439" y="3045617"/>
            <a:ext cx="557211" cy="208877"/>
          </a:xfrm>
          <a:custGeom>
            <a:avLst/>
            <a:gdLst>
              <a:gd name="connsiteX0" fmla="*/ 0 w 557212"/>
              <a:gd name="connsiteY0" fmla="*/ 76200 h 185073"/>
              <a:gd name="connsiteX1" fmla="*/ 340519 w 557212"/>
              <a:gd name="connsiteY1" fmla="*/ 183356 h 185073"/>
              <a:gd name="connsiteX2" fmla="*/ 557212 w 557212"/>
              <a:gd name="connsiteY2" fmla="*/ 0 h 185073"/>
              <a:gd name="connsiteX0" fmla="*/ 0 w 561975"/>
              <a:gd name="connsiteY0" fmla="*/ 71438 h 184799"/>
              <a:gd name="connsiteX1" fmla="*/ 345282 w 561975"/>
              <a:gd name="connsiteY1" fmla="*/ 183356 h 184799"/>
              <a:gd name="connsiteX2" fmla="*/ 561975 w 561975"/>
              <a:gd name="connsiteY2" fmla="*/ 0 h 184799"/>
              <a:gd name="connsiteX0" fmla="*/ 0 w 564356"/>
              <a:gd name="connsiteY0" fmla="*/ 71438 h 184799"/>
              <a:gd name="connsiteX1" fmla="*/ 347663 w 564356"/>
              <a:gd name="connsiteY1" fmla="*/ 183356 h 184799"/>
              <a:gd name="connsiteX2" fmla="*/ 564356 w 564356"/>
              <a:gd name="connsiteY2" fmla="*/ 0 h 184799"/>
              <a:gd name="connsiteX0" fmla="*/ 0 w 564356"/>
              <a:gd name="connsiteY0" fmla="*/ 71438 h 184799"/>
              <a:gd name="connsiteX1" fmla="*/ 347663 w 564356"/>
              <a:gd name="connsiteY1" fmla="*/ 183356 h 184799"/>
              <a:gd name="connsiteX2" fmla="*/ 564356 w 564356"/>
              <a:gd name="connsiteY2" fmla="*/ 0 h 184799"/>
              <a:gd name="connsiteX0" fmla="*/ 0 w 564356"/>
              <a:gd name="connsiteY0" fmla="*/ 71438 h 184799"/>
              <a:gd name="connsiteX1" fmla="*/ 347663 w 564356"/>
              <a:gd name="connsiteY1" fmla="*/ 183356 h 184799"/>
              <a:gd name="connsiteX2" fmla="*/ 564356 w 564356"/>
              <a:gd name="connsiteY2" fmla="*/ 0 h 184799"/>
              <a:gd name="connsiteX0" fmla="*/ 0 w 564356"/>
              <a:gd name="connsiteY0" fmla="*/ 71438 h 186191"/>
              <a:gd name="connsiteX1" fmla="*/ 347663 w 564356"/>
              <a:gd name="connsiteY1" fmla="*/ 183356 h 186191"/>
              <a:gd name="connsiteX2" fmla="*/ 564356 w 564356"/>
              <a:gd name="connsiteY2" fmla="*/ 0 h 186191"/>
              <a:gd name="connsiteX0" fmla="*/ 0 w 564356"/>
              <a:gd name="connsiteY0" fmla="*/ 71438 h 184717"/>
              <a:gd name="connsiteX1" fmla="*/ 347663 w 564356"/>
              <a:gd name="connsiteY1" fmla="*/ 183356 h 184717"/>
              <a:gd name="connsiteX2" fmla="*/ 564356 w 564356"/>
              <a:gd name="connsiteY2" fmla="*/ 0 h 184717"/>
              <a:gd name="connsiteX0" fmla="*/ 0 w 564356"/>
              <a:gd name="connsiteY0" fmla="*/ 71438 h 184717"/>
              <a:gd name="connsiteX1" fmla="*/ 347663 w 564356"/>
              <a:gd name="connsiteY1" fmla="*/ 183356 h 184717"/>
              <a:gd name="connsiteX2" fmla="*/ 564356 w 564356"/>
              <a:gd name="connsiteY2" fmla="*/ 0 h 184717"/>
              <a:gd name="connsiteX0" fmla="*/ 0 w 561974"/>
              <a:gd name="connsiteY0" fmla="*/ 85726 h 201287"/>
              <a:gd name="connsiteX1" fmla="*/ 347663 w 561974"/>
              <a:gd name="connsiteY1" fmla="*/ 197644 h 201287"/>
              <a:gd name="connsiteX2" fmla="*/ 561974 w 561974"/>
              <a:gd name="connsiteY2" fmla="*/ 0 h 201287"/>
              <a:gd name="connsiteX0" fmla="*/ 0 w 561974"/>
              <a:gd name="connsiteY0" fmla="*/ 85726 h 201287"/>
              <a:gd name="connsiteX1" fmla="*/ 347663 w 561974"/>
              <a:gd name="connsiteY1" fmla="*/ 197644 h 201287"/>
              <a:gd name="connsiteX2" fmla="*/ 561974 w 561974"/>
              <a:gd name="connsiteY2" fmla="*/ 0 h 201287"/>
              <a:gd name="connsiteX0" fmla="*/ 0 w 561974"/>
              <a:gd name="connsiteY0" fmla="*/ 85726 h 201287"/>
              <a:gd name="connsiteX1" fmla="*/ 347663 w 561974"/>
              <a:gd name="connsiteY1" fmla="*/ 197644 h 201287"/>
              <a:gd name="connsiteX2" fmla="*/ 561974 w 561974"/>
              <a:gd name="connsiteY2" fmla="*/ 0 h 201287"/>
              <a:gd name="connsiteX0" fmla="*/ 0 w 561974"/>
              <a:gd name="connsiteY0" fmla="*/ 85726 h 198378"/>
              <a:gd name="connsiteX1" fmla="*/ 347663 w 561974"/>
              <a:gd name="connsiteY1" fmla="*/ 197644 h 198378"/>
              <a:gd name="connsiteX2" fmla="*/ 561974 w 561974"/>
              <a:gd name="connsiteY2" fmla="*/ 0 h 198378"/>
              <a:gd name="connsiteX0" fmla="*/ 0 w 557211"/>
              <a:gd name="connsiteY0" fmla="*/ 88107 h 201612"/>
              <a:gd name="connsiteX1" fmla="*/ 342900 w 557211"/>
              <a:gd name="connsiteY1" fmla="*/ 197644 h 201612"/>
              <a:gd name="connsiteX2" fmla="*/ 557211 w 557211"/>
              <a:gd name="connsiteY2" fmla="*/ 0 h 201612"/>
              <a:gd name="connsiteX0" fmla="*/ 0 w 557211"/>
              <a:gd name="connsiteY0" fmla="*/ 88107 h 200041"/>
              <a:gd name="connsiteX1" fmla="*/ 342900 w 557211"/>
              <a:gd name="connsiteY1" fmla="*/ 197644 h 200041"/>
              <a:gd name="connsiteX2" fmla="*/ 557211 w 557211"/>
              <a:gd name="connsiteY2" fmla="*/ 0 h 200041"/>
              <a:gd name="connsiteX0" fmla="*/ 0 w 557211"/>
              <a:gd name="connsiteY0" fmla="*/ 88107 h 200121"/>
              <a:gd name="connsiteX1" fmla="*/ 342900 w 557211"/>
              <a:gd name="connsiteY1" fmla="*/ 197644 h 200121"/>
              <a:gd name="connsiteX2" fmla="*/ 557211 w 557211"/>
              <a:gd name="connsiteY2" fmla="*/ 0 h 200121"/>
              <a:gd name="connsiteX0" fmla="*/ 0 w 557211"/>
              <a:gd name="connsiteY0" fmla="*/ 88107 h 198461"/>
              <a:gd name="connsiteX1" fmla="*/ 342900 w 557211"/>
              <a:gd name="connsiteY1" fmla="*/ 197644 h 198461"/>
              <a:gd name="connsiteX2" fmla="*/ 557211 w 557211"/>
              <a:gd name="connsiteY2" fmla="*/ 0 h 198461"/>
              <a:gd name="connsiteX0" fmla="*/ 0 w 557211"/>
              <a:gd name="connsiteY0" fmla="*/ 88107 h 196117"/>
              <a:gd name="connsiteX1" fmla="*/ 342900 w 557211"/>
              <a:gd name="connsiteY1" fmla="*/ 195262 h 196117"/>
              <a:gd name="connsiteX2" fmla="*/ 557211 w 557211"/>
              <a:gd name="connsiteY2" fmla="*/ 0 h 196117"/>
              <a:gd name="connsiteX0" fmla="*/ 0 w 557211"/>
              <a:gd name="connsiteY0" fmla="*/ 88107 h 195502"/>
              <a:gd name="connsiteX1" fmla="*/ 342900 w 557211"/>
              <a:gd name="connsiteY1" fmla="*/ 195262 h 195502"/>
              <a:gd name="connsiteX2" fmla="*/ 557211 w 557211"/>
              <a:gd name="connsiteY2" fmla="*/ 0 h 195502"/>
              <a:gd name="connsiteX0" fmla="*/ 0 w 557211"/>
              <a:gd name="connsiteY0" fmla="*/ 88107 h 196117"/>
              <a:gd name="connsiteX1" fmla="*/ 342900 w 557211"/>
              <a:gd name="connsiteY1" fmla="*/ 195262 h 196117"/>
              <a:gd name="connsiteX2" fmla="*/ 557211 w 557211"/>
              <a:gd name="connsiteY2" fmla="*/ 0 h 196117"/>
              <a:gd name="connsiteX0" fmla="*/ 0 w 561973"/>
              <a:gd name="connsiteY0" fmla="*/ 80963 h 197280"/>
              <a:gd name="connsiteX1" fmla="*/ 347662 w 561973"/>
              <a:gd name="connsiteY1" fmla="*/ 195262 h 197280"/>
              <a:gd name="connsiteX2" fmla="*/ 561973 w 561973"/>
              <a:gd name="connsiteY2" fmla="*/ 0 h 197280"/>
              <a:gd name="connsiteX0" fmla="*/ 0 w 559591"/>
              <a:gd name="connsiteY0" fmla="*/ 80963 h 197280"/>
              <a:gd name="connsiteX1" fmla="*/ 345280 w 559591"/>
              <a:gd name="connsiteY1" fmla="*/ 195262 h 197280"/>
              <a:gd name="connsiteX2" fmla="*/ 559591 w 559591"/>
              <a:gd name="connsiteY2" fmla="*/ 0 h 197280"/>
              <a:gd name="connsiteX0" fmla="*/ 0 w 557210"/>
              <a:gd name="connsiteY0" fmla="*/ 80963 h 197280"/>
              <a:gd name="connsiteX1" fmla="*/ 342899 w 557210"/>
              <a:gd name="connsiteY1" fmla="*/ 195262 h 197280"/>
              <a:gd name="connsiteX2" fmla="*/ 557210 w 557210"/>
              <a:gd name="connsiteY2" fmla="*/ 0 h 197280"/>
              <a:gd name="connsiteX0" fmla="*/ 0 w 559592"/>
              <a:gd name="connsiteY0" fmla="*/ 80963 h 197280"/>
              <a:gd name="connsiteX1" fmla="*/ 345281 w 559592"/>
              <a:gd name="connsiteY1" fmla="*/ 195262 h 197280"/>
              <a:gd name="connsiteX2" fmla="*/ 559592 w 559592"/>
              <a:gd name="connsiteY2" fmla="*/ 0 h 197280"/>
              <a:gd name="connsiteX0" fmla="*/ 0 w 557211"/>
              <a:gd name="connsiteY0" fmla="*/ 80963 h 197280"/>
              <a:gd name="connsiteX1" fmla="*/ 342900 w 557211"/>
              <a:gd name="connsiteY1" fmla="*/ 195262 h 197280"/>
              <a:gd name="connsiteX2" fmla="*/ 557211 w 557211"/>
              <a:gd name="connsiteY2" fmla="*/ 0 h 197280"/>
              <a:gd name="connsiteX0" fmla="*/ 0 w 557211"/>
              <a:gd name="connsiteY0" fmla="*/ 76201 h 196970"/>
              <a:gd name="connsiteX1" fmla="*/ 342900 w 557211"/>
              <a:gd name="connsiteY1" fmla="*/ 195262 h 196970"/>
              <a:gd name="connsiteX2" fmla="*/ 557211 w 557211"/>
              <a:gd name="connsiteY2" fmla="*/ 0 h 196970"/>
              <a:gd name="connsiteX0" fmla="*/ 0 w 559592"/>
              <a:gd name="connsiteY0" fmla="*/ 83345 h 204114"/>
              <a:gd name="connsiteX1" fmla="*/ 342900 w 559592"/>
              <a:gd name="connsiteY1" fmla="*/ 202406 h 204114"/>
              <a:gd name="connsiteX2" fmla="*/ 559592 w 559592"/>
              <a:gd name="connsiteY2" fmla="*/ 0 h 204114"/>
              <a:gd name="connsiteX0" fmla="*/ 0 w 554830"/>
              <a:gd name="connsiteY0" fmla="*/ 88108 h 208877"/>
              <a:gd name="connsiteX1" fmla="*/ 342900 w 554830"/>
              <a:gd name="connsiteY1" fmla="*/ 207169 h 208877"/>
              <a:gd name="connsiteX2" fmla="*/ 554830 w 554830"/>
              <a:gd name="connsiteY2" fmla="*/ 0 h 208877"/>
              <a:gd name="connsiteX0" fmla="*/ 0 w 557211"/>
              <a:gd name="connsiteY0" fmla="*/ 88108 h 208877"/>
              <a:gd name="connsiteX1" fmla="*/ 342900 w 557211"/>
              <a:gd name="connsiteY1" fmla="*/ 207169 h 208877"/>
              <a:gd name="connsiteX2" fmla="*/ 557211 w 557211"/>
              <a:gd name="connsiteY2" fmla="*/ 0 h 208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7211" h="208877">
                <a:moveTo>
                  <a:pt x="0" y="88108"/>
                </a:moveTo>
                <a:cubicBezTo>
                  <a:pt x="83343" y="159941"/>
                  <a:pt x="250032" y="219869"/>
                  <a:pt x="342900" y="207169"/>
                </a:cubicBezTo>
                <a:cubicBezTo>
                  <a:pt x="435769" y="194469"/>
                  <a:pt x="557212" y="144859"/>
                  <a:pt x="557211" y="0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3" name="任意多边形 5"/>
          <p:cNvSpPr/>
          <p:nvPr/>
        </p:nvSpPr>
        <p:spPr>
          <a:xfrm>
            <a:off x="2488407" y="2867227"/>
            <a:ext cx="426243" cy="190297"/>
          </a:xfrm>
          <a:custGeom>
            <a:avLst/>
            <a:gdLst>
              <a:gd name="connsiteX0" fmla="*/ 0 w 414337"/>
              <a:gd name="connsiteY0" fmla="*/ 0 h 190500"/>
              <a:gd name="connsiteX1" fmla="*/ 414337 w 414337"/>
              <a:gd name="connsiteY1" fmla="*/ 190500 h 190500"/>
              <a:gd name="connsiteX0" fmla="*/ 0 w 414337"/>
              <a:gd name="connsiteY0" fmla="*/ 0 h 190500"/>
              <a:gd name="connsiteX1" fmla="*/ 414337 w 414337"/>
              <a:gd name="connsiteY1" fmla="*/ 190500 h 190500"/>
              <a:gd name="connsiteX0" fmla="*/ 0 w 414337"/>
              <a:gd name="connsiteY0" fmla="*/ 710 h 191210"/>
              <a:gd name="connsiteX1" fmla="*/ 414337 w 414337"/>
              <a:gd name="connsiteY1" fmla="*/ 191210 h 191210"/>
              <a:gd name="connsiteX0" fmla="*/ 0 w 414418"/>
              <a:gd name="connsiteY0" fmla="*/ 1654 h 192154"/>
              <a:gd name="connsiteX1" fmla="*/ 414337 w 414418"/>
              <a:gd name="connsiteY1" fmla="*/ 192154 h 192154"/>
              <a:gd name="connsiteX0" fmla="*/ 0 w 414418"/>
              <a:gd name="connsiteY0" fmla="*/ 1730 h 189849"/>
              <a:gd name="connsiteX1" fmla="*/ 414337 w 414418"/>
              <a:gd name="connsiteY1" fmla="*/ 189849 h 189849"/>
              <a:gd name="connsiteX0" fmla="*/ 0 w 414418"/>
              <a:gd name="connsiteY0" fmla="*/ 1978 h 190097"/>
              <a:gd name="connsiteX1" fmla="*/ 414337 w 414418"/>
              <a:gd name="connsiteY1" fmla="*/ 190097 h 190097"/>
              <a:gd name="connsiteX0" fmla="*/ 0 w 414418"/>
              <a:gd name="connsiteY0" fmla="*/ 2289 h 190408"/>
              <a:gd name="connsiteX1" fmla="*/ 414337 w 414418"/>
              <a:gd name="connsiteY1" fmla="*/ 190408 h 190408"/>
              <a:gd name="connsiteX0" fmla="*/ 0 w 414418"/>
              <a:gd name="connsiteY0" fmla="*/ 2538 h 190657"/>
              <a:gd name="connsiteX1" fmla="*/ 414337 w 414418"/>
              <a:gd name="connsiteY1" fmla="*/ 190657 h 190657"/>
              <a:gd name="connsiteX0" fmla="*/ 0 w 414418"/>
              <a:gd name="connsiteY0" fmla="*/ 2178 h 190297"/>
              <a:gd name="connsiteX1" fmla="*/ 414337 w 414418"/>
              <a:gd name="connsiteY1" fmla="*/ 190297 h 190297"/>
              <a:gd name="connsiteX0" fmla="*/ 0 w 414337"/>
              <a:gd name="connsiteY0" fmla="*/ 2178 h 190297"/>
              <a:gd name="connsiteX1" fmla="*/ 414337 w 414337"/>
              <a:gd name="connsiteY1" fmla="*/ 190297 h 190297"/>
              <a:gd name="connsiteX0" fmla="*/ 0 w 426243"/>
              <a:gd name="connsiteY0" fmla="*/ 2178 h 190297"/>
              <a:gd name="connsiteX1" fmla="*/ 426243 w 426243"/>
              <a:gd name="connsiteY1" fmla="*/ 190297 h 19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6243" h="190297">
                <a:moveTo>
                  <a:pt x="0" y="2178"/>
                </a:moveTo>
                <a:cubicBezTo>
                  <a:pt x="214312" y="-8141"/>
                  <a:pt x="426243" y="12498"/>
                  <a:pt x="426243" y="190297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  <a:latin typeface="+mj-lt"/>
            </a:endParaRPr>
          </a:p>
        </p:txBody>
      </p:sp>
      <p:cxnSp>
        <p:nvCxnSpPr>
          <p:cNvPr id="84" name="直接连接符 6"/>
          <p:cNvCxnSpPr/>
          <p:nvPr/>
        </p:nvCxnSpPr>
        <p:spPr>
          <a:xfrm>
            <a:off x="2502694" y="2647950"/>
            <a:ext cx="0" cy="2264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任意多边形 7"/>
          <p:cNvSpPr/>
          <p:nvPr/>
        </p:nvSpPr>
        <p:spPr>
          <a:xfrm>
            <a:off x="2488406" y="2469357"/>
            <a:ext cx="383381" cy="187037"/>
          </a:xfrm>
          <a:custGeom>
            <a:avLst/>
            <a:gdLst>
              <a:gd name="connsiteX0" fmla="*/ 0 w 373856"/>
              <a:gd name="connsiteY0" fmla="*/ 180975 h 180975"/>
              <a:gd name="connsiteX1" fmla="*/ 373856 w 373856"/>
              <a:gd name="connsiteY1" fmla="*/ 0 h 180975"/>
              <a:gd name="connsiteX0" fmla="*/ 0 w 373856"/>
              <a:gd name="connsiteY0" fmla="*/ 180975 h 180975"/>
              <a:gd name="connsiteX1" fmla="*/ 373856 w 373856"/>
              <a:gd name="connsiteY1" fmla="*/ 0 h 180975"/>
              <a:gd name="connsiteX0" fmla="*/ 0 w 373856"/>
              <a:gd name="connsiteY0" fmla="*/ 180975 h 182072"/>
              <a:gd name="connsiteX1" fmla="*/ 373856 w 373856"/>
              <a:gd name="connsiteY1" fmla="*/ 0 h 182072"/>
              <a:gd name="connsiteX0" fmla="*/ 0 w 373856"/>
              <a:gd name="connsiteY0" fmla="*/ 185737 h 185781"/>
              <a:gd name="connsiteX1" fmla="*/ 373856 w 373856"/>
              <a:gd name="connsiteY1" fmla="*/ 0 h 185781"/>
              <a:gd name="connsiteX0" fmla="*/ 0 w 373856"/>
              <a:gd name="connsiteY0" fmla="*/ 185737 h 185737"/>
              <a:gd name="connsiteX1" fmla="*/ 373856 w 373856"/>
              <a:gd name="connsiteY1" fmla="*/ 0 h 185737"/>
              <a:gd name="connsiteX0" fmla="*/ 0 w 373856"/>
              <a:gd name="connsiteY0" fmla="*/ 185737 h 189973"/>
              <a:gd name="connsiteX1" fmla="*/ 373856 w 373856"/>
              <a:gd name="connsiteY1" fmla="*/ 0 h 189973"/>
              <a:gd name="connsiteX0" fmla="*/ 0 w 373856"/>
              <a:gd name="connsiteY0" fmla="*/ 185737 h 188924"/>
              <a:gd name="connsiteX1" fmla="*/ 373856 w 373856"/>
              <a:gd name="connsiteY1" fmla="*/ 0 h 188924"/>
              <a:gd name="connsiteX0" fmla="*/ 0 w 383381"/>
              <a:gd name="connsiteY0" fmla="*/ 185737 h 188924"/>
              <a:gd name="connsiteX1" fmla="*/ 383381 w 383381"/>
              <a:gd name="connsiteY1" fmla="*/ 0 h 188924"/>
              <a:gd name="connsiteX0" fmla="*/ 0 w 383381"/>
              <a:gd name="connsiteY0" fmla="*/ 185737 h 189973"/>
              <a:gd name="connsiteX1" fmla="*/ 383381 w 383381"/>
              <a:gd name="connsiteY1" fmla="*/ 0 h 189973"/>
              <a:gd name="connsiteX0" fmla="*/ 0 w 383381"/>
              <a:gd name="connsiteY0" fmla="*/ 185737 h 187973"/>
              <a:gd name="connsiteX1" fmla="*/ 383381 w 383381"/>
              <a:gd name="connsiteY1" fmla="*/ 0 h 187973"/>
              <a:gd name="connsiteX0" fmla="*/ 0 w 383381"/>
              <a:gd name="connsiteY0" fmla="*/ 185737 h 187037"/>
              <a:gd name="connsiteX1" fmla="*/ 383381 w 383381"/>
              <a:gd name="connsiteY1" fmla="*/ 0 h 187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3381" h="187037">
                <a:moveTo>
                  <a:pt x="0" y="185737"/>
                </a:moveTo>
                <a:cubicBezTo>
                  <a:pt x="141287" y="184944"/>
                  <a:pt x="373063" y="217487"/>
                  <a:pt x="383381" y="0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6" name="任意多边形 8"/>
          <p:cNvSpPr/>
          <p:nvPr/>
        </p:nvSpPr>
        <p:spPr>
          <a:xfrm>
            <a:off x="2412206" y="2309526"/>
            <a:ext cx="459581" cy="162212"/>
          </a:xfrm>
          <a:custGeom>
            <a:avLst/>
            <a:gdLst>
              <a:gd name="connsiteX0" fmla="*/ 461963 w 461963"/>
              <a:gd name="connsiteY0" fmla="*/ 76200 h 76200"/>
              <a:gd name="connsiteX1" fmla="*/ 0 w 461963"/>
              <a:gd name="connsiteY1" fmla="*/ 0 h 76200"/>
              <a:gd name="connsiteX0" fmla="*/ 461963 w 461963"/>
              <a:gd name="connsiteY0" fmla="*/ 131319 h 131319"/>
              <a:gd name="connsiteX1" fmla="*/ 0 w 461963"/>
              <a:gd name="connsiteY1" fmla="*/ 55119 h 131319"/>
              <a:gd name="connsiteX0" fmla="*/ 461963 w 461963"/>
              <a:gd name="connsiteY0" fmla="*/ 160024 h 160024"/>
              <a:gd name="connsiteX1" fmla="*/ 0 w 461963"/>
              <a:gd name="connsiteY1" fmla="*/ 83824 h 160024"/>
              <a:gd name="connsiteX0" fmla="*/ 459581 w 459581"/>
              <a:gd name="connsiteY0" fmla="*/ 161112 h 161112"/>
              <a:gd name="connsiteX1" fmla="*/ 0 w 459581"/>
              <a:gd name="connsiteY1" fmla="*/ 82531 h 161112"/>
              <a:gd name="connsiteX0" fmla="*/ 459581 w 459581"/>
              <a:gd name="connsiteY0" fmla="*/ 162212 h 162212"/>
              <a:gd name="connsiteX1" fmla="*/ 0 w 459581"/>
              <a:gd name="connsiteY1" fmla="*/ 81249 h 16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9581" h="162212">
                <a:moveTo>
                  <a:pt x="459581" y="162212"/>
                </a:moveTo>
                <a:cubicBezTo>
                  <a:pt x="441324" y="-96551"/>
                  <a:pt x="82550" y="16161"/>
                  <a:pt x="0" y="81249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  <a:latin typeface="+mj-lt"/>
            </a:endParaRPr>
          </a:p>
        </p:txBody>
      </p:sp>
      <p:cxnSp>
        <p:nvCxnSpPr>
          <p:cNvPr id="87" name="直接连接符 9"/>
          <p:cNvCxnSpPr/>
          <p:nvPr/>
        </p:nvCxnSpPr>
        <p:spPr>
          <a:xfrm>
            <a:off x="2416177" y="2152307"/>
            <a:ext cx="0" cy="2264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任意多边形 10"/>
          <p:cNvSpPr/>
          <p:nvPr/>
        </p:nvSpPr>
        <p:spPr>
          <a:xfrm>
            <a:off x="2406649" y="2093185"/>
            <a:ext cx="747713" cy="330929"/>
          </a:xfrm>
          <a:custGeom>
            <a:avLst/>
            <a:gdLst>
              <a:gd name="connsiteX0" fmla="*/ 0 w 742950"/>
              <a:gd name="connsiteY0" fmla="*/ 76144 h 340463"/>
              <a:gd name="connsiteX1" fmla="*/ 409575 w 742950"/>
              <a:gd name="connsiteY1" fmla="*/ 16613 h 340463"/>
              <a:gd name="connsiteX2" fmla="*/ 742950 w 742950"/>
              <a:gd name="connsiteY2" fmla="*/ 340463 h 340463"/>
              <a:gd name="connsiteX0" fmla="*/ 0 w 742950"/>
              <a:gd name="connsiteY0" fmla="*/ 76144 h 340463"/>
              <a:gd name="connsiteX1" fmla="*/ 409575 w 742950"/>
              <a:gd name="connsiteY1" fmla="*/ 16613 h 340463"/>
              <a:gd name="connsiteX2" fmla="*/ 742950 w 742950"/>
              <a:gd name="connsiteY2" fmla="*/ 340463 h 340463"/>
              <a:gd name="connsiteX0" fmla="*/ 0 w 742950"/>
              <a:gd name="connsiteY0" fmla="*/ 68094 h 332413"/>
              <a:gd name="connsiteX1" fmla="*/ 409575 w 742950"/>
              <a:gd name="connsiteY1" fmla="*/ 8563 h 332413"/>
              <a:gd name="connsiteX2" fmla="*/ 742950 w 742950"/>
              <a:gd name="connsiteY2" fmla="*/ 332413 h 332413"/>
              <a:gd name="connsiteX0" fmla="*/ 0 w 742950"/>
              <a:gd name="connsiteY0" fmla="*/ 66150 h 330469"/>
              <a:gd name="connsiteX1" fmla="*/ 409575 w 742950"/>
              <a:gd name="connsiteY1" fmla="*/ 6619 h 330469"/>
              <a:gd name="connsiteX2" fmla="*/ 742950 w 742950"/>
              <a:gd name="connsiteY2" fmla="*/ 330469 h 330469"/>
              <a:gd name="connsiteX0" fmla="*/ 0 w 742950"/>
              <a:gd name="connsiteY0" fmla="*/ 65883 h 330202"/>
              <a:gd name="connsiteX1" fmla="*/ 409575 w 742950"/>
              <a:gd name="connsiteY1" fmla="*/ 6352 h 330202"/>
              <a:gd name="connsiteX2" fmla="*/ 742950 w 742950"/>
              <a:gd name="connsiteY2" fmla="*/ 330202 h 330202"/>
              <a:gd name="connsiteX0" fmla="*/ 0 w 742950"/>
              <a:gd name="connsiteY0" fmla="*/ 63794 h 328113"/>
              <a:gd name="connsiteX1" fmla="*/ 423862 w 742950"/>
              <a:gd name="connsiteY1" fmla="*/ 6645 h 328113"/>
              <a:gd name="connsiteX2" fmla="*/ 742950 w 742950"/>
              <a:gd name="connsiteY2" fmla="*/ 328113 h 328113"/>
              <a:gd name="connsiteX0" fmla="*/ 0 w 742950"/>
              <a:gd name="connsiteY0" fmla="*/ 65882 h 330201"/>
              <a:gd name="connsiteX1" fmla="*/ 423862 w 742950"/>
              <a:gd name="connsiteY1" fmla="*/ 6351 h 330201"/>
              <a:gd name="connsiteX2" fmla="*/ 742950 w 742950"/>
              <a:gd name="connsiteY2" fmla="*/ 330201 h 330201"/>
              <a:gd name="connsiteX0" fmla="*/ 0 w 747713"/>
              <a:gd name="connsiteY0" fmla="*/ 79449 h 339006"/>
              <a:gd name="connsiteX1" fmla="*/ 428625 w 747713"/>
              <a:gd name="connsiteY1" fmla="*/ 15156 h 339006"/>
              <a:gd name="connsiteX2" fmla="*/ 747713 w 747713"/>
              <a:gd name="connsiteY2" fmla="*/ 339006 h 339006"/>
              <a:gd name="connsiteX0" fmla="*/ 0 w 747713"/>
              <a:gd name="connsiteY0" fmla="*/ 76678 h 336235"/>
              <a:gd name="connsiteX1" fmla="*/ 428625 w 747713"/>
              <a:gd name="connsiteY1" fmla="*/ 12385 h 336235"/>
              <a:gd name="connsiteX2" fmla="*/ 747713 w 747713"/>
              <a:gd name="connsiteY2" fmla="*/ 336235 h 336235"/>
              <a:gd name="connsiteX0" fmla="*/ 0 w 747713"/>
              <a:gd name="connsiteY0" fmla="*/ 70544 h 330101"/>
              <a:gd name="connsiteX1" fmla="*/ 428625 w 747713"/>
              <a:gd name="connsiteY1" fmla="*/ 6251 h 330101"/>
              <a:gd name="connsiteX2" fmla="*/ 747713 w 747713"/>
              <a:gd name="connsiteY2" fmla="*/ 330101 h 330101"/>
              <a:gd name="connsiteX0" fmla="*/ 0 w 747713"/>
              <a:gd name="connsiteY0" fmla="*/ 71372 h 330929"/>
              <a:gd name="connsiteX1" fmla="*/ 428625 w 747713"/>
              <a:gd name="connsiteY1" fmla="*/ 7079 h 330929"/>
              <a:gd name="connsiteX2" fmla="*/ 747713 w 747713"/>
              <a:gd name="connsiteY2" fmla="*/ 330929 h 330929"/>
              <a:gd name="connsiteX0" fmla="*/ 0 w 747713"/>
              <a:gd name="connsiteY0" fmla="*/ 71372 h 330929"/>
              <a:gd name="connsiteX1" fmla="*/ 428625 w 747713"/>
              <a:gd name="connsiteY1" fmla="*/ 7079 h 330929"/>
              <a:gd name="connsiteX2" fmla="*/ 747713 w 747713"/>
              <a:gd name="connsiteY2" fmla="*/ 330929 h 330929"/>
              <a:gd name="connsiteX0" fmla="*/ 0 w 747713"/>
              <a:gd name="connsiteY0" fmla="*/ 71372 h 330929"/>
              <a:gd name="connsiteX1" fmla="*/ 428625 w 747713"/>
              <a:gd name="connsiteY1" fmla="*/ 7079 h 330929"/>
              <a:gd name="connsiteX2" fmla="*/ 747713 w 747713"/>
              <a:gd name="connsiteY2" fmla="*/ 330929 h 330929"/>
              <a:gd name="connsiteX0" fmla="*/ 0 w 747713"/>
              <a:gd name="connsiteY0" fmla="*/ 71372 h 330929"/>
              <a:gd name="connsiteX1" fmla="*/ 428625 w 747713"/>
              <a:gd name="connsiteY1" fmla="*/ 7079 h 330929"/>
              <a:gd name="connsiteX2" fmla="*/ 747713 w 747713"/>
              <a:gd name="connsiteY2" fmla="*/ 330929 h 330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7713" h="330929">
                <a:moveTo>
                  <a:pt x="0" y="71372"/>
                </a:moveTo>
                <a:cubicBezTo>
                  <a:pt x="69056" y="45774"/>
                  <a:pt x="242094" y="-21894"/>
                  <a:pt x="428625" y="7079"/>
                </a:cubicBezTo>
                <a:cubicBezTo>
                  <a:pt x="615156" y="36052"/>
                  <a:pt x="742950" y="136261"/>
                  <a:pt x="747713" y="330929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9" name="任意多边形 11"/>
          <p:cNvSpPr/>
          <p:nvPr/>
        </p:nvSpPr>
        <p:spPr>
          <a:xfrm>
            <a:off x="2865438" y="2421731"/>
            <a:ext cx="324173" cy="1012031"/>
          </a:xfrm>
          <a:custGeom>
            <a:avLst/>
            <a:gdLst>
              <a:gd name="connsiteX0" fmla="*/ 285750 w 323881"/>
              <a:gd name="connsiteY0" fmla="*/ 0 h 1009650"/>
              <a:gd name="connsiteX1" fmla="*/ 21431 w 323881"/>
              <a:gd name="connsiteY1" fmla="*/ 328612 h 1009650"/>
              <a:gd name="connsiteX2" fmla="*/ 323850 w 323881"/>
              <a:gd name="connsiteY2" fmla="*/ 690562 h 1009650"/>
              <a:gd name="connsiteX3" fmla="*/ 0 w 323881"/>
              <a:gd name="connsiteY3" fmla="*/ 1009650 h 1009650"/>
              <a:gd name="connsiteX0" fmla="*/ 285750 w 323881"/>
              <a:gd name="connsiteY0" fmla="*/ 0 h 1009650"/>
              <a:gd name="connsiteX1" fmla="*/ 21431 w 323881"/>
              <a:gd name="connsiteY1" fmla="*/ 328612 h 1009650"/>
              <a:gd name="connsiteX2" fmla="*/ 323850 w 323881"/>
              <a:gd name="connsiteY2" fmla="*/ 690562 h 1009650"/>
              <a:gd name="connsiteX3" fmla="*/ 0 w 323881"/>
              <a:gd name="connsiteY3" fmla="*/ 1009650 h 1009650"/>
              <a:gd name="connsiteX0" fmla="*/ 285750 w 324079"/>
              <a:gd name="connsiteY0" fmla="*/ 0 h 1009650"/>
              <a:gd name="connsiteX1" fmla="*/ 21431 w 324079"/>
              <a:gd name="connsiteY1" fmla="*/ 328612 h 1009650"/>
              <a:gd name="connsiteX2" fmla="*/ 323850 w 324079"/>
              <a:gd name="connsiteY2" fmla="*/ 690562 h 1009650"/>
              <a:gd name="connsiteX3" fmla="*/ 0 w 324079"/>
              <a:gd name="connsiteY3" fmla="*/ 1009650 h 1009650"/>
              <a:gd name="connsiteX0" fmla="*/ 285750 w 324079"/>
              <a:gd name="connsiteY0" fmla="*/ 0 h 1009650"/>
              <a:gd name="connsiteX1" fmla="*/ 21431 w 324079"/>
              <a:gd name="connsiteY1" fmla="*/ 328612 h 1009650"/>
              <a:gd name="connsiteX2" fmla="*/ 323850 w 324079"/>
              <a:gd name="connsiteY2" fmla="*/ 690562 h 1009650"/>
              <a:gd name="connsiteX3" fmla="*/ 0 w 324079"/>
              <a:gd name="connsiteY3" fmla="*/ 1009650 h 1009650"/>
              <a:gd name="connsiteX0" fmla="*/ 285750 w 324079"/>
              <a:gd name="connsiteY0" fmla="*/ 0 h 1009650"/>
              <a:gd name="connsiteX1" fmla="*/ 21431 w 324079"/>
              <a:gd name="connsiteY1" fmla="*/ 328612 h 1009650"/>
              <a:gd name="connsiteX2" fmla="*/ 323850 w 324079"/>
              <a:gd name="connsiteY2" fmla="*/ 690562 h 1009650"/>
              <a:gd name="connsiteX3" fmla="*/ 0 w 324079"/>
              <a:gd name="connsiteY3" fmla="*/ 1009650 h 1009650"/>
              <a:gd name="connsiteX0" fmla="*/ 285750 w 324079"/>
              <a:gd name="connsiteY0" fmla="*/ 0 h 1009650"/>
              <a:gd name="connsiteX1" fmla="*/ 21431 w 324079"/>
              <a:gd name="connsiteY1" fmla="*/ 328612 h 1009650"/>
              <a:gd name="connsiteX2" fmla="*/ 323850 w 324079"/>
              <a:gd name="connsiteY2" fmla="*/ 690562 h 1009650"/>
              <a:gd name="connsiteX3" fmla="*/ 0 w 324079"/>
              <a:gd name="connsiteY3" fmla="*/ 1009650 h 1009650"/>
              <a:gd name="connsiteX0" fmla="*/ 285750 w 324079"/>
              <a:gd name="connsiteY0" fmla="*/ 0 h 1009650"/>
              <a:gd name="connsiteX1" fmla="*/ 21431 w 324079"/>
              <a:gd name="connsiteY1" fmla="*/ 328612 h 1009650"/>
              <a:gd name="connsiteX2" fmla="*/ 323850 w 324079"/>
              <a:gd name="connsiteY2" fmla="*/ 690562 h 1009650"/>
              <a:gd name="connsiteX3" fmla="*/ 0 w 324079"/>
              <a:gd name="connsiteY3" fmla="*/ 1009650 h 1009650"/>
              <a:gd name="connsiteX0" fmla="*/ 285750 w 324079"/>
              <a:gd name="connsiteY0" fmla="*/ 0 h 1009650"/>
              <a:gd name="connsiteX1" fmla="*/ 21431 w 324079"/>
              <a:gd name="connsiteY1" fmla="*/ 328612 h 1009650"/>
              <a:gd name="connsiteX2" fmla="*/ 323850 w 324079"/>
              <a:gd name="connsiteY2" fmla="*/ 690562 h 1009650"/>
              <a:gd name="connsiteX3" fmla="*/ 0 w 324079"/>
              <a:gd name="connsiteY3" fmla="*/ 1009650 h 1009650"/>
              <a:gd name="connsiteX0" fmla="*/ 285750 w 325324"/>
              <a:gd name="connsiteY0" fmla="*/ 0 h 1009650"/>
              <a:gd name="connsiteX1" fmla="*/ 21431 w 325324"/>
              <a:gd name="connsiteY1" fmla="*/ 328612 h 1009650"/>
              <a:gd name="connsiteX2" fmla="*/ 323850 w 325324"/>
              <a:gd name="connsiteY2" fmla="*/ 690562 h 1009650"/>
              <a:gd name="connsiteX3" fmla="*/ 0 w 325324"/>
              <a:gd name="connsiteY3" fmla="*/ 1009650 h 1009650"/>
              <a:gd name="connsiteX0" fmla="*/ 285750 w 325324"/>
              <a:gd name="connsiteY0" fmla="*/ 0 h 1009665"/>
              <a:gd name="connsiteX1" fmla="*/ 21431 w 325324"/>
              <a:gd name="connsiteY1" fmla="*/ 328612 h 1009665"/>
              <a:gd name="connsiteX2" fmla="*/ 323850 w 325324"/>
              <a:gd name="connsiteY2" fmla="*/ 690562 h 1009665"/>
              <a:gd name="connsiteX3" fmla="*/ 0 w 325324"/>
              <a:gd name="connsiteY3" fmla="*/ 1009650 h 1009665"/>
              <a:gd name="connsiteX0" fmla="*/ 285750 w 325324"/>
              <a:gd name="connsiteY0" fmla="*/ 0 h 1009650"/>
              <a:gd name="connsiteX1" fmla="*/ 21431 w 325324"/>
              <a:gd name="connsiteY1" fmla="*/ 328612 h 1009650"/>
              <a:gd name="connsiteX2" fmla="*/ 323850 w 325324"/>
              <a:gd name="connsiteY2" fmla="*/ 690562 h 1009650"/>
              <a:gd name="connsiteX3" fmla="*/ 0 w 325324"/>
              <a:gd name="connsiteY3" fmla="*/ 1009650 h 1009650"/>
              <a:gd name="connsiteX0" fmla="*/ 285750 w 323981"/>
              <a:gd name="connsiteY0" fmla="*/ 0 h 1009650"/>
              <a:gd name="connsiteX1" fmla="*/ 16668 w 323981"/>
              <a:gd name="connsiteY1" fmla="*/ 330993 h 1009650"/>
              <a:gd name="connsiteX2" fmla="*/ 323850 w 323981"/>
              <a:gd name="connsiteY2" fmla="*/ 690562 h 1009650"/>
              <a:gd name="connsiteX3" fmla="*/ 0 w 323981"/>
              <a:gd name="connsiteY3" fmla="*/ 1009650 h 1009650"/>
              <a:gd name="connsiteX0" fmla="*/ 285750 w 324390"/>
              <a:gd name="connsiteY0" fmla="*/ 0 h 1009650"/>
              <a:gd name="connsiteX1" fmla="*/ 16668 w 324390"/>
              <a:gd name="connsiteY1" fmla="*/ 330993 h 1009650"/>
              <a:gd name="connsiteX2" fmla="*/ 323850 w 324390"/>
              <a:gd name="connsiteY2" fmla="*/ 690562 h 1009650"/>
              <a:gd name="connsiteX3" fmla="*/ 0 w 324390"/>
              <a:gd name="connsiteY3" fmla="*/ 1009650 h 1009650"/>
              <a:gd name="connsiteX0" fmla="*/ 285750 w 324173"/>
              <a:gd name="connsiteY0" fmla="*/ 0 h 1009650"/>
              <a:gd name="connsiteX1" fmla="*/ 16668 w 324173"/>
              <a:gd name="connsiteY1" fmla="*/ 330993 h 1009650"/>
              <a:gd name="connsiteX2" fmla="*/ 323850 w 324173"/>
              <a:gd name="connsiteY2" fmla="*/ 690562 h 1009650"/>
              <a:gd name="connsiteX3" fmla="*/ 0 w 324173"/>
              <a:gd name="connsiteY3" fmla="*/ 1009650 h 1009650"/>
              <a:gd name="connsiteX0" fmla="*/ 285750 w 324173"/>
              <a:gd name="connsiteY0" fmla="*/ 0 h 1009650"/>
              <a:gd name="connsiteX1" fmla="*/ 16668 w 324173"/>
              <a:gd name="connsiteY1" fmla="*/ 330993 h 1009650"/>
              <a:gd name="connsiteX2" fmla="*/ 323850 w 324173"/>
              <a:gd name="connsiteY2" fmla="*/ 690562 h 1009650"/>
              <a:gd name="connsiteX3" fmla="*/ 0 w 324173"/>
              <a:gd name="connsiteY3" fmla="*/ 1009650 h 1009650"/>
              <a:gd name="connsiteX0" fmla="*/ 285750 w 324173"/>
              <a:gd name="connsiteY0" fmla="*/ 0 h 1012031"/>
              <a:gd name="connsiteX1" fmla="*/ 16668 w 324173"/>
              <a:gd name="connsiteY1" fmla="*/ 333374 h 1012031"/>
              <a:gd name="connsiteX2" fmla="*/ 323850 w 324173"/>
              <a:gd name="connsiteY2" fmla="*/ 692943 h 1012031"/>
              <a:gd name="connsiteX3" fmla="*/ 0 w 324173"/>
              <a:gd name="connsiteY3" fmla="*/ 1012031 h 101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173" h="1012031">
                <a:moveTo>
                  <a:pt x="285750" y="0"/>
                </a:moveTo>
                <a:cubicBezTo>
                  <a:pt x="290908" y="104378"/>
                  <a:pt x="243681" y="275430"/>
                  <a:pt x="16668" y="333374"/>
                </a:cubicBezTo>
                <a:cubicBezTo>
                  <a:pt x="318293" y="372268"/>
                  <a:pt x="326628" y="579834"/>
                  <a:pt x="323850" y="692943"/>
                </a:cubicBezTo>
                <a:cubicBezTo>
                  <a:pt x="321072" y="806052"/>
                  <a:pt x="198239" y="1002109"/>
                  <a:pt x="0" y="1012031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  <a:latin typeface="+mj-lt"/>
            </a:endParaRPr>
          </a:p>
        </p:txBody>
      </p:sp>
      <p:sp>
        <p:nvSpPr>
          <p:cNvPr id="90" name="点击文字添加标题"/>
          <p:cNvSpPr txBox="1"/>
          <p:nvPr/>
        </p:nvSpPr>
        <p:spPr>
          <a:xfrm>
            <a:off x="3574926" y="2311569"/>
            <a:ext cx="757130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7200" b="1">
                <a:gradFill>
                  <a:gsLst>
                    <a:gs pos="56000">
                      <a:srgbClr val="FEFC96"/>
                    </a:gs>
                    <a:gs pos="71000">
                      <a:srgbClr val="FAAF5B"/>
                    </a:gs>
                    <a:gs pos="100000">
                      <a:srgbClr val="88765E"/>
                    </a:gs>
                    <a:gs pos="20000">
                      <a:srgbClr val="758A80"/>
                    </a:gs>
                    <a:gs pos="0">
                      <a:srgbClr val="75FEFF"/>
                    </a:gs>
                    <a:gs pos="35000">
                      <a:srgbClr val="FDFFFD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tr-TR" altLang="zh-CN" sz="6000" dirty="0">
                <a:solidFill>
                  <a:srgbClr val="0070C0"/>
                </a:solidFill>
                <a:effectLst/>
                <a:latin typeface="+mj-lt"/>
              </a:rPr>
              <a:t>AUTUMN</a:t>
            </a:r>
            <a:endParaRPr lang="en-US" altLang="zh-CN" sz="6000" dirty="0">
              <a:solidFill>
                <a:srgbClr val="0070C0"/>
              </a:solidFill>
              <a:effectLst/>
              <a:latin typeface="+mj-lt"/>
            </a:endParaRPr>
          </a:p>
        </p:txBody>
      </p:sp>
      <p:sp>
        <p:nvSpPr>
          <p:cNvPr id="91" name="椭圆 3"/>
          <p:cNvSpPr/>
          <p:nvPr/>
        </p:nvSpPr>
        <p:spPr>
          <a:xfrm>
            <a:off x="-532400" y="3158949"/>
            <a:ext cx="561224" cy="540103"/>
          </a:xfrm>
          <a:prstGeom prst="ellipse">
            <a:avLst/>
          </a:prstGeom>
          <a:gradFill>
            <a:gsLst>
              <a:gs pos="0">
                <a:srgbClr val="0070C0"/>
              </a:gs>
              <a:gs pos="14000">
                <a:srgbClr val="0070C0"/>
              </a:gs>
              <a:gs pos="30000">
                <a:srgbClr val="0070C0"/>
              </a:gs>
              <a:gs pos="45000">
                <a:srgbClr val="005DA2">
                  <a:alpha val="50000"/>
                </a:srgbClr>
              </a:gs>
              <a:gs pos="61000">
                <a:srgbClr val="3366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92" name="椭圆 2"/>
          <p:cNvSpPr/>
          <p:nvPr/>
        </p:nvSpPr>
        <p:spPr>
          <a:xfrm>
            <a:off x="8386926" y="3186488"/>
            <a:ext cx="561224" cy="540103"/>
          </a:xfrm>
          <a:prstGeom prst="ellipse">
            <a:avLst/>
          </a:prstGeom>
          <a:gradFill>
            <a:gsLst>
              <a:gs pos="0">
                <a:srgbClr val="0070C0"/>
              </a:gs>
              <a:gs pos="14000">
                <a:srgbClr val="0070C0"/>
              </a:gs>
              <a:gs pos="30000">
                <a:srgbClr val="0070C0"/>
              </a:gs>
              <a:gs pos="45000">
                <a:srgbClr val="005DA2">
                  <a:alpha val="50000"/>
                </a:srgbClr>
              </a:gs>
              <a:gs pos="61000">
                <a:srgbClr val="3366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93" name="3"/>
          <p:cNvSpPr txBox="1"/>
          <p:nvPr/>
        </p:nvSpPr>
        <p:spPr>
          <a:xfrm>
            <a:off x="2136208" y="1711404"/>
            <a:ext cx="1494971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3800" b="1" dirty="0">
                <a:solidFill>
                  <a:srgbClr val="0070C0"/>
                </a:solidFill>
                <a:latin typeface="+mj-lt"/>
                <a:ea typeface="微软雅黑" panose="020B0503020204020204" pitchFamily="34" charset="-122"/>
              </a:rPr>
              <a:t>3</a:t>
            </a:r>
            <a:endParaRPr lang="zh-CN" altLang="en-US" sz="13800" b="1" dirty="0">
              <a:solidFill>
                <a:srgbClr val="0070C0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94" name="椭圆 1"/>
          <p:cNvSpPr/>
          <p:nvPr/>
        </p:nvSpPr>
        <p:spPr>
          <a:xfrm>
            <a:off x="2512219" y="2536219"/>
            <a:ext cx="561224" cy="540103"/>
          </a:xfrm>
          <a:prstGeom prst="ellipse">
            <a:avLst/>
          </a:prstGeom>
          <a:gradFill>
            <a:gsLst>
              <a:gs pos="0">
                <a:srgbClr val="0070C0"/>
              </a:gs>
              <a:gs pos="14000">
                <a:srgbClr val="0070C0"/>
              </a:gs>
              <a:gs pos="30000">
                <a:srgbClr val="0070C0"/>
              </a:gs>
              <a:gs pos="45000">
                <a:srgbClr val="005DA2">
                  <a:alpha val="50000"/>
                </a:srgbClr>
              </a:gs>
              <a:gs pos="61000">
                <a:srgbClr val="3366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  <a:latin typeface="+mj-lt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8230541" y="-1197194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+mj-lt"/>
                <a:ea typeface="宋体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5808356" y="-378556"/>
            <a:ext cx="840197" cy="8405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0" name="同心圆 9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6802424" y="-502500"/>
            <a:ext cx="1187204" cy="118763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3" name="同心圆 10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9832013" y="-223358"/>
            <a:ext cx="914281" cy="91461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6" name="同心圆 10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107" name="椭圆 10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+mj-lt"/>
                <a:ea typeface="宋体"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1026167" y="6512646"/>
            <a:ext cx="785040" cy="7853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9" name="同心圆 10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110" name="椭圆 10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5287774" y="5831640"/>
            <a:ext cx="336611" cy="3367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2" name="同心圆 11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113" name="椭圆 11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4246057" y="5561176"/>
            <a:ext cx="705342" cy="705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5" name="同心圆 1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11003122" y="-1220177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8" name="同心圆 1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119" name="椭圆 1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+mj-lt"/>
                <a:ea typeface="宋体"/>
              </a:endParaRP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10943273" y="393745"/>
            <a:ext cx="297401" cy="2975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1" name="同心圆 1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122" name="椭圆 12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2595166" y="6066750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4" name="同心圆 1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125" name="椭圆 124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+mj-lt"/>
                <a:ea typeface="宋体"/>
              </a:endParaRPr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1704536" y="5934054"/>
            <a:ext cx="693499" cy="69375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7" name="同心圆 1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128" name="椭圆 12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392324" y="6354304"/>
            <a:ext cx="422448" cy="4226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4" name="同心圆 17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175" name="椭圆 17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</p:grpSp>
      <p:grpSp>
        <p:nvGrpSpPr>
          <p:cNvPr id="176" name="组合 175"/>
          <p:cNvGrpSpPr/>
          <p:nvPr/>
        </p:nvGrpSpPr>
        <p:grpSpPr>
          <a:xfrm>
            <a:off x="160401" y="6109837"/>
            <a:ext cx="211223" cy="2113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7" name="同心圆 17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178" name="椭圆 17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</p:grpSp>
      <p:sp>
        <p:nvSpPr>
          <p:cNvPr id="64" name="矩形 16"/>
          <p:cNvSpPr>
            <a:spLocks noChangeArrowheads="1"/>
          </p:cNvSpPr>
          <p:nvPr/>
        </p:nvSpPr>
        <p:spPr bwMode="auto">
          <a:xfrm>
            <a:off x="3602150" y="3652844"/>
            <a:ext cx="2206205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dirty="0">
                <a:latin typeface="+mj-lt"/>
                <a:ea typeface="微软雅黑" pitchFamily="34" charset="-122"/>
                <a:sym typeface="Arial" pitchFamily="34" charset="0"/>
              </a:rPr>
              <a:t>01</a:t>
            </a:r>
            <a:r>
              <a:rPr lang="zh-CN" altLang="en-US" dirty="0">
                <a:latin typeface="+mj-lt"/>
                <a:ea typeface="微软雅黑" pitchFamily="34" charset="-122"/>
                <a:sym typeface="Arial" pitchFamily="34" charset="0"/>
              </a:rPr>
              <a:t>：</a:t>
            </a:r>
            <a:r>
              <a:rPr lang="tr-TR" altLang="zh-CN" dirty="0">
                <a:latin typeface="+mj-lt"/>
                <a:ea typeface="微软雅黑" pitchFamily="34" charset="-122"/>
                <a:sym typeface="Arial" pitchFamily="34" charset="0"/>
              </a:rPr>
              <a:t>Text here...</a:t>
            </a:r>
            <a:endParaRPr lang="en-US" altLang="zh-CN" dirty="0">
              <a:latin typeface="+mj-lt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65" name="矩形 16"/>
          <p:cNvSpPr>
            <a:spLocks noChangeArrowheads="1"/>
          </p:cNvSpPr>
          <p:nvPr/>
        </p:nvSpPr>
        <p:spPr bwMode="auto">
          <a:xfrm>
            <a:off x="6021602" y="3652844"/>
            <a:ext cx="2165533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dirty="0">
                <a:latin typeface="+mj-lt"/>
                <a:ea typeface="微软雅黑" pitchFamily="34" charset="-122"/>
                <a:sym typeface="Arial" pitchFamily="34" charset="0"/>
              </a:rPr>
              <a:t>02</a:t>
            </a:r>
            <a:r>
              <a:rPr lang="zh-CN" altLang="en-US" dirty="0">
                <a:latin typeface="+mj-lt"/>
                <a:ea typeface="微软雅黑" pitchFamily="34" charset="-122"/>
                <a:sym typeface="Arial" pitchFamily="34" charset="0"/>
              </a:rPr>
              <a:t>：</a:t>
            </a:r>
            <a:r>
              <a:rPr lang="tr-TR" altLang="zh-CN" dirty="0">
                <a:latin typeface="+mj-lt"/>
                <a:ea typeface="微软雅黑" pitchFamily="34" charset="-122"/>
                <a:sym typeface="Arial" pitchFamily="34" charset="0"/>
              </a:rPr>
              <a:t>Text here...</a:t>
            </a:r>
            <a:endParaRPr lang="en-US" altLang="zh-CN" dirty="0">
              <a:latin typeface="+mj-lt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67" name="矩形 16"/>
          <p:cNvSpPr>
            <a:spLocks noChangeArrowheads="1"/>
          </p:cNvSpPr>
          <p:nvPr/>
        </p:nvSpPr>
        <p:spPr bwMode="auto">
          <a:xfrm>
            <a:off x="3602151" y="4050303"/>
            <a:ext cx="185392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dirty="0">
                <a:latin typeface="+mj-lt"/>
                <a:ea typeface="微软雅黑" pitchFamily="34" charset="-122"/>
                <a:sym typeface="Arial" pitchFamily="34" charset="0"/>
              </a:rPr>
              <a:t>03</a:t>
            </a:r>
            <a:r>
              <a:rPr lang="zh-CN" altLang="en-US" dirty="0">
                <a:latin typeface="+mj-lt"/>
                <a:ea typeface="微软雅黑" pitchFamily="34" charset="-122"/>
                <a:sym typeface="Arial" pitchFamily="34" charset="0"/>
              </a:rPr>
              <a:t>：</a:t>
            </a:r>
            <a:r>
              <a:rPr lang="en-US" altLang="zh-CN" dirty="0">
                <a:latin typeface="+mj-lt"/>
                <a:ea typeface="微软雅黑" pitchFamily="34" charset="-122"/>
                <a:sym typeface="Arial" pitchFamily="34" charset="0"/>
              </a:rPr>
              <a:t>Text here...</a:t>
            </a:r>
          </a:p>
        </p:txBody>
      </p:sp>
      <p:sp>
        <p:nvSpPr>
          <p:cNvPr id="68" name="矩形 16"/>
          <p:cNvSpPr>
            <a:spLocks noChangeArrowheads="1"/>
          </p:cNvSpPr>
          <p:nvPr/>
        </p:nvSpPr>
        <p:spPr bwMode="auto">
          <a:xfrm>
            <a:off x="6035842" y="4050303"/>
            <a:ext cx="2507636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dirty="0">
                <a:latin typeface="+mj-lt"/>
                <a:ea typeface="微软雅黑" pitchFamily="34" charset="-122"/>
                <a:sym typeface="Arial" pitchFamily="34" charset="0"/>
              </a:rPr>
              <a:t>04</a:t>
            </a:r>
            <a:r>
              <a:rPr lang="zh-CN" altLang="en-US" dirty="0">
                <a:latin typeface="+mj-lt"/>
                <a:ea typeface="微软雅黑" pitchFamily="34" charset="-122"/>
                <a:sym typeface="Arial" pitchFamily="34" charset="0"/>
              </a:rPr>
              <a:t>：</a:t>
            </a:r>
            <a:r>
              <a:rPr lang="tr-TR" altLang="zh-CN" dirty="0">
                <a:latin typeface="+mj-lt"/>
                <a:ea typeface="微软雅黑" pitchFamily="34" charset="-122"/>
                <a:sym typeface="Arial" pitchFamily="34" charset="0"/>
              </a:rPr>
              <a:t>Text here...</a:t>
            </a:r>
            <a:endParaRPr lang="en-US" altLang="zh-CN" dirty="0">
              <a:latin typeface="+mj-lt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3631179" y="3456539"/>
            <a:ext cx="5200331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553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1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0.00046 C 0.07044 -0.00185 0.16289 0.00069 0.22682 0 C 0.22265 -0.00162 0.21953 -0.00255 0.21328 -0.00486 C 0.21276 -0.0162 0.21263 -0.03611 0.21276 -0.04815 C 0.2164 -0.03819 0.25495 -0.00764 0.2582 -0.0537 C 0.25924 -0.08519 0.22942 -0.07801 0.22474 -0.08125 C 0.22422 -0.08866 0.22474 -0.09954 0.22474 -0.11574 C 0.23359 -0.11574 0.25768 -0.10694 0.25403 -0.14514 C 0.25299 -0.15116 0.24778 -0.17824 0.21797 -0.15093 C 0.21745 -0.16412 0.21784 -0.17037 0.21784 -0.18542 C 0.26276 -0.21343 0.27383 -0.18171 0.27916 -0.16597 C 0.28229 -0.15023 0.28281 -0.11829 0.26276 -0.09861 C 0.28385 -0.09398 0.29726 -0.03148 0.26601 -0.00185 C 0.41927 -0.00023 0.88034 -0.00185 1.04245 -0.00185 " pathEditMode="relative" rAng="0" ptsTypes="AAAAAAAAAAAAAA">
                                      <p:cBhvr>
                                        <p:cTn id="12" dur="4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22" y="-97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00" fill="hold"/>
                                        <p:tgtEl>
                                          <p:spTgt spid="91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7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xit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7" presetClass="entr" presetSubtype="8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8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8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8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8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2" presetClass="exit" presetSubtype="8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4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mph" presetSubtype="0" accel="7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73" dur="500" fill="hold"/>
                                        <p:tgtEl>
                                          <p:spTgt spid="94"/>
                                        </p:tgtEl>
                                      </p:cBhvr>
                                      <p:by x="1000000" y="10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1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ccel="7000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animScale>
                                      <p:cBhvr>
                                        <p:cTn id="81" dur="500" fill="hold"/>
                                        <p:tgtEl>
                                          <p:spTgt spid="92"/>
                                        </p:tgtEl>
                                      </p:cBhvr>
                                      <p:by x="1000000" y="100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2" nodeType="withEffect">
                                  <p:stCondLst>
                                    <p:cond delay="3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100"/>
                            </p:stCondLst>
                            <p:childTnLst>
                              <p:par>
                                <p:cTn id="8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6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1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6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1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600"/>
                            </p:stCondLst>
                            <p:childTnLst>
                              <p:par>
                                <p:cTn id="10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 tmFilter="0, 0; .2, .5; .8, .5; 1, 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250" autoRev="1" fill="hold"/>
                                        <p:tgtEl>
                                          <p:spTgt spid="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0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 tmFilter="0, 0; .2, .5; .8, .5; 1, 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5" dur="250" autoRev="1" fill="hold"/>
                                        <p:tgtEl>
                                          <p:spTgt spid="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85" grpId="0" animBg="1"/>
      <p:bldP spid="86" grpId="0" animBg="1"/>
      <p:bldP spid="88" grpId="0" animBg="1"/>
      <p:bldP spid="89" grpId="0" animBg="1"/>
      <p:bldP spid="90" grpId="0"/>
      <p:bldP spid="91" grpId="0" animBg="1"/>
      <p:bldP spid="91" grpId="1" animBg="1"/>
      <p:bldP spid="92" grpId="0" animBg="1"/>
      <p:bldP spid="92" grpId="1" animBg="1"/>
      <p:bldP spid="92" grpId="2" animBg="1"/>
      <p:bldP spid="93" grpId="0"/>
      <p:bldP spid="94" grpId="0" animBg="1"/>
      <p:bldP spid="94" grpId="1" animBg="1"/>
      <p:bldP spid="94" grpId="2" animBg="1"/>
      <p:bldP spid="64" grpId="0"/>
      <p:bldP spid="65" grpId="0"/>
      <p:bldP spid="67" grpId="0"/>
      <p:bldP spid="68" grpId="0"/>
      <p:bldP spid="6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/>
          <p:nvPr/>
        </p:nvGrpSpPr>
        <p:grpSpPr>
          <a:xfrm>
            <a:off x="8969462" y="3823904"/>
            <a:ext cx="2722375" cy="2016691"/>
            <a:chOff x="-6229200" y="1473170"/>
            <a:chExt cx="1896069" cy="1661730"/>
          </a:xfrm>
        </p:grpSpPr>
        <p:sp>
          <p:nvSpPr>
            <p:cNvPr id="46" name="矩形 45"/>
            <p:cNvSpPr/>
            <p:nvPr/>
          </p:nvSpPr>
          <p:spPr>
            <a:xfrm>
              <a:off x="-6229200" y="1473170"/>
              <a:ext cx="1896069" cy="1661730"/>
            </a:xfrm>
            <a:prstGeom prst="rect">
              <a:avLst/>
            </a:prstGeom>
            <a:gradFill flip="none" rotWithShape="1">
              <a:gsLst>
                <a:gs pos="64000">
                  <a:srgbClr val="ECECEC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noFill/>
            </a:ln>
            <a:effectLst>
              <a:outerShdw blurRad="127000" dist="381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-6129957" y="1573167"/>
              <a:ext cx="1697582" cy="1461736"/>
              <a:chOff x="2483700" y="1275840"/>
              <a:chExt cx="938736" cy="938736"/>
            </a:xfrm>
          </p:grpSpPr>
          <p:sp>
            <p:nvSpPr>
              <p:cNvPr id="48" name="矩形 47"/>
              <p:cNvSpPr/>
              <p:nvPr/>
            </p:nvSpPr>
            <p:spPr>
              <a:xfrm>
                <a:off x="2483700" y="1275840"/>
                <a:ext cx="938736" cy="938736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2495894" y="1291639"/>
                <a:ext cx="914349" cy="907139"/>
              </a:xfrm>
              <a:prstGeom prst="rect">
                <a:avLst/>
              </a:prstGeom>
              <a:blipFill dpi="0" rotWithShape="1"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</a:ln>
              <a:effectLst>
                <a:innerShdw blurRad="63500" dist="25400" dir="189000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676379" y="1785766"/>
            <a:ext cx="2722375" cy="2016691"/>
            <a:chOff x="-6229200" y="1473170"/>
            <a:chExt cx="1896069" cy="1661730"/>
          </a:xfrm>
        </p:grpSpPr>
        <p:sp>
          <p:nvSpPr>
            <p:cNvPr id="51" name="矩形 50"/>
            <p:cNvSpPr/>
            <p:nvPr/>
          </p:nvSpPr>
          <p:spPr>
            <a:xfrm>
              <a:off x="-6229200" y="1473170"/>
              <a:ext cx="1896069" cy="1661730"/>
            </a:xfrm>
            <a:prstGeom prst="rect">
              <a:avLst/>
            </a:prstGeom>
            <a:gradFill flip="none" rotWithShape="1">
              <a:gsLst>
                <a:gs pos="64000">
                  <a:srgbClr val="ECECEC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noFill/>
            </a:ln>
            <a:effectLst>
              <a:outerShdw blurRad="127000" dist="381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-6129957" y="1573167"/>
              <a:ext cx="1697582" cy="1461736"/>
              <a:chOff x="2483700" y="1275840"/>
              <a:chExt cx="938736" cy="938736"/>
            </a:xfrm>
          </p:grpSpPr>
          <p:sp>
            <p:nvSpPr>
              <p:cNvPr id="53" name="矩形 52"/>
              <p:cNvSpPr/>
              <p:nvPr/>
            </p:nvSpPr>
            <p:spPr>
              <a:xfrm>
                <a:off x="2483700" y="1275840"/>
                <a:ext cx="938736" cy="938736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2495893" y="1291639"/>
                <a:ext cx="914349" cy="907139"/>
              </a:xfrm>
              <a:prstGeom prst="rect">
                <a:avLst/>
              </a:prstGeom>
              <a:blipFill dpi="0" rotWithShape="1"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</a:ln>
              <a:effectLst>
                <a:innerShdw blurRad="63500" dist="25400" dir="189000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6247087" y="1807213"/>
            <a:ext cx="2722375" cy="2016691"/>
            <a:chOff x="-6229200" y="1473170"/>
            <a:chExt cx="1896069" cy="1661730"/>
          </a:xfrm>
        </p:grpSpPr>
        <p:sp>
          <p:nvSpPr>
            <p:cNvPr id="56" name="矩形 55"/>
            <p:cNvSpPr/>
            <p:nvPr/>
          </p:nvSpPr>
          <p:spPr>
            <a:xfrm>
              <a:off x="-6229200" y="1473170"/>
              <a:ext cx="1896069" cy="1661730"/>
            </a:xfrm>
            <a:prstGeom prst="rect">
              <a:avLst/>
            </a:prstGeom>
            <a:gradFill flip="none" rotWithShape="1">
              <a:gsLst>
                <a:gs pos="64000">
                  <a:srgbClr val="ECECEC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noFill/>
            </a:ln>
            <a:effectLst>
              <a:outerShdw blurRad="127000" dist="381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-6129957" y="1573167"/>
              <a:ext cx="1697582" cy="1461736"/>
              <a:chOff x="2483700" y="1275840"/>
              <a:chExt cx="938736" cy="938736"/>
            </a:xfrm>
          </p:grpSpPr>
          <p:sp>
            <p:nvSpPr>
              <p:cNvPr id="58" name="矩形 57"/>
              <p:cNvSpPr/>
              <p:nvPr/>
            </p:nvSpPr>
            <p:spPr>
              <a:xfrm>
                <a:off x="2483700" y="1275840"/>
                <a:ext cx="938736" cy="938736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2495894" y="1291639"/>
                <a:ext cx="914349" cy="907139"/>
              </a:xfrm>
              <a:prstGeom prst="rect">
                <a:avLst/>
              </a:prstGeom>
              <a:blipFill dpi="0" rotWithShape="1"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</a:ln>
              <a:effectLst>
                <a:innerShdw blurRad="63500" dist="25400" dir="189000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3398754" y="3802457"/>
            <a:ext cx="2722375" cy="2016691"/>
            <a:chOff x="-6229200" y="1473170"/>
            <a:chExt cx="1896069" cy="1661730"/>
          </a:xfrm>
        </p:grpSpPr>
        <p:sp>
          <p:nvSpPr>
            <p:cNvPr id="61" name="矩形 60"/>
            <p:cNvSpPr/>
            <p:nvPr/>
          </p:nvSpPr>
          <p:spPr>
            <a:xfrm>
              <a:off x="-6229200" y="1473170"/>
              <a:ext cx="1896069" cy="1661730"/>
            </a:xfrm>
            <a:prstGeom prst="rect">
              <a:avLst/>
            </a:prstGeom>
            <a:gradFill flip="none" rotWithShape="1">
              <a:gsLst>
                <a:gs pos="64000">
                  <a:srgbClr val="ECECEC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noFill/>
            </a:ln>
            <a:effectLst>
              <a:outerShdw blurRad="127000" dist="381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-6129957" y="1573167"/>
              <a:ext cx="1697582" cy="1461736"/>
              <a:chOff x="2483700" y="1275840"/>
              <a:chExt cx="938736" cy="938736"/>
            </a:xfrm>
          </p:grpSpPr>
          <p:sp>
            <p:nvSpPr>
              <p:cNvPr id="63" name="矩形 62"/>
              <p:cNvSpPr/>
              <p:nvPr/>
            </p:nvSpPr>
            <p:spPr>
              <a:xfrm>
                <a:off x="2483700" y="1275840"/>
                <a:ext cx="938736" cy="938736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2495894" y="1291639"/>
                <a:ext cx="914349" cy="907139"/>
              </a:xfrm>
              <a:prstGeom prst="rect">
                <a:avLst/>
              </a:prstGeom>
              <a:blipFill dpi="0" rotWithShape="1"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</a:ln>
              <a:effectLst>
                <a:innerShdw blurRad="63500" dist="25400" dir="189000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</p:grpSp>
      </p:grpSp>
      <p:sp>
        <p:nvSpPr>
          <p:cNvPr id="65" name="TextBox 5"/>
          <p:cNvSpPr txBox="1"/>
          <p:nvPr/>
        </p:nvSpPr>
        <p:spPr>
          <a:xfrm>
            <a:off x="3796097" y="2470890"/>
            <a:ext cx="2207607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en-US" altLang="zh-CN" sz="1300" dirty="0">
                <a:latin typeface="+mj-lt"/>
                <a:ea typeface="方正兰亭准黑_GBK" panose="02000000000000000000" pitchFamily="2" charset="-122"/>
              </a:rPr>
              <a:t>We hope that this template will return to you as a time, money and reputation.</a:t>
            </a:r>
          </a:p>
        </p:txBody>
      </p:sp>
      <p:sp>
        <p:nvSpPr>
          <p:cNvPr id="66" name="TextBox 5"/>
          <p:cNvSpPr txBox="1"/>
          <p:nvPr/>
        </p:nvSpPr>
        <p:spPr>
          <a:xfrm>
            <a:off x="6418008" y="4718501"/>
            <a:ext cx="2207607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en-US" altLang="zh-CN" sz="1300" dirty="0">
                <a:latin typeface="+mj-lt"/>
                <a:ea typeface="方正兰亭准黑_GBK" panose="02000000000000000000" pitchFamily="2" charset="-122"/>
              </a:rPr>
              <a:t>We hope that this template will return to you as a time, money and reputation.</a:t>
            </a:r>
          </a:p>
        </p:txBody>
      </p:sp>
      <p:sp>
        <p:nvSpPr>
          <p:cNvPr id="67" name="TextBox 5"/>
          <p:cNvSpPr txBox="1"/>
          <p:nvPr/>
        </p:nvSpPr>
        <p:spPr>
          <a:xfrm>
            <a:off x="9166516" y="2488164"/>
            <a:ext cx="2207607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en-US" altLang="zh-CN" sz="1300" dirty="0">
                <a:latin typeface="+mj-lt"/>
                <a:ea typeface="方正兰亭准黑_GBK" panose="02000000000000000000" pitchFamily="2" charset="-122"/>
              </a:rPr>
              <a:t>We hope that this template will return to you as a time, money and reputation.</a:t>
            </a:r>
          </a:p>
        </p:txBody>
      </p:sp>
      <p:sp>
        <p:nvSpPr>
          <p:cNvPr id="68" name="TextBox 5"/>
          <p:cNvSpPr txBox="1"/>
          <p:nvPr/>
        </p:nvSpPr>
        <p:spPr>
          <a:xfrm>
            <a:off x="886093" y="4718501"/>
            <a:ext cx="2207607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en-US" altLang="zh-CN" sz="1300" dirty="0">
                <a:latin typeface="+mj-lt"/>
                <a:ea typeface="方正兰亭准黑_GBK" panose="02000000000000000000" pitchFamily="2" charset="-122"/>
              </a:rPr>
              <a:t>We hope that this template will return to you as a time, money and reputation.</a:t>
            </a:r>
          </a:p>
        </p:txBody>
      </p:sp>
      <p:grpSp>
        <p:nvGrpSpPr>
          <p:cNvPr id="69" name="组合 68"/>
          <p:cNvGrpSpPr/>
          <p:nvPr/>
        </p:nvGrpSpPr>
        <p:grpSpPr>
          <a:xfrm>
            <a:off x="3803061" y="1789939"/>
            <a:ext cx="2227346" cy="416316"/>
            <a:chOff x="2785983" y="1494758"/>
            <a:chExt cx="1670727" cy="312165"/>
          </a:xfrm>
        </p:grpSpPr>
        <p:sp>
          <p:nvSpPr>
            <p:cNvPr id="70" name="圆角矩形 69"/>
            <p:cNvSpPr/>
            <p:nvPr/>
          </p:nvSpPr>
          <p:spPr>
            <a:xfrm>
              <a:off x="2785983" y="1494758"/>
              <a:ext cx="1670727" cy="312165"/>
            </a:xfrm>
            <a:prstGeom prst="roundRect">
              <a:avLst/>
            </a:prstGeom>
            <a:solidFill>
              <a:srgbClr val="0070C0"/>
            </a:solidFill>
            <a:ln w="127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101600" dist="254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71" name="矩形 70"/>
            <p:cNvSpPr>
              <a:spLocks noChangeArrowheads="1"/>
            </p:cNvSpPr>
            <p:nvPr/>
          </p:nvSpPr>
          <p:spPr bwMode="auto">
            <a:xfrm>
              <a:off x="3063464" y="1538377"/>
              <a:ext cx="1115764" cy="224927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/>
            <a:lstStyle/>
            <a:p>
              <a:pPr algn="ctr"/>
              <a:r>
                <a:rPr lang="tr-TR" altLang="zh-CN" sz="1900" b="1" cap="all" dirty="0">
                  <a:solidFill>
                    <a:schemeClr val="bg1"/>
                  </a:solidFill>
                  <a:latin typeface="+mj-lt"/>
                  <a:ea typeface="方正兰亭准黑_GBK" panose="02000000000000000000" pitchFamily="2" charset="-122"/>
                </a:rPr>
                <a:t>OPTION HERE</a:t>
              </a:r>
              <a:endParaRPr lang="en-US" altLang="zh-CN" sz="1900" b="1" cap="all" dirty="0">
                <a:solidFill>
                  <a:schemeClr val="bg1"/>
                </a:solidFill>
                <a:latin typeface="+mj-lt"/>
                <a:ea typeface="方正兰亭准黑_GBK" panose="02000000000000000000" pitchFamily="2" charset="-122"/>
              </a:endParaRPr>
            </a:p>
          </p:txBody>
        </p:sp>
        <p:sp>
          <p:nvSpPr>
            <p:cNvPr id="72" name="任意多边形 71"/>
            <p:cNvSpPr/>
            <p:nvPr/>
          </p:nvSpPr>
          <p:spPr>
            <a:xfrm rot="8100000">
              <a:off x="2908014" y="1588006"/>
              <a:ext cx="125669" cy="125669"/>
            </a:xfrm>
            <a:custGeom>
              <a:avLst/>
              <a:gdLst>
                <a:gd name="connsiteX0" fmla="*/ 331554 w 391677"/>
                <a:gd name="connsiteY0" fmla="*/ 60123 h 391677"/>
                <a:gd name="connsiteX1" fmla="*/ 321239 w 391677"/>
                <a:gd name="connsiteY1" fmla="*/ 35219 h 391677"/>
                <a:gd name="connsiteX2" fmla="*/ 356458 w 391677"/>
                <a:gd name="connsiteY2" fmla="*/ 0 h 391677"/>
                <a:gd name="connsiteX3" fmla="*/ 391677 w 391677"/>
                <a:gd name="connsiteY3" fmla="*/ 35219 h 391677"/>
                <a:gd name="connsiteX4" fmla="*/ 356458 w 391677"/>
                <a:gd name="connsiteY4" fmla="*/ 70438 h 391677"/>
                <a:gd name="connsiteX5" fmla="*/ 331554 w 391677"/>
                <a:gd name="connsiteY5" fmla="*/ 60123 h 391677"/>
                <a:gd name="connsiteX6" fmla="*/ 331554 w 391677"/>
                <a:gd name="connsiteY6" fmla="*/ 167202 h 391677"/>
                <a:gd name="connsiteX7" fmla="*/ 321238 w 391677"/>
                <a:gd name="connsiteY7" fmla="*/ 142299 h 391677"/>
                <a:gd name="connsiteX8" fmla="*/ 356457 w 391677"/>
                <a:gd name="connsiteY8" fmla="*/ 107080 h 391677"/>
                <a:gd name="connsiteX9" fmla="*/ 391676 w 391677"/>
                <a:gd name="connsiteY9" fmla="*/ 142299 h 391677"/>
                <a:gd name="connsiteX10" fmla="*/ 356457 w 391677"/>
                <a:gd name="connsiteY10" fmla="*/ 177518 h 391677"/>
                <a:gd name="connsiteX11" fmla="*/ 331554 w 391677"/>
                <a:gd name="connsiteY11" fmla="*/ 167202 h 391677"/>
                <a:gd name="connsiteX12" fmla="*/ 331554 w 391677"/>
                <a:gd name="connsiteY12" fmla="*/ 274282 h 391677"/>
                <a:gd name="connsiteX13" fmla="*/ 321239 w 391677"/>
                <a:gd name="connsiteY13" fmla="*/ 249378 h 391677"/>
                <a:gd name="connsiteX14" fmla="*/ 356458 w 391677"/>
                <a:gd name="connsiteY14" fmla="*/ 214159 h 391677"/>
                <a:gd name="connsiteX15" fmla="*/ 391677 w 391677"/>
                <a:gd name="connsiteY15" fmla="*/ 249378 h 391677"/>
                <a:gd name="connsiteX16" fmla="*/ 356458 w 391677"/>
                <a:gd name="connsiteY16" fmla="*/ 284597 h 391677"/>
                <a:gd name="connsiteX17" fmla="*/ 331554 w 391677"/>
                <a:gd name="connsiteY17" fmla="*/ 274282 h 391677"/>
                <a:gd name="connsiteX18" fmla="*/ 331554 w 391677"/>
                <a:gd name="connsiteY18" fmla="*/ 381362 h 391677"/>
                <a:gd name="connsiteX19" fmla="*/ 321239 w 391677"/>
                <a:gd name="connsiteY19" fmla="*/ 356458 h 391677"/>
                <a:gd name="connsiteX20" fmla="*/ 356458 w 391677"/>
                <a:gd name="connsiteY20" fmla="*/ 321239 h 391677"/>
                <a:gd name="connsiteX21" fmla="*/ 391677 w 391677"/>
                <a:gd name="connsiteY21" fmla="*/ 356458 h 391677"/>
                <a:gd name="connsiteX22" fmla="*/ 356458 w 391677"/>
                <a:gd name="connsiteY22" fmla="*/ 391677 h 391677"/>
                <a:gd name="connsiteX23" fmla="*/ 331554 w 391677"/>
                <a:gd name="connsiteY23" fmla="*/ 381362 h 391677"/>
                <a:gd name="connsiteX24" fmla="*/ 224474 w 391677"/>
                <a:gd name="connsiteY24" fmla="*/ 381361 h 391677"/>
                <a:gd name="connsiteX25" fmla="*/ 214159 w 391677"/>
                <a:gd name="connsiteY25" fmla="*/ 356457 h 391677"/>
                <a:gd name="connsiteX26" fmla="*/ 249378 w 391677"/>
                <a:gd name="connsiteY26" fmla="*/ 321238 h 391677"/>
                <a:gd name="connsiteX27" fmla="*/ 284597 w 391677"/>
                <a:gd name="connsiteY27" fmla="*/ 356457 h 391677"/>
                <a:gd name="connsiteX28" fmla="*/ 249378 w 391677"/>
                <a:gd name="connsiteY28" fmla="*/ 391676 h 391677"/>
                <a:gd name="connsiteX29" fmla="*/ 224474 w 391677"/>
                <a:gd name="connsiteY29" fmla="*/ 381361 h 391677"/>
                <a:gd name="connsiteX30" fmla="*/ 117395 w 391677"/>
                <a:gd name="connsiteY30" fmla="*/ 381360 h 391677"/>
                <a:gd name="connsiteX31" fmla="*/ 107080 w 391677"/>
                <a:gd name="connsiteY31" fmla="*/ 356456 h 391677"/>
                <a:gd name="connsiteX32" fmla="*/ 142299 w 391677"/>
                <a:gd name="connsiteY32" fmla="*/ 321237 h 391677"/>
                <a:gd name="connsiteX33" fmla="*/ 177518 w 391677"/>
                <a:gd name="connsiteY33" fmla="*/ 356456 h 391677"/>
                <a:gd name="connsiteX34" fmla="*/ 142299 w 391677"/>
                <a:gd name="connsiteY34" fmla="*/ 391675 h 391677"/>
                <a:gd name="connsiteX35" fmla="*/ 117395 w 391677"/>
                <a:gd name="connsiteY35" fmla="*/ 381360 h 391677"/>
                <a:gd name="connsiteX36" fmla="*/ 10316 w 391677"/>
                <a:gd name="connsiteY36" fmla="*/ 381361 h 391677"/>
                <a:gd name="connsiteX37" fmla="*/ 0 w 391677"/>
                <a:gd name="connsiteY37" fmla="*/ 356457 h 391677"/>
                <a:gd name="connsiteX38" fmla="*/ 35219 w 391677"/>
                <a:gd name="connsiteY38" fmla="*/ 321238 h 391677"/>
                <a:gd name="connsiteX39" fmla="*/ 70438 w 391677"/>
                <a:gd name="connsiteY39" fmla="*/ 356457 h 391677"/>
                <a:gd name="connsiteX40" fmla="*/ 35219 w 391677"/>
                <a:gd name="connsiteY40" fmla="*/ 391676 h 391677"/>
                <a:gd name="connsiteX41" fmla="*/ 10316 w 391677"/>
                <a:gd name="connsiteY41" fmla="*/ 381361 h 391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91677" h="391677">
                  <a:moveTo>
                    <a:pt x="331554" y="60123"/>
                  </a:moveTo>
                  <a:cubicBezTo>
                    <a:pt x="325181" y="53750"/>
                    <a:pt x="321239" y="44945"/>
                    <a:pt x="321239" y="35219"/>
                  </a:cubicBezTo>
                  <a:cubicBezTo>
                    <a:pt x="321239" y="15768"/>
                    <a:pt x="337007" y="0"/>
                    <a:pt x="356458" y="0"/>
                  </a:cubicBezTo>
                  <a:cubicBezTo>
                    <a:pt x="375909" y="0"/>
                    <a:pt x="391677" y="15768"/>
                    <a:pt x="391677" y="35219"/>
                  </a:cubicBezTo>
                  <a:cubicBezTo>
                    <a:pt x="391677" y="54670"/>
                    <a:pt x="375909" y="70438"/>
                    <a:pt x="356458" y="70438"/>
                  </a:cubicBezTo>
                  <a:cubicBezTo>
                    <a:pt x="346732" y="70438"/>
                    <a:pt x="337928" y="66496"/>
                    <a:pt x="331554" y="60123"/>
                  </a:cubicBezTo>
                  <a:close/>
                  <a:moveTo>
                    <a:pt x="331554" y="167202"/>
                  </a:moveTo>
                  <a:cubicBezTo>
                    <a:pt x="325180" y="160829"/>
                    <a:pt x="321238" y="152024"/>
                    <a:pt x="321238" y="142299"/>
                  </a:cubicBezTo>
                  <a:cubicBezTo>
                    <a:pt x="321238" y="122848"/>
                    <a:pt x="337006" y="107080"/>
                    <a:pt x="356457" y="107080"/>
                  </a:cubicBezTo>
                  <a:cubicBezTo>
                    <a:pt x="375908" y="107080"/>
                    <a:pt x="391676" y="122848"/>
                    <a:pt x="391676" y="142299"/>
                  </a:cubicBezTo>
                  <a:cubicBezTo>
                    <a:pt x="391676" y="161750"/>
                    <a:pt x="375908" y="177518"/>
                    <a:pt x="356457" y="177518"/>
                  </a:cubicBezTo>
                  <a:cubicBezTo>
                    <a:pt x="346732" y="177518"/>
                    <a:pt x="337927" y="173576"/>
                    <a:pt x="331554" y="167202"/>
                  </a:cubicBezTo>
                  <a:close/>
                  <a:moveTo>
                    <a:pt x="331554" y="274282"/>
                  </a:moveTo>
                  <a:cubicBezTo>
                    <a:pt x="325181" y="267908"/>
                    <a:pt x="321239" y="259103"/>
                    <a:pt x="321239" y="249378"/>
                  </a:cubicBezTo>
                  <a:cubicBezTo>
                    <a:pt x="321239" y="229927"/>
                    <a:pt x="337007" y="214159"/>
                    <a:pt x="356458" y="214159"/>
                  </a:cubicBezTo>
                  <a:cubicBezTo>
                    <a:pt x="375909" y="214159"/>
                    <a:pt x="391677" y="229927"/>
                    <a:pt x="391677" y="249378"/>
                  </a:cubicBezTo>
                  <a:cubicBezTo>
                    <a:pt x="391677" y="268829"/>
                    <a:pt x="375909" y="284597"/>
                    <a:pt x="356458" y="284597"/>
                  </a:cubicBezTo>
                  <a:cubicBezTo>
                    <a:pt x="346732" y="284597"/>
                    <a:pt x="337928" y="280655"/>
                    <a:pt x="331554" y="274282"/>
                  </a:cubicBezTo>
                  <a:close/>
                  <a:moveTo>
                    <a:pt x="331554" y="381362"/>
                  </a:moveTo>
                  <a:cubicBezTo>
                    <a:pt x="325181" y="374988"/>
                    <a:pt x="321239" y="366183"/>
                    <a:pt x="321239" y="356458"/>
                  </a:cubicBezTo>
                  <a:cubicBezTo>
                    <a:pt x="321239" y="337007"/>
                    <a:pt x="337007" y="321239"/>
                    <a:pt x="356458" y="321239"/>
                  </a:cubicBezTo>
                  <a:cubicBezTo>
                    <a:pt x="375909" y="321239"/>
                    <a:pt x="391677" y="337007"/>
                    <a:pt x="391677" y="356458"/>
                  </a:cubicBezTo>
                  <a:cubicBezTo>
                    <a:pt x="391677" y="375909"/>
                    <a:pt x="375909" y="391677"/>
                    <a:pt x="356458" y="391677"/>
                  </a:cubicBezTo>
                  <a:cubicBezTo>
                    <a:pt x="346732" y="391677"/>
                    <a:pt x="337928" y="387735"/>
                    <a:pt x="331554" y="381362"/>
                  </a:cubicBezTo>
                  <a:close/>
                  <a:moveTo>
                    <a:pt x="224474" y="381361"/>
                  </a:moveTo>
                  <a:cubicBezTo>
                    <a:pt x="218101" y="374987"/>
                    <a:pt x="214159" y="366182"/>
                    <a:pt x="214159" y="356457"/>
                  </a:cubicBezTo>
                  <a:cubicBezTo>
                    <a:pt x="214159" y="337006"/>
                    <a:pt x="229927" y="321238"/>
                    <a:pt x="249378" y="321238"/>
                  </a:cubicBezTo>
                  <a:cubicBezTo>
                    <a:pt x="268829" y="321238"/>
                    <a:pt x="284597" y="337006"/>
                    <a:pt x="284597" y="356457"/>
                  </a:cubicBezTo>
                  <a:cubicBezTo>
                    <a:pt x="284597" y="375908"/>
                    <a:pt x="268829" y="391676"/>
                    <a:pt x="249378" y="391676"/>
                  </a:cubicBezTo>
                  <a:cubicBezTo>
                    <a:pt x="239652" y="391676"/>
                    <a:pt x="230848" y="387734"/>
                    <a:pt x="224474" y="381361"/>
                  </a:cubicBezTo>
                  <a:close/>
                  <a:moveTo>
                    <a:pt x="117395" y="381360"/>
                  </a:moveTo>
                  <a:cubicBezTo>
                    <a:pt x="111022" y="374987"/>
                    <a:pt x="107080" y="366182"/>
                    <a:pt x="107080" y="356456"/>
                  </a:cubicBezTo>
                  <a:cubicBezTo>
                    <a:pt x="107080" y="337005"/>
                    <a:pt x="122848" y="321237"/>
                    <a:pt x="142299" y="321237"/>
                  </a:cubicBezTo>
                  <a:cubicBezTo>
                    <a:pt x="161750" y="321237"/>
                    <a:pt x="177518" y="337005"/>
                    <a:pt x="177518" y="356456"/>
                  </a:cubicBezTo>
                  <a:cubicBezTo>
                    <a:pt x="177518" y="375907"/>
                    <a:pt x="161750" y="391675"/>
                    <a:pt x="142299" y="391675"/>
                  </a:cubicBezTo>
                  <a:cubicBezTo>
                    <a:pt x="132573" y="391675"/>
                    <a:pt x="123768" y="387733"/>
                    <a:pt x="117395" y="381360"/>
                  </a:cubicBezTo>
                  <a:close/>
                  <a:moveTo>
                    <a:pt x="10316" y="381361"/>
                  </a:moveTo>
                  <a:cubicBezTo>
                    <a:pt x="3942" y="374987"/>
                    <a:pt x="0" y="366182"/>
                    <a:pt x="0" y="356457"/>
                  </a:cubicBezTo>
                  <a:cubicBezTo>
                    <a:pt x="0" y="337006"/>
                    <a:pt x="15768" y="321238"/>
                    <a:pt x="35219" y="321238"/>
                  </a:cubicBezTo>
                  <a:cubicBezTo>
                    <a:pt x="54670" y="321238"/>
                    <a:pt x="70438" y="337006"/>
                    <a:pt x="70438" y="356457"/>
                  </a:cubicBezTo>
                  <a:cubicBezTo>
                    <a:pt x="70438" y="375908"/>
                    <a:pt x="54670" y="391676"/>
                    <a:pt x="35219" y="391676"/>
                  </a:cubicBezTo>
                  <a:cubicBezTo>
                    <a:pt x="25494" y="391676"/>
                    <a:pt x="16689" y="387734"/>
                    <a:pt x="10316" y="3813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424972" y="4037550"/>
            <a:ext cx="2227346" cy="416316"/>
            <a:chOff x="4752672" y="1494758"/>
            <a:chExt cx="1670727" cy="312165"/>
          </a:xfrm>
        </p:grpSpPr>
        <p:sp>
          <p:nvSpPr>
            <p:cNvPr id="74" name="圆角矩形 73"/>
            <p:cNvSpPr/>
            <p:nvPr/>
          </p:nvSpPr>
          <p:spPr>
            <a:xfrm>
              <a:off x="4752672" y="1494758"/>
              <a:ext cx="1670727" cy="312165"/>
            </a:xfrm>
            <a:prstGeom prst="roundRect">
              <a:avLst/>
            </a:prstGeom>
            <a:solidFill>
              <a:srgbClr val="0070C0"/>
            </a:solidFill>
            <a:ln w="127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101600" dist="254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75" name="矩形 74"/>
            <p:cNvSpPr>
              <a:spLocks noChangeArrowheads="1"/>
            </p:cNvSpPr>
            <p:nvPr/>
          </p:nvSpPr>
          <p:spPr bwMode="auto">
            <a:xfrm>
              <a:off x="5030153" y="1538377"/>
              <a:ext cx="1115764" cy="224927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/>
            <a:lstStyle/>
            <a:p>
              <a:pPr algn="ctr"/>
              <a:r>
                <a:rPr lang="tr-TR" altLang="zh-CN" sz="1900" b="1" cap="all" dirty="0">
                  <a:solidFill>
                    <a:schemeClr val="bg1"/>
                  </a:solidFill>
                  <a:latin typeface="+mj-lt"/>
                  <a:ea typeface="方正兰亭准黑_GBK" panose="02000000000000000000" pitchFamily="2" charset="-122"/>
                </a:rPr>
                <a:t>OPTION HERE</a:t>
              </a:r>
              <a:endParaRPr lang="en-US" altLang="zh-CN" sz="1900" b="1" cap="all" dirty="0">
                <a:solidFill>
                  <a:schemeClr val="bg1"/>
                </a:solidFill>
                <a:latin typeface="+mj-lt"/>
                <a:ea typeface="方正兰亭准黑_GBK" panose="02000000000000000000" pitchFamily="2" charset="-122"/>
              </a:endParaRPr>
            </a:p>
          </p:txBody>
        </p:sp>
        <p:sp>
          <p:nvSpPr>
            <p:cNvPr id="76" name="任意多边形 75"/>
            <p:cNvSpPr/>
            <p:nvPr/>
          </p:nvSpPr>
          <p:spPr>
            <a:xfrm rot="13500000" flipH="1">
              <a:off x="6182203" y="1588006"/>
              <a:ext cx="125669" cy="125669"/>
            </a:xfrm>
            <a:custGeom>
              <a:avLst/>
              <a:gdLst>
                <a:gd name="connsiteX0" fmla="*/ 331554 w 391677"/>
                <a:gd name="connsiteY0" fmla="*/ 60123 h 391677"/>
                <a:gd name="connsiteX1" fmla="*/ 321239 w 391677"/>
                <a:gd name="connsiteY1" fmla="*/ 35219 h 391677"/>
                <a:gd name="connsiteX2" fmla="*/ 356458 w 391677"/>
                <a:gd name="connsiteY2" fmla="*/ 0 h 391677"/>
                <a:gd name="connsiteX3" fmla="*/ 391677 w 391677"/>
                <a:gd name="connsiteY3" fmla="*/ 35219 h 391677"/>
                <a:gd name="connsiteX4" fmla="*/ 356458 w 391677"/>
                <a:gd name="connsiteY4" fmla="*/ 70438 h 391677"/>
                <a:gd name="connsiteX5" fmla="*/ 331554 w 391677"/>
                <a:gd name="connsiteY5" fmla="*/ 60123 h 391677"/>
                <a:gd name="connsiteX6" fmla="*/ 331554 w 391677"/>
                <a:gd name="connsiteY6" fmla="*/ 167202 h 391677"/>
                <a:gd name="connsiteX7" fmla="*/ 321238 w 391677"/>
                <a:gd name="connsiteY7" fmla="*/ 142299 h 391677"/>
                <a:gd name="connsiteX8" fmla="*/ 356457 w 391677"/>
                <a:gd name="connsiteY8" fmla="*/ 107080 h 391677"/>
                <a:gd name="connsiteX9" fmla="*/ 391676 w 391677"/>
                <a:gd name="connsiteY9" fmla="*/ 142299 h 391677"/>
                <a:gd name="connsiteX10" fmla="*/ 356457 w 391677"/>
                <a:gd name="connsiteY10" fmla="*/ 177518 h 391677"/>
                <a:gd name="connsiteX11" fmla="*/ 331554 w 391677"/>
                <a:gd name="connsiteY11" fmla="*/ 167202 h 391677"/>
                <a:gd name="connsiteX12" fmla="*/ 331554 w 391677"/>
                <a:gd name="connsiteY12" fmla="*/ 274282 h 391677"/>
                <a:gd name="connsiteX13" fmla="*/ 321239 w 391677"/>
                <a:gd name="connsiteY13" fmla="*/ 249378 h 391677"/>
                <a:gd name="connsiteX14" fmla="*/ 356458 w 391677"/>
                <a:gd name="connsiteY14" fmla="*/ 214159 h 391677"/>
                <a:gd name="connsiteX15" fmla="*/ 391677 w 391677"/>
                <a:gd name="connsiteY15" fmla="*/ 249378 h 391677"/>
                <a:gd name="connsiteX16" fmla="*/ 356458 w 391677"/>
                <a:gd name="connsiteY16" fmla="*/ 284597 h 391677"/>
                <a:gd name="connsiteX17" fmla="*/ 331554 w 391677"/>
                <a:gd name="connsiteY17" fmla="*/ 274282 h 391677"/>
                <a:gd name="connsiteX18" fmla="*/ 331554 w 391677"/>
                <a:gd name="connsiteY18" fmla="*/ 381362 h 391677"/>
                <a:gd name="connsiteX19" fmla="*/ 321239 w 391677"/>
                <a:gd name="connsiteY19" fmla="*/ 356458 h 391677"/>
                <a:gd name="connsiteX20" fmla="*/ 356458 w 391677"/>
                <a:gd name="connsiteY20" fmla="*/ 321239 h 391677"/>
                <a:gd name="connsiteX21" fmla="*/ 391677 w 391677"/>
                <a:gd name="connsiteY21" fmla="*/ 356458 h 391677"/>
                <a:gd name="connsiteX22" fmla="*/ 356458 w 391677"/>
                <a:gd name="connsiteY22" fmla="*/ 391677 h 391677"/>
                <a:gd name="connsiteX23" fmla="*/ 331554 w 391677"/>
                <a:gd name="connsiteY23" fmla="*/ 381362 h 391677"/>
                <a:gd name="connsiteX24" fmla="*/ 224474 w 391677"/>
                <a:gd name="connsiteY24" fmla="*/ 381361 h 391677"/>
                <a:gd name="connsiteX25" fmla="*/ 214159 w 391677"/>
                <a:gd name="connsiteY25" fmla="*/ 356457 h 391677"/>
                <a:gd name="connsiteX26" fmla="*/ 249378 w 391677"/>
                <a:gd name="connsiteY26" fmla="*/ 321238 h 391677"/>
                <a:gd name="connsiteX27" fmla="*/ 284597 w 391677"/>
                <a:gd name="connsiteY27" fmla="*/ 356457 h 391677"/>
                <a:gd name="connsiteX28" fmla="*/ 249378 w 391677"/>
                <a:gd name="connsiteY28" fmla="*/ 391676 h 391677"/>
                <a:gd name="connsiteX29" fmla="*/ 224474 w 391677"/>
                <a:gd name="connsiteY29" fmla="*/ 381361 h 391677"/>
                <a:gd name="connsiteX30" fmla="*/ 117395 w 391677"/>
                <a:gd name="connsiteY30" fmla="*/ 381360 h 391677"/>
                <a:gd name="connsiteX31" fmla="*/ 107080 w 391677"/>
                <a:gd name="connsiteY31" fmla="*/ 356456 h 391677"/>
                <a:gd name="connsiteX32" fmla="*/ 142299 w 391677"/>
                <a:gd name="connsiteY32" fmla="*/ 321237 h 391677"/>
                <a:gd name="connsiteX33" fmla="*/ 177518 w 391677"/>
                <a:gd name="connsiteY33" fmla="*/ 356456 h 391677"/>
                <a:gd name="connsiteX34" fmla="*/ 142299 w 391677"/>
                <a:gd name="connsiteY34" fmla="*/ 391675 h 391677"/>
                <a:gd name="connsiteX35" fmla="*/ 117395 w 391677"/>
                <a:gd name="connsiteY35" fmla="*/ 381360 h 391677"/>
                <a:gd name="connsiteX36" fmla="*/ 10316 w 391677"/>
                <a:gd name="connsiteY36" fmla="*/ 381361 h 391677"/>
                <a:gd name="connsiteX37" fmla="*/ 0 w 391677"/>
                <a:gd name="connsiteY37" fmla="*/ 356457 h 391677"/>
                <a:gd name="connsiteX38" fmla="*/ 35219 w 391677"/>
                <a:gd name="connsiteY38" fmla="*/ 321238 h 391677"/>
                <a:gd name="connsiteX39" fmla="*/ 70438 w 391677"/>
                <a:gd name="connsiteY39" fmla="*/ 356457 h 391677"/>
                <a:gd name="connsiteX40" fmla="*/ 35219 w 391677"/>
                <a:gd name="connsiteY40" fmla="*/ 391676 h 391677"/>
                <a:gd name="connsiteX41" fmla="*/ 10316 w 391677"/>
                <a:gd name="connsiteY41" fmla="*/ 381361 h 391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91677" h="391677">
                  <a:moveTo>
                    <a:pt x="331554" y="60123"/>
                  </a:moveTo>
                  <a:cubicBezTo>
                    <a:pt x="325181" y="53750"/>
                    <a:pt x="321239" y="44945"/>
                    <a:pt x="321239" y="35219"/>
                  </a:cubicBezTo>
                  <a:cubicBezTo>
                    <a:pt x="321239" y="15768"/>
                    <a:pt x="337007" y="0"/>
                    <a:pt x="356458" y="0"/>
                  </a:cubicBezTo>
                  <a:cubicBezTo>
                    <a:pt x="375909" y="0"/>
                    <a:pt x="391677" y="15768"/>
                    <a:pt x="391677" y="35219"/>
                  </a:cubicBezTo>
                  <a:cubicBezTo>
                    <a:pt x="391677" y="54670"/>
                    <a:pt x="375909" y="70438"/>
                    <a:pt x="356458" y="70438"/>
                  </a:cubicBezTo>
                  <a:cubicBezTo>
                    <a:pt x="346732" y="70438"/>
                    <a:pt x="337928" y="66496"/>
                    <a:pt x="331554" y="60123"/>
                  </a:cubicBezTo>
                  <a:close/>
                  <a:moveTo>
                    <a:pt x="331554" y="167202"/>
                  </a:moveTo>
                  <a:cubicBezTo>
                    <a:pt x="325180" y="160829"/>
                    <a:pt x="321238" y="152024"/>
                    <a:pt x="321238" y="142299"/>
                  </a:cubicBezTo>
                  <a:cubicBezTo>
                    <a:pt x="321238" y="122848"/>
                    <a:pt x="337006" y="107080"/>
                    <a:pt x="356457" y="107080"/>
                  </a:cubicBezTo>
                  <a:cubicBezTo>
                    <a:pt x="375908" y="107080"/>
                    <a:pt x="391676" y="122848"/>
                    <a:pt x="391676" y="142299"/>
                  </a:cubicBezTo>
                  <a:cubicBezTo>
                    <a:pt x="391676" y="161750"/>
                    <a:pt x="375908" y="177518"/>
                    <a:pt x="356457" y="177518"/>
                  </a:cubicBezTo>
                  <a:cubicBezTo>
                    <a:pt x="346732" y="177518"/>
                    <a:pt x="337927" y="173576"/>
                    <a:pt x="331554" y="167202"/>
                  </a:cubicBezTo>
                  <a:close/>
                  <a:moveTo>
                    <a:pt x="331554" y="274282"/>
                  </a:moveTo>
                  <a:cubicBezTo>
                    <a:pt x="325181" y="267908"/>
                    <a:pt x="321239" y="259103"/>
                    <a:pt x="321239" y="249378"/>
                  </a:cubicBezTo>
                  <a:cubicBezTo>
                    <a:pt x="321239" y="229927"/>
                    <a:pt x="337007" y="214159"/>
                    <a:pt x="356458" y="214159"/>
                  </a:cubicBezTo>
                  <a:cubicBezTo>
                    <a:pt x="375909" y="214159"/>
                    <a:pt x="391677" y="229927"/>
                    <a:pt x="391677" y="249378"/>
                  </a:cubicBezTo>
                  <a:cubicBezTo>
                    <a:pt x="391677" y="268829"/>
                    <a:pt x="375909" y="284597"/>
                    <a:pt x="356458" y="284597"/>
                  </a:cubicBezTo>
                  <a:cubicBezTo>
                    <a:pt x="346732" y="284597"/>
                    <a:pt x="337928" y="280655"/>
                    <a:pt x="331554" y="274282"/>
                  </a:cubicBezTo>
                  <a:close/>
                  <a:moveTo>
                    <a:pt x="331554" y="381362"/>
                  </a:moveTo>
                  <a:cubicBezTo>
                    <a:pt x="325181" y="374988"/>
                    <a:pt x="321239" y="366183"/>
                    <a:pt x="321239" y="356458"/>
                  </a:cubicBezTo>
                  <a:cubicBezTo>
                    <a:pt x="321239" y="337007"/>
                    <a:pt x="337007" y="321239"/>
                    <a:pt x="356458" y="321239"/>
                  </a:cubicBezTo>
                  <a:cubicBezTo>
                    <a:pt x="375909" y="321239"/>
                    <a:pt x="391677" y="337007"/>
                    <a:pt x="391677" y="356458"/>
                  </a:cubicBezTo>
                  <a:cubicBezTo>
                    <a:pt x="391677" y="375909"/>
                    <a:pt x="375909" y="391677"/>
                    <a:pt x="356458" y="391677"/>
                  </a:cubicBezTo>
                  <a:cubicBezTo>
                    <a:pt x="346732" y="391677"/>
                    <a:pt x="337928" y="387735"/>
                    <a:pt x="331554" y="381362"/>
                  </a:cubicBezTo>
                  <a:close/>
                  <a:moveTo>
                    <a:pt x="224474" y="381361"/>
                  </a:moveTo>
                  <a:cubicBezTo>
                    <a:pt x="218101" y="374987"/>
                    <a:pt x="214159" y="366182"/>
                    <a:pt x="214159" y="356457"/>
                  </a:cubicBezTo>
                  <a:cubicBezTo>
                    <a:pt x="214159" y="337006"/>
                    <a:pt x="229927" y="321238"/>
                    <a:pt x="249378" y="321238"/>
                  </a:cubicBezTo>
                  <a:cubicBezTo>
                    <a:pt x="268829" y="321238"/>
                    <a:pt x="284597" y="337006"/>
                    <a:pt x="284597" y="356457"/>
                  </a:cubicBezTo>
                  <a:cubicBezTo>
                    <a:pt x="284597" y="375908"/>
                    <a:pt x="268829" y="391676"/>
                    <a:pt x="249378" y="391676"/>
                  </a:cubicBezTo>
                  <a:cubicBezTo>
                    <a:pt x="239652" y="391676"/>
                    <a:pt x="230848" y="387734"/>
                    <a:pt x="224474" y="381361"/>
                  </a:cubicBezTo>
                  <a:close/>
                  <a:moveTo>
                    <a:pt x="117395" y="381360"/>
                  </a:moveTo>
                  <a:cubicBezTo>
                    <a:pt x="111022" y="374987"/>
                    <a:pt x="107080" y="366182"/>
                    <a:pt x="107080" y="356456"/>
                  </a:cubicBezTo>
                  <a:cubicBezTo>
                    <a:pt x="107080" y="337005"/>
                    <a:pt x="122848" y="321237"/>
                    <a:pt x="142299" y="321237"/>
                  </a:cubicBezTo>
                  <a:cubicBezTo>
                    <a:pt x="161750" y="321237"/>
                    <a:pt x="177518" y="337005"/>
                    <a:pt x="177518" y="356456"/>
                  </a:cubicBezTo>
                  <a:cubicBezTo>
                    <a:pt x="177518" y="375907"/>
                    <a:pt x="161750" y="391675"/>
                    <a:pt x="142299" y="391675"/>
                  </a:cubicBezTo>
                  <a:cubicBezTo>
                    <a:pt x="132573" y="391675"/>
                    <a:pt x="123768" y="387733"/>
                    <a:pt x="117395" y="381360"/>
                  </a:cubicBezTo>
                  <a:close/>
                  <a:moveTo>
                    <a:pt x="10316" y="381361"/>
                  </a:moveTo>
                  <a:cubicBezTo>
                    <a:pt x="3942" y="374987"/>
                    <a:pt x="0" y="366182"/>
                    <a:pt x="0" y="356457"/>
                  </a:cubicBezTo>
                  <a:cubicBezTo>
                    <a:pt x="0" y="337006"/>
                    <a:pt x="15768" y="321238"/>
                    <a:pt x="35219" y="321238"/>
                  </a:cubicBezTo>
                  <a:cubicBezTo>
                    <a:pt x="54670" y="321238"/>
                    <a:pt x="70438" y="337006"/>
                    <a:pt x="70438" y="356457"/>
                  </a:cubicBezTo>
                  <a:cubicBezTo>
                    <a:pt x="70438" y="375908"/>
                    <a:pt x="54670" y="391676"/>
                    <a:pt x="35219" y="391676"/>
                  </a:cubicBezTo>
                  <a:cubicBezTo>
                    <a:pt x="25494" y="391676"/>
                    <a:pt x="16689" y="387734"/>
                    <a:pt x="10316" y="3813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893057" y="4037550"/>
            <a:ext cx="2227346" cy="416316"/>
            <a:chOff x="603196" y="3180076"/>
            <a:chExt cx="1670727" cy="312165"/>
          </a:xfrm>
        </p:grpSpPr>
        <p:sp>
          <p:nvSpPr>
            <p:cNvPr id="78" name="圆角矩形 77"/>
            <p:cNvSpPr/>
            <p:nvPr/>
          </p:nvSpPr>
          <p:spPr>
            <a:xfrm>
              <a:off x="603196" y="3180076"/>
              <a:ext cx="1670727" cy="312165"/>
            </a:xfrm>
            <a:prstGeom prst="roundRect">
              <a:avLst/>
            </a:prstGeom>
            <a:solidFill>
              <a:srgbClr val="0070C0"/>
            </a:solidFill>
            <a:ln w="127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101600" dist="254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79" name="矩形 78"/>
            <p:cNvSpPr>
              <a:spLocks noChangeArrowheads="1"/>
            </p:cNvSpPr>
            <p:nvPr/>
          </p:nvSpPr>
          <p:spPr bwMode="auto">
            <a:xfrm>
              <a:off x="880677" y="3223695"/>
              <a:ext cx="1115764" cy="224927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/>
            <a:lstStyle/>
            <a:p>
              <a:pPr algn="ctr"/>
              <a:r>
                <a:rPr lang="tr-TR" altLang="zh-CN" sz="1900" b="1" cap="all" dirty="0">
                  <a:solidFill>
                    <a:schemeClr val="bg1"/>
                  </a:solidFill>
                  <a:latin typeface="+mj-lt"/>
                  <a:ea typeface="方正兰亭准黑_GBK" panose="02000000000000000000" pitchFamily="2" charset="-122"/>
                  <a:cs typeface="+mj-cs"/>
                </a:rPr>
                <a:t>OPTION HERE</a:t>
              </a:r>
              <a:endParaRPr lang="en-US" altLang="zh-CN" sz="1900" b="1" cap="all" dirty="0">
                <a:solidFill>
                  <a:schemeClr val="bg1"/>
                </a:solidFill>
                <a:latin typeface="+mj-lt"/>
                <a:ea typeface="方正兰亭准黑_GBK" panose="02000000000000000000" pitchFamily="2" charset="-122"/>
                <a:cs typeface="+mj-cs"/>
              </a:endParaRPr>
            </a:p>
          </p:txBody>
        </p:sp>
        <p:sp>
          <p:nvSpPr>
            <p:cNvPr id="80" name="任意多边形 79"/>
            <p:cNvSpPr/>
            <p:nvPr/>
          </p:nvSpPr>
          <p:spPr>
            <a:xfrm rot="13500000" flipH="1">
              <a:off x="2029342" y="3273324"/>
              <a:ext cx="125669" cy="125669"/>
            </a:xfrm>
            <a:custGeom>
              <a:avLst/>
              <a:gdLst>
                <a:gd name="connsiteX0" fmla="*/ 331554 w 391677"/>
                <a:gd name="connsiteY0" fmla="*/ 60123 h 391677"/>
                <a:gd name="connsiteX1" fmla="*/ 321239 w 391677"/>
                <a:gd name="connsiteY1" fmla="*/ 35219 h 391677"/>
                <a:gd name="connsiteX2" fmla="*/ 356458 w 391677"/>
                <a:gd name="connsiteY2" fmla="*/ 0 h 391677"/>
                <a:gd name="connsiteX3" fmla="*/ 391677 w 391677"/>
                <a:gd name="connsiteY3" fmla="*/ 35219 h 391677"/>
                <a:gd name="connsiteX4" fmla="*/ 356458 w 391677"/>
                <a:gd name="connsiteY4" fmla="*/ 70438 h 391677"/>
                <a:gd name="connsiteX5" fmla="*/ 331554 w 391677"/>
                <a:gd name="connsiteY5" fmla="*/ 60123 h 391677"/>
                <a:gd name="connsiteX6" fmla="*/ 331554 w 391677"/>
                <a:gd name="connsiteY6" fmla="*/ 167202 h 391677"/>
                <a:gd name="connsiteX7" fmla="*/ 321238 w 391677"/>
                <a:gd name="connsiteY7" fmla="*/ 142299 h 391677"/>
                <a:gd name="connsiteX8" fmla="*/ 356457 w 391677"/>
                <a:gd name="connsiteY8" fmla="*/ 107080 h 391677"/>
                <a:gd name="connsiteX9" fmla="*/ 391676 w 391677"/>
                <a:gd name="connsiteY9" fmla="*/ 142299 h 391677"/>
                <a:gd name="connsiteX10" fmla="*/ 356457 w 391677"/>
                <a:gd name="connsiteY10" fmla="*/ 177518 h 391677"/>
                <a:gd name="connsiteX11" fmla="*/ 331554 w 391677"/>
                <a:gd name="connsiteY11" fmla="*/ 167202 h 391677"/>
                <a:gd name="connsiteX12" fmla="*/ 331554 w 391677"/>
                <a:gd name="connsiteY12" fmla="*/ 274282 h 391677"/>
                <a:gd name="connsiteX13" fmla="*/ 321239 w 391677"/>
                <a:gd name="connsiteY13" fmla="*/ 249378 h 391677"/>
                <a:gd name="connsiteX14" fmla="*/ 356458 w 391677"/>
                <a:gd name="connsiteY14" fmla="*/ 214159 h 391677"/>
                <a:gd name="connsiteX15" fmla="*/ 391677 w 391677"/>
                <a:gd name="connsiteY15" fmla="*/ 249378 h 391677"/>
                <a:gd name="connsiteX16" fmla="*/ 356458 w 391677"/>
                <a:gd name="connsiteY16" fmla="*/ 284597 h 391677"/>
                <a:gd name="connsiteX17" fmla="*/ 331554 w 391677"/>
                <a:gd name="connsiteY17" fmla="*/ 274282 h 391677"/>
                <a:gd name="connsiteX18" fmla="*/ 331554 w 391677"/>
                <a:gd name="connsiteY18" fmla="*/ 381362 h 391677"/>
                <a:gd name="connsiteX19" fmla="*/ 321239 w 391677"/>
                <a:gd name="connsiteY19" fmla="*/ 356458 h 391677"/>
                <a:gd name="connsiteX20" fmla="*/ 356458 w 391677"/>
                <a:gd name="connsiteY20" fmla="*/ 321239 h 391677"/>
                <a:gd name="connsiteX21" fmla="*/ 391677 w 391677"/>
                <a:gd name="connsiteY21" fmla="*/ 356458 h 391677"/>
                <a:gd name="connsiteX22" fmla="*/ 356458 w 391677"/>
                <a:gd name="connsiteY22" fmla="*/ 391677 h 391677"/>
                <a:gd name="connsiteX23" fmla="*/ 331554 w 391677"/>
                <a:gd name="connsiteY23" fmla="*/ 381362 h 391677"/>
                <a:gd name="connsiteX24" fmla="*/ 224474 w 391677"/>
                <a:gd name="connsiteY24" fmla="*/ 381361 h 391677"/>
                <a:gd name="connsiteX25" fmla="*/ 214159 w 391677"/>
                <a:gd name="connsiteY25" fmla="*/ 356457 h 391677"/>
                <a:gd name="connsiteX26" fmla="*/ 249378 w 391677"/>
                <a:gd name="connsiteY26" fmla="*/ 321238 h 391677"/>
                <a:gd name="connsiteX27" fmla="*/ 284597 w 391677"/>
                <a:gd name="connsiteY27" fmla="*/ 356457 h 391677"/>
                <a:gd name="connsiteX28" fmla="*/ 249378 w 391677"/>
                <a:gd name="connsiteY28" fmla="*/ 391676 h 391677"/>
                <a:gd name="connsiteX29" fmla="*/ 224474 w 391677"/>
                <a:gd name="connsiteY29" fmla="*/ 381361 h 391677"/>
                <a:gd name="connsiteX30" fmla="*/ 117395 w 391677"/>
                <a:gd name="connsiteY30" fmla="*/ 381360 h 391677"/>
                <a:gd name="connsiteX31" fmla="*/ 107080 w 391677"/>
                <a:gd name="connsiteY31" fmla="*/ 356456 h 391677"/>
                <a:gd name="connsiteX32" fmla="*/ 142299 w 391677"/>
                <a:gd name="connsiteY32" fmla="*/ 321237 h 391677"/>
                <a:gd name="connsiteX33" fmla="*/ 177518 w 391677"/>
                <a:gd name="connsiteY33" fmla="*/ 356456 h 391677"/>
                <a:gd name="connsiteX34" fmla="*/ 142299 w 391677"/>
                <a:gd name="connsiteY34" fmla="*/ 391675 h 391677"/>
                <a:gd name="connsiteX35" fmla="*/ 117395 w 391677"/>
                <a:gd name="connsiteY35" fmla="*/ 381360 h 391677"/>
                <a:gd name="connsiteX36" fmla="*/ 10316 w 391677"/>
                <a:gd name="connsiteY36" fmla="*/ 381361 h 391677"/>
                <a:gd name="connsiteX37" fmla="*/ 0 w 391677"/>
                <a:gd name="connsiteY37" fmla="*/ 356457 h 391677"/>
                <a:gd name="connsiteX38" fmla="*/ 35219 w 391677"/>
                <a:gd name="connsiteY38" fmla="*/ 321238 h 391677"/>
                <a:gd name="connsiteX39" fmla="*/ 70438 w 391677"/>
                <a:gd name="connsiteY39" fmla="*/ 356457 h 391677"/>
                <a:gd name="connsiteX40" fmla="*/ 35219 w 391677"/>
                <a:gd name="connsiteY40" fmla="*/ 391676 h 391677"/>
                <a:gd name="connsiteX41" fmla="*/ 10316 w 391677"/>
                <a:gd name="connsiteY41" fmla="*/ 381361 h 391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91677" h="391677">
                  <a:moveTo>
                    <a:pt x="331554" y="60123"/>
                  </a:moveTo>
                  <a:cubicBezTo>
                    <a:pt x="325181" y="53750"/>
                    <a:pt x="321239" y="44945"/>
                    <a:pt x="321239" y="35219"/>
                  </a:cubicBezTo>
                  <a:cubicBezTo>
                    <a:pt x="321239" y="15768"/>
                    <a:pt x="337007" y="0"/>
                    <a:pt x="356458" y="0"/>
                  </a:cubicBezTo>
                  <a:cubicBezTo>
                    <a:pt x="375909" y="0"/>
                    <a:pt x="391677" y="15768"/>
                    <a:pt x="391677" y="35219"/>
                  </a:cubicBezTo>
                  <a:cubicBezTo>
                    <a:pt x="391677" y="54670"/>
                    <a:pt x="375909" y="70438"/>
                    <a:pt x="356458" y="70438"/>
                  </a:cubicBezTo>
                  <a:cubicBezTo>
                    <a:pt x="346732" y="70438"/>
                    <a:pt x="337928" y="66496"/>
                    <a:pt x="331554" y="60123"/>
                  </a:cubicBezTo>
                  <a:close/>
                  <a:moveTo>
                    <a:pt x="331554" y="167202"/>
                  </a:moveTo>
                  <a:cubicBezTo>
                    <a:pt x="325180" y="160829"/>
                    <a:pt x="321238" y="152024"/>
                    <a:pt x="321238" y="142299"/>
                  </a:cubicBezTo>
                  <a:cubicBezTo>
                    <a:pt x="321238" y="122848"/>
                    <a:pt x="337006" y="107080"/>
                    <a:pt x="356457" y="107080"/>
                  </a:cubicBezTo>
                  <a:cubicBezTo>
                    <a:pt x="375908" y="107080"/>
                    <a:pt x="391676" y="122848"/>
                    <a:pt x="391676" y="142299"/>
                  </a:cubicBezTo>
                  <a:cubicBezTo>
                    <a:pt x="391676" y="161750"/>
                    <a:pt x="375908" y="177518"/>
                    <a:pt x="356457" y="177518"/>
                  </a:cubicBezTo>
                  <a:cubicBezTo>
                    <a:pt x="346732" y="177518"/>
                    <a:pt x="337927" y="173576"/>
                    <a:pt x="331554" y="167202"/>
                  </a:cubicBezTo>
                  <a:close/>
                  <a:moveTo>
                    <a:pt x="331554" y="274282"/>
                  </a:moveTo>
                  <a:cubicBezTo>
                    <a:pt x="325181" y="267908"/>
                    <a:pt x="321239" y="259103"/>
                    <a:pt x="321239" y="249378"/>
                  </a:cubicBezTo>
                  <a:cubicBezTo>
                    <a:pt x="321239" y="229927"/>
                    <a:pt x="337007" y="214159"/>
                    <a:pt x="356458" y="214159"/>
                  </a:cubicBezTo>
                  <a:cubicBezTo>
                    <a:pt x="375909" y="214159"/>
                    <a:pt x="391677" y="229927"/>
                    <a:pt x="391677" y="249378"/>
                  </a:cubicBezTo>
                  <a:cubicBezTo>
                    <a:pt x="391677" y="268829"/>
                    <a:pt x="375909" y="284597"/>
                    <a:pt x="356458" y="284597"/>
                  </a:cubicBezTo>
                  <a:cubicBezTo>
                    <a:pt x="346732" y="284597"/>
                    <a:pt x="337928" y="280655"/>
                    <a:pt x="331554" y="274282"/>
                  </a:cubicBezTo>
                  <a:close/>
                  <a:moveTo>
                    <a:pt x="331554" y="381362"/>
                  </a:moveTo>
                  <a:cubicBezTo>
                    <a:pt x="325181" y="374988"/>
                    <a:pt x="321239" y="366183"/>
                    <a:pt x="321239" y="356458"/>
                  </a:cubicBezTo>
                  <a:cubicBezTo>
                    <a:pt x="321239" y="337007"/>
                    <a:pt x="337007" y="321239"/>
                    <a:pt x="356458" y="321239"/>
                  </a:cubicBezTo>
                  <a:cubicBezTo>
                    <a:pt x="375909" y="321239"/>
                    <a:pt x="391677" y="337007"/>
                    <a:pt x="391677" y="356458"/>
                  </a:cubicBezTo>
                  <a:cubicBezTo>
                    <a:pt x="391677" y="375909"/>
                    <a:pt x="375909" y="391677"/>
                    <a:pt x="356458" y="391677"/>
                  </a:cubicBezTo>
                  <a:cubicBezTo>
                    <a:pt x="346732" y="391677"/>
                    <a:pt x="337928" y="387735"/>
                    <a:pt x="331554" y="381362"/>
                  </a:cubicBezTo>
                  <a:close/>
                  <a:moveTo>
                    <a:pt x="224474" y="381361"/>
                  </a:moveTo>
                  <a:cubicBezTo>
                    <a:pt x="218101" y="374987"/>
                    <a:pt x="214159" y="366182"/>
                    <a:pt x="214159" y="356457"/>
                  </a:cubicBezTo>
                  <a:cubicBezTo>
                    <a:pt x="214159" y="337006"/>
                    <a:pt x="229927" y="321238"/>
                    <a:pt x="249378" y="321238"/>
                  </a:cubicBezTo>
                  <a:cubicBezTo>
                    <a:pt x="268829" y="321238"/>
                    <a:pt x="284597" y="337006"/>
                    <a:pt x="284597" y="356457"/>
                  </a:cubicBezTo>
                  <a:cubicBezTo>
                    <a:pt x="284597" y="375908"/>
                    <a:pt x="268829" y="391676"/>
                    <a:pt x="249378" y="391676"/>
                  </a:cubicBezTo>
                  <a:cubicBezTo>
                    <a:pt x="239652" y="391676"/>
                    <a:pt x="230848" y="387734"/>
                    <a:pt x="224474" y="381361"/>
                  </a:cubicBezTo>
                  <a:close/>
                  <a:moveTo>
                    <a:pt x="117395" y="381360"/>
                  </a:moveTo>
                  <a:cubicBezTo>
                    <a:pt x="111022" y="374987"/>
                    <a:pt x="107080" y="366182"/>
                    <a:pt x="107080" y="356456"/>
                  </a:cubicBezTo>
                  <a:cubicBezTo>
                    <a:pt x="107080" y="337005"/>
                    <a:pt x="122848" y="321237"/>
                    <a:pt x="142299" y="321237"/>
                  </a:cubicBezTo>
                  <a:cubicBezTo>
                    <a:pt x="161750" y="321237"/>
                    <a:pt x="177518" y="337005"/>
                    <a:pt x="177518" y="356456"/>
                  </a:cubicBezTo>
                  <a:cubicBezTo>
                    <a:pt x="177518" y="375907"/>
                    <a:pt x="161750" y="391675"/>
                    <a:pt x="142299" y="391675"/>
                  </a:cubicBezTo>
                  <a:cubicBezTo>
                    <a:pt x="132573" y="391675"/>
                    <a:pt x="123768" y="387733"/>
                    <a:pt x="117395" y="381360"/>
                  </a:cubicBezTo>
                  <a:close/>
                  <a:moveTo>
                    <a:pt x="10316" y="381361"/>
                  </a:moveTo>
                  <a:cubicBezTo>
                    <a:pt x="3942" y="374987"/>
                    <a:pt x="0" y="366182"/>
                    <a:pt x="0" y="356457"/>
                  </a:cubicBezTo>
                  <a:cubicBezTo>
                    <a:pt x="0" y="337006"/>
                    <a:pt x="15768" y="321238"/>
                    <a:pt x="35219" y="321238"/>
                  </a:cubicBezTo>
                  <a:cubicBezTo>
                    <a:pt x="54670" y="321238"/>
                    <a:pt x="70438" y="337006"/>
                    <a:pt x="70438" y="356457"/>
                  </a:cubicBezTo>
                  <a:cubicBezTo>
                    <a:pt x="70438" y="375908"/>
                    <a:pt x="54670" y="391676"/>
                    <a:pt x="35219" y="391676"/>
                  </a:cubicBezTo>
                  <a:cubicBezTo>
                    <a:pt x="25494" y="391676"/>
                    <a:pt x="16689" y="387734"/>
                    <a:pt x="10316" y="3813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9173481" y="1807213"/>
            <a:ext cx="2227346" cy="416316"/>
            <a:chOff x="6814322" y="3180076"/>
            <a:chExt cx="1670727" cy="312165"/>
          </a:xfrm>
        </p:grpSpPr>
        <p:sp>
          <p:nvSpPr>
            <p:cNvPr id="82" name="圆角矩形 81"/>
            <p:cNvSpPr/>
            <p:nvPr/>
          </p:nvSpPr>
          <p:spPr>
            <a:xfrm>
              <a:off x="6814322" y="3180076"/>
              <a:ext cx="1670727" cy="312165"/>
            </a:xfrm>
            <a:prstGeom prst="roundRect">
              <a:avLst/>
            </a:prstGeom>
            <a:solidFill>
              <a:srgbClr val="0070C0"/>
            </a:solidFill>
            <a:ln w="127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101600" dist="254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83" name="矩形 82"/>
            <p:cNvSpPr>
              <a:spLocks noChangeArrowheads="1"/>
            </p:cNvSpPr>
            <p:nvPr/>
          </p:nvSpPr>
          <p:spPr bwMode="auto">
            <a:xfrm>
              <a:off x="7091803" y="3223695"/>
              <a:ext cx="1115764" cy="224927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/>
            <a:lstStyle/>
            <a:p>
              <a:pPr algn="ctr"/>
              <a:r>
                <a:rPr lang="zh-CN" altLang="en-US" sz="1900" b="1" cap="all" dirty="0">
                  <a:solidFill>
                    <a:schemeClr val="bg1"/>
                  </a:solidFill>
                  <a:latin typeface="+mj-lt"/>
                  <a:ea typeface="方正兰亭准黑_GBK" panose="02000000000000000000" pitchFamily="2" charset="-122"/>
                </a:rPr>
                <a:t>添加</a:t>
              </a:r>
              <a:r>
                <a:rPr lang="tr-TR" altLang="zh-CN" sz="1900" b="1" cap="all" dirty="0">
                  <a:solidFill>
                    <a:schemeClr val="bg1"/>
                  </a:solidFill>
                  <a:latin typeface="+mj-lt"/>
                  <a:ea typeface="方正兰亭准黑_GBK" panose="02000000000000000000" pitchFamily="2" charset="-122"/>
                </a:rPr>
                <a:t>OPTION HERE</a:t>
              </a:r>
              <a:r>
                <a:rPr lang="zh-CN" altLang="en-US" sz="1900" b="1" cap="all" dirty="0">
                  <a:solidFill>
                    <a:schemeClr val="bg1"/>
                  </a:solidFill>
                  <a:latin typeface="+mj-lt"/>
                  <a:ea typeface="方正兰亭准黑_GBK" panose="02000000000000000000" pitchFamily="2" charset="-122"/>
                </a:rPr>
                <a:t>题</a:t>
              </a:r>
              <a:endParaRPr lang="en-US" altLang="zh-CN" sz="1900" b="1" cap="all" dirty="0">
                <a:solidFill>
                  <a:schemeClr val="bg1"/>
                </a:solidFill>
                <a:latin typeface="+mj-lt"/>
                <a:ea typeface="方正兰亭准黑_GBK" panose="02000000000000000000" pitchFamily="2" charset="-122"/>
              </a:endParaRPr>
            </a:p>
          </p:txBody>
        </p:sp>
        <p:sp>
          <p:nvSpPr>
            <p:cNvPr id="84" name="任意多边形 83"/>
            <p:cNvSpPr/>
            <p:nvPr/>
          </p:nvSpPr>
          <p:spPr>
            <a:xfrm rot="8100000">
              <a:off x="6953708" y="3273324"/>
              <a:ext cx="125669" cy="125669"/>
            </a:xfrm>
            <a:custGeom>
              <a:avLst/>
              <a:gdLst>
                <a:gd name="connsiteX0" fmla="*/ 331554 w 391677"/>
                <a:gd name="connsiteY0" fmla="*/ 60123 h 391677"/>
                <a:gd name="connsiteX1" fmla="*/ 321239 w 391677"/>
                <a:gd name="connsiteY1" fmla="*/ 35219 h 391677"/>
                <a:gd name="connsiteX2" fmla="*/ 356458 w 391677"/>
                <a:gd name="connsiteY2" fmla="*/ 0 h 391677"/>
                <a:gd name="connsiteX3" fmla="*/ 391677 w 391677"/>
                <a:gd name="connsiteY3" fmla="*/ 35219 h 391677"/>
                <a:gd name="connsiteX4" fmla="*/ 356458 w 391677"/>
                <a:gd name="connsiteY4" fmla="*/ 70438 h 391677"/>
                <a:gd name="connsiteX5" fmla="*/ 331554 w 391677"/>
                <a:gd name="connsiteY5" fmla="*/ 60123 h 391677"/>
                <a:gd name="connsiteX6" fmla="*/ 331554 w 391677"/>
                <a:gd name="connsiteY6" fmla="*/ 167202 h 391677"/>
                <a:gd name="connsiteX7" fmla="*/ 321238 w 391677"/>
                <a:gd name="connsiteY7" fmla="*/ 142299 h 391677"/>
                <a:gd name="connsiteX8" fmla="*/ 356457 w 391677"/>
                <a:gd name="connsiteY8" fmla="*/ 107080 h 391677"/>
                <a:gd name="connsiteX9" fmla="*/ 391676 w 391677"/>
                <a:gd name="connsiteY9" fmla="*/ 142299 h 391677"/>
                <a:gd name="connsiteX10" fmla="*/ 356457 w 391677"/>
                <a:gd name="connsiteY10" fmla="*/ 177518 h 391677"/>
                <a:gd name="connsiteX11" fmla="*/ 331554 w 391677"/>
                <a:gd name="connsiteY11" fmla="*/ 167202 h 391677"/>
                <a:gd name="connsiteX12" fmla="*/ 331554 w 391677"/>
                <a:gd name="connsiteY12" fmla="*/ 274282 h 391677"/>
                <a:gd name="connsiteX13" fmla="*/ 321239 w 391677"/>
                <a:gd name="connsiteY13" fmla="*/ 249378 h 391677"/>
                <a:gd name="connsiteX14" fmla="*/ 356458 w 391677"/>
                <a:gd name="connsiteY14" fmla="*/ 214159 h 391677"/>
                <a:gd name="connsiteX15" fmla="*/ 391677 w 391677"/>
                <a:gd name="connsiteY15" fmla="*/ 249378 h 391677"/>
                <a:gd name="connsiteX16" fmla="*/ 356458 w 391677"/>
                <a:gd name="connsiteY16" fmla="*/ 284597 h 391677"/>
                <a:gd name="connsiteX17" fmla="*/ 331554 w 391677"/>
                <a:gd name="connsiteY17" fmla="*/ 274282 h 391677"/>
                <a:gd name="connsiteX18" fmla="*/ 331554 w 391677"/>
                <a:gd name="connsiteY18" fmla="*/ 381362 h 391677"/>
                <a:gd name="connsiteX19" fmla="*/ 321239 w 391677"/>
                <a:gd name="connsiteY19" fmla="*/ 356458 h 391677"/>
                <a:gd name="connsiteX20" fmla="*/ 356458 w 391677"/>
                <a:gd name="connsiteY20" fmla="*/ 321239 h 391677"/>
                <a:gd name="connsiteX21" fmla="*/ 391677 w 391677"/>
                <a:gd name="connsiteY21" fmla="*/ 356458 h 391677"/>
                <a:gd name="connsiteX22" fmla="*/ 356458 w 391677"/>
                <a:gd name="connsiteY22" fmla="*/ 391677 h 391677"/>
                <a:gd name="connsiteX23" fmla="*/ 331554 w 391677"/>
                <a:gd name="connsiteY23" fmla="*/ 381362 h 391677"/>
                <a:gd name="connsiteX24" fmla="*/ 224474 w 391677"/>
                <a:gd name="connsiteY24" fmla="*/ 381361 h 391677"/>
                <a:gd name="connsiteX25" fmla="*/ 214159 w 391677"/>
                <a:gd name="connsiteY25" fmla="*/ 356457 h 391677"/>
                <a:gd name="connsiteX26" fmla="*/ 249378 w 391677"/>
                <a:gd name="connsiteY26" fmla="*/ 321238 h 391677"/>
                <a:gd name="connsiteX27" fmla="*/ 284597 w 391677"/>
                <a:gd name="connsiteY27" fmla="*/ 356457 h 391677"/>
                <a:gd name="connsiteX28" fmla="*/ 249378 w 391677"/>
                <a:gd name="connsiteY28" fmla="*/ 391676 h 391677"/>
                <a:gd name="connsiteX29" fmla="*/ 224474 w 391677"/>
                <a:gd name="connsiteY29" fmla="*/ 381361 h 391677"/>
                <a:gd name="connsiteX30" fmla="*/ 117395 w 391677"/>
                <a:gd name="connsiteY30" fmla="*/ 381360 h 391677"/>
                <a:gd name="connsiteX31" fmla="*/ 107080 w 391677"/>
                <a:gd name="connsiteY31" fmla="*/ 356456 h 391677"/>
                <a:gd name="connsiteX32" fmla="*/ 142299 w 391677"/>
                <a:gd name="connsiteY32" fmla="*/ 321237 h 391677"/>
                <a:gd name="connsiteX33" fmla="*/ 177518 w 391677"/>
                <a:gd name="connsiteY33" fmla="*/ 356456 h 391677"/>
                <a:gd name="connsiteX34" fmla="*/ 142299 w 391677"/>
                <a:gd name="connsiteY34" fmla="*/ 391675 h 391677"/>
                <a:gd name="connsiteX35" fmla="*/ 117395 w 391677"/>
                <a:gd name="connsiteY35" fmla="*/ 381360 h 391677"/>
                <a:gd name="connsiteX36" fmla="*/ 10316 w 391677"/>
                <a:gd name="connsiteY36" fmla="*/ 381361 h 391677"/>
                <a:gd name="connsiteX37" fmla="*/ 0 w 391677"/>
                <a:gd name="connsiteY37" fmla="*/ 356457 h 391677"/>
                <a:gd name="connsiteX38" fmla="*/ 35219 w 391677"/>
                <a:gd name="connsiteY38" fmla="*/ 321238 h 391677"/>
                <a:gd name="connsiteX39" fmla="*/ 70438 w 391677"/>
                <a:gd name="connsiteY39" fmla="*/ 356457 h 391677"/>
                <a:gd name="connsiteX40" fmla="*/ 35219 w 391677"/>
                <a:gd name="connsiteY40" fmla="*/ 391676 h 391677"/>
                <a:gd name="connsiteX41" fmla="*/ 10316 w 391677"/>
                <a:gd name="connsiteY41" fmla="*/ 381361 h 391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91677" h="391677">
                  <a:moveTo>
                    <a:pt x="331554" y="60123"/>
                  </a:moveTo>
                  <a:cubicBezTo>
                    <a:pt x="325181" y="53750"/>
                    <a:pt x="321239" y="44945"/>
                    <a:pt x="321239" y="35219"/>
                  </a:cubicBezTo>
                  <a:cubicBezTo>
                    <a:pt x="321239" y="15768"/>
                    <a:pt x="337007" y="0"/>
                    <a:pt x="356458" y="0"/>
                  </a:cubicBezTo>
                  <a:cubicBezTo>
                    <a:pt x="375909" y="0"/>
                    <a:pt x="391677" y="15768"/>
                    <a:pt x="391677" y="35219"/>
                  </a:cubicBezTo>
                  <a:cubicBezTo>
                    <a:pt x="391677" y="54670"/>
                    <a:pt x="375909" y="70438"/>
                    <a:pt x="356458" y="70438"/>
                  </a:cubicBezTo>
                  <a:cubicBezTo>
                    <a:pt x="346732" y="70438"/>
                    <a:pt x="337928" y="66496"/>
                    <a:pt x="331554" y="60123"/>
                  </a:cubicBezTo>
                  <a:close/>
                  <a:moveTo>
                    <a:pt x="331554" y="167202"/>
                  </a:moveTo>
                  <a:cubicBezTo>
                    <a:pt x="325180" y="160829"/>
                    <a:pt x="321238" y="152024"/>
                    <a:pt x="321238" y="142299"/>
                  </a:cubicBezTo>
                  <a:cubicBezTo>
                    <a:pt x="321238" y="122848"/>
                    <a:pt x="337006" y="107080"/>
                    <a:pt x="356457" y="107080"/>
                  </a:cubicBezTo>
                  <a:cubicBezTo>
                    <a:pt x="375908" y="107080"/>
                    <a:pt x="391676" y="122848"/>
                    <a:pt x="391676" y="142299"/>
                  </a:cubicBezTo>
                  <a:cubicBezTo>
                    <a:pt x="391676" y="161750"/>
                    <a:pt x="375908" y="177518"/>
                    <a:pt x="356457" y="177518"/>
                  </a:cubicBezTo>
                  <a:cubicBezTo>
                    <a:pt x="346732" y="177518"/>
                    <a:pt x="337927" y="173576"/>
                    <a:pt x="331554" y="167202"/>
                  </a:cubicBezTo>
                  <a:close/>
                  <a:moveTo>
                    <a:pt x="331554" y="274282"/>
                  </a:moveTo>
                  <a:cubicBezTo>
                    <a:pt x="325181" y="267908"/>
                    <a:pt x="321239" y="259103"/>
                    <a:pt x="321239" y="249378"/>
                  </a:cubicBezTo>
                  <a:cubicBezTo>
                    <a:pt x="321239" y="229927"/>
                    <a:pt x="337007" y="214159"/>
                    <a:pt x="356458" y="214159"/>
                  </a:cubicBezTo>
                  <a:cubicBezTo>
                    <a:pt x="375909" y="214159"/>
                    <a:pt x="391677" y="229927"/>
                    <a:pt x="391677" y="249378"/>
                  </a:cubicBezTo>
                  <a:cubicBezTo>
                    <a:pt x="391677" y="268829"/>
                    <a:pt x="375909" y="284597"/>
                    <a:pt x="356458" y="284597"/>
                  </a:cubicBezTo>
                  <a:cubicBezTo>
                    <a:pt x="346732" y="284597"/>
                    <a:pt x="337928" y="280655"/>
                    <a:pt x="331554" y="274282"/>
                  </a:cubicBezTo>
                  <a:close/>
                  <a:moveTo>
                    <a:pt x="331554" y="381362"/>
                  </a:moveTo>
                  <a:cubicBezTo>
                    <a:pt x="325181" y="374988"/>
                    <a:pt x="321239" y="366183"/>
                    <a:pt x="321239" y="356458"/>
                  </a:cubicBezTo>
                  <a:cubicBezTo>
                    <a:pt x="321239" y="337007"/>
                    <a:pt x="337007" y="321239"/>
                    <a:pt x="356458" y="321239"/>
                  </a:cubicBezTo>
                  <a:cubicBezTo>
                    <a:pt x="375909" y="321239"/>
                    <a:pt x="391677" y="337007"/>
                    <a:pt x="391677" y="356458"/>
                  </a:cubicBezTo>
                  <a:cubicBezTo>
                    <a:pt x="391677" y="375909"/>
                    <a:pt x="375909" y="391677"/>
                    <a:pt x="356458" y="391677"/>
                  </a:cubicBezTo>
                  <a:cubicBezTo>
                    <a:pt x="346732" y="391677"/>
                    <a:pt x="337928" y="387735"/>
                    <a:pt x="331554" y="381362"/>
                  </a:cubicBezTo>
                  <a:close/>
                  <a:moveTo>
                    <a:pt x="224474" y="381361"/>
                  </a:moveTo>
                  <a:cubicBezTo>
                    <a:pt x="218101" y="374987"/>
                    <a:pt x="214159" y="366182"/>
                    <a:pt x="214159" y="356457"/>
                  </a:cubicBezTo>
                  <a:cubicBezTo>
                    <a:pt x="214159" y="337006"/>
                    <a:pt x="229927" y="321238"/>
                    <a:pt x="249378" y="321238"/>
                  </a:cubicBezTo>
                  <a:cubicBezTo>
                    <a:pt x="268829" y="321238"/>
                    <a:pt x="284597" y="337006"/>
                    <a:pt x="284597" y="356457"/>
                  </a:cubicBezTo>
                  <a:cubicBezTo>
                    <a:pt x="284597" y="375908"/>
                    <a:pt x="268829" y="391676"/>
                    <a:pt x="249378" y="391676"/>
                  </a:cubicBezTo>
                  <a:cubicBezTo>
                    <a:pt x="239652" y="391676"/>
                    <a:pt x="230848" y="387734"/>
                    <a:pt x="224474" y="381361"/>
                  </a:cubicBezTo>
                  <a:close/>
                  <a:moveTo>
                    <a:pt x="117395" y="381360"/>
                  </a:moveTo>
                  <a:cubicBezTo>
                    <a:pt x="111022" y="374987"/>
                    <a:pt x="107080" y="366182"/>
                    <a:pt x="107080" y="356456"/>
                  </a:cubicBezTo>
                  <a:cubicBezTo>
                    <a:pt x="107080" y="337005"/>
                    <a:pt x="122848" y="321237"/>
                    <a:pt x="142299" y="321237"/>
                  </a:cubicBezTo>
                  <a:cubicBezTo>
                    <a:pt x="161750" y="321237"/>
                    <a:pt x="177518" y="337005"/>
                    <a:pt x="177518" y="356456"/>
                  </a:cubicBezTo>
                  <a:cubicBezTo>
                    <a:pt x="177518" y="375907"/>
                    <a:pt x="161750" y="391675"/>
                    <a:pt x="142299" y="391675"/>
                  </a:cubicBezTo>
                  <a:cubicBezTo>
                    <a:pt x="132573" y="391675"/>
                    <a:pt x="123768" y="387733"/>
                    <a:pt x="117395" y="381360"/>
                  </a:cubicBezTo>
                  <a:close/>
                  <a:moveTo>
                    <a:pt x="10316" y="381361"/>
                  </a:moveTo>
                  <a:cubicBezTo>
                    <a:pt x="3942" y="374987"/>
                    <a:pt x="0" y="366182"/>
                    <a:pt x="0" y="356457"/>
                  </a:cubicBezTo>
                  <a:cubicBezTo>
                    <a:pt x="0" y="337006"/>
                    <a:pt x="15768" y="321238"/>
                    <a:pt x="35219" y="321238"/>
                  </a:cubicBezTo>
                  <a:cubicBezTo>
                    <a:pt x="54670" y="321238"/>
                    <a:pt x="70438" y="337006"/>
                    <a:pt x="70438" y="356457"/>
                  </a:cubicBezTo>
                  <a:cubicBezTo>
                    <a:pt x="70438" y="375908"/>
                    <a:pt x="54670" y="391676"/>
                    <a:pt x="35219" y="391676"/>
                  </a:cubicBezTo>
                  <a:cubicBezTo>
                    <a:pt x="25494" y="391676"/>
                    <a:pt x="16689" y="387734"/>
                    <a:pt x="10316" y="3813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319025" y="439873"/>
            <a:ext cx="484818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tr-TR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/>
              </a:rPr>
              <a:t>TITLE HERE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微软雅黑"/>
            </a:endParaRPr>
          </a:p>
        </p:txBody>
      </p:sp>
      <p:pic>
        <p:nvPicPr>
          <p:cNvPr id="86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7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883" y="333450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282" y="34282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51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r"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2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2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3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3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890"/>
                                </p:stCondLst>
                                <p:childTnLst>
                                  <p:par>
                                    <p:cTn id="4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39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3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3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7580"/>
                                </p:stCondLst>
                                <p:childTnLst>
                                  <p:par>
                                    <p:cTn id="6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8080"/>
                                </p:stCondLst>
                                <p:childTnLst>
                                  <p:par>
                                    <p:cTn id="6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3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10270"/>
                                </p:stCondLst>
                                <p:childTnLst>
                                  <p:par>
                                    <p:cTn id="8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10770"/>
                                </p:stCondLst>
                                <p:childTnLst>
                                  <p:par>
                                    <p:cTn id="8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3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5" grpId="0"/>
          <p:bldP spid="66" grpId="0"/>
          <p:bldP spid="67" grpId="0"/>
          <p:bldP spid="68" grpId="0"/>
          <p:bldP spid="4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3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3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890"/>
                                </p:stCondLst>
                                <p:childTnLst>
                                  <p:par>
                                    <p:cTn id="4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39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3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3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7580"/>
                                </p:stCondLst>
                                <p:childTnLst>
                                  <p:par>
                                    <p:cTn id="6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8080"/>
                                </p:stCondLst>
                                <p:childTnLst>
                                  <p:par>
                                    <p:cTn id="6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3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10270"/>
                                </p:stCondLst>
                                <p:childTnLst>
                                  <p:par>
                                    <p:cTn id="8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10770"/>
                                </p:stCondLst>
                                <p:childTnLst>
                                  <p:par>
                                    <p:cTn id="8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3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12960"/>
                                </p:stCondLst>
                                <p:childTnLst>
                                  <p:par>
                                    <p:cTn id="9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5" grpId="0"/>
          <p:bldP spid="66" grpId="0"/>
          <p:bldP spid="67" grpId="0"/>
          <p:bldP spid="68" grpId="0"/>
          <p:bldP spid="85" grpId="0"/>
          <p:bldP spid="44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319025" y="439873"/>
            <a:ext cx="484818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tr-TR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/>
              </a:rPr>
              <a:t>TITLE HERE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微软雅黑"/>
            </a:endParaRPr>
          </a:p>
        </p:txBody>
      </p:sp>
      <p:pic>
        <p:nvPicPr>
          <p:cNvPr id="23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883" y="333450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282" y="34282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2397281" y="2060137"/>
            <a:ext cx="2480327" cy="45209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52400" dist="152400" dir="5400000" sx="94000" sy="94000" algn="t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477" tIns="40739" rIns="81477" bIns="40739" rtlCol="0" anchor="ctr"/>
          <a:lstStyle/>
          <a:p>
            <a:pPr algn="ctr"/>
            <a:endParaRPr lang="zh-CN" altLang="en-US">
              <a:latin typeface="+mj-lt"/>
              <a:ea typeface="微软雅黑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188147" y="2044069"/>
            <a:ext cx="2480327" cy="45209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52400" dist="152400" dir="5400000" sx="94000" sy="94000" algn="t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477" tIns="40739" rIns="81477" bIns="40739" rtlCol="0" anchor="ctr"/>
          <a:lstStyle/>
          <a:p>
            <a:pPr algn="ctr"/>
            <a:endParaRPr lang="zh-CN" altLang="en-US">
              <a:latin typeface="+mj-lt"/>
              <a:ea typeface="微软雅黑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 bwMode="auto">
          <a:xfrm>
            <a:off x="6109360" y="1539889"/>
            <a:ext cx="0" cy="19446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直接连接符 7"/>
          <p:cNvCxnSpPr/>
          <p:nvPr/>
        </p:nvCxnSpPr>
        <p:spPr bwMode="auto">
          <a:xfrm>
            <a:off x="6109360" y="4398089"/>
            <a:ext cx="0" cy="19446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椭圆 8"/>
          <p:cNvSpPr/>
          <p:nvPr/>
        </p:nvSpPr>
        <p:spPr bwMode="auto">
          <a:xfrm>
            <a:off x="5563284" y="3305621"/>
            <a:ext cx="1092152" cy="1092468"/>
          </a:xfrm>
          <a:prstGeom prst="ellipse">
            <a:avLst/>
          </a:prstGeom>
          <a:gradFill flip="none" rotWithShape="1">
            <a:gsLst>
              <a:gs pos="49000">
                <a:srgbClr val="F7F7F7"/>
              </a:gs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 w="25400" cap="flat" cmpd="sng" algn="ctr">
            <a:gradFill>
              <a:gsLst>
                <a:gs pos="100000">
                  <a:schemeClr val="bg1"/>
                </a:gs>
                <a:gs pos="2000">
                  <a:schemeClr val="bg1">
                    <a:lumMod val="9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>
            <a:outerShdw blurRad="393700" dist="165100" dir="804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121914" tIns="60957" rIns="121914" bIns="60957" numCol="1" rtlCol="0" anchor="t" anchorCtr="0" compatLnSpc="1">
            <a:prstTxWarp prst="textNoShape">
              <a:avLst/>
            </a:prstTxWarp>
          </a:bodyPr>
          <a:lstStyle/>
          <a:p>
            <a:pPr defTabSz="1219142"/>
            <a:endParaRPr lang="zh-CN" altLang="en-US" sz="1600">
              <a:latin typeface="+mj-lt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6066" y="2048485"/>
            <a:ext cx="1475712" cy="446270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</a:bodyPr>
          <a:lstStyle/>
          <a:p>
            <a:pPr algn="r"/>
            <a:r>
              <a:rPr lang="tr-TR" altLang="zh-CN" sz="2100" b="1" dirty="0">
                <a:solidFill>
                  <a:schemeClr val="bg1"/>
                </a:solidFill>
                <a:latin typeface="+mj-lt"/>
                <a:ea typeface="微软雅黑" pitchFamily="34" charset="-122"/>
              </a:rPr>
              <a:t>TITLE HERE</a:t>
            </a:r>
            <a:endParaRPr lang="zh-CN" altLang="en-US" sz="2100" b="1" dirty="0">
              <a:solidFill>
                <a:schemeClr val="bg1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47334" y="2048485"/>
            <a:ext cx="1475713" cy="446270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</a:bodyPr>
          <a:lstStyle/>
          <a:p>
            <a:r>
              <a:rPr lang="tr-TR" altLang="zh-CN" sz="2100" b="1" dirty="0">
                <a:solidFill>
                  <a:schemeClr val="bg1"/>
                </a:solidFill>
                <a:latin typeface="+mj-lt"/>
                <a:ea typeface="微软雅黑" pitchFamily="34" charset="-122"/>
              </a:rPr>
              <a:t>TITLE HERE</a:t>
            </a:r>
            <a:endParaRPr lang="zh-CN" altLang="en-US" sz="2100" b="1" dirty="0">
              <a:solidFill>
                <a:schemeClr val="bg1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47617" y="2619071"/>
            <a:ext cx="3637945" cy="963335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itchFamily="34" charset="-122"/>
              </a:rPr>
              <a:t>A complex idea can be conveyed with just a single still image, namely making it possible to absorb large amounts of data quickly.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59784" y="2619071"/>
            <a:ext cx="3637945" cy="963335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itchFamily="34" charset="-122"/>
              </a:rPr>
              <a:t>A complex idea can be conveyed with just a single still image, namely making it possible to absorb large amounts of data quickly.</a:t>
            </a:r>
          </a:p>
        </p:txBody>
      </p:sp>
      <p:sp>
        <p:nvSpPr>
          <p:cNvPr id="14" name="矩形 13"/>
          <p:cNvSpPr/>
          <p:nvPr/>
        </p:nvSpPr>
        <p:spPr bwMode="auto">
          <a:xfrm>
            <a:off x="2687154" y="3851854"/>
            <a:ext cx="2149725" cy="352983"/>
          </a:xfrm>
          <a:prstGeom prst="rect">
            <a:avLst/>
          </a:prstGeom>
          <a:solidFill>
            <a:srgbClr val="0070C0"/>
          </a:solidFill>
          <a:ln w="34925">
            <a:solidFill>
              <a:schemeClr val="bg1"/>
            </a:solidFill>
          </a:ln>
          <a:effectLst>
            <a:outerShdw blurRad="63500" dist="38100" dir="16500000" algn="tl" rotWithShape="0">
              <a:prstClr val="black">
                <a:alpha val="22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3136" tIns="61568" rIns="123136" bIns="61568" spcCol="0" rtlCol="0" anchor="ctr"/>
          <a:lstStyle/>
          <a:p>
            <a:pPr algn="r"/>
            <a:r>
              <a:rPr lang="tr-TR" altLang="zh-CN" sz="1700" dirty="0">
                <a:latin typeface="+mj-lt"/>
                <a:ea typeface="微软雅黑" pitchFamily="34" charset="-122"/>
              </a:rPr>
              <a:t>TITLE HERE</a:t>
            </a:r>
            <a:r>
              <a:rPr lang="zh-CN" altLang="en-US" sz="1700" dirty="0">
                <a:latin typeface="+mj-lt"/>
                <a:ea typeface="微软雅黑" pitchFamily="34" charset="-122"/>
              </a:rPr>
              <a:t>：</a:t>
            </a:r>
            <a:r>
              <a:rPr lang="en-US" altLang="zh-CN" sz="1700" dirty="0">
                <a:latin typeface="+mj-lt"/>
                <a:ea typeface="微软雅黑" pitchFamily="34" charset="-122"/>
              </a:rPr>
              <a:t>60%</a:t>
            </a:r>
            <a:endParaRPr lang="zh-CN" altLang="en-US" sz="1700" dirty="0">
              <a:latin typeface="+mj-lt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1817345" y="4296463"/>
            <a:ext cx="3019535" cy="352983"/>
          </a:xfrm>
          <a:prstGeom prst="rect">
            <a:avLst/>
          </a:prstGeom>
          <a:solidFill>
            <a:srgbClr val="0070C0"/>
          </a:solidFill>
          <a:ln w="34925">
            <a:solidFill>
              <a:schemeClr val="bg1"/>
            </a:solidFill>
          </a:ln>
          <a:effectLst>
            <a:outerShdw blurRad="63500" dist="38100" dir="16500000" algn="tl" rotWithShape="0">
              <a:prstClr val="black">
                <a:alpha val="22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3136" tIns="61568" rIns="123136" bIns="61568" spcCol="0" rtlCol="0" anchor="ctr"/>
          <a:lstStyle/>
          <a:p>
            <a:pPr algn="r"/>
            <a:r>
              <a:rPr lang="tr-TR" altLang="zh-CN" sz="1700" dirty="0">
                <a:latin typeface="+mj-lt"/>
                <a:ea typeface="微软雅黑" pitchFamily="34" charset="-122"/>
              </a:rPr>
              <a:t>TITLE HERE</a:t>
            </a:r>
            <a:r>
              <a:rPr lang="zh-CN" altLang="en-US" sz="1700" dirty="0">
                <a:latin typeface="+mj-lt"/>
                <a:ea typeface="微软雅黑" pitchFamily="34" charset="-122"/>
              </a:rPr>
              <a:t>：</a:t>
            </a:r>
            <a:r>
              <a:rPr lang="en-US" altLang="zh-CN" sz="1700" dirty="0">
                <a:latin typeface="+mj-lt"/>
                <a:ea typeface="微软雅黑" pitchFamily="34" charset="-122"/>
              </a:rPr>
              <a:t>555</a:t>
            </a:r>
            <a:endParaRPr lang="zh-CN" altLang="en-US" sz="1700" dirty="0">
              <a:latin typeface="+mj-lt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2249376" y="4791883"/>
            <a:ext cx="2587507" cy="352983"/>
          </a:xfrm>
          <a:prstGeom prst="rect">
            <a:avLst/>
          </a:prstGeom>
          <a:solidFill>
            <a:srgbClr val="0070C0"/>
          </a:solidFill>
          <a:ln w="34925">
            <a:solidFill>
              <a:schemeClr val="bg1"/>
            </a:solidFill>
          </a:ln>
          <a:effectLst>
            <a:outerShdw blurRad="63500" dist="38100" dir="16500000" algn="tl" rotWithShape="0">
              <a:prstClr val="black">
                <a:alpha val="22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3136" tIns="61568" rIns="123136" bIns="61568" spcCol="0" rtlCol="0" anchor="ctr"/>
          <a:lstStyle/>
          <a:p>
            <a:pPr algn="r"/>
            <a:r>
              <a:rPr lang="tr-TR" altLang="zh-CN" sz="1700" dirty="0">
                <a:latin typeface="+mj-lt"/>
                <a:ea typeface="微软雅黑" pitchFamily="34" charset="-122"/>
              </a:rPr>
              <a:t>TITLE HERE</a:t>
            </a:r>
            <a:r>
              <a:rPr lang="zh-CN" altLang="en-US" sz="1700" dirty="0">
                <a:latin typeface="+mj-lt"/>
                <a:ea typeface="微软雅黑" pitchFamily="34" charset="-122"/>
              </a:rPr>
              <a:t>：</a:t>
            </a:r>
            <a:r>
              <a:rPr lang="en-US" altLang="zh-CN" sz="1700" dirty="0">
                <a:latin typeface="+mj-lt"/>
                <a:ea typeface="微软雅黑" pitchFamily="34" charset="-122"/>
              </a:rPr>
              <a:t>400</a:t>
            </a:r>
            <a:endParaRPr lang="zh-CN" altLang="en-US" sz="1700" dirty="0">
              <a:latin typeface="+mj-lt"/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2753409" y="5285222"/>
            <a:ext cx="2083472" cy="352983"/>
          </a:xfrm>
          <a:prstGeom prst="rect">
            <a:avLst/>
          </a:prstGeom>
          <a:solidFill>
            <a:srgbClr val="0070C0"/>
          </a:solidFill>
          <a:ln w="34925">
            <a:solidFill>
              <a:schemeClr val="bg1"/>
            </a:solidFill>
          </a:ln>
          <a:effectLst>
            <a:outerShdw blurRad="63500" dist="38100" dir="16500000" algn="tl" rotWithShape="0">
              <a:prstClr val="black">
                <a:alpha val="22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3136" tIns="61568" rIns="123136" bIns="61568" spcCol="0" rtlCol="0" anchor="ctr"/>
          <a:lstStyle/>
          <a:p>
            <a:pPr algn="r"/>
            <a:r>
              <a:rPr lang="tr-TR" altLang="zh-CN" sz="1700" dirty="0">
                <a:latin typeface="+mj-lt"/>
                <a:ea typeface="微软雅黑" pitchFamily="34" charset="-122"/>
              </a:rPr>
              <a:t>TITLE HERE</a:t>
            </a:r>
            <a:endParaRPr lang="zh-CN" altLang="en-US" sz="1700" dirty="0">
              <a:latin typeface="+mj-lt"/>
              <a:ea typeface="微软雅黑" pitchFamily="34" charset="-122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7329562" y="3851854"/>
            <a:ext cx="2336316" cy="352983"/>
          </a:xfrm>
          <a:prstGeom prst="rect">
            <a:avLst/>
          </a:prstGeom>
          <a:solidFill>
            <a:srgbClr val="0070C0"/>
          </a:solidFill>
          <a:ln w="34925">
            <a:solidFill>
              <a:schemeClr val="bg1"/>
            </a:solidFill>
          </a:ln>
          <a:effectLst>
            <a:outerShdw blurRad="63500" dist="38100" dir="16500000" algn="tl" rotWithShape="0">
              <a:prstClr val="black">
                <a:alpha val="22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3136" tIns="61568" rIns="123136" bIns="61568" spcCol="0" rtlCol="0" anchor="ctr"/>
          <a:lstStyle/>
          <a:p>
            <a:r>
              <a:rPr lang="tr-TR" altLang="zh-CN" sz="1700" dirty="0">
                <a:latin typeface="+mj-lt"/>
                <a:ea typeface="微软雅黑" pitchFamily="34" charset="-122"/>
              </a:rPr>
              <a:t>TITLE HERE</a:t>
            </a:r>
            <a:r>
              <a:rPr lang="zh-CN" altLang="en-US" sz="1700" dirty="0">
                <a:latin typeface="+mj-lt"/>
                <a:ea typeface="微软雅黑" pitchFamily="34" charset="-122"/>
              </a:rPr>
              <a:t>：</a:t>
            </a:r>
            <a:r>
              <a:rPr lang="en-US" altLang="zh-CN" sz="1700" dirty="0">
                <a:latin typeface="+mj-lt"/>
                <a:ea typeface="微软雅黑" pitchFamily="34" charset="-122"/>
              </a:rPr>
              <a:t>80%</a:t>
            </a:r>
            <a:endParaRPr lang="zh-CN" altLang="en-US" sz="1700" dirty="0">
              <a:latin typeface="+mj-lt"/>
              <a:ea typeface="微软雅黑" pitchFamily="34" charset="-122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7341606" y="4296463"/>
            <a:ext cx="3485701" cy="352983"/>
          </a:xfrm>
          <a:prstGeom prst="rect">
            <a:avLst/>
          </a:prstGeom>
          <a:solidFill>
            <a:srgbClr val="0070C0"/>
          </a:solidFill>
          <a:ln w="34925">
            <a:solidFill>
              <a:schemeClr val="bg1"/>
            </a:solidFill>
          </a:ln>
          <a:effectLst>
            <a:outerShdw blurRad="63500" dist="38100" dir="16500000" algn="tl" rotWithShape="0">
              <a:prstClr val="black">
                <a:alpha val="22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3136" tIns="61568" rIns="123136" bIns="61568" spcCol="0" rtlCol="0" anchor="ctr"/>
          <a:lstStyle/>
          <a:p>
            <a:r>
              <a:rPr lang="tr-TR" altLang="zh-CN" sz="1700" dirty="0">
                <a:latin typeface="+mj-lt"/>
                <a:ea typeface="微软雅黑" pitchFamily="34" charset="-122"/>
              </a:rPr>
              <a:t>TITLE HERE</a:t>
            </a:r>
            <a:r>
              <a:rPr lang="zh-CN" altLang="en-US" sz="1700" dirty="0">
                <a:latin typeface="+mj-lt"/>
                <a:ea typeface="微软雅黑" pitchFamily="34" charset="-122"/>
              </a:rPr>
              <a:t>：</a:t>
            </a:r>
            <a:r>
              <a:rPr lang="en-US" altLang="zh-CN" sz="1700" dirty="0">
                <a:latin typeface="+mj-lt"/>
                <a:ea typeface="微软雅黑" pitchFamily="34" charset="-122"/>
              </a:rPr>
              <a:t>800</a:t>
            </a:r>
            <a:endParaRPr lang="zh-CN" altLang="en-US" sz="1700" dirty="0">
              <a:latin typeface="+mj-lt"/>
              <a:ea typeface="微软雅黑" pitchFamily="34" charset="-122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7341607" y="4791883"/>
            <a:ext cx="1820237" cy="352983"/>
          </a:xfrm>
          <a:prstGeom prst="rect">
            <a:avLst/>
          </a:prstGeom>
          <a:solidFill>
            <a:srgbClr val="0070C0"/>
          </a:solidFill>
          <a:ln w="34925">
            <a:solidFill>
              <a:schemeClr val="bg1"/>
            </a:solidFill>
          </a:ln>
          <a:effectLst>
            <a:outerShdw blurRad="63500" dist="38100" dir="16500000" algn="tl" rotWithShape="0">
              <a:prstClr val="black">
                <a:alpha val="22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3136" tIns="61568" rIns="123136" bIns="61568" spcCol="0" rtlCol="0" anchor="ctr"/>
          <a:lstStyle/>
          <a:p>
            <a:r>
              <a:rPr lang="tr-TR" altLang="zh-CN" sz="1400" dirty="0">
                <a:latin typeface="+mj-lt"/>
                <a:ea typeface="微软雅黑" pitchFamily="34" charset="-122"/>
              </a:rPr>
              <a:t>TITLE HERE</a:t>
            </a:r>
            <a:r>
              <a:rPr lang="zh-CN" altLang="en-US" sz="1400" dirty="0">
                <a:latin typeface="+mj-lt"/>
                <a:ea typeface="微软雅黑" pitchFamily="34" charset="-122"/>
              </a:rPr>
              <a:t>：</a:t>
            </a:r>
            <a:r>
              <a:rPr lang="en-US" altLang="zh-CN" sz="1400" dirty="0">
                <a:latin typeface="+mj-lt"/>
                <a:ea typeface="微软雅黑" pitchFamily="34" charset="-122"/>
              </a:rPr>
              <a:t>500</a:t>
            </a:r>
            <a:endParaRPr lang="zh-CN" altLang="en-US" sz="1400" dirty="0">
              <a:latin typeface="+mj-lt"/>
              <a:ea typeface="微软雅黑" pitchFamily="34" charset="-122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7329561" y="5285222"/>
            <a:ext cx="2480327" cy="352983"/>
          </a:xfrm>
          <a:prstGeom prst="rect">
            <a:avLst/>
          </a:prstGeom>
          <a:solidFill>
            <a:srgbClr val="0070C0"/>
          </a:solidFill>
          <a:ln w="34925">
            <a:solidFill>
              <a:schemeClr val="bg1"/>
            </a:solidFill>
          </a:ln>
          <a:effectLst>
            <a:outerShdw blurRad="63500" dist="38100" dir="16500000" algn="tl" rotWithShape="0">
              <a:prstClr val="black">
                <a:alpha val="22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3136" tIns="61568" rIns="123136" bIns="61568" spcCol="0" rtlCol="0" anchor="ctr"/>
          <a:lstStyle/>
          <a:p>
            <a:r>
              <a:rPr lang="tr-TR" altLang="zh-CN" sz="1700" dirty="0">
                <a:latin typeface="+mj-lt"/>
                <a:ea typeface="微软雅黑" pitchFamily="34" charset="-122"/>
              </a:rPr>
              <a:t>TITLE HERE</a:t>
            </a:r>
            <a:endParaRPr lang="zh-CN" altLang="en-US" sz="1700" dirty="0">
              <a:latin typeface="+mj-lt"/>
              <a:ea typeface="微软雅黑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51035" y="3518121"/>
            <a:ext cx="787191" cy="738658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</a:bodyPr>
          <a:lstStyle/>
          <a:p>
            <a:r>
              <a:rPr lang="en-US" altLang="zh-CN" sz="4000" b="1" dirty="0">
                <a:solidFill>
                  <a:srgbClr val="0070C0"/>
                </a:solidFill>
                <a:latin typeface="+mj-lt"/>
                <a:ea typeface="微软雅黑" pitchFamily="34" charset="-122"/>
              </a:rPr>
              <a:t>VS</a:t>
            </a:r>
            <a:endParaRPr lang="zh-CN" altLang="en-US" sz="4000" b="1" dirty="0">
              <a:solidFill>
                <a:srgbClr val="0070C0"/>
              </a:solidFill>
              <a:latin typeface="+mj-lt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301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2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2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3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4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48" presetID="2" presetClass="entr" presetSubtype="1" accel="68000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5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5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1" accel="68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5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5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600"/>
                                </p:stCondLst>
                                <p:childTnLst>
                                  <p:par>
                                    <p:cTn id="5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6100"/>
                                </p:stCondLst>
                                <p:childTnLst>
                                  <p:par>
                                    <p:cTn id="6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6600"/>
                                </p:stCondLst>
                                <p:childTnLst>
                                  <p:par>
                                    <p:cTn id="7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7100"/>
                                </p:stCondLst>
                                <p:childTnLst>
                                  <p:par>
                                    <p:cTn id="7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7600"/>
                                </p:stCondLst>
                                <p:childTnLst>
                                  <p:par>
                                    <p:cTn id="85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5" grpId="0" animBg="1"/>
          <p:bldP spid="6" grpId="0" animBg="1"/>
          <p:bldP spid="9" grpId="0" animBg="1"/>
          <p:bldP spid="10" grpId="0"/>
          <p:bldP spid="11" grpId="0"/>
          <p:bldP spid="12" grpId="0"/>
          <p:bldP spid="13" grpId="0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3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4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48" presetID="2" presetClass="entr" presetSubtype="1" accel="68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1" accel="68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600"/>
                                </p:stCondLst>
                                <p:childTnLst>
                                  <p:par>
                                    <p:cTn id="5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6100"/>
                                </p:stCondLst>
                                <p:childTnLst>
                                  <p:par>
                                    <p:cTn id="6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6600"/>
                                </p:stCondLst>
                                <p:childTnLst>
                                  <p:par>
                                    <p:cTn id="7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7100"/>
                                </p:stCondLst>
                                <p:childTnLst>
                                  <p:par>
                                    <p:cTn id="7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7600"/>
                                </p:stCondLst>
                                <p:childTnLst>
                                  <p:par>
                                    <p:cTn id="85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8100"/>
                                </p:stCondLst>
                                <p:childTnLst>
                                  <p:par>
                                    <p:cTn id="9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5" grpId="0" animBg="1"/>
          <p:bldP spid="6" grpId="0" animBg="1"/>
          <p:bldP spid="9" grpId="0" animBg="1"/>
          <p:bldP spid="10" grpId="0"/>
          <p:bldP spid="11" grpId="0"/>
          <p:bldP spid="12" grpId="0"/>
          <p:bldP spid="13" grpId="0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24" grpId="0"/>
          <p:bldP spid="26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319025" y="439873"/>
            <a:ext cx="484818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/>
              </a:rPr>
              <a:t>TITLE HERE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微软雅黑"/>
            </a:endParaRPr>
          </a:p>
        </p:txBody>
      </p:sp>
      <p:pic>
        <p:nvPicPr>
          <p:cNvPr id="23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883" y="333450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282" y="34282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组合 26"/>
          <p:cNvGrpSpPr/>
          <p:nvPr/>
        </p:nvGrpSpPr>
        <p:grpSpPr>
          <a:xfrm>
            <a:off x="4224052" y="2088397"/>
            <a:ext cx="3460748" cy="3460748"/>
            <a:chOff x="4179570" y="1588770"/>
            <a:chExt cx="2735580" cy="2735580"/>
          </a:xfrm>
        </p:grpSpPr>
        <p:sp>
          <p:nvSpPr>
            <p:cNvPr id="28" name="椭圆 27"/>
            <p:cNvSpPr/>
            <p:nvPr/>
          </p:nvSpPr>
          <p:spPr>
            <a:xfrm>
              <a:off x="4179570" y="1588770"/>
              <a:ext cx="2735580" cy="273558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99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152400" dist="76200" dir="13500000">
                <a:prstClr val="black">
                  <a:alpha val="3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  <a:ea typeface="微软雅黑" pitchFamily="34" charset="-122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368226" y="1777427"/>
              <a:ext cx="2358266" cy="235826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032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  <a:ea typeface="微软雅黑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371036" y="1508180"/>
            <a:ext cx="1166781" cy="1166781"/>
            <a:chOff x="5512610" y="1118409"/>
            <a:chExt cx="1166781" cy="1166781"/>
          </a:xfrm>
        </p:grpSpPr>
        <p:sp>
          <p:nvSpPr>
            <p:cNvPr id="31" name="椭圆 30"/>
            <p:cNvSpPr/>
            <p:nvPr/>
          </p:nvSpPr>
          <p:spPr>
            <a:xfrm>
              <a:off x="5512610" y="1118409"/>
              <a:ext cx="1166781" cy="1166781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70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0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03200" dist="1016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lt"/>
                <a:ea typeface="微软雅黑" pitchFamily="34" charset="-122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5645696" y="1251495"/>
              <a:ext cx="900609" cy="900609"/>
            </a:xfrm>
            <a:prstGeom prst="ellipse">
              <a:avLst/>
            </a:prstGeom>
            <a:solidFill>
              <a:srgbClr val="0070C0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762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lt"/>
                <a:ea typeface="微软雅黑" pitchFamily="34" charset="-122"/>
              </a:endParaRPr>
            </a:p>
          </p:txBody>
        </p:sp>
        <p:grpSp>
          <p:nvGrpSpPr>
            <p:cNvPr id="33" name="Group 4"/>
            <p:cNvGrpSpPr>
              <a:grpSpLocks noChangeAspect="1"/>
            </p:cNvGrpSpPr>
            <p:nvPr/>
          </p:nvGrpSpPr>
          <p:grpSpPr bwMode="auto">
            <a:xfrm>
              <a:off x="5952367" y="1530305"/>
              <a:ext cx="287266" cy="336642"/>
              <a:chOff x="1776" y="1776"/>
              <a:chExt cx="64" cy="75"/>
            </a:xfrm>
            <a:solidFill>
              <a:schemeClr val="bg1"/>
            </a:solidFill>
            <a:effectLst/>
          </p:grpSpPr>
          <p:sp>
            <p:nvSpPr>
              <p:cNvPr id="34" name="Freeform 5"/>
              <p:cNvSpPr>
                <a:spLocks/>
              </p:cNvSpPr>
              <p:nvPr/>
            </p:nvSpPr>
            <p:spPr bwMode="auto">
              <a:xfrm>
                <a:off x="1795" y="1779"/>
                <a:ext cx="29" cy="26"/>
              </a:xfrm>
              <a:custGeom>
                <a:avLst/>
                <a:gdLst>
                  <a:gd name="T0" fmla="*/ 5 w 11"/>
                  <a:gd name="T1" fmla="*/ 10 h 10"/>
                  <a:gd name="T2" fmla="*/ 5 w 11"/>
                  <a:gd name="T3" fmla="*/ 10 h 10"/>
                  <a:gd name="T4" fmla="*/ 11 w 11"/>
                  <a:gd name="T5" fmla="*/ 5 h 10"/>
                  <a:gd name="T6" fmla="*/ 5 w 11"/>
                  <a:gd name="T7" fmla="*/ 0 h 10"/>
                  <a:gd name="T8" fmla="*/ 5 w 11"/>
                  <a:gd name="T9" fmla="*/ 0 h 10"/>
                  <a:gd name="T10" fmla="*/ 0 w 11"/>
                  <a:gd name="T11" fmla="*/ 5 h 10"/>
                  <a:gd name="T12" fmla="*/ 5 w 11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0">
                    <a:moveTo>
                      <a:pt x="5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8" y="10"/>
                      <a:pt x="11" y="8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0" y="3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+mj-lt"/>
                  <a:ea typeface="微软雅黑" pitchFamily="34" charset="-122"/>
                </a:endParaRPr>
              </a:p>
            </p:txBody>
          </p:sp>
          <p:sp>
            <p:nvSpPr>
              <p:cNvPr id="35" name="Freeform 6"/>
              <p:cNvSpPr>
                <a:spLocks/>
              </p:cNvSpPr>
              <p:nvPr/>
            </p:nvSpPr>
            <p:spPr bwMode="auto">
              <a:xfrm>
                <a:off x="1776" y="1810"/>
                <a:ext cx="64" cy="41"/>
              </a:xfrm>
              <a:custGeom>
                <a:avLst/>
                <a:gdLst>
                  <a:gd name="T0" fmla="*/ 23 w 24"/>
                  <a:gd name="T1" fmla="*/ 3 h 16"/>
                  <a:gd name="T2" fmla="*/ 19 w 24"/>
                  <a:gd name="T3" fmla="*/ 0 h 16"/>
                  <a:gd name="T4" fmla="*/ 19 w 24"/>
                  <a:gd name="T5" fmla="*/ 0 h 16"/>
                  <a:gd name="T6" fmla="*/ 17 w 24"/>
                  <a:gd name="T7" fmla="*/ 0 h 16"/>
                  <a:gd name="T8" fmla="*/ 15 w 24"/>
                  <a:gd name="T9" fmla="*/ 5 h 16"/>
                  <a:gd name="T10" fmla="*/ 12 w 24"/>
                  <a:gd name="T11" fmla="*/ 11 h 16"/>
                  <a:gd name="T12" fmla="*/ 14 w 24"/>
                  <a:gd name="T13" fmla="*/ 7 h 16"/>
                  <a:gd name="T14" fmla="*/ 13 w 24"/>
                  <a:gd name="T15" fmla="*/ 1 h 16"/>
                  <a:gd name="T16" fmla="*/ 13 w 24"/>
                  <a:gd name="T17" fmla="*/ 1 h 16"/>
                  <a:gd name="T18" fmla="*/ 12 w 24"/>
                  <a:gd name="T19" fmla="*/ 0 h 16"/>
                  <a:gd name="T20" fmla="*/ 12 w 24"/>
                  <a:gd name="T21" fmla="*/ 0 h 16"/>
                  <a:gd name="T22" fmla="*/ 12 w 24"/>
                  <a:gd name="T23" fmla="*/ 1 h 16"/>
                  <a:gd name="T24" fmla="*/ 12 w 24"/>
                  <a:gd name="T25" fmla="*/ 1 h 16"/>
                  <a:gd name="T26" fmla="*/ 11 w 24"/>
                  <a:gd name="T27" fmla="*/ 7 h 16"/>
                  <a:gd name="T28" fmla="*/ 10 w 24"/>
                  <a:gd name="T29" fmla="*/ 5 h 16"/>
                  <a:gd name="T30" fmla="*/ 8 w 24"/>
                  <a:gd name="T31" fmla="*/ 0 h 16"/>
                  <a:gd name="T32" fmla="*/ 5 w 24"/>
                  <a:gd name="T33" fmla="*/ 0 h 16"/>
                  <a:gd name="T34" fmla="*/ 5 w 24"/>
                  <a:gd name="T35" fmla="*/ 0 h 16"/>
                  <a:gd name="T36" fmla="*/ 1 w 24"/>
                  <a:gd name="T37" fmla="*/ 3 h 16"/>
                  <a:gd name="T38" fmla="*/ 0 w 24"/>
                  <a:gd name="T39" fmla="*/ 16 h 16"/>
                  <a:gd name="T40" fmla="*/ 4 w 24"/>
                  <a:gd name="T41" fmla="*/ 16 h 16"/>
                  <a:gd name="T42" fmla="*/ 4 w 24"/>
                  <a:gd name="T43" fmla="*/ 6 h 16"/>
                  <a:gd name="T44" fmla="*/ 5 w 24"/>
                  <a:gd name="T45" fmla="*/ 6 h 16"/>
                  <a:gd name="T46" fmla="*/ 5 w 24"/>
                  <a:gd name="T47" fmla="*/ 16 h 16"/>
                  <a:gd name="T48" fmla="*/ 12 w 24"/>
                  <a:gd name="T49" fmla="*/ 16 h 16"/>
                  <a:gd name="T50" fmla="*/ 19 w 24"/>
                  <a:gd name="T51" fmla="*/ 16 h 16"/>
                  <a:gd name="T52" fmla="*/ 19 w 24"/>
                  <a:gd name="T53" fmla="*/ 6 h 16"/>
                  <a:gd name="T54" fmla="*/ 19 w 24"/>
                  <a:gd name="T55" fmla="*/ 6 h 16"/>
                  <a:gd name="T56" fmla="*/ 20 w 24"/>
                  <a:gd name="T57" fmla="*/ 6 h 16"/>
                  <a:gd name="T58" fmla="*/ 20 w 24"/>
                  <a:gd name="T59" fmla="*/ 16 h 16"/>
                  <a:gd name="T60" fmla="*/ 23 w 24"/>
                  <a:gd name="T61" fmla="*/ 16 h 16"/>
                  <a:gd name="T62" fmla="*/ 23 w 24"/>
                  <a:gd name="T63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" h="16">
                    <a:moveTo>
                      <a:pt x="23" y="3"/>
                    </a:moveTo>
                    <a:cubicBezTo>
                      <a:pt x="22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1" y="3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20" y="6"/>
                      <a:pt x="20" y="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4" y="11"/>
                      <a:pt x="24" y="5"/>
                      <a:pt x="2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+mj-lt"/>
                  <a:ea typeface="微软雅黑" pitchFamily="34" charset="-122"/>
                </a:endParaRPr>
              </a:p>
            </p:txBody>
          </p:sp>
          <p:sp>
            <p:nvSpPr>
              <p:cNvPr id="36" name="Freeform 7"/>
              <p:cNvSpPr>
                <a:spLocks/>
              </p:cNvSpPr>
              <p:nvPr/>
            </p:nvSpPr>
            <p:spPr bwMode="auto">
              <a:xfrm>
                <a:off x="1795" y="1776"/>
                <a:ext cx="29" cy="26"/>
              </a:xfrm>
              <a:custGeom>
                <a:avLst/>
                <a:gdLst>
                  <a:gd name="T0" fmla="*/ 5 w 11"/>
                  <a:gd name="T1" fmla="*/ 10 h 10"/>
                  <a:gd name="T2" fmla="*/ 5 w 11"/>
                  <a:gd name="T3" fmla="*/ 10 h 10"/>
                  <a:gd name="T4" fmla="*/ 11 w 11"/>
                  <a:gd name="T5" fmla="*/ 5 h 10"/>
                  <a:gd name="T6" fmla="*/ 5 w 11"/>
                  <a:gd name="T7" fmla="*/ 0 h 10"/>
                  <a:gd name="T8" fmla="*/ 5 w 11"/>
                  <a:gd name="T9" fmla="*/ 0 h 10"/>
                  <a:gd name="T10" fmla="*/ 0 w 11"/>
                  <a:gd name="T11" fmla="*/ 5 h 10"/>
                  <a:gd name="T12" fmla="*/ 5 w 11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0">
                    <a:moveTo>
                      <a:pt x="5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8" y="10"/>
                      <a:pt x="11" y="8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0" y="3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+mj-lt"/>
                  <a:ea typeface="微软雅黑" pitchFamily="34" charset="-122"/>
                </a:endParaRPr>
              </a:p>
            </p:txBody>
          </p:sp>
          <p:sp>
            <p:nvSpPr>
              <p:cNvPr id="37" name="Freeform 8"/>
              <p:cNvSpPr>
                <a:spLocks/>
              </p:cNvSpPr>
              <p:nvPr/>
            </p:nvSpPr>
            <p:spPr bwMode="auto">
              <a:xfrm>
                <a:off x="1776" y="1807"/>
                <a:ext cx="64" cy="42"/>
              </a:xfrm>
              <a:custGeom>
                <a:avLst/>
                <a:gdLst>
                  <a:gd name="T0" fmla="*/ 23 w 24"/>
                  <a:gd name="T1" fmla="*/ 3 h 16"/>
                  <a:gd name="T2" fmla="*/ 19 w 24"/>
                  <a:gd name="T3" fmla="*/ 0 h 16"/>
                  <a:gd name="T4" fmla="*/ 19 w 24"/>
                  <a:gd name="T5" fmla="*/ 0 h 16"/>
                  <a:gd name="T6" fmla="*/ 17 w 24"/>
                  <a:gd name="T7" fmla="*/ 0 h 16"/>
                  <a:gd name="T8" fmla="*/ 15 w 24"/>
                  <a:gd name="T9" fmla="*/ 5 h 16"/>
                  <a:gd name="T10" fmla="*/ 12 w 24"/>
                  <a:gd name="T11" fmla="*/ 11 h 16"/>
                  <a:gd name="T12" fmla="*/ 14 w 24"/>
                  <a:gd name="T13" fmla="*/ 7 h 16"/>
                  <a:gd name="T14" fmla="*/ 13 w 24"/>
                  <a:gd name="T15" fmla="*/ 1 h 16"/>
                  <a:gd name="T16" fmla="*/ 13 w 24"/>
                  <a:gd name="T17" fmla="*/ 1 h 16"/>
                  <a:gd name="T18" fmla="*/ 12 w 24"/>
                  <a:gd name="T19" fmla="*/ 0 h 16"/>
                  <a:gd name="T20" fmla="*/ 12 w 24"/>
                  <a:gd name="T21" fmla="*/ 0 h 16"/>
                  <a:gd name="T22" fmla="*/ 12 w 24"/>
                  <a:gd name="T23" fmla="*/ 1 h 16"/>
                  <a:gd name="T24" fmla="*/ 12 w 24"/>
                  <a:gd name="T25" fmla="*/ 1 h 16"/>
                  <a:gd name="T26" fmla="*/ 11 w 24"/>
                  <a:gd name="T27" fmla="*/ 7 h 16"/>
                  <a:gd name="T28" fmla="*/ 10 w 24"/>
                  <a:gd name="T29" fmla="*/ 5 h 16"/>
                  <a:gd name="T30" fmla="*/ 8 w 24"/>
                  <a:gd name="T31" fmla="*/ 0 h 16"/>
                  <a:gd name="T32" fmla="*/ 5 w 24"/>
                  <a:gd name="T33" fmla="*/ 0 h 16"/>
                  <a:gd name="T34" fmla="*/ 5 w 24"/>
                  <a:gd name="T35" fmla="*/ 0 h 16"/>
                  <a:gd name="T36" fmla="*/ 1 w 24"/>
                  <a:gd name="T37" fmla="*/ 3 h 16"/>
                  <a:gd name="T38" fmla="*/ 0 w 24"/>
                  <a:gd name="T39" fmla="*/ 16 h 16"/>
                  <a:gd name="T40" fmla="*/ 4 w 24"/>
                  <a:gd name="T41" fmla="*/ 16 h 16"/>
                  <a:gd name="T42" fmla="*/ 4 w 24"/>
                  <a:gd name="T43" fmla="*/ 6 h 16"/>
                  <a:gd name="T44" fmla="*/ 5 w 24"/>
                  <a:gd name="T45" fmla="*/ 6 h 16"/>
                  <a:gd name="T46" fmla="*/ 5 w 24"/>
                  <a:gd name="T47" fmla="*/ 16 h 16"/>
                  <a:gd name="T48" fmla="*/ 12 w 24"/>
                  <a:gd name="T49" fmla="*/ 16 h 16"/>
                  <a:gd name="T50" fmla="*/ 19 w 24"/>
                  <a:gd name="T51" fmla="*/ 16 h 16"/>
                  <a:gd name="T52" fmla="*/ 19 w 24"/>
                  <a:gd name="T53" fmla="*/ 6 h 16"/>
                  <a:gd name="T54" fmla="*/ 19 w 24"/>
                  <a:gd name="T55" fmla="*/ 6 h 16"/>
                  <a:gd name="T56" fmla="*/ 20 w 24"/>
                  <a:gd name="T57" fmla="*/ 6 h 16"/>
                  <a:gd name="T58" fmla="*/ 20 w 24"/>
                  <a:gd name="T59" fmla="*/ 16 h 16"/>
                  <a:gd name="T60" fmla="*/ 23 w 24"/>
                  <a:gd name="T61" fmla="*/ 16 h 16"/>
                  <a:gd name="T62" fmla="*/ 23 w 24"/>
                  <a:gd name="T63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" h="16">
                    <a:moveTo>
                      <a:pt x="23" y="3"/>
                    </a:moveTo>
                    <a:cubicBezTo>
                      <a:pt x="22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1" y="3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20" y="6"/>
                      <a:pt x="20" y="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4" y="11"/>
                      <a:pt x="24" y="5"/>
                      <a:pt x="2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+mj-lt"/>
                  <a:ea typeface="微软雅黑" pitchFamily="34" charset="-122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7085535" y="3222680"/>
            <a:ext cx="1166781" cy="1166781"/>
            <a:chOff x="7227109" y="2832909"/>
            <a:chExt cx="1166781" cy="1166781"/>
          </a:xfrm>
        </p:grpSpPr>
        <p:sp>
          <p:nvSpPr>
            <p:cNvPr id="39" name="椭圆 38"/>
            <p:cNvSpPr/>
            <p:nvPr/>
          </p:nvSpPr>
          <p:spPr>
            <a:xfrm>
              <a:off x="7227109" y="2832909"/>
              <a:ext cx="1166781" cy="1166781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70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0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03200" dist="1016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lt"/>
                <a:ea typeface="微软雅黑" pitchFamily="34" charset="-122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7360195" y="2965995"/>
              <a:ext cx="900609" cy="900609"/>
            </a:xfrm>
            <a:prstGeom prst="ellipse">
              <a:avLst/>
            </a:prstGeom>
            <a:solidFill>
              <a:srgbClr val="0070C0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762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lt"/>
                <a:ea typeface="微软雅黑" pitchFamily="34" charset="-122"/>
              </a:endParaRPr>
            </a:p>
          </p:txBody>
        </p:sp>
        <p:grpSp>
          <p:nvGrpSpPr>
            <p:cNvPr id="41" name="Group 18"/>
            <p:cNvGrpSpPr>
              <a:grpSpLocks noChangeAspect="1"/>
            </p:cNvGrpSpPr>
            <p:nvPr/>
          </p:nvGrpSpPr>
          <p:grpSpPr bwMode="auto">
            <a:xfrm>
              <a:off x="7645844" y="3247027"/>
              <a:ext cx="320918" cy="299035"/>
              <a:chOff x="3802" y="2858"/>
              <a:chExt cx="616" cy="574"/>
            </a:xfrm>
            <a:solidFill>
              <a:schemeClr val="bg1"/>
            </a:solidFill>
            <a:effectLst/>
          </p:grpSpPr>
          <p:sp>
            <p:nvSpPr>
              <p:cNvPr id="42" name="Rectangle 19"/>
              <p:cNvSpPr>
                <a:spLocks noChangeArrowheads="1"/>
              </p:cNvSpPr>
              <p:nvPr/>
            </p:nvSpPr>
            <p:spPr bwMode="auto">
              <a:xfrm>
                <a:off x="3802" y="3205"/>
                <a:ext cx="129" cy="22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+mj-lt"/>
                  <a:ea typeface="微软雅黑" pitchFamily="34" charset="-122"/>
                </a:endParaRPr>
              </a:p>
            </p:txBody>
          </p:sp>
          <p:sp>
            <p:nvSpPr>
              <p:cNvPr id="43" name="Rectangle 20"/>
              <p:cNvSpPr>
                <a:spLocks noChangeArrowheads="1"/>
              </p:cNvSpPr>
              <p:nvPr/>
            </p:nvSpPr>
            <p:spPr bwMode="auto">
              <a:xfrm>
                <a:off x="3964" y="3174"/>
                <a:ext cx="129" cy="25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+mj-lt"/>
                  <a:ea typeface="微软雅黑" pitchFamily="34" charset="-122"/>
                </a:endParaRPr>
              </a:p>
            </p:txBody>
          </p:sp>
          <p:sp>
            <p:nvSpPr>
              <p:cNvPr id="44" name="Rectangle 21"/>
              <p:cNvSpPr>
                <a:spLocks noChangeArrowheads="1"/>
              </p:cNvSpPr>
              <p:nvPr/>
            </p:nvSpPr>
            <p:spPr bwMode="auto">
              <a:xfrm>
                <a:off x="4129" y="3131"/>
                <a:ext cx="129" cy="30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+mj-lt"/>
                  <a:ea typeface="微软雅黑" pitchFamily="34" charset="-122"/>
                </a:endParaRPr>
              </a:p>
            </p:txBody>
          </p:sp>
          <p:sp>
            <p:nvSpPr>
              <p:cNvPr id="45" name="Rectangle 22"/>
              <p:cNvSpPr>
                <a:spLocks noChangeArrowheads="1"/>
              </p:cNvSpPr>
              <p:nvPr/>
            </p:nvSpPr>
            <p:spPr bwMode="auto">
              <a:xfrm>
                <a:off x="4289" y="3078"/>
                <a:ext cx="129" cy="35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+mj-lt"/>
                  <a:ea typeface="微软雅黑" pitchFamily="34" charset="-122"/>
                </a:endParaRPr>
              </a:p>
            </p:txBody>
          </p:sp>
          <p:sp>
            <p:nvSpPr>
              <p:cNvPr id="46" name="Freeform 23"/>
              <p:cNvSpPr>
                <a:spLocks/>
              </p:cNvSpPr>
              <p:nvPr/>
            </p:nvSpPr>
            <p:spPr bwMode="auto">
              <a:xfrm>
                <a:off x="3888" y="2858"/>
                <a:ext cx="370" cy="270"/>
              </a:xfrm>
              <a:custGeom>
                <a:avLst/>
                <a:gdLst>
                  <a:gd name="T0" fmla="*/ 94 w 155"/>
                  <a:gd name="T1" fmla="*/ 21 h 113"/>
                  <a:gd name="T2" fmla="*/ 0 w 155"/>
                  <a:gd name="T3" fmla="*/ 72 h 113"/>
                  <a:gd name="T4" fmla="*/ 114 w 155"/>
                  <a:gd name="T5" fmla="*/ 63 h 113"/>
                  <a:gd name="T6" fmla="*/ 122 w 155"/>
                  <a:gd name="T7" fmla="*/ 82 h 113"/>
                  <a:gd name="T8" fmla="*/ 155 w 155"/>
                  <a:gd name="T9" fmla="*/ 0 h 113"/>
                  <a:gd name="T10" fmla="*/ 85 w 155"/>
                  <a:gd name="T11" fmla="*/ 2 h 113"/>
                  <a:gd name="T12" fmla="*/ 94 w 155"/>
                  <a:gd name="T13" fmla="*/ 2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5" h="113">
                    <a:moveTo>
                      <a:pt x="94" y="21"/>
                    </a:moveTo>
                    <a:cubicBezTo>
                      <a:pt x="85" y="33"/>
                      <a:pt x="53" y="68"/>
                      <a:pt x="0" y="72"/>
                    </a:cubicBezTo>
                    <a:cubicBezTo>
                      <a:pt x="0" y="72"/>
                      <a:pt x="31" y="113"/>
                      <a:pt x="114" y="63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85" y="2"/>
                      <a:pt x="85" y="2"/>
                      <a:pt x="85" y="2"/>
                    </a:cubicBezTo>
                    <a:lnTo>
                      <a:pt x="94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+mj-lt"/>
                  <a:ea typeface="微软雅黑" pitchFamily="34" charset="-122"/>
                </a:endParaRP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3656536" y="3222680"/>
            <a:ext cx="1166781" cy="1166781"/>
            <a:chOff x="3798110" y="2832909"/>
            <a:chExt cx="1166781" cy="1166781"/>
          </a:xfrm>
        </p:grpSpPr>
        <p:sp>
          <p:nvSpPr>
            <p:cNvPr id="48" name="椭圆 47"/>
            <p:cNvSpPr/>
            <p:nvPr/>
          </p:nvSpPr>
          <p:spPr>
            <a:xfrm>
              <a:off x="3798110" y="2832909"/>
              <a:ext cx="1166781" cy="1166781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70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0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03200" dist="1016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lt"/>
                <a:ea typeface="微软雅黑" pitchFamily="34" charset="-122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3931196" y="2965995"/>
              <a:ext cx="900609" cy="900609"/>
            </a:xfrm>
            <a:prstGeom prst="ellipse">
              <a:avLst/>
            </a:prstGeom>
            <a:solidFill>
              <a:srgbClr val="0070C0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762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lt"/>
                <a:ea typeface="微软雅黑" pitchFamily="34" charset="-122"/>
              </a:endParaRPr>
            </a:p>
          </p:txBody>
        </p:sp>
        <p:grpSp>
          <p:nvGrpSpPr>
            <p:cNvPr id="50" name="Group 13"/>
            <p:cNvGrpSpPr>
              <a:grpSpLocks noChangeAspect="1"/>
            </p:cNvGrpSpPr>
            <p:nvPr/>
          </p:nvGrpSpPr>
          <p:grpSpPr bwMode="auto">
            <a:xfrm>
              <a:off x="4206344" y="3251776"/>
              <a:ext cx="350311" cy="354447"/>
              <a:chOff x="2426" y="2781"/>
              <a:chExt cx="593" cy="600"/>
            </a:xfrm>
            <a:solidFill>
              <a:schemeClr val="bg1"/>
            </a:solidFill>
            <a:effectLst/>
          </p:grpSpPr>
          <p:sp>
            <p:nvSpPr>
              <p:cNvPr id="51" name="Freeform 14"/>
              <p:cNvSpPr>
                <a:spLocks/>
              </p:cNvSpPr>
              <p:nvPr/>
            </p:nvSpPr>
            <p:spPr bwMode="auto">
              <a:xfrm>
                <a:off x="2442" y="2805"/>
                <a:ext cx="577" cy="576"/>
              </a:xfrm>
              <a:custGeom>
                <a:avLst/>
                <a:gdLst>
                  <a:gd name="T0" fmla="*/ 0 w 241"/>
                  <a:gd name="T1" fmla="*/ 115 h 241"/>
                  <a:gd name="T2" fmla="*/ 0 w 241"/>
                  <a:gd name="T3" fmla="*/ 121 h 241"/>
                  <a:gd name="T4" fmla="*/ 121 w 241"/>
                  <a:gd name="T5" fmla="*/ 241 h 241"/>
                  <a:gd name="T6" fmla="*/ 241 w 241"/>
                  <a:gd name="T7" fmla="*/ 121 h 241"/>
                  <a:gd name="T8" fmla="*/ 121 w 241"/>
                  <a:gd name="T9" fmla="*/ 0 h 241"/>
                  <a:gd name="T10" fmla="*/ 121 w 241"/>
                  <a:gd name="T11" fmla="*/ 115 h 241"/>
                  <a:gd name="T12" fmla="*/ 0 w 241"/>
                  <a:gd name="T13" fmla="*/ 115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1" h="241">
                    <a:moveTo>
                      <a:pt x="0" y="115"/>
                    </a:moveTo>
                    <a:cubicBezTo>
                      <a:pt x="0" y="117"/>
                      <a:pt x="0" y="119"/>
                      <a:pt x="0" y="121"/>
                    </a:cubicBezTo>
                    <a:cubicBezTo>
                      <a:pt x="0" y="187"/>
                      <a:pt x="54" y="241"/>
                      <a:pt x="121" y="241"/>
                    </a:cubicBezTo>
                    <a:cubicBezTo>
                      <a:pt x="187" y="241"/>
                      <a:pt x="241" y="187"/>
                      <a:pt x="241" y="121"/>
                    </a:cubicBezTo>
                    <a:cubicBezTo>
                      <a:pt x="241" y="54"/>
                      <a:pt x="187" y="0"/>
                      <a:pt x="121" y="0"/>
                    </a:cubicBezTo>
                    <a:cubicBezTo>
                      <a:pt x="121" y="115"/>
                      <a:pt x="121" y="115"/>
                      <a:pt x="121" y="115"/>
                    </a:cubicBezTo>
                    <a:lnTo>
                      <a:pt x="0" y="1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+mj-lt"/>
                  <a:ea typeface="微软雅黑" pitchFamily="34" charset="-122"/>
                </a:endParaRPr>
              </a:p>
            </p:txBody>
          </p:sp>
          <p:sp>
            <p:nvSpPr>
              <p:cNvPr id="52" name="Freeform 15"/>
              <p:cNvSpPr>
                <a:spLocks noEditPoints="1"/>
              </p:cNvSpPr>
              <p:nvPr/>
            </p:nvSpPr>
            <p:spPr bwMode="auto">
              <a:xfrm>
                <a:off x="2426" y="2781"/>
                <a:ext cx="275" cy="273"/>
              </a:xfrm>
              <a:custGeom>
                <a:avLst/>
                <a:gdLst>
                  <a:gd name="T0" fmla="*/ 0 w 115"/>
                  <a:gd name="T1" fmla="*/ 114 h 114"/>
                  <a:gd name="T2" fmla="*/ 115 w 115"/>
                  <a:gd name="T3" fmla="*/ 114 h 114"/>
                  <a:gd name="T4" fmla="*/ 115 w 115"/>
                  <a:gd name="T5" fmla="*/ 0 h 114"/>
                  <a:gd name="T6" fmla="*/ 0 w 115"/>
                  <a:gd name="T7" fmla="*/ 114 h 114"/>
                  <a:gd name="T8" fmla="*/ 15 w 115"/>
                  <a:gd name="T9" fmla="*/ 104 h 114"/>
                  <a:gd name="T10" fmla="*/ 104 w 115"/>
                  <a:gd name="T11" fmla="*/ 14 h 114"/>
                  <a:gd name="T12" fmla="*/ 104 w 115"/>
                  <a:gd name="T13" fmla="*/ 104 h 114"/>
                  <a:gd name="T14" fmla="*/ 15 w 115"/>
                  <a:gd name="T15" fmla="*/ 10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5" h="114">
                    <a:moveTo>
                      <a:pt x="0" y="114"/>
                    </a:moveTo>
                    <a:cubicBezTo>
                      <a:pt x="115" y="114"/>
                      <a:pt x="115" y="114"/>
                      <a:pt x="115" y="114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0"/>
                      <a:pt x="0" y="51"/>
                      <a:pt x="0" y="114"/>
                    </a:cubicBezTo>
                    <a:close/>
                    <a:moveTo>
                      <a:pt x="15" y="104"/>
                    </a:moveTo>
                    <a:cubicBezTo>
                      <a:pt x="15" y="54"/>
                      <a:pt x="55" y="14"/>
                      <a:pt x="104" y="1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5" y="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+mj-lt"/>
                  <a:ea typeface="微软雅黑" pitchFamily="34" charset="-122"/>
                </a:endParaRPr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5371036" y="4937181"/>
            <a:ext cx="1166781" cy="1166781"/>
            <a:chOff x="5512610" y="4547410"/>
            <a:chExt cx="1166781" cy="1166781"/>
          </a:xfrm>
        </p:grpSpPr>
        <p:sp>
          <p:nvSpPr>
            <p:cNvPr id="54" name="椭圆 53"/>
            <p:cNvSpPr/>
            <p:nvPr/>
          </p:nvSpPr>
          <p:spPr>
            <a:xfrm>
              <a:off x="5512610" y="4547410"/>
              <a:ext cx="1166781" cy="1166781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70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0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03200" dist="1016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lt"/>
                <a:ea typeface="微软雅黑" pitchFamily="34" charset="-122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5645696" y="4680496"/>
              <a:ext cx="900609" cy="900609"/>
            </a:xfrm>
            <a:prstGeom prst="ellipse">
              <a:avLst/>
            </a:prstGeom>
            <a:solidFill>
              <a:srgbClr val="0070C0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762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lt"/>
                <a:ea typeface="微软雅黑" pitchFamily="34" charset="-122"/>
              </a:endParaRP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5930425" y="4950620"/>
              <a:ext cx="331151" cy="360360"/>
              <a:chOff x="4873620" y="1965325"/>
              <a:chExt cx="269882" cy="293688"/>
            </a:xfrm>
            <a:solidFill>
              <a:schemeClr val="bg1"/>
            </a:solidFill>
            <a:effectLst/>
          </p:grpSpPr>
          <p:sp>
            <p:nvSpPr>
              <p:cNvPr id="57" name="Freeform 502"/>
              <p:cNvSpPr>
                <a:spLocks/>
              </p:cNvSpPr>
              <p:nvPr/>
            </p:nvSpPr>
            <p:spPr bwMode="auto">
              <a:xfrm>
                <a:off x="4873620" y="2127250"/>
                <a:ext cx="112713" cy="131763"/>
              </a:xfrm>
              <a:custGeom>
                <a:avLst/>
                <a:gdLst>
                  <a:gd name="T0" fmla="*/ 2 w 30"/>
                  <a:gd name="T1" fmla="*/ 0 h 35"/>
                  <a:gd name="T2" fmla="*/ 28 w 30"/>
                  <a:gd name="T3" fmla="*/ 0 h 35"/>
                  <a:gd name="T4" fmla="*/ 30 w 30"/>
                  <a:gd name="T5" fmla="*/ 1 h 35"/>
                  <a:gd name="T6" fmla="*/ 28 w 30"/>
                  <a:gd name="T7" fmla="*/ 3 h 35"/>
                  <a:gd name="T8" fmla="*/ 3 w 30"/>
                  <a:gd name="T9" fmla="*/ 3 h 35"/>
                  <a:gd name="T10" fmla="*/ 3 w 30"/>
                  <a:gd name="T11" fmla="*/ 33 h 35"/>
                  <a:gd name="T12" fmla="*/ 2 w 30"/>
                  <a:gd name="T13" fmla="*/ 35 h 35"/>
                  <a:gd name="T14" fmla="*/ 0 w 30"/>
                  <a:gd name="T15" fmla="*/ 33 h 35"/>
                  <a:gd name="T16" fmla="*/ 0 w 30"/>
                  <a:gd name="T17" fmla="*/ 1 h 35"/>
                  <a:gd name="T18" fmla="*/ 2 w 30"/>
                  <a:gd name="T1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35">
                    <a:moveTo>
                      <a:pt x="2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0" y="1"/>
                      <a:pt x="30" y="1"/>
                    </a:cubicBezTo>
                    <a:cubicBezTo>
                      <a:pt x="30" y="2"/>
                      <a:pt x="29" y="3"/>
                      <a:pt x="28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4"/>
                      <a:pt x="3" y="35"/>
                      <a:pt x="2" y="35"/>
                    </a:cubicBezTo>
                    <a:cubicBezTo>
                      <a:pt x="1" y="35"/>
                      <a:pt x="0" y="34"/>
                      <a:pt x="0" y="3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+mj-lt"/>
                  <a:ea typeface="微软雅黑" pitchFamily="34" charset="-122"/>
                </a:endParaRPr>
              </a:p>
            </p:txBody>
          </p:sp>
          <p:sp>
            <p:nvSpPr>
              <p:cNvPr id="58" name="Freeform 503"/>
              <p:cNvSpPr>
                <a:spLocks/>
              </p:cNvSpPr>
              <p:nvPr/>
            </p:nvSpPr>
            <p:spPr bwMode="auto">
              <a:xfrm>
                <a:off x="4884737" y="1973263"/>
                <a:ext cx="41275" cy="146050"/>
              </a:xfrm>
              <a:custGeom>
                <a:avLst/>
                <a:gdLst>
                  <a:gd name="T0" fmla="*/ 11 w 11"/>
                  <a:gd name="T1" fmla="*/ 34 h 39"/>
                  <a:gd name="T2" fmla="*/ 11 w 11"/>
                  <a:gd name="T3" fmla="*/ 6 h 39"/>
                  <a:gd name="T4" fmla="*/ 5 w 11"/>
                  <a:gd name="T5" fmla="*/ 0 h 39"/>
                  <a:gd name="T6" fmla="*/ 0 w 11"/>
                  <a:gd name="T7" fmla="*/ 6 h 39"/>
                  <a:gd name="T8" fmla="*/ 0 w 11"/>
                  <a:gd name="T9" fmla="*/ 34 h 39"/>
                  <a:gd name="T10" fmla="*/ 5 w 11"/>
                  <a:gd name="T11" fmla="*/ 39 h 39"/>
                  <a:gd name="T12" fmla="*/ 11 w 11"/>
                  <a:gd name="T13" fmla="*/ 3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9">
                    <a:moveTo>
                      <a:pt x="11" y="34"/>
                    </a:moveTo>
                    <a:cubicBezTo>
                      <a:pt x="11" y="6"/>
                      <a:pt x="11" y="6"/>
                      <a:pt x="11" y="6"/>
                    </a:cubicBezTo>
                    <a:cubicBezTo>
                      <a:pt x="11" y="3"/>
                      <a:pt x="9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2" y="39"/>
                      <a:pt x="5" y="39"/>
                    </a:cubicBezTo>
                    <a:cubicBezTo>
                      <a:pt x="9" y="39"/>
                      <a:pt x="11" y="37"/>
                      <a:pt x="11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+mj-lt"/>
                  <a:ea typeface="微软雅黑" pitchFamily="34" charset="-122"/>
                </a:endParaRPr>
              </a:p>
            </p:txBody>
          </p:sp>
          <p:sp>
            <p:nvSpPr>
              <p:cNvPr id="59" name="Freeform 504"/>
              <p:cNvSpPr>
                <a:spLocks/>
              </p:cNvSpPr>
              <p:nvPr/>
            </p:nvSpPr>
            <p:spPr bwMode="auto">
              <a:xfrm>
                <a:off x="4940303" y="1965325"/>
                <a:ext cx="177800" cy="293688"/>
              </a:xfrm>
              <a:custGeom>
                <a:avLst/>
                <a:gdLst>
                  <a:gd name="T0" fmla="*/ 5 w 47"/>
                  <a:gd name="T1" fmla="*/ 69 h 78"/>
                  <a:gd name="T2" fmla="*/ 6 w 47"/>
                  <a:gd name="T3" fmla="*/ 77 h 78"/>
                  <a:gd name="T4" fmla="*/ 9 w 47"/>
                  <a:gd name="T5" fmla="*/ 78 h 78"/>
                  <a:gd name="T6" fmla="*/ 14 w 47"/>
                  <a:gd name="T7" fmla="*/ 76 h 78"/>
                  <a:gd name="T8" fmla="*/ 26 w 47"/>
                  <a:gd name="T9" fmla="*/ 57 h 78"/>
                  <a:gd name="T10" fmla="*/ 46 w 47"/>
                  <a:gd name="T11" fmla="*/ 57 h 78"/>
                  <a:gd name="T12" fmla="*/ 47 w 47"/>
                  <a:gd name="T13" fmla="*/ 56 h 78"/>
                  <a:gd name="T14" fmla="*/ 47 w 47"/>
                  <a:gd name="T15" fmla="*/ 42 h 78"/>
                  <a:gd name="T16" fmla="*/ 32 w 47"/>
                  <a:gd name="T17" fmla="*/ 19 h 78"/>
                  <a:gd name="T18" fmla="*/ 30 w 47"/>
                  <a:gd name="T19" fmla="*/ 20 h 78"/>
                  <a:gd name="T20" fmla="*/ 35 w 47"/>
                  <a:gd name="T21" fmla="*/ 10 h 78"/>
                  <a:gd name="T22" fmla="*/ 24 w 47"/>
                  <a:gd name="T23" fmla="*/ 0 h 78"/>
                  <a:gd name="T24" fmla="*/ 14 w 47"/>
                  <a:gd name="T25" fmla="*/ 10 h 78"/>
                  <a:gd name="T26" fmla="*/ 24 w 47"/>
                  <a:gd name="T27" fmla="*/ 21 h 78"/>
                  <a:gd name="T28" fmla="*/ 27 w 47"/>
                  <a:gd name="T29" fmla="*/ 20 h 78"/>
                  <a:gd name="T30" fmla="*/ 21 w 47"/>
                  <a:gd name="T31" fmla="*/ 27 h 78"/>
                  <a:gd name="T32" fmla="*/ 5 w 47"/>
                  <a:gd name="T33" fmla="*/ 31 h 78"/>
                  <a:gd name="T34" fmla="*/ 1 w 47"/>
                  <a:gd name="T35" fmla="*/ 34 h 78"/>
                  <a:gd name="T36" fmla="*/ 1 w 47"/>
                  <a:gd name="T37" fmla="*/ 38 h 78"/>
                  <a:gd name="T38" fmla="*/ 6 w 47"/>
                  <a:gd name="T39" fmla="*/ 42 h 78"/>
                  <a:gd name="T40" fmla="*/ 8 w 47"/>
                  <a:gd name="T41" fmla="*/ 42 h 78"/>
                  <a:gd name="T42" fmla="*/ 17 w 47"/>
                  <a:gd name="T43" fmla="*/ 40 h 78"/>
                  <a:gd name="T44" fmla="*/ 17 w 47"/>
                  <a:gd name="T45" fmla="*/ 43 h 78"/>
                  <a:gd name="T46" fmla="*/ 17 w 47"/>
                  <a:gd name="T47" fmla="*/ 47 h 78"/>
                  <a:gd name="T48" fmla="*/ 5 w 47"/>
                  <a:gd name="T49" fmla="*/ 6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7" h="78">
                    <a:moveTo>
                      <a:pt x="5" y="69"/>
                    </a:moveTo>
                    <a:cubicBezTo>
                      <a:pt x="3" y="72"/>
                      <a:pt x="3" y="76"/>
                      <a:pt x="6" y="77"/>
                    </a:cubicBezTo>
                    <a:cubicBezTo>
                      <a:pt x="7" y="78"/>
                      <a:pt x="8" y="78"/>
                      <a:pt x="9" y="78"/>
                    </a:cubicBezTo>
                    <a:cubicBezTo>
                      <a:pt x="11" y="78"/>
                      <a:pt x="13" y="77"/>
                      <a:pt x="14" y="76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47" y="57"/>
                      <a:pt x="47" y="57"/>
                      <a:pt x="47" y="56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7" y="29"/>
                      <a:pt x="41" y="19"/>
                      <a:pt x="32" y="19"/>
                    </a:cubicBezTo>
                    <a:cubicBezTo>
                      <a:pt x="31" y="19"/>
                      <a:pt x="30" y="19"/>
                      <a:pt x="30" y="20"/>
                    </a:cubicBezTo>
                    <a:cubicBezTo>
                      <a:pt x="33" y="18"/>
                      <a:pt x="35" y="14"/>
                      <a:pt x="35" y="10"/>
                    </a:cubicBezTo>
                    <a:cubicBezTo>
                      <a:pt x="35" y="5"/>
                      <a:pt x="30" y="0"/>
                      <a:pt x="24" y="0"/>
                    </a:cubicBezTo>
                    <a:cubicBezTo>
                      <a:pt x="19" y="0"/>
                      <a:pt x="14" y="5"/>
                      <a:pt x="14" y="10"/>
                    </a:cubicBezTo>
                    <a:cubicBezTo>
                      <a:pt x="14" y="16"/>
                      <a:pt x="19" y="21"/>
                      <a:pt x="24" y="21"/>
                    </a:cubicBezTo>
                    <a:cubicBezTo>
                      <a:pt x="25" y="21"/>
                      <a:pt x="26" y="21"/>
                      <a:pt x="27" y="20"/>
                    </a:cubicBezTo>
                    <a:cubicBezTo>
                      <a:pt x="25" y="22"/>
                      <a:pt x="23" y="24"/>
                      <a:pt x="21" y="27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3" y="32"/>
                      <a:pt x="2" y="32"/>
                      <a:pt x="1" y="34"/>
                    </a:cubicBezTo>
                    <a:cubicBezTo>
                      <a:pt x="1" y="35"/>
                      <a:pt x="0" y="37"/>
                      <a:pt x="1" y="38"/>
                    </a:cubicBezTo>
                    <a:cubicBezTo>
                      <a:pt x="1" y="41"/>
                      <a:pt x="4" y="42"/>
                      <a:pt x="6" y="42"/>
                    </a:cubicBezTo>
                    <a:cubicBezTo>
                      <a:pt x="7" y="42"/>
                      <a:pt x="7" y="42"/>
                      <a:pt x="8" y="42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17" y="41"/>
                      <a:pt x="17" y="42"/>
                      <a:pt x="17" y="43"/>
                    </a:cubicBezTo>
                    <a:cubicBezTo>
                      <a:pt x="17" y="47"/>
                      <a:pt x="17" y="47"/>
                      <a:pt x="17" y="47"/>
                    </a:cubicBezTo>
                    <a:lnTo>
                      <a:pt x="5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+mj-lt"/>
                  <a:ea typeface="微软雅黑" pitchFamily="34" charset="-122"/>
                </a:endParaRPr>
              </a:p>
            </p:txBody>
          </p:sp>
          <p:sp>
            <p:nvSpPr>
              <p:cNvPr id="60" name="Freeform 505"/>
              <p:cNvSpPr>
                <a:spLocks/>
              </p:cNvSpPr>
              <p:nvPr/>
            </p:nvSpPr>
            <p:spPr bwMode="auto">
              <a:xfrm>
                <a:off x="5046664" y="2093913"/>
                <a:ext cx="96838" cy="112713"/>
              </a:xfrm>
              <a:custGeom>
                <a:avLst/>
                <a:gdLst>
                  <a:gd name="T0" fmla="*/ 1 w 26"/>
                  <a:gd name="T1" fmla="*/ 27 h 30"/>
                  <a:gd name="T2" fmla="*/ 23 w 26"/>
                  <a:gd name="T3" fmla="*/ 27 h 30"/>
                  <a:gd name="T4" fmla="*/ 23 w 26"/>
                  <a:gd name="T5" fmla="*/ 2 h 30"/>
                  <a:gd name="T6" fmla="*/ 24 w 26"/>
                  <a:gd name="T7" fmla="*/ 0 h 30"/>
                  <a:gd name="T8" fmla="*/ 26 w 26"/>
                  <a:gd name="T9" fmla="*/ 2 h 30"/>
                  <a:gd name="T10" fmla="*/ 26 w 26"/>
                  <a:gd name="T11" fmla="*/ 28 h 30"/>
                  <a:gd name="T12" fmla="*/ 24 w 26"/>
                  <a:gd name="T13" fmla="*/ 30 h 30"/>
                  <a:gd name="T14" fmla="*/ 1 w 26"/>
                  <a:gd name="T15" fmla="*/ 30 h 30"/>
                  <a:gd name="T16" fmla="*/ 0 w 26"/>
                  <a:gd name="T17" fmla="*/ 28 h 30"/>
                  <a:gd name="T18" fmla="*/ 1 w 26"/>
                  <a:gd name="T19" fmla="*/ 2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0">
                    <a:moveTo>
                      <a:pt x="1" y="27"/>
                    </a:moveTo>
                    <a:cubicBezTo>
                      <a:pt x="23" y="27"/>
                      <a:pt x="23" y="27"/>
                      <a:pt x="23" y="27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3" y="0"/>
                      <a:pt x="24" y="0"/>
                    </a:cubicBezTo>
                    <a:cubicBezTo>
                      <a:pt x="25" y="0"/>
                      <a:pt x="26" y="1"/>
                      <a:pt x="26" y="2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6" y="29"/>
                      <a:pt x="25" y="30"/>
                      <a:pt x="24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30"/>
                      <a:pt x="0" y="29"/>
                      <a:pt x="0" y="28"/>
                    </a:cubicBezTo>
                    <a:cubicBezTo>
                      <a:pt x="0" y="27"/>
                      <a:pt x="0" y="27"/>
                      <a:pt x="1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latin typeface="+mj-lt"/>
                  <a:ea typeface="微软雅黑" pitchFamily="34" charset="-122"/>
                </a:endParaRPr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1630711" y="4387549"/>
            <a:ext cx="2668144" cy="1600357"/>
            <a:chOff x="685452" y="3593783"/>
            <a:chExt cx="2668144" cy="1600357"/>
          </a:xfrm>
        </p:grpSpPr>
        <p:sp>
          <p:nvSpPr>
            <p:cNvPr id="62" name="文本框 45"/>
            <p:cNvSpPr txBox="1"/>
            <p:nvPr/>
          </p:nvSpPr>
          <p:spPr>
            <a:xfrm>
              <a:off x="1138040" y="3593783"/>
              <a:ext cx="8707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0070C0"/>
                  </a:solidFill>
                  <a:latin typeface="+mj-lt"/>
                  <a:ea typeface="微软雅黑" pitchFamily="34" charset="-122"/>
                </a:rPr>
                <a:t>04</a:t>
              </a:r>
              <a:endParaRPr lang="zh-CN" altLang="en-US" sz="2800" b="1" dirty="0">
                <a:solidFill>
                  <a:srgbClr val="0070C0"/>
                </a:solidFill>
                <a:latin typeface="+mj-lt"/>
                <a:ea typeface="微软雅黑" pitchFamily="34" charset="-122"/>
              </a:endParaRPr>
            </a:p>
          </p:txBody>
        </p:sp>
        <p:sp>
          <p:nvSpPr>
            <p:cNvPr id="63" name="文本框 46"/>
            <p:cNvSpPr txBox="1"/>
            <p:nvPr/>
          </p:nvSpPr>
          <p:spPr>
            <a:xfrm>
              <a:off x="1679079" y="3696239"/>
              <a:ext cx="1598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tr-TR" altLang="zh-CN" b="1" dirty="0">
                  <a:solidFill>
                    <a:srgbClr val="0070C0"/>
                  </a:solidFill>
                  <a:uFill>
                    <a:solidFill>
                      <a:srgbClr val="595959"/>
                    </a:solidFill>
                  </a:uFill>
                  <a:latin typeface="+mj-lt"/>
                  <a:ea typeface="微软雅黑" pitchFamily="34" charset="-122"/>
                  <a:cs typeface="+mn-ea"/>
                  <a:sym typeface="+mn-lt"/>
                </a:rPr>
                <a:t>STEP HERE</a:t>
              </a:r>
              <a:endParaRPr lang="zh-CN" altLang="en-US" b="1" dirty="0">
                <a:solidFill>
                  <a:srgbClr val="0070C0"/>
                </a:solidFill>
                <a:uFill>
                  <a:solidFill>
                    <a:srgbClr val="595959"/>
                  </a:solidFill>
                </a:uFill>
                <a:latin typeface="+mj-lt"/>
                <a:ea typeface="微软雅黑" pitchFamily="34" charset="-122"/>
                <a:cs typeface="+mn-ea"/>
                <a:sym typeface="+mn-lt"/>
              </a:endParaRPr>
            </a:p>
          </p:txBody>
        </p:sp>
        <p:sp>
          <p:nvSpPr>
            <p:cNvPr id="64" name="文本框 47"/>
            <p:cNvSpPr txBox="1"/>
            <p:nvPr/>
          </p:nvSpPr>
          <p:spPr>
            <a:xfrm>
              <a:off x="685452" y="3993811"/>
              <a:ext cx="266814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itchFamily="34" charset="-122"/>
                  <a:sym typeface="Calibri" pitchFamily="34" charset="0"/>
                </a:rPr>
                <a:t>A complex idea can be conveyed with just a single still image, namely making it possible to absorb large amounts of data quickly.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7863593" y="1917626"/>
            <a:ext cx="3200165" cy="1323358"/>
            <a:chOff x="1258030" y="3593783"/>
            <a:chExt cx="3200165" cy="1323358"/>
          </a:xfrm>
        </p:grpSpPr>
        <p:sp>
          <p:nvSpPr>
            <p:cNvPr id="66" name="文本框 49"/>
            <p:cNvSpPr txBox="1"/>
            <p:nvPr/>
          </p:nvSpPr>
          <p:spPr>
            <a:xfrm>
              <a:off x="1258030" y="3593783"/>
              <a:ext cx="8707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0070C0"/>
                  </a:solidFill>
                  <a:latin typeface="+mj-lt"/>
                  <a:ea typeface="微软雅黑" pitchFamily="34" charset="-122"/>
                </a:rPr>
                <a:t>02</a:t>
              </a:r>
              <a:endParaRPr lang="zh-CN" altLang="en-US" sz="2800" b="1" dirty="0">
                <a:solidFill>
                  <a:srgbClr val="0070C0"/>
                </a:solidFill>
                <a:latin typeface="+mj-lt"/>
                <a:ea typeface="微软雅黑" pitchFamily="34" charset="-122"/>
              </a:endParaRPr>
            </a:p>
          </p:txBody>
        </p:sp>
        <p:sp>
          <p:nvSpPr>
            <p:cNvPr id="67" name="文本框 50"/>
            <p:cNvSpPr txBox="1"/>
            <p:nvPr/>
          </p:nvSpPr>
          <p:spPr>
            <a:xfrm>
              <a:off x="1799068" y="3696239"/>
              <a:ext cx="1734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tr-TR" altLang="zh-CN" b="1" dirty="0">
                  <a:solidFill>
                    <a:srgbClr val="0070C0"/>
                  </a:solidFill>
                  <a:uFill>
                    <a:solidFill>
                      <a:srgbClr val="595959"/>
                    </a:solidFill>
                  </a:uFill>
                  <a:latin typeface="+mj-lt"/>
                  <a:ea typeface="微软雅黑" pitchFamily="34" charset="-122"/>
                  <a:cs typeface="+mn-ea"/>
                  <a:sym typeface="+mn-lt"/>
                </a:rPr>
                <a:t>STEP HERE</a:t>
              </a:r>
              <a:endParaRPr lang="zh-CN" altLang="en-US" b="1" dirty="0">
                <a:solidFill>
                  <a:srgbClr val="0070C0"/>
                </a:solidFill>
                <a:uFill>
                  <a:solidFill>
                    <a:srgbClr val="595959"/>
                  </a:solidFill>
                </a:uFill>
                <a:latin typeface="+mj-lt"/>
                <a:ea typeface="微软雅黑" pitchFamily="34" charset="-122"/>
                <a:cs typeface="+mn-ea"/>
                <a:sym typeface="+mn-lt"/>
              </a:endParaRPr>
            </a:p>
          </p:txBody>
        </p:sp>
        <p:sp>
          <p:nvSpPr>
            <p:cNvPr id="68" name="文本框 51"/>
            <p:cNvSpPr txBox="1"/>
            <p:nvPr/>
          </p:nvSpPr>
          <p:spPr>
            <a:xfrm>
              <a:off x="1438395" y="3993811"/>
              <a:ext cx="3019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itchFamily="34" charset="-122"/>
                  <a:sym typeface="Calibri" pitchFamily="34" charset="0"/>
                </a:rPr>
                <a:t>A complex idea can be conveyed with just a single still image, namely making it possible to absorb large amounts of data quickly.</a:t>
              </a: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2188630" y="1197546"/>
            <a:ext cx="2884240" cy="1600357"/>
            <a:chOff x="509672" y="3593783"/>
            <a:chExt cx="2884240" cy="1600357"/>
          </a:xfrm>
        </p:grpSpPr>
        <p:sp>
          <p:nvSpPr>
            <p:cNvPr id="70" name="文本框 53"/>
            <p:cNvSpPr txBox="1"/>
            <p:nvPr/>
          </p:nvSpPr>
          <p:spPr>
            <a:xfrm>
              <a:off x="959864" y="3593783"/>
              <a:ext cx="8707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0070C0"/>
                  </a:solidFill>
                  <a:latin typeface="+mj-lt"/>
                  <a:ea typeface="微软雅黑" pitchFamily="34" charset="-122"/>
                </a:rPr>
                <a:t>01</a:t>
              </a:r>
              <a:endParaRPr lang="zh-CN" altLang="en-US" sz="2800" b="1" dirty="0">
                <a:solidFill>
                  <a:srgbClr val="0070C0"/>
                </a:solidFill>
                <a:latin typeface="+mj-lt"/>
                <a:ea typeface="微软雅黑" pitchFamily="34" charset="-122"/>
              </a:endParaRPr>
            </a:p>
          </p:txBody>
        </p:sp>
        <p:sp>
          <p:nvSpPr>
            <p:cNvPr id="71" name="文本框 54"/>
            <p:cNvSpPr txBox="1"/>
            <p:nvPr/>
          </p:nvSpPr>
          <p:spPr>
            <a:xfrm>
              <a:off x="1500902" y="3696239"/>
              <a:ext cx="18930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tr-TR" altLang="zh-CN" b="1" dirty="0">
                  <a:solidFill>
                    <a:srgbClr val="0070C0"/>
                  </a:solidFill>
                  <a:uFill>
                    <a:solidFill>
                      <a:srgbClr val="595959"/>
                    </a:solidFill>
                  </a:uFill>
                  <a:latin typeface="+mj-lt"/>
                  <a:ea typeface="微软雅黑" pitchFamily="34" charset="-122"/>
                  <a:cs typeface="+mn-ea"/>
                  <a:sym typeface="+mn-lt"/>
                </a:rPr>
                <a:t>STEP HERE</a:t>
              </a:r>
              <a:endParaRPr lang="zh-CN" altLang="en-US" b="1" dirty="0">
                <a:solidFill>
                  <a:srgbClr val="0070C0"/>
                </a:solidFill>
                <a:uFill>
                  <a:solidFill>
                    <a:srgbClr val="595959"/>
                  </a:solidFill>
                </a:uFill>
                <a:latin typeface="+mj-lt"/>
                <a:ea typeface="微软雅黑" pitchFamily="34" charset="-122"/>
                <a:cs typeface="+mn-ea"/>
                <a:sym typeface="+mn-lt"/>
              </a:endParaRPr>
            </a:p>
          </p:txBody>
        </p:sp>
        <p:sp>
          <p:nvSpPr>
            <p:cNvPr id="72" name="文本框 55"/>
            <p:cNvSpPr txBox="1"/>
            <p:nvPr/>
          </p:nvSpPr>
          <p:spPr>
            <a:xfrm>
              <a:off x="509672" y="3993811"/>
              <a:ext cx="28439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itchFamily="34" charset="-122"/>
                  <a:sym typeface="Calibri" pitchFamily="34" charset="0"/>
                </a:rPr>
                <a:t>A complex idea can be conveyed with just a single still image, namely making it possible to absorb large amounts of data quickly.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865685" y="5042462"/>
            <a:ext cx="3045945" cy="1600357"/>
            <a:chOff x="1258030" y="3593783"/>
            <a:chExt cx="3045945" cy="1600357"/>
          </a:xfrm>
        </p:grpSpPr>
        <p:sp>
          <p:nvSpPr>
            <p:cNvPr id="74" name="文本框 57"/>
            <p:cNvSpPr txBox="1"/>
            <p:nvPr/>
          </p:nvSpPr>
          <p:spPr>
            <a:xfrm>
              <a:off x="1258030" y="3593783"/>
              <a:ext cx="8707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0070C0"/>
                  </a:solidFill>
                  <a:latin typeface="+mj-lt"/>
                  <a:ea typeface="微软雅黑" pitchFamily="34" charset="-122"/>
                </a:rPr>
                <a:t>03</a:t>
              </a:r>
              <a:endParaRPr lang="zh-CN" altLang="en-US" sz="2800" b="1" dirty="0">
                <a:solidFill>
                  <a:srgbClr val="0070C0"/>
                </a:solidFill>
                <a:latin typeface="+mj-lt"/>
                <a:ea typeface="微软雅黑" pitchFamily="34" charset="-122"/>
              </a:endParaRPr>
            </a:p>
          </p:txBody>
        </p:sp>
        <p:sp>
          <p:nvSpPr>
            <p:cNvPr id="75" name="文本框 58"/>
            <p:cNvSpPr txBox="1"/>
            <p:nvPr/>
          </p:nvSpPr>
          <p:spPr>
            <a:xfrm>
              <a:off x="1799069" y="3696239"/>
              <a:ext cx="2000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tr-TR" altLang="zh-CN" b="1" dirty="0">
                  <a:solidFill>
                    <a:srgbClr val="0070C0"/>
                  </a:solidFill>
                  <a:uFill>
                    <a:solidFill>
                      <a:srgbClr val="595959"/>
                    </a:solidFill>
                  </a:uFill>
                  <a:latin typeface="+mj-lt"/>
                  <a:ea typeface="微软雅黑" pitchFamily="34" charset="-122"/>
                  <a:cs typeface="+mn-ea"/>
                  <a:sym typeface="+mn-lt"/>
                </a:rPr>
                <a:t>STEP HERE</a:t>
              </a:r>
              <a:endParaRPr lang="zh-CN" altLang="en-US" b="1" dirty="0">
                <a:solidFill>
                  <a:srgbClr val="0070C0"/>
                </a:solidFill>
                <a:uFill>
                  <a:solidFill>
                    <a:srgbClr val="595959"/>
                  </a:solidFill>
                </a:uFill>
                <a:latin typeface="+mj-lt"/>
                <a:ea typeface="微软雅黑" pitchFamily="34" charset="-122"/>
                <a:cs typeface="+mn-ea"/>
                <a:sym typeface="+mn-lt"/>
              </a:endParaRPr>
            </a:p>
          </p:txBody>
        </p:sp>
        <p:sp>
          <p:nvSpPr>
            <p:cNvPr id="76" name="文本框 59"/>
            <p:cNvSpPr txBox="1"/>
            <p:nvPr/>
          </p:nvSpPr>
          <p:spPr>
            <a:xfrm>
              <a:off x="1438395" y="3993811"/>
              <a:ext cx="28655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软雅黑" pitchFamily="34" charset="-122"/>
                  <a:sym typeface="Calibri" pitchFamily="34" charset="0"/>
                </a:rPr>
                <a:t>A complex idea can be conveyed with just a single still image, namely making it possible to absorb large amounts of data quickly.</a:t>
              </a: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4708986" y="3113217"/>
            <a:ext cx="2490880" cy="1031825"/>
            <a:chOff x="4850560" y="2723446"/>
            <a:chExt cx="2490880" cy="1031825"/>
          </a:xfrm>
        </p:grpSpPr>
        <p:sp>
          <p:nvSpPr>
            <p:cNvPr id="78" name="文本框 60"/>
            <p:cNvSpPr txBox="1"/>
            <p:nvPr/>
          </p:nvSpPr>
          <p:spPr>
            <a:xfrm>
              <a:off x="4850560" y="3324384"/>
              <a:ext cx="249088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u="sng" dirty="0">
                  <a:solidFill>
                    <a:srgbClr val="0070C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+mj-lt"/>
                  <a:ea typeface="微软雅黑" pitchFamily="34" charset="-122"/>
                </a:rPr>
                <a:t>STEP HERE</a:t>
              </a:r>
              <a:endParaRPr lang="zh-CN" altLang="en-US" sz="2200" u="sng" dirty="0"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  <a:ea typeface="微软雅黑" pitchFamily="34" charset="-122"/>
              </a:endParaRPr>
            </a:p>
          </p:txBody>
        </p:sp>
        <p:sp>
          <p:nvSpPr>
            <p:cNvPr id="79" name="Freeform 48"/>
            <p:cNvSpPr>
              <a:spLocks noEditPoints="1"/>
            </p:cNvSpPr>
            <p:nvPr/>
          </p:nvSpPr>
          <p:spPr bwMode="auto">
            <a:xfrm>
              <a:off x="5829190" y="2723446"/>
              <a:ext cx="547085" cy="595011"/>
            </a:xfrm>
            <a:custGeom>
              <a:avLst/>
              <a:gdLst>
                <a:gd name="T0" fmla="*/ 189 w 311"/>
                <a:gd name="T1" fmla="*/ 220 h 339"/>
                <a:gd name="T2" fmla="*/ 209 w 311"/>
                <a:gd name="T3" fmla="*/ 163 h 339"/>
                <a:gd name="T4" fmla="*/ 221 w 311"/>
                <a:gd name="T5" fmla="*/ 120 h 339"/>
                <a:gd name="T6" fmla="*/ 221 w 311"/>
                <a:gd name="T7" fmla="*/ 120 h 339"/>
                <a:gd name="T8" fmla="*/ 222 w 311"/>
                <a:gd name="T9" fmla="*/ 116 h 339"/>
                <a:gd name="T10" fmla="*/ 222 w 311"/>
                <a:gd name="T11" fmla="*/ 112 h 339"/>
                <a:gd name="T12" fmla="*/ 223 w 311"/>
                <a:gd name="T13" fmla="*/ 109 h 339"/>
                <a:gd name="T14" fmla="*/ 223 w 311"/>
                <a:gd name="T15" fmla="*/ 105 h 339"/>
                <a:gd name="T16" fmla="*/ 223 w 311"/>
                <a:gd name="T17" fmla="*/ 102 h 339"/>
                <a:gd name="T18" fmla="*/ 224 w 311"/>
                <a:gd name="T19" fmla="*/ 98 h 339"/>
                <a:gd name="T20" fmla="*/ 224 w 311"/>
                <a:gd name="T21" fmla="*/ 95 h 339"/>
                <a:gd name="T22" fmla="*/ 224 w 311"/>
                <a:gd name="T23" fmla="*/ 92 h 339"/>
                <a:gd name="T24" fmla="*/ 223 w 311"/>
                <a:gd name="T25" fmla="*/ 89 h 339"/>
                <a:gd name="T26" fmla="*/ 223 w 311"/>
                <a:gd name="T27" fmla="*/ 87 h 339"/>
                <a:gd name="T28" fmla="*/ 223 w 311"/>
                <a:gd name="T29" fmla="*/ 85 h 339"/>
                <a:gd name="T30" fmla="*/ 223 w 311"/>
                <a:gd name="T31" fmla="*/ 83 h 339"/>
                <a:gd name="T32" fmla="*/ 223 w 311"/>
                <a:gd name="T33" fmla="*/ 82 h 339"/>
                <a:gd name="T34" fmla="*/ 223 w 311"/>
                <a:gd name="T35" fmla="*/ 81 h 339"/>
                <a:gd name="T36" fmla="*/ 223 w 311"/>
                <a:gd name="T37" fmla="*/ 81 h 339"/>
                <a:gd name="T38" fmla="*/ 108 w 311"/>
                <a:gd name="T39" fmla="*/ 36 h 339"/>
                <a:gd name="T40" fmla="*/ 78 w 311"/>
                <a:gd name="T41" fmla="*/ 55 h 339"/>
                <a:gd name="T42" fmla="*/ 77 w 311"/>
                <a:gd name="T43" fmla="*/ 59 h 339"/>
                <a:gd name="T44" fmla="*/ 76 w 311"/>
                <a:gd name="T45" fmla="*/ 64 h 339"/>
                <a:gd name="T46" fmla="*/ 76 w 311"/>
                <a:gd name="T47" fmla="*/ 69 h 339"/>
                <a:gd name="T48" fmla="*/ 75 w 311"/>
                <a:gd name="T49" fmla="*/ 74 h 339"/>
                <a:gd name="T50" fmla="*/ 75 w 311"/>
                <a:gd name="T51" fmla="*/ 78 h 339"/>
                <a:gd name="T52" fmla="*/ 76 w 311"/>
                <a:gd name="T53" fmla="*/ 83 h 339"/>
                <a:gd name="T54" fmla="*/ 76 w 311"/>
                <a:gd name="T55" fmla="*/ 87 h 339"/>
                <a:gd name="T56" fmla="*/ 77 w 311"/>
                <a:gd name="T57" fmla="*/ 92 h 339"/>
                <a:gd name="T58" fmla="*/ 77 w 311"/>
                <a:gd name="T59" fmla="*/ 96 h 339"/>
                <a:gd name="T60" fmla="*/ 78 w 311"/>
                <a:gd name="T61" fmla="*/ 100 h 339"/>
                <a:gd name="T62" fmla="*/ 79 w 311"/>
                <a:gd name="T63" fmla="*/ 104 h 339"/>
                <a:gd name="T64" fmla="*/ 80 w 311"/>
                <a:gd name="T65" fmla="*/ 106 h 339"/>
                <a:gd name="T66" fmla="*/ 84 w 311"/>
                <a:gd name="T67" fmla="*/ 119 h 339"/>
                <a:gd name="T68" fmla="*/ 92 w 311"/>
                <a:gd name="T69" fmla="*/ 161 h 339"/>
                <a:gd name="T70" fmla="*/ 104 w 311"/>
                <a:gd name="T71" fmla="*/ 238 h 339"/>
                <a:gd name="T72" fmla="*/ 0 w 311"/>
                <a:gd name="T73" fmla="*/ 339 h 339"/>
                <a:gd name="T74" fmla="*/ 148 w 311"/>
                <a:gd name="T75" fmla="*/ 271 h 339"/>
                <a:gd name="T76" fmla="*/ 146 w 311"/>
                <a:gd name="T77" fmla="*/ 249 h 339"/>
                <a:gd name="T78" fmla="*/ 175 w 311"/>
                <a:gd name="T79" fmla="*/ 258 h 339"/>
                <a:gd name="T80" fmla="*/ 174 w 311"/>
                <a:gd name="T81" fmla="*/ 339 h 339"/>
                <a:gd name="T82" fmla="*/ 216 w 311"/>
                <a:gd name="T83" fmla="*/ 244 h 339"/>
                <a:gd name="T84" fmla="*/ 81 w 311"/>
                <a:gd name="T85" fmla="*/ 139 h 339"/>
                <a:gd name="T86" fmla="*/ 93 w 311"/>
                <a:gd name="T87" fmla="*/ 136 h 339"/>
                <a:gd name="T88" fmla="*/ 105 w 311"/>
                <a:gd name="T89" fmla="*/ 72 h 339"/>
                <a:gd name="T90" fmla="*/ 211 w 311"/>
                <a:gd name="T91" fmla="*/ 131 h 339"/>
                <a:gd name="T92" fmla="*/ 222 w 311"/>
                <a:gd name="T93" fmla="*/ 130 h 339"/>
                <a:gd name="T94" fmla="*/ 183 w 311"/>
                <a:gd name="T95" fmla="*/ 201 h 339"/>
                <a:gd name="T96" fmla="*/ 96 w 311"/>
                <a:gd name="T97" fmla="*/ 158 h 339"/>
                <a:gd name="T98" fmla="*/ 166 w 311"/>
                <a:gd name="T99" fmla="*/ 245 h 339"/>
                <a:gd name="T100" fmla="*/ 117 w 311"/>
                <a:gd name="T101" fmla="*/ 225 h 339"/>
                <a:gd name="T102" fmla="*/ 152 w 311"/>
                <a:gd name="T103" fmla="*/ 220 h 339"/>
                <a:gd name="T104" fmla="*/ 185 w 311"/>
                <a:gd name="T105" fmla="*/ 22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1" h="339">
                  <a:moveTo>
                    <a:pt x="216" y="244"/>
                  </a:moveTo>
                  <a:cubicBezTo>
                    <a:pt x="194" y="236"/>
                    <a:pt x="189" y="220"/>
                    <a:pt x="189" y="220"/>
                  </a:cubicBezTo>
                  <a:cubicBezTo>
                    <a:pt x="189" y="202"/>
                    <a:pt x="189" y="202"/>
                    <a:pt x="189" y="202"/>
                  </a:cubicBezTo>
                  <a:cubicBezTo>
                    <a:pt x="205" y="182"/>
                    <a:pt x="209" y="163"/>
                    <a:pt x="209" y="163"/>
                  </a:cubicBezTo>
                  <a:cubicBezTo>
                    <a:pt x="212" y="160"/>
                    <a:pt x="218" y="154"/>
                    <a:pt x="218" y="154"/>
                  </a:cubicBezTo>
                  <a:cubicBezTo>
                    <a:pt x="229" y="137"/>
                    <a:pt x="225" y="116"/>
                    <a:pt x="221" y="120"/>
                  </a:cubicBezTo>
                  <a:cubicBezTo>
                    <a:pt x="221" y="120"/>
                    <a:pt x="221" y="121"/>
                    <a:pt x="220" y="122"/>
                  </a:cubicBezTo>
                  <a:cubicBezTo>
                    <a:pt x="220" y="121"/>
                    <a:pt x="221" y="121"/>
                    <a:pt x="221" y="120"/>
                  </a:cubicBezTo>
                  <a:cubicBezTo>
                    <a:pt x="221" y="120"/>
                    <a:pt x="221" y="119"/>
                    <a:pt x="221" y="119"/>
                  </a:cubicBezTo>
                  <a:cubicBezTo>
                    <a:pt x="221" y="118"/>
                    <a:pt x="221" y="117"/>
                    <a:pt x="222" y="116"/>
                  </a:cubicBezTo>
                  <a:cubicBezTo>
                    <a:pt x="222" y="116"/>
                    <a:pt x="222" y="116"/>
                    <a:pt x="222" y="115"/>
                  </a:cubicBezTo>
                  <a:cubicBezTo>
                    <a:pt x="222" y="114"/>
                    <a:pt x="222" y="113"/>
                    <a:pt x="222" y="112"/>
                  </a:cubicBezTo>
                  <a:cubicBezTo>
                    <a:pt x="222" y="112"/>
                    <a:pt x="222" y="112"/>
                    <a:pt x="222" y="111"/>
                  </a:cubicBezTo>
                  <a:cubicBezTo>
                    <a:pt x="223" y="110"/>
                    <a:pt x="223" y="110"/>
                    <a:pt x="223" y="109"/>
                  </a:cubicBezTo>
                  <a:cubicBezTo>
                    <a:pt x="223" y="108"/>
                    <a:pt x="223" y="108"/>
                    <a:pt x="223" y="108"/>
                  </a:cubicBezTo>
                  <a:cubicBezTo>
                    <a:pt x="223" y="107"/>
                    <a:pt x="223" y="106"/>
                    <a:pt x="223" y="105"/>
                  </a:cubicBezTo>
                  <a:cubicBezTo>
                    <a:pt x="223" y="105"/>
                    <a:pt x="223" y="105"/>
                    <a:pt x="223" y="104"/>
                  </a:cubicBezTo>
                  <a:cubicBezTo>
                    <a:pt x="223" y="103"/>
                    <a:pt x="223" y="103"/>
                    <a:pt x="223" y="102"/>
                  </a:cubicBezTo>
                  <a:cubicBezTo>
                    <a:pt x="223" y="101"/>
                    <a:pt x="223" y="101"/>
                    <a:pt x="224" y="101"/>
                  </a:cubicBezTo>
                  <a:cubicBezTo>
                    <a:pt x="224" y="100"/>
                    <a:pt x="224" y="99"/>
                    <a:pt x="224" y="98"/>
                  </a:cubicBezTo>
                  <a:cubicBezTo>
                    <a:pt x="224" y="98"/>
                    <a:pt x="224" y="98"/>
                    <a:pt x="224" y="98"/>
                  </a:cubicBezTo>
                  <a:cubicBezTo>
                    <a:pt x="224" y="97"/>
                    <a:pt x="224" y="96"/>
                    <a:pt x="224" y="95"/>
                  </a:cubicBezTo>
                  <a:cubicBezTo>
                    <a:pt x="224" y="95"/>
                    <a:pt x="224" y="95"/>
                    <a:pt x="224" y="94"/>
                  </a:cubicBezTo>
                  <a:cubicBezTo>
                    <a:pt x="224" y="94"/>
                    <a:pt x="224" y="93"/>
                    <a:pt x="224" y="92"/>
                  </a:cubicBezTo>
                  <a:cubicBezTo>
                    <a:pt x="224" y="92"/>
                    <a:pt x="224" y="92"/>
                    <a:pt x="224" y="91"/>
                  </a:cubicBezTo>
                  <a:cubicBezTo>
                    <a:pt x="224" y="91"/>
                    <a:pt x="224" y="90"/>
                    <a:pt x="223" y="89"/>
                  </a:cubicBezTo>
                  <a:cubicBezTo>
                    <a:pt x="223" y="89"/>
                    <a:pt x="223" y="89"/>
                    <a:pt x="223" y="89"/>
                  </a:cubicBezTo>
                  <a:cubicBezTo>
                    <a:pt x="223" y="88"/>
                    <a:pt x="223" y="88"/>
                    <a:pt x="223" y="87"/>
                  </a:cubicBezTo>
                  <a:cubicBezTo>
                    <a:pt x="223" y="87"/>
                    <a:pt x="223" y="87"/>
                    <a:pt x="223" y="87"/>
                  </a:cubicBezTo>
                  <a:cubicBezTo>
                    <a:pt x="223" y="86"/>
                    <a:pt x="223" y="86"/>
                    <a:pt x="223" y="85"/>
                  </a:cubicBezTo>
                  <a:cubicBezTo>
                    <a:pt x="223" y="85"/>
                    <a:pt x="223" y="85"/>
                    <a:pt x="223" y="85"/>
                  </a:cubicBezTo>
                  <a:cubicBezTo>
                    <a:pt x="223" y="84"/>
                    <a:pt x="223" y="84"/>
                    <a:pt x="223" y="83"/>
                  </a:cubicBezTo>
                  <a:cubicBezTo>
                    <a:pt x="223" y="83"/>
                    <a:pt x="223" y="83"/>
                    <a:pt x="223" y="83"/>
                  </a:cubicBezTo>
                  <a:cubicBezTo>
                    <a:pt x="223" y="83"/>
                    <a:pt x="223" y="82"/>
                    <a:pt x="223" y="82"/>
                  </a:cubicBezTo>
                  <a:cubicBezTo>
                    <a:pt x="223" y="82"/>
                    <a:pt x="223" y="82"/>
                    <a:pt x="223" y="82"/>
                  </a:cubicBezTo>
                  <a:cubicBezTo>
                    <a:pt x="223" y="82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1" y="33"/>
                    <a:pt x="182" y="21"/>
                    <a:pt x="182" y="21"/>
                  </a:cubicBezTo>
                  <a:cubicBezTo>
                    <a:pt x="134" y="0"/>
                    <a:pt x="108" y="36"/>
                    <a:pt x="108" y="36"/>
                  </a:cubicBezTo>
                  <a:cubicBezTo>
                    <a:pt x="89" y="27"/>
                    <a:pt x="79" y="51"/>
                    <a:pt x="79" y="51"/>
                  </a:cubicBezTo>
                  <a:cubicBezTo>
                    <a:pt x="79" y="52"/>
                    <a:pt x="78" y="54"/>
                    <a:pt x="78" y="55"/>
                  </a:cubicBezTo>
                  <a:cubicBezTo>
                    <a:pt x="78" y="55"/>
                    <a:pt x="78" y="56"/>
                    <a:pt x="78" y="56"/>
                  </a:cubicBezTo>
                  <a:cubicBezTo>
                    <a:pt x="78" y="57"/>
                    <a:pt x="77" y="58"/>
                    <a:pt x="77" y="59"/>
                  </a:cubicBezTo>
                  <a:cubicBezTo>
                    <a:pt x="77" y="60"/>
                    <a:pt x="77" y="60"/>
                    <a:pt x="77" y="61"/>
                  </a:cubicBezTo>
                  <a:cubicBezTo>
                    <a:pt x="77" y="62"/>
                    <a:pt x="76" y="63"/>
                    <a:pt x="76" y="64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6" y="66"/>
                    <a:pt x="76" y="68"/>
                    <a:pt x="76" y="69"/>
                  </a:cubicBezTo>
                  <a:cubicBezTo>
                    <a:pt x="76" y="70"/>
                    <a:pt x="76" y="70"/>
                    <a:pt x="76" y="71"/>
                  </a:cubicBezTo>
                  <a:cubicBezTo>
                    <a:pt x="76" y="72"/>
                    <a:pt x="75" y="73"/>
                    <a:pt x="75" y="74"/>
                  </a:cubicBezTo>
                  <a:cubicBezTo>
                    <a:pt x="75" y="74"/>
                    <a:pt x="75" y="75"/>
                    <a:pt x="75" y="75"/>
                  </a:cubicBezTo>
                  <a:cubicBezTo>
                    <a:pt x="75" y="76"/>
                    <a:pt x="75" y="77"/>
                    <a:pt x="75" y="78"/>
                  </a:cubicBezTo>
                  <a:cubicBezTo>
                    <a:pt x="75" y="79"/>
                    <a:pt x="75" y="79"/>
                    <a:pt x="75" y="79"/>
                  </a:cubicBezTo>
                  <a:cubicBezTo>
                    <a:pt x="75" y="81"/>
                    <a:pt x="76" y="82"/>
                    <a:pt x="76" y="83"/>
                  </a:cubicBezTo>
                  <a:cubicBezTo>
                    <a:pt x="76" y="84"/>
                    <a:pt x="76" y="84"/>
                    <a:pt x="76" y="84"/>
                  </a:cubicBezTo>
                  <a:cubicBezTo>
                    <a:pt x="76" y="85"/>
                    <a:pt x="76" y="86"/>
                    <a:pt x="76" y="87"/>
                  </a:cubicBezTo>
                  <a:cubicBezTo>
                    <a:pt x="76" y="88"/>
                    <a:pt x="76" y="88"/>
                    <a:pt x="76" y="89"/>
                  </a:cubicBezTo>
                  <a:cubicBezTo>
                    <a:pt x="76" y="90"/>
                    <a:pt x="76" y="91"/>
                    <a:pt x="77" y="92"/>
                  </a:cubicBezTo>
                  <a:cubicBezTo>
                    <a:pt x="77" y="92"/>
                    <a:pt x="77" y="92"/>
                    <a:pt x="77" y="93"/>
                  </a:cubicBezTo>
                  <a:cubicBezTo>
                    <a:pt x="77" y="94"/>
                    <a:pt x="77" y="95"/>
                    <a:pt x="77" y="96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78" y="98"/>
                    <a:pt x="78" y="99"/>
                    <a:pt x="78" y="100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9" y="102"/>
                    <a:pt x="79" y="103"/>
                    <a:pt x="79" y="104"/>
                  </a:cubicBezTo>
                  <a:cubicBezTo>
                    <a:pt x="79" y="104"/>
                    <a:pt x="79" y="105"/>
                    <a:pt x="79" y="105"/>
                  </a:cubicBezTo>
                  <a:cubicBezTo>
                    <a:pt x="79" y="105"/>
                    <a:pt x="80" y="105"/>
                    <a:pt x="80" y="106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1" y="111"/>
                    <a:pt x="83" y="115"/>
                    <a:pt x="84" y="119"/>
                  </a:cubicBezTo>
                  <a:cubicBezTo>
                    <a:pt x="77" y="115"/>
                    <a:pt x="76" y="123"/>
                    <a:pt x="76" y="123"/>
                  </a:cubicBezTo>
                  <a:cubicBezTo>
                    <a:pt x="76" y="152"/>
                    <a:pt x="92" y="161"/>
                    <a:pt x="92" y="161"/>
                  </a:cubicBezTo>
                  <a:cubicBezTo>
                    <a:pt x="95" y="180"/>
                    <a:pt x="114" y="200"/>
                    <a:pt x="114" y="200"/>
                  </a:cubicBezTo>
                  <a:cubicBezTo>
                    <a:pt x="121" y="227"/>
                    <a:pt x="104" y="238"/>
                    <a:pt x="104" y="238"/>
                  </a:cubicBezTo>
                  <a:cubicBezTo>
                    <a:pt x="75" y="249"/>
                    <a:pt x="75" y="249"/>
                    <a:pt x="75" y="249"/>
                  </a:cubicBezTo>
                  <a:cubicBezTo>
                    <a:pt x="0" y="273"/>
                    <a:pt x="0" y="339"/>
                    <a:pt x="0" y="339"/>
                  </a:cubicBezTo>
                  <a:cubicBezTo>
                    <a:pt x="137" y="339"/>
                    <a:pt x="137" y="339"/>
                    <a:pt x="137" y="339"/>
                  </a:cubicBezTo>
                  <a:cubicBezTo>
                    <a:pt x="148" y="271"/>
                    <a:pt x="148" y="271"/>
                    <a:pt x="148" y="271"/>
                  </a:cubicBezTo>
                  <a:cubicBezTo>
                    <a:pt x="136" y="258"/>
                    <a:pt x="136" y="258"/>
                    <a:pt x="136" y="258"/>
                  </a:cubicBezTo>
                  <a:cubicBezTo>
                    <a:pt x="146" y="249"/>
                    <a:pt x="146" y="249"/>
                    <a:pt x="146" y="249"/>
                  </a:cubicBezTo>
                  <a:cubicBezTo>
                    <a:pt x="166" y="249"/>
                    <a:pt x="166" y="249"/>
                    <a:pt x="166" y="249"/>
                  </a:cubicBezTo>
                  <a:cubicBezTo>
                    <a:pt x="175" y="258"/>
                    <a:pt x="175" y="258"/>
                    <a:pt x="175" y="258"/>
                  </a:cubicBezTo>
                  <a:cubicBezTo>
                    <a:pt x="164" y="271"/>
                    <a:pt x="164" y="271"/>
                    <a:pt x="164" y="271"/>
                  </a:cubicBezTo>
                  <a:cubicBezTo>
                    <a:pt x="174" y="339"/>
                    <a:pt x="174" y="339"/>
                    <a:pt x="174" y="339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307" y="274"/>
                    <a:pt x="238" y="252"/>
                    <a:pt x="216" y="244"/>
                  </a:cubicBezTo>
                  <a:close/>
                  <a:moveTo>
                    <a:pt x="96" y="158"/>
                  </a:moveTo>
                  <a:cubicBezTo>
                    <a:pt x="94" y="157"/>
                    <a:pt x="86" y="153"/>
                    <a:pt x="81" y="139"/>
                  </a:cubicBezTo>
                  <a:cubicBezTo>
                    <a:pt x="81" y="139"/>
                    <a:pt x="77" y="124"/>
                    <a:pt x="81" y="123"/>
                  </a:cubicBezTo>
                  <a:cubicBezTo>
                    <a:pt x="81" y="123"/>
                    <a:pt x="86" y="119"/>
                    <a:pt x="93" y="136"/>
                  </a:cubicBezTo>
                  <a:cubicBezTo>
                    <a:pt x="94" y="139"/>
                    <a:pt x="96" y="142"/>
                    <a:pt x="97" y="143"/>
                  </a:cubicBezTo>
                  <a:cubicBezTo>
                    <a:pt x="97" y="143"/>
                    <a:pt x="82" y="98"/>
                    <a:pt x="105" y="72"/>
                  </a:cubicBezTo>
                  <a:cubicBezTo>
                    <a:pt x="105" y="72"/>
                    <a:pt x="155" y="137"/>
                    <a:pt x="211" y="104"/>
                  </a:cubicBezTo>
                  <a:cubicBezTo>
                    <a:pt x="211" y="131"/>
                    <a:pt x="211" y="131"/>
                    <a:pt x="211" y="131"/>
                  </a:cubicBezTo>
                  <a:cubicBezTo>
                    <a:pt x="211" y="138"/>
                    <a:pt x="211" y="143"/>
                    <a:pt x="215" y="136"/>
                  </a:cubicBezTo>
                  <a:cubicBezTo>
                    <a:pt x="222" y="120"/>
                    <a:pt x="222" y="130"/>
                    <a:pt x="222" y="130"/>
                  </a:cubicBezTo>
                  <a:cubicBezTo>
                    <a:pt x="220" y="148"/>
                    <a:pt x="212" y="156"/>
                    <a:pt x="206" y="161"/>
                  </a:cubicBezTo>
                  <a:cubicBezTo>
                    <a:pt x="201" y="176"/>
                    <a:pt x="193" y="190"/>
                    <a:pt x="183" y="201"/>
                  </a:cubicBezTo>
                  <a:cubicBezTo>
                    <a:pt x="152" y="236"/>
                    <a:pt x="121" y="201"/>
                    <a:pt x="121" y="201"/>
                  </a:cubicBezTo>
                  <a:cubicBezTo>
                    <a:pt x="109" y="191"/>
                    <a:pt x="101" y="175"/>
                    <a:pt x="96" y="158"/>
                  </a:cubicBezTo>
                  <a:close/>
                  <a:moveTo>
                    <a:pt x="185" y="222"/>
                  </a:moveTo>
                  <a:cubicBezTo>
                    <a:pt x="166" y="245"/>
                    <a:pt x="166" y="245"/>
                    <a:pt x="166" y="245"/>
                  </a:cubicBezTo>
                  <a:cubicBezTo>
                    <a:pt x="147" y="245"/>
                    <a:pt x="147" y="245"/>
                    <a:pt x="147" y="245"/>
                  </a:cubicBezTo>
                  <a:cubicBezTo>
                    <a:pt x="117" y="225"/>
                    <a:pt x="117" y="225"/>
                    <a:pt x="117" y="225"/>
                  </a:cubicBezTo>
                  <a:cubicBezTo>
                    <a:pt x="117" y="225"/>
                    <a:pt x="119" y="216"/>
                    <a:pt x="119" y="204"/>
                  </a:cubicBezTo>
                  <a:cubicBezTo>
                    <a:pt x="119" y="204"/>
                    <a:pt x="132" y="221"/>
                    <a:pt x="152" y="220"/>
                  </a:cubicBezTo>
                  <a:cubicBezTo>
                    <a:pt x="152" y="220"/>
                    <a:pt x="171" y="222"/>
                    <a:pt x="185" y="204"/>
                  </a:cubicBezTo>
                  <a:lnTo>
                    <a:pt x="185" y="222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540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2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2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8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0" dur="1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25" presetID="2" presetClass="entr" presetSubtype="4" accel="7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accel="70000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accel="70000" fill="hold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accel="70000" fill="hold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42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4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7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0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3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2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4" dur="1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29" presetID="2" presetClass="entr" presetSubtype="4" accel="7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accel="70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accel="7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accel="7000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46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8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1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4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7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26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268"/>
          <p:cNvGrpSpPr>
            <a:grpSpLocks/>
          </p:cNvGrpSpPr>
          <p:nvPr/>
        </p:nvGrpSpPr>
        <p:grpSpPr bwMode="auto">
          <a:xfrm>
            <a:off x="1240726" y="1400820"/>
            <a:ext cx="4294187" cy="847725"/>
            <a:chOff x="3791744" y="5346476"/>
            <a:chExt cx="5832648" cy="1152128"/>
          </a:xfrm>
        </p:grpSpPr>
        <p:sp>
          <p:nvSpPr>
            <p:cNvPr id="34" name="圆角矩形 33"/>
            <p:cNvSpPr/>
            <p:nvPr/>
          </p:nvSpPr>
          <p:spPr>
            <a:xfrm>
              <a:off x="4007768" y="5518711"/>
              <a:ext cx="5400600" cy="807659"/>
            </a:xfrm>
            <a:prstGeom prst="roundRect">
              <a:avLst>
                <a:gd name="adj" fmla="val 50000"/>
              </a:avLst>
            </a:prstGeom>
            <a:noFill/>
            <a:ln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j-lt"/>
                <a:ea typeface="微软雅黑" pitchFamily="34" charset="-122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3791744" y="5346476"/>
              <a:ext cx="5832648" cy="1152128"/>
            </a:xfrm>
            <a:custGeom>
              <a:avLst/>
              <a:gdLst>
                <a:gd name="connsiteX0" fmla="*/ 619854 w 5832648"/>
                <a:gd name="connsiteY0" fmla="*/ 172234 h 1152128"/>
                <a:gd name="connsiteX1" fmla="*/ 247759 w 5832648"/>
                <a:gd name="connsiteY1" fmla="*/ 418875 h 1152128"/>
                <a:gd name="connsiteX2" fmla="*/ 216024 w 5832648"/>
                <a:gd name="connsiteY2" fmla="*/ 576064 h 1152128"/>
                <a:gd name="connsiteX3" fmla="*/ 216024 w 5832648"/>
                <a:gd name="connsiteY3" fmla="*/ 576063 h 1152128"/>
                <a:gd name="connsiteX4" fmla="*/ 216024 w 5832648"/>
                <a:gd name="connsiteY4" fmla="*/ 576064 h 1152128"/>
                <a:gd name="connsiteX5" fmla="*/ 216024 w 5832648"/>
                <a:gd name="connsiteY5" fmla="*/ 576064 h 1152128"/>
                <a:gd name="connsiteX6" fmla="*/ 247759 w 5832648"/>
                <a:gd name="connsiteY6" fmla="*/ 733252 h 1152128"/>
                <a:gd name="connsiteX7" fmla="*/ 619854 w 5832648"/>
                <a:gd name="connsiteY7" fmla="*/ 979893 h 1152128"/>
                <a:gd name="connsiteX8" fmla="*/ 5212794 w 5832648"/>
                <a:gd name="connsiteY8" fmla="*/ 979894 h 1152128"/>
                <a:gd name="connsiteX9" fmla="*/ 5616624 w 5832648"/>
                <a:gd name="connsiteY9" fmla="*/ 576064 h 1152128"/>
                <a:gd name="connsiteX10" fmla="*/ 5616625 w 5832648"/>
                <a:gd name="connsiteY10" fmla="*/ 576064 h 1152128"/>
                <a:gd name="connsiteX11" fmla="*/ 5212795 w 5832648"/>
                <a:gd name="connsiteY11" fmla="*/ 172234 h 1152128"/>
                <a:gd name="connsiteX12" fmla="*/ 576064 w 5832648"/>
                <a:gd name="connsiteY12" fmla="*/ 0 h 1152128"/>
                <a:gd name="connsiteX13" fmla="*/ 5256584 w 5832648"/>
                <a:gd name="connsiteY13" fmla="*/ 0 h 1152128"/>
                <a:gd name="connsiteX14" fmla="*/ 5832648 w 5832648"/>
                <a:gd name="connsiteY14" fmla="*/ 576064 h 1152128"/>
                <a:gd name="connsiteX15" fmla="*/ 5256584 w 5832648"/>
                <a:gd name="connsiteY15" fmla="*/ 1152128 h 1152128"/>
                <a:gd name="connsiteX16" fmla="*/ 576064 w 5832648"/>
                <a:gd name="connsiteY16" fmla="*/ 1152128 h 1152128"/>
                <a:gd name="connsiteX17" fmla="*/ 0 w 5832648"/>
                <a:gd name="connsiteY17" fmla="*/ 576064 h 1152128"/>
                <a:gd name="connsiteX18" fmla="*/ 576064 w 5832648"/>
                <a:gd name="connsiteY18" fmla="*/ 0 h 115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32648" h="1152128">
                  <a:moveTo>
                    <a:pt x="619854" y="172234"/>
                  </a:moveTo>
                  <a:cubicBezTo>
                    <a:pt x="452583" y="172234"/>
                    <a:pt x="309064" y="273935"/>
                    <a:pt x="247759" y="418875"/>
                  </a:cubicBezTo>
                  <a:lnTo>
                    <a:pt x="216024" y="576064"/>
                  </a:lnTo>
                  <a:lnTo>
                    <a:pt x="216024" y="576063"/>
                  </a:lnTo>
                  <a:lnTo>
                    <a:pt x="216024" y="576064"/>
                  </a:lnTo>
                  <a:lnTo>
                    <a:pt x="216024" y="576064"/>
                  </a:lnTo>
                  <a:lnTo>
                    <a:pt x="247759" y="733252"/>
                  </a:lnTo>
                  <a:cubicBezTo>
                    <a:pt x="309064" y="878193"/>
                    <a:pt x="452583" y="979893"/>
                    <a:pt x="619854" y="979893"/>
                  </a:cubicBezTo>
                  <a:lnTo>
                    <a:pt x="5212794" y="979894"/>
                  </a:lnTo>
                  <a:cubicBezTo>
                    <a:pt x="5435823" y="979894"/>
                    <a:pt x="5616624" y="799093"/>
                    <a:pt x="5616624" y="576064"/>
                  </a:cubicBezTo>
                  <a:lnTo>
                    <a:pt x="5616625" y="576064"/>
                  </a:lnTo>
                  <a:cubicBezTo>
                    <a:pt x="5616625" y="353035"/>
                    <a:pt x="5435824" y="172234"/>
                    <a:pt x="5212795" y="172234"/>
                  </a:cubicBezTo>
                  <a:close/>
                  <a:moveTo>
                    <a:pt x="576064" y="0"/>
                  </a:moveTo>
                  <a:lnTo>
                    <a:pt x="5256584" y="0"/>
                  </a:lnTo>
                  <a:cubicBezTo>
                    <a:pt x="5574735" y="0"/>
                    <a:pt x="5832648" y="257913"/>
                    <a:pt x="5832648" y="576064"/>
                  </a:cubicBezTo>
                  <a:cubicBezTo>
                    <a:pt x="5832648" y="894215"/>
                    <a:pt x="5574735" y="1152128"/>
                    <a:pt x="5256584" y="1152128"/>
                  </a:cubicBez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889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j-lt"/>
                <a:ea typeface="微软雅黑" pitchFamily="34" charset="-122"/>
              </a:endParaRPr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3791744" y="5346476"/>
              <a:ext cx="5832648" cy="1152128"/>
            </a:xfrm>
            <a:prstGeom prst="roundRect">
              <a:avLst>
                <a:gd name="adj" fmla="val 50000"/>
              </a:avLst>
            </a:prstGeom>
            <a:noFill/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j-lt"/>
                <a:ea typeface="微软雅黑" pitchFamily="34" charset="-122"/>
              </a:endParaRPr>
            </a:p>
          </p:txBody>
        </p:sp>
      </p:grpSp>
      <p:sp>
        <p:nvSpPr>
          <p:cNvPr id="37" name="圆角矩形 36"/>
          <p:cNvSpPr/>
          <p:nvPr/>
        </p:nvSpPr>
        <p:spPr bwMode="auto">
          <a:xfrm>
            <a:off x="1399771" y="1509069"/>
            <a:ext cx="3610233" cy="594268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j-lt"/>
              <a:ea typeface="微软雅黑" pitchFamily="34" charset="-122"/>
            </a:endParaRPr>
          </a:p>
        </p:txBody>
      </p:sp>
      <p:pic>
        <p:nvPicPr>
          <p:cNvPr id="38" name="椭圆 4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1217" y="1342356"/>
            <a:ext cx="964654" cy="96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组合 268"/>
          <p:cNvGrpSpPr>
            <a:grpSpLocks/>
          </p:cNvGrpSpPr>
          <p:nvPr/>
        </p:nvGrpSpPr>
        <p:grpSpPr bwMode="auto">
          <a:xfrm>
            <a:off x="1240726" y="2655044"/>
            <a:ext cx="4294187" cy="847725"/>
            <a:chOff x="3791744" y="5346476"/>
            <a:chExt cx="5832648" cy="1152128"/>
          </a:xfrm>
        </p:grpSpPr>
        <p:sp>
          <p:nvSpPr>
            <p:cNvPr id="40" name="圆角矩形 39"/>
            <p:cNvSpPr/>
            <p:nvPr/>
          </p:nvSpPr>
          <p:spPr>
            <a:xfrm>
              <a:off x="4007768" y="5518711"/>
              <a:ext cx="5400600" cy="807659"/>
            </a:xfrm>
            <a:prstGeom prst="roundRect">
              <a:avLst>
                <a:gd name="adj" fmla="val 50000"/>
              </a:avLst>
            </a:prstGeom>
            <a:noFill/>
            <a:ln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j-lt"/>
                <a:ea typeface="微软雅黑" pitchFamily="34" charset="-122"/>
              </a:endParaRPr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3791744" y="5346476"/>
              <a:ext cx="5832648" cy="1152128"/>
            </a:xfrm>
            <a:custGeom>
              <a:avLst/>
              <a:gdLst>
                <a:gd name="connsiteX0" fmla="*/ 619854 w 5832648"/>
                <a:gd name="connsiteY0" fmla="*/ 172234 h 1152128"/>
                <a:gd name="connsiteX1" fmla="*/ 247759 w 5832648"/>
                <a:gd name="connsiteY1" fmla="*/ 418875 h 1152128"/>
                <a:gd name="connsiteX2" fmla="*/ 216024 w 5832648"/>
                <a:gd name="connsiteY2" fmla="*/ 576064 h 1152128"/>
                <a:gd name="connsiteX3" fmla="*/ 216024 w 5832648"/>
                <a:gd name="connsiteY3" fmla="*/ 576063 h 1152128"/>
                <a:gd name="connsiteX4" fmla="*/ 216024 w 5832648"/>
                <a:gd name="connsiteY4" fmla="*/ 576064 h 1152128"/>
                <a:gd name="connsiteX5" fmla="*/ 216024 w 5832648"/>
                <a:gd name="connsiteY5" fmla="*/ 576064 h 1152128"/>
                <a:gd name="connsiteX6" fmla="*/ 247759 w 5832648"/>
                <a:gd name="connsiteY6" fmla="*/ 733252 h 1152128"/>
                <a:gd name="connsiteX7" fmla="*/ 619854 w 5832648"/>
                <a:gd name="connsiteY7" fmla="*/ 979893 h 1152128"/>
                <a:gd name="connsiteX8" fmla="*/ 5212794 w 5832648"/>
                <a:gd name="connsiteY8" fmla="*/ 979894 h 1152128"/>
                <a:gd name="connsiteX9" fmla="*/ 5616624 w 5832648"/>
                <a:gd name="connsiteY9" fmla="*/ 576064 h 1152128"/>
                <a:gd name="connsiteX10" fmla="*/ 5616625 w 5832648"/>
                <a:gd name="connsiteY10" fmla="*/ 576064 h 1152128"/>
                <a:gd name="connsiteX11" fmla="*/ 5212795 w 5832648"/>
                <a:gd name="connsiteY11" fmla="*/ 172234 h 1152128"/>
                <a:gd name="connsiteX12" fmla="*/ 576064 w 5832648"/>
                <a:gd name="connsiteY12" fmla="*/ 0 h 1152128"/>
                <a:gd name="connsiteX13" fmla="*/ 5256584 w 5832648"/>
                <a:gd name="connsiteY13" fmla="*/ 0 h 1152128"/>
                <a:gd name="connsiteX14" fmla="*/ 5832648 w 5832648"/>
                <a:gd name="connsiteY14" fmla="*/ 576064 h 1152128"/>
                <a:gd name="connsiteX15" fmla="*/ 5256584 w 5832648"/>
                <a:gd name="connsiteY15" fmla="*/ 1152128 h 1152128"/>
                <a:gd name="connsiteX16" fmla="*/ 576064 w 5832648"/>
                <a:gd name="connsiteY16" fmla="*/ 1152128 h 1152128"/>
                <a:gd name="connsiteX17" fmla="*/ 0 w 5832648"/>
                <a:gd name="connsiteY17" fmla="*/ 576064 h 1152128"/>
                <a:gd name="connsiteX18" fmla="*/ 576064 w 5832648"/>
                <a:gd name="connsiteY18" fmla="*/ 0 h 115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32648" h="1152128">
                  <a:moveTo>
                    <a:pt x="619854" y="172234"/>
                  </a:moveTo>
                  <a:cubicBezTo>
                    <a:pt x="452583" y="172234"/>
                    <a:pt x="309064" y="273935"/>
                    <a:pt x="247759" y="418875"/>
                  </a:cubicBezTo>
                  <a:lnTo>
                    <a:pt x="216024" y="576064"/>
                  </a:lnTo>
                  <a:lnTo>
                    <a:pt x="216024" y="576063"/>
                  </a:lnTo>
                  <a:lnTo>
                    <a:pt x="216024" y="576064"/>
                  </a:lnTo>
                  <a:lnTo>
                    <a:pt x="216024" y="576064"/>
                  </a:lnTo>
                  <a:lnTo>
                    <a:pt x="247759" y="733252"/>
                  </a:lnTo>
                  <a:cubicBezTo>
                    <a:pt x="309064" y="878193"/>
                    <a:pt x="452583" y="979893"/>
                    <a:pt x="619854" y="979893"/>
                  </a:cubicBezTo>
                  <a:lnTo>
                    <a:pt x="5212794" y="979894"/>
                  </a:lnTo>
                  <a:cubicBezTo>
                    <a:pt x="5435823" y="979894"/>
                    <a:pt x="5616624" y="799093"/>
                    <a:pt x="5616624" y="576064"/>
                  </a:cubicBezTo>
                  <a:lnTo>
                    <a:pt x="5616625" y="576064"/>
                  </a:lnTo>
                  <a:cubicBezTo>
                    <a:pt x="5616625" y="353035"/>
                    <a:pt x="5435824" y="172234"/>
                    <a:pt x="5212795" y="172234"/>
                  </a:cubicBezTo>
                  <a:close/>
                  <a:moveTo>
                    <a:pt x="576064" y="0"/>
                  </a:moveTo>
                  <a:lnTo>
                    <a:pt x="5256584" y="0"/>
                  </a:lnTo>
                  <a:cubicBezTo>
                    <a:pt x="5574735" y="0"/>
                    <a:pt x="5832648" y="257913"/>
                    <a:pt x="5832648" y="576064"/>
                  </a:cubicBezTo>
                  <a:cubicBezTo>
                    <a:pt x="5832648" y="894215"/>
                    <a:pt x="5574735" y="1152128"/>
                    <a:pt x="5256584" y="1152128"/>
                  </a:cubicBez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889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j-lt"/>
                <a:ea typeface="微软雅黑" pitchFamily="34" charset="-122"/>
              </a:endParaRPr>
            </a:p>
          </p:txBody>
        </p:sp>
        <p:sp>
          <p:nvSpPr>
            <p:cNvPr id="42" name="圆角矩形 41"/>
            <p:cNvSpPr/>
            <p:nvPr/>
          </p:nvSpPr>
          <p:spPr>
            <a:xfrm>
              <a:off x="3791744" y="5346476"/>
              <a:ext cx="5832648" cy="1152128"/>
            </a:xfrm>
            <a:prstGeom prst="roundRect">
              <a:avLst>
                <a:gd name="adj" fmla="val 50000"/>
              </a:avLst>
            </a:prstGeom>
            <a:noFill/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j-lt"/>
                <a:ea typeface="微软雅黑" pitchFamily="34" charset="-122"/>
              </a:endParaRPr>
            </a:p>
          </p:txBody>
        </p:sp>
      </p:grpSp>
      <p:sp>
        <p:nvSpPr>
          <p:cNvPr id="43" name="圆角矩形 42"/>
          <p:cNvSpPr/>
          <p:nvPr/>
        </p:nvSpPr>
        <p:spPr bwMode="auto">
          <a:xfrm>
            <a:off x="1399771" y="2763293"/>
            <a:ext cx="2721277" cy="594268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j-lt"/>
              <a:ea typeface="微软雅黑" pitchFamily="34" charset="-122"/>
            </a:endParaRPr>
          </a:p>
        </p:txBody>
      </p:sp>
      <p:pic>
        <p:nvPicPr>
          <p:cNvPr id="44" name="椭圆 4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023" y="2596580"/>
            <a:ext cx="964654" cy="96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组合 268"/>
          <p:cNvGrpSpPr>
            <a:grpSpLocks/>
          </p:cNvGrpSpPr>
          <p:nvPr/>
        </p:nvGrpSpPr>
        <p:grpSpPr bwMode="auto">
          <a:xfrm>
            <a:off x="1240726" y="3879180"/>
            <a:ext cx="4294187" cy="847725"/>
            <a:chOff x="3791744" y="5346476"/>
            <a:chExt cx="5832648" cy="1152128"/>
          </a:xfrm>
        </p:grpSpPr>
        <p:sp>
          <p:nvSpPr>
            <p:cNvPr id="46" name="圆角矩形 45"/>
            <p:cNvSpPr/>
            <p:nvPr/>
          </p:nvSpPr>
          <p:spPr>
            <a:xfrm>
              <a:off x="4007768" y="5518711"/>
              <a:ext cx="5400600" cy="807659"/>
            </a:xfrm>
            <a:prstGeom prst="roundRect">
              <a:avLst>
                <a:gd name="adj" fmla="val 50000"/>
              </a:avLst>
            </a:prstGeom>
            <a:noFill/>
            <a:ln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j-lt"/>
                <a:ea typeface="微软雅黑" pitchFamily="34" charset="-122"/>
              </a:endParaRPr>
            </a:p>
          </p:txBody>
        </p:sp>
        <p:sp>
          <p:nvSpPr>
            <p:cNvPr id="47" name="任意多边形 46"/>
            <p:cNvSpPr/>
            <p:nvPr/>
          </p:nvSpPr>
          <p:spPr>
            <a:xfrm>
              <a:off x="3791744" y="5346476"/>
              <a:ext cx="5832648" cy="1152128"/>
            </a:xfrm>
            <a:custGeom>
              <a:avLst/>
              <a:gdLst>
                <a:gd name="connsiteX0" fmla="*/ 619854 w 5832648"/>
                <a:gd name="connsiteY0" fmla="*/ 172234 h 1152128"/>
                <a:gd name="connsiteX1" fmla="*/ 247759 w 5832648"/>
                <a:gd name="connsiteY1" fmla="*/ 418875 h 1152128"/>
                <a:gd name="connsiteX2" fmla="*/ 216024 w 5832648"/>
                <a:gd name="connsiteY2" fmla="*/ 576064 h 1152128"/>
                <a:gd name="connsiteX3" fmla="*/ 216024 w 5832648"/>
                <a:gd name="connsiteY3" fmla="*/ 576063 h 1152128"/>
                <a:gd name="connsiteX4" fmla="*/ 216024 w 5832648"/>
                <a:gd name="connsiteY4" fmla="*/ 576064 h 1152128"/>
                <a:gd name="connsiteX5" fmla="*/ 216024 w 5832648"/>
                <a:gd name="connsiteY5" fmla="*/ 576064 h 1152128"/>
                <a:gd name="connsiteX6" fmla="*/ 247759 w 5832648"/>
                <a:gd name="connsiteY6" fmla="*/ 733252 h 1152128"/>
                <a:gd name="connsiteX7" fmla="*/ 619854 w 5832648"/>
                <a:gd name="connsiteY7" fmla="*/ 979893 h 1152128"/>
                <a:gd name="connsiteX8" fmla="*/ 5212794 w 5832648"/>
                <a:gd name="connsiteY8" fmla="*/ 979894 h 1152128"/>
                <a:gd name="connsiteX9" fmla="*/ 5616624 w 5832648"/>
                <a:gd name="connsiteY9" fmla="*/ 576064 h 1152128"/>
                <a:gd name="connsiteX10" fmla="*/ 5616625 w 5832648"/>
                <a:gd name="connsiteY10" fmla="*/ 576064 h 1152128"/>
                <a:gd name="connsiteX11" fmla="*/ 5212795 w 5832648"/>
                <a:gd name="connsiteY11" fmla="*/ 172234 h 1152128"/>
                <a:gd name="connsiteX12" fmla="*/ 576064 w 5832648"/>
                <a:gd name="connsiteY12" fmla="*/ 0 h 1152128"/>
                <a:gd name="connsiteX13" fmla="*/ 5256584 w 5832648"/>
                <a:gd name="connsiteY13" fmla="*/ 0 h 1152128"/>
                <a:gd name="connsiteX14" fmla="*/ 5832648 w 5832648"/>
                <a:gd name="connsiteY14" fmla="*/ 576064 h 1152128"/>
                <a:gd name="connsiteX15" fmla="*/ 5256584 w 5832648"/>
                <a:gd name="connsiteY15" fmla="*/ 1152128 h 1152128"/>
                <a:gd name="connsiteX16" fmla="*/ 576064 w 5832648"/>
                <a:gd name="connsiteY16" fmla="*/ 1152128 h 1152128"/>
                <a:gd name="connsiteX17" fmla="*/ 0 w 5832648"/>
                <a:gd name="connsiteY17" fmla="*/ 576064 h 1152128"/>
                <a:gd name="connsiteX18" fmla="*/ 576064 w 5832648"/>
                <a:gd name="connsiteY18" fmla="*/ 0 h 115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32648" h="1152128">
                  <a:moveTo>
                    <a:pt x="619854" y="172234"/>
                  </a:moveTo>
                  <a:cubicBezTo>
                    <a:pt x="452583" y="172234"/>
                    <a:pt x="309064" y="273935"/>
                    <a:pt x="247759" y="418875"/>
                  </a:cubicBezTo>
                  <a:lnTo>
                    <a:pt x="216024" y="576064"/>
                  </a:lnTo>
                  <a:lnTo>
                    <a:pt x="216024" y="576063"/>
                  </a:lnTo>
                  <a:lnTo>
                    <a:pt x="216024" y="576064"/>
                  </a:lnTo>
                  <a:lnTo>
                    <a:pt x="216024" y="576064"/>
                  </a:lnTo>
                  <a:lnTo>
                    <a:pt x="247759" y="733252"/>
                  </a:lnTo>
                  <a:cubicBezTo>
                    <a:pt x="309064" y="878193"/>
                    <a:pt x="452583" y="979893"/>
                    <a:pt x="619854" y="979893"/>
                  </a:cubicBezTo>
                  <a:lnTo>
                    <a:pt x="5212794" y="979894"/>
                  </a:lnTo>
                  <a:cubicBezTo>
                    <a:pt x="5435823" y="979894"/>
                    <a:pt x="5616624" y="799093"/>
                    <a:pt x="5616624" y="576064"/>
                  </a:cubicBezTo>
                  <a:lnTo>
                    <a:pt x="5616625" y="576064"/>
                  </a:lnTo>
                  <a:cubicBezTo>
                    <a:pt x="5616625" y="353035"/>
                    <a:pt x="5435824" y="172234"/>
                    <a:pt x="5212795" y="172234"/>
                  </a:cubicBezTo>
                  <a:close/>
                  <a:moveTo>
                    <a:pt x="576064" y="0"/>
                  </a:moveTo>
                  <a:lnTo>
                    <a:pt x="5256584" y="0"/>
                  </a:lnTo>
                  <a:cubicBezTo>
                    <a:pt x="5574735" y="0"/>
                    <a:pt x="5832648" y="257913"/>
                    <a:pt x="5832648" y="576064"/>
                  </a:cubicBezTo>
                  <a:cubicBezTo>
                    <a:pt x="5832648" y="894215"/>
                    <a:pt x="5574735" y="1152128"/>
                    <a:pt x="5256584" y="1152128"/>
                  </a:cubicBez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889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j-lt"/>
                <a:ea typeface="微软雅黑" pitchFamily="34" charset="-122"/>
              </a:endParaRPr>
            </a:p>
          </p:txBody>
        </p:sp>
        <p:sp>
          <p:nvSpPr>
            <p:cNvPr id="48" name="圆角矩形 47"/>
            <p:cNvSpPr/>
            <p:nvPr/>
          </p:nvSpPr>
          <p:spPr>
            <a:xfrm>
              <a:off x="3791744" y="5346476"/>
              <a:ext cx="5832648" cy="1152128"/>
            </a:xfrm>
            <a:prstGeom prst="roundRect">
              <a:avLst>
                <a:gd name="adj" fmla="val 50000"/>
              </a:avLst>
            </a:prstGeom>
            <a:noFill/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j-lt"/>
                <a:ea typeface="微软雅黑" pitchFamily="34" charset="-122"/>
              </a:endParaRPr>
            </a:p>
          </p:txBody>
        </p:sp>
      </p:grpSp>
      <p:sp>
        <p:nvSpPr>
          <p:cNvPr id="50" name="圆角矩形 49"/>
          <p:cNvSpPr/>
          <p:nvPr/>
        </p:nvSpPr>
        <p:spPr bwMode="auto">
          <a:xfrm>
            <a:off x="1399771" y="3987429"/>
            <a:ext cx="3127906" cy="594268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j-lt"/>
              <a:ea typeface="微软雅黑" pitchFamily="34" charset="-122"/>
            </a:endParaRPr>
          </a:p>
        </p:txBody>
      </p:sp>
      <p:pic>
        <p:nvPicPr>
          <p:cNvPr id="51" name="椭圆 4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5350" y="3820716"/>
            <a:ext cx="964654" cy="96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组合 268"/>
          <p:cNvGrpSpPr>
            <a:grpSpLocks/>
          </p:cNvGrpSpPr>
          <p:nvPr/>
        </p:nvGrpSpPr>
        <p:grpSpPr bwMode="auto">
          <a:xfrm>
            <a:off x="1240726" y="5103316"/>
            <a:ext cx="4294187" cy="847725"/>
            <a:chOff x="3791744" y="5346476"/>
            <a:chExt cx="5832648" cy="1152128"/>
          </a:xfrm>
        </p:grpSpPr>
        <p:sp>
          <p:nvSpPr>
            <p:cNvPr id="53" name="圆角矩形 52"/>
            <p:cNvSpPr/>
            <p:nvPr/>
          </p:nvSpPr>
          <p:spPr>
            <a:xfrm>
              <a:off x="4007768" y="5518711"/>
              <a:ext cx="5400600" cy="807659"/>
            </a:xfrm>
            <a:prstGeom prst="roundRect">
              <a:avLst>
                <a:gd name="adj" fmla="val 50000"/>
              </a:avLst>
            </a:prstGeom>
            <a:noFill/>
            <a:ln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j-lt"/>
                <a:ea typeface="微软雅黑" pitchFamily="34" charset="-122"/>
              </a:endParaRPr>
            </a:p>
          </p:txBody>
        </p:sp>
        <p:sp>
          <p:nvSpPr>
            <p:cNvPr id="54" name="任意多边形 53"/>
            <p:cNvSpPr/>
            <p:nvPr/>
          </p:nvSpPr>
          <p:spPr>
            <a:xfrm>
              <a:off x="3791744" y="5346476"/>
              <a:ext cx="5832648" cy="1152128"/>
            </a:xfrm>
            <a:custGeom>
              <a:avLst/>
              <a:gdLst>
                <a:gd name="connsiteX0" fmla="*/ 619854 w 5832648"/>
                <a:gd name="connsiteY0" fmla="*/ 172234 h 1152128"/>
                <a:gd name="connsiteX1" fmla="*/ 247759 w 5832648"/>
                <a:gd name="connsiteY1" fmla="*/ 418875 h 1152128"/>
                <a:gd name="connsiteX2" fmla="*/ 216024 w 5832648"/>
                <a:gd name="connsiteY2" fmla="*/ 576064 h 1152128"/>
                <a:gd name="connsiteX3" fmla="*/ 216024 w 5832648"/>
                <a:gd name="connsiteY3" fmla="*/ 576063 h 1152128"/>
                <a:gd name="connsiteX4" fmla="*/ 216024 w 5832648"/>
                <a:gd name="connsiteY4" fmla="*/ 576064 h 1152128"/>
                <a:gd name="connsiteX5" fmla="*/ 216024 w 5832648"/>
                <a:gd name="connsiteY5" fmla="*/ 576064 h 1152128"/>
                <a:gd name="connsiteX6" fmla="*/ 247759 w 5832648"/>
                <a:gd name="connsiteY6" fmla="*/ 733252 h 1152128"/>
                <a:gd name="connsiteX7" fmla="*/ 619854 w 5832648"/>
                <a:gd name="connsiteY7" fmla="*/ 979893 h 1152128"/>
                <a:gd name="connsiteX8" fmla="*/ 5212794 w 5832648"/>
                <a:gd name="connsiteY8" fmla="*/ 979894 h 1152128"/>
                <a:gd name="connsiteX9" fmla="*/ 5616624 w 5832648"/>
                <a:gd name="connsiteY9" fmla="*/ 576064 h 1152128"/>
                <a:gd name="connsiteX10" fmla="*/ 5616625 w 5832648"/>
                <a:gd name="connsiteY10" fmla="*/ 576064 h 1152128"/>
                <a:gd name="connsiteX11" fmla="*/ 5212795 w 5832648"/>
                <a:gd name="connsiteY11" fmla="*/ 172234 h 1152128"/>
                <a:gd name="connsiteX12" fmla="*/ 576064 w 5832648"/>
                <a:gd name="connsiteY12" fmla="*/ 0 h 1152128"/>
                <a:gd name="connsiteX13" fmla="*/ 5256584 w 5832648"/>
                <a:gd name="connsiteY13" fmla="*/ 0 h 1152128"/>
                <a:gd name="connsiteX14" fmla="*/ 5832648 w 5832648"/>
                <a:gd name="connsiteY14" fmla="*/ 576064 h 1152128"/>
                <a:gd name="connsiteX15" fmla="*/ 5256584 w 5832648"/>
                <a:gd name="connsiteY15" fmla="*/ 1152128 h 1152128"/>
                <a:gd name="connsiteX16" fmla="*/ 576064 w 5832648"/>
                <a:gd name="connsiteY16" fmla="*/ 1152128 h 1152128"/>
                <a:gd name="connsiteX17" fmla="*/ 0 w 5832648"/>
                <a:gd name="connsiteY17" fmla="*/ 576064 h 1152128"/>
                <a:gd name="connsiteX18" fmla="*/ 576064 w 5832648"/>
                <a:gd name="connsiteY18" fmla="*/ 0 h 115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32648" h="1152128">
                  <a:moveTo>
                    <a:pt x="619854" y="172234"/>
                  </a:moveTo>
                  <a:cubicBezTo>
                    <a:pt x="452583" y="172234"/>
                    <a:pt x="309064" y="273935"/>
                    <a:pt x="247759" y="418875"/>
                  </a:cubicBezTo>
                  <a:lnTo>
                    <a:pt x="216024" y="576064"/>
                  </a:lnTo>
                  <a:lnTo>
                    <a:pt x="216024" y="576063"/>
                  </a:lnTo>
                  <a:lnTo>
                    <a:pt x="216024" y="576064"/>
                  </a:lnTo>
                  <a:lnTo>
                    <a:pt x="216024" y="576064"/>
                  </a:lnTo>
                  <a:lnTo>
                    <a:pt x="247759" y="733252"/>
                  </a:lnTo>
                  <a:cubicBezTo>
                    <a:pt x="309064" y="878193"/>
                    <a:pt x="452583" y="979893"/>
                    <a:pt x="619854" y="979893"/>
                  </a:cubicBezTo>
                  <a:lnTo>
                    <a:pt x="5212794" y="979894"/>
                  </a:lnTo>
                  <a:cubicBezTo>
                    <a:pt x="5435823" y="979894"/>
                    <a:pt x="5616624" y="799093"/>
                    <a:pt x="5616624" y="576064"/>
                  </a:cubicBezTo>
                  <a:lnTo>
                    <a:pt x="5616625" y="576064"/>
                  </a:lnTo>
                  <a:cubicBezTo>
                    <a:pt x="5616625" y="353035"/>
                    <a:pt x="5435824" y="172234"/>
                    <a:pt x="5212795" y="172234"/>
                  </a:cubicBezTo>
                  <a:close/>
                  <a:moveTo>
                    <a:pt x="576064" y="0"/>
                  </a:moveTo>
                  <a:lnTo>
                    <a:pt x="5256584" y="0"/>
                  </a:lnTo>
                  <a:cubicBezTo>
                    <a:pt x="5574735" y="0"/>
                    <a:pt x="5832648" y="257913"/>
                    <a:pt x="5832648" y="576064"/>
                  </a:cubicBezTo>
                  <a:cubicBezTo>
                    <a:pt x="5832648" y="894215"/>
                    <a:pt x="5574735" y="1152128"/>
                    <a:pt x="5256584" y="1152128"/>
                  </a:cubicBez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889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j-lt"/>
                <a:ea typeface="微软雅黑" pitchFamily="34" charset="-122"/>
              </a:endParaRPr>
            </a:p>
          </p:txBody>
        </p:sp>
        <p:sp>
          <p:nvSpPr>
            <p:cNvPr id="55" name="圆角矩形 54"/>
            <p:cNvSpPr/>
            <p:nvPr/>
          </p:nvSpPr>
          <p:spPr>
            <a:xfrm>
              <a:off x="3791744" y="5346476"/>
              <a:ext cx="5832648" cy="1152128"/>
            </a:xfrm>
            <a:prstGeom prst="roundRect">
              <a:avLst>
                <a:gd name="adj" fmla="val 50000"/>
              </a:avLst>
            </a:prstGeom>
            <a:noFill/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j-lt"/>
                <a:ea typeface="微软雅黑" pitchFamily="34" charset="-122"/>
              </a:endParaRPr>
            </a:p>
          </p:txBody>
        </p:sp>
      </p:grpSp>
      <p:sp>
        <p:nvSpPr>
          <p:cNvPr id="56" name="圆角矩形 55"/>
          <p:cNvSpPr/>
          <p:nvPr/>
        </p:nvSpPr>
        <p:spPr bwMode="auto">
          <a:xfrm>
            <a:off x="1401681" y="5211565"/>
            <a:ext cx="3367437" cy="594268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j-lt"/>
              <a:ea typeface="微软雅黑" pitchFamily="34" charset="-122"/>
            </a:endParaRPr>
          </a:p>
        </p:txBody>
      </p:sp>
      <p:pic>
        <p:nvPicPr>
          <p:cNvPr id="57" name="椭圆 4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0245" y="5063356"/>
            <a:ext cx="964654" cy="96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8" name="直接连接符 57"/>
          <p:cNvCxnSpPr/>
          <p:nvPr/>
        </p:nvCxnSpPr>
        <p:spPr>
          <a:xfrm>
            <a:off x="5735166" y="1853158"/>
            <a:ext cx="100811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5735166" y="3078907"/>
            <a:ext cx="100811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5735166" y="4303043"/>
            <a:ext cx="100811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5735166" y="5545683"/>
            <a:ext cx="100811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组合 61"/>
          <p:cNvGrpSpPr/>
          <p:nvPr/>
        </p:nvGrpSpPr>
        <p:grpSpPr>
          <a:xfrm rot="16200000">
            <a:off x="6944318" y="1196760"/>
            <a:ext cx="1134781" cy="1280370"/>
            <a:chOff x="8439634" y="3544648"/>
            <a:chExt cx="1611146" cy="1817848"/>
          </a:xfrm>
        </p:grpSpPr>
        <p:sp>
          <p:nvSpPr>
            <p:cNvPr id="63" name="Freeform 5"/>
            <p:cNvSpPr>
              <a:spLocks/>
            </p:cNvSpPr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64" name="Freeform 5"/>
            <p:cNvSpPr>
              <a:spLocks/>
            </p:cNvSpPr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0070C0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+mj-lt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 rot="16200000">
            <a:off x="6944318" y="2438722"/>
            <a:ext cx="1134781" cy="1280370"/>
            <a:chOff x="8439634" y="3544648"/>
            <a:chExt cx="1611146" cy="1817848"/>
          </a:xfrm>
        </p:grpSpPr>
        <p:sp>
          <p:nvSpPr>
            <p:cNvPr id="66" name="Freeform 5"/>
            <p:cNvSpPr>
              <a:spLocks/>
            </p:cNvSpPr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99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67" name="Freeform 5"/>
            <p:cNvSpPr>
              <a:spLocks/>
            </p:cNvSpPr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0070C0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+mj-lt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 rot="16200000">
            <a:off x="6944319" y="3662378"/>
            <a:ext cx="1134781" cy="1280370"/>
            <a:chOff x="8439634" y="3544648"/>
            <a:chExt cx="1611146" cy="1817848"/>
          </a:xfrm>
        </p:grpSpPr>
        <p:sp>
          <p:nvSpPr>
            <p:cNvPr id="69" name="Freeform 5"/>
            <p:cNvSpPr>
              <a:spLocks/>
            </p:cNvSpPr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70" name="Freeform 5"/>
            <p:cNvSpPr>
              <a:spLocks/>
            </p:cNvSpPr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0070C0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+mj-lt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 rot="16200000">
            <a:off x="6944320" y="4905497"/>
            <a:ext cx="1134781" cy="1280370"/>
            <a:chOff x="8439634" y="3544648"/>
            <a:chExt cx="1611146" cy="1817848"/>
          </a:xfrm>
        </p:grpSpPr>
        <p:sp>
          <p:nvSpPr>
            <p:cNvPr id="72" name="Freeform 5"/>
            <p:cNvSpPr>
              <a:spLocks/>
            </p:cNvSpPr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99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73" name="Freeform 5"/>
            <p:cNvSpPr>
              <a:spLocks/>
            </p:cNvSpPr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0070C0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+mj-lt"/>
              </a:endParaRPr>
            </a:p>
          </p:txBody>
        </p:sp>
      </p:grpSp>
      <p:sp>
        <p:nvSpPr>
          <p:cNvPr id="74" name="矩形 19"/>
          <p:cNvSpPr>
            <a:spLocks noChangeArrowheads="1"/>
          </p:cNvSpPr>
          <p:nvPr/>
        </p:nvSpPr>
        <p:spPr bwMode="auto">
          <a:xfrm>
            <a:off x="4487713" y="1490228"/>
            <a:ext cx="8874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FontTx/>
              <a:buNone/>
            </a:pPr>
            <a:r>
              <a:rPr lang="en-US" altLang="zh-CN" sz="3000" b="1" dirty="0"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  <a:ea typeface="方正兰亭大黑_GBK" pitchFamily="2" charset="-122"/>
              </a:rPr>
              <a:t>95%</a:t>
            </a:r>
            <a:endParaRPr lang="zh-CN" altLang="en-US" sz="3000" b="1" dirty="0">
              <a:solidFill>
                <a:srgbClr val="0070C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+mj-lt"/>
              <a:ea typeface="方正兰亭大黑_GBK" pitchFamily="2" charset="-122"/>
            </a:endParaRPr>
          </a:p>
        </p:txBody>
      </p:sp>
      <p:sp>
        <p:nvSpPr>
          <p:cNvPr id="75" name="矩形 19"/>
          <p:cNvSpPr>
            <a:spLocks noChangeArrowheads="1"/>
          </p:cNvSpPr>
          <p:nvPr/>
        </p:nvSpPr>
        <p:spPr bwMode="auto">
          <a:xfrm>
            <a:off x="3672308" y="2739516"/>
            <a:ext cx="8874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FontTx/>
              <a:buNone/>
            </a:pPr>
            <a:r>
              <a:rPr lang="en-US" altLang="zh-CN" sz="3000" b="1" dirty="0"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  <a:ea typeface="方正兰亭大黑_GBK" pitchFamily="2" charset="-122"/>
              </a:rPr>
              <a:t>65%</a:t>
            </a:r>
            <a:endParaRPr lang="zh-CN" altLang="en-US" sz="3000" b="1" dirty="0">
              <a:solidFill>
                <a:srgbClr val="0070C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+mj-lt"/>
              <a:ea typeface="方正兰亭大黑_GBK" pitchFamily="2" charset="-122"/>
            </a:endParaRPr>
          </a:p>
        </p:txBody>
      </p:sp>
      <p:sp>
        <p:nvSpPr>
          <p:cNvPr id="76" name="矩形 19"/>
          <p:cNvSpPr>
            <a:spLocks noChangeArrowheads="1"/>
          </p:cNvSpPr>
          <p:nvPr/>
        </p:nvSpPr>
        <p:spPr bwMode="auto">
          <a:xfrm>
            <a:off x="4127673" y="3963652"/>
            <a:ext cx="8874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FontTx/>
              <a:buNone/>
            </a:pPr>
            <a:r>
              <a:rPr lang="en-US" altLang="zh-CN" sz="3000" b="1" dirty="0"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  <a:ea typeface="方正兰亭大黑_GBK" pitchFamily="2" charset="-122"/>
              </a:rPr>
              <a:t>75%</a:t>
            </a:r>
            <a:endParaRPr lang="zh-CN" altLang="en-US" sz="3000" b="1" dirty="0">
              <a:solidFill>
                <a:srgbClr val="0070C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+mj-lt"/>
              <a:ea typeface="方正兰亭大黑_GBK" pitchFamily="2" charset="-122"/>
            </a:endParaRPr>
          </a:p>
        </p:txBody>
      </p:sp>
      <p:sp>
        <p:nvSpPr>
          <p:cNvPr id="77" name="矩形 19"/>
          <p:cNvSpPr>
            <a:spLocks noChangeArrowheads="1"/>
          </p:cNvSpPr>
          <p:nvPr/>
        </p:nvSpPr>
        <p:spPr bwMode="auto">
          <a:xfrm>
            <a:off x="4437556" y="5218910"/>
            <a:ext cx="8874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FontTx/>
              <a:buNone/>
            </a:pPr>
            <a:r>
              <a:rPr lang="en-US" altLang="zh-CN" sz="3000" b="1" dirty="0"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  <a:ea typeface="方正兰亭大黑_GBK" pitchFamily="2" charset="-122"/>
              </a:rPr>
              <a:t>90%</a:t>
            </a:r>
            <a:endParaRPr lang="zh-CN" altLang="en-US" sz="3000" b="1" dirty="0">
              <a:solidFill>
                <a:srgbClr val="0070C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+mj-lt"/>
              <a:ea typeface="方正兰亭大黑_GBK" pitchFamily="2" charset="-122"/>
            </a:endParaRPr>
          </a:p>
        </p:txBody>
      </p:sp>
      <p:sp>
        <p:nvSpPr>
          <p:cNvPr id="78" name="矩形 19"/>
          <p:cNvSpPr>
            <a:spLocks noChangeArrowheads="1"/>
          </p:cNvSpPr>
          <p:nvPr/>
        </p:nvSpPr>
        <p:spPr bwMode="auto">
          <a:xfrm>
            <a:off x="7307684" y="1510402"/>
            <a:ext cx="4437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FontTx/>
              <a:buNone/>
            </a:pPr>
            <a:r>
              <a:rPr lang="en-US" altLang="zh-CN" sz="3000" dirty="0">
                <a:solidFill>
                  <a:schemeClr val="bg1"/>
                </a:solidFill>
                <a:latin typeface="+mj-lt"/>
                <a:ea typeface="方正兰亭大黑_GBK" pitchFamily="2" charset="-122"/>
              </a:rPr>
              <a:t>1</a:t>
            </a:r>
            <a:endParaRPr lang="zh-CN" altLang="en-US" sz="3000" dirty="0">
              <a:solidFill>
                <a:schemeClr val="bg1"/>
              </a:solidFill>
              <a:latin typeface="+mj-lt"/>
              <a:ea typeface="方正兰亭大黑_GBK" pitchFamily="2" charset="-122"/>
            </a:endParaRPr>
          </a:p>
        </p:txBody>
      </p:sp>
      <p:sp>
        <p:nvSpPr>
          <p:cNvPr id="79" name="矩形 19"/>
          <p:cNvSpPr>
            <a:spLocks noChangeArrowheads="1"/>
          </p:cNvSpPr>
          <p:nvPr/>
        </p:nvSpPr>
        <p:spPr bwMode="auto">
          <a:xfrm>
            <a:off x="7307684" y="2781773"/>
            <a:ext cx="4437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FontTx/>
              <a:buNone/>
            </a:pPr>
            <a:r>
              <a:rPr lang="en-US" altLang="zh-CN" sz="3000" dirty="0">
                <a:solidFill>
                  <a:schemeClr val="bg1"/>
                </a:solidFill>
                <a:latin typeface="+mj-lt"/>
                <a:ea typeface="方正兰亭大黑_GBK" pitchFamily="2" charset="-122"/>
              </a:rPr>
              <a:t>2</a:t>
            </a:r>
            <a:endParaRPr lang="zh-CN" altLang="en-US" sz="3000" dirty="0">
              <a:solidFill>
                <a:schemeClr val="bg1"/>
              </a:solidFill>
              <a:latin typeface="+mj-lt"/>
              <a:ea typeface="方正兰亭大黑_GBK" pitchFamily="2" charset="-122"/>
            </a:endParaRPr>
          </a:p>
        </p:txBody>
      </p:sp>
      <p:sp>
        <p:nvSpPr>
          <p:cNvPr id="80" name="矩形 19"/>
          <p:cNvSpPr>
            <a:spLocks noChangeArrowheads="1"/>
          </p:cNvSpPr>
          <p:nvPr/>
        </p:nvSpPr>
        <p:spPr bwMode="auto">
          <a:xfrm>
            <a:off x="7307684" y="3988162"/>
            <a:ext cx="4437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FontTx/>
              <a:buNone/>
            </a:pPr>
            <a:r>
              <a:rPr lang="en-US" altLang="zh-CN" sz="3000" dirty="0">
                <a:solidFill>
                  <a:schemeClr val="bg1"/>
                </a:solidFill>
                <a:latin typeface="+mj-lt"/>
                <a:ea typeface="方正兰亭大黑_GBK" pitchFamily="2" charset="-122"/>
              </a:rPr>
              <a:t>3</a:t>
            </a:r>
            <a:endParaRPr lang="zh-CN" altLang="en-US" sz="3000" dirty="0">
              <a:solidFill>
                <a:schemeClr val="bg1"/>
              </a:solidFill>
              <a:latin typeface="+mj-lt"/>
              <a:ea typeface="方正兰亭大黑_GBK" pitchFamily="2" charset="-122"/>
            </a:endParaRPr>
          </a:p>
        </p:txBody>
      </p:sp>
      <p:sp>
        <p:nvSpPr>
          <p:cNvPr id="81" name="矩形 19"/>
          <p:cNvSpPr>
            <a:spLocks noChangeArrowheads="1"/>
          </p:cNvSpPr>
          <p:nvPr/>
        </p:nvSpPr>
        <p:spPr bwMode="auto">
          <a:xfrm>
            <a:off x="7307684" y="5234058"/>
            <a:ext cx="4437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FontTx/>
              <a:buNone/>
            </a:pPr>
            <a:r>
              <a:rPr lang="en-US" altLang="zh-CN" sz="3000" dirty="0">
                <a:solidFill>
                  <a:schemeClr val="bg1"/>
                </a:solidFill>
                <a:latin typeface="+mj-lt"/>
                <a:ea typeface="方正兰亭大黑_GBK" pitchFamily="2" charset="-122"/>
              </a:rPr>
              <a:t>4</a:t>
            </a:r>
            <a:endParaRPr lang="zh-CN" altLang="en-US" sz="3000" dirty="0">
              <a:solidFill>
                <a:schemeClr val="bg1"/>
              </a:solidFill>
              <a:latin typeface="+mj-lt"/>
              <a:ea typeface="方正兰亭大黑_GBK" pitchFamily="2" charset="-122"/>
            </a:endParaRPr>
          </a:p>
        </p:txBody>
      </p:sp>
      <p:sp>
        <p:nvSpPr>
          <p:cNvPr id="82" name="矩形 81"/>
          <p:cNvSpPr>
            <a:spLocks noChangeArrowheads="1"/>
          </p:cNvSpPr>
          <p:nvPr/>
        </p:nvSpPr>
        <p:spPr bwMode="auto">
          <a:xfrm>
            <a:off x="8338384" y="1341562"/>
            <a:ext cx="1721414" cy="46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tr-TR" altLang="zh-CN" sz="2400" b="1" dirty="0">
                <a:latin typeface="+mj-lt"/>
                <a:ea typeface="微软雅黑" pitchFamily="34" charset="-122"/>
              </a:rPr>
              <a:t>STAGE HERE</a:t>
            </a:r>
            <a:endParaRPr lang="zh-CN" altLang="en-US" sz="2400" b="1" dirty="0">
              <a:latin typeface="+mj-lt"/>
              <a:ea typeface="微软雅黑" pitchFamily="34" charset="-122"/>
            </a:endParaRPr>
          </a:p>
        </p:txBody>
      </p:sp>
      <p:sp>
        <p:nvSpPr>
          <p:cNvPr id="83" name="矩形 47"/>
          <p:cNvSpPr>
            <a:spLocks noChangeArrowheads="1"/>
          </p:cNvSpPr>
          <p:nvPr/>
        </p:nvSpPr>
        <p:spPr bwMode="auto">
          <a:xfrm>
            <a:off x="8135292" y="1744787"/>
            <a:ext cx="3000474" cy="60939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1431" tIns="45716" rIns="91431" bIns="45716">
            <a:spAutoFit/>
          </a:bodyPr>
          <a:lstStyle/>
          <a:p>
            <a:pPr algn="ctr" defTabSz="912813">
              <a:lnSpc>
                <a:spcPct val="120000"/>
              </a:lnSpc>
              <a:buFont typeface="Arial" charset="0"/>
              <a:buNone/>
            </a:pPr>
            <a:r>
              <a:rPr lang="en-US" altLang="zh-CN" sz="1400" dirty="0">
                <a:latin typeface="+mj-lt"/>
                <a:ea typeface="微软雅黑" pitchFamily="34" charset="-122"/>
                <a:sym typeface="微软雅黑" pitchFamily="34" charset="-122"/>
              </a:rPr>
              <a:t>Go ahead and replace it with your own text.</a:t>
            </a:r>
            <a:endParaRPr lang="zh-CN" altLang="en-US" sz="1400" dirty="0">
              <a:latin typeface="+mj-lt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84" name="矩形 83"/>
          <p:cNvSpPr>
            <a:spLocks noChangeArrowheads="1"/>
          </p:cNvSpPr>
          <p:nvPr/>
        </p:nvSpPr>
        <p:spPr bwMode="auto">
          <a:xfrm>
            <a:off x="8338384" y="2626080"/>
            <a:ext cx="1721414" cy="46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tr-TR" altLang="zh-CN" sz="2400" b="1" dirty="0">
                <a:latin typeface="+mj-lt"/>
                <a:ea typeface="微软雅黑" pitchFamily="34" charset="-122"/>
              </a:rPr>
              <a:t>STAGE HERE</a:t>
            </a:r>
            <a:endParaRPr lang="zh-CN" altLang="en-US" sz="2400" b="1" dirty="0">
              <a:latin typeface="+mj-lt"/>
              <a:ea typeface="微软雅黑" pitchFamily="34" charset="-122"/>
            </a:endParaRPr>
          </a:p>
        </p:txBody>
      </p:sp>
      <p:sp>
        <p:nvSpPr>
          <p:cNvPr id="85" name="矩形 47"/>
          <p:cNvSpPr>
            <a:spLocks noChangeArrowheads="1"/>
          </p:cNvSpPr>
          <p:nvPr/>
        </p:nvSpPr>
        <p:spPr bwMode="auto">
          <a:xfrm>
            <a:off x="8135292" y="3029305"/>
            <a:ext cx="3000474" cy="60939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1431" tIns="45716" rIns="91431" bIns="45716">
            <a:spAutoFit/>
          </a:bodyPr>
          <a:lstStyle/>
          <a:p>
            <a:pPr algn="ctr" defTabSz="912813">
              <a:lnSpc>
                <a:spcPct val="120000"/>
              </a:lnSpc>
              <a:buFont typeface="Arial" charset="0"/>
              <a:buNone/>
            </a:pPr>
            <a:r>
              <a:rPr lang="en-US" altLang="zh-CN" sz="1400" dirty="0">
                <a:latin typeface="+mj-lt"/>
                <a:ea typeface="微软雅黑" pitchFamily="34" charset="-122"/>
                <a:sym typeface="微软雅黑" pitchFamily="34" charset="-122"/>
              </a:rPr>
              <a:t>Go ahead and replace it with your own text</a:t>
            </a:r>
            <a:r>
              <a:rPr lang="tr-TR" altLang="zh-CN" sz="1400" dirty="0">
                <a:latin typeface="+mj-lt"/>
                <a:ea typeface="微软雅黑" pitchFamily="34" charset="-122"/>
                <a:sym typeface="微软雅黑" pitchFamily="34" charset="-122"/>
              </a:rPr>
              <a:t>.</a:t>
            </a:r>
            <a:endParaRPr lang="zh-CN" altLang="en-US" sz="1400" dirty="0">
              <a:latin typeface="+mj-lt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86" name="矩形 85"/>
          <p:cNvSpPr>
            <a:spLocks noChangeArrowheads="1"/>
          </p:cNvSpPr>
          <p:nvPr/>
        </p:nvSpPr>
        <p:spPr bwMode="auto">
          <a:xfrm>
            <a:off x="8395309" y="3914455"/>
            <a:ext cx="1721414" cy="46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tr-TR" altLang="zh-CN" sz="2400" b="1" dirty="0">
                <a:latin typeface="+mj-lt"/>
                <a:ea typeface="微软雅黑" pitchFamily="34" charset="-122"/>
              </a:rPr>
              <a:t>STAGE HERE</a:t>
            </a:r>
            <a:endParaRPr lang="zh-CN" altLang="en-US" sz="2400" b="1" dirty="0">
              <a:latin typeface="+mj-lt"/>
              <a:ea typeface="微软雅黑" pitchFamily="34" charset="-122"/>
            </a:endParaRPr>
          </a:p>
        </p:txBody>
      </p:sp>
      <p:sp>
        <p:nvSpPr>
          <p:cNvPr id="87" name="矩形 47"/>
          <p:cNvSpPr>
            <a:spLocks noChangeArrowheads="1"/>
          </p:cNvSpPr>
          <p:nvPr/>
        </p:nvSpPr>
        <p:spPr bwMode="auto">
          <a:xfrm>
            <a:off x="8135292" y="4317680"/>
            <a:ext cx="3000474" cy="60939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1431" tIns="45716" rIns="91431" bIns="45716">
            <a:spAutoFit/>
          </a:bodyPr>
          <a:lstStyle/>
          <a:p>
            <a:pPr algn="ctr" defTabSz="912813">
              <a:lnSpc>
                <a:spcPct val="120000"/>
              </a:lnSpc>
              <a:buFont typeface="Arial" charset="0"/>
              <a:buNone/>
            </a:pPr>
            <a:r>
              <a:rPr lang="en-US" altLang="zh-CN" sz="1400" dirty="0">
                <a:latin typeface="+mj-lt"/>
                <a:ea typeface="微软雅黑" pitchFamily="34" charset="-122"/>
                <a:sym typeface="微软雅黑" pitchFamily="34" charset="-122"/>
              </a:rPr>
              <a:t>Go ahead and replace it with your own text.</a:t>
            </a:r>
            <a:endParaRPr lang="zh-CN" altLang="en-US" sz="1400" dirty="0">
              <a:latin typeface="+mj-lt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88" name="矩形 87"/>
          <p:cNvSpPr>
            <a:spLocks noChangeArrowheads="1"/>
          </p:cNvSpPr>
          <p:nvPr/>
        </p:nvSpPr>
        <p:spPr bwMode="auto">
          <a:xfrm>
            <a:off x="8395309" y="5105474"/>
            <a:ext cx="1721414" cy="46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tr-TR" altLang="zh-CN" sz="2400" b="1" dirty="0">
                <a:latin typeface="+mj-lt"/>
                <a:ea typeface="微软雅黑" pitchFamily="34" charset="-122"/>
              </a:rPr>
              <a:t>STAGE HERE</a:t>
            </a:r>
            <a:endParaRPr lang="zh-CN" altLang="en-US" sz="2400" b="1" dirty="0">
              <a:latin typeface="+mj-lt"/>
              <a:ea typeface="微软雅黑" pitchFamily="34" charset="-122"/>
            </a:endParaRPr>
          </a:p>
        </p:txBody>
      </p:sp>
      <p:sp>
        <p:nvSpPr>
          <p:cNvPr id="89" name="矩形 47"/>
          <p:cNvSpPr>
            <a:spLocks noChangeArrowheads="1"/>
          </p:cNvSpPr>
          <p:nvPr/>
        </p:nvSpPr>
        <p:spPr bwMode="auto">
          <a:xfrm>
            <a:off x="8135292" y="5508699"/>
            <a:ext cx="3000474" cy="60939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1431" tIns="45716" rIns="91431" bIns="45716">
            <a:spAutoFit/>
          </a:bodyPr>
          <a:lstStyle/>
          <a:p>
            <a:pPr algn="ctr" defTabSz="912813">
              <a:lnSpc>
                <a:spcPct val="120000"/>
              </a:lnSpc>
              <a:buFont typeface="Arial" charset="0"/>
              <a:buNone/>
            </a:pPr>
            <a:r>
              <a:rPr lang="en-US" altLang="zh-CN" sz="1400" dirty="0">
                <a:latin typeface="+mj-lt"/>
                <a:ea typeface="微软雅黑" pitchFamily="34" charset="-122"/>
                <a:sym typeface="微软雅黑" pitchFamily="34" charset="-122"/>
              </a:rPr>
              <a:t>Go ahead and replace it with your own text.</a:t>
            </a:r>
            <a:endParaRPr lang="zh-CN" altLang="en-US" sz="1400" dirty="0">
              <a:latin typeface="+mj-lt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319025" y="439873"/>
            <a:ext cx="268794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tr-TR" altLang="zh-CN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/>
              </a:rPr>
              <a:t>TITLE HERE</a:t>
            </a:r>
            <a:endParaRPr lang="zh-CN" altLang="en-US" sz="27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微软雅黑"/>
            </a:endParaRPr>
          </a:p>
        </p:txBody>
      </p:sp>
      <p:pic>
        <p:nvPicPr>
          <p:cNvPr id="91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883" y="333450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282" y="34282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56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2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2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3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3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4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4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5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5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700"/>
                                </p:stCondLst>
                                <p:childTnLst>
                                  <p:par>
                                    <p:cTn id="67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6200"/>
                                </p:stCondLst>
                                <p:childTnLst>
                                  <p:par>
                                    <p:cTn id="7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6700"/>
                                </p:stCondLst>
                                <p:childTnLst>
                                  <p:par>
                                    <p:cTn id="7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9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3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7200"/>
                                </p:stCondLst>
                                <p:childTnLst>
                                  <p:par>
                                    <p:cTn id="8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8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7700"/>
                                </p:stCondLst>
                                <p:childTnLst>
                                  <p:par>
                                    <p:cTn id="9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8200"/>
                                </p:stCondLst>
                                <p:childTnLst>
                                  <p:par>
                                    <p:cTn id="9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8700"/>
                                </p:stCondLst>
                                <p:childTnLst>
                                  <p:par>
                                    <p:cTn id="9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0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9200"/>
                                </p:stCondLst>
                                <p:childTnLst>
                                  <p:par>
                                    <p:cTn id="10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4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9700"/>
                                </p:stCondLst>
                                <p:childTnLst>
                                  <p:par>
                                    <p:cTn id="10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9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10200"/>
                                </p:stCondLst>
                                <p:childTnLst>
                                  <p:par>
                                    <p:cTn id="11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0700"/>
                                </p:stCondLst>
                                <p:childTnLst>
                                  <p:par>
                                    <p:cTn id="11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11200"/>
                                </p:stCondLst>
                                <p:childTnLst>
                                  <p:par>
                                    <p:cTn id="12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5" fill="hold">
                                <p:stCondLst>
                                  <p:cond delay="11700"/>
                                </p:stCondLst>
                                <p:childTnLst>
                                  <p:par>
                                    <p:cTn id="126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128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9" fill="hold">
                                <p:stCondLst>
                                  <p:cond delay="12200"/>
                                </p:stCondLst>
                                <p:childTnLst>
                                  <p:par>
                                    <p:cTn id="13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132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3" fill="hold">
                                <p:stCondLst>
                                  <p:cond delay="12700"/>
                                </p:stCondLst>
                                <p:childTnLst>
                                  <p:par>
                                    <p:cTn id="134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136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7" fill="hold">
                                <p:stCondLst>
                                  <p:cond delay="13200"/>
                                </p:stCondLst>
                                <p:childTnLst>
                                  <p:par>
                                    <p:cTn id="138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140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1" fill="hold">
                                <p:stCondLst>
                                  <p:cond delay="13700"/>
                                </p:stCondLst>
                                <p:childTnLst>
                                  <p:par>
                                    <p:cTn id="14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4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5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6" fill="hold">
                                <p:stCondLst>
                                  <p:cond delay="14200"/>
                                </p:stCondLst>
                                <p:childTnLst>
                                  <p:par>
                                    <p:cTn id="14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9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0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1" fill="hold">
                                <p:stCondLst>
                                  <p:cond delay="14700"/>
                                </p:stCondLst>
                                <p:childTnLst>
                                  <p:par>
                                    <p:cTn id="15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5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6" fill="hold">
                                <p:stCondLst>
                                  <p:cond delay="15200"/>
                                </p:stCondLst>
                                <p:childTnLst>
                                  <p:par>
                                    <p:cTn id="15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9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0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1" fill="hold">
                                <p:stCondLst>
                                  <p:cond delay="15700"/>
                                </p:stCondLst>
                                <p:childTnLst>
                                  <p:par>
                                    <p:cTn id="16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4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5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6" fill="hold">
                                <p:stCondLst>
                                  <p:cond delay="16200"/>
                                </p:stCondLst>
                                <p:childTnLst>
                                  <p:par>
                                    <p:cTn id="16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9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0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1" fill="hold">
                                <p:stCondLst>
                                  <p:cond delay="16700"/>
                                </p:stCondLst>
                                <p:childTnLst>
                                  <p:par>
                                    <p:cTn id="17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4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5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6" fill="hold">
                                <p:stCondLst>
                                  <p:cond delay="17200"/>
                                </p:stCondLst>
                                <p:childTnLst>
                                  <p:par>
                                    <p:cTn id="17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9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0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 animBg="1"/>
          <p:bldP spid="43" grpId="0" animBg="1"/>
          <p:bldP spid="50" grpId="0" animBg="1"/>
          <p:bldP spid="56" grpId="0" animBg="1"/>
          <p:bldP spid="74" grpId="0"/>
          <p:bldP spid="75" grpId="0"/>
          <p:bldP spid="76" grpId="0"/>
          <p:bldP spid="77" grpId="0"/>
          <p:bldP spid="78" grpId="0"/>
          <p:bldP spid="79" grpId="0"/>
          <p:bldP spid="80" grpId="0"/>
          <p:bldP spid="81" grpId="0"/>
          <p:bldP spid="82" grpId="0"/>
          <p:bldP spid="83" grpId="0"/>
          <p:bldP spid="84" grpId="0"/>
          <p:bldP spid="85" grpId="0"/>
          <p:bldP spid="86" grpId="0"/>
          <p:bldP spid="87" grpId="0"/>
          <p:bldP spid="88" grpId="0"/>
          <p:bldP spid="89" grpId="0"/>
          <p:bldP spid="9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2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3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4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4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5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6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5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700"/>
                                </p:stCondLst>
                                <p:childTnLst>
                                  <p:par>
                                    <p:cTn id="6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9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6200"/>
                                </p:stCondLst>
                                <p:childTnLst>
                                  <p:par>
                                    <p:cTn id="7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4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6700"/>
                                </p:stCondLst>
                                <p:childTnLst>
                                  <p:par>
                                    <p:cTn id="7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7200"/>
                                </p:stCondLst>
                                <p:childTnLst>
                                  <p:par>
                                    <p:cTn id="8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7700"/>
                                </p:stCondLst>
                                <p:childTnLst>
                                  <p:par>
                                    <p:cTn id="8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2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8200"/>
                                </p:stCondLst>
                                <p:childTnLst>
                                  <p:par>
                                    <p:cTn id="9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6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8700"/>
                                </p:stCondLst>
                                <p:childTnLst>
                                  <p:par>
                                    <p:cTn id="9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9200"/>
                                </p:stCondLst>
                                <p:childTnLst>
                                  <p:par>
                                    <p:cTn id="10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4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9700"/>
                                </p:stCondLst>
                                <p:childTnLst>
                                  <p:par>
                                    <p:cTn id="10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8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10200"/>
                                </p:stCondLst>
                                <p:childTnLst>
                                  <p:par>
                                    <p:cTn id="11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10700"/>
                                </p:stCondLst>
                                <p:childTnLst>
                                  <p:par>
                                    <p:cTn id="11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8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9" fill="hold">
                                <p:stCondLst>
                                  <p:cond delay="11200"/>
                                </p:stCondLst>
                                <p:childTnLst>
                                  <p:par>
                                    <p:cTn id="12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2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4" fill="hold">
                                <p:stCondLst>
                                  <p:cond delay="11700"/>
                                </p:stCondLst>
                                <p:childTnLst>
                                  <p:par>
                                    <p:cTn id="12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8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9" fill="hold">
                                <p:stCondLst>
                                  <p:cond delay="12200"/>
                                </p:stCondLst>
                                <p:childTnLst>
                                  <p:par>
                                    <p:cTn id="13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132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3" fill="hold">
                                <p:stCondLst>
                                  <p:cond delay="12700"/>
                                </p:stCondLst>
                                <p:childTnLst>
                                  <p:par>
                                    <p:cTn id="134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136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7" fill="hold">
                                <p:stCondLst>
                                  <p:cond delay="13200"/>
                                </p:stCondLst>
                                <p:childTnLst>
                                  <p:par>
                                    <p:cTn id="138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140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1" fill="hold">
                                <p:stCondLst>
                                  <p:cond delay="13700"/>
                                </p:stCondLst>
                                <p:childTnLst>
                                  <p:par>
                                    <p:cTn id="142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144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5" fill="hold">
                                <p:stCondLst>
                                  <p:cond delay="14200"/>
                                </p:stCondLst>
                                <p:childTnLst>
                                  <p:par>
                                    <p:cTn id="14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0" fill="hold">
                                <p:stCondLst>
                                  <p:cond delay="14700"/>
                                </p:stCondLst>
                                <p:childTnLst>
                                  <p:par>
                                    <p:cTn id="15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3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4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5" fill="hold">
                                <p:stCondLst>
                                  <p:cond delay="15200"/>
                                </p:stCondLst>
                                <p:childTnLst>
                                  <p:par>
                                    <p:cTn id="15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9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0" fill="hold">
                                <p:stCondLst>
                                  <p:cond delay="15700"/>
                                </p:stCondLst>
                                <p:childTnLst>
                                  <p:par>
                                    <p:cTn id="16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3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4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5" fill="hold">
                                <p:stCondLst>
                                  <p:cond delay="16200"/>
                                </p:stCondLst>
                                <p:childTnLst>
                                  <p:par>
                                    <p:cTn id="16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8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9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0" fill="hold">
                                <p:stCondLst>
                                  <p:cond delay="16700"/>
                                </p:stCondLst>
                                <p:childTnLst>
                                  <p:par>
                                    <p:cTn id="17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3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4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5" fill="hold">
                                <p:stCondLst>
                                  <p:cond delay="17200"/>
                                </p:stCondLst>
                                <p:childTnLst>
                                  <p:par>
                                    <p:cTn id="17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8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9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0" fill="hold">
                                <p:stCondLst>
                                  <p:cond delay="17700"/>
                                </p:stCondLst>
                                <p:childTnLst>
                                  <p:par>
                                    <p:cTn id="18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3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4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" grpId="0"/>
          <p:bldP spid="37" grpId="0" animBg="1"/>
          <p:bldP spid="43" grpId="0" animBg="1"/>
          <p:bldP spid="50" grpId="0" animBg="1"/>
          <p:bldP spid="56" grpId="0" animBg="1"/>
          <p:bldP spid="74" grpId="0"/>
          <p:bldP spid="75" grpId="0"/>
          <p:bldP spid="76" grpId="0"/>
          <p:bldP spid="77" grpId="0"/>
          <p:bldP spid="78" grpId="0"/>
          <p:bldP spid="79" grpId="0"/>
          <p:bldP spid="80" grpId="0"/>
          <p:bldP spid="81" grpId="0"/>
          <p:bldP spid="82" grpId="0"/>
          <p:bldP spid="83" grpId="0"/>
          <p:bldP spid="84" grpId="0"/>
          <p:bldP spid="85" grpId="0"/>
          <p:bldP spid="86" grpId="0"/>
          <p:bldP spid="87" grpId="0"/>
          <p:bldP spid="88" grpId="0"/>
          <p:bldP spid="89" grpId="0"/>
          <p:bldP spid="90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组合 13"/>
          <p:cNvGrpSpPr>
            <a:grpSpLocks/>
          </p:cNvGrpSpPr>
          <p:nvPr/>
        </p:nvGrpSpPr>
        <p:grpSpPr bwMode="auto">
          <a:xfrm>
            <a:off x="4513944" y="4223657"/>
            <a:ext cx="7678056" cy="4273436"/>
            <a:chOff x="3034647" y="2252918"/>
            <a:chExt cx="9309757" cy="4555729"/>
          </a:xfrm>
        </p:grpSpPr>
        <p:pic>
          <p:nvPicPr>
            <p:cNvPr id="171" name="图片 1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4647" y="2252918"/>
              <a:ext cx="9309757" cy="2875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2" name="图片 1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9931" y="5118099"/>
              <a:ext cx="5178427" cy="1690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" name="4"/>
          <p:cNvSpPr txBox="1"/>
          <p:nvPr/>
        </p:nvSpPr>
        <p:spPr>
          <a:xfrm>
            <a:off x="2136208" y="1711404"/>
            <a:ext cx="1494971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3800" b="1" dirty="0">
                <a:solidFill>
                  <a:srgbClr val="0070C0"/>
                </a:solidFill>
                <a:latin typeface="+mj-lt"/>
                <a:ea typeface="微软雅黑" panose="020B0503020204020204" pitchFamily="34" charset="-122"/>
              </a:rPr>
              <a:t>4</a:t>
            </a:r>
            <a:endParaRPr lang="zh-CN" altLang="en-US" sz="13800" b="1" dirty="0">
              <a:solidFill>
                <a:srgbClr val="0070C0"/>
              </a:solidFill>
              <a:latin typeface="+mj-lt"/>
              <a:ea typeface="微软雅黑" panose="020B0503020204020204" pitchFamily="34" charset="-122"/>
            </a:endParaRPr>
          </a:p>
        </p:txBody>
      </p:sp>
      <p:cxnSp>
        <p:nvCxnSpPr>
          <p:cNvPr id="47" name="直接连接符 46"/>
          <p:cNvCxnSpPr/>
          <p:nvPr/>
        </p:nvCxnSpPr>
        <p:spPr>
          <a:xfrm>
            <a:off x="3089275" y="3431384"/>
            <a:ext cx="910272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3095626" y="3143250"/>
            <a:ext cx="0" cy="30241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10"/>
          <p:cNvCxnSpPr/>
          <p:nvPr/>
        </p:nvCxnSpPr>
        <p:spPr>
          <a:xfrm flipH="1">
            <a:off x="3081338" y="3149600"/>
            <a:ext cx="19526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9"/>
          <p:cNvCxnSpPr/>
          <p:nvPr/>
        </p:nvCxnSpPr>
        <p:spPr>
          <a:xfrm>
            <a:off x="3263107" y="2940844"/>
            <a:ext cx="0" cy="21113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8"/>
          <p:cNvCxnSpPr/>
          <p:nvPr/>
        </p:nvCxnSpPr>
        <p:spPr>
          <a:xfrm flipH="1">
            <a:off x="3091658" y="2955926"/>
            <a:ext cx="17541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7"/>
          <p:cNvCxnSpPr/>
          <p:nvPr/>
        </p:nvCxnSpPr>
        <p:spPr>
          <a:xfrm>
            <a:off x="3105945" y="2097882"/>
            <a:ext cx="0" cy="85645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6"/>
          <p:cNvCxnSpPr/>
          <p:nvPr/>
        </p:nvCxnSpPr>
        <p:spPr>
          <a:xfrm flipH="1">
            <a:off x="2834482" y="2111378"/>
            <a:ext cx="28019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"/>
          <p:cNvCxnSpPr/>
          <p:nvPr/>
        </p:nvCxnSpPr>
        <p:spPr>
          <a:xfrm flipH="1">
            <a:off x="2270127" y="2105025"/>
            <a:ext cx="574450" cy="87709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4"/>
          <p:cNvCxnSpPr/>
          <p:nvPr/>
        </p:nvCxnSpPr>
        <p:spPr>
          <a:xfrm>
            <a:off x="2272507" y="2974975"/>
            <a:ext cx="0" cy="17462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3"/>
          <p:cNvCxnSpPr/>
          <p:nvPr/>
        </p:nvCxnSpPr>
        <p:spPr>
          <a:xfrm flipH="1">
            <a:off x="2256631" y="3149601"/>
            <a:ext cx="59134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2"/>
          <p:cNvCxnSpPr/>
          <p:nvPr/>
        </p:nvCxnSpPr>
        <p:spPr>
          <a:xfrm>
            <a:off x="2834482" y="3149600"/>
            <a:ext cx="0" cy="29607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1"/>
          <p:cNvCxnSpPr/>
          <p:nvPr/>
        </p:nvCxnSpPr>
        <p:spPr>
          <a:xfrm>
            <a:off x="0" y="3431384"/>
            <a:ext cx="2845594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点击文字添加标题"/>
          <p:cNvSpPr txBox="1"/>
          <p:nvPr/>
        </p:nvSpPr>
        <p:spPr>
          <a:xfrm>
            <a:off x="3574926" y="2311569"/>
            <a:ext cx="757130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7200" b="1">
                <a:gradFill>
                  <a:gsLst>
                    <a:gs pos="56000">
                      <a:srgbClr val="FEFC96"/>
                    </a:gs>
                    <a:gs pos="71000">
                      <a:srgbClr val="FAAF5B"/>
                    </a:gs>
                    <a:gs pos="100000">
                      <a:srgbClr val="88765E"/>
                    </a:gs>
                    <a:gs pos="20000">
                      <a:srgbClr val="758A80"/>
                    </a:gs>
                    <a:gs pos="0">
                      <a:srgbClr val="75FEFF"/>
                    </a:gs>
                    <a:gs pos="35000">
                      <a:srgbClr val="FDFFFD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tr-TR" altLang="zh-CN" sz="6000" dirty="0">
                <a:solidFill>
                  <a:srgbClr val="0070C0"/>
                </a:solidFill>
                <a:effectLst/>
                <a:latin typeface="+mj-lt"/>
              </a:rPr>
              <a:t>WINTER</a:t>
            </a:r>
            <a:endParaRPr lang="en-US" altLang="zh-CN" sz="6000" dirty="0">
              <a:solidFill>
                <a:srgbClr val="0070C0"/>
              </a:solidFill>
              <a:effectLst/>
              <a:latin typeface="+mj-lt"/>
            </a:endParaRPr>
          </a:p>
        </p:txBody>
      </p:sp>
      <p:sp>
        <p:nvSpPr>
          <p:cNvPr id="60" name="椭圆 3"/>
          <p:cNvSpPr/>
          <p:nvPr/>
        </p:nvSpPr>
        <p:spPr>
          <a:xfrm>
            <a:off x="-532400" y="3158949"/>
            <a:ext cx="561224" cy="540103"/>
          </a:xfrm>
          <a:prstGeom prst="ellipse">
            <a:avLst/>
          </a:prstGeom>
          <a:gradFill>
            <a:gsLst>
              <a:gs pos="0">
                <a:srgbClr val="0070C0"/>
              </a:gs>
              <a:gs pos="14000">
                <a:srgbClr val="0070C0"/>
              </a:gs>
              <a:gs pos="29000">
                <a:srgbClr val="0070C0"/>
              </a:gs>
              <a:gs pos="46000">
                <a:srgbClr val="005DA2">
                  <a:alpha val="50000"/>
                </a:srgbClr>
              </a:gs>
              <a:gs pos="67000">
                <a:srgbClr val="3366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61" name="椭圆 2"/>
          <p:cNvSpPr/>
          <p:nvPr/>
        </p:nvSpPr>
        <p:spPr>
          <a:xfrm>
            <a:off x="8386926" y="3186488"/>
            <a:ext cx="561224" cy="540103"/>
          </a:xfrm>
          <a:prstGeom prst="ellipse">
            <a:avLst/>
          </a:prstGeom>
          <a:gradFill>
            <a:gsLst>
              <a:gs pos="0">
                <a:srgbClr val="0070C0"/>
              </a:gs>
              <a:gs pos="14000">
                <a:srgbClr val="0070C0"/>
              </a:gs>
              <a:gs pos="29000">
                <a:srgbClr val="0070C0"/>
              </a:gs>
              <a:gs pos="46000">
                <a:srgbClr val="005DA2">
                  <a:alpha val="50000"/>
                </a:srgbClr>
              </a:gs>
              <a:gs pos="67000">
                <a:srgbClr val="3366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62" name="椭圆 1"/>
          <p:cNvSpPr/>
          <p:nvPr/>
        </p:nvSpPr>
        <p:spPr>
          <a:xfrm>
            <a:off x="2512219" y="2536219"/>
            <a:ext cx="561224" cy="540103"/>
          </a:xfrm>
          <a:prstGeom prst="ellipse">
            <a:avLst/>
          </a:prstGeom>
          <a:gradFill>
            <a:gsLst>
              <a:gs pos="0">
                <a:srgbClr val="0070C0"/>
              </a:gs>
              <a:gs pos="14000">
                <a:srgbClr val="0070C0"/>
              </a:gs>
              <a:gs pos="29000">
                <a:srgbClr val="0070C0"/>
              </a:gs>
              <a:gs pos="46000">
                <a:srgbClr val="005DA2">
                  <a:alpha val="50000"/>
                </a:srgbClr>
              </a:gs>
              <a:gs pos="67000">
                <a:srgbClr val="3366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8230541" y="-1197194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5" name="同心圆 6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+mj-lt"/>
                <a:ea typeface="宋体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5808356" y="-378556"/>
            <a:ext cx="840197" cy="8405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8" name="同心圆 6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6802424" y="-502500"/>
            <a:ext cx="1187204" cy="118763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1" name="同心圆 7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9832013" y="-223358"/>
            <a:ext cx="914281" cy="91461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4" name="同心圆 7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75" name="椭圆 7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+mj-lt"/>
                <a:ea typeface="宋体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1026167" y="6512646"/>
            <a:ext cx="785040" cy="7853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7" name="同心圆 7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5287774" y="5831640"/>
            <a:ext cx="336611" cy="3367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0" name="同心圆 7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81" name="椭圆 8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4246057" y="5561176"/>
            <a:ext cx="705342" cy="705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3" name="同心圆 8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84" name="椭圆 8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11003122" y="-1220177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6" name="同心圆 8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87" name="椭圆 8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+mj-lt"/>
                <a:ea typeface="宋体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10943273" y="393745"/>
            <a:ext cx="297401" cy="2975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9" name="同心圆 8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90" name="椭圆 8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2595166" y="6066750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2" name="同心圆 9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93" name="椭圆 92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+mj-lt"/>
                <a:ea typeface="宋体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1704536" y="5934054"/>
            <a:ext cx="693499" cy="69375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5" name="同心圆 9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96" name="椭圆 9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392324" y="6354304"/>
            <a:ext cx="422448" cy="4226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8" name="同心圆 9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99" name="椭圆 9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160401" y="6109837"/>
            <a:ext cx="211223" cy="2113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1" name="同心圆 10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</p:grpSp>
      <p:sp>
        <p:nvSpPr>
          <p:cNvPr id="104" name="矩形 16"/>
          <p:cNvSpPr>
            <a:spLocks noChangeArrowheads="1"/>
          </p:cNvSpPr>
          <p:nvPr/>
        </p:nvSpPr>
        <p:spPr bwMode="auto">
          <a:xfrm>
            <a:off x="3602150" y="3652844"/>
            <a:ext cx="2206205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dirty="0">
                <a:latin typeface="+mj-lt"/>
                <a:ea typeface="微软雅黑" pitchFamily="34" charset="-122"/>
                <a:sym typeface="Arial" pitchFamily="34" charset="0"/>
              </a:rPr>
              <a:t>01</a:t>
            </a:r>
            <a:r>
              <a:rPr lang="zh-CN" altLang="en-US" dirty="0">
                <a:latin typeface="+mj-lt"/>
                <a:ea typeface="微软雅黑" pitchFamily="34" charset="-122"/>
                <a:sym typeface="Arial" pitchFamily="34" charset="0"/>
              </a:rPr>
              <a:t>：</a:t>
            </a:r>
            <a:r>
              <a:rPr lang="tr-TR" altLang="zh-CN" dirty="0">
                <a:latin typeface="+mj-lt"/>
                <a:ea typeface="微软雅黑" pitchFamily="34" charset="-122"/>
                <a:sym typeface="Arial" pitchFamily="34" charset="0"/>
              </a:rPr>
              <a:t>Text here...</a:t>
            </a:r>
            <a:endParaRPr lang="en-US" altLang="zh-CN" dirty="0">
              <a:latin typeface="+mj-lt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05" name="矩形 16"/>
          <p:cNvSpPr>
            <a:spLocks noChangeArrowheads="1"/>
          </p:cNvSpPr>
          <p:nvPr/>
        </p:nvSpPr>
        <p:spPr bwMode="auto">
          <a:xfrm>
            <a:off x="6021602" y="3652844"/>
            <a:ext cx="2165533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dirty="0">
                <a:latin typeface="+mj-lt"/>
                <a:ea typeface="微软雅黑" pitchFamily="34" charset="-122"/>
                <a:sym typeface="Arial" pitchFamily="34" charset="0"/>
              </a:rPr>
              <a:t>02</a:t>
            </a:r>
            <a:r>
              <a:rPr lang="zh-CN" altLang="en-US" dirty="0">
                <a:latin typeface="+mj-lt"/>
                <a:ea typeface="微软雅黑" pitchFamily="34" charset="-122"/>
                <a:sym typeface="Arial" pitchFamily="34" charset="0"/>
              </a:rPr>
              <a:t>：</a:t>
            </a:r>
            <a:r>
              <a:rPr lang="tr-TR" altLang="zh-CN" dirty="0">
                <a:latin typeface="+mj-lt"/>
                <a:ea typeface="微软雅黑" pitchFamily="34" charset="-122"/>
                <a:sym typeface="Arial" pitchFamily="34" charset="0"/>
              </a:rPr>
              <a:t>Text here...</a:t>
            </a:r>
            <a:endParaRPr lang="en-US" altLang="zh-CN" dirty="0">
              <a:latin typeface="+mj-lt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06" name="矩形 16"/>
          <p:cNvSpPr>
            <a:spLocks noChangeArrowheads="1"/>
          </p:cNvSpPr>
          <p:nvPr/>
        </p:nvSpPr>
        <p:spPr bwMode="auto">
          <a:xfrm>
            <a:off x="3602151" y="4050303"/>
            <a:ext cx="185392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dirty="0">
                <a:latin typeface="+mj-lt"/>
                <a:ea typeface="微软雅黑" pitchFamily="34" charset="-122"/>
                <a:sym typeface="Arial" pitchFamily="34" charset="0"/>
              </a:rPr>
              <a:t>03</a:t>
            </a:r>
            <a:r>
              <a:rPr lang="zh-CN" altLang="en-US" dirty="0">
                <a:latin typeface="+mj-lt"/>
                <a:ea typeface="微软雅黑" pitchFamily="34" charset="-122"/>
                <a:sym typeface="Arial" pitchFamily="34" charset="0"/>
              </a:rPr>
              <a:t>：</a:t>
            </a:r>
            <a:r>
              <a:rPr lang="tr-TR" altLang="zh-CN" dirty="0">
                <a:latin typeface="+mj-lt"/>
                <a:ea typeface="微软雅黑" pitchFamily="34" charset="-122"/>
                <a:sym typeface="Arial" pitchFamily="34" charset="0"/>
              </a:rPr>
              <a:t>Text here...</a:t>
            </a:r>
            <a:endParaRPr lang="en-US" altLang="zh-CN" dirty="0">
              <a:latin typeface="+mj-lt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07" name="矩形 16"/>
          <p:cNvSpPr>
            <a:spLocks noChangeArrowheads="1"/>
          </p:cNvSpPr>
          <p:nvPr/>
        </p:nvSpPr>
        <p:spPr bwMode="auto">
          <a:xfrm>
            <a:off x="6035842" y="4050303"/>
            <a:ext cx="2507636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dirty="0">
                <a:latin typeface="+mj-lt"/>
                <a:ea typeface="微软雅黑" pitchFamily="34" charset="-122"/>
                <a:sym typeface="Arial" pitchFamily="34" charset="0"/>
              </a:rPr>
              <a:t>04</a:t>
            </a:r>
            <a:r>
              <a:rPr lang="zh-CN" altLang="en-US" dirty="0">
                <a:latin typeface="+mj-lt"/>
                <a:ea typeface="微软雅黑" pitchFamily="34" charset="-122"/>
                <a:sym typeface="Arial" pitchFamily="34" charset="0"/>
              </a:rPr>
              <a:t>：</a:t>
            </a:r>
            <a:r>
              <a:rPr lang="tr-TR" altLang="zh-CN" dirty="0">
                <a:latin typeface="+mj-lt"/>
                <a:ea typeface="微软雅黑" pitchFamily="34" charset="-122"/>
                <a:sym typeface="Arial" pitchFamily="34" charset="0"/>
              </a:rPr>
              <a:t>Text here...</a:t>
            </a:r>
            <a:endParaRPr lang="en-US" altLang="zh-CN" dirty="0">
              <a:latin typeface="+mj-lt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3631179" y="3456539"/>
            <a:ext cx="5200331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711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1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0.00069 C 0.07044 -0.00394 0.18867 0 0.25351 -0.00116 L 0.25351 -0.04236 C 0.23828 -0.0419 0.21888 -0.0419 0.20677 -0.04236 C 0.20638 -0.05023 0.20677 -0.05023 0.20638 -0.0669 C 0.21172 -0.08009 0.24192 -0.16065 0.25403 -0.19398 C 0.2638 -0.19421 0.2681 -0.19444 0.27539 -0.19398 C 0.27526 -0.13935 0.27526 -0.08495 0.27526 -0.06944 C 0.28008 -0.06875 0.28385 -0.07014 0.28854 -0.06921 C 0.28802 -0.05602 0.28854 -0.04931 0.28854 -0.04097 C 0.28489 -0.04005 0.27812 -0.04144 0.27435 -0.04051 C 0.27422 -0.02685 0.27435 -0.01181 0.27435 -0.00023 C 0.4276 0.00301 0.88034 -0.00023 1.04245 -0.00023 " pathEditMode="relative" rAng="0" ptsTypes="AAAAAAAAAAAAA">
                                      <p:cBhvr>
                                        <p:cTn id="12" dur="4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22" y="-958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00" fill="hold"/>
                                        <p:tgtEl>
                                          <p:spTgt spid="60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7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xit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7" presetClass="entr" presetSubtype="8" fill="hold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2" presetClass="exit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4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mph" presetSubtype="0" accel="7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73" dur="500" fill="hold"/>
                                        <p:tgtEl>
                                          <p:spTgt spid="62"/>
                                        </p:tgtEl>
                                      </p:cBhvr>
                                      <p:by x="1000000" y="10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1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ccel="7000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animScale>
                                      <p:cBhvr>
                                        <p:cTn id="81" dur="500" fill="hold"/>
                                        <p:tgtEl>
                                          <p:spTgt spid="61"/>
                                        </p:tgtEl>
                                      </p:cBhvr>
                                      <p:by x="1000000" y="100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2" nodeType="withEffect">
                                  <p:stCondLst>
                                    <p:cond delay="3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100"/>
                            </p:stCondLst>
                            <p:childTnLst>
                              <p:par>
                                <p:cTn id="8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6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1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6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1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600"/>
                            </p:stCondLst>
                            <p:childTnLst>
                              <p:par>
                                <p:cTn id="10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0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5" dur="250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9" grpId="0"/>
      <p:bldP spid="60" grpId="0" animBg="1"/>
      <p:bldP spid="60" grpId="1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104" grpId="0"/>
      <p:bldP spid="105" grpId="0"/>
      <p:bldP spid="106" grpId="0"/>
      <p:bldP spid="107" grpId="0"/>
      <p:bldP spid="10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319025" y="439873"/>
            <a:ext cx="484818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tr-TR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/>
              </a:rPr>
              <a:t>TITLE HERE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微软雅黑"/>
            </a:endParaRPr>
          </a:p>
        </p:txBody>
      </p:sp>
      <p:pic>
        <p:nvPicPr>
          <p:cNvPr id="23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883" y="333450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282" y="34282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燕尾形 5"/>
          <p:cNvSpPr/>
          <p:nvPr/>
        </p:nvSpPr>
        <p:spPr>
          <a:xfrm>
            <a:off x="1199300" y="3308098"/>
            <a:ext cx="1089189" cy="1183905"/>
          </a:xfrm>
          <a:prstGeom prst="chevron">
            <a:avLst>
              <a:gd name="adj" fmla="val 544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anchor="ctr"/>
          <a:lstStyle/>
          <a:p>
            <a:pPr algn="ctr" defTabSz="1219079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300">
              <a:latin typeface="+mj-lt"/>
              <a:ea typeface="微软雅黑" pitchFamily="34" charset="-122"/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2159282" y="3308098"/>
            <a:ext cx="1090814" cy="1183905"/>
          </a:xfrm>
          <a:prstGeom prst="chevron">
            <a:avLst>
              <a:gd name="adj" fmla="val 544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anchor="ctr"/>
          <a:lstStyle/>
          <a:p>
            <a:pPr algn="ctr" defTabSz="1219079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300">
              <a:latin typeface="+mj-lt"/>
              <a:ea typeface="微软雅黑" pitchFamily="34" charset="-122"/>
            </a:endParaRPr>
          </a:p>
        </p:txBody>
      </p:sp>
      <p:sp>
        <p:nvSpPr>
          <p:cNvPr id="8" name="燕尾形 7"/>
          <p:cNvSpPr/>
          <p:nvPr/>
        </p:nvSpPr>
        <p:spPr>
          <a:xfrm>
            <a:off x="3119264" y="3308098"/>
            <a:ext cx="1090814" cy="1183905"/>
          </a:xfrm>
          <a:prstGeom prst="chevron">
            <a:avLst>
              <a:gd name="adj" fmla="val 544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anchor="ctr"/>
          <a:lstStyle/>
          <a:p>
            <a:pPr algn="ctr" defTabSz="1219079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300">
              <a:latin typeface="+mj-lt"/>
              <a:ea typeface="微软雅黑" pitchFamily="34" charset="-122"/>
            </a:endParaRPr>
          </a:p>
        </p:txBody>
      </p:sp>
      <p:sp>
        <p:nvSpPr>
          <p:cNvPr id="9" name="燕尾形 8"/>
          <p:cNvSpPr/>
          <p:nvPr/>
        </p:nvSpPr>
        <p:spPr>
          <a:xfrm>
            <a:off x="4044411" y="3308098"/>
            <a:ext cx="1090814" cy="1183905"/>
          </a:xfrm>
          <a:prstGeom prst="chevron">
            <a:avLst>
              <a:gd name="adj" fmla="val 544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anchor="ctr"/>
          <a:lstStyle/>
          <a:p>
            <a:pPr algn="ctr" defTabSz="1219079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300">
              <a:latin typeface="+mj-lt"/>
              <a:ea typeface="微软雅黑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7919172" y="1192373"/>
            <a:ext cx="0" cy="526648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407258" y="2744273"/>
            <a:ext cx="0" cy="55112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487294" y="2085334"/>
            <a:ext cx="0" cy="121429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 flipV="1">
            <a:off x="4367240" y="4472868"/>
            <a:ext cx="38752" cy="126171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2351278" y="4472865"/>
            <a:ext cx="0" cy="49345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五边形 14"/>
          <p:cNvSpPr/>
          <p:nvPr/>
        </p:nvSpPr>
        <p:spPr>
          <a:xfrm>
            <a:off x="-48676" y="3298208"/>
            <a:ext cx="7871849" cy="1190585"/>
          </a:xfrm>
          <a:prstGeom prst="homePlate">
            <a:avLst>
              <a:gd name="adj" fmla="val 47961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05" tIns="60953" rIns="121905" bIns="60953" anchor="ctr"/>
          <a:lstStyle/>
          <a:p>
            <a:pPr algn="ctr" defTabSz="1219079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30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03164" y="2409748"/>
            <a:ext cx="3177636" cy="173893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itchFamily="34" charset="-122"/>
                <a:sym typeface="Calibri" pitchFamily="34" charset="0"/>
              </a:rPr>
              <a:t> 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itchFamily="34" charset="-122"/>
                <a:sym typeface="Calibri" pitchFamily="34" charset="0"/>
              </a:rPr>
              <a:t>We use well-known development methodologies to create a customized approach for each of the projects. This allows us to achieve high quality outcomes and full transparency towards.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199300" y="1492948"/>
            <a:ext cx="3103451" cy="592386"/>
            <a:chOff x="814328" y="3219334"/>
            <a:chExt cx="2266827" cy="432536"/>
          </a:xfrm>
        </p:grpSpPr>
        <p:grpSp>
          <p:nvGrpSpPr>
            <p:cNvPr id="18" name="组合 17"/>
            <p:cNvGrpSpPr/>
            <p:nvPr/>
          </p:nvGrpSpPr>
          <p:grpSpPr>
            <a:xfrm>
              <a:off x="814328" y="3219334"/>
              <a:ext cx="2266827" cy="432536"/>
              <a:chOff x="2173927" y="3285519"/>
              <a:chExt cx="2876394" cy="548848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2173927" y="3285519"/>
                <a:ext cx="2876394" cy="548848"/>
                <a:chOff x="4304043" y="1286668"/>
                <a:chExt cx="6414044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4" name="圆角矩形 23"/>
                <p:cNvSpPr/>
                <p:nvPr/>
              </p:nvSpPr>
              <p:spPr>
                <a:xfrm>
                  <a:off x="4304043" y="1286668"/>
                  <a:ext cx="6414044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j-lt"/>
                    <a:ea typeface="微软雅黑" pitchFamily="34" charset="-122"/>
                  </a:endParaRPr>
                </a:p>
              </p:txBody>
            </p:sp>
            <p:sp>
              <p:nvSpPr>
                <p:cNvPr id="27" name="圆角矩形 26"/>
                <p:cNvSpPr/>
                <p:nvPr/>
              </p:nvSpPr>
              <p:spPr>
                <a:xfrm>
                  <a:off x="4351923" y="1373339"/>
                  <a:ext cx="6323887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j-lt"/>
                    <a:ea typeface="微软雅黑" pitchFamily="34" charset="-122"/>
                  </a:endParaRPr>
                </a:p>
              </p:txBody>
            </p:sp>
          </p:grpSp>
          <p:sp>
            <p:nvSpPr>
              <p:cNvPr id="21" name="椭圆 20"/>
              <p:cNvSpPr/>
              <p:nvPr/>
            </p:nvSpPr>
            <p:spPr>
              <a:xfrm>
                <a:off x="2270357" y="3351544"/>
                <a:ext cx="394740" cy="394741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+mj-lt"/>
                    <a:ea typeface="微软雅黑" pitchFamily="34" charset="-122"/>
                  </a:rPr>
                  <a:t>1</a:t>
                </a:r>
                <a:endParaRPr lang="zh-CN" altLang="en-US" dirty="0">
                  <a:solidFill>
                    <a:schemeClr val="bg1"/>
                  </a:solidFill>
                  <a:latin typeface="+mj-lt"/>
                  <a:ea typeface="微软雅黑" pitchFamily="34" charset="-122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1139540" y="3319207"/>
              <a:ext cx="1926672" cy="1948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tr-TR" altLang="zh-CN" sz="1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OPTION HERE</a:t>
              </a:r>
              <a:endParaRPr lang="zh-CN" altLang="en-US" sz="1700" dirty="0">
                <a:solidFill>
                  <a:schemeClr val="accent2"/>
                </a:solidFill>
                <a:latin typeface="+mj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063284" y="4966321"/>
            <a:ext cx="3103451" cy="592386"/>
            <a:chOff x="814325" y="3219334"/>
            <a:chExt cx="2266826" cy="432536"/>
          </a:xfrm>
        </p:grpSpPr>
        <p:grpSp>
          <p:nvGrpSpPr>
            <p:cNvPr id="29" name="组合 28"/>
            <p:cNvGrpSpPr/>
            <p:nvPr/>
          </p:nvGrpSpPr>
          <p:grpSpPr>
            <a:xfrm>
              <a:off x="814325" y="3219334"/>
              <a:ext cx="2266826" cy="432536"/>
              <a:chOff x="2173923" y="3285519"/>
              <a:chExt cx="2876392" cy="548848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2173923" y="3285519"/>
                <a:ext cx="2876392" cy="548848"/>
                <a:chOff x="4304035" y="1286668"/>
                <a:chExt cx="6414035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3" name="圆角矩形 32"/>
                <p:cNvSpPr/>
                <p:nvPr/>
              </p:nvSpPr>
              <p:spPr>
                <a:xfrm>
                  <a:off x="4304035" y="1286668"/>
                  <a:ext cx="6414035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j-lt"/>
                    <a:ea typeface="微软雅黑" pitchFamily="34" charset="-122"/>
                  </a:endParaRPr>
                </a:p>
              </p:txBody>
            </p:sp>
            <p:sp>
              <p:nvSpPr>
                <p:cNvPr id="34" name="圆角矩形 33"/>
                <p:cNvSpPr/>
                <p:nvPr/>
              </p:nvSpPr>
              <p:spPr>
                <a:xfrm>
                  <a:off x="4351922" y="1373339"/>
                  <a:ext cx="6323878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j-lt"/>
                    <a:ea typeface="微软雅黑" pitchFamily="34" charset="-122"/>
                  </a:endParaRPr>
                </a:p>
              </p:txBody>
            </p:sp>
          </p:grpSp>
          <p:sp>
            <p:nvSpPr>
              <p:cNvPr id="32" name="椭圆 31"/>
              <p:cNvSpPr/>
              <p:nvPr/>
            </p:nvSpPr>
            <p:spPr>
              <a:xfrm>
                <a:off x="2288027" y="3372244"/>
                <a:ext cx="392760" cy="392761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+mj-lt"/>
                    <a:ea typeface="微软雅黑" pitchFamily="34" charset="-122"/>
                  </a:rPr>
                  <a:t>2</a:t>
                </a:r>
                <a:endParaRPr lang="zh-CN" altLang="en-US" dirty="0">
                  <a:solidFill>
                    <a:schemeClr val="bg1"/>
                  </a:solidFill>
                  <a:latin typeface="+mj-lt"/>
                  <a:ea typeface="微软雅黑" pitchFamily="34" charset="-122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1249617" y="3331792"/>
              <a:ext cx="1808518" cy="1948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tr-TR" altLang="zh-CN" sz="1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OPTION HERE</a:t>
              </a:r>
              <a:endParaRPr lang="zh-CN" altLang="en-US" sz="1700" dirty="0">
                <a:solidFill>
                  <a:schemeClr val="accent2"/>
                </a:solidFill>
                <a:latin typeface="+mj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059927" y="2165178"/>
            <a:ext cx="3103451" cy="592386"/>
            <a:chOff x="814328" y="3219334"/>
            <a:chExt cx="2266829" cy="432536"/>
          </a:xfrm>
        </p:grpSpPr>
        <p:grpSp>
          <p:nvGrpSpPr>
            <p:cNvPr id="36" name="组合 35"/>
            <p:cNvGrpSpPr/>
            <p:nvPr/>
          </p:nvGrpSpPr>
          <p:grpSpPr>
            <a:xfrm>
              <a:off x="814328" y="3219334"/>
              <a:ext cx="2266829" cy="432536"/>
              <a:chOff x="2173927" y="3285519"/>
              <a:chExt cx="2876396" cy="548848"/>
            </a:xfrm>
          </p:grpSpPr>
          <p:grpSp>
            <p:nvGrpSpPr>
              <p:cNvPr id="38" name="组合 37"/>
              <p:cNvGrpSpPr/>
              <p:nvPr/>
            </p:nvGrpSpPr>
            <p:grpSpPr>
              <a:xfrm>
                <a:off x="2173927" y="3285519"/>
                <a:ext cx="2876396" cy="548848"/>
                <a:chOff x="4304043" y="1286668"/>
                <a:chExt cx="6414045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0" name="圆角矩形 39"/>
                <p:cNvSpPr/>
                <p:nvPr/>
              </p:nvSpPr>
              <p:spPr>
                <a:xfrm>
                  <a:off x="4304043" y="1286668"/>
                  <a:ext cx="6414045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j-lt"/>
                    <a:ea typeface="微软雅黑" pitchFamily="34" charset="-122"/>
                  </a:endParaRPr>
                </a:p>
              </p:txBody>
            </p:sp>
            <p:sp>
              <p:nvSpPr>
                <p:cNvPr id="41" name="圆角矩形 40"/>
                <p:cNvSpPr/>
                <p:nvPr/>
              </p:nvSpPr>
              <p:spPr>
                <a:xfrm>
                  <a:off x="4351923" y="1373339"/>
                  <a:ext cx="6323888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j-lt"/>
                    <a:ea typeface="微软雅黑" pitchFamily="34" charset="-122"/>
                  </a:endParaRPr>
                </a:p>
              </p:txBody>
            </p:sp>
          </p:grpSp>
          <p:sp>
            <p:nvSpPr>
              <p:cNvPr id="39" name="椭圆 38"/>
              <p:cNvSpPr>
                <a:spLocks/>
              </p:cNvSpPr>
              <p:nvPr/>
            </p:nvSpPr>
            <p:spPr>
              <a:xfrm>
                <a:off x="2307129" y="3376773"/>
                <a:ext cx="392761" cy="392761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+mj-lt"/>
                    <a:ea typeface="微软雅黑" pitchFamily="34" charset="-122"/>
                  </a:rPr>
                  <a:t>3</a:t>
                </a:r>
                <a:endParaRPr lang="zh-CN" altLang="en-US" dirty="0">
                  <a:solidFill>
                    <a:schemeClr val="bg1"/>
                  </a:solidFill>
                  <a:latin typeface="+mj-lt"/>
                  <a:ea typeface="微软雅黑" pitchFamily="34" charset="-122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1183671" y="3331792"/>
              <a:ext cx="1847692" cy="1948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tr-TR" altLang="zh-CN" sz="1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OPTION HERE</a:t>
              </a:r>
              <a:endParaRPr lang="zh-CN" altLang="en-US" sz="1700" dirty="0">
                <a:solidFill>
                  <a:schemeClr val="accent2"/>
                </a:solidFill>
                <a:latin typeface="+mj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079245" y="5734584"/>
            <a:ext cx="3103451" cy="592386"/>
            <a:chOff x="814328" y="3219334"/>
            <a:chExt cx="2266828" cy="432536"/>
          </a:xfrm>
        </p:grpSpPr>
        <p:grpSp>
          <p:nvGrpSpPr>
            <p:cNvPr id="43" name="组合 42"/>
            <p:cNvGrpSpPr/>
            <p:nvPr/>
          </p:nvGrpSpPr>
          <p:grpSpPr>
            <a:xfrm>
              <a:off x="814328" y="3219334"/>
              <a:ext cx="2266828" cy="432536"/>
              <a:chOff x="2173927" y="3285519"/>
              <a:chExt cx="2876395" cy="548848"/>
            </a:xfrm>
          </p:grpSpPr>
          <p:grpSp>
            <p:nvGrpSpPr>
              <p:cNvPr id="45" name="组合 44"/>
              <p:cNvGrpSpPr/>
              <p:nvPr/>
            </p:nvGrpSpPr>
            <p:grpSpPr>
              <a:xfrm>
                <a:off x="2173927" y="3285519"/>
                <a:ext cx="2876395" cy="548848"/>
                <a:chOff x="4304043" y="1286668"/>
                <a:chExt cx="6414045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7" name="圆角矩形 46"/>
                <p:cNvSpPr/>
                <p:nvPr/>
              </p:nvSpPr>
              <p:spPr>
                <a:xfrm>
                  <a:off x="4304043" y="1286668"/>
                  <a:ext cx="6414045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j-lt"/>
                    <a:ea typeface="微软雅黑" pitchFamily="34" charset="-122"/>
                  </a:endParaRPr>
                </a:p>
              </p:txBody>
            </p:sp>
            <p:sp>
              <p:nvSpPr>
                <p:cNvPr id="48" name="圆角矩形 47"/>
                <p:cNvSpPr/>
                <p:nvPr/>
              </p:nvSpPr>
              <p:spPr>
                <a:xfrm>
                  <a:off x="4351923" y="1373339"/>
                  <a:ext cx="6323888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j-lt"/>
                    <a:ea typeface="微软雅黑" pitchFamily="34" charset="-122"/>
                  </a:endParaRPr>
                </a:p>
              </p:txBody>
            </p:sp>
          </p:grpSp>
          <p:sp>
            <p:nvSpPr>
              <p:cNvPr id="46" name="椭圆 45"/>
              <p:cNvSpPr/>
              <p:nvPr/>
            </p:nvSpPr>
            <p:spPr>
              <a:xfrm>
                <a:off x="2280388" y="3389371"/>
                <a:ext cx="392761" cy="392761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latin typeface="+mj-lt"/>
                    <a:ea typeface="微软雅黑" pitchFamily="34" charset="-122"/>
                  </a:rPr>
                  <a:t>4</a:t>
                </a:r>
                <a:endParaRPr lang="zh-CN" altLang="en-US" dirty="0">
                  <a:solidFill>
                    <a:schemeClr val="bg1"/>
                  </a:solidFill>
                  <a:latin typeface="+mj-lt"/>
                  <a:ea typeface="微软雅黑" pitchFamily="34" charset="-122"/>
                </a:endParaRP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1085352" y="3345963"/>
              <a:ext cx="1926671" cy="1948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tr-TR" altLang="zh-CN" sz="1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OPTION HERE</a:t>
              </a:r>
              <a:endParaRPr lang="zh-CN" altLang="en-US" sz="1700" dirty="0">
                <a:solidFill>
                  <a:schemeClr val="accent2"/>
                </a:solidFill>
                <a:latin typeface="+mj-lt"/>
              </a:endParaRPr>
            </a:p>
          </p:txBody>
        </p:sp>
      </p:grpSp>
      <p:grpSp>
        <p:nvGrpSpPr>
          <p:cNvPr id="49" name="组合 48"/>
          <p:cNvGrpSpPr>
            <a:grpSpLocks noChangeAspect="1"/>
          </p:cNvGrpSpPr>
          <p:nvPr/>
        </p:nvGrpSpPr>
        <p:grpSpPr>
          <a:xfrm>
            <a:off x="5039228" y="2744274"/>
            <a:ext cx="2264906" cy="2161576"/>
            <a:chOff x="3197225" y="3458369"/>
            <a:chExt cx="533400" cy="487363"/>
          </a:xfrm>
          <a:solidFill>
            <a:schemeClr val="tx1"/>
          </a:solidFill>
        </p:grpSpPr>
        <p:sp>
          <p:nvSpPr>
            <p:cNvPr id="50" name="Oval 312"/>
            <p:cNvSpPr>
              <a:spLocks noChangeArrowheads="1"/>
            </p:cNvSpPr>
            <p:nvPr/>
          </p:nvSpPr>
          <p:spPr bwMode="auto">
            <a:xfrm>
              <a:off x="3568700" y="3458369"/>
              <a:ext cx="93663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0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300">
                <a:latin typeface="+mj-lt"/>
                <a:ea typeface="微软雅黑" pitchFamily="34" charset="-122"/>
              </a:endParaRPr>
            </a:p>
          </p:txBody>
        </p:sp>
        <p:sp>
          <p:nvSpPr>
            <p:cNvPr id="51" name="Freeform 313"/>
            <p:cNvSpPr>
              <a:spLocks/>
            </p:cNvSpPr>
            <p:nvPr/>
          </p:nvSpPr>
          <p:spPr bwMode="auto">
            <a:xfrm>
              <a:off x="3197225" y="3513932"/>
              <a:ext cx="533400" cy="431800"/>
            </a:xfrm>
            <a:custGeom>
              <a:avLst/>
              <a:gdLst>
                <a:gd name="T0" fmla="*/ 7 w 142"/>
                <a:gd name="T1" fmla="*/ 60 h 115"/>
                <a:gd name="T2" fmla="*/ 9 w 142"/>
                <a:gd name="T3" fmla="*/ 60 h 115"/>
                <a:gd name="T4" fmla="*/ 36 w 142"/>
                <a:gd name="T5" fmla="*/ 60 h 115"/>
                <a:gd name="T6" fmla="*/ 77 w 142"/>
                <a:gd name="T7" fmla="*/ 12 h 115"/>
                <a:gd name="T8" fmla="*/ 67 w 142"/>
                <a:gd name="T9" fmla="*/ 12 h 115"/>
                <a:gd name="T10" fmla="*/ 48 w 142"/>
                <a:gd name="T11" fmla="*/ 34 h 115"/>
                <a:gd name="T12" fmla="*/ 43 w 142"/>
                <a:gd name="T13" fmla="*/ 36 h 115"/>
                <a:gd name="T14" fmla="*/ 37 w 142"/>
                <a:gd name="T15" fmla="*/ 30 h 115"/>
                <a:gd name="T16" fmla="*/ 39 w 142"/>
                <a:gd name="T17" fmla="*/ 25 h 115"/>
                <a:gd name="T18" fmla="*/ 59 w 142"/>
                <a:gd name="T19" fmla="*/ 2 h 115"/>
                <a:gd name="T20" fmla="*/ 64 w 142"/>
                <a:gd name="T21" fmla="*/ 0 h 115"/>
                <a:gd name="T22" fmla="*/ 93 w 142"/>
                <a:gd name="T23" fmla="*/ 0 h 115"/>
                <a:gd name="T24" fmla="*/ 114 w 142"/>
                <a:gd name="T25" fmla="*/ 15 h 115"/>
                <a:gd name="T26" fmla="*/ 114 w 142"/>
                <a:gd name="T27" fmla="*/ 32 h 115"/>
                <a:gd name="T28" fmla="*/ 135 w 142"/>
                <a:gd name="T29" fmla="*/ 32 h 115"/>
                <a:gd name="T30" fmla="*/ 139 w 142"/>
                <a:gd name="T31" fmla="*/ 34 h 115"/>
                <a:gd name="T32" fmla="*/ 139 w 142"/>
                <a:gd name="T33" fmla="*/ 43 h 115"/>
                <a:gd name="T34" fmla="*/ 135 w 142"/>
                <a:gd name="T35" fmla="*/ 45 h 115"/>
                <a:gd name="T36" fmla="*/ 109 w 142"/>
                <a:gd name="T37" fmla="*/ 45 h 115"/>
                <a:gd name="T38" fmla="*/ 101 w 142"/>
                <a:gd name="T39" fmla="*/ 38 h 115"/>
                <a:gd name="T40" fmla="*/ 101 w 142"/>
                <a:gd name="T41" fmla="*/ 27 h 115"/>
                <a:gd name="T42" fmla="*/ 86 w 142"/>
                <a:gd name="T43" fmla="*/ 45 h 115"/>
                <a:gd name="T44" fmla="*/ 100 w 142"/>
                <a:gd name="T45" fmla="*/ 59 h 115"/>
                <a:gd name="T46" fmla="*/ 101 w 142"/>
                <a:gd name="T47" fmla="*/ 69 h 115"/>
                <a:gd name="T48" fmla="*/ 92 w 142"/>
                <a:gd name="T49" fmla="*/ 109 h 115"/>
                <a:gd name="T50" fmla="*/ 85 w 142"/>
                <a:gd name="T51" fmla="*/ 115 h 115"/>
                <a:gd name="T52" fmla="*/ 77 w 142"/>
                <a:gd name="T53" fmla="*/ 108 h 115"/>
                <a:gd name="T54" fmla="*/ 77 w 142"/>
                <a:gd name="T55" fmla="*/ 106 h 115"/>
                <a:gd name="T56" fmla="*/ 85 w 142"/>
                <a:gd name="T57" fmla="*/ 72 h 115"/>
                <a:gd name="T58" fmla="*/ 66 w 142"/>
                <a:gd name="T59" fmla="*/ 54 h 115"/>
                <a:gd name="T60" fmla="*/ 50 w 142"/>
                <a:gd name="T61" fmla="*/ 72 h 115"/>
                <a:gd name="T62" fmla="*/ 41 w 142"/>
                <a:gd name="T63" fmla="*/ 75 h 115"/>
                <a:gd name="T64" fmla="*/ 8 w 142"/>
                <a:gd name="T65" fmla="*/ 75 h 115"/>
                <a:gd name="T66" fmla="*/ 1 w 142"/>
                <a:gd name="T67" fmla="*/ 69 h 115"/>
                <a:gd name="T68" fmla="*/ 7 w 142"/>
                <a:gd name="T69" fmla="*/ 6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" h="115">
                  <a:moveTo>
                    <a:pt x="7" y="60"/>
                  </a:moveTo>
                  <a:cubicBezTo>
                    <a:pt x="7" y="60"/>
                    <a:pt x="8" y="60"/>
                    <a:pt x="9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7" y="35"/>
                    <a:pt x="45" y="36"/>
                    <a:pt x="43" y="36"/>
                  </a:cubicBezTo>
                  <a:cubicBezTo>
                    <a:pt x="40" y="36"/>
                    <a:pt x="37" y="33"/>
                    <a:pt x="37" y="30"/>
                  </a:cubicBezTo>
                  <a:cubicBezTo>
                    <a:pt x="37" y="28"/>
                    <a:pt x="38" y="26"/>
                    <a:pt x="39" y="25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61" y="1"/>
                    <a:pt x="62" y="0"/>
                    <a:pt x="6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112" y="14"/>
                    <a:pt x="114" y="15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7" y="32"/>
                    <a:pt x="138" y="33"/>
                    <a:pt x="139" y="34"/>
                  </a:cubicBezTo>
                  <a:cubicBezTo>
                    <a:pt x="142" y="36"/>
                    <a:pt x="142" y="40"/>
                    <a:pt x="139" y="43"/>
                  </a:cubicBezTo>
                  <a:cubicBezTo>
                    <a:pt x="138" y="44"/>
                    <a:pt x="137" y="44"/>
                    <a:pt x="135" y="45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01" y="44"/>
                    <a:pt x="101" y="38"/>
                    <a:pt x="101" y="3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0" y="59"/>
                    <a:pt x="103" y="62"/>
                    <a:pt x="101" y="6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2" y="113"/>
                    <a:pt x="88" y="115"/>
                    <a:pt x="85" y="115"/>
                  </a:cubicBezTo>
                  <a:cubicBezTo>
                    <a:pt x="80" y="115"/>
                    <a:pt x="77" y="112"/>
                    <a:pt x="77" y="108"/>
                  </a:cubicBezTo>
                  <a:cubicBezTo>
                    <a:pt x="77" y="107"/>
                    <a:pt x="77" y="106"/>
                    <a:pt x="77" y="106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48" y="75"/>
                    <a:pt x="41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5" y="75"/>
                    <a:pt x="2" y="73"/>
                    <a:pt x="1" y="69"/>
                  </a:cubicBezTo>
                  <a:cubicBezTo>
                    <a:pt x="0" y="65"/>
                    <a:pt x="2" y="61"/>
                    <a:pt x="7" y="6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0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300">
                <a:latin typeface="+mj-lt"/>
                <a:ea typeface="微软雅黑" pitchFamily="34" charset="-122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8303164" y="1708017"/>
            <a:ext cx="237481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sz="3000" b="1" dirty="0">
                <a:latin typeface="+mj-lt"/>
                <a:ea typeface="微软雅黑" pitchFamily="34" charset="-122"/>
              </a:rPr>
              <a:t>OPTION HERE</a:t>
            </a:r>
            <a:endParaRPr lang="zh-CN" altLang="en-US" sz="3000" b="1" dirty="0">
              <a:latin typeface="+mj-lt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046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2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2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4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4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2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4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4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4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1" dur="4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33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4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6" dur="4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3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4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4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7" dur="4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49" presetID="1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4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2" dur="4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5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6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4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3" dur="4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5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4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8" dur="4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900"/>
                                </p:stCondLst>
                                <p:childTnLst>
                                  <p:par>
                                    <p:cTn id="7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6400"/>
                                </p:stCondLst>
                                <p:childTnLst>
                                  <p:par>
                                    <p:cTn id="7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4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9" dur="4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6800"/>
                                </p:stCondLst>
                                <p:childTnLst>
                                  <p:par>
                                    <p:cTn id="81" presetID="1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4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84" dur="4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200"/>
                                </p:stCondLst>
                                <p:childTnLst>
                                  <p:par>
                                    <p:cTn id="8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7700"/>
                                </p:stCondLst>
                                <p:childTnLst>
                                  <p:par>
                                    <p:cTn id="92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94" dur="4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8100"/>
                                </p:stCondLst>
                                <p:childTnLst>
                                  <p:par>
                                    <p:cTn id="9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8600"/>
                                </p:stCondLst>
                                <p:childTnLst>
                                  <p:par>
                                    <p:cTn id="10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3" dur="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105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106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107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108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6" grpId="0" animBg="1"/>
          <p:bldP spid="7" grpId="0" animBg="1"/>
          <p:bldP spid="8" grpId="0" animBg="1"/>
          <p:bldP spid="9" grpId="0" animBg="1"/>
          <p:bldP spid="15" grpId="0" animBg="1"/>
          <p:bldP spid="16" grpId="0"/>
          <p:bldP spid="16" grpId="1"/>
          <p:bldP spid="5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4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4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2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4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4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4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1" dur="4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33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4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6" dur="4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3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4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4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7" dur="4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49" presetID="1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4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2" dur="4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5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6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4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3" dur="4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5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4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8" dur="4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900"/>
                                </p:stCondLst>
                                <p:childTnLst>
                                  <p:par>
                                    <p:cTn id="7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6400"/>
                                </p:stCondLst>
                                <p:childTnLst>
                                  <p:par>
                                    <p:cTn id="7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4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9" dur="4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6800"/>
                                </p:stCondLst>
                                <p:childTnLst>
                                  <p:par>
                                    <p:cTn id="81" presetID="1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4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84" dur="4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200"/>
                                </p:stCondLst>
                                <p:childTnLst>
                                  <p:par>
                                    <p:cTn id="8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7700"/>
                                </p:stCondLst>
                                <p:childTnLst>
                                  <p:par>
                                    <p:cTn id="92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94" dur="4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8100"/>
                                </p:stCondLst>
                                <p:childTnLst>
                                  <p:par>
                                    <p:cTn id="9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8600"/>
                                </p:stCondLst>
                                <p:childTnLst>
                                  <p:par>
                                    <p:cTn id="10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3" dur="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105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106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107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108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10945"/>
                                </p:stCondLst>
                                <p:childTnLst>
                                  <p:par>
                                    <p:cTn id="1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6" grpId="0" animBg="1"/>
          <p:bldP spid="7" grpId="0" animBg="1"/>
          <p:bldP spid="8" grpId="0" animBg="1"/>
          <p:bldP spid="9" grpId="0" animBg="1"/>
          <p:bldP spid="15" grpId="0" animBg="1"/>
          <p:bldP spid="16" grpId="0"/>
          <p:bldP spid="16" grpId="1"/>
          <p:bldP spid="52" grpId="0"/>
          <p:bldP spid="53" grpId="0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319025" y="439873"/>
            <a:ext cx="484818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tr-TR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/>
              </a:rPr>
              <a:t>TITLE HERE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微软雅黑"/>
            </a:endParaRPr>
          </a:p>
        </p:txBody>
      </p:sp>
      <p:pic>
        <p:nvPicPr>
          <p:cNvPr id="23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883" y="333450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282" y="34282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空心弧 23"/>
          <p:cNvSpPr/>
          <p:nvPr/>
        </p:nvSpPr>
        <p:spPr>
          <a:xfrm rot="5400000">
            <a:off x="513877" y="1876945"/>
            <a:ext cx="4191608" cy="3899111"/>
          </a:xfrm>
          <a:prstGeom prst="blockArc">
            <a:avLst>
              <a:gd name="adj1" fmla="val 10897210"/>
              <a:gd name="adj2" fmla="val 6953"/>
              <a:gd name="adj3" fmla="val 124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86" tIns="60894" rIns="121786" bIns="60894" anchor="ctr"/>
          <a:lstStyle/>
          <a:p>
            <a:pPr algn="ctr" defTabSz="121789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300">
              <a:solidFill>
                <a:schemeClr val="tx1"/>
              </a:solidFill>
              <a:latin typeface="+mj-lt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26" name="直接连接符 25"/>
          <p:cNvCxnSpPr/>
          <p:nvPr/>
        </p:nvCxnSpPr>
        <p:spPr bwMode="auto">
          <a:xfrm>
            <a:off x="3422125" y="1989906"/>
            <a:ext cx="1921683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 bwMode="auto">
          <a:xfrm>
            <a:off x="3488313" y="5711621"/>
            <a:ext cx="1919567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 bwMode="auto">
          <a:xfrm>
            <a:off x="4584132" y="3252001"/>
            <a:ext cx="1778612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>
            <a:endCxn id="73" idx="2"/>
          </p:cNvCxnSpPr>
          <p:nvPr/>
        </p:nvCxnSpPr>
        <p:spPr bwMode="auto">
          <a:xfrm>
            <a:off x="4391513" y="4565631"/>
            <a:ext cx="1920683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6614315" y="1515992"/>
            <a:ext cx="1705517" cy="430754"/>
          </a:xfrm>
          <a:prstGeom prst="rect">
            <a:avLst/>
          </a:prstGeom>
        </p:spPr>
        <p:txBody>
          <a:bodyPr wrap="none" lIns="121786" tIns="60894" rIns="121786" bIns="60894">
            <a:spAutoFit/>
          </a:bodyPr>
          <a:lstStyle/>
          <a:p>
            <a:r>
              <a:rPr lang="tr-TR" altLang="zh-CN" sz="2000" b="1" dirty="0">
                <a:solidFill>
                  <a:srgbClr val="0070C0"/>
                </a:solidFill>
                <a:latin typeface="+mj-lt"/>
                <a:ea typeface="微软雅黑" pitchFamily="34" charset="-122"/>
              </a:rPr>
              <a:t>OPTION HERE</a:t>
            </a:r>
            <a:endParaRPr lang="zh-CN" altLang="en-US" sz="2000" b="1" dirty="0">
              <a:solidFill>
                <a:srgbClr val="0070C0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31" name="矩形 47"/>
          <p:cNvSpPr>
            <a:spLocks noChangeArrowheads="1"/>
          </p:cNvSpPr>
          <p:nvPr/>
        </p:nvSpPr>
        <p:spPr bwMode="auto">
          <a:xfrm>
            <a:off x="6575198" y="1826367"/>
            <a:ext cx="4057122" cy="723142"/>
          </a:xfrm>
          <a:prstGeom prst="rect">
            <a:avLst/>
          </a:prstGeom>
          <a:noFill/>
          <a:ln>
            <a:noFill/>
          </a:ln>
        </p:spPr>
        <p:txBody>
          <a:bodyPr lIns="121786" tIns="60894" rIns="121786" bIns="6089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altLang="zh-CN" sz="1300" dirty="0">
                <a:latin typeface="+mj-lt"/>
              </a:rPr>
              <a:t>We hope that this template will return to you as a time, money and reputation.</a:t>
            </a:r>
          </a:p>
        </p:txBody>
      </p:sp>
      <p:grpSp>
        <p:nvGrpSpPr>
          <p:cNvPr id="32" name="组合 31"/>
          <p:cNvGrpSpPr>
            <a:grpSpLocks/>
          </p:cNvGrpSpPr>
          <p:nvPr/>
        </p:nvGrpSpPr>
        <p:grpSpPr bwMode="auto">
          <a:xfrm>
            <a:off x="800328" y="2317172"/>
            <a:ext cx="3012465" cy="3013555"/>
            <a:chOff x="1103084" y="2155824"/>
            <a:chExt cx="3176815" cy="3176815"/>
          </a:xfrm>
        </p:grpSpPr>
        <p:sp>
          <p:nvSpPr>
            <p:cNvPr id="33" name="椭圆 32"/>
            <p:cNvSpPr/>
            <p:nvPr/>
          </p:nvSpPr>
          <p:spPr>
            <a:xfrm>
              <a:off x="1103084" y="2155824"/>
              <a:ext cx="3176815" cy="317681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789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j-lt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1281790" y="2334530"/>
              <a:ext cx="2819403" cy="2819403"/>
            </a:xfrm>
            <a:prstGeom prst="ellipse">
              <a:avLst/>
            </a:prstGeom>
            <a:blipFill dpi="0"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789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j-lt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35" name="椭圆 34"/>
          <p:cNvSpPr/>
          <p:nvPr/>
        </p:nvSpPr>
        <p:spPr>
          <a:xfrm>
            <a:off x="3119263" y="1701203"/>
            <a:ext cx="497682" cy="497862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8" tIns="60899" rIns="121798" bIns="60899" rtlCol="0" anchor="ctr"/>
          <a:lstStyle/>
          <a:p>
            <a:pPr algn="ctr"/>
            <a:r>
              <a:rPr lang="en-US" altLang="zh-CN" dirty="0">
                <a:latin typeface="+mj-lt"/>
              </a:rPr>
              <a:t>1</a:t>
            </a:r>
            <a:endParaRPr lang="zh-CN" altLang="en-US" dirty="0">
              <a:latin typeface="+mj-lt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4175243" y="2982729"/>
            <a:ext cx="497682" cy="497862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8" tIns="60899" rIns="121798" bIns="60899" rtlCol="0" anchor="ctr"/>
          <a:lstStyle/>
          <a:p>
            <a:pPr algn="ctr"/>
            <a:r>
              <a:rPr lang="en-US" altLang="zh-CN" dirty="0">
                <a:latin typeface="+mj-lt"/>
              </a:rPr>
              <a:t>2</a:t>
            </a:r>
            <a:endParaRPr lang="zh-CN" altLang="en-US" dirty="0">
              <a:latin typeface="+mj-lt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4147327" y="4292889"/>
            <a:ext cx="497682" cy="497862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8" tIns="60899" rIns="121798" bIns="60899" rtlCol="0" anchor="ctr"/>
          <a:lstStyle/>
          <a:p>
            <a:pPr algn="ctr"/>
            <a:r>
              <a:rPr lang="en-US" altLang="zh-CN" dirty="0">
                <a:latin typeface="+mj-lt"/>
              </a:rPr>
              <a:t>3</a:t>
            </a:r>
            <a:endParaRPr lang="zh-CN" altLang="en-US" dirty="0">
              <a:latin typeface="+mj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3119263" y="5426759"/>
            <a:ext cx="497682" cy="497862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8" tIns="60899" rIns="121798" bIns="60899" rtlCol="0" anchor="ctr"/>
          <a:lstStyle/>
          <a:p>
            <a:pPr algn="ctr"/>
            <a:r>
              <a:rPr lang="en-US" altLang="zh-CN" dirty="0">
                <a:latin typeface="+mj-lt"/>
              </a:rPr>
              <a:t>4</a:t>
            </a:r>
            <a:endParaRPr lang="zh-CN" altLang="en-US" dirty="0">
              <a:latin typeface="+mj-lt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5318814" y="1419958"/>
            <a:ext cx="1145126" cy="1145540"/>
            <a:chOff x="3989630" y="984316"/>
            <a:chExt cx="858956" cy="858956"/>
          </a:xfrm>
        </p:grpSpPr>
        <p:grpSp>
          <p:nvGrpSpPr>
            <p:cNvPr id="58" name="组合 57"/>
            <p:cNvGrpSpPr/>
            <p:nvPr/>
          </p:nvGrpSpPr>
          <p:grpSpPr>
            <a:xfrm>
              <a:off x="3989630" y="984316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2" name="同心圆 6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63" name="椭圆 62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</p:grpSp>
        <p:grpSp>
          <p:nvGrpSpPr>
            <p:cNvPr id="59" name="组合 54"/>
            <p:cNvGrpSpPr>
              <a:grpSpLocks noChangeAspect="1"/>
            </p:cNvGrpSpPr>
            <p:nvPr/>
          </p:nvGrpSpPr>
          <p:grpSpPr bwMode="auto">
            <a:xfrm>
              <a:off x="4230408" y="1145668"/>
              <a:ext cx="389996" cy="469766"/>
              <a:chOff x="3452849" y="2667439"/>
              <a:chExt cx="239345" cy="288607"/>
            </a:xfrm>
          </p:grpSpPr>
          <p:sp>
            <p:nvSpPr>
              <p:cNvPr id="60" name="Freeform 846"/>
              <p:cNvSpPr>
                <a:spLocks/>
              </p:cNvSpPr>
              <p:nvPr/>
            </p:nvSpPr>
            <p:spPr bwMode="auto">
              <a:xfrm>
                <a:off x="3452849" y="2721892"/>
                <a:ext cx="239345" cy="234154"/>
              </a:xfrm>
              <a:custGeom>
                <a:avLst/>
                <a:gdLst>
                  <a:gd name="T0" fmla="*/ 29 w 48"/>
                  <a:gd name="T1" fmla="*/ 0 h 47"/>
                  <a:gd name="T2" fmla="*/ 29 w 48"/>
                  <a:gd name="T3" fmla="*/ 7 h 47"/>
                  <a:gd name="T4" fmla="*/ 41 w 48"/>
                  <a:gd name="T5" fmla="*/ 23 h 47"/>
                  <a:gd name="T6" fmla="*/ 24 w 48"/>
                  <a:gd name="T7" fmla="*/ 41 h 47"/>
                  <a:gd name="T8" fmla="*/ 6 w 48"/>
                  <a:gd name="T9" fmla="*/ 23 h 47"/>
                  <a:gd name="T10" fmla="*/ 18 w 48"/>
                  <a:gd name="T11" fmla="*/ 7 h 47"/>
                  <a:gd name="T12" fmla="*/ 18 w 48"/>
                  <a:gd name="T13" fmla="*/ 0 h 47"/>
                  <a:gd name="T14" fmla="*/ 0 w 48"/>
                  <a:gd name="T15" fmla="*/ 23 h 47"/>
                  <a:gd name="T16" fmla="*/ 24 w 48"/>
                  <a:gd name="T17" fmla="*/ 47 h 47"/>
                  <a:gd name="T18" fmla="*/ 48 w 48"/>
                  <a:gd name="T19" fmla="*/ 23 h 47"/>
                  <a:gd name="T20" fmla="*/ 29 w 48"/>
                  <a:gd name="T2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7">
                    <a:moveTo>
                      <a:pt x="29" y="0"/>
                    </a:moveTo>
                    <a:cubicBezTo>
                      <a:pt x="29" y="7"/>
                      <a:pt x="29" y="7"/>
                      <a:pt x="29" y="7"/>
                    </a:cubicBezTo>
                    <a:cubicBezTo>
                      <a:pt x="36" y="9"/>
                      <a:pt x="41" y="16"/>
                      <a:pt x="41" y="23"/>
                    </a:cubicBezTo>
                    <a:cubicBezTo>
                      <a:pt x="41" y="33"/>
                      <a:pt x="33" y="41"/>
                      <a:pt x="24" y="41"/>
                    </a:cubicBezTo>
                    <a:cubicBezTo>
                      <a:pt x="14" y="41"/>
                      <a:pt x="6" y="33"/>
                      <a:pt x="6" y="23"/>
                    </a:cubicBezTo>
                    <a:cubicBezTo>
                      <a:pt x="6" y="16"/>
                      <a:pt x="11" y="9"/>
                      <a:pt x="18" y="7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7" y="2"/>
                      <a:pt x="0" y="12"/>
                      <a:pt x="0" y="23"/>
                    </a:cubicBezTo>
                    <a:cubicBezTo>
                      <a:pt x="0" y="37"/>
                      <a:pt x="10" y="47"/>
                      <a:pt x="24" y="47"/>
                    </a:cubicBezTo>
                    <a:cubicBezTo>
                      <a:pt x="37" y="47"/>
                      <a:pt x="48" y="37"/>
                      <a:pt x="48" y="23"/>
                    </a:cubicBezTo>
                    <a:cubicBezTo>
                      <a:pt x="48" y="12"/>
                      <a:pt x="40" y="2"/>
                      <a:pt x="29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12178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300"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847"/>
              <p:cNvSpPr>
                <a:spLocks/>
              </p:cNvSpPr>
              <p:nvPr/>
            </p:nvSpPr>
            <p:spPr bwMode="auto">
              <a:xfrm>
                <a:off x="3547138" y="2667439"/>
                <a:ext cx="44424" cy="138859"/>
              </a:xfrm>
              <a:custGeom>
                <a:avLst/>
                <a:gdLst>
                  <a:gd name="T0" fmla="*/ 7 w 9"/>
                  <a:gd name="T1" fmla="*/ 0 h 28"/>
                  <a:gd name="T2" fmla="*/ 2 w 9"/>
                  <a:gd name="T3" fmla="*/ 0 h 28"/>
                  <a:gd name="T4" fmla="*/ 0 w 9"/>
                  <a:gd name="T5" fmla="*/ 2 h 28"/>
                  <a:gd name="T6" fmla="*/ 0 w 9"/>
                  <a:gd name="T7" fmla="*/ 10 h 28"/>
                  <a:gd name="T8" fmla="*/ 0 w 9"/>
                  <a:gd name="T9" fmla="*/ 16 h 28"/>
                  <a:gd name="T10" fmla="*/ 0 w 9"/>
                  <a:gd name="T11" fmla="*/ 26 h 28"/>
                  <a:gd name="T12" fmla="*/ 2 w 9"/>
                  <a:gd name="T13" fmla="*/ 28 h 28"/>
                  <a:gd name="T14" fmla="*/ 7 w 9"/>
                  <a:gd name="T15" fmla="*/ 28 h 28"/>
                  <a:gd name="T16" fmla="*/ 9 w 9"/>
                  <a:gd name="T17" fmla="*/ 26 h 28"/>
                  <a:gd name="T18" fmla="*/ 9 w 9"/>
                  <a:gd name="T19" fmla="*/ 16 h 28"/>
                  <a:gd name="T20" fmla="*/ 9 w 9"/>
                  <a:gd name="T21" fmla="*/ 10 h 28"/>
                  <a:gd name="T22" fmla="*/ 9 w 9"/>
                  <a:gd name="T23" fmla="*/ 2 h 28"/>
                  <a:gd name="T24" fmla="*/ 7 w 9"/>
                  <a:gd name="T2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28">
                    <a:moveTo>
                      <a:pt x="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1" y="28"/>
                      <a:pt x="2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" y="28"/>
                      <a:pt x="9" y="27"/>
                      <a:pt x="9" y="2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12178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300"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4" name="组合 63"/>
          <p:cNvGrpSpPr/>
          <p:nvPr/>
        </p:nvGrpSpPr>
        <p:grpSpPr>
          <a:xfrm>
            <a:off x="6245469" y="2598389"/>
            <a:ext cx="1145126" cy="1145540"/>
            <a:chOff x="4684712" y="1948340"/>
            <a:chExt cx="858956" cy="858956"/>
          </a:xfrm>
        </p:grpSpPr>
        <p:grpSp>
          <p:nvGrpSpPr>
            <p:cNvPr id="65" name="组合 64"/>
            <p:cNvGrpSpPr/>
            <p:nvPr/>
          </p:nvGrpSpPr>
          <p:grpSpPr>
            <a:xfrm>
              <a:off x="4684712" y="1948340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7" name="同心圆 6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68" name="椭圆 67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</p:grpSp>
        <p:sp>
          <p:nvSpPr>
            <p:cNvPr id="66" name="Freeform 168"/>
            <p:cNvSpPr>
              <a:spLocks noChangeAspect="1" noEditPoints="1"/>
            </p:cNvSpPr>
            <p:nvPr/>
          </p:nvSpPr>
          <p:spPr bwMode="auto">
            <a:xfrm>
              <a:off x="4918327" y="2222412"/>
              <a:ext cx="425533" cy="364326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121789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300">
                <a:latin typeface="+mj-lt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6287203" y="3992862"/>
            <a:ext cx="1145126" cy="1145540"/>
            <a:chOff x="4716016" y="2993953"/>
            <a:chExt cx="858956" cy="858956"/>
          </a:xfrm>
        </p:grpSpPr>
        <p:grpSp>
          <p:nvGrpSpPr>
            <p:cNvPr id="70" name="组合 69"/>
            <p:cNvGrpSpPr/>
            <p:nvPr/>
          </p:nvGrpSpPr>
          <p:grpSpPr>
            <a:xfrm>
              <a:off x="4716016" y="2993953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2" name="同心圆 7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73" name="椭圆 72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</p:grpSp>
        <p:sp>
          <p:nvSpPr>
            <p:cNvPr id="71" name="Freeform 203"/>
            <p:cNvSpPr>
              <a:spLocks noChangeAspect="1" noEditPoints="1"/>
            </p:cNvSpPr>
            <p:nvPr/>
          </p:nvSpPr>
          <p:spPr bwMode="auto">
            <a:xfrm>
              <a:off x="4972990" y="3242045"/>
              <a:ext cx="370870" cy="356606"/>
            </a:xfrm>
            <a:custGeom>
              <a:avLst/>
              <a:gdLst>
                <a:gd name="T0" fmla="*/ 88 w 218"/>
                <a:gd name="T1" fmla="*/ 43 h 209"/>
                <a:gd name="T2" fmla="*/ 36 w 218"/>
                <a:gd name="T3" fmla="*/ 43 h 209"/>
                <a:gd name="T4" fmla="*/ 26 w 218"/>
                <a:gd name="T5" fmla="*/ 57 h 209"/>
                <a:gd name="T6" fmla="*/ 36 w 218"/>
                <a:gd name="T7" fmla="*/ 71 h 209"/>
                <a:gd name="T8" fmla="*/ 88 w 218"/>
                <a:gd name="T9" fmla="*/ 71 h 209"/>
                <a:gd name="T10" fmla="*/ 88 w 218"/>
                <a:gd name="T11" fmla="*/ 43 h 209"/>
                <a:gd name="T12" fmla="*/ 88 w 218"/>
                <a:gd name="T13" fmla="*/ 43 h 209"/>
                <a:gd name="T14" fmla="*/ 126 w 218"/>
                <a:gd name="T15" fmla="*/ 71 h 209"/>
                <a:gd name="T16" fmla="*/ 187 w 218"/>
                <a:gd name="T17" fmla="*/ 71 h 209"/>
                <a:gd name="T18" fmla="*/ 194 w 218"/>
                <a:gd name="T19" fmla="*/ 71 h 209"/>
                <a:gd name="T20" fmla="*/ 197 w 218"/>
                <a:gd name="T21" fmla="*/ 76 h 209"/>
                <a:gd name="T22" fmla="*/ 213 w 218"/>
                <a:gd name="T23" fmla="*/ 102 h 209"/>
                <a:gd name="T24" fmla="*/ 218 w 218"/>
                <a:gd name="T25" fmla="*/ 109 h 209"/>
                <a:gd name="T26" fmla="*/ 213 w 218"/>
                <a:gd name="T27" fmla="*/ 114 h 209"/>
                <a:gd name="T28" fmla="*/ 197 w 218"/>
                <a:gd name="T29" fmla="*/ 140 h 209"/>
                <a:gd name="T30" fmla="*/ 194 w 218"/>
                <a:gd name="T31" fmla="*/ 147 h 209"/>
                <a:gd name="T32" fmla="*/ 187 w 218"/>
                <a:gd name="T33" fmla="*/ 147 h 209"/>
                <a:gd name="T34" fmla="*/ 126 w 218"/>
                <a:gd name="T35" fmla="*/ 147 h 209"/>
                <a:gd name="T36" fmla="*/ 126 w 218"/>
                <a:gd name="T37" fmla="*/ 180 h 209"/>
                <a:gd name="T38" fmla="*/ 180 w 218"/>
                <a:gd name="T39" fmla="*/ 180 h 209"/>
                <a:gd name="T40" fmla="*/ 180 w 218"/>
                <a:gd name="T41" fmla="*/ 209 h 209"/>
                <a:gd name="T42" fmla="*/ 40 w 218"/>
                <a:gd name="T43" fmla="*/ 209 h 209"/>
                <a:gd name="T44" fmla="*/ 40 w 218"/>
                <a:gd name="T45" fmla="*/ 180 h 209"/>
                <a:gd name="T46" fmla="*/ 90 w 218"/>
                <a:gd name="T47" fmla="*/ 180 h 209"/>
                <a:gd name="T48" fmla="*/ 90 w 218"/>
                <a:gd name="T49" fmla="*/ 95 h 209"/>
                <a:gd name="T50" fmla="*/ 29 w 218"/>
                <a:gd name="T51" fmla="*/ 95 h 209"/>
                <a:gd name="T52" fmla="*/ 22 w 218"/>
                <a:gd name="T53" fmla="*/ 95 h 209"/>
                <a:gd name="T54" fmla="*/ 19 w 218"/>
                <a:gd name="T55" fmla="*/ 88 h 209"/>
                <a:gd name="T56" fmla="*/ 3 w 218"/>
                <a:gd name="T57" fmla="*/ 62 h 209"/>
                <a:gd name="T58" fmla="*/ 0 w 218"/>
                <a:gd name="T59" fmla="*/ 57 h 209"/>
                <a:gd name="T60" fmla="*/ 3 w 218"/>
                <a:gd name="T61" fmla="*/ 50 h 209"/>
                <a:gd name="T62" fmla="*/ 19 w 218"/>
                <a:gd name="T63" fmla="*/ 24 h 209"/>
                <a:gd name="T64" fmla="*/ 22 w 218"/>
                <a:gd name="T65" fmla="*/ 19 h 209"/>
                <a:gd name="T66" fmla="*/ 29 w 218"/>
                <a:gd name="T67" fmla="*/ 19 h 209"/>
                <a:gd name="T68" fmla="*/ 90 w 218"/>
                <a:gd name="T69" fmla="*/ 19 h 209"/>
                <a:gd name="T70" fmla="*/ 90 w 218"/>
                <a:gd name="T71" fmla="*/ 15 h 209"/>
                <a:gd name="T72" fmla="*/ 109 w 218"/>
                <a:gd name="T73" fmla="*/ 0 h 209"/>
                <a:gd name="T74" fmla="*/ 126 w 218"/>
                <a:gd name="T75" fmla="*/ 15 h 209"/>
                <a:gd name="T76" fmla="*/ 126 w 218"/>
                <a:gd name="T77" fmla="*/ 71 h 209"/>
                <a:gd name="T78" fmla="*/ 126 w 218"/>
                <a:gd name="T79" fmla="*/ 71 h 209"/>
                <a:gd name="T80" fmla="*/ 182 w 218"/>
                <a:gd name="T81" fmla="*/ 93 h 209"/>
                <a:gd name="T82" fmla="*/ 128 w 218"/>
                <a:gd name="T83" fmla="*/ 93 h 209"/>
                <a:gd name="T84" fmla="*/ 128 w 218"/>
                <a:gd name="T85" fmla="*/ 123 h 209"/>
                <a:gd name="T86" fmla="*/ 182 w 218"/>
                <a:gd name="T87" fmla="*/ 123 h 209"/>
                <a:gd name="T88" fmla="*/ 192 w 218"/>
                <a:gd name="T89" fmla="*/ 109 h 209"/>
                <a:gd name="T90" fmla="*/ 182 w 218"/>
                <a:gd name="T91" fmla="*/ 9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209">
                  <a:moveTo>
                    <a:pt x="88" y="43"/>
                  </a:moveTo>
                  <a:lnTo>
                    <a:pt x="36" y="43"/>
                  </a:lnTo>
                  <a:lnTo>
                    <a:pt x="26" y="57"/>
                  </a:lnTo>
                  <a:lnTo>
                    <a:pt x="36" y="71"/>
                  </a:lnTo>
                  <a:lnTo>
                    <a:pt x="88" y="71"/>
                  </a:lnTo>
                  <a:lnTo>
                    <a:pt x="88" y="43"/>
                  </a:lnTo>
                  <a:lnTo>
                    <a:pt x="88" y="43"/>
                  </a:lnTo>
                  <a:close/>
                  <a:moveTo>
                    <a:pt x="126" y="71"/>
                  </a:moveTo>
                  <a:lnTo>
                    <a:pt x="187" y="71"/>
                  </a:lnTo>
                  <a:lnTo>
                    <a:pt x="194" y="71"/>
                  </a:lnTo>
                  <a:lnTo>
                    <a:pt x="197" y="76"/>
                  </a:lnTo>
                  <a:lnTo>
                    <a:pt x="213" y="102"/>
                  </a:lnTo>
                  <a:lnTo>
                    <a:pt x="218" y="109"/>
                  </a:lnTo>
                  <a:lnTo>
                    <a:pt x="213" y="114"/>
                  </a:lnTo>
                  <a:lnTo>
                    <a:pt x="197" y="140"/>
                  </a:lnTo>
                  <a:lnTo>
                    <a:pt x="194" y="147"/>
                  </a:lnTo>
                  <a:lnTo>
                    <a:pt x="187" y="147"/>
                  </a:lnTo>
                  <a:lnTo>
                    <a:pt x="126" y="147"/>
                  </a:lnTo>
                  <a:lnTo>
                    <a:pt x="126" y="180"/>
                  </a:lnTo>
                  <a:lnTo>
                    <a:pt x="180" y="180"/>
                  </a:lnTo>
                  <a:lnTo>
                    <a:pt x="180" y="209"/>
                  </a:lnTo>
                  <a:lnTo>
                    <a:pt x="40" y="209"/>
                  </a:lnTo>
                  <a:lnTo>
                    <a:pt x="40" y="180"/>
                  </a:lnTo>
                  <a:lnTo>
                    <a:pt x="90" y="180"/>
                  </a:lnTo>
                  <a:lnTo>
                    <a:pt x="90" y="95"/>
                  </a:lnTo>
                  <a:lnTo>
                    <a:pt x="29" y="95"/>
                  </a:lnTo>
                  <a:lnTo>
                    <a:pt x="22" y="95"/>
                  </a:lnTo>
                  <a:lnTo>
                    <a:pt x="19" y="88"/>
                  </a:lnTo>
                  <a:lnTo>
                    <a:pt x="3" y="62"/>
                  </a:lnTo>
                  <a:lnTo>
                    <a:pt x="0" y="57"/>
                  </a:lnTo>
                  <a:lnTo>
                    <a:pt x="3" y="50"/>
                  </a:lnTo>
                  <a:lnTo>
                    <a:pt x="19" y="24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109" y="0"/>
                  </a:lnTo>
                  <a:lnTo>
                    <a:pt x="126" y="15"/>
                  </a:lnTo>
                  <a:lnTo>
                    <a:pt x="126" y="71"/>
                  </a:lnTo>
                  <a:lnTo>
                    <a:pt x="126" y="71"/>
                  </a:lnTo>
                  <a:close/>
                  <a:moveTo>
                    <a:pt x="182" y="93"/>
                  </a:moveTo>
                  <a:lnTo>
                    <a:pt x="128" y="93"/>
                  </a:lnTo>
                  <a:lnTo>
                    <a:pt x="128" y="123"/>
                  </a:lnTo>
                  <a:lnTo>
                    <a:pt x="182" y="123"/>
                  </a:lnTo>
                  <a:lnTo>
                    <a:pt x="192" y="109"/>
                  </a:lnTo>
                  <a:lnTo>
                    <a:pt x="182" y="9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121789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300">
                <a:latin typeface="+mj-lt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5328434" y="5154041"/>
            <a:ext cx="1145126" cy="1145540"/>
            <a:chOff x="3996846" y="3864636"/>
            <a:chExt cx="858956" cy="858956"/>
          </a:xfrm>
        </p:grpSpPr>
        <p:grpSp>
          <p:nvGrpSpPr>
            <p:cNvPr id="75" name="组合 74"/>
            <p:cNvGrpSpPr/>
            <p:nvPr/>
          </p:nvGrpSpPr>
          <p:grpSpPr>
            <a:xfrm>
              <a:off x="3996846" y="3864636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7" name="同心圆 7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</p:grpSp>
        <p:sp>
          <p:nvSpPr>
            <p:cNvPr id="76" name="Freeform 110"/>
            <p:cNvSpPr>
              <a:spLocks noChangeAspect="1" noEditPoints="1"/>
            </p:cNvSpPr>
            <p:nvPr/>
          </p:nvSpPr>
          <p:spPr bwMode="auto">
            <a:xfrm>
              <a:off x="4211960" y="4064356"/>
              <a:ext cx="424516" cy="376344"/>
            </a:xfrm>
            <a:custGeom>
              <a:avLst/>
              <a:gdLst>
                <a:gd name="T0" fmla="*/ 55 w 100"/>
                <a:gd name="T1" fmla="*/ 4 h 88"/>
                <a:gd name="T2" fmla="*/ 76 w 100"/>
                <a:gd name="T3" fmla="*/ 41 h 88"/>
                <a:gd name="T4" fmla="*/ 76 w 100"/>
                <a:gd name="T5" fmla="*/ 41 h 88"/>
                <a:gd name="T6" fmla="*/ 98 w 100"/>
                <a:gd name="T7" fmla="*/ 79 h 88"/>
                <a:gd name="T8" fmla="*/ 96 w 100"/>
                <a:gd name="T9" fmla="*/ 87 h 88"/>
                <a:gd name="T10" fmla="*/ 92 w 100"/>
                <a:gd name="T11" fmla="*/ 88 h 88"/>
                <a:gd name="T12" fmla="*/ 92 w 100"/>
                <a:gd name="T13" fmla="*/ 88 h 88"/>
                <a:gd name="T14" fmla="*/ 49 w 100"/>
                <a:gd name="T15" fmla="*/ 88 h 88"/>
                <a:gd name="T16" fmla="*/ 7 w 100"/>
                <a:gd name="T17" fmla="*/ 88 h 88"/>
                <a:gd name="T18" fmla="*/ 0 w 100"/>
                <a:gd name="T19" fmla="*/ 82 h 88"/>
                <a:gd name="T20" fmla="*/ 1 w 100"/>
                <a:gd name="T21" fmla="*/ 78 h 88"/>
                <a:gd name="T22" fmla="*/ 23 w 100"/>
                <a:gd name="T23" fmla="*/ 41 h 88"/>
                <a:gd name="T24" fmla="*/ 23 w 100"/>
                <a:gd name="T25" fmla="*/ 41 h 88"/>
                <a:gd name="T26" fmla="*/ 44 w 100"/>
                <a:gd name="T27" fmla="*/ 4 h 88"/>
                <a:gd name="T28" fmla="*/ 53 w 100"/>
                <a:gd name="T29" fmla="*/ 2 h 88"/>
                <a:gd name="T30" fmla="*/ 55 w 100"/>
                <a:gd name="T31" fmla="*/ 4 h 88"/>
                <a:gd name="T32" fmla="*/ 44 w 100"/>
                <a:gd name="T33" fmla="*/ 34 h 88"/>
                <a:gd name="T34" fmla="*/ 44 w 100"/>
                <a:gd name="T35" fmla="*/ 37 h 88"/>
                <a:gd name="T36" fmla="*/ 46 w 100"/>
                <a:gd name="T37" fmla="*/ 62 h 88"/>
                <a:gd name="T38" fmla="*/ 52 w 100"/>
                <a:gd name="T39" fmla="*/ 62 h 88"/>
                <a:gd name="T40" fmla="*/ 54 w 100"/>
                <a:gd name="T41" fmla="*/ 37 h 88"/>
                <a:gd name="T42" fmla="*/ 54 w 100"/>
                <a:gd name="T43" fmla="*/ 34 h 88"/>
                <a:gd name="T44" fmla="*/ 44 w 100"/>
                <a:gd name="T45" fmla="*/ 34 h 88"/>
                <a:gd name="T46" fmla="*/ 49 w 100"/>
                <a:gd name="T47" fmla="*/ 72 h 88"/>
                <a:gd name="T48" fmla="*/ 53 w 100"/>
                <a:gd name="T49" fmla="*/ 69 h 88"/>
                <a:gd name="T50" fmla="*/ 49 w 100"/>
                <a:gd name="T51" fmla="*/ 65 h 88"/>
                <a:gd name="T52" fmla="*/ 45 w 100"/>
                <a:gd name="T53" fmla="*/ 69 h 88"/>
                <a:gd name="T54" fmla="*/ 49 w 100"/>
                <a:gd name="T55" fmla="*/ 72 h 88"/>
                <a:gd name="T56" fmla="*/ 65 w 100"/>
                <a:gd name="T57" fmla="*/ 48 h 88"/>
                <a:gd name="T58" fmla="*/ 49 w 100"/>
                <a:gd name="T59" fmla="*/ 20 h 88"/>
                <a:gd name="T60" fmla="*/ 34 w 100"/>
                <a:gd name="T61" fmla="*/ 47 h 88"/>
                <a:gd name="T62" fmla="*/ 33 w 100"/>
                <a:gd name="T63" fmla="*/ 48 h 88"/>
                <a:gd name="T64" fmla="*/ 17 w 100"/>
                <a:gd name="T65" fmla="*/ 75 h 88"/>
                <a:gd name="T66" fmla="*/ 49 w 100"/>
                <a:gd name="T67" fmla="*/ 75 h 88"/>
                <a:gd name="T68" fmla="*/ 81 w 100"/>
                <a:gd name="T69" fmla="*/ 75 h 88"/>
                <a:gd name="T70" fmla="*/ 65 w 100"/>
                <a:gd name="T71" fmla="*/ 48 h 88"/>
                <a:gd name="T72" fmla="*/ 65 w 100"/>
                <a:gd name="T73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88">
                  <a:moveTo>
                    <a:pt x="55" y="4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100" y="82"/>
                    <a:pt x="99" y="85"/>
                    <a:pt x="96" y="87"/>
                  </a:cubicBezTo>
                  <a:cubicBezTo>
                    <a:pt x="95" y="88"/>
                    <a:pt x="93" y="88"/>
                    <a:pt x="92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80"/>
                    <a:pt x="1" y="79"/>
                    <a:pt x="1" y="78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1"/>
                    <a:pt x="50" y="0"/>
                    <a:pt x="53" y="2"/>
                  </a:cubicBezTo>
                  <a:cubicBezTo>
                    <a:pt x="54" y="3"/>
                    <a:pt x="54" y="3"/>
                    <a:pt x="55" y="4"/>
                  </a:cubicBezTo>
                  <a:close/>
                  <a:moveTo>
                    <a:pt x="44" y="34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44" y="34"/>
                    <a:pt x="44" y="34"/>
                    <a:pt x="44" y="34"/>
                  </a:cubicBezTo>
                  <a:close/>
                  <a:moveTo>
                    <a:pt x="49" y="72"/>
                  </a:moveTo>
                  <a:cubicBezTo>
                    <a:pt x="52" y="72"/>
                    <a:pt x="53" y="71"/>
                    <a:pt x="53" y="69"/>
                  </a:cubicBezTo>
                  <a:cubicBezTo>
                    <a:pt x="53" y="66"/>
                    <a:pt x="51" y="65"/>
                    <a:pt x="49" y="65"/>
                  </a:cubicBezTo>
                  <a:cubicBezTo>
                    <a:pt x="47" y="65"/>
                    <a:pt x="45" y="66"/>
                    <a:pt x="45" y="69"/>
                  </a:cubicBezTo>
                  <a:cubicBezTo>
                    <a:pt x="45" y="71"/>
                    <a:pt x="47" y="72"/>
                    <a:pt x="49" y="72"/>
                  </a:cubicBezTo>
                  <a:close/>
                  <a:moveTo>
                    <a:pt x="65" y="48"/>
                  </a:moveTo>
                  <a:cubicBezTo>
                    <a:pt x="49" y="20"/>
                    <a:pt x="49" y="20"/>
                    <a:pt x="49" y="2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8"/>
                    <a:pt x="34" y="48"/>
                    <a:pt x="33" y="48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121789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300">
                <a:latin typeface="+mj-lt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79" name="矩形 78"/>
          <p:cNvSpPr/>
          <p:nvPr/>
        </p:nvSpPr>
        <p:spPr>
          <a:xfrm>
            <a:off x="7478298" y="2663371"/>
            <a:ext cx="1705517" cy="430754"/>
          </a:xfrm>
          <a:prstGeom prst="rect">
            <a:avLst/>
          </a:prstGeom>
        </p:spPr>
        <p:txBody>
          <a:bodyPr wrap="none" lIns="121786" tIns="60894" rIns="121786" bIns="60894">
            <a:spAutoFit/>
          </a:bodyPr>
          <a:lstStyle/>
          <a:p>
            <a:r>
              <a:rPr lang="tr-TR" altLang="zh-CN" sz="2000" b="1" dirty="0">
                <a:solidFill>
                  <a:srgbClr val="0070C0"/>
                </a:solidFill>
                <a:latin typeface="+mj-lt"/>
                <a:ea typeface="微软雅黑" pitchFamily="34" charset="-122"/>
              </a:rPr>
              <a:t>OPTION HERE</a:t>
            </a:r>
            <a:endParaRPr lang="zh-CN" altLang="en-US" sz="2000" b="1" dirty="0">
              <a:solidFill>
                <a:srgbClr val="0070C0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80" name="矩形 47"/>
          <p:cNvSpPr>
            <a:spLocks noChangeArrowheads="1"/>
          </p:cNvSpPr>
          <p:nvPr/>
        </p:nvSpPr>
        <p:spPr bwMode="auto">
          <a:xfrm>
            <a:off x="7439181" y="2973746"/>
            <a:ext cx="4057122" cy="723142"/>
          </a:xfrm>
          <a:prstGeom prst="rect">
            <a:avLst/>
          </a:prstGeom>
          <a:noFill/>
          <a:ln>
            <a:noFill/>
          </a:ln>
        </p:spPr>
        <p:txBody>
          <a:bodyPr lIns="121786" tIns="60894" rIns="121786" bIns="6089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altLang="zh-CN" sz="1300" dirty="0">
                <a:latin typeface="+mj-lt"/>
              </a:rPr>
              <a:t>We hope that this template will return to you as a time, money and reputation.</a:t>
            </a:r>
          </a:p>
        </p:txBody>
      </p:sp>
      <p:sp>
        <p:nvSpPr>
          <p:cNvPr id="81" name="矩形 80"/>
          <p:cNvSpPr/>
          <p:nvPr/>
        </p:nvSpPr>
        <p:spPr>
          <a:xfrm>
            <a:off x="7577696" y="4038322"/>
            <a:ext cx="1705517" cy="430754"/>
          </a:xfrm>
          <a:prstGeom prst="rect">
            <a:avLst/>
          </a:prstGeom>
        </p:spPr>
        <p:txBody>
          <a:bodyPr wrap="none" lIns="121786" tIns="60894" rIns="121786" bIns="60894">
            <a:spAutoFit/>
          </a:bodyPr>
          <a:lstStyle/>
          <a:p>
            <a:r>
              <a:rPr lang="tr-TR" altLang="zh-CN" sz="2000" b="1" dirty="0">
                <a:solidFill>
                  <a:srgbClr val="0070C0"/>
                </a:solidFill>
                <a:latin typeface="+mj-lt"/>
                <a:ea typeface="微软雅黑" pitchFamily="34" charset="-122"/>
              </a:rPr>
              <a:t>OPTION HERE</a:t>
            </a:r>
            <a:endParaRPr lang="zh-CN" altLang="en-US" sz="2000" b="1" dirty="0">
              <a:solidFill>
                <a:srgbClr val="0070C0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82" name="矩形 47"/>
          <p:cNvSpPr>
            <a:spLocks noChangeArrowheads="1"/>
          </p:cNvSpPr>
          <p:nvPr/>
        </p:nvSpPr>
        <p:spPr bwMode="auto">
          <a:xfrm>
            <a:off x="7538579" y="4348698"/>
            <a:ext cx="4057122" cy="723142"/>
          </a:xfrm>
          <a:prstGeom prst="rect">
            <a:avLst/>
          </a:prstGeom>
          <a:noFill/>
          <a:ln>
            <a:noFill/>
          </a:ln>
        </p:spPr>
        <p:txBody>
          <a:bodyPr lIns="121786" tIns="60894" rIns="121786" bIns="6089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altLang="zh-CN" sz="1300" dirty="0">
                <a:latin typeface="+mj-lt"/>
              </a:rPr>
              <a:t>We hope that this template will return to you as a time, money and reputation.</a:t>
            </a:r>
          </a:p>
        </p:txBody>
      </p:sp>
      <p:sp>
        <p:nvSpPr>
          <p:cNvPr id="83" name="矩形 82"/>
          <p:cNvSpPr/>
          <p:nvPr/>
        </p:nvSpPr>
        <p:spPr>
          <a:xfrm>
            <a:off x="6677820" y="5297839"/>
            <a:ext cx="1705517" cy="430754"/>
          </a:xfrm>
          <a:prstGeom prst="rect">
            <a:avLst/>
          </a:prstGeom>
        </p:spPr>
        <p:txBody>
          <a:bodyPr wrap="none" lIns="121786" tIns="60894" rIns="121786" bIns="60894">
            <a:spAutoFit/>
          </a:bodyPr>
          <a:lstStyle/>
          <a:p>
            <a:r>
              <a:rPr lang="tr-TR" altLang="zh-CN" sz="2000" b="1" dirty="0">
                <a:solidFill>
                  <a:srgbClr val="0070C0"/>
                </a:solidFill>
                <a:latin typeface="+mj-lt"/>
                <a:ea typeface="微软雅黑" pitchFamily="34" charset="-122"/>
              </a:rPr>
              <a:t>OPTION HERE</a:t>
            </a:r>
            <a:endParaRPr lang="zh-CN" altLang="en-US" sz="2000" b="1" dirty="0">
              <a:solidFill>
                <a:srgbClr val="0070C0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84" name="矩形 47"/>
          <p:cNvSpPr>
            <a:spLocks noChangeArrowheads="1"/>
          </p:cNvSpPr>
          <p:nvPr/>
        </p:nvSpPr>
        <p:spPr bwMode="auto">
          <a:xfrm>
            <a:off x="6638703" y="5608215"/>
            <a:ext cx="4057122" cy="723142"/>
          </a:xfrm>
          <a:prstGeom prst="rect">
            <a:avLst/>
          </a:prstGeom>
          <a:noFill/>
          <a:ln>
            <a:noFill/>
          </a:ln>
        </p:spPr>
        <p:txBody>
          <a:bodyPr lIns="121786" tIns="60894" rIns="121786" bIns="6089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altLang="zh-CN" sz="1300" dirty="0">
                <a:latin typeface="+mj-lt"/>
              </a:rPr>
              <a:t>We hope that this template will return to you as a time, money and reputation.</a:t>
            </a:r>
          </a:p>
        </p:txBody>
      </p:sp>
    </p:spTree>
    <p:extLst>
      <p:ext uri="{BB962C8B-B14F-4D97-AF65-F5344CB8AC3E}">
        <p14:creationId xmlns:p14="http://schemas.microsoft.com/office/powerpoint/2010/main" val="55190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2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2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8" presetID="53" presetClass="entr" presetSubtype="16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4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4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4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350"/>
                                </p:stCondLst>
                                <p:childTnLst>
                                  <p:par>
                                    <p:cTn id="2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3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3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38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4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450"/>
                                </p:stCondLst>
                                <p:childTnLst>
                                  <p:par>
                                    <p:cTn id="5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950"/>
                                </p:stCondLst>
                                <p:childTnLst>
                                  <p:par>
                                    <p:cTn id="59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1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2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6450"/>
                                </p:stCondLst>
                                <p:childTnLst>
                                  <p:par>
                                    <p:cTn id="6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7700"/>
                                </p:stCondLst>
                                <p:childTnLst>
                                  <p:par>
                                    <p:cTn id="7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8200"/>
                                </p:stCondLst>
                                <p:childTnLst>
                                  <p:par>
                                    <p:cTn id="80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8700"/>
                                </p:stCondLst>
                                <p:childTnLst>
                                  <p:par>
                                    <p:cTn id="8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7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0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9950"/>
                                </p:stCondLst>
                                <p:childTnLst>
                                  <p:par>
                                    <p:cTn id="9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10450"/>
                                </p:stCondLst>
                                <p:childTnLst>
                                  <p:par>
                                    <p:cTn id="101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3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4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10950"/>
                                </p:stCondLst>
                                <p:childTnLst>
                                  <p:par>
                                    <p:cTn id="10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8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1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30" grpId="0"/>
          <p:bldP spid="31" grpId="0"/>
          <p:bldP spid="35" grpId="0" animBg="1"/>
          <p:bldP spid="36" grpId="0" animBg="1"/>
          <p:bldP spid="37" grpId="0" animBg="1"/>
          <p:bldP spid="38" grpId="0" animBg="1"/>
          <p:bldP spid="79" grpId="0"/>
          <p:bldP spid="80" grpId="0"/>
          <p:bldP spid="81" grpId="0"/>
          <p:bldP spid="82" grpId="0"/>
          <p:bldP spid="83" grpId="0"/>
          <p:bldP spid="8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8" presetID="53" presetClass="entr" presetSubtype="16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4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4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4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350"/>
                                </p:stCondLst>
                                <p:childTnLst>
                                  <p:par>
                                    <p:cTn id="2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3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3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3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4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450"/>
                                </p:stCondLst>
                                <p:childTnLst>
                                  <p:par>
                                    <p:cTn id="5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950"/>
                                </p:stCondLst>
                                <p:childTnLst>
                                  <p:par>
                                    <p:cTn id="5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6450"/>
                                </p:stCondLst>
                                <p:childTnLst>
                                  <p:par>
                                    <p:cTn id="6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7700"/>
                                </p:stCondLst>
                                <p:childTnLst>
                                  <p:par>
                                    <p:cTn id="7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8200"/>
                                </p:stCondLst>
                                <p:childTnLst>
                                  <p:par>
                                    <p:cTn id="8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8700"/>
                                </p:stCondLst>
                                <p:childTnLst>
                                  <p:par>
                                    <p:cTn id="8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7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0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9950"/>
                                </p:stCondLst>
                                <p:childTnLst>
                                  <p:par>
                                    <p:cTn id="9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10450"/>
                                </p:stCondLst>
                                <p:childTnLst>
                                  <p:par>
                                    <p:cTn id="10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10950"/>
                                </p:stCondLst>
                                <p:childTnLst>
                                  <p:par>
                                    <p:cTn id="10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8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1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11450"/>
                                </p:stCondLst>
                                <p:childTnLst>
                                  <p:par>
                                    <p:cTn id="11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30" grpId="0"/>
          <p:bldP spid="31" grpId="0"/>
          <p:bldP spid="35" grpId="0" animBg="1"/>
          <p:bldP spid="36" grpId="0" animBg="1"/>
          <p:bldP spid="37" grpId="0" animBg="1"/>
          <p:bldP spid="38" grpId="0" animBg="1"/>
          <p:bldP spid="79" grpId="0"/>
          <p:bldP spid="80" grpId="0"/>
          <p:bldP spid="81" grpId="0"/>
          <p:bldP spid="82" grpId="0"/>
          <p:bldP spid="83" grpId="0"/>
          <p:bldP spid="84" grpId="0"/>
          <p:bldP spid="85" grpId="0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椭圆 4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9400" y="3974455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椭圆 4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3700" y="3987155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椭圆 4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8313" y="3961755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椭圆 4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47213" y="3949055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Rectangle 2"/>
          <p:cNvSpPr/>
          <p:nvPr/>
        </p:nvSpPr>
        <p:spPr>
          <a:xfrm>
            <a:off x="6096000" y="1358255"/>
            <a:ext cx="4883150" cy="2333625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32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67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99" name="Rectangle 3"/>
          <p:cNvSpPr>
            <a:spLocks noChangeArrowheads="1"/>
          </p:cNvSpPr>
          <p:nvPr/>
        </p:nvSpPr>
        <p:spPr bwMode="auto">
          <a:xfrm>
            <a:off x="1219200" y="1358255"/>
            <a:ext cx="4876800" cy="2336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anchor="ctr"/>
          <a:lstStyle/>
          <a:p>
            <a:pPr algn="ctr" defTabSz="912813">
              <a:buFontTx/>
              <a:buNone/>
            </a:pPr>
            <a:endParaRPr lang="en-US" altLang="zh-CN" sz="3200">
              <a:solidFill>
                <a:srgbClr val="F2F2F2"/>
              </a:solidFill>
              <a:latin typeface="+mj-lt"/>
            </a:endParaRPr>
          </a:p>
        </p:txBody>
      </p:sp>
      <p:sp>
        <p:nvSpPr>
          <p:cNvPr id="100" name="Oval 4"/>
          <p:cNvSpPr>
            <a:spLocks noChangeArrowheads="1"/>
          </p:cNvSpPr>
          <p:nvPr/>
        </p:nvSpPr>
        <p:spPr bwMode="auto">
          <a:xfrm>
            <a:off x="1679575" y="4099868"/>
            <a:ext cx="955675" cy="96043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anchor="ctr"/>
          <a:lstStyle/>
          <a:p>
            <a:pPr algn="ctr" defTabSz="912813">
              <a:buFontTx/>
              <a:buNone/>
            </a:pPr>
            <a:endParaRPr lang="en-US" altLang="zh-CN" sz="3200">
              <a:solidFill>
                <a:srgbClr val="F2F2F2"/>
              </a:solidFill>
              <a:latin typeface="+mj-lt"/>
            </a:endParaRPr>
          </a:p>
        </p:txBody>
      </p:sp>
      <p:sp>
        <p:nvSpPr>
          <p:cNvPr id="101" name="Oval 12"/>
          <p:cNvSpPr>
            <a:spLocks noChangeArrowheads="1"/>
          </p:cNvSpPr>
          <p:nvPr/>
        </p:nvSpPr>
        <p:spPr bwMode="auto">
          <a:xfrm>
            <a:off x="4343400" y="4122093"/>
            <a:ext cx="957263" cy="96043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anchor="ctr"/>
          <a:lstStyle/>
          <a:p>
            <a:pPr algn="ctr" defTabSz="912813">
              <a:buFontTx/>
              <a:buNone/>
            </a:pPr>
            <a:endParaRPr lang="en-US" altLang="zh-CN" sz="3200">
              <a:solidFill>
                <a:srgbClr val="F2F2F2"/>
              </a:solidFill>
              <a:latin typeface="+mj-lt"/>
            </a:endParaRPr>
          </a:p>
        </p:txBody>
      </p:sp>
      <p:sp>
        <p:nvSpPr>
          <p:cNvPr id="102" name="Oval 14"/>
          <p:cNvSpPr>
            <a:spLocks noChangeArrowheads="1"/>
          </p:cNvSpPr>
          <p:nvPr/>
        </p:nvSpPr>
        <p:spPr bwMode="auto">
          <a:xfrm>
            <a:off x="6959600" y="4099868"/>
            <a:ext cx="955675" cy="96043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anchor="ctr"/>
          <a:lstStyle/>
          <a:p>
            <a:pPr algn="ctr" defTabSz="912813">
              <a:buFontTx/>
              <a:buNone/>
            </a:pPr>
            <a:endParaRPr lang="en-US" altLang="zh-CN" sz="3200">
              <a:solidFill>
                <a:srgbClr val="F2F2F2"/>
              </a:solidFill>
              <a:latin typeface="+mj-lt"/>
            </a:endParaRPr>
          </a:p>
        </p:txBody>
      </p:sp>
      <p:sp>
        <p:nvSpPr>
          <p:cNvPr id="103" name="Oval 16"/>
          <p:cNvSpPr>
            <a:spLocks noChangeArrowheads="1"/>
          </p:cNvSpPr>
          <p:nvPr/>
        </p:nvSpPr>
        <p:spPr bwMode="auto">
          <a:xfrm>
            <a:off x="9599613" y="4076055"/>
            <a:ext cx="955675" cy="96043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anchor="ctr"/>
          <a:lstStyle/>
          <a:p>
            <a:pPr algn="ctr" defTabSz="912813">
              <a:buFontTx/>
              <a:buNone/>
            </a:pPr>
            <a:endParaRPr lang="en-US" altLang="zh-CN" sz="3200">
              <a:solidFill>
                <a:srgbClr val="F2F2F2"/>
              </a:solidFill>
              <a:latin typeface="+mj-lt"/>
            </a:endParaRPr>
          </a:p>
        </p:txBody>
      </p:sp>
      <p:grpSp>
        <p:nvGrpSpPr>
          <p:cNvPr id="104" name="Group 20"/>
          <p:cNvGrpSpPr/>
          <p:nvPr/>
        </p:nvGrpSpPr>
        <p:grpSpPr>
          <a:xfrm>
            <a:off x="1903149" y="4307868"/>
            <a:ext cx="535763" cy="539089"/>
            <a:chOff x="7971783" y="2080670"/>
            <a:chExt cx="401822" cy="404317"/>
          </a:xfrm>
          <a:solidFill>
            <a:schemeClr val="bg1"/>
          </a:solidFill>
        </p:grpSpPr>
        <p:sp>
          <p:nvSpPr>
            <p:cNvPr id="105" name="Freeform 42"/>
            <p:cNvSpPr>
              <a:spLocks noEditPoints="1"/>
            </p:cNvSpPr>
            <p:nvPr/>
          </p:nvSpPr>
          <p:spPr bwMode="auto">
            <a:xfrm>
              <a:off x="7971783" y="2080670"/>
              <a:ext cx="401822" cy="404317"/>
            </a:xfrm>
            <a:custGeom>
              <a:avLst/>
              <a:gdLst>
                <a:gd name="T0" fmla="*/ 60 w 121"/>
                <a:gd name="T1" fmla="*/ 0 h 121"/>
                <a:gd name="T2" fmla="*/ 0 w 121"/>
                <a:gd name="T3" fmla="*/ 61 h 121"/>
                <a:gd name="T4" fmla="*/ 60 w 121"/>
                <a:gd name="T5" fmla="*/ 121 h 121"/>
                <a:gd name="T6" fmla="*/ 121 w 121"/>
                <a:gd name="T7" fmla="*/ 61 h 121"/>
                <a:gd name="T8" fmla="*/ 60 w 121"/>
                <a:gd name="T9" fmla="*/ 0 h 121"/>
                <a:gd name="T10" fmla="*/ 60 w 121"/>
                <a:gd name="T11" fmla="*/ 111 h 121"/>
                <a:gd name="T12" fmla="*/ 10 w 121"/>
                <a:gd name="T13" fmla="*/ 61 h 121"/>
                <a:gd name="T14" fmla="*/ 60 w 121"/>
                <a:gd name="T15" fmla="*/ 10 h 121"/>
                <a:gd name="T16" fmla="*/ 111 w 121"/>
                <a:gd name="T17" fmla="*/ 61 h 121"/>
                <a:gd name="T18" fmla="*/ 60 w 121"/>
                <a:gd name="T1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1"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4" y="121"/>
                    <a:pt x="121" y="94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lose/>
                  <a:moveTo>
                    <a:pt x="60" y="111"/>
                  </a:moveTo>
                  <a:cubicBezTo>
                    <a:pt x="32" y="111"/>
                    <a:pt x="10" y="89"/>
                    <a:pt x="10" y="61"/>
                  </a:cubicBezTo>
                  <a:cubicBezTo>
                    <a:pt x="10" y="33"/>
                    <a:pt x="32" y="10"/>
                    <a:pt x="60" y="10"/>
                  </a:cubicBezTo>
                  <a:cubicBezTo>
                    <a:pt x="88" y="10"/>
                    <a:pt x="111" y="33"/>
                    <a:pt x="111" y="61"/>
                  </a:cubicBezTo>
                  <a:cubicBezTo>
                    <a:pt x="111" y="89"/>
                    <a:pt x="88" y="111"/>
                    <a:pt x="60" y="1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>
                <a:solidFill>
                  <a:schemeClr val="bg1">
                    <a:lumMod val="95000"/>
                  </a:schemeClr>
                </a:solidFill>
                <a:latin typeface="+mj-lt"/>
                <a:ea typeface="+mn-ea"/>
              </a:endParaRPr>
            </a:p>
          </p:txBody>
        </p:sp>
        <p:sp>
          <p:nvSpPr>
            <p:cNvPr id="106" name="Freeform 43"/>
            <p:cNvSpPr>
              <a:spLocks/>
            </p:cNvSpPr>
            <p:nvPr/>
          </p:nvSpPr>
          <p:spPr bwMode="auto">
            <a:xfrm>
              <a:off x="8079103" y="2178006"/>
              <a:ext cx="139764" cy="199662"/>
            </a:xfrm>
            <a:custGeom>
              <a:avLst/>
              <a:gdLst>
                <a:gd name="T0" fmla="*/ 42 w 42"/>
                <a:gd name="T1" fmla="*/ 60 h 60"/>
                <a:gd name="T2" fmla="*/ 42 w 42"/>
                <a:gd name="T3" fmla="*/ 0 h 60"/>
                <a:gd name="T4" fmla="*/ 0 w 42"/>
                <a:gd name="T5" fmla="*/ 42 h 60"/>
                <a:gd name="T6" fmla="*/ 42 w 42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60">
                  <a:moveTo>
                    <a:pt x="42" y="6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9" y="42"/>
                    <a:pt x="42" y="60"/>
                    <a:pt x="42" y="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>
                <a:solidFill>
                  <a:schemeClr val="bg1">
                    <a:lumMod val="95000"/>
                  </a:schemeClr>
                </a:solidFill>
                <a:latin typeface="+mj-lt"/>
                <a:ea typeface="+mn-ea"/>
              </a:endParaRPr>
            </a:p>
          </p:txBody>
        </p:sp>
      </p:grpSp>
      <p:grpSp>
        <p:nvGrpSpPr>
          <p:cNvPr id="107" name="Group 23"/>
          <p:cNvGrpSpPr/>
          <p:nvPr/>
        </p:nvGrpSpPr>
        <p:grpSpPr>
          <a:xfrm>
            <a:off x="4582694" y="4366104"/>
            <a:ext cx="519123" cy="452567"/>
            <a:chOff x="7540014" y="4306907"/>
            <a:chExt cx="389342" cy="339426"/>
          </a:xfrm>
          <a:solidFill>
            <a:schemeClr val="bg1"/>
          </a:solidFill>
        </p:grpSpPr>
        <p:sp>
          <p:nvSpPr>
            <p:cNvPr id="108" name="Freeform 110"/>
            <p:cNvSpPr>
              <a:spLocks/>
            </p:cNvSpPr>
            <p:nvPr/>
          </p:nvSpPr>
          <p:spPr bwMode="auto">
            <a:xfrm>
              <a:off x="7799575" y="4409234"/>
              <a:ext cx="102328" cy="102328"/>
            </a:xfrm>
            <a:custGeom>
              <a:avLst/>
              <a:gdLst>
                <a:gd name="T0" fmla="*/ 0 w 41"/>
                <a:gd name="T1" fmla="*/ 39 h 41"/>
                <a:gd name="T2" fmla="*/ 3 w 41"/>
                <a:gd name="T3" fmla="*/ 41 h 41"/>
                <a:gd name="T4" fmla="*/ 41 w 41"/>
                <a:gd name="T5" fmla="*/ 3 h 41"/>
                <a:gd name="T6" fmla="*/ 39 w 41"/>
                <a:gd name="T7" fmla="*/ 0 h 41"/>
                <a:gd name="T8" fmla="*/ 0 w 41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>
                <a:solidFill>
                  <a:schemeClr val="bg1">
                    <a:lumMod val="95000"/>
                  </a:schemeClr>
                </a:solidFill>
                <a:latin typeface="+mj-lt"/>
                <a:ea typeface="+mn-ea"/>
              </a:endParaRPr>
            </a:p>
          </p:txBody>
        </p:sp>
        <p:sp>
          <p:nvSpPr>
            <p:cNvPr id="109" name="Freeform 111"/>
            <p:cNvSpPr>
              <a:spLocks/>
            </p:cNvSpPr>
            <p:nvPr/>
          </p:nvSpPr>
          <p:spPr bwMode="auto">
            <a:xfrm>
              <a:off x="7777112" y="4381780"/>
              <a:ext cx="109814" cy="114806"/>
            </a:xfrm>
            <a:custGeom>
              <a:avLst/>
              <a:gdLst>
                <a:gd name="T0" fmla="*/ 37 w 44"/>
                <a:gd name="T1" fmla="*/ 0 h 46"/>
                <a:gd name="T2" fmla="*/ 0 w 44"/>
                <a:gd name="T3" fmla="*/ 39 h 46"/>
                <a:gd name="T4" fmla="*/ 6 w 44"/>
                <a:gd name="T5" fmla="*/ 46 h 46"/>
                <a:gd name="T6" fmla="*/ 44 w 44"/>
                <a:gd name="T7" fmla="*/ 8 h 46"/>
                <a:gd name="T8" fmla="*/ 37 w 4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>
                <a:solidFill>
                  <a:schemeClr val="bg1">
                    <a:lumMod val="95000"/>
                  </a:schemeClr>
                </a:solidFill>
                <a:latin typeface="+mj-lt"/>
                <a:ea typeface="+mn-ea"/>
              </a:endParaRPr>
            </a:p>
          </p:txBody>
        </p:sp>
        <p:sp>
          <p:nvSpPr>
            <p:cNvPr id="110" name="Freeform 112"/>
            <p:cNvSpPr>
              <a:spLocks/>
            </p:cNvSpPr>
            <p:nvPr/>
          </p:nvSpPr>
          <p:spPr bwMode="auto">
            <a:xfrm>
              <a:off x="7757146" y="4366805"/>
              <a:ext cx="104823" cy="104823"/>
            </a:xfrm>
            <a:custGeom>
              <a:avLst/>
              <a:gdLst>
                <a:gd name="T0" fmla="*/ 0 w 42"/>
                <a:gd name="T1" fmla="*/ 38 h 42"/>
                <a:gd name="T2" fmla="*/ 4 w 42"/>
                <a:gd name="T3" fmla="*/ 42 h 42"/>
                <a:gd name="T4" fmla="*/ 42 w 42"/>
                <a:gd name="T5" fmla="*/ 4 h 42"/>
                <a:gd name="T6" fmla="*/ 38 w 42"/>
                <a:gd name="T7" fmla="*/ 0 h 42"/>
                <a:gd name="T8" fmla="*/ 0 w 42"/>
                <a:gd name="T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>
                <a:solidFill>
                  <a:schemeClr val="bg1">
                    <a:lumMod val="95000"/>
                  </a:schemeClr>
                </a:solidFill>
                <a:latin typeface="+mj-lt"/>
                <a:ea typeface="+mn-ea"/>
              </a:endParaRPr>
            </a:p>
          </p:txBody>
        </p:sp>
        <p:sp>
          <p:nvSpPr>
            <p:cNvPr id="111" name="Freeform 113"/>
            <p:cNvSpPr>
              <a:spLocks/>
            </p:cNvSpPr>
            <p:nvPr/>
          </p:nvSpPr>
          <p:spPr bwMode="auto">
            <a:xfrm>
              <a:off x="7729693" y="4469133"/>
              <a:ext cx="69882" cy="69882"/>
            </a:xfrm>
            <a:custGeom>
              <a:avLst/>
              <a:gdLst>
                <a:gd name="T0" fmla="*/ 28 w 28"/>
                <a:gd name="T1" fmla="*/ 20 h 28"/>
                <a:gd name="T2" fmla="*/ 8 w 28"/>
                <a:gd name="T3" fmla="*/ 0 h 28"/>
                <a:gd name="T4" fmla="*/ 0 w 28"/>
                <a:gd name="T5" fmla="*/ 20 h 28"/>
                <a:gd name="T6" fmla="*/ 9 w 28"/>
                <a:gd name="T7" fmla="*/ 28 h 28"/>
                <a:gd name="T8" fmla="*/ 28 w 28"/>
                <a:gd name="T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>
                <a:solidFill>
                  <a:schemeClr val="bg1">
                    <a:lumMod val="95000"/>
                  </a:schemeClr>
                </a:solidFill>
                <a:latin typeface="+mj-lt"/>
                <a:ea typeface="+mn-ea"/>
              </a:endParaRPr>
            </a:p>
          </p:txBody>
        </p:sp>
        <p:sp>
          <p:nvSpPr>
            <p:cNvPr id="112" name="Freeform 114"/>
            <p:cNvSpPr>
              <a:spLocks/>
            </p:cNvSpPr>
            <p:nvPr/>
          </p:nvSpPr>
          <p:spPr bwMode="auto">
            <a:xfrm>
              <a:off x="7712222" y="4526535"/>
              <a:ext cx="34941" cy="32446"/>
            </a:xfrm>
            <a:custGeom>
              <a:avLst/>
              <a:gdLst>
                <a:gd name="T0" fmla="*/ 0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>
                <a:solidFill>
                  <a:schemeClr val="bg1">
                    <a:lumMod val="95000"/>
                  </a:schemeClr>
                </a:solidFill>
                <a:latin typeface="+mj-lt"/>
                <a:ea typeface="+mn-ea"/>
              </a:endParaRPr>
            </a:p>
          </p:txBody>
        </p:sp>
        <p:sp>
          <p:nvSpPr>
            <p:cNvPr id="113" name="Freeform 115"/>
            <p:cNvSpPr>
              <a:spLocks/>
            </p:cNvSpPr>
            <p:nvPr/>
          </p:nvSpPr>
          <p:spPr bwMode="auto">
            <a:xfrm>
              <a:off x="7859474" y="4341848"/>
              <a:ext cx="69882" cy="69882"/>
            </a:xfrm>
            <a:custGeom>
              <a:avLst/>
              <a:gdLst>
                <a:gd name="T0" fmla="*/ 7 w 28"/>
                <a:gd name="T1" fmla="*/ 0 h 28"/>
                <a:gd name="T2" fmla="*/ 0 w 28"/>
                <a:gd name="T3" fmla="*/ 8 h 28"/>
                <a:gd name="T4" fmla="*/ 20 w 28"/>
                <a:gd name="T5" fmla="*/ 28 h 28"/>
                <a:gd name="T6" fmla="*/ 28 w 28"/>
                <a:gd name="T7" fmla="*/ 20 h 28"/>
                <a:gd name="T8" fmla="*/ 7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>
                <a:solidFill>
                  <a:schemeClr val="bg1">
                    <a:lumMod val="95000"/>
                  </a:schemeClr>
                </a:solidFill>
                <a:latin typeface="+mj-lt"/>
                <a:ea typeface="+mn-ea"/>
              </a:endParaRPr>
            </a:p>
          </p:txBody>
        </p:sp>
        <p:sp>
          <p:nvSpPr>
            <p:cNvPr id="114" name="Freeform 116"/>
            <p:cNvSpPr>
              <a:spLocks/>
            </p:cNvSpPr>
            <p:nvPr/>
          </p:nvSpPr>
          <p:spPr bwMode="auto">
            <a:xfrm>
              <a:off x="7540014" y="4306907"/>
              <a:ext cx="279527" cy="339426"/>
            </a:xfrm>
            <a:custGeom>
              <a:avLst/>
              <a:gdLst>
                <a:gd name="T0" fmla="*/ 104 w 112"/>
                <a:gd name="T1" fmla="*/ 101 h 136"/>
                <a:gd name="T2" fmla="*/ 83 w 112"/>
                <a:gd name="T3" fmla="*/ 101 h 136"/>
                <a:gd name="T4" fmla="*/ 83 w 112"/>
                <a:gd name="T5" fmla="*/ 129 h 136"/>
                <a:gd name="T6" fmla="*/ 7 w 112"/>
                <a:gd name="T7" fmla="*/ 129 h 136"/>
                <a:gd name="T8" fmla="*/ 7 w 112"/>
                <a:gd name="T9" fmla="*/ 32 h 136"/>
                <a:gd name="T10" fmla="*/ 104 w 112"/>
                <a:gd name="T11" fmla="*/ 32 h 136"/>
                <a:gd name="T12" fmla="*/ 104 w 112"/>
                <a:gd name="T13" fmla="*/ 40 h 136"/>
                <a:gd name="T14" fmla="*/ 112 w 112"/>
                <a:gd name="T15" fmla="*/ 32 h 136"/>
                <a:gd name="T16" fmla="*/ 112 w 112"/>
                <a:gd name="T17" fmla="*/ 6 h 136"/>
                <a:gd name="T18" fmla="*/ 97 w 112"/>
                <a:gd name="T19" fmla="*/ 6 h 136"/>
                <a:gd name="T20" fmla="*/ 97 w 112"/>
                <a:gd name="T21" fmla="*/ 20 h 136"/>
                <a:gd name="T22" fmla="*/ 95 w 112"/>
                <a:gd name="T23" fmla="*/ 20 h 136"/>
                <a:gd name="T24" fmla="*/ 95 w 112"/>
                <a:gd name="T25" fmla="*/ 0 h 136"/>
                <a:gd name="T26" fmla="*/ 89 w 112"/>
                <a:gd name="T27" fmla="*/ 0 h 136"/>
                <a:gd name="T28" fmla="*/ 89 w 112"/>
                <a:gd name="T29" fmla="*/ 20 h 136"/>
                <a:gd name="T30" fmla="*/ 87 w 112"/>
                <a:gd name="T31" fmla="*/ 20 h 136"/>
                <a:gd name="T32" fmla="*/ 87 w 112"/>
                <a:gd name="T33" fmla="*/ 6 h 136"/>
                <a:gd name="T34" fmla="*/ 79 w 112"/>
                <a:gd name="T35" fmla="*/ 6 h 136"/>
                <a:gd name="T36" fmla="*/ 79 w 112"/>
                <a:gd name="T37" fmla="*/ 20 h 136"/>
                <a:gd name="T38" fmla="*/ 76 w 112"/>
                <a:gd name="T39" fmla="*/ 20 h 136"/>
                <a:gd name="T40" fmla="*/ 76 w 112"/>
                <a:gd name="T41" fmla="*/ 0 h 136"/>
                <a:gd name="T42" fmla="*/ 72 w 112"/>
                <a:gd name="T43" fmla="*/ 0 h 136"/>
                <a:gd name="T44" fmla="*/ 72 w 112"/>
                <a:gd name="T45" fmla="*/ 20 h 136"/>
                <a:gd name="T46" fmla="*/ 68 w 112"/>
                <a:gd name="T47" fmla="*/ 20 h 136"/>
                <a:gd name="T48" fmla="*/ 68 w 112"/>
                <a:gd name="T49" fmla="*/ 6 h 136"/>
                <a:gd name="T50" fmla="*/ 60 w 112"/>
                <a:gd name="T51" fmla="*/ 6 h 136"/>
                <a:gd name="T52" fmla="*/ 60 w 112"/>
                <a:gd name="T53" fmla="*/ 20 h 136"/>
                <a:gd name="T54" fmla="*/ 57 w 112"/>
                <a:gd name="T55" fmla="*/ 20 h 136"/>
                <a:gd name="T56" fmla="*/ 57 w 112"/>
                <a:gd name="T57" fmla="*/ 0 h 136"/>
                <a:gd name="T58" fmla="*/ 53 w 112"/>
                <a:gd name="T59" fmla="*/ 0 h 136"/>
                <a:gd name="T60" fmla="*/ 53 w 112"/>
                <a:gd name="T61" fmla="*/ 20 h 136"/>
                <a:gd name="T62" fmla="*/ 51 w 112"/>
                <a:gd name="T63" fmla="*/ 20 h 136"/>
                <a:gd name="T64" fmla="*/ 51 w 112"/>
                <a:gd name="T65" fmla="*/ 6 h 136"/>
                <a:gd name="T66" fmla="*/ 43 w 112"/>
                <a:gd name="T67" fmla="*/ 6 h 136"/>
                <a:gd name="T68" fmla="*/ 43 w 112"/>
                <a:gd name="T69" fmla="*/ 20 h 136"/>
                <a:gd name="T70" fmla="*/ 40 w 112"/>
                <a:gd name="T71" fmla="*/ 20 h 136"/>
                <a:gd name="T72" fmla="*/ 40 w 112"/>
                <a:gd name="T73" fmla="*/ 0 h 136"/>
                <a:gd name="T74" fmla="*/ 35 w 112"/>
                <a:gd name="T75" fmla="*/ 0 h 136"/>
                <a:gd name="T76" fmla="*/ 35 w 112"/>
                <a:gd name="T77" fmla="*/ 20 h 136"/>
                <a:gd name="T78" fmla="*/ 32 w 112"/>
                <a:gd name="T79" fmla="*/ 20 h 136"/>
                <a:gd name="T80" fmla="*/ 32 w 112"/>
                <a:gd name="T81" fmla="*/ 6 h 136"/>
                <a:gd name="T82" fmla="*/ 25 w 112"/>
                <a:gd name="T83" fmla="*/ 6 h 136"/>
                <a:gd name="T84" fmla="*/ 25 w 112"/>
                <a:gd name="T85" fmla="*/ 20 h 136"/>
                <a:gd name="T86" fmla="*/ 23 w 112"/>
                <a:gd name="T87" fmla="*/ 20 h 136"/>
                <a:gd name="T88" fmla="*/ 23 w 112"/>
                <a:gd name="T89" fmla="*/ 0 h 136"/>
                <a:gd name="T90" fmla="*/ 17 w 112"/>
                <a:gd name="T91" fmla="*/ 0 h 136"/>
                <a:gd name="T92" fmla="*/ 17 w 112"/>
                <a:gd name="T93" fmla="*/ 20 h 136"/>
                <a:gd name="T94" fmla="*/ 15 w 112"/>
                <a:gd name="T95" fmla="*/ 20 h 136"/>
                <a:gd name="T96" fmla="*/ 15 w 112"/>
                <a:gd name="T97" fmla="*/ 6 h 136"/>
                <a:gd name="T98" fmla="*/ 0 w 112"/>
                <a:gd name="T99" fmla="*/ 6 h 136"/>
                <a:gd name="T100" fmla="*/ 0 w 112"/>
                <a:gd name="T101" fmla="*/ 24 h 136"/>
                <a:gd name="T102" fmla="*/ 0 w 112"/>
                <a:gd name="T103" fmla="*/ 28 h 136"/>
                <a:gd name="T104" fmla="*/ 0 w 112"/>
                <a:gd name="T105" fmla="*/ 136 h 136"/>
                <a:gd name="T106" fmla="*/ 89 w 112"/>
                <a:gd name="T107" fmla="*/ 136 h 136"/>
                <a:gd name="T108" fmla="*/ 112 w 112"/>
                <a:gd name="T109" fmla="*/ 110 h 136"/>
                <a:gd name="T110" fmla="*/ 112 w 112"/>
                <a:gd name="T111" fmla="*/ 84 h 136"/>
                <a:gd name="T112" fmla="*/ 104 w 112"/>
                <a:gd name="T113" fmla="*/ 92 h 136"/>
                <a:gd name="T114" fmla="*/ 104 w 112"/>
                <a:gd name="T115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>
                <a:solidFill>
                  <a:schemeClr val="bg1">
                    <a:lumMod val="95000"/>
                  </a:schemeClr>
                </a:solidFill>
                <a:latin typeface="+mj-lt"/>
                <a:ea typeface="+mn-ea"/>
              </a:endParaRPr>
            </a:p>
          </p:txBody>
        </p:sp>
        <p:sp>
          <p:nvSpPr>
            <p:cNvPr id="115" name="Rectangle 117"/>
            <p:cNvSpPr>
              <a:spLocks noChangeArrowheads="1"/>
            </p:cNvSpPr>
            <p:nvPr/>
          </p:nvSpPr>
          <p:spPr bwMode="auto">
            <a:xfrm>
              <a:off x="7589930" y="4421713"/>
              <a:ext cx="109814" cy="17471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>
                <a:solidFill>
                  <a:schemeClr val="bg1">
                    <a:lumMod val="95000"/>
                  </a:schemeClr>
                </a:solidFill>
                <a:latin typeface="+mj-lt"/>
                <a:ea typeface="+mn-ea"/>
              </a:endParaRPr>
            </a:p>
          </p:txBody>
        </p:sp>
        <p:sp>
          <p:nvSpPr>
            <p:cNvPr id="116" name="Rectangle 118"/>
            <p:cNvSpPr>
              <a:spLocks noChangeArrowheads="1"/>
            </p:cNvSpPr>
            <p:nvPr/>
          </p:nvSpPr>
          <p:spPr bwMode="auto">
            <a:xfrm>
              <a:off x="7589930" y="4461645"/>
              <a:ext cx="109814" cy="17471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>
                <a:solidFill>
                  <a:schemeClr val="bg1">
                    <a:lumMod val="95000"/>
                  </a:schemeClr>
                </a:solidFill>
                <a:latin typeface="+mj-lt"/>
                <a:ea typeface="+mn-ea"/>
              </a:endParaRPr>
            </a:p>
          </p:txBody>
        </p:sp>
        <p:sp>
          <p:nvSpPr>
            <p:cNvPr id="117" name="Rectangle 119"/>
            <p:cNvSpPr>
              <a:spLocks noChangeArrowheads="1"/>
            </p:cNvSpPr>
            <p:nvPr/>
          </p:nvSpPr>
          <p:spPr bwMode="auto">
            <a:xfrm>
              <a:off x="7589930" y="4506569"/>
              <a:ext cx="109814" cy="149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>
                <a:solidFill>
                  <a:schemeClr val="bg1">
                    <a:lumMod val="95000"/>
                  </a:schemeClr>
                </a:solidFill>
                <a:latin typeface="+mj-lt"/>
                <a:ea typeface="+mn-ea"/>
              </a:endParaRPr>
            </a:p>
          </p:txBody>
        </p:sp>
        <p:sp>
          <p:nvSpPr>
            <p:cNvPr id="118" name="Rectangle 120"/>
            <p:cNvSpPr>
              <a:spLocks noChangeArrowheads="1"/>
            </p:cNvSpPr>
            <p:nvPr/>
          </p:nvSpPr>
          <p:spPr bwMode="auto">
            <a:xfrm>
              <a:off x="7589930" y="4548998"/>
              <a:ext cx="109814" cy="17471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>
                <a:solidFill>
                  <a:schemeClr val="bg1">
                    <a:lumMod val="95000"/>
                  </a:schemeClr>
                </a:solidFill>
                <a:latin typeface="+mj-lt"/>
                <a:ea typeface="+mn-ea"/>
              </a:endParaRPr>
            </a:p>
          </p:txBody>
        </p:sp>
      </p:grpSp>
      <p:grpSp>
        <p:nvGrpSpPr>
          <p:cNvPr id="119" name="Group 35"/>
          <p:cNvGrpSpPr/>
          <p:nvPr/>
        </p:nvGrpSpPr>
        <p:grpSpPr>
          <a:xfrm>
            <a:off x="9821513" y="4320112"/>
            <a:ext cx="505812" cy="502485"/>
            <a:chOff x="6853673" y="3715407"/>
            <a:chExt cx="379359" cy="376864"/>
          </a:xfrm>
          <a:solidFill>
            <a:schemeClr val="bg1"/>
          </a:solidFill>
        </p:grpSpPr>
        <p:sp>
          <p:nvSpPr>
            <p:cNvPr id="120" name="Freeform 150"/>
            <p:cNvSpPr>
              <a:spLocks noEditPoints="1"/>
            </p:cNvSpPr>
            <p:nvPr/>
          </p:nvSpPr>
          <p:spPr bwMode="auto">
            <a:xfrm>
              <a:off x="6853673" y="3715407"/>
              <a:ext cx="379359" cy="376864"/>
            </a:xfrm>
            <a:custGeom>
              <a:avLst/>
              <a:gdLst>
                <a:gd name="T0" fmla="*/ 57 w 114"/>
                <a:gd name="T1" fmla="*/ 0 h 114"/>
                <a:gd name="T2" fmla="*/ 0 w 114"/>
                <a:gd name="T3" fmla="*/ 57 h 114"/>
                <a:gd name="T4" fmla="*/ 57 w 114"/>
                <a:gd name="T5" fmla="*/ 114 h 114"/>
                <a:gd name="T6" fmla="*/ 114 w 114"/>
                <a:gd name="T7" fmla="*/ 57 h 114"/>
                <a:gd name="T8" fmla="*/ 57 w 114"/>
                <a:gd name="T9" fmla="*/ 0 h 114"/>
                <a:gd name="T10" fmla="*/ 57 w 114"/>
                <a:gd name="T11" fmla="*/ 108 h 114"/>
                <a:gd name="T12" fmla="*/ 6 w 114"/>
                <a:gd name="T13" fmla="*/ 57 h 114"/>
                <a:gd name="T14" fmla="*/ 57 w 114"/>
                <a:gd name="T15" fmla="*/ 6 h 114"/>
                <a:gd name="T16" fmla="*/ 108 w 114"/>
                <a:gd name="T17" fmla="*/ 57 h 114"/>
                <a:gd name="T18" fmla="*/ 57 w 114"/>
                <a:gd name="T19" fmla="*/ 10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14">
                  <a:moveTo>
                    <a:pt x="57" y="0"/>
                  </a:moveTo>
                  <a:cubicBezTo>
                    <a:pt x="25" y="0"/>
                    <a:pt x="0" y="25"/>
                    <a:pt x="0" y="57"/>
                  </a:cubicBezTo>
                  <a:cubicBezTo>
                    <a:pt x="0" y="89"/>
                    <a:pt x="25" y="114"/>
                    <a:pt x="57" y="114"/>
                  </a:cubicBezTo>
                  <a:cubicBezTo>
                    <a:pt x="89" y="114"/>
                    <a:pt x="114" y="89"/>
                    <a:pt x="114" y="57"/>
                  </a:cubicBezTo>
                  <a:cubicBezTo>
                    <a:pt x="114" y="25"/>
                    <a:pt x="89" y="0"/>
                    <a:pt x="57" y="0"/>
                  </a:cubicBezTo>
                  <a:close/>
                  <a:moveTo>
                    <a:pt x="57" y="108"/>
                  </a:moveTo>
                  <a:cubicBezTo>
                    <a:pt x="29" y="108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8" y="29"/>
                    <a:pt x="108" y="57"/>
                  </a:cubicBezTo>
                  <a:cubicBezTo>
                    <a:pt x="108" y="85"/>
                    <a:pt x="85" y="108"/>
                    <a:pt x="57" y="1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>
                <a:solidFill>
                  <a:schemeClr val="bg1">
                    <a:lumMod val="95000"/>
                  </a:schemeClr>
                </a:solidFill>
                <a:latin typeface="+mj-lt"/>
                <a:ea typeface="+mn-ea"/>
              </a:endParaRPr>
            </a:p>
          </p:txBody>
        </p:sp>
        <p:sp>
          <p:nvSpPr>
            <p:cNvPr id="121" name="Rectangle 151"/>
            <p:cNvSpPr>
              <a:spLocks noChangeArrowheads="1"/>
            </p:cNvSpPr>
            <p:nvPr/>
          </p:nvSpPr>
          <p:spPr bwMode="auto">
            <a:xfrm>
              <a:off x="6998429" y="3987447"/>
              <a:ext cx="22463" cy="42429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>
                <a:solidFill>
                  <a:schemeClr val="bg1">
                    <a:lumMod val="95000"/>
                  </a:schemeClr>
                </a:solidFill>
                <a:latin typeface="+mj-lt"/>
                <a:ea typeface="+mn-ea"/>
              </a:endParaRPr>
            </a:p>
          </p:txBody>
        </p:sp>
        <p:sp>
          <p:nvSpPr>
            <p:cNvPr id="122" name="Rectangle 152"/>
            <p:cNvSpPr>
              <a:spLocks noChangeArrowheads="1"/>
            </p:cNvSpPr>
            <p:nvPr/>
          </p:nvSpPr>
          <p:spPr bwMode="auto">
            <a:xfrm>
              <a:off x="7033370" y="3987447"/>
              <a:ext cx="19966" cy="42429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>
                <a:solidFill>
                  <a:schemeClr val="bg1">
                    <a:lumMod val="95000"/>
                  </a:schemeClr>
                </a:solidFill>
                <a:latin typeface="+mj-lt"/>
                <a:ea typeface="+mn-ea"/>
              </a:endParaRPr>
            </a:p>
          </p:txBody>
        </p:sp>
        <p:sp>
          <p:nvSpPr>
            <p:cNvPr id="123" name="Rectangle 153"/>
            <p:cNvSpPr>
              <a:spLocks noChangeArrowheads="1"/>
            </p:cNvSpPr>
            <p:nvPr/>
          </p:nvSpPr>
          <p:spPr bwMode="auto">
            <a:xfrm>
              <a:off x="7068311" y="3987447"/>
              <a:ext cx="19966" cy="42429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>
                <a:solidFill>
                  <a:schemeClr val="bg1">
                    <a:lumMod val="95000"/>
                  </a:schemeClr>
                </a:solidFill>
                <a:latin typeface="+mj-lt"/>
                <a:ea typeface="+mn-ea"/>
              </a:endParaRPr>
            </a:p>
          </p:txBody>
        </p:sp>
        <p:sp>
          <p:nvSpPr>
            <p:cNvPr id="124" name="Freeform 154"/>
            <p:cNvSpPr>
              <a:spLocks/>
            </p:cNvSpPr>
            <p:nvPr/>
          </p:nvSpPr>
          <p:spPr bwMode="auto">
            <a:xfrm>
              <a:off x="6970976" y="3822725"/>
              <a:ext cx="82362" cy="84857"/>
            </a:xfrm>
            <a:custGeom>
              <a:avLst/>
              <a:gdLst>
                <a:gd name="T0" fmla="*/ 19 w 25"/>
                <a:gd name="T1" fmla="*/ 22 h 25"/>
                <a:gd name="T2" fmla="*/ 22 w 25"/>
                <a:gd name="T3" fmla="*/ 25 h 25"/>
                <a:gd name="T4" fmla="*/ 25 w 25"/>
                <a:gd name="T5" fmla="*/ 22 h 25"/>
                <a:gd name="T6" fmla="*/ 22 w 25"/>
                <a:gd name="T7" fmla="*/ 19 h 25"/>
                <a:gd name="T8" fmla="*/ 21 w 25"/>
                <a:gd name="T9" fmla="*/ 19 h 25"/>
                <a:gd name="T10" fmla="*/ 0 w 25"/>
                <a:gd name="T11" fmla="*/ 0 h 25"/>
                <a:gd name="T12" fmla="*/ 19 w 25"/>
                <a:gd name="T13" fmla="*/ 22 h 25"/>
                <a:gd name="T14" fmla="*/ 19 w 25"/>
                <a:gd name="T1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9" y="22"/>
                  </a:moveTo>
                  <a:cubicBezTo>
                    <a:pt x="19" y="24"/>
                    <a:pt x="20" y="25"/>
                    <a:pt x="22" y="25"/>
                  </a:cubicBezTo>
                  <a:cubicBezTo>
                    <a:pt x="24" y="25"/>
                    <a:pt x="25" y="24"/>
                    <a:pt x="25" y="22"/>
                  </a:cubicBezTo>
                  <a:cubicBezTo>
                    <a:pt x="25" y="21"/>
                    <a:pt x="24" y="19"/>
                    <a:pt x="22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>
                <a:solidFill>
                  <a:schemeClr val="bg1">
                    <a:lumMod val="95000"/>
                  </a:schemeClr>
                </a:solidFill>
                <a:latin typeface="+mj-lt"/>
                <a:ea typeface="+mn-ea"/>
              </a:endParaRPr>
            </a:p>
          </p:txBody>
        </p:sp>
        <p:sp>
          <p:nvSpPr>
            <p:cNvPr id="125" name="Freeform 155"/>
            <p:cNvSpPr>
              <a:spLocks/>
            </p:cNvSpPr>
            <p:nvPr/>
          </p:nvSpPr>
          <p:spPr bwMode="auto">
            <a:xfrm>
              <a:off x="6921060" y="3987447"/>
              <a:ext cx="22463" cy="19966"/>
            </a:xfrm>
            <a:custGeom>
              <a:avLst/>
              <a:gdLst>
                <a:gd name="T0" fmla="*/ 0 w 9"/>
                <a:gd name="T1" fmla="*/ 6 h 8"/>
                <a:gd name="T2" fmla="*/ 3 w 9"/>
                <a:gd name="T3" fmla="*/ 8 h 8"/>
                <a:gd name="T4" fmla="*/ 9 w 9"/>
                <a:gd name="T5" fmla="*/ 1 h 8"/>
                <a:gd name="T6" fmla="*/ 7 w 9"/>
                <a:gd name="T7" fmla="*/ 0 h 8"/>
                <a:gd name="T8" fmla="*/ 0 w 9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6"/>
                  </a:moveTo>
                  <a:lnTo>
                    <a:pt x="3" y="8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>
                <a:solidFill>
                  <a:schemeClr val="bg1">
                    <a:lumMod val="95000"/>
                  </a:schemeClr>
                </a:solidFill>
                <a:latin typeface="+mj-lt"/>
                <a:ea typeface="+mn-ea"/>
              </a:endParaRPr>
            </a:p>
          </p:txBody>
        </p:sp>
        <p:sp>
          <p:nvSpPr>
            <p:cNvPr id="126" name="Freeform 156"/>
            <p:cNvSpPr>
              <a:spLocks/>
            </p:cNvSpPr>
            <p:nvPr/>
          </p:nvSpPr>
          <p:spPr bwMode="auto">
            <a:xfrm>
              <a:off x="6901094" y="3942523"/>
              <a:ext cx="27454" cy="14975"/>
            </a:xfrm>
            <a:custGeom>
              <a:avLst/>
              <a:gdLst>
                <a:gd name="T0" fmla="*/ 9 w 11"/>
                <a:gd name="T1" fmla="*/ 0 h 6"/>
                <a:gd name="T2" fmla="*/ 0 w 11"/>
                <a:gd name="T3" fmla="*/ 3 h 6"/>
                <a:gd name="T4" fmla="*/ 1 w 11"/>
                <a:gd name="T5" fmla="*/ 6 h 6"/>
                <a:gd name="T6" fmla="*/ 11 w 11"/>
                <a:gd name="T7" fmla="*/ 3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>
                <a:solidFill>
                  <a:schemeClr val="bg1">
                    <a:lumMod val="95000"/>
                  </a:schemeClr>
                </a:solidFill>
                <a:latin typeface="+mj-lt"/>
                <a:ea typeface="+mn-ea"/>
              </a:endParaRPr>
            </a:p>
          </p:txBody>
        </p:sp>
        <p:sp>
          <p:nvSpPr>
            <p:cNvPr id="127" name="Freeform 157"/>
            <p:cNvSpPr>
              <a:spLocks/>
            </p:cNvSpPr>
            <p:nvPr/>
          </p:nvSpPr>
          <p:spPr bwMode="auto">
            <a:xfrm>
              <a:off x="6933538" y="3790281"/>
              <a:ext cx="19966" cy="22463"/>
            </a:xfrm>
            <a:custGeom>
              <a:avLst/>
              <a:gdLst>
                <a:gd name="T0" fmla="*/ 0 w 8"/>
                <a:gd name="T1" fmla="*/ 3 h 9"/>
                <a:gd name="T2" fmla="*/ 7 w 8"/>
                <a:gd name="T3" fmla="*/ 9 h 9"/>
                <a:gd name="T4" fmla="*/ 8 w 8"/>
                <a:gd name="T5" fmla="*/ 7 h 9"/>
                <a:gd name="T6" fmla="*/ 2 w 8"/>
                <a:gd name="T7" fmla="*/ 0 h 9"/>
                <a:gd name="T8" fmla="*/ 0 w 8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3"/>
                  </a:moveTo>
                  <a:lnTo>
                    <a:pt x="7" y="9"/>
                  </a:lnTo>
                  <a:lnTo>
                    <a:pt x="8" y="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>
                <a:solidFill>
                  <a:schemeClr val="bg1">
                    <a:lumMod val="95000"/>
                  </a:schemeClr>
                </a:solidFill>
                <a:latin typeface="+mj-lt"/>
                <a:ea typeface="+mn-ea"/>
              </a:endParaRPr>
            </a:p>
          </p:txBody>
        </p:sp>
        <p:sp>
          <p:nvSpPr>
            <p:cNvPr id="128" name="Freeform 158"/>
            <p:cNvSpPr>
              <a:spLocks/>
            </p:cNvSpPr>
            <p:nvPr/>
          </p:nvSpPr>
          <p:spPr bwMode="auto">
            <a:xfrm>
              <a:off x="6903589" y="3840196"/>
              <a:ext cx="27454" cy="12480"/>
            </a:xfrm>
            <a:custGeom>
              <a:avLst/>
              <a:gdLst>
                <a:gd name="T0" fmla="*/ 11 w 11"/>
                <a:gd name="T1" fmla="*/ 3 h 5"/>
                <a:gd name="T2" fmla="*/ 2 w 11"/>
                <a:gd name="T3" fmla="*/ 0 h 5"/>
                <a:gd name="T4" fmla="*/ 0 w 11"/>
                <a:gd name="T5" fmla="*/ 3 h 5"/>
                <a:gd name="T6" fmla="*/ 10 w 11"/>
                <a:gd name="T7" fmla="*/ 5 h 5"/>
                <a:gd name="T8" fmla="*/ 11 w 11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1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0" y="5"/>
                  </a:lnTo>
                  <a:lnTo>
                    <a:pt x="11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>
                <a:solidFill>
                  <a:schemeClr val="bg1">
                    <a:lumMod val="95000"/>
                  </a:schemeClr>
                </a:solidFill>
                <a:latin typeface="+mj-lt"/>
                <a:ea typeface="+mn-ea"/>
              </a:endParaRPr>
            </a:p>
          </p:txBody>
        </p:sp>
        <p:sp>
          <p:nvSpPr>
            <p:cNvPr id="129" name="Rectangle 159"/>
            <p:cNvSpPr>
              <a:spLocks noChangeArrowheads="1"/>
            </p:cNvSpPr>
            <p:nvPr/>
          </p:nvSpPr>
          <p:spPr bwMode="auto">
            <a:xfrm>
              <a:off x="7040858" y="3750348"/>
              <a:ext cx="7488" cy="22463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>
                <a:solidFill>
                  <a:schemeClr val="bg1">
                    <a:lumMod val="95000"/>
                  </a:schemeClr>
                </a:solidFill>
                <a:latin typeface="+mj-lt"/>
                <a:ea typeface="+mn-ea"/>
              </a:endParaRPr>
            </a:p>
          </p:txBody>
        </p:sp>
        <p:sp>
          <p:nvSpPr>
            <p:cNvPr id="130" name="Freeform 160"/>
            <p:cNvSpPr>
              <a:spLocks/>
            </p:cNvSpPr>
            <p:nvPr/>
          </p:nvSpPr>
          <p:spPr bwMode="auto">
            <a:xfrm>
              <a:off x="6973471" y="3760331"/>
              <a:ext cx="17471" cy="22463"/>
            </a:xfrm>
            <a:custGeom>
              <a:avLst/>
              <a:gdLst>
                <a:gd name="T0" fmla="*/ 7 w 7"/>
                <a:gd name="T1" fmla="*/ 8 h 9"/>
                <a:gd name="T2" fmla="*/ 3 w 7"/>
                <a:gd name="T3" fmla="*/ 0 h 9"/>
                <a:gd name="T4" fmla="*/ 0 w 7"/>
                <a:gd name="T5" fmla="*/ 2 h 9"/>
                <a:gd name="T6" fmla="*/ 4 w 7"/>
                <a:gd name="T7" fmla="*/ 9 h 9"/>
                <a:gd name="T8" fmla="*/ 7 w 7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8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7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>
                <a:solidFill>
                  <a:schemeClr val="bg1">
                    <a:lumMod val="95000"/>
                  </a:schemeClr>
                </a:solidFill>
                <a:latin typeface="+mj-lt"/>
                <a:ea typeface="+mn-ea"/>
              </a:endParaRPr>
            </a:p>
          </p:txBody>
        </p:sp>
        <p:sp>
          <p:nvSpPr>
            <p:cNvPr id="131" name="Freeform 161"/>
            <p:cNvSpPr>
              <a:spLocks/>
            </p:cNvSpPr>
            <p:nvPr/>
          </p:nvSpPr>
          <p:spPr bwMode="auto">
            <a:xfrm>
              <a:off x="7088277" y="3760331"/>
              <a:ext cx="12480" cy="27454"/>
            </a:xfrm>
            <a:custGeom>
              <a:avLst/>
              <a:gdLst>
                <a:gd name="T0" fmla="*/ 0 w 5"/>
                <a:gd name="T1" fmla="*/ 9 h 11"/>
                <a:gd name="T2" fmla="*/ 2 w 5"/>
                <a:gd name="T3" fmla="*/ 11 h 11"/>
                <a:gd name="T4" fmla="*/ 5 w 5"/>
                <a:gd name="T5" fmla="*/ 2 h 11"/>
                <a:gd name="T6" fmla="*/ 2 w 5"/>
                <a:gd name="T7" fmla="*/ 0 h 11"/>
                <a:gd name="T8" fmla="*/ 0 w 5"/>
                <a:gd name="T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0" y="9"/>
                  </a:moveTo>
                  <a:lnTo>
                    <a:pt x="2" y="11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>
                <a:solidFill>
                  <a:schemeClr val="bg1">
                    <a:lumMod val="95000"/>
                  </a:schemeClr>
                </a:solidFill>
                <a:latin typeface="+mj-lt"/>
                <a:ea typeface="+mn-ea"/>
              </a:endParaRPr>
            </a:p>
          </p:txBody>
        </p:sp>
        <p:sp>
          <p:nvSpPr>
            <p:cNvPr id="132" name="Freeform 162"/>
            <p:cNvSpPr>
              <a:spLocks/>
            </p:cNvSpPr>
            <p:nvPr/>
          </p:nvSpPr>
          <p:spPr bwMode="auto">
            <a:xfrm>
              <a:off x="7130706" y="3987447"/>
              <a:ext cx="22463" cy="19966"/>
            </a:xfrm>
            <a:custGeom>
              <a:avLst/>
              <a:gdLst>
                <a:gd name="T0" fmla="*/ 0 w 9"/>
                <a:gd name="T1" fmla="*/ 1 h 8"/>
                <a:gd name="T2" fmla="*/ 8 w 9"/>
                <a:gd name="T3" fmla="*/ 8 h 8"/>
                <a:gd name="T4" fmla="*/ 9 w 9"/>
                <a:gd name="T5" fmla="*/ 6 h 8"/>
                <a:gd name="T6" fmla="*/ 3 w 9"/>
                <a:gd name="T7" fmla="*/ 0 h 8"/>
                <a:gd name="T8" fmla="*/ 0 w 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1"/>
                  </a:moveTo>
                  <a:lnTo>
                    <a:pt x="8" y="8"/>
                  </a:lnTo>
                  <a:lnTo>
                    <a:pt x="9" y="6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>
                <a:solidFill>
                  <a:schemeClr val="bg1">
                    <a:lumMod val="95000"/>
                  </a:schemeClr>
                </a:solidFill>
                <a:latin typeface="+mj-lt"/>
                <a:ea typeface="+mn-ea"/>
              </a:endParaRPr>
            </a:p>
          </p:txBody>
        </p:sp>
        <p:sp>
          <p:nvSpPr>
            <p:cNvPr id="133" name="Freeform 163"/>
            <p:cNvSpPr>
              <a:spLocks/>
            </p:cNvSpPr>
            <p:nvPr/>
          </p:nvSpPr>
          <p:spPr bwMode="auto">
            <a:xfrm>
              <a:off x="7158159" y="3942523"/>
              <a:ext cx="24958" cy="14975"/>
            </a:xfrm>
            <a:custGeom>
              <a:avLst/>
              <a:gdLst>
                <a:gd name="T0" fmla="*/ 0 w 10"/>
                <a:gd name="T1" fmla="*/ 3 h 6"/>
                <a:gd name="T2" fmla="*/ 9 w 10"/>
                <a:gd name="T3" fmla="*/ 6 h 6"/>
                <a:gd name="T4" fmla="*/ 10 w 10"/>
                <a:gd name="T5" fmla="*/ 3 h 6"/>
                <a:gd name="T6" fmla="*/ 1 w 10"/>
                <a:gd name="T7" fmla="*/ 0 h 6"/>
                <a:gd name="T8" fmla="*/ 0 w 10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0" y="3"/>
                  </a:moveTo>
                  <a:lnTo>
                    <a:pt x="9" y="6"/>
                  </a:lnTo>
                  <a:lnTo>
                    <a:pt x="1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>
                <a:solidFill>
                  <a:schemeClr val="bg1">
                    <a:lumMod val="95000"/>
                  </a:schemeClr>
                </a:solidFill>
                <a:latin typeface="+mj-lt"/>
                <a:ea typeface="+mn-ea"/>
              </a:endParaRPr>
            </a:p>
          </p:txBody>
        </p:sp>
        <p:sp>
          <p:nvSpPr>
            <p:cNvPr id="134" name="Freeform 164"/>
            <p:cNvSpPr>
              <a:spLocks/>
            </p:cNvSpPr>
            <p:nvPr/>
          </p:nvSpPr>
          <p:spPr bwMode="auto">
            <a:xfrm>
              <a:off x="7128209" y="3790281"/>
              <a:ext cx="22463" cy="22463"/>
            </a:xfrm>
            <a:custGeom>
              <a:avLst/>
              <a:gdLst>
                <a:gd name="T0" fmla="*/ 9 w 9"/>
                <a:gd name="T1" fmla="*/ 3 h 9"/>
                <a:gd name="T2" fmla="*/ 8 w 9"/>
                <a:gd name="T3" fmla="*/ 0 h 9"/>
                <a:gd name="T4" fmla="*/ 0 w 9"/>
                <a:gd name="T5" fmla="*/ 7 h 9"/>
                <a:gd name="T6" fmla="*/ 2 w 9"/>
                <a:gd name="T7" fmla="*/ 9 h 9"/>
                <a:gd name="T8" fmla="*/ 9 w 9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3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>
                <a:solidFill>
                  <a:schemeClr val="bg1">
                    <a:lumMod val="95000"/>
                  </a:schemeClr>
                </a:solidFill>
                <a:latin typeface="+mj-lt"/>
                <a:ea typeface="+mn-ea"/>
              </a:endParaRPr>
            </a:p>
          </p:txBody>
        </p:sp>
        <p:sp>
          <p:nvSpPr>
            <p:cNvPr id="135" name="Freeform 165"/>
            <p:cNvSpPr>
              <a:spLocks/>
            </p:cNvSpPr>
            <p:nvPr/>
          </p:nvSpPr>
          <p:spPr bwMode="auto">
            <a:xfrm>
              <a:off x="7153167" y="3840196"/>
              <a:ext cx="27454" cy="12480"/>
            </a:xfrm>
            <a:custGeom>
              <a:avLst/>
              <a:gdLst>
                <a:gd name="T0" fmla="*/ 10 w 11"/>
                <a:gd name="T1" fmla="*/ 0 h 5"/>
                <a:gd name="T2" fmla="*/ 0 w 11"/>
                <a:gd name="T3" fmla="*/ 3 h 5"/>
                <a:gd name="T4" fmla="*/ 2 w 11"/>
                <a:gd name="T5" fmla="*/ 5 h 5"/>
                <a:gd name="T6" fmla="*/ 11 w 11"/>
                <a:gd name="T7" fmla="*/ 3 h 5"/>
                <a:gd name="T8" fmla="*/ 10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11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>
                <a:solidFill>
                  <a:schemeClr val="bg1">
                    <a:lumMod val="95000"/>
                  </a:schemeClr>
                </a:solidFill>
                <a:latin typeface="+mj-lt"/>
                <a:ea typeface="+mn-ea"/>
              </a:endParaRPr>
            </a:p>
          </p:txBody>
        </p:sp>
        <p:sp>
          <p:nvSpPr>
            <p:cNvPr id="136" name="Rectangle 166"/>
            <p:cNvSpPr>
              <a:spLocks noChangeArrowheads="1"/>
            </p:cNvSpPr>
            <p:nvPr/>
          </p:nvSpPr>
          <p:spPr bwMode="auto">
            <a:xfrm>
              <a:off x="6893606" y="3890112"/>
              <a:ext cx="24958" cy="7488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>
                <a:solidFill>
                  <a:schemeClr val="bg1">
                    <a:lumMod val="95000"/>
                  </a:schemeClr>
                </a:solidFill>
                <a:latin typeface="+mj-lt"/>
                <a:ea typeface="+mn-ea"/>
              </a:endParaRPr>
            </a:p>
          </p:txBody>
        </p:sp>
        <p:sp>
          <p:nvSpPr>
            <p:cNvPr id="137" name="Rectangle 167"/>
            <p:cNvSpPr>
              <a:spLocks noChangeArrowheads="1"/>
            </p:cNvSpPr>
            <p:nvPr/>
          </p:nvSpPr>
          <p:spPr bwMode="auto">
            <a:xfrm>
              <a:off x="7170638" y="3892607"/>
              <a:ext cx="27454" cy="7488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>
                <a:solidFill>
                  <a:schemeClr val="bg1">
                    <a:lumMod val="95000"/>
                  </a:schemeClr>
                </a:solidFill>
                <a:latin typeface="+mj-lt"/>
                <a:ea typeface="+mn-ea"/>
              </a:endParaRPr>
            </a:p>
          </p:txBody>
        </p:sp>
      </p:grpSp>
      <p:grpSp>
        <p:nvGrpSpPr>
          <p:cNvPr id="138" name="Group 54"/>
          <p:cNvGrpSpPr/>
          <p:nvPr/>
        </p:nvGrpSpPr>
        <p:grpSpPr>
          <a:xfrm>
            <a:off x="7242806" y="4368436"/>
            <a:ext cx="399325" cy="519123"/>
            <a:chOff x="6421904" y="4798576"/>
            <a:chExt cx="299494" cy="389342"/>
          </a:xfrm>
          <a:solidFill>
            <a:schemeClr val="bg1"/>
          </a:solidFill>
        </p:grpSpPr>
        <p:sp>
          <p:nvSpPr>
            <p:cNvPr id="139" name="Freeform 170"/>
            <p:cNvSpPr>
              <a:spLocks/>
            </p:cNvSpPr>
            <p:nvPr/>
          </p:nvSpPr>
          <p:spPr bwMode="auto">
            <a:xfrm>
              <a:off x="6421904" y="4910886"/>
              <a:ext cx="299494" cy="277032"/>
            </a:xfrm>
            <a:custGeom>
              <a:avLst/>
              <a:gdLst>
                <a:gd name="T0" fmla="*/ 45 w 90"/>
                <a:gd name="T1" fmla="*/ 83 h 83"/>
                <a:gd name="T2" fmla="*/ 90 w 90"/>
                <a:gd name="T3" fmla="*/ 0 h 83"/>
                <a:gd name="T4" fmla="*/ 0 w 90"/>
                <a:gd name="T5" fmla="*/ 0 h 83"/>
                <a:gd name="T6" fmla="*/ 45 w 90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>
                <a:solidFill>
                  <a:schemeClr val="bg1">
                    <a:lumMod val="95000"/>
                  </a:schemeClr>
                </a:solidFill>
                <a:latin typeface="+mj-lt"/>
                <a:ea typeface="+mn-ea"/>
              </a:endParaRPr>
            </a:p>
          </p:txBody>
        </p:sp>
        <p:sp>
          <p:nvSpPr>
            <p:cNvPr id="140" name="Freeform 171"/>
            <p:cNvSpPr>
              <a:spLocks/>
            </p:cNvSpPr>
            <p:nvPr/>
          </p:nvSpPr>
          <p:spPr bwMode="auto">
            <a:xfrm>
              <a:off x="6421904" y="4798576"/>
              <a:ext cx="299494" cy="94840"/>
            </a:xfrm>
            <a:custGeom>
              <a:avLst/>
              <a:gdLst>
                <a:gd name="T0" fmla="*/ 84 w 90"/>
                <a:gd name="T1" fmla="*/ 0 h 29"/>
                <a:gd name="T2" fmla="*/ 68 w 90"/>
                <a:gd name="T3" fmla="*/ 16 h 29"/>
                <a:gd name="T4" fmla="*/ 52 w 90"/>
                <a:gd name="T5" fmla="*/ 0 h 29"/>
                <a:gd name="T6" fmla="*/ 39 w 90"/>
                <a:gd name="T7" fmla="*/ 0 h 29"/>
                <a:gd name="T8" fmla="*/ 23 w 90"/>
                <a:gd name="T9" fmla="*/ 16 h 29"/>
                <a:gd name="T10" fmla="*/ 7 w 90"/>
                <a:gd name="T11" fmla="*/ 0 h 29"/>
                <a:gd name="T12" fmla="*/ 0 w 90"/>
                <a:gd name="T13" fmla="*/ 0 h 29"/>
                <a:gd name="T14" fmla="*/ 0 w 90"/>
                <a:gd name="T15" fmla="*/ 29 h 29"/>
                <a:gd name="T16" fmla="*/ 90 w 90"/>
                <a:gd name="T17" fmla="*/ 29 h 29"/>
                <a:gd name="T18" fmla="*/ 90 w 90"/>
                <a:gd name="T19" fmla="*/ 0 h 29"/>
                <a:gd name="T20" fmla="*/ 84 w 90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>
                <a:solidFill>
                  <a:schemeClr val="bg1">
                    <a:lumMod val="95000"/>
                  </a:schemeClr>
                </a:solidFill>
                <a:latin typeface="+mj-lt"/>
                <a:ea typeface="+mn-ea"/>
              </a:endParaRPr>
            </a:p>
          </p:txBody>
        </p:sp>
      </p:grpSp>
      <p:sp>
        <p:nvSpPr>
          <p:cNvPr id="141" name="矩形 140"/>
          <p:cNvSpPr/>
          <p:nvPr/>
        </p:nvSpPr>
        <p:spPr>
          <a:xfrm>
            <a:off x="4289179" y="1740843"/>
            <a:ext cx="1471859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 defTabSz="914332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tr-TR" altLang="zh-CN" sz="2200" b="1" dirty="0">
                <a:solidFill>
                  <a:schemeClr val="bg1">
                    <a:lumMod val="95000"/>
                  </a:schemeClr>
                </a:solidFill>
                <a:latin typeface="+mj-lt"/>
                <a:ea typeface="微软雅黑" pitchFamily="34" charset="-122"/>
              </a:rPr>
              <a:t>TITLE HERE</a:t>
            </a:r>
            <a:endParaRPr lang="en-US" altLang="zh-CN" sz="2200" b="1" dirty="0">
              <a:solidFill>
                <a:schemeClr val="bg1">
                  <a:lumMod val="9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142" name="矩形 47"/>
          <p:cNvSpPr>
            <a:spLocks noChangeArrowheads="1"/>
          </p:cNvSpPr>
          <p:nvPr/>
        </p:nvSpPr>
        <p:spPr bwMode="auto">
          <a:xfrm>
            <a:off x="1563688" y="2193280"/>
            <a:ext cx="4197350" cy="1126454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r" defTabSz="914332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+mj-lt"/>
                <a:sym typeface="微软雅黑" pitchFamily="34" charset="-122"/>
              </a:rPr>
              <a:t>We use well-known development methodologies to create a customized approach for each of the projects. This allows us to achieve high quality outcomes and full transparency towards.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latin typeface="+mj-lt"/>
              <a:sym typeface="微软雅黑" pitchFamily="34" charset="-122"/>
            </a:endParaRPr>
          </a:p>
        </p:txBody>
      </p:sp>
      <p:sp>
        <p:nvSpPr>
          <p:cNvPr id="143" name="矩形 142"/>
          <p:cNvSpPr/>
          <p:nvPr/>
        </p:nvSpPr>
        <p:spPr>
          <a:xfrm>
            <a:off x="1381125" y="5174605"/>
            <a:ext cx="1552575" cy="369324"/>
          </a:xfrm>
          <a:prstGeom prst="rect">
            <a:avLst/>
          </a:prstGeom>
        </p:spPr>
        <p:txBody>
          <a:bodyPr lIns="91431" tIns="45716" rIns="91431" bIns="45716">
            <a:spAutoFit/>
          </a:bodyPr>
          <a:lstStyle/>
          <a:p>
            <a:pPr algn="ctr" defTabSz="912813">
              <a:buFontTx/>
              <a:buNone/>
            </a:pPr>
            <a:r>
              <a:rPr lang="tr-TR" altLang="zh-CN" b="1" dirty="0">
                <a:latin typeface="+mj-lt"/>
                <a:ea typeface="微软雅黑" pitchFamily="34" charset="-122"/>
              </a:rPr>
              <a:t>TITLE HERE</a:t>
            </a:r>
            <a:endParaRPr lang="en-US" altLang="zh-CN" b="1" dirty="0">
              <a:latin typeface="+mj-lt"/>
              <a:ea typeface="微软雅黑" pitchFamily="34" charset="-122"/>
            </a:endParaRPr>
          </a:p>
        </p:txBody>
      </p:sp>
      <p:sp>
        <p:nvSpPr>
          <p:cNvPr id="144" name="矩形 47"/>
          <p:cNvSpPr>
            <a:spLocks noChangeArrowheads="1"/>
          </p:cNvSpPr>
          <p:nvPr/>
        </p:nvSpPr>
        <p:spPr bwMode="auto">
          <a:xfrm>
            <a:off x="1171575" y="5595293"/>
            <a:ext cx="1971675" cy="609390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/>
          <a:p>
            <a:pPr algn="ctr" defTabSz="912813">
              <a:lnSpc>
                <a:spcPct val="120000"/>
              </a:lnSpc>
            </a:pPr>
            <a:r>
              <a:rPr lang="en-US" altLang="zh-CN" sz="1400" dirty="0">
                <a:latin typeface="+mj-lt"/>
                <a:ea typeface="微软雅黑" pitchFamily="34" charset="-122"/>
                <a:sym typeface="微软雅黑" pitchFamily="34" charset="-122"/>
              </a:rPr>
              <a:t>Go ahead and replace it with your own text.</a:t>
            </a:r>
            <a:endParaRPr lang="zh-CN" altLang="en-US" sz="1400" dirty="0">
              <a:latin typeface="+mj-lt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45" name="矩形 144"/>
          <p:cNvSpPr/>
          <p:nvPr/>
        </p:nvSpPr>
        <p:spPr>
          <a:xfrm>
            <a:off x="4021138" y="5174605"/>
            <a:ext cx="1550987" cy="369324"/>
          </a:xfrm>
          <a:prstGeom prst="rect">
            <a:avLst/>
          </a:prstGeom>
        </p:spPr>
        <p:txBody>
          <a:bodyPr lIns="91431" tIns="45716" rIns="91431" bIns="45716">
            <a:spAutoFit/>
          </a:bodyPr>
          <a:lstStyle/>
          <a:p>
            <a:pPr algn="ctr" defTabSz="912813">
              <a:buFontTx/>
              <a:buNone/>
            </a:pPr>
            <a:r>
              <a:rPr lang="tr-TR" altLang="zh-CN" b="1" dirty="0">
                <a:latin typeface="+mj-lt"/>
                <a:ea typeface="微软雅黑" pitchFamily="34" charset="-122"/>
              </a:rPr>
              <a:t>TITLE HERE</a:t>
            </a:r>
            <a:endParaRPr lang="en-US" altLang="zh-CN" b="1" dirty="0">
              <a:latin typeface="+mj-lt"/>
              <a:ea typeface="微软雅黑" pitchFamily="34" charset="-122"/>
            </a:endParaRPr>
          </a:p>
        </p:txBody>
      </p:sp>
      <p:sp>
        <p:nvSpPr>
          <p:cNvPr id="146" name="矩形 47"/>
          <p:cNvSpPr>
            <a:spLocks noChangeArrowheads="1"/>
          </p:cNvSpPr>
          <p:nvPr/>
        </p:nvSpPr>
        <p:spPr bwMode="auto">
          <a:xfrm>
            <a:off x="3811588" y="5595293"/>
            <a:ext cx="1970087" cy="609390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/>
          <a:p>
            <a:pPr algn="ctr" defTabSz="912813">
              <a:lnSpc>
                <a:spcPct val="120000"/>
              </a:lnSpc>
            </a:pPr>
            <a:r>
              <a:rPr lang="en-US" altLang="zh-CN" sz="1400" dirty="0">
                <a:latin typeface="+mj-lt"/>
                <a:ea typeface="微软雅黑" pitchFamily="34" charset="-122"/>
                <a:sym typeface="微软雅黑" pitchFamily="34" charset="-122"/>
              </a:rPr>
              <a:t>Go ahead and replace it with your own text.</a:t>
            </a:r>
            <a:endParaRPr lang="zh-CN" altLang="en-US" sz="1400" dirty="0">
              <a:latin typeface="+mj-lt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47" name="矩形 146"/>
          <p:cNvSpPr/>
          <p:nvPr/>
        </p:nvSpPr>
        <p:spPr>
          <a:xfrm>
            <a:off x="9299575" y="5174605"/>
            <a:ext cx="1552575" cy="369324"/>
          </a:xfrm>
          <a:prstGeom prst="rect">
            <a:avLst/>
          </a:prstGeom>
        </p:spPr>
        <p:txBody>
          <a:bodyPr lIns="91431" tIns="45716" rIns="91431" bIns="45716">
            <a:spAutoFit/>
          </a:bodyPr>
          <a:lstStyle/>
          <a:p>
            <a:pPr algn="ctr" defTabSz="912813">
              <a:buFontTx/>
              <a:buNone/>
            </a:pPr>
            <a:r>
              <a:rPr lang="tr-TR" altLang="zh-CN" b="1" dirty="0">
                <a:latin typeface="+mj-lt"/>
                <a:ea typeface="微软雅黑" pitchFamily="34" charset="-122"/>
              </a:rPr>
              <a:t>TITLE HERE</a:t>
            </a:r>
            <a:endParaRPr lang="en-US" altLang="zh-CN" b="1" dirty="0">
              <a:latin typeface="+mj-lt"/>
              <a:ea typeface="微软雅黑" pitchFamily="34" charset="-122"/>
            </a:endParaRPr>
          </a:p>
        </p:txBody>
      </p:sp>
      <p:sp>
        <p:nvSpPr>
          <p:cNvPr id="148" name="矩形 47"/>
          <p:cNvSpPr>
            <a:spLocks noChangeArrowheads="1"/>
          </p:cNvSpPr>
          <p:nvPr/>
        </p:nvSpPr>
        <p:spPr bwMode="auto">
          <a:xfrm>
            <a:off x="9090025" y="5595293"/>
            <a:ext cx="1971675" cy="609390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/>
          <a:p>
            <a:pPr algn="ctr" defTabSz="912813">
              <a:lnSpc>
                <a:spcPct val="120000"/>
              </a:lnSpc>
            </a:pPr>
            <a:r>
              <a:rPr lang="en-US" altLang="zh-CN" sz="1400" dirty="0">
                <a:latin typeface="+mj-lt"/>
                <a:ea typeface="微软雅黑" pitchFamily="34" charset="-122"/>
                <a:sym typeface="微软雅黑" pitchFamily="34" charset="-122"/>
              </a:rPr>
              <a:t>Go ahead and replace it with your own text.</a:t>
            </a:r>
            <a:endParaRPr lang="zh-CN" altLang="en-US" sz="1400" dirty="0">
              <a:latin typeface="+mj-lt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6659563" y="5174605"/>
            <a:ext cx="1552575" cy="369324"/>
          </a:xfrm>
          <a:prstGeom prst="rect">
            <a:avLst/>
          </a:prstGeom>
        </p:spPr>
        <p:txBody>
          <a:bodyPr lIns="91431" tIns="45716" rIns="91431" bIns="45716">
            <a:spAutoFit/>
          </a:bodyPr>
          <a:lstStyle/>
          <a:p>
            <a:pPr algn="ctr" defTabSz="912813">
              <a:buFontTx/>
              <a:buNone/>
            </a:pPr>
            <a:r>
              <a:rPr lang="tr-TR" altLang="zh-CN" b="1" dirty="0">
                <a:latin typeface="+mj-lt"/>
                <a:ea typeface="微软雅黑" pitchFamily="34" charset="-122"/>
              </a:rPr>
              <a:t>TITLE HERE</a:t>
            </a:r>
            <a:endParaRPr lang="en-US" altLang="zh-CN" b="1" dirty="0">
              <a:latin typeface="+mj-lt"/>
              <a:ea typeface="微软雅黑" pitchFamily="34" charset="-122"/>
            </a:endParaRPr>
          </a:p>
        </p:txBody>
      </p:sp>
      <p:sp>
        <p:nvSpPr>
          <p:cNvPr id="150" name="矩形 47"/>
          <p:cNvSpPr>
            <a:spLocks noChangeArrowheads="1"/>
          </p:cNvSpPr>
          <p:nvPr/>
        </p:nvSpPr>
        <p:spPr bwMode="auto">
          <a:xfrm>
            <a:off x="6450013" y="5595293"/>
            <a:ext cx="1971675" cy="609390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/>
          <a:p>
            <a:pPr algn="ctr" defTabSz="912813">
              <a:lnSpc>
                <a:spcPct val="120000"/>
              </a:lnSpc>
            </a:pPr>
            <a:r>
              <a:rPr lang="en-US" altLang="zh-CN" sz="1400" dirty="0">
                <a:latin typeface="+mj-lt"/>
                <a:ea typeface="微软雅黑" pitchFamily="34" charset="-122"/>
                <a:sym typeface="微软雅黑" pitchFamily="34" charset="-122"/>
              </a:rPr>
              <a:t>Go ahead and replace it with your own text.</a:t>
            </a:r>
            <a:endParaRPr lang="zh-CN" altLang="en-US" sz="1400" dirty="0">
              <a:latin typeface="+mj-lt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51" name="矩形 33"/>
          <p:cNvGrpSpPr>
            <a:grpSpLocks/>
          </p:cNvGrpSpPr>
          <p:nvPr/>
        </p:nvGrpSpPr>
        <p:grpSpPr bwMode="auto">
          <a:xfrm>
            <a:off x="1190625" y="3644255"/>
            <a:ext cx="9932988" cy="371475"/>
            <a:chOff x="634" y="937"/>
            <a:chExt cx="6470" cy="234"/>
          </a:xfrm>
        </p:grpSpPr>
        <p:pic>
          <p:nvPicPr>
            <p:cNvPr id="152" name="矩形 33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" y="937"/>
              <a:ext cx="6470" cy="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" name="Text Box 55"/>
            <p:cNvSpPr txBox="1">
              <a:spLocks noChangeArrowheads="1"/>
            </p:cNvSpPr>
            <p:nvPr/>
          </p:nvSpPr>
          <p:spPr bwMode="auto">
            <a:xfrm rot="16200000">
              <a:off x="3769" y="-2163"/>
              <a:ext cx="102" cy="6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zh-CN" altLang="en-US" sz="800" b="1">
                <a:latin typeface="+mj-lt"/>
              </a:endParaRPr>
            </a:p>
          </p:txBody>
        </p:sp>
      </p:grpSp>
      <p:grpSp>
        <p:nvGrpSpPr>
          <p:cNvPr id="154" name="矩形 33"/>
          <p:cNvGrpSpPr>
            <a:grpSpLocks/>
          </p:cNvGrpSpPr>
          <p:nvPr/>
        </p:nvGrpSpPr>
        <p:grpSpPr bwMode="auto">
          <a:xfrm>
            <a:off x="1190625" y="1172517"/>
            <a:ext cx="9932988" cy="371475"/>
            <a:chOff x="634" y="937"/>
            <a:chExt cx="6470" cy="234"/>
          </a:xfrm>
        </p:grpSpPr>
        <p:pic>
          <p:nvPicPr>
            <p:cNvPr id="155" name="矩形 33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" y="937"/>
              <a:ext cx="6470" cy="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6" name="Text Box 55"/>
            <p:cNvSpPr txBox="1">
              <a:spLocks noChangeArrowheads="1"/>
            </p:cNvSpPr>
            <p:nvPr/>
          </p:nvSpPr>
          <p:spPr bwMode="auto">
            <a:xfrm rot="16200000">
              <a:off x="3769" y="-2163"/>
              <a:ext cx="102" cy="6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zh-CN" altLang="en-US" sz="800" b="1">
                <a:latin typeface="+mj-lt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1319025" y="439873"/>
            <a:ext cx="484818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tr-TR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/>
              </a:rPr>
              <a:t>TITLE HERE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微软雅黑"/>
            </a:endParaRPr>
          </a:p>
        </p:txBody>
      </p:sp>
      <p:pic>
        <p:nvPicPr>
          <p:cNvPr id="68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883" y="333450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282" y="34282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68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>
        <p14:switch dir="r"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2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2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8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2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0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3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3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40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45" presetID="53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51" presetID="53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700"/>
                                </p:stCondLst>
                                <p:childTnLst>
                                  <p:par>
                                    <p:cTn id="57" presetID="53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6200"/>
                                </p:stCondLst>
                                <p:childTnLst>
                                  <p:par>
                                    <p:cTn id="63" presetID="53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6700"/>
                                </p:stCondLst>
                                <p:childTnLst>
                                  <p:par>
                                    <p:cTn id="69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1" dur="4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7100"/>
                                </p:stCondLst>
                                <p:childTnLst>
                                  <p:par>
                                    <p:cTn id="73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5" dur="4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7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9" dur="4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7900"/>
                                </p:stCondLst>
                                <p:childTnLst>
                                  <p:par>
                                    <p:cTn id="81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83" dur="4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8300"/>
                                </p:stCondLst>
                                <p:childTnLst>
                                  <p:par>
                                    <p:cTn id="8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7" dur="25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8550"/>
                                </p:stCondLst>
                                <p:childTnLst>
                                  <p:par>
                                    <p:cTn id="89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1" dur="25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8800"/>
                                </p:stCondLst>
                                <p:childTnLst>
                                  <p:par>
                                    <p:cTn id="93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5" dur="25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9050"/>
                                </p:stCondLst>
                                <p:childTnLst>
                                  <p:par>
                                    <p:cTn id="97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9" dur="25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9300"/>
                                </p:stCondLst>
                                <p:childTnLst>
                                  <p:par>
                                    <p:cTn id="10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9800"/>
                                </p:stCondLst>
                                <p:childTnLst>
                                  <p:par>
                                    <p:cTn id="10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9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10300"/>
                                </p:stCondLst>
                                <p:childTnLst>
                                  <p:par>
                                    <p:cTn id="11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0800"/>
                                </p:stCondLst>
                                <p:childTnLst>
                                  <p:par>
                                    <p:cTn id="11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8" dur="5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11300"/>
                                </p:stCondLst>
                                <p:childTnLst>
                                  <p:par>
                                    <p:cTn id="12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3" dur="5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4" dur="5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5" fill="hold">
                                <p:stCondLst>
                                  <p:cond delay="11800"/>
                                </p:stCondLst>
                                <p:childTnLst>
                                  <p:par>
                                    <p:cTn id="12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8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9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0" fill="hold">
                                <p:stCondLst>
                                  <p:cond delay="12300"/>
                                </p:stCondLst>
                                <p:childTnLst>
                                  <p:par>
                                    <p:cTn id="13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3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4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5" fill="hold">
                                <p:stCondLst>
                                  <p:cond delay="12800"/>
                                </p:stCondLst>
                                <p:childTnLst>
                                  <p:par>
                                    <p:cTn id="13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8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9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8" grpId="0" animBg="1"/>
          <p:bldP spid="99" grpId="0" animBg="1"/>
          <p:bldP spid="100" grpId="0" animBg="1"/>
          <p:bldP spid="101" grpId="0" animBg="1"/>
          <p:bldP spid="102" grpId="0" animBg="1"/>
          <p:bldP spid="103" grpId="0" animBg="1"/>
          <p:bldP spid="141" grpId="0"/>
          <p:bldP spid="142" grpId="0"/>
          <p:bldP spid="143" grpId="0"/>
          <p:bldP spid="144" grpId="0"/>
          <p:bldP spid="145" grpId="0"/>
          <p:bldP spid="146" grpId="0"/>
          <p:bldP spid="147" grpId="0"/>
          <p:bldP spid="148" grpId="0"/>
          <p:bldP spid="149" grpId="0"/>
          <p:bldP spid="150" grpId="0"/>
          <p:bldP spid="6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8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2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0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3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3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40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45" presetID="53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51" presetID="53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700"/>
                                </p:stCondLst>
                                <p:childTnLst>
                                  <p:par>
                                    <p:cTn id="57" presetID="53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6200"/>
                                </p:stCondLst>
                                <p:childTnLst>
                                  <p:par>
                                    <p:cTn id="63" presetID="53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6700"/>
                                </p:stCondLst>
                                <p:childTnLst>
                                  <p:par>
                                    <p:cTn id="69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1" dur="4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7100"/>
                                </p:stCondLst>
                                <p:childTnLst>
                                  <p:par>
                                    <p:cTn id="73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5" dur="4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7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9" dur="4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7900"/>
                                </p:stCondLst>
                                <p:childTnLst>
                                  <p:par>
                                    <p:cTn id="81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83" dur="4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8300"/>
                                </p:stCondLst>
                                <p:childTnLst>
                                  <p:par>
                                    <p:cTn id="8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7" dur="25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8550"/>
                                </p:stCondLst>
                                <p:childTnLst>
                                  <p:par>
                                    <p:cTn id="89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1" dur="25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8800"/>
                                </p:stCondLst>
                                <p:childTnLst>
                                  <p:par>
                                    <p:cTn id="93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5" dur="25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9050"/>
                                </p:stCondLst>
                                <p:childTnLst>
                                  <p:par>
                                    <p:cTn id="97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9" dur="25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9300"/>
                                </p:stCondLst>
                                <p:childTnLst>
                                  <p:par>
                                    <p:cTn id="10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9800"/>
                                </p:stCondLst>
                                <p:childTnLst>
                                  <p:par>
                                    <p:cTn id="10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9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10300"/>
                                </p:stCondLst>
                                <p:childTnLst>
                                  <p:par>
                                    <p:cTn id="11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0800"/>
                                </p:stCondLst>
                                <p:childTnLst>
                                  <p:par>
                                    <p:cTn id="11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8" dur="5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11300"/>
                                </p:stCondLst>
                                <p:childTnLst>
                                  <p:par>
                                    <p:cTn id="12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3" dur="5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4" dur="5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5" fill="hold">
                                <p:stCondLst>
                                  <p:cond delay="11800"/>
                                </p:stCondLst>
                                <p:childTnLst>
                                  <p:par>
                                    <p:cTn id="12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8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9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0" fill="hold">
                                <p:stCondLst>
                                  <p:cond delay="12300"/>
                                </p:stCondLst>
                                <p:childTnLst>
                                  <p:par>
                                    <p:cTn id="13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3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4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5" fill="hold">
                                <p:stCondLst>
                                  <p:cond delay="12800"/>
                                </p:stCondLst>
                                <p:childTnLst>
                                  <p:par>
                                    <p:cTn id="13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8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9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0" fill="hold">
                                <p:stCondLst>
                                  <p:cond delay="13300"/>
                                </p:stCondLst>
                                <p:childTnLst>
                                  <p:par>
                                    <p:cTn id="14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3" dur="500"/>
                                            <p:tgtEl>
                                              <p:spTgt spid="1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8" grpId="0" animBg="1"/>
          <p:bldP spid="99" grpId="0" animBg="1"/>
          <p:bldP spid="100" grpId="0" animBg="1"/>
          <p:bldP spid="101" grpId="0" animBg="1"/>
          <p:bldP spid="102" grpId="0" animBg="1"/>
          <p:bldP spid="103" grpId="0" animBg="1"/>
          <p:bldP spid="141" grpId="0"/>
          <p:bldP spid="142" grpId="0"/>
          <p:bldP spid="143" grpId="0"/>
          <p:bldP spid="144" grpId="0"/>
          <p:bldP spid="145" grpId="0"/>
          <p:bldP spid="146" grpId="0"/>
          <p:bldP spid="147" grpId="0"/>
          <p:bldP spid="148" grpId="0"/>
          <p:bldP spid="149" grpId="0"/>
          <p:bldP spid="150" grpId="0"/>
          <p:bldP spid="157" grpId="0"/>
          <p:bldP spid="67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1"/>
          <p:cNvSpPr txBox="1"/>
          <p:nvPr/>
        </p:nvSpPr>
        <p:spPr>
          <a:xfrm>
            <a:off x="2136208" y="1711404"/>
            <a:ext cx="149497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b="1" dirty="0">
                <a:solidFill>
                  <a:srgbClr val="0070C0"/>
                </a:solidFill>
                <a:latin typeface="+mj-lt"/>
                <a:ea typeface="微软雅黑" panose="020B0503020204020204" pitchFamily="34" charset="-122"/>
              </a:rPr>
              <a:t>1</a:t>
            </a:r>
            <a:endParaRPr lang="zh-CN" altLang="en-US" sz="13800" b="1" dirty="0">
              <a:solidFill>
                <a:srgbClr val="0070C0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05" name="点击文字添加标题"/>
          <p:cNvSpPr txBox="1"/>
          <p:nvPr/>
        </p:nvSpPr>
        <p:spPr>
          <a:xfrm>
            <a:off x="3543369" y="2311569"/>
            <a:ext cx="6702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7200" b="1">
                <a:gradFill>
                  <a:gsLst>
                    <a:gs pos="56000">
                      <a:srgbClr val="FEFC96"/>
                    </a:gs>
                    <a:gs pos="71000">
                      <a:srgbClr val="FAAF5B"/>
                    </a:gs>
                    <a:gs pos="100000">
                      <a:srgbClr val="88765E"/>
                    </a:gs>
                    <a:gs pos="20000">
                      <a:srgbClr val="758A80"/>
                    </a:gs>
                    <a:gs pos="0">
                      <a:srgbClr val="75FEFF"/>
                    </a:gs>
                    <a:gs pos="35000">
                      <a:srgbClr val="FDFFFD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tr-TR" altLang="zh-CN" sz="6000" dirty="0">
                <a:solidFill>
                  <a:srgbClr val="0070C0"/>
                </a:solidFill>
                <a:effectLst/>
                <a:latin typeface="+mj-lt"/>
              </a:rPr>
              <a:t>SPRING</a:t>
            </a:r>
            <a:endParaRPr lang="en-US" altLang="zh-CN" sz="6000" dirty="0">
              <a:solidFill>
                <a:srgbClr val="0070C0"/>
              </a:solidFill>
              <a:effectLst/>
              <a:latin typeface="+mj-lt"/>
            </a:endParaRPr>
          </a:p>
        </p:txBody>
      </p:sp>
      <p:cxnSp>
        <p:nvCxnSpPr>
          <p:cNvPr id="106" name="直接连接符 11"/>
          <p:cNvCxnSpPr/>
          <p:nvPr/>
        </p:nvCxnSpPr>
        <p:spPr>
          <a:xfrm>
            <a:off x="3186116" y="3431384"/>
            <a:ext cx="9005884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连接符10"/>
          <p:cNvCxnSpPr/>
          <p:nvPr/>
        </p:nvCxnSpPr>
        <p:spPr>
          <a:xfrm flipH="1" flipV="1">
            <a:off x="3197322" y="3212306"/>
            <a:ext cx="1" cy="23336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连接符 9"/>
          <p:cNvCxnSpPr/>
          <p:nvPr/>
        </p:nvCxnSpPr>
        <p:spPr>
          <a:xfrm>
            <a:off x="2912269" y="3223023"/>
            <a:ext cx="30003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连接符 8"/>
          <p:cNvCxnSpPr/>
          <p:nvPr/>
        </p:nvCxnSpPr>
        <p:spPr>
          <a:xfrm flipV="1">
            <a:off x="2927399" y="2081213"/>
            <a:ext cx="0" cy="114181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连接符 7"/>
          <p:cNvCxnSpPr/>
          <p:nvPr/>
        </p:nvCxnSpPr>
        <p:spPr>
          <a:xfrm flipV="1">
            <a:off x="2362200" y="2094425"/>
            <a:ext cx="552450" cy="12252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6"/>
          <p:cNvCxnSpPr/>
          <p:nvPr/>
        </p:nvCxnSpPr>
        <p:spPr>
          <a:xfrm flipV="1">
            <a:off x="2371725" y="2206228"/>
            <a:ext cx="0" cy="24646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接连接符 5"/>
          <p:cNvCxnSpPr/>
          <p:nvPr/>
        </p:nvCxnSpPr>
        <p:spPr>
          <a:xfrm flipV="1">
            <a:off x="2378311" y="2374106"/>
            <a:ext cx="279166" cy="6191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连接符4"/>
          <p:cNvCxnSpPr/>
          <p:nvPr/>
        </p:nvCxnSpPr>
        <p:spPr>
          <a:xfrm flipV="1">
            <a:off x="2649139" y="2381250"/>
            <a:ext cx="0" cy="84177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3"/>
          <p:cNvCxnSpPr/>
          <p:nvPr/>
        </p:nvCxnSpPr>
        <p:spPr>
          <a:xfrm>
            <a:off x="2362200" y="3225404"/>
            <a:ext cx="30003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2"/>
          <p:cNvCxnSpPr/>
          <p:nvPr/>
        </p:nvCxnSpPr>
        <p:spPr>
          <a:xfrm flipH="1" flipV="1">
            <a:off x="2371725" y="3212306"/>
            <a:ext cx="1" cy="23336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"/>
          <p:cNvCxnSpPr/>
          <p:nvPr/>
        </p:nvCxnSpPr>
        <p:spPr>
          <a:xfrm>
            <a:off x="0" y="3431384"/>
            <a:ext cx="2362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椭圆 3"/>
          <p:cNvSpPr/>
          <p:nvPr/>
        </p:nvSpPr>
        <p:spPr>
          <a:xfrm>
            <a:off x="-532400" y="3158949"/>
            <a:ext cx="561224" cy="540103"/>
          </a:xfrm>
          <a:prstGeom prst="ellipse">
            <a:avLst/>
          </a:prstGeom>
          <a:gradFill flip="none" rotWithShape="1">
            <a:gsLst>
              <a:gs pos="0">
                <a:srgbClr val="0070C0"/>
              </a:gs>
              <a:gs pos="17000">
                <a:srgbClr val="0070C0"/>
              </a:gs>
              <a:gs pos="35000">
                <a:srgbClr val="0070C0"/>
              </a:gs>
              <a:gs pos="58000">
                <a:srgbClr val="005DA2">
                  <a:alpha val="50000"/>
                </a:srgbClr>
              </a:gs>
              <a:gs pos="79000">
                <a:srgbClr val="3366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8" name="椭圆 1"/>
          <p:cNvSpPr/>
          <p:nvPr/>
        </p:nvSpPr>
        <p:spPr>
          <a:xfrm>
            <a:off x="2512219" y="2536219"/>
            <a:ext cx="561224" cy="540103"/>
          </a:xfrm>
          <a:prstGeom prst="ellipse">
            <a:avLst/>
          </a:prstGeom>
          <a:gradFill flip="none" rotWithShape="1">
            <a:gsLst>
              <a:gs pos="0">
                <a:srgbClr val="0070C0"/>
              </a:gs>
              <a:gs pos="17000">
                <a:srgbClr val="0070C0"/>
              </a:gs>
              <a:gs pos="35000">
                <a:srgbClr val="0070C0"/>
              </a:gs>
              <a:gs pos="58000">
                <a:srgbClr val="005DA2">
                  <a:alpha val="50000"/>
                </a:srgbClr>
              </a:gs>
              <a:gs pos="79000">
                <a:srgbClr val="3366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9" name="椭圆 2"/>
          <p:cNvSpPr/>
          <p:nvPr/>
        </p:nvSpPr>
        <p:spPr>
          <a:xfrm>
            <a:off x="8386926" y="3186488"/>
            <a:ext cx="561224" cy="540103"/>
          </a:xfrm>
          <a:prstGeom prst="ellipse">
            <a:avLst/>
          </a:prstGeom>
          <a:gradFill flip="none" rotWithShape="1">
            <a:gsLst>
              <a:gs pos="0">
                <a:srgbClr val="0070C0"/>
              </a:gs>
              <a:gs pos="17000">
                <a:srgbClr val="0070C0"/>
              </a:gs>
              <a:gs pos="35000">
                <a:srgbClr val="0070C0"/>
              </a:gs>
              <a:gs pos="58000">
                <a:srgbClr val="005DA2">
                  <a:alpha val="50000"/>
                </a:srgbClr>
              </a:gs>
              <a:gs pos="79000">
                <a:srgbClr val="3366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0" name="矩形 16"/>
          <p:cNvSpPr>
            <a:spLocks noChangeArrowheads="1"/>
          </p:cNvSpPr>
          <p:nvPr/>
        </p:nvSpPr>
        <p:spPr bwMode="auto">
          <a:xfrm>
            <a:off x="3602151" y="3652844"/>
            <a:ext cx="185392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dirty="0">
                <a:latin typeface="+mj-lt"/>
                <a:ea typeface="微软雅黑" pitchFamily="34" charset="-122"/>
                <a:sym typeface="Arial" pitchFamily="34" charset="0"/>
              </a:rPr>
              <a:t>01</a:t>
            </a:r>
            <a:r>
              <a:rPr lang="zh-CN" altLang="en-US" dirty="0">
                <a:latin typeface="+mj-lt"/>
                <a:ea typeface="微软雅黑" pitchFamily="34" charset="-122"/>
                <a:sym typeface="Arial" pitchFamily="34" charset="0"/>
              </a:rPr>
              <a:t>：</a:t>
            </a:r>
            <a:r>
              <a:rPr lang="tr-TR" altLang="zh-CN" dirty="0">
                <a:latin typeface="+mj-lt"/>
                <a:ea typeface="微软雅黑" pitchFamily="34" charset="-122"/>
                <a:sym typeface="Arial" pitchFamily="34" charset="0"/>
              </a:rPr>
              <a:t>Text here...</a:t>
            </a:r>
            <a:endParaRPr lang="en-US" altLang="zh-CN" dirty="0">
              <a:latin typeface="+mj-lt"/>
              <a:ea typeface="微软雅黑" pitchFamily="34" charset="-122"/>
              <a:sym typeface="Arial" pitchFamily="34" charset="0"/>
            </a:endParaRPr>
          </a:p>
        </p:txBody>
      </p:sp>
      <p:grpSp>
        <p:nvGrpSpPr>
          <p:cNvPr id="130" name="组合 129"/>
          <p:cNvGrpSpPr/>
          <p:nvPr/>
        </p:nvGrpSpPr>
        <p:grpSpPr>
          <a:xfrm>
            <a:off x="8230541" y="-1197194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1" name="同心圆 13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132" name="椭圆 13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+mj-lt"/>
                <a:ea typeface="宋体"/>
              </a:endParaRPr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5808356" y="-378556"/>
            <a:ext cx="840197" cy="8405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4" name="同心圆 13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135" name="椭圆 13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6802424" y="-502500"/>
            <a:ext cx="1187204" cy="118763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7" name="同心圆 1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138" name="椭圆 13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9832013" y="-223358"/>
            <a:ext cx="914281" cy="91461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0" name="同心圆 13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141" name="椭圆 14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+mj-lt"/>
                <a:ea typeface="宋体"/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1026167" y="6512646"/>
            <a:ext cx="785040" cy="7853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3" name="同心圆 1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144" name="椭圆 14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</p:grpSp>
      <p:grpSp>
        <p:nvGrpSpPr>
          <p:cNvPr id="145" name="组合 144"/>
          <p:cNvGrpSpPr/>
          <p:nvPr/>
        </p:nvGrpSpPr>
        <p:grpSpPr>
          <a:xfrm>
            <a:off x="5287774" y="5831640"/>
            <a:ext cx="336611" cy="3367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6" name="同心圆 1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147" name="椭圆 14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</p:grpSp>
      <p:grpSp>
        <p:nvGrpSpPr>
          <p:cNvPr id="148" name="组合 147"/>
          <p:cNvGrpSpPr/>
          <p:nvPr/>
        </p:nvGrpSpPr>
        <p:grpSpPr>
          <a:xfrm>
            <a:off x="4246057" y="5561176"/>
            <a:ext cx="705342" cy="705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9" name="同心圆 14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150" name="椭圆 14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11003122" y="-1220177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2" name="同心圆 15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153" name="椭圆 15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+mj-lt"/>
                <a:ea typeface="宋体"/>
              </a:endParaRPr>
            </a:p>
          </p:txBody>
        </p:sp>
      </p:grpSp>
      <p:grpSp>
        <p:nvGrpSpPr>
          <p:cNvPr id="154" name="组合 153"/>
          <p:cNvGrpSpPr/>
          <p:nvPr/>
        </p:nvGrpSpPr>
        <p:grpSpPr>
          <a:xfrm>
            <a:off x="10943273" y="393745"/>
            <a:ext cx="297401" cy="2975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5" name="同心圆 15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156" name="椭圆 15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</p:grpSp>
      <p:grpSp>
        <p:nvGrpSpPr>
          <p:cNvPr id="157" name="组合 156"/>
          <p:cNvGrpSpPr/>
          <p:nvPr/>
        </p:nvGrpSpPr>
        <p:grpSpPr>
          <a:xfrm>
            <a:off x="2595166" y="6066750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8" name="同心圆 15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159" name="椭圆 158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+mj-lt"/>
                <a:ea typeface="宋体"/>
              </a:endParaRPr>
            </a:p>
          </p:txBody>
        </p:sp>
      </p:grpSp>
      <p:grpSp>
        <p:nvGrpSpPr>
          <p:cNvPr id="160" name="组合 159"/>
          <p:cNvGrpSpPr/>
          <p:nvPr/>
        </p:nvGrpSpPr>
        <p:grpSpPr>
          <a:xfrm>
            <a:off x="1704536" y="5934054"/>
            <a:ext cx="693499" cy="69375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1" name="同心圆 16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162" name="椭圆 16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</p:grpSp>
      <p:grpSp>
        <p:nvGrpSpPr>
          <p:cNvPr id="163" name="组合 162"/>
          <p:cNvGrpSpPr/>
          <p:nvPr/>
        </p:nvGrpSpPr>
        <p:grpSpPr>
          <a:xfrm>
            <a:off x="392324" y="6354304"/>
            <a:ext cx="422448" cy="4226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4" name="同心圆 16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165" name="椭圆 16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</p:grpSp>
      <p:grpSp>
        <p:nvGrpSpPr>
          <p:cNvPr id="166" name="组合 165"/>
          <p:cNvGrpSpPr/>
          <p:nvPr/>
        </p:nvGrpSpPr>
        <p:grpSpPr>
          <a:xfrm>
            <a:off x="160401" y="6109837"/>
            <a:ext cx="211223" cy="2113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7" name="同心圆 16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168" name="椭圆 16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</p:grpSp>
      <p:grpSp>
        <p:nvGrpSpPr>
          <p:cNvPr id="170" name="组合 13"/>
          <p:cNvGrpSpPr>
            <a:grpSpLocks/>
          </p:cNvGrpSpPr>
          <p:nvPr/>
        </p:nvGrpSpPr>
        <p:grpSpPr bwMode="auto">
          <a:xfrm>
            <a:off x="4513944" y="4223657"/>
            <a:ext cx="7678056" cy="4273436"/>
            <a:chOff x="3034647" y="2252918"/>
            <a:chExt cx="9309757" cy="4555729"/>
          </a:xfrm>
        </p:grpSpPr>
        <p:pic>
          <p:nvPicPr>
            <p:cNvPr id="171" name="图片 1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4647" y="2252918"/>
              <a:ext cx="9309757" cy="2875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2" name="图片 1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9931" y="5118099"/>
              <a:ext cx="5178427" cy="1690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3" name="矩形 16"/>
          <p:cNvSpPr>
            <a:spLocks noChangeArrowheads="1"/>
          </p:cNvSpPr>
          <p:nvPr/>
        </p:nvSpPr>
        <p:spPr bwMode="auto">
          <a:xfrm>
            <a:off x="5441841" y="3652844"/>
            <a:ext cx="185392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dirty="0">
                <a:latin typeface="+mj-lt"/>
                <a:ea typeface="微软雅黑" pitchFamily="34" charset="-122"/>
                <a:sym typeface="Arial" pitchFamily="34" charset="0"/>
              </a:rPr>
              <a:t>02</a:t>
            </a:r>
            <a:r>
              <a:rPr lang="zh-CN" altLang="en-US" dirty="0">
                <a:latin typeface="+mj-lt"/>
                <a:ea typeface="微软雅黑" pitchFamily="34" charset="-122"/>
                <a:sym typeface="Arial" pitchFamily="34" charset="0"/>
              </a:rPr>
              <a:t>：</a:t>
            </a:r>
            <a:r>
              <a:rPr lang="tr-TR" altLang="zh-CN" dirty="0">
                <a:latin typeface="+mj-lt"/>
                <a:ea typeface="微软雅黑" pitchFamily="34" charset="-122"/>
                <a:sym typeface="Arial" pitchFamily="34" charset="0"/>
              </a:rPr>
              <a:t>Text here...</a:t>
            </a:r>
            <a:endParaRPr lang="en-US" altLang="zh-CN" dirty="0">
              <a:latin typeface="+mj-lt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64" name="矩形 16"/>
          <p:cNvSpPr>
            <a:spLocks noChangeArrowheads="1"/>
          </p:cNvSpPr>
          <p:nvPr/>
        </p:nvSpPr>
        <p:spPr bwMode="auto">
          <a:xfrm>
            <a:off x="7295769" y="3652844"/>
            <a:ext cx="185392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dirty="0">
                <a:latin typeface="+mj-lt"/>
                <a:ea typeface="微软雅黑" pitchFamily="34" charset="-122"/>
                <a:sym typeface="Arial" pitchFamily="34" charset="0"/>
              </a:rPr>
              <a:t>03</a:t>
            </a:r>
            <a:r>
              <a:rPr lang="zh-CN" altLang="en-US" dirty="0">
                <a:latin typeface="+mj-lt"/>
                <a:ea typeface="微软雅黑" pitchFamily="34" charset="-122"/>
                <a:sym typeface="Arial" pitchFamily="34" charset="0"/>
              </a:rPr>
              <a:t>：</a:t>
            </a:r>
            <a:r>
              <a:rPr lang="tr-TR" altLang="zh-CN" dirty="0">
                <a:latin typeface="+mj-lt"/>
                <a:ea typeface="微软雅黑" pitchFamily="34" charset="-122"/>
                <a:sym typeface="Arial" pitchFamily="34" charset="0"/>
              </a:rPr>
              <a:t>Text here...</a:t>
            </a:r>
            <a:endParaRPr lang="en-US" altLang="zh-CN" dirty="0">
              <a:latin typeface="+mj-lt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65" name="矩形 16"/>
          <p:cNvSpPr>
            <a:spLocks noChangeArrowheads="1"/>
          </p:cNvSpPr>
          <p:nvPr/>
        </p:nvSpPr>
        <p:spPr bwMode="auto">
          <a:xfrm>
            <a:off x="3602151" y="4050303"/>
            <a:ext cx="185392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dirty="0">
                <a:latin typeface="+mj-lt"/>
                <a:ea typeface="微软雅黑" pitchFamily="34" charset="-122"/>
                <a:sym typeface="Arial" pitchFamily="34" charset="0"/>
              </a:rPr>
              <a:t>04</a:t>
            </a:r>
            <a:r>
              <a:rPr lang="zh-CN" altLang="en-US" dirty="0">
                <a:latin typeface="+mj-lt"/>
                <a:ea typeface="微软雅黑" pitchFamily="34" charset="-122"/>
                <a:sym typeface="Arial" pitchFamily="34" charset="0"/>
              </a:rPr>
              <a:t>：</a:t>
            </a:r>
            <a:r>
              <a:rPr lang="tr-TR" altLang="zh-CN" dirty="0">
                <a:latin typeface="+mj-lt"/>
                <a:ea typeface="微软雅黑" pitchFamily="34" charset="-122"/>
                <a:sym typeface="Arial" pitchFamily="34" charset="0"/>
              </a:rPr>
              <a:t>Text here...</a:t>
            </a:r>
            <a:endParaRPr lang="en-US" altLang="zh-CN" dirty="0">
              <a:latin typeface="+mj-lt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66" name="矩形 16"/>
          <p:cNvSpPr>
            <a:spLocks noChangeArrowheads="1"/>
          </p:cNvSpPr>
          <p:nvPr/>
        </p:nvSpPr>
        <p:spPr bwMode="auto">
          <a:xfrm>
            <a:off x="5456080" y="4050303"/>
            <a:ext cx="185392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dirty="0">
                <a:latin typeface="+mj-lt"/>
                <a:ea typeface="微软雅黑" pitchFamily="34" charset="-122"/>
                <a:sym typeface="Arial" pitchFamily="34" charset="0"/>
              </a:rPr>
              <a:t>05</a:t>
            </a:r>
            <a:r>
              <a:rPr lang="zh-CN" altLang="en-US" dirty="0">
                <a:latin typeface="+mj-lt"/>
                <a:ea typeface="微软雅黑" pitchFamily="34" charset="-122"/>
                <a:sym typeface="Arial" pitchFamily="34" charset="0"/>
              </a:rPr>
              <a:t>：</a:t>
            </a:r>
            <a:r>
              <a:rPr lang="tr-TR" altLang="zh-CN" dirty="0">
                <a:latin typeface="+mj-lt"/>
                <a:ea typeface="微软雅黑" pitchFamily="34" charset="-122"/>
                <a:sym typeface="Arial" pitchFamily="34" charset="0"/>
              </a:rPr>
              <a:t>Text here...</a:t>
            </a:r>
            <a:endParaRPr lang="en-US" altLang="zh-CN" dirty="0">
              <a:latin typeface="+mj-lt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67" name="矩形 16"/>
          <p:cNvSpPr>
            <a:spLocks noChangeArrowheads="1"/>
          </p:cNvSpPr>
          <p:nvPr/>
        </p:nvSpPr>
        <p:spPr bwMode="auto">
          <a:xfrm>
            <a:off x="7310008" y="4050303"/>
            <a:ext cx="185392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dirty="0">
                <a:latin typeface="+mj-lt"/>
                <a:ea typeface="微软雅黑" pitchFamily="34" charset="-122"/>
                <a:sym typeface="Arial" pitchFamily="34" charset="0"/>
              </a:rPr>
              <a:t>06</a:t>
            </a:r>
            <a:r>
              <a:rPr lang="zh-CN" altLang="en-US" dirty="0">
                <a:latin typeface="+mj-lt"/>
                <a:ea typeface="微软雅黑" pitchFamily="34" charset="-122"/>
                <a:sym typeface="Arial" pitchFamily="34" charset="0"/>
              </a:rPr>
              <a:t>：</a:t>
            </a:r>
            <a:r>
              <a:rPr lang="tr-TR" altLang="zh-CN" dirty="0">
                <a:latin typeface="+mj-lt"/>
                <a:ea typeface="微软雅黑" pitchFamily="34" charset="-122"/>
                <a:sym typeface="Arial" pitchFamily="34" charset="0"/>
              </a:rPr>
              <a:t>Text here...</a:t>
            </a:r>
            <a:endParaRPr lang="en-US" altLang="zh-CN" dirty="0">
              <a:latin typeface="+mj-lt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631179" y="3456539"/>
            <a:ext cx="5200331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306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1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01874E-6 C 0.07044 -0.00046 0.14987 -0.00069 0.21367 -0.00069 C 0.21393 -0.01203 0.21367 -0.01619 0.21393 -0.0303 C 0.21862 -0.03053 0.22747 -0.03053 0.23633 -0.03076 C 0.23633 -0.0458 0.23737 -0.11959 0.23633 -0.15012 C 0.22838 -0.14827 0.22786 -0.14712 0.21419 -0.14203 C 0.21393 -0.15498 0.21445 -0.1603 0.21393 -0.17649 C 0.22474 -0.18182 0.25091 -0.19176 0.26133 -0.19408 C 0.26185 -0.16909 0.26133 -0.05922 0.26185 -0.03169 L 0.28385 -0.03169 C 0.28385 -0.01804 0.28385 -0.01411 0.28385 0.00047 C 0.41067 0.00162 0.8845 0.00023 1.04245 -0.00092 " pathEditMode="relative" rAng="0" ptsTypes="AAAAAAAAAAAA">
                                      <p:cBhvr>
                                        <p:cTn id="12" dur="4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22" y="-96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00" fill="hold"/>
                                        <p:tgtEl>
                                          <p:spTgt spid="117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xit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6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4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7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9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9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9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9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2" presetClass="exit" presetSubtype="8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8" dur="1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mph" presetSubtype="0" accel="7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70" dur="5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000000" y="10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1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ccel="7000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animScale>
                                      <p:cBhvr>
                                        <p:cTn id="78" dur="5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000000" y="10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2" nodeType="withEffect">
                                  <p:stCondLst>
                                    <p:cond delay="3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100"/>
                            </p:stCondLst>
                            <p:childTnLst>
                              <p:par>
                                <p:cTn id="8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6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1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6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1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6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1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600"/>
                            </p:stCondLst>
                            <p:childTnLst>
                              <p:par>
                                <p:cTn id="11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 tmFilter="0, 0; .2, .5; .8, .5; 1, 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250" autoRev="1" fill="hold"/>
                                        <p:tgtEl>
                                          <p:spTgt spid="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2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5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1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 tmFilter="0, 0; .2, .5; .8, .5; 1, 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0" dur="250" autoRev="1" fill="hold"/>
                                        <p:tgtEl>
                                          <p:spTgt spid="1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/>
      <p:bldP spid="117" grpId="0" animBg="1"/>
      <p:bldP spid="117" grpId="1" animBg="1"/>
      <p:bldP spid="118" grpId="0" animBg="1"/>
      <p:bldP spid="118" grpId="1" animBg="1"/>
      <p:bldP spid="118" grpId="2" animBg="1"/>
      <p:bldP spid="119" grpId="0" animBg="1"/>
      <p:bldP spid="119" grpId="1" animBg="1"/>
      <p:bldP spid="119" grpId="2" animBg="1"/>
      <p:bldP spid="120" grpId="0"/>
      <p:bldP spid="63" grpId="0"/>
      <p:bldP spid="64" grpId="0"/>
      <p:bldP spid="65" grpId="0"/>
      <p:bldP spid="66" grpId="0"/>
      <p:bldP spid="67" grpId="0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/>
          <p:cNvSpPr txBox="1"/>
          <p:nvPr/>
        </p:nvSpPr>
        <p:spPr>
          <a:xfrm>
            <a:off x="1319025" y="439873"/>
            <a:ext cx="268794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tr-TR" altLang="zh-CN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/>
              </a:rPr>
              <a:t>TITLE HERE</a:t>
            </a:r>
            <a:endParaRPr lang="zh-CN" altLang="en-US" sz="27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微软雅黑"/>
            </a:endParaRPr>
          </a:p>
        </p:txBody>
      </p:sp>
      <p:pic>
        <p:nvPicPr>
          <p:cNvPr id="58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883" y="333450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282" y="34282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99462" y="2597938"/>
            <a:ext cx="1759018" cy="538486"/>
          </a:xfrm>
          <a:prstGeom prst="rect">
            <a:avLst/>
          </a:prstGeom>
          <a:noFill/>
        </p:spPr>
        <p:txBody>
          <a:bodyPr wrap="none" lIns="121798" tIns="60899" rIns="121798" bIns="60899" rtlCol="0">
            <a:spAutoFit/>
          </a:bodyPr>
          <a:lstStyle/>
          <a:p>
            <a:r>
              <a:rPr lang="tr-TR" altLang="zh-CN" sz="2700" b="1" dirty="0">
                <a:latin typeface="+mj-lt"/>
                <a:ea typeface="微软雅黑" pitchFamily="34" charset="-122"/>
              </a:rPr>
              <a:t>STEP HERE</a:t>
            </a:r>
            <a:endParaRPr lang="zh-CN" altLang="en-US" sz="2700" b="1" dirty="0">
              <a:latin typeface="+mj-lt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0527" y="2326825"/>
            <a:ext cx="1255226" cy="399986"/>
          </a:xfrm>
          <a:prstGeom prst="rect">
            <a:avLst/>
          </a:prstGeom>
          <a:noFill/>
        </p:spPr>
        <p:txBody>
          <a:bodyPr wrap="none" lIns="121798" tIns="60899" rIns="121798" bIns="60899" rtlCol="0">
            <a:spAutoFit/>
          </a:bodyPr>
          <a:lstStyle/>
          <a:p>
            <a:r>
              <a:rPr lang="tr-TR" altLang="zh-CN" b="1" dirty="0">
                <a:solidFill>
                  <a:srgbClr val="0070C0"/>
                </a:solidFill>
                <a:latin typeface="+mj-lt"/>
                <a:ea typeface="微软雅黑" pitchFamily="34" charset="-122"/>
              </a:rPr>
              <a:t>STEP HERE</a:t>
            </a:r>
            <a:endParaRPr lang="zh-CN" altLang="en-US" b="1" dirty="0">
              <a:solidFill>
                <a:srgbClr val="0070C0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04769" y="5185118"/>
            <a:ext cx="1255226" cy="399986"/>
          </a:xfrm>
          <a:prstGeom prst="rect">
            <a:avLst/>
          </a:prstGeom>
          <a:noFill/>
        </p:spPr>
        <p:txBody>
          <a:bodyPr wrap="none" lIns="121798" tIns="60899" rIns="121798" bIns="60899" rtlCol="0">
            <a:spAutoFit/>
          </a:bodyPr>
          <a:lstStyle/>
          <a:p>
            <a:r>
              <a:rPr lang="tr-TR" altLang="zh-CN" b="1" dirty="0">
                <a:solidFill>
                  <a:srgbClr val="0070C0"/>
                </a:solidFill>
                <a:latin typeface="+mj-lt"/>
                <a:ea typeface="微软雅黑" pitchFamily="34" charset="-122"/>
              </a:rPr>
              <a:t>STEP HERE</a:t>
            </a:r>
            <a:endParaRPr lang="zh-CN" altLang="en-US" b="1" dirty="0">
              <a:solidFill>
                <a:srgbClr val="0070C0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13951" y="4364190"/>
            <a:ext cx="1255226" cy="399986"/>
          </a:xfrm>
          <a:prstGeom prst="rect">
            <a:avLst/>
          </a:prstGeom>
          <a:noFill/>
        </p:spPr>
        <p:txBody>
          <a:bodyPr wrap="none" lIns="121798" tIns="60899" rIns="121798" bIns="60899" rtlCol="0">
            <a:spAutoFit/>
          </a:bodyPr>
          <a:lstStyle/>
          <a:p>
            <a:r>
              <a:rPr lang="tr-TR" altLang="zh-CN" b="1" dirty="0">
                <a:solidFill>
                  <a:srgbClr val="0070C0"/>
                </a:solidFill>
                <a:latin typeface="+mj-lt"/>
                <a:ea typeface="微软雅黑" pitchFamily="34" charset="-122"/>
              </a:rPr>
              <a:t>STEP HERE</a:t>
            </a:r>
            <a:endParaRPr lang="zh-CN" altLang="en-US" b="1" dirty="0">
              <a:solidFill>
                <a:srgbClr val="0070C0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77963" y="2736824"/>
            <a:ext cx="1255226" cy="399986"/>
          </a:xfrm>
          <a:prstGeom prst="rect">
            <a:avLst/>
          </a:prstGeom>
          <a:noFill/>
        </p:spPr>
        <p:txBody>
          <a:bodyPr wrap="none" lIns="121798" tIns="60899" rIns="121798" bIns="60899" rtlCol="0">
            <a:spAutoFit/>
          </a:bodyPr>
          <a:lstStyle/>
          <a:p>
            <a:r>
              <a:rPr lang="tr-TR" altLang="zh-CN" b="1" dirty="0">
                <a:solidFill>
                  <a:srgbClr val="0070C0"/>
                </a:solidFill>
                <a:latin typeface="+mj-lt"/>
                <a:ea typeface="微软雅黑" pitchFamily="34" charset="-122"/>
              </a:rPr>
              <a:t>STEP HERE</a:t>
            </a:r>
            <a:endParaRPr lang="zh-CN" altLang="en-US" b="1" dirty="0">
              <a:solidFill>
                <a:srgbClr val="0070C0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58357" y="3753116"/>
            <a:ext cx="1255226" cy="399986"/>
          </a:xfrm>
          <a:prstGeom prst="rect">
            <a:avLst/>
          </a:prstGeom>
          <a:noFill/>
        </p:spPr>
        <p:txBody>
          <a:bodyPr wrap="none" lIns="121798" tIns="60899" rIns="121798" bIns="60899" rtlCol="0">
            <a:spAutoFit/>
          </a:bodyPr>
          <a:lstStyle/>
          <a:p>
            <a:r>
              <a:rPr lang="tr-TR" altLang="zh-CN" b="1" dirty="0">
                <a:solidFill>
                  <a:srgbClr val="0070C0"/>
                </a:solidFill>
                <a:latin typeface="+mj-lt"/>
                <a:ea typeface="微软雅黑" pitchFamily="34" charset="-122"/>
              </a:rPr>
              <a:t>STEP HERE</a:t>
            </a:r>
            <a:endParaRPr lang="zh-CN" altLang="en-US" b="1" dirty="0">
              <a:solidFill>
                <a:srgbClr val="0070C0"/>
              </a:solidFill>
              <a:latin typeface="+mj-lt"/>
              <a:ea typeface="微软雅黑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566740" y="2639562"/>
            <a:ext cx="1302306" cy="130277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" name="同心圆 1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+mj-lt"/>
                <a:ea typeface="微软雅黑" pitchFamily="3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+mj-lt"/>
                <a:ea typeface="微软雅黑" pitchFamily="34" charset="-122"/>
              </a:endParaRPr>
            </a:p>
          </p:txBody>
        </p:sp>
      </p:grpSp>
      <p:sp>
        <p:nvSpPr>
          <p:cNvPr id="16" name="椭圆 15"/>
          <p:cNvSpPr/>
          <p:nvPr/>
        </p:nvSpPr>
        <p:spPr>
          <a:xfrm>
            <a:off x="1414724" y="4389692"/>
            <a:ext cx="969262" cy="969613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8" tIns="60899" rIns="121798" bIns="60899" rtlCol="0" anchor="ctr"/>
          <a:lstStyle/>
          <a:p>
            <a:pPr algn="ctr"/>
            <a:endParaRPr lang="zh-CN" altLang="en-US">
              <a:solidFill>
                <a:srgbClr val="0070C0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450230" y="3918784"/>
            <a:ext cx="366322" cy="366454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8" tIns="60899" rIns="121798" bIns="60899" rtlCol="0" anchor="ctr"/>
          <a:lstStyle/>
          <a:p>
            <a:pPr algn="ctr"/>
            <a:endParaRPr lang="zh-CN" altLang="en-US">
              <a:solidFill>
                <a:srgbClr val="0070C0"/>
              </a:solidFill>
              <a:latin typeface="+mj-lt"/>
              <a:ea typeface="微软雅黑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167447" y="3045581"/>
            <a:ext cx="831762" cy="832064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+mj-lt"/>
                <a:ea typeface="微软雅黑" pitchFamily="34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+mj-lt"/>
                <a:ea typeface="微软雅黑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598834" y="5490413"/>
            <a:ext cx="292998" cy="293104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2" name="同心圆 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+mj-lt"/>
                <a:ea typeface="微软雅黑" pitchFamily="34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+mj-lt"/>
                <a:ea typeface="微软雅黑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031110" y="3098960"/>
            <a:ext cx="383842" cy="383981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+mj-lt"/>
                <a:ea typeface="微软雅黑" pitchFamily="34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+mj-lt"/>
                <a:ea typeface="微软雅黑" pitchFamily="34" charset="-122"/>
              </a:endParaRPr>
            </a:p>
          </p:txBody>
        </p:sp>
      </p:grpSp>
      <p:sp>
        <p:nvSpPr>
          <p:cNvPr id="27" name="椭圆 26"/>
          <p:cNvSpPr/>
          <p:nvPr/>
        </p:nvSpPr>
        <p:spPr>
          <a:xfrm>
            <a:off x="4361155" y="2053006"/>
            <a:ext cx="366322" cy="366454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8" tIns="60899" rIns="121798" bIns="60899" rtlCol="0" anchor="ctr"/>
          <a:lstStyle/>
          <a:p>
            <a:pPr algn="ctr"/>
            <a:endParaRPr lang="zh-CN" altLang="en-US">
              <a:solidFill>
                <a:srgbClr val="0070C0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5075866" y="5202440"/>
            <a:ext cx="183161" cy="18322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8" tIns="60899" rIns="121798" bIns="60899" rtlCol="0" anchor="ctr"/>
          <a:lstStyle/>
          <a:p>
            <a:pPr algn="ctr"/>
            <a:endParaRPr lang="zh-CN" altLang="en-US">
              <a:solidFill>
                <a:srgbClr val="0070C0"/>
              </a:solidFill>
              <a:latin typeface="+mj-lt"/>
              <a:ea typeface="微软雅黑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3712003" y="4440849"/>
            <a:ext cx="850884" cy="85119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0" name="同心圆 2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+mj-lt"/>
                <a:ea typeface="微软雅黑" pitchFamily="34" charset="-122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+mj-lt"/>
                <a:ea typeface="微软雅黑" pitchFamily="34" charset="-122"/>
              </a:endParaRPr>
            </a:p>
          </p:txBody>
        </p:sp>
      </p:grpSp>
      <p:sp>
        <p:nvSpPr>
          <p:cNvPr id="32" name="椭圆 31"/>
          <p:cNvSpPr/>
          <p:nvPr/>
        </p:nvSpPr>
        <p:spPr>
          <a:xfrm>
            <a:off x="2674436" y="1686553"/>
            <a:ext cx="366322" cy="366454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8" tIns="60899" rIns="121798" bIns="60899" rtlCol="0" anchor="ctr"/>
          <a:lstStyle/>
          <a:p>
            <a:pPr algn="ctr"/>
            <a:endParaRPr lang="zh-CN" altLang="en-US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3601850" y="4170947"/>
            <a:ext cx="183161" cy="18322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8" tIns="60899" rIns="121798" bIns="60899" rtlCol="0" anchor="ctr"/>
          <a:lstStyle/>
          <a:p>
            <a:pPr algn="ctr"/>
            <a:endParaRPr lang="zh-CN" altLang="en-US">
              <a:solidFill>
                <a:srgbClr val="0070C0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71196" y="3323518"/>
            <a:ext cx="4607912" cy="1507982"/>
          </a:xfrm>
          <a:prstGeom prst="rect">
            <a:avLst/>
          </a:prstGeom>
          <a:noFill/>
        </p:spPr>
        <p:txBody>
          <a:bodyPr wrap="square" lIns="121798" tIns="60899" rIns="121798" bIns="6089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500" dirty="0">
                <a:solidFill>
                  <a:srgbClr val="484848"/>
                </a:solidFill>
                <a:latin typeface="+mj-lt"/>
                <a:ea typeface="微软雅黑" pitchFamily="34" charset="-122"/>
              </a:rPr>
              <a:t>We use well-known development methodologies to create a customized approach for each of the projects. This allows us to achieve high quality outcomes and full transparency towards.</a:t>
            </a:r>
          </a:p>
        </p:txBody>
      </p:sp>
    </p:spTree>
    <p:extLst>
      <p:ext uri="{BB962C8B-B14F-4D97-AF65-F5344CB8AC3E}">
        <p14:creationId xmlns:p14="http://schemas.microsoft.com/office/powerpoint/2010/main" val="125973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2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2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99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01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02" dur="2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0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4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3450"/>
                                </p:stCondLst>
                                <p:childTnLst>
                                  <p:par>
                                    <p:cTn id="10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8" dur="1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11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11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11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11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7" grpId="0"/>
          <p:bldP spid="7" grpId="0"/>
          <p:bldP spid="8" grpId="0"/>
          <p:bldP spid="9" grpId="0"/>
          <p:bldP spid="10" grpId="0"/>
          <p:bldP spid="11" grpId="0"/>
          <p:bldP spid="12" grpId="0"/>
          <p:bldP spid="16" grpId="0" animBg="1"/>
          <p:bldP spid="17" grpId="0" animBg="1"/>
          <p:bldP spid="27" grpId="0" animBg="1"/>
          <p:bldP spid="28" grpId="0" animBg="1"/>
          <p:bldP spid="32" grpId="0" animBg="1"/>
          <p:bldP spid="33" grpId="0" animBg="1"/>
          <p:bldP spid="34" grpId="0"/>
          <p:bldP spid="34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99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01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02" dur="2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0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4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3450"/>
                                </p:stCondLst>
                                <p:childTnLst>
                                  <p:par>
                                    <p:cTn id="10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8" dur="1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11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11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11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11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8140"/>
                                </p:stCondLst>
                                <p:childTnLst>
                                  <p:par>
                                    <p:cTn id="11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7" grpId="0"/>
          <p:bldP spid="7" grpId="0"/>
          <p:bldP spid="8" grpId="0"/>
          <p:bldP spid="9" grpId="0"/>
          <p:bldP spid="10" grpId="0"/>
          <p:bldP spid="11" grpId="0"/>
          <p:bldP spid="12" grpId="0"/>
          <p:bldP spid="16" grpId="0" animBg="1"/>
          <p:bldP spid="17" grpId="0" animBg="1"/>
          <p:bldP spid="27" grpId="0" animBg="1"/>
          <p:bldP spid="28" grpId="0" animBg="1"/>
          <p:bldP spid="32" grpId="0" animBg="1"/>
          <p:bldP spid="33" grpId="0" animBg="1"/>
          <p:bldP spid="34" grpId="0"/>
          <p:bldP spid="34" grpId="1"/>
          <p:bldP spid="35" grpId="0"/>
        </p:bldLst>
      </p:timing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/>
          <p:cNvSpPr txBox="1"/>
          <p:nvPr/>
        </p:nvSpPr>
        <p:spPr>
          <a:xfrm>
            <a:off x="1319025" y="439873"/>
            <a:ext cx="268794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tr-TR" altLang="zh-CN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/>
              </a:rPr>
              <a:t>TITLE HERE</a:t>
            </a:r>
            <a:endParaRPr lang="zh-CN" altLang="en-US" sz="27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微软雅黑"/>
            </a:endParaRPr>
          </a:p>
        </p:txBody>
      </p:sp>
      <p:pic>
        <p:nvPicPr>
          <p:cNvPr id="58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883" y="333450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282" y="34282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47"/>
          <p:cNvSpPr>
            <a:spLocks noChangeArrowheads="1"/>
          </p:cNvSpPr>
          <p:nvPr/>
        </p:nvSpPr>
        <p:spPr bwMode="auto">
          <a:xfrm>
            <a:off x="1368425" y="5612943"/>
            <a:ext cx="9475788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latin typeface="+mj-lt"/>
                <a:ea typeface="微软雅黑" pitchFamily="34" charset="-122"/>
                <a:sym typeface="方正兰亭黑_GBK" pitchFamily="2" charset="-122"/>
              </a:rPr>
              <a:t>We use well-known development methodologies to create a customized approach for each of the projects. This allows us to achieve high quality outcomes and full transparency towards.</a:t>
            </a:r>
            <a:endParaRPr lang="zh-CN" altLang="en-US" dirty="0">
              <a:latin typeface="+mj-lt"/>
              <a:ea typeface="微软雅黑" pitchFamily="34" charset="-122"/>
            </a:endParaRPr>
          </a:p>
        </p:txBody>
      </p:sp>
      <p:sp>
        <p:nvSpPr>
          <p:cNvPr id="7" name="任意多边形 42"/>
          <p:cNvSpPr>
            <a:spLocks noChangeArrowheads="1"/>
          </p:cNvSpPr>
          <p:nvPr/>
        </p:nvSpPr>
        <p:spPr bwMode="auto">
          <a:xfrm>
            <a:off x="2017713" y="3743400"/>
            <a:ext cx="8158162" cy="1679575"/>
          </a:xfrm>
          <a:custGeom>
            <a:avLst/>
            <a:gdLst>
              <a:gd name="T0" fmla="*/ 500615 w 19135506"/>
              <a:gd name="T1" fmla="*/ 50304 h 3938179"/>
              <a:gd name="T2" fmla="*/ 517685 w 19135506"/>
              <a:gd name="T3" fmla="*/ 77488 h 3938179"/>
              <a:gd name="T4" fmla="*/ 527431 w 19135506"/>
              <a:gd name="T5" fmla="*/ 81394 h 3938179"/>
              <a:gd name="T6" fmla="*/ 539355 w 19135506"/>
              <a:gd name="T7" fmla="*/ 99966 h 3938179"/>
              <a:gd name="T8" fmla="*/ 552016 w 19135506"/>
              <a:gd name="T9" fmla="*/ 185183 h 3938179"/>
              <a:gd name="T10" fmla="*/ 563186 w 19135506"/>
              <a:gd name="T11" fmla="*/ 181953 h 3938179"/>
              <a:gd name="T12" fmla="*/ 580094 w 19135506"/>
              <a:gd name="T13" fmla="*/ 219526 h 3938179"/>
              <a:gd name="T14" fmla="*/ 659399 w 19135506"/>
              <a:gd name="T15" fmla="*/ 170504 h 3938179"/>
              <a:gd name="T16" fmla="*/ 705860 w 19135506"/>
              <a:gd name="T17" fmla="*/ 178250 h 3938179"/>
              <a:gd name="T18" fmla="*/ 721934 w 19135506"/>
              <a:gd name="T19" fmla="*/ 196967 h 3938179"/>
              <a:gd name="T20" fmla="*/ 774985 w 19135506"/>
              <a:gd name="T21" fmla="*/ 212288 h 3938179"/>
              <a:gd name="T22" fmla="*/ 786832 w 19135506"/>
              <a:gd name="T23" fmla="*/ 157266 h 3938179"/>
              <a:gd name="T24" fmla="*/ 796925 w 19135506"/>
              <a:gd name="T25" fmla="*/ 182404 h 3938179"/>
              <a:gd name="T26" fmla="*/ 824757 w 19135506"/>
              <a:gd name="T27" fmla="*/ 198030 h 3938179"/>
              <a:gd name="T28" fmla="*/ 844528 w 19135506"/>
              <a:gd name="T29" fmla="*/ 150553 h 3938179"/>
              <a:gd name="T30" fmla="*/ 883348 w 19135506"/>
              <a:gd name="T31" fmla="*/ 196532 h 3938179"/>
              <a:gd name="T32" fmla="*/ 898674 w 19135506"/>
              <a:gd name="T33" fmla="*/ 194726 h 3938179"/>
              <a:gd name="T34" fmla="*/ 913549 w 19135506"/>
              <a:gd name="T35" fmla="*/ 92324 h 3938179"/>
              <a:gd name="T36" fmla="*/ 935157 w 19135506"/>
              <a:gd name="T37" fmla="*/ 166811 h 3938179"/>
              <a:gd name="T38" fmla="*/ 964097 w 19135506"/>
              <a:gd name="T39" fmla="*/ 190325 h 3938179"/>
              <a:gd name="T40" fmla="*/ 994421 w 19135506"/>
              <a:gd name="T41" fmla="*/ 172617 h 3938179"/>
              <a:gd name="T42" fmla="*/ 1016901 w 19135506"/>
              <a:gd name="T43" fmla="*/ 175412 h 3938179"/>
              <a:gd name="T44" fmla="*/ 1037886 w 19135506"/>
              <a:gd name="T45" fmla="*/ 63386 h 3938179"/>
              <a:gd name="T46" fmla="*/ 1047322 w 19135506"/>
              <a:gd name="T47" fmla="*/ 41472 h 3938179"/>
              <a:gd name="T48" fmla="*/ 1062414 w 19135506"/>
              <a:gd name="T49" fmla="*/ 90708 h 3938179"/>
              <a:gd name="T50" fmla="*/ 1071985 w 19135506"/>
              <a:gd name="T51" fmla="*/ 81750 h 3938179"/>
              <a:gd name="T52" fmla="*/ 1085020 w 19135506"/>
              <a:gd name="T53" fmla="*/ 112558 h 3938179"/>
              <a:gd name="T54" fmla="*/ 1097476 w 19135506"/>
              <a:gd name="T55" fmla="*/ 165692 h 3938179"/>
              <a:gd name="T56" fmla="*/ 1110163 w 19135506"/>
              <a:gd name="T57" fmla="*/ 181167 h 3938179"/>
              <a:gd name="T58" fmla="*/ 1147703 w 19135506"/>
              <a:gd name="T59" fmla="*/ 162867 h 3938179"/>
              <a:gd name="T60" fmla="*/ 1215144 w 19135506"/>
              <a:gd name="T61" fmla="*/ 155605 h 3938179"/>
              <a:gd name="T62" fmla="*/ 1239661 w 19135506"/>
              <a:gd name="T63" fmla="*/ 185429 h 3938179"/>
              <a:gd name="T64" fmla="*/ 1281621 w 19135506"/>
              <a:gd name="T65" fmla="*/ 163557 h 3938179"/>
              <a:gd name="T66" fmla="*/ 1294954 w 19135506"/>
              <a:gd name="T67" fmla="*/ 185197 h 3938179"/>
              <a:gd name="T68" fmla="*/ 1334126 w 19135506"/>
              <a:gd name="T69" fmla="*/ 224015 h 3938179"/>
              <a:gd name="T70" fmla="*/ 1357160 w 19135506"/>
              <a:gd name="T71" fmla="*/ 229387 h 3938179"/>
              <a:gd name="T72" fmla="*/ 1380389 w 19135506"/>
              <a:gd name="T73" fmla="*/ 230043 h 3938179"/>
              <a:gd name="T74" fmla="*/ 1431097 w 19135506"/>
              <a:gd name="T75" fmla="*/ 195218 h 3938179"/>
              <a:gd name="T76" fmla="*/ 1455301 w 19135506"/>
              <a:gd name="T77" fmla="*/ 213884 h 3938179"/>
              <a:gd name="T78" fmla="*/ 1470519 w 19135506"/>
              <a:gd name="T79" fmla="*/ 244034 h 3938179"/>
              <a:gd name="T80" fmla="*/ 1477802 w 19135506"/>
              <a:gd name="T81" fmla="*/ 305497 h 3938179"/>
              <a:gd name="T82" fmla="*/ 6692 w 19135506"/>
              <a:gd name="T83" fmla="*/ 282686 h 3938179"/>
              <a:gd name="T84" fmla="*/ 59503 w 19135506"/>
              <a:gd name="T85" fmla="*/ 251159 h 3938179"/>
              <a:gd name="T86" fmla="*/ 100018 w 19135506"/>
              <a:gd name="T87" fmla="*/ 289479 h 3938179"/>
              <a:gd name="T88" fmla="*/ 129139 w 19135506"/>
              <a:gd name="T89" fmla="*/ 245980 h 3938179"/>
              <a:gd name="T90" fmla="*/ 173058 w 19135506"/>
              <a:gd name="T91" fmla="*/ 228685 h 3938179"/>
              <a:gd name="T92" fmla="*/ 212211 w 19135506"/>
              <a:gd name="T93" fmla="*/ 245926 h 3938179"/>
              <a:gd name="T94" fmla="*/ 234140 w 19135506"/>
              <a:gd name="T95" fmla="*/ 187835 h 3938179"/>
              <a:gd name="T96" fmla="*/ 279744 w 19135506"/>
              <a:gd name="T97" fmla="*/ 164895 h 3938179"/>
              <a:gd name="T98" fmla="*/ 298776 w 19135506"/>
              <a:gd name="T99" fmla="*/ 214716 h 3938179"/>
              <a:gd name="T100" fmla="*/ 307400 w 19135506"/>
              <a:gd name="T101" fmla="*/ 212016 h 3938179"/>
              <a:gd name="T102" fmla="*/ 323543 w 19135506"/>
              <a:gd name="T103" fmla="*/ 104476 h 3938179"/>
              <a:gd name="T104" fmla="*/ 349715 w 19135506"/>
              <a:gd name="T105" fmla="*/ 102498 h 3938179"/>
              <a:gd name="T106" fmla="*/ 370361 w 19135506"/>
              <a:gd name="T107" fmla="*/ 176679 h 3938179"/>
              <a:gd name="T108" fmla="*/ 384774 w 19135506"/>
              <a:gd name="T109" fmla="*/ 211102 h 3938179"/>
              <a:gd name="T110" fmla="*/ 419622 w 19135506"/>
              <a:gd name="T111" fmla="*/ 175616 h 3938179"/>
              <a:gd name="T112" fmla="*/ 432774 w 19135506"/>
              <a:gd name="T113" fmla="*/ 172941 h 3938179"/>
              <a:gd name="T114" fmla="*/ 472040 w 19135506"/>
              <a:gd name="T115" fmla="*/ 197165 h 3938179"/>
              <a:gd name="T116" fmla="*/ 483609 w 19135506"/>
              <a:gd name="T117" fmla="*/ 29819 h 393817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9135506"/>
              <a:gd name="T178" fmla="*/ 0 h 3938179"/>
              <a:gd name="T179" fmla="*/ 19135506 w 19135506"/>
              <a:gd name="T180" fmla="*/ 3938179 h 393817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9135506" h="3938179">
                <a:moveTo>
                  <a:pt x="6319584" y="0"/>
                </a:moveTo>
                <a:lnTo>
                  <a:pt x="6354329" y="0"/>
                </a:lnTo>
                <a:lnTo>
                  <a:pt x="6354329" y="316483"/>
                </a:lnTo>
                <a:lnTo>
                  <a:pt x="6369961" y="316483"/>
                </a:lnTo>
                <a:lnTo>
                  <a:pt x="6369961" y="339400"/>
                </a:lnTo>
                <a:lnTo>
                  <a:pt x="6385783" y="339400"/>
                </a:lnTo>
                <a:lnTo>
                  <a:pt x="6385783" y="355114"/>
                </a:lnTo>
                <a:lnTo>
                  <a:pt x="6401890" y="355114"/>
                </a:lnTo>
                <a:lnTo>
                  <a:pt x="6401890" y="384400"/>
                </a:lnTo>
                <a:lnTo>
                  <a:pt x="6432022" y="384400"/>
                </a:lnTo>
                <a:lnTo>
                  <a:pt x="6432022" y="410662"/>
                </a:lnTo>
                <a:lnTo>
                  <a:pt x="6460211" y="410662"/>
                </a:lnTo>
                <a:lnTo>
                  <a:pt x="6460211" y="648473"/>
                </a:lnTo>
                <a:lnTo>
                  <a:pt x="6515492" y="648473"/>
                </a:lnTo>
                <a:lnTo>
                  <a:pt x="6515492" y="667492"/>
                </a:lnTo>
                <a:lnTo>
                  <a:pt x="6534331" y="667492"/>
                </a:lnTo>
                <a:lnTo>
                  <a:pt x="6534331" y="818313"/>
                </a:lnTo>
                <a:lnTo>
                  <a:pt x="6564496" y="818313"/>
                </a:lnTo>
                <a:lnTo>
                  <a:pt x="6564496" y="1099760"/>
                </a:lnTo>
                <a:lnTo>
                  <a:pt x="6589473" y="1099760"/>
                </a:lnTo>
                <a:lnTo>
                  <a:pt x="6589473" y="1065371"/>
                </a:lnTo>
                <a:lnTo>
                  <a:pt x="6622386" y="1065371"/>
                </a:lnTo>
                <a:lnTo>
                  <a:pt x="6622386" y="1033136"/>
                </a:lnTo>
                <a:lnTo>
                  <a:pt x="6654607" y="1033136"/>
                </a:lnTo>
                <a:lnTo>
                  <a:pt x="6654607" y="998898"/>
                </a:lnTo>
                <a:lnTo>
                  <a:pt x="6680488" y="998898"/>
                </a:lnTo>
                <a:lnTo>
                  <a:pt x="6680488" y="977694"/>
                </a:lnTo>
                <a:lnTo>
                  <a:pt x="6701683" y="977694"/>
                </a:lnTo>
                <a:lnTo>
                  <a:pt x="6701683" y="927363"/>
                </a:lnTo>
                <a:lnTo>
                  <a:pt x="6718882" y="927363"/>
                </a:lnTo>
                <a:lnTo>
                  <a:pt x="6718882" y="739185"/>
                </a:lnTo>
                <a:lnTo>
                  <a:pt x="6757099" y="739185"/>
                </a:lnTo>
                <a:lnTo>
                  <a:pt x="6757099" y="927363"/>
                </a:lnTo>
                <a:lnTo>
                  <a:pt x="6764219" y="927363"/>
                </a:lnTo>
                <a:lnTo>
                  <a:pt x="6764219" y="977694"/>
                </a:lnTo>
                <a:lnTo>
                  <a:pt x="6791055" y="977694"/>
                </a:lnTo>
                <a:lnTo>
                  <a:pt x="6791055" y="1025880"/>
                </a:lnTo>
                <a:lnTo>
                  <a:pt x="6806253" y="1025880"/>
                </a:lnTo>
                <a:lnTo>
                  <a:pt x="6806253" y="1049254"/>
                </a:lnTo>
                <a:lnTo>
                  <a:pt x="6819501" y="1049254"/>
                </a:lnTo>
                <a:lnTo>
                  <a:pt x="6819501" y="1092459"/>
                </a:lnTo>
                <a:lnTo>
                  <a:pt x="6839583" y="1092459"/>
                </a:lnTo>
                <a:lnTo>
                  <a:pt x="6839583" y="1126848"/>
                </a:lnTo>
                <a:lnTo>
                  <a:pt x="6859609" y="1126848"/>
                </a:lnTo>
                <a:lnTo>
                  <a:pt x="6859609" y="1163504"/>
                </a:lnTo>
                <a:lnTo>
                  <a:pt x="6870111" y="1163504"/>
                </a:lnTo>
                <a:lnTo>
                  <a:pt x="6870111" y="1193472"/>
                </a:lnTo>
                <a:lnTo>
                  <a:pt x="6886710" y="1193472"/>
                </a:lnTo>
                <a:lnTo>
                  <a:pt x="6886710" y="1241070"/>
                </a:lnTo>
                <a:lnTo>
                  <a:pt x="6916818" y="1241070"/>
                </a:lnTo>
                <a:lnTo>
                  <a:pt x="6916818" y="1288668"/>
                </a:lnTo>
                <a:lnTo>
                  <a:pt x="6960129" y="1288668"/>
                </a:lnTo>
                <a:lnTo>
                  <a:pt x="6960129" y="1886191"/>
                </a:lnTo>
                <a:lnTo>
                  <a:pt x="6989671" y="1886191"/>
                </a:lnTo>
                <a:lnTo>
                  <a:pt x="6989671" y="1920580"/>
                </a:lnTo>
                <a:lnTo>
                  <a:pt x="7012253" y="1920580"/>
                </a:lnTo>
                <a:lnTo>
                  <a:pt x="7012253" y="1981768"/>
                </a:lnTo>
                <a:lnTo>
                  <a:pt x="7029883" y="1981768"/>
                </a:lnTo>
                <a:lnTo>
                  <a:pt x="7029883" y="2075133"/>
                </a:lnTo>
                <a:lnTo>
                  <a:pt x="7046855" y="2075133"/>
                </a:lnTo>
                <a:lnTo>
                  <a:pt x="7046855" y="2513674"/>
                </a:lnTo>
                <a:lnTo>
                  <a:pt x="7097072" y="2513674"/>
                </a:lnTo>
                <a:lnTo>
                  <a:pt x="7097072" y="2455847"/>
                </a:lnTo>
                <a:lnTo>
                  <a:pt x="7123518" y="2455847"/>
                </a:lnTo>
                <a:lnTo>
                  <a:pt x="7123518" y="2387208"/>
                </a:lnTo>
                <a:lnTo>
                  <a:pt x="7152441" y="2387208"/>
                </a:lnTo>
                <a:lnTo>
                  <a:pt x="7152441" y="2313179"/>
                </a:lnTo>
                <a:lnTo>
                  <a:pt x="7169286" y="2313179"/>
                </a:lnTo>
                <a:lnTo>
                  <a:pt x="7169286" y="2283792"/>
                </a:lnTo>
                <a:lnTo>
                  <a:pt x="7186283" y="2283792"/>
                </a:lnTo>
                <a:lnTo>
                  <a:pt x="7186283" y="2251411"/>
                </a:lnTo>
                <a:lnTo>
                  <a:pt x="7203653" y="2251411"/>
                </a:lnTo>
                <a:lnTo>
                  <a:pt x="7203653" y="2283792"/>
                </a:lnTo>
                <a:lnTo>
                  <a:pt x="7220650" y="2283792"/>
                </a:lnTo>
                <a:lnTo>
                  <a:pt x="7220650" y="2313179"/>
                </a:lnTo>
                <a:lnTo>
                  <a:pt x="7235034" y="2313179"/>
                </a:lnTo>
                <a:lnTo>
                  <a:pt x="7235034" y="2345559"/>
                </a:lnTo>
                <a:lnTo>
                  <a:pt x="7267664" y="2345559"/>
                </a:lnTo>
                <a:lnTo>
                  <a:pt x="7267664" y="2407034"/>
                </a:lnTo>
                <a:lnTo>
                  <a:pt x="7301127" y="2407034"/>
                </a:lnTo>
                <a:lnTo>
                  <a:pt x="7301127" y="2467288"/>
                </a:lnTo>
                <a:lnTo>
                  <a:pt x="7330066" y="2467288"/>
                </a:lnTo>
                <a:lnTo>
                  <a:pt x="7330066" y="2525471"/>
                </a:lnTo>
                <a:lnTo>
                  <a:pt x="7366102" y="2525471"/>
                </a:lnTo>
                <a:lnTo>
                  <a:pt x="7366102" y="2577376"/>
                </a:lnTo>
                <a:lnTo>
                  <a:pt x="7395646" y="2577376"/>
                </a:lnTo>
                <a:lnTo>
                  <a:pt x="7395646" y="2671388"/>
                </a:lnTo>
                <a:lnTo>
                  <a:pt x="7464760" y="2671388"/>
                </a:lnTo>
                <a:lnTo>
                  <a:pt x="7464760" y="2810898"/>
                </a:lnTo>
                <a:lnTo>
                  <a:pt x="7485849" y="2810898"/>
                </a:lnTo>
                <a:lnTo>
                  <a:pt x="7485849" y="2829917"/>
                </a:lnTo>
                <a:lnTo>
                  <a:pt x="7683404" y="2829917"/>
                </a:lnTo>
                <a:lnTo>
                  <a:pt x="7683404" y="2787266"/>
                </a:lnTo>
                <a:lnTo>
                  <a:pt x="7728750" y="2787266"/>
                </a:lnTo>
                <a:lnTo>
                  <a:pt x="7728750" y="2297834"/>
                </a:lnTo>
                <a:lnTo>
                  <a:pt x="7959101" y="2297834"/>
                </a:lnTo>
                <a:lnTo>
                  <a:pt x="7959101" y="2268896"/>
                </a:lnTo>
                <a:lnTo>
                  <a:pt x="7971553" y="2268896"/>
                </a:lnTo>
                <a:lnTo>
                  <a:pt x="7971553" y="2230947"/>
                </a:lnTo>
                <a:lnTo>
                  <a:pt x="8007769" y="2230947"/>
                </a:lnTo>
                <a:lnTo>
                  <a:pt x="8007769" y="2184280"/>
                </a:lnTo>
                <a:lnTo>
                  <a:pt x="8468472" y="2184280"/>
                </a:lnTo>
                <a:lnTo>
                  <a:pt x="8468472" y="2197978"/>
                </a:lnTo>
                <a:lnTo>
                  <a:pt x="8509244" y="2197978"/>
                </a:lnTo>
                <a:lnTo>
                  <a:pt x="8509244" y="2216997"/>
                </a:lnTo>
                <a:lnTo>
                  <a:pt x="8530734" y="2216997"/>
                </a:lnTo>
                <a:lnTo>
                  <a:pt x="8530734" y="2243731"/>
                </a:lnTo>
                <a:lnTo>
                  <a:pt x="8559315" y="2243731"/>
                </a:lnTo>
                <a:lnTo>
                  <a:pt x="8559315" y="2353512"/>
                </a:lnTo>
                <a:lnTo>
                  <a:pt x="8698824" y="2353512"/>
                </a:lnTo>
                <a:lnTo>
                  <a:pt x="8698824" y="2268897"/>
                </a:lnTo>
                <a:lnTo>
                  <a:pt x="8814000" y="2268897"/>
                </a:lnTo>
                <a:lnTo>
                  <a:pt x="8814000" y="2119653"/>
                </a:lnTo>
                <a:lnTo>
                  <a:pt x="9026510" y="2119653"/>
                </a:lnTo>
                <a:lnTo>
                  <a:pt x="9026510" y="2268897"/>
                </a:lnTo>
                <a:lnTo>
                  <a:pt x="9026510" y="2297835"/>
                </a:lnTo>
                <a:lnTo>
                  <a:pt x="9108806" y="2297835"/>
                </a:lnTo>
                <a:lnTo>
                  <a:pt x="9108806" y="2437606"/>
                </a:lnTo>
                <a:lnTo>
                  <a:pt x="9141686" y="2437606"/>
                </a:lnTo>
                <a:lnTo>
                  <a:pt x="9141686" y="2577377"/>
                </a:lnTo>
                <a:lnTo>
                  <a:pt x="9173913" y="2577377"/>
                </a:lnTo>
                <a:lnTo>
                  <a:pt x="9173913" y="2655211"/>
                </a:lnTo>
                <a:lnTo>
                  <a:pt x="9226037" y="2655211"/>
                </a:lnTo>
                <a:lnTo>
                  <a:pt x="9226037" y="2623327"/>
                </a:lnTo>
                <a:lnTo>
                  <a:pt x="9244019" y="2623327"/>
                </a:lnTo>
                <a:lnTo>
                  <a:pt x="9244019" y="2593935"/>
                </a:lnTo>
                <a:lnTo>
                  <a:pt x="9259890" y="2593935"/>
                </a:lnTo>
                <a:lnTo>
                  <a:pt x="9259890" y="2573651"/>
                </a:lnTo>
                <a:lnTo>
                  <a:pt x="9316232" y="2573651"/>
                </a:lnTo>
                <a:lnTo>
                  <a:pt x="9316232" y="2539103"/>
                </a:lnTo>
                <a:lnTo>
                  <a:pt x="9438547" y="2539103"/>
                </a:lnTo>
                <a:lnTo>
                  <a:pt x="9438547" y="2573651"/>
                </a:lnTo>
                <a:lnTo>
                  <a:pt x="9462881" y="2573651"/>
                </a:lnTo>
                <a:lnTo>
                  <a:pt x="9462881" y="2593598"/>
                </a:lnTo>
                <a:lnTo>
                  <a:pt x="9504779" y="2593598"/>
                </a:lnTo>
                <a:lnTo>
                  <a:pt x="9504779" y="2579547"/>
                </a:lnTo>
                <a:lnTo>
                  <a:pt x="9535775" y="2579547"/>
                </a:lnTo>
                <a:lnTo>
                  <a:pt x="9535775" y="2548438"/>
                </a:lnTo>
                <a:lnTo>
                  <a:pt x="9769854" y="2548438"/>
                </a:lnTo>
                <a:lnTo>
                  <a:pt x="9769854" y="2610542"/>
                </a:lnTo>
                <a:lnTo>
                  <a:pt x="9947684" y="2610542"/>
                </a:lnTo>
                <a:lnTo>
                  <a:pt x="9947684" y="2736611"/>
                </a:lnTo>
                <a:lnTo>
                  <a:pt x="10000832" y="2736611"/>
                </a:lnTo>
                <a:lnTo>
                  <a:pt x="10000832" y="2388321"/>
                </a:lnTo>
                <a:lnTo>
                  <a:pt x="10034600" y="2388321"/>
                </a:lnTo>
                <a:lnTo>
                  <a:pt x="10034600" y="2356755"/>
                </a:lnTo>
                <a:lnTo>
                  <a:pt x="10050084" y="2356755"/>
                </a:lnTo>
                <a:lnTo>
                  <a:pt x="10050084" y="2315516"/>
                </a:lnTo>
                <a:lnTo>
                  <a:pt x="10067327" y="2315516"/>
                </a:lnTo>
                <a:lnTo>
                  <a:pt x="10067327" y="2040937"/>
                </a:lnTo>
                <a:lnTo>
                  <a:pt x="10082395" y="2040937"/>
                </a:lnTo>
                <a:lnTo>
                  <a:pt x="10082395" y="2027316"/>
                </a:lnTo>
                <a:lnTo>
                  <a:pt x="10112025" y="2027316"/>
                </a:lnTo>
                <a:lnTo>
                  <a:pt x="10112025" y="1791012"/>
                </a:lnTo>
                <a:lnTo>
                  <a:pt x="10153717" y="1791012"/>
                </a:lnTo>
                <a:lnTo>
                  <a:pt x="10153717" y="2027316"/>
                </a:lnTo>
                <a:lnTo>
                  <a:pt x="10171076" y="2027316"/>
                </a:lnTo>
                <a:lnTo>
                  <a:pt x="10171076" y="2040937"/>
                </a:lnTo>
                <a:lnTo>
                  <a:pt x="10183415" y="2040937"/>
                </a:lnTo>
                <a:lnTo>
                  <a:pt x="10183415" y="2238405"/>
                </a:lnTo>
                <a:lnTo>
                  <a:pt x="10214311" y="2238405"/>
                </a:lnTo>
                <a:lnTo>
                  <a:pt x="10214311" y="2278506"/>
                </a:lnTo>
                <a:lnTo>
                  <a:pt x="10242721" y="2278506"/>
                </a:lnTo>
                <a:lnTo>
                  <a:pt x="10242721" y="2315516"/>
                </a:lnTo>
                <a:lnTo>
                  <a:pt x="10245675" y="2315516"/>
                </a:lnTo>
                <a:lnTo>
                  <a:pt x="10245675" y="2321757"/>
                </a:lnTo>
                <a:lnTo>
                  <a:pt x="10260855" y="2321757"/>
                </a:lnTo>
                <a:lnTo>
                  <a:pt x="10260855" y="2351382"/>
                </a:lnTo>
                <a:lnTo>
                  <a:pt x="10283960" y="2351382"/>
                </a:lnTo>
                <a:lnTo>
                  <a:pt x="10283960" y="2554305"/>
                </a:lnTo>
                <a:lnTo>
                  <a:pt x="10295558" y="2554305"/>
                </a:lnTo>
                <a:lnTo>
                  <a:pt x="10295558" y="2571391"/>
                </a:lnTo>
                <a:lnTo>
                  <a:pt x="10444133" y="2571391"/>
                </a:lnTo>
                <a:lnTo>
                  <a:pt x="10444133" y="2607108"/>
                </a:lnTo>
                <a:lnTo>
                  <a:pt x="10509734" y="2607108"/>
                </a:lnTo>
                <a:lnTo>
                  <a:pt x="10509734" y="2637020"/>
                </a:lnTo>
                <a:lnTo>
                  <a:pt x="10532929" y="2637020"/>
                </a:lnTo>
                <a:lnTo>
                  <a:pt x="10532929" y="2672886"/>
                </a:lnTo>
                <a:lnTo>
                  <a:pt x="10617532" y="2672886"/>
                </a:lnTo>
                <a:lnTo>
                  <a:pt x="10617532" y="2632774"/>
                </a:lnTo>
                <a:lnTo>
                  <a:pt x="10643128" y="2632774"/>
                </a:lnTo>
                <a:lnTo>
                  <a:pt x="10643128" y="2552816"/>
                </a:lnTo>
                <a:lnTo>
                  <a:pt x="10667686" y="2552816"/>
                </a:lnTo>
                <a:lnTo>
                  <a:pt x="10667686" y="2442411"/>
                </a:lnTo>
                <a:lnTo>
                  <a:pt x="10737430" y="2442411"/>
                </a:lnTo>
                <a:lnTo>
                  <a:pt x="10737430" y="2289074"/>
                </a:lnTo>
                <a:lnTo>
                  <a:pt x="10767088" y="2289074"/>
                </a:lnTo>
                <a:lnTo>
                  <a:pt x="10767088" y="2254766"/>
                </a:lnTo>
                <a:lnTo>
                  <a:pt x="10790857" y="2254766"/>
                </a:lnTo>
                <a:lnTo>
                  <a:pt x="10790857" y="2133566"/>
                </a:lnTo>
                <a:lnTo>
                  <a:pt x="10821011" y="2133566"/>
                </a:lnTo>
                <a:lnTo>
                  <a:pt x="10821011" y="2025610"/>
                </a:lnTo>
                <a:lnTo>
                  <a:pt x="10855220" y="2025610"/>
                </a:lnTo>
                <a:lnTo>
                  <a:pt x="10855220" y="1940783"/>
                </a:lnTo>
                <a:lnTo>
                  <a:pt x="10898250" y="1940783"/>
                </a:lnTo>
                <a:lnTo>
                  <a:pt x="10898250" y="1839684"/>
                </a:lnTo>
                <a:lnTo>
                  <a:pt x="11256137" y="1839684"/>
                </a:lnTo>
                <a:lnTo>
                  <a:pt x="11256137" y="1940992"/>
                </a:lnTo>
                <a:lnTo>
                  <a:pt x="11288268" y="1940992"/>
                </a:lnTo>
                <a:lnTo>
                  <a:pt x="11288268" y="2001263"/>
                </a:lnTo>
                <a:lnTo>
                  <a:pt x="11310880" y="2001263"/>
                </a:lnTo>
                <a:lnTo>
                  <a:pt x="11310880" y="2107633"/>
                </a:lnTo>
                <a:lnTo>
                  <a:pt x="11345465" y="2107633"/>
                </a:lnTo>
                <a:lnTo>
                  <a:pt x="11345465" y="2282390"/>
                </a:lnTo>
                <a:lnTo>
                  <a:pt x="11376523" y="2282390"/>
                </a:lnTo>
                <a:lnTo>
                  <a:pt x="11376523" y="2401984"/>
                </a:lnTo>
                <a:lnTo>
                  <a:pt x="11399203" y="2401984"/>
                </a:lnTo>
                <a:lnTo>
                  <a:pt x="11399203" y="2533507"/>
                </a:lnTo>
                <a:lnTo>
                  <a:pt x="11423397" y="2533507"/>
                </a:lnTo>
                <a:lnTo>
                  <a:pt x="11423397" y="2564451"/>
                </a:lnTo>
                <a:lnTo>
                  <a:pt x="11447590" y="2564451"/>
                </a:lnTo>
                <a:lnTo>
                  <a:pt x="11447590" y="2510229"/>
                </a:lnTo>
                <a:lnTo>
                  <a:pt x="11483303" y="2510229"/>
                </a:lnTo>
                <a:lnTo>
                  <a:pt x="11483303" y="2458114"/>
                </a:lnTo>
                <a:lnTo>
                  <a:pt x="11506653" y="2458114"/>
                </a:lnTo>
                <a:lnTo>
                  <a:pt x="11506653" y="2233760"/>
                </a:lnTo>
                <a:lnTo>
                  <a:pt x="11537922" y="2233760"/>
                </a:lnTo>
                <a:lnTo>
                  <a:pt x="11537922" y="2458114"/>
                </a:lnTo>
                <a:lnTo>
                  <a:pt x="11561273" y="2458114"/>
                </a:lnTo>
                <a:lnTo>
                  <a:pt x="11561273" y="2510229"/>
                </a:lnTo>
                <a:lnTo>
                  <a:pt x="11596986" y="2510229"/>
                </a:lnTo>
                <a:lnTo>
                  <a:pt x="11596986" y="2554405"/>
                </a:lnTo>
                <a:lnTo>
                  <a:pt x="11626796" y="2554405"/>
                </a:lnTo>
                <a:lnTo>
                  <a:pt x="11626796" y="2591693"/>
                </a:lnTo>
                <a:lnTo>
                  <a:pt x="11656050" y="2591693"/>
                </a:lnTo>
                <a:lnTo>
                  <a:pt x="11656050" y="2900381"/>
                </a:lnTo>
                <a:lnTo>
                  <a:pt x="11707155" y="2900381"/>
                </a:lnTo>
                <a:lnTo>
                  <a:pt x="11707155" y="2572489"/>
                </a:lnTo>
                <a:lnTo>
                  <a:pt x="11729414" y="2572489"/>
                </a:lnTo>
                <a:lnTo>
                  <a:pt x="11729414" y="1346803"/>
                </a:lnTo>
                <a:lnTo>
                  <a:pt x="11762517" y="1346803"/>
                </a:lnTo>
                <a:lnTo>
                  <a:pt x="11762517" y="1228203"/>
                </a:lnTo>
                <a:lnTo>
                  <a:pt x="11788935" y="1228203"/>
                </a:lnTo>
                <a:lnTo>
                  <a:pt x="11788935" y="1190159"/>
                </a:lnTo>
                <a:lnTo>
                  <a:pt x="11800933" y="1190159"/>
                </a:lnTo>
                <a:lnTo>
                  <a:pt x="11800933" y="1181592"/>
                </a:lnTo>
                <a:lnTo>
                  <a:pt x="12000670" y="1181592"/>
                </a:lnTo>
                <a:lnTo>
                  <a:pt x="12000670" y="1190159"/>
                </a:lnTo>
                <a:lnTo>
                  <a:pt x="12000670" y="1228203"/>
                </a:lnTo>
                <a:lnTo>
                  <a:pt x="12012668" y="1228203"/>
                </a:lnTo>
                <a:lnTo>
                  <a:pt x="12012668" y="1346803"/>
                </a:lnTo>
                <a:lnTo>
                  <a:pt x="12044125" y="1346803"/>
                </a:lnTo>
                <a:lnTo>
                  <a:pt x="12044125" y="2131891"/>
                </a:lnTo>
                <a:lnTo>
                  <a:pt x="12051301" y="2131891"/>
                </a:lnTo>
                <a:lnTo>
                  <a:pt x="12051301" y="2160131"/>
                </a:lnTo>
                <a:lnTo>
                  <a:pt x="12067779" y="2160131"/>
                </a:lnTo>
                <a:lnTo>
                  <a:pt x="12067779" y="2150364"/>
                </a:lnTo>
                <a:lnTo>
                  <a:pt x="12086252" y="2131891"/>
                </a:lnTo>
                <a:lnTo>
                  <a:pt x="12213966" y="2131891"/>
                </a:lnTo>
                <a:lnTo>
                  <a:pt x="12232439" y="2150364"/>
                </a:lnTo>
                <a:lnTo>
                  <a:pt x="12232439" y="2160131"/>
                </a:lnTo>
                <a:lnTo>
                  <a:pt x="12268355" y="2160131"/>
                </a:lnTo>
                <a:lnTo>
                  <a:pt x="12268355" y="2196980"/>
                </a:lnTo>
                <a:lnTo>
                  <a:pt x="12290198" y="2196980"/>
                </a:lnTo>
                <a:lnTo>
                  <a:pt x="12290199" y="2196980"/>
                </a:lnTo>
                <a:lnTo>
                  <a:pt x="12290199" y="2225219"/>
                </a:lnTo>
                <a:lnTo>
                  <a:pt x="12333389" y="2225219"/>
                </a:lnTo>
                <a:lnTo>
                  <a:pt x="12333389" y="2481795"/>
                </a:lnTo>
                <a:lnTo>
                  <a:pt x="12441243" y="2481795"/>
                </a:lnTo>
                <a:lnTo>
                  <a:pt x="12441243" y="2453494"/>
                </a:lnTo>
                <a:lnTo>
                  <a:pt x="12482965" y="2453494"/>
                </a:lnTo>
                <a:lnTo>
                  <a:pt x="12482965" y="2135997"/>
                </a:lnTo>
                <a:lnTo>
                  <a:pt x="12503282" y="2135997"/>
                </a:lnTo>
                <a:lnTo>
                  <a:pt x="12503282" y="2099529"/>
                </a:lnTo>
                <a:lnTo>
                  <a:pt x="12533260" y="2099529"/>
                </a:lnTo>
                <a:lnTo>
                  <a:pt x="12533260" y="2063063"/>
                </a:lnTo>
                <a:lnTo>
                  <a:pt x="12682979" y="2063063"/>
                </a:lnTo>
                <a:lnTo>
                  <a:pt x="12682979" y="2099529"/>
                </a:lnTo>
                <a:lnTo>
                  <a:pt x="12756769" y="2099529"/>
                </a:lnTo>
                <a:lnTo>
                  <a:pt x="12756769" y="2420686"/>
                </a:lnTo>
                <a:lnTo>
                  <a:pt x="12791146" y="2420686"/>
                </a:lnTo>
                <a:lnTo>
                  <a:pt x="12791146" y="2225219"/>
                </a:lnTo>
                <a:lnTo>
                  <a:pt x="12832556" y="2225219"/>
                </a:lnTo>
                <a:lnTo>
                  <a:pt x="12832556" y="2131890"/>
                </a:lnTo>
                <a:lnTo>
                  <a:pt x="12862851" y="2131890"/>
                </a:lnTo>
                <a:lnTo>
                  <a:pt x="12862851" y="2099529"/>
                </a:lnTo>
                <a:lnTo>
                  <a:pt x="12880771" y="2099529"/>
                </a:lnTo>
                <a:lnTo>
                  <a:pt x="12880771" y="2063063"/>
                </a:lnTo>
                <a:lnTo>
                  <a:pt x="13012571" y="2063063"/>
                </a:lnTo>
                <a:lnTo>
                  <a:pt x="13012571" y="2099529"/>
                </a:lnTo>
                <a:lnTo>
                  <a:pt x="13044870" y="2099529"/>
                </a:lnTo>
                <a:lnTo>
                  <a:pt x="13044870" y="2131891"/>
                </a:lnTo>
                <a:lnTo>
                  <a:pt x="13070899" y="2131891"/>
                </a:lnTo>
                <a:lnTo>
                  <a:pt x="13070899" y="2233829"/>
                </a:lnTo>
                <a:lnTo>
                  <a:pt x="13122652" y="2233829"/>
                </a:lnTo>
                <a:lnTo>
                  <a:pt x="13122652" y="2261239"/>
                </a:lnTo>
                <a:lnTo>
                  <a:pt x="13134961" y="2261239"/>
                </a:lnTo>
                <a:lnTo>
                  <a:pt x="13134961" y="2322279"/>
                </a:lnTo>
                <a:lnTo>
                  <a:pt x="13296300" y="2322279"/>
                </a:lnTo>
                <a:lnTo>
                  <a:pt x="13296300" y="2322278"/>
                </a:lnTo>
                <a:lnTo>
                  <a:pt x="13296299" y="2322278"/>
                </a:lnTo>
                <a:lnTo>
                  <a:pt x="13296299" y="2186441"/>
                </a:lnTo>
                <a:lnTo>
                  <a:pt x="13296299" y="1319571"/>
                </a:lnTo>
                <a:lnTo>
                  <a:pt x="13296299" y="1189176"/>
                </a:lnTo>
                <a:lnTo>
                  <a:pt x="13329212" y="1189176"/>
                </a:lnTo>
                <a:lnTo>
                  <a:pt x="13329212" y="944714"/>
                </a:lnTo>
                <a:lnTo>
                  <a:pt x="13365590" y="944714"/>
                </a:lnTo>
                <a:lnTo>
                  <a:pt x="13365590" y="817109"/>
                </a:lnTo>
                <a:lnTo>
                  <a:pt x="13393460" y="817109"/>
                </a:lnTo>
                <a:lnTo>
                  <a:pt x="13393460" y="593980"/>
                </a:lnTo>
                <a:lnTo>
                  <a:pt x="13420895" y="593980"/>
                </a:lnTo>
                <a:lnTo>
                  <a:pt x="13420895" y="561289"/>
                </a:lnTo>
                <a:lnTo>
                  <a:pt x="13448435" y="561289"/>
                </a:lnTo>
                <a:lnTo>
                  <a:pt x="13448435" y="534615"/>
                </a:lnTo>
                <a:lnTo>
                  <a:pt x="13466637" y="534615"/>
                </a:lnTo>
                <a:lnTo>
                  <a:pt x="13466637" y="495809"/>
                </a:lnTo>
                <a:lnTo>
                  <a:pt x="13475295" y="495809"/>
                </a:lnTo>
                <a:lnTo>
                  <a:pt x="13475295" y="271203"/>
                </a:lnTo>
                <a:lnTo>
                  <a:pt x="13506564" y="271203"/>
                </a:lnTo>
                <a:lnTo>
                  <a:pt x="13506564" y="495809"/>
                </a:lnTo>
                <a:lnTo>
                  <a:pt x="13515221" y="495809"/>
                </a:lnTo>
                <a:lnTo>
                  <a:pt x="13515221" y="534615"/>
                </a:lnTo>
                <a:lnTo>
                  <a:pt x="13539326" y="534615"/>
                </a:lnTo>
                <a:lnTo>
                  <a:pt x="13539326" y="569950"/>
                </a:lnTo>
                <a:lnTo>
                  <a:pt x="13552866" y="569950"/>
                </a:lnTo>
                <a:lnTo>
                  <a:pt x="13552866" y="587873"/>
                </a:lnTo>
                <a:lnTo>
                  <a:pt x="13578649" y="587873"/>
                </a:lnTo>
                <a:lnTo>
                  <a:pt x="13578649" y="785894"/>
                </a:lnTo>
                <a:lnTo>
                  <a:pt x="13615266" y="785894"/>
                </a:lnTo>
                <a:lnTo>
                  <a:pt x="13615266" y="817109"/>
                </a:lnTo>
                <a:lnTo>
                  <a:pt x="13639910" y="817109"/>
                </a:lnTo>
                <a:lnTo>
                  <a:pt x="13639910" y="944714"/>
                </a:lnTo>
                <a:lnTo>
                  <a:pt x="13670647" y="944714"/>
                </a:lnTo>
                <a:lnTo>
                  <a:pt x="13670647" y="1169319"/>
                </a:lnTo>
                <a:lnTo>
                  <a:pt x="13709971" y="1169319"/>
                </a:lnTo>
                <a:lnTo>
                  <a:pt x="13709971" y="1138685"/>
                </a:lnTo>
                <a:lnTo>
                  <a:pt x="13729030" y="1138685"/>
                </a:lnTo>
                <a:lnTo>
                  <a:pt x="13729030" y="1109885"/>
                </a:lnTo>
                <a:lnTo>
                  <a:pt x="13746547" y="1109885"/>
                </a:lnTo>
                <a:lnTo>
                  <a:pt x="13746547" y="1068399"/>
                </a:lnTo>
                <a:lnTo>
                  <a:pt x="13775370" y="1068399"/>
                </a:lnTo>
                <a:lnTo>
                  <a:pt x="13775370" y="1035897"/>
                </a:lnTo>
                <a:lnTo>
                  <a:pt x="13793371" y="1035897"/>
                </a:lnTo>
                <a:lnTo>
                  <a:pt x="13793371" y="881475"/>
                </a:lnTo>
                <a:lnTo>
                  <a:pt x="13824640" y="881475"/>
                </a:lnTo>
                <a:lnTo>
                  <a:pt x="13824640" y="1035897"/>
                </a:lnTo>
                <a:lnTo>
                  <a:pt x="13833485" y="1035897"/>
                </a:lnTo>
                <a:lnTo>
                  <a:pt x="13833485" y="1053836"/>
                </a:lnTo>
                <a:lnTo>
                  <a:pt x="13849881" y="1053836"/>
                </a:lnTo>
                <a:lnTo>
                  <a:pt x="13849881" y="1068399"/>
                </a:lnTo>
                <a:lnTo>
                  <a:pt x="13854302" y="1068399"/>
                </a:lnTo>
                <a:lnTo>
                  <a:pt x="13854302" y="1128787"/>
                </a:lnTo>
                <a:lnTo>
                  <a:pt x="13887828" y="1128787"/>
                </a:lnTo>
                <a:lnTo>
                  <a:pt x="13887828" y="1193780"/>
                </a:lnTo>
                <a:lnTo>
                  <a:pt x="13920012" y="1193780"/>
                </a:lnTo>
                <a:lnTo>
                  <a:pt x="13920012" y="1257940"/>
                </a:lnTo>
                <a:lnTo>
                  <a:pt x="13951850" y="1257940"/>
                </a:lnTo>
                <a:lnTo>
                  <a:pt x="13951850" y="1319571"/>
                </a:lnTo>
                <a:lnTo>
                  <a:pt x="13985625" y="1319571"/>
                </a:lnTo>
                <a:lnTo>
                  <a:pt x="13985625" y="1450990"/>
                </a:lnTo>
                <a:lnTo>
                  <a:pt x="14001689" y="1450990"/>
                </a:lnTo>
                <a:lnTo>
                  <a:pt x="14001689" y="1823645"/>
                </a:lnTo>
                <a:lnTo>
                  <a:pt x="14047894" y="1823645"/>
                </a:lnTo>
                <a:lnTo>
                  <a:pt x="14047894" y="1957793"/>
                </a:lnTo>
                <a:lnTo>
                  <a:pt x="14069863" y="1957793"/>
                </a:lnTo>
                <a:lnTo>
                  <a:pt x="14069863" y="2285796"/>
                </a:lnTo>
                <a:lnTo>
                  <a:pt x="14097737" y="2285796"/>
                </a:lnTo>
                <a:lnTo>
                  <a:pt x="14097737" y="2298955"/>
                </a:lnTo>
                <a:lnTo>
                  <a:pt x="14123580" y="2298955"/>
                </a:lnTo>
                <a:lnTo>
                  <a:pt x="14123580" y="2233829"/>
                </a:lnTo>
                <a:lnTo>
                  <a:pt x="14149076" y="2233829"/>
                </a:lnTo>
                <a:lnTo>
                  <a:pt x="14149076" y="2158090"/>
                </a:lnTo>
                <a:lnTo>
                  <a:pt x="14162436" y="2158090"/>
                </a:lnTo>
                <a:lnTo>
                  <a:pt x="14162436" y="2135951"/>
                </a:lnTo>
                <a:lnTo>
                  <a:pt x="14223273" y="2135951"/>
                </a:lnTo>
                <a:lnTo>
                  <a:pt x="14223273" y="2148595"/>
                </a:lnTo>
                <a:lnTo>
                  <a:pt x="14234272" y="2148595"/>
                </a:lnTo>
                <a:lnTo>
                  <a:pt x="14234272" y="2190653"/>
                </a:lnTo>
                <a:lnTo>
                  <a:pt x="14253692" y="2190653"/>
                </a:lnTo>
                <a:lnTo>
                  <a:pt x="14253692" y="2206714"/>
                </a:lnTo>
                <a:lnTo>
                  <a:pt x="14264690" y="2206714"/>
                </a:lnTo>
                <a:lnTo>
                  <a:pt x="14264690" y="2259290"/>
                </a:lnTo>
                <a:lnTo>
                  <a:pt x="14289500" y="2259290"/>
                </a:lnTo>
                <a:lnTo>
                  <a:pt x="14289500" y="2311866"/>
                </a:lnTo>
                <a:lnTo>
                  <a:pt x="14310844" y="2311866"/>
                </a:lnTo>
                <a:lnTo>
                  <a:pt x="14310844" y="2335432"/>
                </a:lnTo>
                <a:lnTo>
                  <a:pt x="14326150" y="2335432"/>
                </a:lnTo>
                <a:lnTo>
                  <a:pt x="14326150" y="2362074"/>
                </a:lnTo>
                <a:lnTo>
                  <a:pt x="14355564" y="2362074"/>
                </a:lnTo>
                <a:lnTo>
                  <a:pt x="14355564" y="2420686"/>
                </a:lnTo>
                <a:lnTo>
                  <a:pt x="14399093" y="2420686"/>
                </a:lnTo>
                <a:lnTo>
                  <a:pt x="14399093" y="2447684"/>
                </a:lnTo>
                <a:lnTo>
                  <a:pt x="14451959" y="2447684"/>
                </a:lnTo>
                <a:lnTo>
                  <a:pt x="14451959" y="2577032"/>
                </a:lnTo>
                <a:lnTo>
                  <a:pt x="14593471" y="2577032"/>
                </a:lnTo>
                <a:lnTo>
                  <a:pt x="14593471" y="2549622"/>
                </a:lnTo>
                <a:lnTo>
                  <a:pt x="14623330" y="2549622"/>
                </a:lnTo>
                <a:lnTo>
                  <a:pt x="14623330" y="2135951"/>
                </a:lnTo>
                <a:lnTo>
                  <a:pt x="14810599" y="2135951"/>
                </a:lnTo>
                <a:lnTo>
                  <a:pt x="14810599" y="2099529"/>
                </a:lnTo>
                <a:lnTo>
                  <a:pt x="14838474" y="2099529"/>
                </a:lnTo>
                <a:lnTo>
                  <a:pt x="14838474" y="2042564"/>
                </a:lnTo>
                <a:lnTo>
                  <a:pt x="15168129" y="2042564"/>
                </a:lnTo>
                <a:lnTo>
                  <a:pt x="15168129" y="2063063"/>
                </a:lnTo>
                <a:lnTo>
                  <a:pt x="15169161" y="2063063"/>
                </a:lnTo>
                <a:lnTo>
                  <a:pt x="15169161" y="2067055"/>
                </a:lnTo>
                <a:lnTo>
                  <a:pt x="15296875" y="2067055"/>
                </a:lnTo>
                <a:lnTo>
                  <a:pt x="15296875" y="2196980"/>
                </a:lnTo>
                <a:lnTo>
                  <a:pt x="15403186" y="2196980"/>
                </a:lnTo>
                <a:lnTo>
                  <a:pt x="15403186" y="2107150"/>
                </a:lnTo>
                <a:lnTo>
                  <a:pt x="15508410" y="2107150"/>
                </a:lnTo>
                <a:lnTo>
                  <a:pt x="15508410" y="2005912"/>
                </a:lnTo>
                <a:lnTo>
                  <a:pt x="15680887" y="2005912"/>
                </a:lnTo>
                <a:lnTo>
                  <a:pt x="15680887" y="2157911"/>
                </a:lnTo>
                <a:lnTo>
                  <a:pt x="15741212" y="2157911"/>
                </a:lnTo>
                <a:lnTo>
                  <a:pt x="15741212" y="2255205"/>
                </a:lnTo>
                <a:lnTo>
                  <a:pt x="15767126" y="2255205"/>
                </a:lnTo>
                <a:lnTo>
                  <a:pt x="15767126" y="2378856"/>
                </a:lnTo>
                <a:lnTo>
                  <a:pt x="15801925" y="2378856"/>
                </a:lnTo>
                <a:lnTo>
                  <a:pt x="15801925" y="2452879"/>
                </a:lnTo>
                <a:lnTo>
                  <a:pt x="15845361" y="2452879"/>
                </a:lnTo>
                <a:lnTo>
                  <a:pt x="15845361" y="2390375"/>
                </a:lnTo>
                <a:lnTo>
                  <a:pt x="15900641" y="2390375"/>
                </a:lnTo>
                <a:lnTo>
                  <a:pt x="15900641" y="2362074"/>
                </a:lnTo>
                <a:lnTo>
                  <a:pt x="15997268" y="2362074"/>
                </a:lnTo>
                <a:lnTo>
                  <a:pt x="15997268" y="2390375"/>
                </a:lnTo>
                <a:lnTo>
                  <a:pt x="16094542" y="2390375"/>
                </a:lnTo>
                <a:lnTo>
                  <a:pt x="16094542" y="2362567"/>
                </a:lnTo>
                <a:lnTo>
                  <a:pt x="16274841" y="2362567"/>
                </a:lnTo>
                <a:lnTo>
                  <a:pt x="16274841" y="2420686"/>
                </a:lnTo>
                <a:lnTo>
                  <a:pt x="16426167" y="2420686"/>
                </a:lnTo>
                <a:lnTo>
                  <a:pt x="16426167" y="2512772"/>
                </a:lnTo>
                <a:lnTo>
                  <a:pt x="16467941" y="2512772"/>
                </a:lnTo>
                <a:lnTo>
                  <a:pt x="16467941" y="2214043"/>
                </a:lnTo>
                <a:lnTo>
                  <a:pt x="16497013" y="2214043"/>
                </a:lnTo>
                <a:lnTo>
                  <a:pt x="16497013" y="2163063"/>
                </a:lnTo>
                <a:lnTo>
                  <a:pt x="16531341" y="2163063"/>
                </a:lnTo>
                <a:lnTo>
                  <a:pt x="16531341" y="2108423"/>
                </a:lnTo>
                <a:lnTo>
                  <a:pt x="16538739" y="2108423"/>
                </a:lnTo>
                <a:lnTo>
                  <a:pt x="16538739" y="1940776"/>
                </a:lnTo>
                <a:lnTo>
                  <a:pt x="16562071" y="1940776"/>
                </a:lnTo>
                <a:lnTo>
                  <a:pt x="16562071" y="1726586"/>
                </a:lnTo>
                <a:lnTo>
                  <a:pt x="16596813" y="1726586"/>
                </a:lnTo>
                <a:lnTo>
                  <a:pt x="16596813" y="1940776"/>
                </a:lnTo>
                <a:lnTo>
                  <a:pt x="16619933" y="1940776"/>
                </a:lnTo>
                <a:lnTo>
                  <a:pt x="16619933" y="2108423"/>
                </a:lnTo>
                <a:lnTo>
                  <a:pt x="16638649" y="2108423"/>
                </a:lnTo>
                <a:lnTo>
                  <a:pt x="16638649" y="2142288"/>
                </a:lnTo>
                <a:lnTo>
                  <a:pt x="16673501" y="2142288"/>
                </a:lnTo>
                <a:lnTo>
                  <a:pt x="16673501" y="2198969"/>
                </a:lnTo>
                <a:lnTo>
                  <a:pt x="16710799" y="2198969"/>
                </a:lnTo>
                <a:lnTo>
                  <a:pt x="16710799" y="2387387"/>
                </a:lnTo>
                <a:lnTo>
                  <a:pt x="16907577" y="2387387"/>
                </a:lnTo>
                <a:lnTo>
                  <a:pt x="16907577" y="2439567"/>
                </a:lnTo>
                <a:lnTo>
                  <a:pt x="16934833" y="2439567"/>
                </a:lnTo>
                <a:lnTo>
                  <a:pt x="16934833" y="2481795"/>
                </a:lnTo>
                <a:lnTo>
                  <a:pt x="16961625" y="2481795"/>
                </a:lnTo>
                <a:lnTo>
                  <a:pt x="16961625" y="2681624"/>
                </a:lnTo>
                <a:lnTo>
                  <a:pt x="17084389" y="2681624"/>
                </a:lnTo>
                <a:lnTo>
                  <a:pt x="17084389" y="2719727"/>
                </a:lnTo>
                <a:lnTo>
                  <a:pt x="17116981" y="2719727"/>
                </a:lnTo>
                <a:lnTo>
                  <a:pt x="17116981" y="2757829"/>
                </a:lnTo>
                <a:lnTo>
                  <a:pt x="17149049" y="2757829"/>
                </a:lnTo>
                <a:lnTo>
                  <a:pt x="17149049" y="2887784"/>
                </a:lnTo>
                <a:lnTo>
                  <a:pt x="17216297" y="2887784"/>
                </a:lnTo>
                <a:lnTo>
                  <a:pt x="17216297" y="2946317"/>
                </a:lnTo>
                <a:lnTo>
                  <a:pt x="17243553" y="2946317"/>
                </a:lnTo>
                <a:lnTo>
                  <a:pt x="17243553" y="2979016"/>
                </a:lnTo>
                <a:lnTo>
                  <a:pt x="17307961" y="2979016"/>
                </a:lnTo>
                <a:lnTo>
                  <a:pt x="17307961" y="3016490"/>
                </a:lnTo>
                <a:lnTo>
                  <a:pt x="17370453" y="3016490"/>
                </a:lnTo>
                <a:lnTo>
                  <a:pt x="17370453" y="3039645"/>
                </a:lnTo>
                <a:lnTo>
                  <a:pt x="17439137" y="3039645"/>
                </a:lnTo>
                <a:lnTo>
                  <a:pt x="17439137" y="3011405"/>
                </a:lnTo>
                <a:lnTo>
                  <a:pt x="17471137" y="3011405"/>
                </a:lnTo>
                <a:lnTo>
                  <a:pt x="17471137" y="2975736"/>
                </a:lnTo>
                <a:lnTo>
                  <a:pt x="17492165" y="2971484"/>
                </a:lnTo>
                <a:cubicBezTo>
                  <a:pt x="17500209" y="2968074"/>
                  <a:pt x="17507457" y="2963141"/>
                  <a:pt x="17513545" y="2957044"/>
                </a:cubicBezTo>
                <a:lnTo>
                  <a:pt x="17517013" y="2948661"/>
                </a:lnTo>
                <a:lnTo>
                  <a:pt x="17526561" y="2948661"/>
                </a:lnTo>
                <a:lnTo>
                  <a:pt x="17552789" y="2980567"/>
                </a:lnTo>
                <a:cubicBezTo>
                  <a:pt x="17565553" y="2989203"/>
                  <a:pt x="17580941" y="2994246"/>
                  <a:pt x="17597501" y="2994246"/>
                </a:cubicBezTo>
                <a:cubicBezTo>
                  <a:pt x="17614061" y="2994246"/>
                  <a:pt x="17629445" y="2989203"/>
                  <a:pt x="17642209" y="2980567"/>
                </a:cubicBezTo>
                <a:lnTo>
                  <a:pt x="17668441" y="2948661"/>
                </a:lnTo>
                <a:lnTo>
                  <a:pt x="17680657" y="2948661"/>
                </a:lnTo>
                <a:lnTo>
                  <a:pt x="17688229" y="2966962"/>
                </a:lnTo>
                <a:cubicBezTo>
                  <a:pt x="17700401" y="2979154"/>
                  <a:pt x="17717217" y="2986696"/>
                  <a:pt x="17735793" y="2986696"/>
                </a:cubicBezTo>
                <a:cubicBezTo>
                  <a:pt x="17754369" y="2986696"/>
                  <a:pt x="17771185" y="2979154"/>
                  <a:pt x="17783361" y="2966962"/>
                </a:cubicBezTo>
                <a:lnTo>
                  <a:pt x="17790929" y="2948661"/>
                </a:lnTo>
                <a:lnTo>
                  <a:pt x="17806333" y="2948661"/>
                </a:lnTo>
                <a:lnTo>
                  <a:pt x="17813297" y="2965499"/>
                </a:lnTo>
                <a:cubicBezTo>
                  <a:pt x="17825469" y="2977692"/>
                  <a:pt x="17842285" y="2985234"/>
                  <a:pt x="17860861" y="2985234"/>
                </a:cubicBezTo>
                <a:cubicBezTo>
                  <a:pt x="17879437" y="2985234"/>
                  <a:pt x="17896253" y="2977692"/>
                  <a:pt x="17908429" y="2965499"/>
                </a:cubicBezTo>
                <a:lnTo>
                  <a:pt x="17915389" y="2948661"/>
                </a:lnTo>
                <a:lnTo>
                  <a:pt x="17931053" y="2948661"/>
                </a:lnTo>
                <a:lnTo>
                  <a:pt x="17937413" y="2964037"/>
                </a:lnTo>
                <a:cubicBezTo>
                  <a:pt x="17949585" y="2976230"/>
                  <a:pt x="17966405" y="2983771"/>
                  <a:pt x="17984981" y="2983771"/>
                </a:cubicBezTo>
                <a:lnTo>
                  <a:pt x="18006217" y="2979477"/>
                </a:lnTo>
                <a:lnTo>
                  <a:pt x="18006217" y="2634032"/>
                </a:lnTo>
                <a:lnTo>
                  <a:pt x="18413098" y="2634032"/>
                </a:lnTo>
                <a:lnTo>
                  <a:pt x="18413098" y="2580075"/>
                </a:lnTo>
                <a:lnTo>
                  <a:pt x="18439046" y="2580075"/>
                </a:lnTo>
                <a:lnTo>
                  <a:pt x="18439046" y="2516569"/>
                </a:lnTo>
                <a:lnTo>
                  <a:pt x="18467662" y="2516569"/>
                </a:lnTo>
                <a:lnTo>
                  <a:pt x="18467662" y="2416066"/>
                </a:lnTo>
                <a:cubicBezTo>
                  <a:pt x="18467662" y="2406472"/>
                  <a:pt x="18475442" y="2398694"/>
                  <a:pt x="18485034" y="2398694"/>
                </a:cubicBezTo>
                <a:cubicBezTo>
                  <a:pt x="18494626" y="2398694"/>
                  <a:pt x="18502406" y="2406472"/>
                  <a:pt x="18502406" y="2416066"/>
                </a:cubicBezTo>
                <a:lnTo>
                  <a:pt x="18502406" y="2516569"/>
                </a:lnTo>
                <a:lnTo>
                  <a:pt x="18506094" y="2516569"/>
                </a:lnTo>
                <a:lnTo>
                  <a:pt x="18506094" y="2580075"/>
                </a:lnTo>
                <a:lnTo>
                  <a:pt x="18637050" y="2580075"/>
                </a:lnTo>
                <a:lnTo>
                  <a:pt x="18637050" y="2695613"/>
                </a:lnTo>
                <a:lnTo>
                  <a:pt x="18718558" y="2695613"/>
                </a:lnTo>
                <a:lnTo>
                  <a:pt x="18718558" y="2726404"/>
                </a:lnTo>
                <a:lnTo>
                  <a:pt x="18745930" y="2726404"/>
                </a:lnTo>
                <a:lnTo>
                  <a:pt x="18745930" y="2757194"/>
                </a:lnTo>
                <a:lnTo>
                  <a:pt x="18780006" y="2757194"/>
                </a:lnTo>
                <a:lnTo>
                  <a:pt x="18780006" y="2913955"/>
                </a:lnTo>
                <a:lnTo>
                  <a:pt x="18814130" y="2913955"/>
                </a:lnTo>
                <a:lnTo>
                  <a:pt x="18814130" y="3102723"/>
                </a:lnTo>
                <a:lnTo>
                  <a:pt x="18837178" y="3102723"/>
                </a:lnTo>
                <a:lnTo>
                  <a:pt x="18837178" y="3139699"/>
                </a:lnTo>
                <a:lnTo>
                  <a:pt x="18869246" y="3139699"/>
                </a:lnTo>
                <a:lnTo>
                  <a:pt x="18869246" y="3174630"/>
                </a:lnTo>
                <a:lnTo>
                  <a:pt x="18889698" y="3174630"/>
                </a:lnTo>
                <a:lnTo>
                  <a:pt x="18889698" y="3203980"/>
                </a:lnTo>
                <a:lnTo>
                  <a:pt x="18940662" y="3203980"/>
                </a:lnTo>
                <a:lnTo>
                  <a:pt x="18940662" y="3180257"/>
                </a:lnTo>
                <a:lnTo>
                  <a:pt x="18976382" y="3180257"/>
                </a:lnTo>
                <a:lnTo>
                  <a:pt x="18976382" y="3145861"/>
                </a:lnTo>
                <a:lnTo>
                  <a:pt x="18993366" y="3145861"/>
                </a:lnTo>
                <a:lnTo>
                  <a:pt x="18993366" y="2810499"/>
                </a:lnTo>
                <a:lnTo>
                  <a:pt x="19037486" y="2810499"/>
                </a:lnTo>
                <a:lnTo>
                  <a:pt x="19037486" y="3068586"/>
                </a:lnTo>
                <a:lnTo>
                  <a:pt x="19072026" y="3068586"/>
                </a:lnTo>
                <a:lnTo>
                  <a:pt x="19072026" y="3139955"/>
                </a:lnTo>
                <a:lnTo>
                  <a:pt x="19103246" y="3139955"/>
                </a:lnTo>
                <a:lnTo>
                  <a:pt x="19103246" y="3180099"/>
                </a:lnTo>
                <a:lnTo>
                  <a:pt x="19135506" y="3180099"/>
                </a:lnTo>
                <a:lnTo>
                  <a:pt x="19135506" y="3938179"/>
                </a:lnTo>
                <a:lnTo>
                  <a:pt x="19103246" y="3938179"/>
                </a:lnTo>
                <a:lnTo>
                  <a:pt x="19072026" y="3938179"/>
                </a:lnTo>
                <a:lnTo>
                  <a:pt x="19070366" y="3938179"/>
                </a:lnTo>
                <a:lnTo>
                  <a:pt x="19037486" y="3938179"/>
                </a:lnTo>
                <a:lnTo>
                  <a:pt x="19037310" y="3938179"/>
                </a:lnTo>
                <a:lnTo>
                  <a:pt x="19005226" y="3938179"/>
                </a:lnTo>
                <a:lnTo>
                  <a:pt x="65742" y="3938179"/>
                </a:lnTo>
                <a:lnTo>
                  <a:pt x="32064" y="3938179"/>
                </a:lnTo>
                <a:lnTo>
                  <a:pt x="0" y="3938179"/>
                </a:lnTo>
                <a:lnTo>
                  <a:pt x="0" y="3559767"/>
                </a:lnTo>
                <a:lnTo>
                  <a:pt x="19928" y="3559767"/>
                </a:lnTo>
                <a:lnTo>
                  <a:pt x="19928" y="3519310"/>
                </a:lnTo>
                <a:lnTo>
                  <a:pt x="32064" y="3519310"/>
                </a:lnTo>
                <a:lnTo>
                  <a:pt x="32064" y="3495802"/>
                </a:lnTo>
                <a:lnTo>
                  <a:pt x="86352" y="3495802"/>
                </a:lnTo>
                <a:lnTo>
                  <a:pt x="86352" y="3644125"/>
                </a:lnTo>
                <a:lnTo>
                  <a:pt x="218966" y="3644125"/>
                </a:lnTo>
                <a:lnTo>
                  <a:pt x="218966" y="3682161"/>
                </a:lnTo>
                <a:lnTo>
                  <a:pt x="270070" y="3682161"/>
                </a:lnTo>
                <a:lnTo>
                  <a:pt x="270070" y="3663142"/>
                </a:lnTo>
                <a:lnTo>
                  <a:pt x="298378" y="3663142"/>
                </a:lnTo>
                <a:lnTo>
                  <a:pt x="298378" y="3336569"/>
                </a:lnTo>
                <a:lnTo>
                  <a:pt x="472924" y="3336569"/>
                </a:lnTo>
                <a:lnTo>
                  <a:pt x="472924" y="3237704"/>
                </a:lnTo>
                <a:lnTo>
                  <a:pt x="509278" y="3237704"/>
                </a:lnTo>
                <a:lnTo>
                  <a:pt x="509278" y="3195575"/>
                </a:lnTo>
                <a:lnTo>
                  <a:pt x="703392" y="3195575"/>
                </a:lnTo>
                <a:lnTo>
                  <a:pt x="703392" y="3237704"/>
                </a:lnTo>
                <a:lnTo>
                  <a:pt x="767858" y="3237704"/>
                </a:lnTo>
                <a:lnTo>
                  <a:pt x="767858" y="3377495"/>
                </a:lnTo>
                <a:lnTo>
                  <a:pt x="897392" y="3377495"/>
                </a:lnTo>
                <a:lnTo>
                  <a:pt x="897392" y="2990139"/>
                </a:lnTo>
                <a:lnTo>
                  <a:pt x="1027946" y="2990139"/>
                </a:lnTo>
                <a:lnTo>
                  <a:pt x="1027946" y="3575576"/>
                </a:lnTo>
                <a:lnTo>
                  <a:pt x="1095466" y="3575576"/>
                </a:lnTo>
                <a:lnTo>
                  <a:pt x="1095466" y="3611282"/>
                </a:lnTo>
                <a:lnTo>
                  <a:pt x="1125004" y="3611282"/>
                </a:lnTo>
                <a:lnTo>
                  <a:pt x="1125004" y="3644124"/>
                </a:lnTo>
                <a:lnTo>
                  <a:pt x="1147590" y="3644124"/>
                </a:lnTo>
                <a:lnTo>
                  <a:pt x="1147590" y="3701489"/>
                </a:lnTo>
                <a:lnTo>
                  <a:pt x="1290688" y="3701489"/>
                </a:lnTo>
                <a:lnTo>
                  <a:pt x="1290688" y="3731691"/>
                </a:lnTo>
                <a:lnTo>
                  <a:pt x="1321558" y="3731691"/>
                </a:lnTo>
                <a:lnTo>
                  <a:pt x="1321558" y="3599445"/>
                </a:lnTo>
                <a:lnTo>
                  <a:pt x="1394134" y="3599445"/>
                </a:lnTo>
                <a:lnTo>
                  <a:pt x="1394134" y="3397510"/>
                </a:lnTo>
                <a:lnTo>
                  <a:pt x="1448694" y="3397510"/>
                </a:lnTo>
                <a:lnTo>
                  <a:pt x="1448694" y="3225098"/>
                </a:lnTo>
                <a:lnTo>
                  <a:pt x="1548610" y="3225098"/>
                </a:lnTo>
                <a:lnTo>
                  <a:pt x="1548610" y="3170941"/>
                </a:lnTo>
                <a:lnTo>
                  <a:pt x="1630479" y="3170941"/>
                </a:lnTo>
                <a:lnTo>
                  <a:pt x="1630479" y="2936559"/>
                </a:lnTo>
                <a:cubicBezTo>
                  <a:pt x="1630479" y="2926618"/>
                  <a:pt x="1638538" y="2918559"/>
                  <a:pt x="1648479" y="2918559"/>
                </a:cubicBezTo>
                <a:cubicBezTo>
                  <a:pt x="1658420" y="2918559"/>
                  <a:pt x="1666480" y="2926618"/>
                  <a:pt x="1666480" y="2936559"/>
                </a:cubicBezTo>
                <a:lnTo>
                  <a:pt x="1666480" y="3170941"/>
                </a:lnTo>
                <a:lnTo>
                  <a:pt x="1740672" y="3170941"/>
                </a:lnTo>
                <a:lnTo>
                  <a:pt x="1740672" y="3225098"/>
                </a:lnTo>
                <a:lnTo>
                  <a:pt x="1851694" y="3225098"/>
                </a:lnTo>
                <a:lnTo>
                  <a:pt x="1851694" y="3386903"/>
                </a:lnTo>
                <a:lnTo>
                  <a:pt x="1906488" y="3386903"/>
                </a:lnTo>
                <a:lnTo>
                  <a:pt x="1906488" y="3633086"/>
                </a:lnTo>
                <a:lnTo>
                  <a:pt x="2073761" y="3633086"/>
                </a:lnTo>
                <a:lnTo>
                  <a:pt x="2073761" y="3386903"/>
                </a:lnTo>
                <a:lnTo>
                  <a:pt x="2161096" y="3386903"/>
                </a:lnTo>
                <a:lnTo>
                  <a:pt x="2161096" y="2979754"/>
                </a:lnTo>
                <a:lnTo>
                  <a:pt x="2198366" y="2979754"/>
                </a:lnTo>
                <a:lnTo>
                  <a:pt x="2198366" y="2947993"/>
                </a:lnTo>
                <a:lnTo>
                  <a:pt x="2233244" y="2947993"/>
                </a:lnTo>
                <a:lnTo>
                  <a:pt x="2233244" y="2918697"/>
                </a:lnTo>
                <a:lnTo>
                  <a:pt x="2268122" y="2918697"/>
                </a:lnTo>
                <a:lnTo>
                  <a:pt x="2268122" y="2886270"/>
                </a:lnTo>
                <a:lnTo>
                  <a:pt x="2296248" y="2886270"/>
                </a:lnTo>
                <a:lnTo>
                  <a:pt x="2296248" y="2858057"/>
                </a:lnTo>
                <a:lnTo>
                  <a:pt x="2328937" y="2858057"/>
                </a:lnTo>
                <a:lnTo>
                  <a:pt x="2328937" y="2817595"/>
                </a:lnTo>
                <a:lnTo>
                  <a:pt x="2596325" y="2817595"/>
                </a:lnTo>
                <a:lnTo>
                  <a:pt x="2596325" y="3352789"/>
                </a:lnTo>
                <a:lnTo>
                  <a:pt x="2680818" y="3352789"/>
                </a:lnTo>
                <a:lnTo>
                  <a:pt x="2680818" y="3189832"/>
                </a:lnTo>
                <a:lnTo>
                  <a:pt x="2738489" y="3189832"/>
                </a:lnTo>
                <a:lnTo>
                  <a:pt x="2738489" y="3170246"/>
                </a:lnTo>
                <a:lnTo>
                  <a:pt x="2765199" y="3170246"/>
                </a:lnTo>
                <a:lnTo>
                  <a:pt x="2765199" y="2956971"/>
                </a:lnTo>
                <a:lnTo>
                  <a:pt x="2796882" y="2956971"/>
                </a:lnTo>
                <a:lnTo>
                  <a:pt x="2796882" y="2918697"/>
                </a:lnTo>
                <a:lnTo>
                  <a:pt x="2830031" y="2918697"/>
                </a:lnTo>
                <a:lnTo>
                  <a:pt x="2830031" y="2823411"/>
                </a:lnTo>
                <a:lnTo>
                  <a:pt x="2852336" y="2823411"/>
                </a:lnTo>
                <a:lnTo>
                  <a:pt x="2852336" y="2661462"/>
                </a:lnTo>
                <a:lnTo>
                  <a:pt x="2953855" y="2661462"/>
                </a:lnTo>
                <a:lnTo>
                  <a:pt x="2953855" y="2466961"/>
                </a:lnTo>
                <a:lnTo>
                  <a:pt x="2986480" y="2466961"/>
                </a:lnTo>
                <a:lnTo>
                  <a:pt x="2986480" y="2421387"/>
                </a:lnTo>
                <a:lnTo>
                  <a:pt x="3021470" y="2421387"/>
                </a:lnTo>
                <a:lnTo>
                  <a:pt x="3021470" y="2288802"/>
                </a:lnTo>
                <a:lnTo>
                  <a:pt x="3052178" y="2288802"/>
                </a:lnTo>
                <a:lnTo>
                  <a:pt x="3052178" y="2163238"/>
                </a:lnTo>
                <a:lnTo>
                  <a:pt x="3076946" y="2163238"/>
                </a:lnTo>
                <a:lnTo>
                  <a:pt x="3076946" y="2125469"/>
                </a:lnTo>
                <a:lnTo>
                  <a:pt x="3108644" y="2125469"/>
                </a:lnTo>
                <a:lnTo>
                  <a:pt x="3108644" y="2053348"/>
                </a:lnTo>
                <a:lnTo>
                  <a:pt x="3165310" y="2053348"/>
                </a:lnTo>
                <a:lnTo>
                  <a:pt x="3165310" y="1942519"/>
                </a:lnTo>
                <a:lnTo>
                  <a:pt x="3594872" y="1942519"/>
                </a:lnTo>
                <a:lnTo>
                  <a:pt x="3594872" y="2030857"/>
                </a:lnTo>
                <a:lnTo>
                  <a:pt x="3609977" y="2030857"/>
                </a:lnTo>
                <a:lnTo>
                  <a:pt x="3609977" y="2125665"/>
                </a:lnTo>
                <a:lnTo>
                  <a:pt x="3662266" y="2125665"/>
                </a:lnTo>
                <a:lnTo>
                  <a:pt x="3662266" y="2256527"/>
                </a:lnTo>
                <a:lnTo>
                  <a:pt x="3691605" y="2256527"/>
                </a:lnTo>
                <a:lnTo>
                  <a:pt x="3691605" y="2478186"/>
                </a:lnTo>
                <a:lnTo>
                  <a:pt x="3728768" y="2478186"/>
                </a:lnTo>
                <a:lnTo>
                  <a:pt x="3728768" y="2598519"/>
                </a:lnTo>
                <a:lnTo>
                  <a:pt x="3753109" y="2598519"/>
                </a:lnTo>
                <a:lnTo>
                  <a:pt x="3753109" y="2616064"/>
                </a:lnTo>
                <a:lnTo>
                  <a:pt x="3766766" y="2616064"/>
                </a:lnTo>
                <a:lnTo>
                  <a:pt x="3766766" y="2817201"/>
                </a:lnTo>
                <a:lnTo>
                  <a:pt x="3822350" y="2817201"/>
                </a:lnTo>
                <a:lnTo>
                  <a:pt x="3822350" y="2767915"/>
                </a:lnTo>
                <a:lnTo>
                  <a:pt x="3855573" y="2767915"/>
                </a:lnTo>
                <a:lnTo>
                  <a:pt x="3855573" y="2733106"/>
                </a:lnTo>
                <a:lnTo>
                  <a:pt x="3875106" y="2733106"/>
                </a:lnTo>
                <a:lnTo>
                  <a:pt x="3875106" y="2703138"/>
                </a:lnTo>
                <a:lnTo>
                  <a:pt x="3890967" y="2703138"/>
                </a:lnTo>
                <a:lnTo>
                  <a:pt x="3890967" y="2677429"/>
                </a:lnTo>
                <a:lnTo>
                  <a:pt x="3903118" y="2677429"/>
                </a:lnTo>
                <a:lnTo>
                  <a:pt x="3903118" y="2403602"/>
                </a:lnTo>
                <a:lnTo>
                  <a:pt x="3937863" y="2403602"/>
                </a:lnTo>
                <a:lnTo>
                  <a:pt x="3937863" y="2677429"/>
                </a:lnTo>
                <a:lnTo>
                  <a:pt x="3954089" y="2677429"/>
                </a:lnTo>
                <a:lnTo>
                  <a:pt x="3954089" y="2703138"/>
                </a:lnTo>
                <a:lnTo>
                  <a:pt x="3966861" y="2703138"/>
                </a:lnTo>
                <a:lnTo>
                  <a:pt x="3966861" y="2733106"/>
                </a:lnTo>
                <a:lnTo>
                  <a:pt x="3966861" y="2743222"/>
                </a:lnTo>
                <a:lnTo>
                  <a:pt x="4012600" y="2743222"/>
                </a:lnTo>
                <a:lnTo>
                  <a:pt x="4012600" y="2792607"/>
                </a:lnTo>
                <a:lnTo>
                  <a:pt x="4034346" y="2792607"/>
                </a:lnTo>
                <a:lnTo>
                  <a:pt x="4034346" y="2830743"/>
                </a:lnTo>
                <a:lnTo>
                  <a:pt x="4058733" y="2830743"/>
                </a:lnTo>
                <a:lnTo>
                  <a:pt x="4058733" y="2845101"/>
                </a:lnTo>
                <a:lnTo>
                  <a:pt x="4070700" y="2845101"/>
                </a:lnTo>
                <a:lnTo>
                  <a:pt x="4070700" y="3239962"/>
                </a:lnTo>
                <a:lnTo>
                  <a:pt x="4146047" y="3239962"/>
                </a:lnTo>
                <a:lnTo>
                  <a:pt x="4146047" y="2831200"/>
                </a:lnTo>
                <a:lnTo>
                  <a:pt x="4175177" y="2831200"/>
                </a:lnTo>
                <a:lnTo>
                  <a:pt x="4175177" y="1346802"/>
                </a:lnTo>
                <a:lnTo>
                  <a:pt x="4189754" y="1346802"/>
                </a:lnTo>
                <a:lnTo>
                  <a:pt x="4189754" y="1321303"/>
                </a:lnTo>
                <a:lnTo>
                  <a:pt x="4210214" y="1321303"/>
                </a:lnTo>
                <a:lnTo>
                  <a:pt x="4210214" y="1192678"/>
                </a:lnTo>
                <a:lnTo>
                  <a:pt x="4242620" y="1192678"/>
                </a:lnTo>
                <a:lnTo>
                  <a:pt x="4242620" y="1161432"/>
                </a:lnTo>
                <a:lnTo>
                  <a:pt x="4271097" y="1161432"/>
                </a:lnTo>
                <a:lnTo>
                  <a:pt x="4271097" y="1133696"/>
                </a:lnTo>
                <a:lnTo>
                  <a:pt x="4481158" y="1133696"/>
                </a:lnTo>
                <a:lnTo>
                  <a:pt x="4481158" y="1161432"/>
                </a:lnTo>
                <a:lnTo>
                  <a:pt x="4512917" y="1161432"/>
                </a:lnTo>
                <a:lnTo>
                  <a:pt x="4512917" y="1192678"/>
                </a:lnTo>
                <a:lnTo>
                  <a:pt x="4512917" y="1321303"/>
                </a:lnTo>
                <a:lnTo>
                  <a:pt x="4537898" y="1321303"/>
                </a:lnTo>
                <a:lnTo>
                  <a:pt x="4537898" y="1346802"/>
                </a:lnTo>
                <a:lnTo>
                  <a:pt x="4543915" y="1346802"/>
                </a:lnTo>
                <a:lnTo>
                  <a:pt x="4543915" y="2322233"/>
                </a:lnTo>
                <a:lnTo>
                  <a:pt x="4577684" y="2322233"/>
                </a:lnTo>
                <a:lnTo>
                  <a:pt x="4577684" y="2308200"/>
                </a:lnTo>
                <a:lnTo>
                  <a:pt x="4606692" y="2308200"/>
                </a:lnTo>
                <a:lnTo>
                  <a:pt x="4606692" y="2277578"/>
                </a:lnTo>
                <a:lnTo>
                  <a:pt x="4617599" y="2277578"/>
                </a:lnTo>
                <a:lnTo>
                  <a:pt x="4617599" y="2253305"/>
                </a:lnTo>
                <a:lnTo>
                  <a:pt x="4763727" y="2253305"/>
                </a:lnTo>
                <a:lnTo>
                  <a:pt x="4763727" y="2277578"/>
                </a:lnTo>
                <a:lnTo>
                  <a:pt x="4779340" y="2277578"/>
                </a:lnTo>
                <a:lnTo>
                  <a:pt x="4779340" y="2308200"/>
                </a:lnTo>
                <a:lnTo>
                  <a:pt x="4795642" y="2308200"/>
                </a:lnTo>
                <a:lnTo>
                  <a:pt x="4795642" y="2334628"/>
                </a:lnTo>
                <a:lnTo>
                  <a:pt x="4829119" y="2334628"/>
                </a:lnTo>
                <a:lnTo>
                  <a:pt x="4829119" y="2365249"/>
                </a:lnTo>
                <a:lnTo>
                  <a:pt x="4856537" y="2365249"/>
                </a:lnTo>
                <a:lnTo>
                  <a:pt x="4856537" y="2393325"/>
                </a:lnTo>
                <a:lnTo>
                  <a:pt x="4887082" y="2393325"/>
                </a:lnTo>
                <a:lnTo>
                  <a:pt x="4887082" y="2417142"/>
                </a:lnTo>
                <a:lnTo>
                  <a:pt x="4917879" y="2417142"/>
                </a:lnTo>
                <a:lnTo>
                  <a:pt x="4917879" y="2703138"/>
                </a:lnTo>
                <a:lnTo>
                  <a:pt x="4965337" y="2703138"/>
                </a:lnTo>
                <a:lnTo>
                  <a:pt x="4965337" y="2721322"/>
                </a:lnTo>
                <a:lnTo>
                  <a:pt x="4982610" y="2721322"/>
                </a:lnTo>
                <a:lnTo>
                  <a:pt x="4982610" y="2691860"/>
                </a:lnTo>
                <a:lnTo>
                  <a:pt x="5021150" y="2691860"/>
                </a:lnTo>
                <a:lnTo>
                  <a:pt x="5021150" y="2666115"/>
                </a:lnTo>
                <a:lnTo>
                  <a:pt x="5091299" y="2666115"/>
                </a:lnTo>
                <a:lnTo>
                  <a:pt x="5091299" y="2297834"/>
                </a:lnTo>
                <a:lnTo>
                  <a:pt x="5115634" y="2297834"/>
                </a:lnTo>
                <a:lnTo>
                  <a:pt x="5115634" y="2263868"/>
                </a:lnTo>
                <a:lnTo>
                  <a:pt x="5139244" y="2263868"/>
                </a:lnTo>
                <a:lnTo>
                  <a:pt x="5139244" y="2229384"/>
                </a:lnTo>
                <a:lnTo>
                  <a:pt x="5371495" y="2229384"/>
                </a:lnTo>
                <a:lnTo>
                  <a:pt x="5371495" y="2263868"/>
                </a:lnTo>
                <a:lnTo>
                  <a:pt x="5415025" y="2263868"/>
                </a:lnTo>
                <a:lnTo>
                  <a:pt x="5415025" y="2297834"/>
                </a:lnTo>
                <a:lnTo>
                  <a:pt x="5421963" y="2297834"/>
                </a:lnTo>
                <a:lnTo>
                  <a:pt x="5421963" y="2629525"/>
                </a:lnTo>
                <a:lnTo>
                  <a:pt x="5487247" y="2629525"/>
                </a:lnTo>
                <a:lnTo>
                  <a:pt x="5487247" y="2417142"/>
                </a:lnTo>
                <a:lnTo>
                  <a:pt x="5514081" y="2417142"/>
                </a:lnTo>
                <a:lnTo>
                  <a:pt x="5514081" y="2392707"/>
                </a:lnTo>
                <a:lnTo>
                  <a:pt x="5531964" y="2392707"/>
                </a:lnTo>
                <a:lnTo>
                  <a:pt x="5531964" y="2297834"/>
                </a:lnTo>
                <a:lnTo>
                  <a:pt x="5561409" y="2297834"/>
                </a:lnTo>
                <a:lnTo>
                  <a:pt x="5561409" y="2265591"/>
                </a:lnTo>
                <a:lnTo>
                  <a:pt x="5584747" y="2265591"/>
                </a:lnTo>
                <a:lnTo>
                  <a:pt x="5584747" y="2229384"/>
                </a:lnTo>
                <a:lnTo>
                  <a:pt x="5598837" y="2229384"/>
                </a:lnTo>
                <a:lnTo>
                  <a:pt x="5598837" y="2215638"/>
                </a:lnTo>
                <a:lnTo>
                  <a:pt x="5713068" y="2215638"/>
                </a:lnTo>
                <a:lnTo>
                  <a:pt x="5713068" y="2229384"/>
                </a:lnTo>
                <a:lnTo>
                  <a:pt x="5728379" y="2229384"/>
                </a:lnTo>
                <a:lnTo>
                  <a:pt x="5728379" y="2265591"/>
                </a:lnTo>
                <a:lnTo>
                  <a:pt x="5764218" y="2265591"/>
                </a:lnTo>
                <a:lnTo>
                  <a:pt x="5764218" y="2289617"/>
                </a:lnTo>
                <a:lnTo>
                  <a:pt x="5806440" y="2289617"/>
                </a:lnTo>
                <a:lnTo>
                  <a:pt x="5806440" y="2412898"/>
                </a:lnTo>
                <a:lnTo>
                  <a:pt x="5886798" y="2412898"/>
                </a:lnTo>
                <a:lnTo>
                  <a:pt x="5886798" y="2541665"/>
                </a:lnTo>
                <a:lnTo>
                  <a:pt x="6091473" y="2541665"/>
                </a:lnTo>
                <a:lnTo>
                  <a:pt x="6091473" y="1131782"/>
                </a:lnTo>
                <a:lnTo>
                  <a:pt x="6103789" y="1131782"/>
                </a:lnTo>
                <a:lnTo>
                  <a:pt x="6103789" y="1112765"/>
                </a:lnTo>
                <a:lnTo>
                  <a:pt x="6130034" y="1112765"/>
                </a:lnTo>
                <a:lnTo>
                  <a:pt x="6130034" y="818313"/>
                </a:lnTo>
                <a:lnTo>
                  <a:pt x="6173002" y="818313"/>
                </a:lnTo>
                <a:lnTo>
                  <a:pt x="6173002" y="667492"/>
                </a:lnTo>
                <a:lnTo>
                  <a:pt x="6191843" y="667492"/>
                </a:lnTo>
                <a:lnTo>
                  <a:pt x="6191843" y="648473"/>
                </a:lnTo>
                <a:lnTo>
                  <a:pt x="6210684" y="648473"/>
                </a:lnTo>
                <a:lnTo>
                  <a:pt x="6210684" y="410662"/>
                </a:lnTo>
                <a:lnTo>
                  <a:pt x="6240758" y="410662"/>
                </a:lnTo>
                <a:lnTo>
                  <a:pt x="6240758" y="384400"/>
                </a:lnTo>
                <a:lnTo>
                  <a:pt x="6266394" y="384400"/>
                </a:lnTo>
                <a:lnTo>
                  <a:pt x="6266394" y="355114"/>
                </a:lnTo>
                <a:lnTo>
                  <a:pt x="6288503" y="355114"/>
                </a:lnTo>
                <a:lnTo>
                  <a:pt x="6288503" y="339400"/>
                </a:lnTo>
                <a:lnTo>
                  <a:pt x="6303950" y="339400"/>
                </a:lnTo>
                <a:lnTo>
                  <a:pt x="6303950" y="316483"/>
                </a:lnTo>
                <a:lnTo>
                  <a:pt x="6319584" y="316483"/>
                </a:lnTo>
                <a:lnTo>
                  <a:pt x="6319584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="ctr"/>
          <a:lstStyle/>
          <a:p>
            <a:endParaRPr lang="zh-CN" altLang="en-US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" name="文本框 44"/>
          <p:cNvSpPr>
            <a:spLocks noChangeArrowheads="1"/>
          </p:cNvSpPr>
          <p:nvPr/>
        </p:nvSpPr>
        <p:spPr bwMode="auto">
          <a:xfrm>
            <a:off x="2994025" y="1816100"/>
            <a:ext cx="14482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r-TR" altLang="zh-CN" sz="2000" dirty="0">
                <a:solidFill>
                  <a:srgbClr val="0070C0"/>
                </a:solidFill>
                <a:latin typeface="+mj-lt"/>
                <a:ea typeface="微软雅黑" pitchFamily="34" charset="-122"/>
                <a:sym typeface="方正兰亭黑_GBK" pitchFamily="2" charset="-122"/>
              </a:rPr>
              <a:t>STAGE HERE</a:t>
            </a:r>
            <a:endParaRPr lang="zh-CN" altLang="en-US" sz="2000" dirty="0">
              <a:solidFill>
                <a:srgbClr val="0070C0"/>
              </a:solidFill>
              <a:latin typeface="+mj-lt"/>
              <a:ea typeface="微软雅黑" pitchFamily="34" charset="-122"/>
              <a:sym typeface="方正兰亭黑_GBK" pitchFamily="2" charset="-122"/>
            </a:endParaRPr>
          </a:p>
        </p:txBody>
      </p:sp>
      <p:sp>
        <p:nvSpPr>
          <p:cNvPr id="9" name="文本框 45"/>
          <p:cNvSpPr>
            <a:spLocks noChangeArrowheads="1"/>
          </p:cNvSpPr>
          <p:nvPr/>
        </p:nvSpPr>
        <p:spPr bwMode="auto">
          <a:xfrm>
            <a:off x="8766175" y="2006600"/>
            <a:ext cx="19775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r-TR" altLang="zh-CN" sz="2800" b="1" dirty="0">
                <a:solidFill>
                  <a:srgbClr val="0070C0"/>
                </a:solidFill>
                <a:latin typeface="+mj-lt"/>
                <a:ea typeface="微软雅黑" pitchFamily="34" charset="-122"/>
                <a:sym typeface="方正兰亭黑_GBK" pitchFamily="2" charset="-122"/>
              </a:rPr>
              <a:t>STAGE HERE</a:t>
            </a:r>
            <a:endParaRPr lang="zh-CN" altLang="en-US" sz="2800" b="1" dirty="0">
              <a:solidFill>
                <a:srgbClr val="0070C0"/>
              </a:solidFill>
              <a:latin typeface="+mj-lt"/>
              <a:ea typeface="微软雅黑" pitchFamily="34" charset="-122"/>
              <a:sym typeface="方正兰亭黑_GBK" pitchFamily="2" charset="-122"/>
            </a:endParaRPr>
          </a:p>
        </p:txBody>
      </p:sp>
      <p:sp>
        <p:nvSpPr>
          <p:cNvPr id="10" name="文本框 46"/>
          <p:cNvSpPr>
            <a:spLocks noChangeArrowheads="1"/>
          </p:cNvSpPr>
          <p:nvPr/>
        </p:nvSpPr>
        <p:spPr bwMode="auto">
          <a:xfrm>
            <a:off x="5146675" y="1543050"/>
            <a:ext cx="19516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r-TR" altLang="zh-CN" sz="2800" dirty="0">
                <a:solidFill>
                  <a:srgbClr val="0070C0"/>
                </a:solidFill>
                <a:latin typeface="+mj-lt"/>
                <a:ea typeface="微软雅黑" pitchFamily="34" charset="-122"/>
                <a:sym typeface="方正兰亭黑_GBK" pitchFamily="2" charset="-122"/>
              </a:rPr>
              <a:t>STAGE HERE</a:t>
            </a:r>
            <a:endParaRPr lang="zh-CN" altLang="en-US" sz="2800" dirty="0">
              <a:solidFill>
                <a:srgbClr val="0070C0"/>
              </a:solidFill>
              <a:latin typeface="+mj-lt"/>
              <a:ea typeface="微软雅黑" pitchFamily="34" charset="-122"/>
              <a:sym typeface="方正兰亭黑_GBK" pitchFamily="2" charset="-122"/>
            </a:endParaRPr>
          </a:p>
        </p:txBody>
      </p:sp>
      <p:sp>
        <p:nvSpPr>
          <p:cNvPr id="11" name="文本框 47"/>
          <p:cNvSpPr>
            <a:spLocks noChangeArrowheads="1"/>
          </p:cNvSpPr>
          <p:nvPr/>
        </p:nvSpPr>
        <p:spPr bwMode="auto">
          <a:xfrm>
            <a:off x="6908800" y="2233613"/>
            <a:ext cx="17214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r-TR" altLang="zh-CN" sz="2400" b="1" dirty="0">
                <a:solidFill>
                  <a:srgbClr val="0070C0"/>
                </a:solidFill>
                <a:latin typeface="+mj-lt"/>
                <a:ea typeface="微软雅黑" pitchFamily="34" charset="-122"/>
                <a:sym typeface="方正兰亭黑_GBK" pitchFamily="2" charset="-122"/>
              </a:rPr>
              <a:t>STAGE HERE</a:t>
            </a:r>
            <a:endParaRPr lang="zh-CN" altLang="en-US" dirty="0">
              <a:solidFill>
                <a:srgbClr val="0070C0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12" name="文本框 48"/>
          <p:cNvSpPr>
            <a:spLocks noChangeArrowheads="1"/>
          </p:cNvSpPr>
          <p:nvPr/>
        </p:nvSpPr>
        <p:spPr bwMode="auto">
          <a:xfrm>
            <a:off x="5603875" y="2922588"/>
            <a:ext cx="14482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r-TR" altLang="zh-CN" sz="2000" dirty="0">
                <a:solidFill>
                  <a:srgbClr val="0070C0"/>
                </a:solidFill>
                <a:latin typeface="+mj-lt"/>
                <a:ea typeface="微软雅黑" pitchFamily="34" charset="-122"/>
                <a:sym typeface="方正兰亭黑_GBK" pitchFamily="2" charset="-122"/>
              </a:rPr>
              <a:t>STAGE HERE</a:t>
            </a:r>
            <a:endParaRPr lang="zh-CN" altLang="en-US" dirty="0">
              <a:solidFill>
                <a:srgbClr val="0070C0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13" name="文本框 53"/>
          <p:cNvSpPr>
            <a:spLocks noChangeArrowheads="1"/>
          </p:cNvSpPr>
          <p:nvPr/>
        </p:nvSpPr>
        <p:spPr bwMode="auto">
          <a:xfrm>
            <a:off x="8872538" y="3157538"/>
            <a:ext cx="16999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r-TR" altLang="zh-CN" sz="2400" dirty="0">
                <a:solidFill>
                  <a:srgbClr val="0070C0"/>
                </a:solidFill>
                <a:latin typeface="+mj-lt"/>
                <a:ea typeface="微软雅黑" pitchFamily="34" charset="-122"/>
                <a:sym typeface="方正兰亭黑_GBK" pitchFamily="2" charset="-122"/>
              </a:rPr>
              <a:t>STAGE HERE</a:t>
            </a:r>
            <a:endParaRPr lang="zh-CN" altLang="en-US" dirty="0">
              <a:solidFill>
                <a:srgbClr val="0070C0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14" name="文本框 54"/>
          <p:cNvSpPr>
            <a:spLocks noChangeArrowheads="1"/>
          </p:cNvSpPr>
          <p:nvPr/>
        </p:nvSpPr>
        <p:spPr bwMode="auto">
          <a:xfrm>
            <a:off x="2355850" y="3284538"/>
            <a:ext cx="17214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r-TR" altLang="zh-CN" sz="2400" b="1" dirty="0">
                <a:solidFill>
                  <a:srgbClr val="0070C0"/>
                </a:solidFill>
                <a:latin typeface="+mj-lt"/>
                <a:ea typeface="微软雅黑" pitchFamily="34" charset="-122"/>
                <a:sym typeface="方正兰亭黑_GBK" pitchFamily="2" charset="-122"/>
              </a:rPr>
              <a:t>STAGE HERE</a:t>
            </a:r>
            <a:endParaRPr lang="zh-CN" altLang="en-US" b="1" dirty="0">
              <a:solidFill>
                <a:srgbClr val="0070C0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15" name="文本框 55"/>
          <p:cNvSpPr>
            <a:spLocks noChangeArrowheads="1"/>
          </p:cNvSpPr>
          <p:nvPr/>
        </p:nvSpPr>
        <p:spPr bwMode="auto">
          <a:xfrm>
            <a:off x="3829050" y="2368550"/>
            <a:ext cx="210320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r-TR" altLang="zh-CN" sz="3000" b="1" dirty="0">
                <a:solidFill>
                  <a:srgbClr val="0070C0"/>
                </a:solidFill>
                <a:latin typeface="+mj-lt"/>
                <a:ea typeface="微软雅黑" pitchFamily="34" charset="-122"/>
                <a:sym typeface="方正兰亭黑_GBK" pitchFamily="2" charset="-122"/>
              </a:rPr>
              <a:t>STAGE HERE</a:t>
            </a:r>
            <a:endParaRPr lang="zh-CN" altLang="en-US" sz="3000" b="1" dirty="0">
              <a:solidFill>
                <a:srgbClr val="0070C0"/>
              </a:solidFill>
              <a:latin typeface="+mj-lt"/>
              <a:ea typeface="微软雅黑" pitchFamily="34" charset="-122"/>
              <a:sym typeface="方正兰亭黑_GBK" pitchFamily="2" charset="-122"/>
            </a:endParaRPr>
          </a:p>
        </p:txBody>
      </p:sp>
      <p:sp>
        <p:nvSpPr>
          <p:cNvPr id="16" name="文本框 56"/>
          <p:cNvSpPr>
            <a:spLocks noChangeArrowheads="1"/>
          </p:cNvSpPr>
          <p:nvPr/>
        </p:nvSpPr>
        <p:spPr bwMode="auto">
          <a:xfrm>
            <a:off x="1068388" y="2455863"/>
            <a:ext cx="19516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r-TR" altLang="zh-CN" sz="2800" dirty="0">
                <a:solidFill>
                  <a:srgbClr val="0070C0"/>
                </a:solidFill>
                <a:latin typeface="+mj-lt"/>
                <a:ea typeface="微软雅黑" pitchFamily="34" charset="-122"/>
                <a:sym typeface="方正兰亭黑_GBK" pitchFamily="2" charset="-122"/>
              </a:rPr>
              <a:t>STAGE HERE</a:t>
            </a:r>
            <a:endParaRPr lang="zh-CN" altLang="en-US" sz="2800" dirty="0">
              <a:solidFill>
                <a:srgbClr val="0070C0"/>
              </a:solidFill>
              <a:latin typeface="+mj-lt"/>
              <a:ea typeface="微软雅黑" pitchFamily="34" charset="-122"/>
              <a:sym typeface="方正兰亭黑_GBK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298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2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2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8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2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2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3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3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4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5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5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950"/>
                                </p:stCondLst>
                                <p:childTnLst>
                                  <p:par>
                                    <p:cTn id="59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7" grpId="0"/>
          <p:bldP spid="6" grpId="0"/>
          <p:bldP spid="7" grpId="0" animBg="1"/>
          <p:bldP spid="8" grpId="0" bldLvl="0" autoUpdateAnimBg="0"/>
          <p:bldP spid="9" grpId="0" bldLvl="0" autoUpdateAnimBg="0"/>
          <p:bldP spid="10" grpId="0" bldLvl="0" autoUpdateAnimBg="0"/>
          <p:bldP spid="11" grpId="0" bldLvl="0" autoUpdateAnimBg="0"/>
          <p:bldP spid="12" grpId="0" bldLvl="0" autoUpdateAnimBg="0"/>
          <p:bldP spid="13" grpId="0" bldLvl="0" autoUpdateAnimBg="0"/>
          <p:bldP spid="14" grpId="0" bldLvl="0" autoUpdateAnimBg="0"/>
          <p:bldP spid="15" grpId="0" bldLvl="0" autoUpdateAnimBg="0"/>
          <p:bldP spid="16" grpId="0" bldLvl="0" autoUpdateAnimBg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8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2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2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3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3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4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4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5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5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950"/>
                                </p:stCondLst>
                                <p:childTnLst>
                                  <p:par>
                                    <p:cTn id="59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4450"/>
                                </p:stCondLst>
                                <p:childTnLst>
                                  <p:par>
                                    <p:cTn id="6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7" grpId="0"/>
          <p:bldP spid="6" grpId="0"/>
          <p:bldP spid="7" grpId="0" animBg="1"/>
          <p:bldP spid="8" grpId="0" bldLvl="0" autoUpdateAnimBg="0"/>
          <p:bldP spid="9" grpId="0" bldLvl="0" autoUpdateAnimBg="0"/>
          <p:bldP spid="10" grpId="0" bldLvl="0" autoUpdateAnimBg="0"/>
          <p:bldP spid="11" grpId="0" bldLvl="0" autoUpdateAnimBg="0"/>
          <p:bldP spid="12" grpId="0" bldLvl="0" autoUpdateAnimBg="0"/>
          <p:bldP spid="13" grpId="0" bldLvl="0" autoUpdateAnimBg="0"/>
          <p:bldP spid="14" grpId="0" bldLvl="0" autoUpdateAnimBg="0"/>
          <p:bldP spid="15" grpId="0" bldLvl="0" autoUpdateAnimBg="0"/>
          <p:bldP spid="16" grpId="0" bldLvl="0" autoUpdateAnimBg="0"/>
          <p:bldP spid="17" grpId="0"/>
        </p:bldLst>
      </p:timing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/>
          <p:cNvSpPr txBox="1"/>
          <p:nvPr/>
        </p:nvSpPr>
        <p:spPr>
          <a:xfrm>
            <a:off x="1319025" y="439873"/>
            <a:ext cx="268794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tr-TR" altLang="zh-CN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/>
              </a:rPr>
              <a:t>TITLE HERE</a:t>
            </a:r>
            <a:endParaRPr lang="zh-CN" altLang="en-US" sz="27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微软雅黑"/>
            </a:endParaRPr>
          </a:p>
        </p:txBody>
      </p:sp>
      <p:pic>
        <p:nvPicPr>
          <p:cNvPr id="58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883" y="333450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282" y="34282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3476972" y="2621168"/>
            <a:ext cx="688421" cy="2712589"/>
            <a:chOff x="2644154" y="1737427"/>
            <a:chExt cx="516473" cy="2034599"/>
          </a:xfrm>
        </p:grpSpPr>
        <p:sp>
          <p:nvSpPr>
            <p:cNvPr id="7" name="Line 134"/>
            <p:cNvSpPr>
              <a:spLocks noChangeShapeType="1"/>
            </p:cNvSpPr>
            <p:nvPr/>
          </p:nvSpPr>
          <p:spPr bwMode="auto">
            <a:xfrm flipV="1">
              <a:off x="2647410" y="2095413"/>
              <a:ext cx="501938" cy="3296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8207" tIns="49104" rIns="98207" bIns="49104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00" kern="0">
                <a:solidFill>
                  <a:srgbClr val="000000"/>
                </a:solidFill>
                <a:latin typeface="+mj-lt"/>
                <a:ea typeface="微软雅黑"/>
                <a:sym typeface="Gill Sans" charset="0"/>
              </a:endParaRPr>
            </a:p>
          </p:txBody>
        </p:sp>
        <p:cxnSp>
          <p:nvCxnSpPr>
            <p:cNvPr id="8" name="Straight Connector 48"/>
            <p:cNvCxnSpPr/>
            <p:nvPr/>
          </p:nvCxnSpPr>
          <p:spPr>
            <a:xfrm flipH="1" flipV="1">
              <a:off x="2644154" y="1737427"/>
              <a:ext cx="516473" cy="347442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9" name="Line 134"/>
            <p:cNvSpPr>
              <a:spLocks noChangeShapeType="1"/>
            </p:cNvSpPr>
            <p:nvPr/>
          </p:nvSpPr>
          <p:spPr bwMode="auto">
            <a:xfrm flipV="1">
              <a:off x="2647409" y="3405553"/>
              <a:ext cx="462619" cy="36647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8207" tIns="49104" rIns="98207" bIns="49104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00" kern="0">
                <a:solidFill>
                  <a:srgbClr val="000000"/>
                </a:solidFill>
                <a:latin typeface="+mj-lt"/>
                <a:ea typeface="微软雅黑"/>
                <a:sym typeface="Gill Sans" charset="0"/>
              </a:endParaRPr>
            </a:p>
          </p:txBody>
        </p:sp>
        <p:cxnSp>
          <p:nvCxnSpPr>
            <p:cNvPr id="10" name="Straight Connector 40"/>
            <p:cNvCxnSpPr>
              <a:stCxn id="32" idx="2"/>
            </p:cNvCxnSpPr>
            <p:nvPr/>
          </p:nvCxnSpPr>
          <p:spPr>
            <a:xfrm flipH="1" flipV="1">
              <a:off x="2659249" y="3148833"/>
              <a:ext cx="450780" cy="259866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</p:grpSp>
      <p:grpSp>
        <p:nvGrpSpPr>
          <p:cNvPr id="11" name="组合 10"/>
          <p:cNvGrpSpPr/>
          <p:nvPr/>
        </p:nvGrpSpPr>
        <p:grpSpPr>
          <a:xfrm>
            <a:off x="8025021" y="2643543"/>
            <a:ext cx="688421" cy="2690215"/>
            <a:chOff x="6131458" y="1754210"/>
            <a:chExt cx="516473" cy="2017817"/>
          </a:xfrm>
        </p:grpSpPr>
        <p:sp>
          <p:nvSpPr>
            <p:cNvPr id="12" name="Line 134"/>
            <p:cNvSpPr>
              <a:spLocks noChangeShapeType="1"/>
            </p:cNvSpPr>
            <p:nvPr/>
          </p:nvSpPr>
          <p:spPr bwMode="auto">
            <a:xfrm flipH="1" flipV="1">
              <a:off x="6142736" y="2095413"/>
              <a:ext cx="501938" cy="3296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8207" tIns="49104" rIns="98207" bIns="49104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00" kern="0">
                <a:solidFill>
                  <a:srgbClr val="000000"/>
                </a:solidFill>
                <a:latin typeface="+mj-lt"/>
                <a:ea typeface="微软雅黑"/>
                <a:sym typeface="Gill Sans" charset="0"/>
              </a:endParaRPr>
            </a:p>
          </p:txBody>
        </p:sp>
        <p:cxnSp>
          <p:nvCxnSpPr>
            <p:cNvPr id="13" name="Straight Connector 180"/>
            <p:cNvCxnSpPr/>
            <p:nvPr/>
          </p:nvCxnSpPr>
          <p:spPr>
            <a:xfrm flipV="1">
              <a:off x="6131458" y="1754210"/>
              <a:ext cx="516473" cy="347442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14" name="Line 134"/>
            <p:cNvSpPr>
              <a:spLocks noChangeShapeType="1"/>
            </p:cNvSpPr>
            <p:nvPr/>
          </p:nvSpPr>
          <p:spPr bwMode="auto">
            <a:xfrm flipH="1" flipV="1">
              <a:off x="6161986" y="3381828"/>
              <a:ext cx="482687" cy="39019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8207" tIns="49104" rIns="98207" bIns="49104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00" kern="0">
                <a:solidFill>
                  <a:srgbClr val="000000"/>
                </a:solidFill>
                <a:latin typeface="+mj-lt"/>
                <a:ea typeface="微软雅黑"/>
                <a:sym typeface="Gill Sans" charset="0"/>
              </a:endParaRPr>
            </a:p>
          </p:txBody>
        </p:sp>
        <p:cxnSp>
          <p:nvCxnSpPr>
            <p:cNvPr id="15" name="Straight Connector 182"/>
            <p:cNvCxnSpPr>
              <a:stCxn id="39" idx="6"/>
            </p:cNvCxnSpPr>
            <p:nvPr/>
          </p:nvCxnSpPr>
          <p:spPr>
            <a:xfrm flipV="1">
              <a:off x="6161987" y="3148833"/>
              <a:ext cx="485944" cy="256721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</p:grpSp>
      <p:sp>
        <p:nvSpPr>
          <p:cNvPr id="16" name="文本框 46"/>
          <p:cNvSpPr txBox="1"/>
          <p:nvPr/>
        </p:nvSpPr>
        <p:spPr>
          <a:xfrm>
            <a:off x="658868" y="2210688"/>
            <a:ext cx="809792" cy="830975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pPr algn="ctr"/>
            <a:r>
              <a:rPr lang="en-US" altLang="zh-CN" sz="4800" dirty="0">
                <a:latin typeface="+mj-lt"/>
                <a:cs typeface="Aharoni" panose="02010803020104030203" pitchFamily="2" charset="-79"/>
              </a:rPr>
              <a:t>01</a:t>
            </a:r>
            <a:endParaRPr lang="zh-CN" altLang="en-US" sz="4800" dirty="0">
              <a:latin typeface="+mj-lt"/>
              <a:cs typeface="Aharoni" panose="02010803020104030203" pitchFamily="2" charset="-79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831711" y="3270973"/>
            <a:ext cx="859399" cy="1542561"/>
            <a:chOff x="3690210" y="2224819"/>
            <a:chExt cx="644745" cy="1157010"/>
          </a:xfrm>
        </p:grpSpPr>
        <p:cxnSp>
          <p:nvCxnSpPr>
            <p:cNvPr id="18" name="Straight Connector 42"/>
            <p:cNvCxnSpPr/>
            <p:nvPr/>
          </p:nvCxnSpPr>
          <p:spPr>
            <a:xfrm>
              <a:off x="3690210" y="2224819"/>
              <a:ext cx="630697" cy="362354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9" name="Straight Connector 43"/>
            <p:cNvCxnSpPr/>
            <p:nvPr/>
          </p:nvCxnSpPr>
          <p:spPr>
            <a:xfrm flipV="1">
              <a:off x="3708625" y="3086060"/>
              <a:ext cx="626330" cy="295769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</p:grpSp>
      <p:grpSp>
        <p:nvGrpSpPr>
          <p:cNvPr id="20" name="组合 19"/>
          <p:cNvGrpSpPr/>
          <p:nvPr/>
        </p:nvGrpSpPr>
        <p:grpSpPr>
          <a:xfrm>
            <a:off x="6574252" y="3270973"/>
            <a:ext cx="859399" cy="1536929"/>
            <a:chOff x="4997513" y="2224819"/>
            <a:chExt cx="644745" cy="1152786"/>
          </a:xfrm>
        </p:grpSpPr>
        <p:cxnSp>
          <p:nvCxnSpPr>
            <p:cNvPr id="21" name="Straight Connector 56"/>
            <p:cNvCxnSpPr/>
            <p:nvPr/>
          </p:nvCxnSpPr>
          <p:spPr>
            <a:xfrm flipH="1">
              <a:off x="5011561" y="2224819"/>
              <a:ext cx="630697" cy="35813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22" name="Straight Connector 57"/>
            <p:cNvCxnSpPr/>
            <p:nvPr/>
          </p:nvCxnSpPr>
          <p:spPr>
            <a:xfrm flipH="1" flipV="1">
              <a:off x="4997513" y="3081836"/>
              <a:ext cx="626330" cy="295769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</p:grpSp>
      <p:sp>
        <p:nvSpPr>
          <p:cNvPr id="23" name="Isosceles Triangle 14"/>
          <p:cNvSpPr/>
          <p:nvPr/>
        </p:nvSpPr>
        <p:spPr bwMode="auto">
          <a:xfrm rot="10800000">
            <a:off x="4032093" y="1804320"/>
            <a:ext cx="4227773" cy="1262232"/>
          </a:xfrm>
          <a:prstGeom prst="triangle">
            <a:avLst/>
          </a:prstGeom>
          <a:blipFill dpi="0" rotWithShape="0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6644" t="-47101" r="-10242" b="-2304"/>
            </a:stretch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910" tIns="65456" rIns="130910" bIns="65456" numCol="1" rtlCol="0" anchor="t" anchorCtr="0" compatLnSpc="1">
            <a:prstTxWarp prst="textNoShape">
              <a:avLst/>
            </a:prstTxWarp>
          </a:bodyPr>
          <a:lstStyle/>
          <a:p>
            <a:pPr defTabSz="1309107"/>
            <a:endParaRPr lang="en-US" sz="8000">
              <a:solidFill>
                <a:srgbClr val="000000"/>
              </a:solidFill>
              <a:latin typeface="+mj-lt"/>
              <a:ea typeface="微软雅黑"/>
              <a:sym typeface="Gill Sans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5108945" y="3062707"/>
            <a:ext cx="2021452" cy="202191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89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89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" lastClr="FFFFFF"/>
                </a:solidFill>
                <a:latin typeface="+mj-lt"/>
                <a:ea typeface="宋体"/>
              </a:endParaRPr>
            </a:p>
          </p:txBody>
        </p:sp>
      </p:grpSp>
      <p:sp>
        <p:nvSpPr>
          <p:cNvPr id="27" name="椭圆 26"/>
          <p:cNvSpPr/>
          <p:nvPr/>
        </p:nvSpPr>
        <p:spPr>
          <a:xfrm>
            <a:off x="5393913" y="3373624"/>
            <a:ext cx="1411219" cy="141153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innerShdw blurRad="368300" dist="254000">
              <a:prstClr val="black">
                <a:alpha val="2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0" tIns="60945" rIns="121890" bIns="60945"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058371" y="2725889"/>
            <a:ext cx="818006" cy="818192"/>
            <a:chOff x="3029608" y="2044574"/>
            <a:chExt cx="613691" cy="613691"/>
          </a:xfrm>
          <a:solidFill>
            <a:srgbClr val="0070C0"/>
          </a:solidFill>
        </p:grpSpPr>
        <p:sp>
          <p:nvSpPr>
            <p:cNvPr id="29" name="椭圆 28"/>
            <p:cNvSpPr/>
            <p:nvPr/>
          </p:nvSpPr>
          <p:spPr>
            <a:xfrm>
              <a:off x="3029608" y="2044574"/>
              <a:ext cx="613691" cy="613691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defTabSz="121889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" lastClr="FFFFFF"/>
                </a:solidFill>
                <a:latin typeface="+mj-lt"/>
                <a:ea typeface="宋体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070159" y="2085975"/>
              <a:ext cx="524602" cy="52460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058371" y="4440262"/>
            <a:ext cx="818006" cy="818192"/>
            <a:chOff x="3029608" y="2044574"/>
            <a:chExt cx="613691" cy="613691"/>
          </a:xfrm>
          <a:solidFill>
            <a:srgbClr val="0070C0"/>
          </a:solidFill>
        </p:grpSpPr>
        <p:sp>
          <p:nvSpPr>
            <p:cNvPr id="32" name="椭圆 31"/>
            <p:cNvSpPr/>
            <p:nvPr/>
          </p:nvSpPr>
          <p:spPr>
            <a:xfrm>
              <a:off x="3029608" y="2044574"/>
              <a:ext cx="613691" cy="613691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defTabSz="121889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" lastClr="FFFFFF"/>
                </a:solidFill>
                <a:latin typeface="+mj-lt"/>
                <a:ea typeface="宋体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3070159" y="2085975"/>
              <a:ext cx="524602" cy="52460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373104" y="2725889"/>
            <a:ext cx="818006" cy="818192"/>
            <a:chOff x="3029608" y="2044574"/>
            <a:chExt cx="613691" cy="613691"/>
          </a:xfrm>
          <a:solidFill>
            <a:srgbClr val="0070C0"/>
          </a:solidFill>
        </p:grpSpPr>
        <p:sp>
          <p:nvSpPr>
            <p:cNvPr id="35" name="椭圆 34"/>
            <p:cNvSpPr/>
            <p:nvPr/>
          </p:nvSpPr>
          <p:spPr>
            <a:xfrm>
              <a:off x="3029608" y="2044574"/>
              <a:ext cx="613691" cy="613691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defTabSz="121889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" lastClr="FFFFFF"/>
                </a:solidFill>
                <a:latin typeface="+mj-lt"/>
                <a:ea typeface="宋体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3070159" y="2085975"/>
              <a:ext cx="524602" cy="52460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373104" y="4440262"/>
            <a:ext cx="818006" cy="818192"/>
            <a:chOff x="3029608" y="2044574"/>
            <a:chExt cx="613691" cy="613691"/>
          </a:xfrm>
          <a:solidFill>
            <a:srgbClr val="0070C0"/>
          </a:solidFill>
        </p:grpSpPr>
        <p:sp>
          <p:nvSpPr>
            <p:cNvPr id="38" name="椭圆 37"/>
            <p:cNvSpPr/>
            <p:nvPr/>
          </p:nvSpPr>
          <p:spPr>
            <a:xfrm>
              <a:off x="3029608" y="2044574"/>
              <a:ext cx="613691" cy="613691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defTabSz="121889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" lastClr="FFFFFF"/>
                </a:solidFill>
                <a:latin typeface="+mj-lt"/>
                <a:ea typeface="宋体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070159" y="2085975"/>
              <a:ext cx="524602" cy="52460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339307" y="2480511"/>
            <a:ext cx="325993" cy="326064"/>
            <a:chOff x="304800" y="673100"/>
            <a:chExt cx="4000500" cy="4000500"/>
          </a:xfrm>
          <a:effectLst>
            <a:outerShdw blurRad="139700" dist="152400" dir="8100000" sx="70000" sy="70000" algn="tr" rotWithShape="0">
              <a:prstClr val="black">
                <a:alpha val="66000"/>
              </a:prstClr>
            </a:outerShdw>
          </a:effectLst>
        </p:grpSpPr>
        <p:sp>
          <p:nvSpPr>
            <p:cNvPr id="41" name="同心圆 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89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89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" lastClr="FFFFFF"/>
                </a:solidFill>
                <a:latin typeface="+mj-lt"/>
                <a:ea typeface="宋体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339307" y="3360976"/>
            <a:ext cx="325993" cy="326064"/>
            <a:chOff x="304800" y="673100"/>
            <a:chExt cx="4000500" cy="4000500"/>
          </a:xfrm>
          <a:effectLst>
            <a:outerShdw blurRad="139700" dist="152400" dir="8100000" sx="70000" sy="70000" algn="tr" rotWithShape="0">
              <a:prstClr val="black">
                <a:alpha val="66000"/>
              </a:prstClr>
            </a:outerShdw>
          </a:effectLst>
        </p:grpSpPr>
        <p:sp>
          <p:nvSpPr>
            <p:cNvPr id="44" name="同心圆 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89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89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" lastClr="FFFFFF"/>
                </a:solidFill>
                <a:latin typeface="+mj-lt"/>
                <a:ea typeface="宋体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339307" y="4275306"/>
            <a:ext cx="325993" cy="326064"/>
            <a:chOff x="304800" y="673100"/>
            <a:chExt cx="4000500" cy="4000500"/>
          </a:xfrm>
          <a:effectLst>
            <a:outerShdw blurRad="139700" dist="152400" dir="8100000" sx="70000" sy="70000" algn="tr" rotWithShape="0">
              <a:prstClr val="black">
                <a:alpha val="66000"/>
              </a:prstClr>
            </a:outerShdw>
          </a:effectLst>
        </p:grpSpPr>
        <p:sp>
          <p:nvSpPr>
            <p:cNvPr id="47" name="同心圆 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89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89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" lastClr="FFFFFF"/>
                </a:solidFill>
                <a:latin typeface="+mj-lt"/>
                <a:ea typeface="宋体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3339307" y="5138839"/>
            <a:ext cx="325993" cy="326064"/>
            <a:chOff x="304800" y="673100"/>
            <a:chExt cx="4000500" cy="4000500"/>
          </a:xfrm>
          <a:effectLst>
            <a:outerShdw blurRad="139700" dist="152400" dir="8100000" sx="70000" sy="70000" algn="tr" rotWithShape="0">
              <a:prstClr val="black">
                <a:alpha val="66000"/>
              </a:prstClr>
            </a:outerShdw>
          </a:effectLst>
        </p:grpSpPr>
        <p:sp>
          <p:nvSpPr>
            <p:cNvPr id="50" name="同心圆 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89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89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" lastClr="FFFFFF"/>
                </a:solidFill>
                <a:latin typeface="+mj-lt"/>
                <a:ea typeface="宋体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8634436" y="2480511"/>
            <a:ext cx="325993" cy="326064"/>
            <a:chOff x="304800" y="673100"/>
            <a:chExt cx="4000500" cy="4000500"/>
          </a:xfrm>
          <a:effectLst>
            <a:outerShdw blurRad="139700" dist="152400" dir="8100000" sx="70000" sy="70000" algn="tr" rotWithShape="0">
              <a:prstClr val="black">
                <a:alpha val="66000"/>
              </a:prstClr>
            </a:outerShdw>
          </a:effectLst>
        </p:grpSpPr>
        <p:sp>
          <p:nvSpPr>
            <p:cNvPr id="53" name="同心圆 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89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89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" lastClr="FFFFFF"/>
                </a:solidFill>
                <a:latin typeface="+mj-lt"/>
                <a:ea typeface="宋体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8634436" y="3360976"/>
            <a:ext cx="325993" cy="326064"/>
            <a:chOff x="304800" y="673100"/>
            <a:chExt cx="4000500" cy="4000500"/>
          </a:xfrm>
          <a:effectLst>
            <a:outerShdw blurRad="139700" dist="152400" dir="8100000" sx="70000" sy="70000" algn="tr" rotWithShape="0">
              <a:prstClr val="black">
                <a:alpha val="66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89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89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" lastClr="FFFFFF"/>
                </a:solidFill>
                <a:latin typeface="+mj-lt"/>
                <a:ea typeface="宋体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8634436" y="4275306"/>
            <a:ext cx="325993" cy="326064"/>
            <a:chOff x="304800" y="673100"/>
            <a:chExt cx="4000500" cy="4000500"/>
          </a:xfrm>
          <a:effectLst>
            <a:outerShdw blurRad="139700" dist="152400" dir="8100000" sx="70000" sy="70000" algn="tr" rotWithShape="0">
              <a:prstClr val="black">
                <a:alpha val="66000"/>
              </a:prstClr>
            </a:outerShdw>
          </a:effectLst>
        </p:grpSpPr>
        <p:sp>
          <p:nvSpPr>
            <p:cNvPr id="62" name="同心圆 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89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89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" lastClr="FFFFFF"/>
                </a:solidFill>
                <a:latin typeface="+mj-lt"/>
                <a:ea typeface="宋体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8634436" y="5138839"/>
            <a:ext cx="325993" cy="326064"/>
            <a:chOff x="304800" y="673100"/>
            <a:chExt cx="4000500" cy="4000500"/>
          </a:xfrm>
          <a:effectLst>
            <a:outerShdw blurRad="139700" dist="152400" dir="8100000" sx="70000" sy="70000" algn="tr" rotWithShape="0">
              <a:prstClr val="black">
                <a:alpha val="66000"/>
              </a:prstClr>
            </a:outerShdw>
          </a:effectLst>
        </p:grpSpPr>
        <p:sp>
          <p:nvSpPr>
            <p:cNvPr id="65" name="同心圆 6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89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Text" lastClr="000000"/>
                </a:solidFill>
                <a:latin typeface="+mj-lt"/>
                <a:ea typeface="宋体"/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89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solidFill>
                  <a:sysClr val="window" lastClr="FFFFFF"/>
                </a:solidFill>
                <a:latin typeface="+mj-lt"/>
                <a:ea typeface="宋体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1344769" y="2337924"/>
            <a:ext cx="1906502" cy="572466"/>
          </a:xfrm>
          <a:prstGeom prst="rect">
            <a:avLst/>
          </a:prstGeom>
          <a:noFill/>
        </p:spPr>
        <p:txBody>
          <a:bodyPr wrap="square" lIns="91441" tIns="45721" rIns="91441" bIns="45721" rtlCol="0">
            <a:spAutoFit/>
          </a:bodyPr>
          <a:lstStyle/>
          <a:p>
            <a:pPr defTabSz="121889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itchFamily="34" charset="-122"/>
              </a:rPr>
              <a:t>Go ahead and replace it with your own text.</a:t>
            </a:r>
            <a:endParaRPr lang="zh-CN" altLang="en-US" sz="1200" b="0" kern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68" name="文本框 46"/>
          <p:cNvSpPr txBox="1"/>
          <p:nvPr/>
        </p:nvSpPr>
        <p:spPr>
          <a:xfrm>
            <a:off x="658867" y="3125018"/>
            <a:ext cx="809791" cy="830975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pPr algn="ctr"/>
            <a:r>
              <a:rPr lang="en-US" altLang="zh-CN" sz="4800" dirty="0">
                <a:latin typeface="+mj-lt"/>
                <a:cs typeface="Aharoni" panose="02010803020104030203" pitchFamily="2" charset="-79"/>
              </a:rPr>
              <a:t>02</a:t>
            </a:r>
            <a:endParaRPr lang="zh-CN" altLang="en-US" sz="4800" dirty="0"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344769" y="3262412"/>
            <a:ext cx="1906502" cy="572466"/>
          </a:xfrm>
          <a:prstGeom prst="rect">
            <a:avLst/>
          </a:prstGeom>
          <a:noFill/>
        </p:spPr>
        <p:txBody>
          <a:bodyPr wrap="square" lIns="91441" tIns="45721" rIns="91441" bIns="45721" rtlCol="0">
            <a:spAutoFit/>
          </a:bodyPr>
          <a:lstStyle/>
          <a:p>
            <a:pPr defTabSz="121889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itchFamily="34" charset="-122"/>
              </a:rPr>
              <a:t>Go ahead and replace it with your own text.</a:t>
            </a:r>
            <a:endParaRPr lang="zh-CN" altLang="en-US" sz="1200" b="0" kern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70" name="文本框 46"/>
          <p:cNvSpPr txBox="1"/>
          <p:nvPr/>
        </p:nvSpPr>
        <p:spPr>
          <a:xfrm>
            <a:off x="658868" y="4039347"/>
            <a:ext cx="809791" cy="830975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pPr algn="ctr"/>
            <a:r>
              <a:rPr lang="en-US" altLang="zh-CN" sz="4800" dirty="0">
                <a:latin typeface="+mj-lt"/>
                <a:cs typeface="Aharoni" panose="02010803020104030203" pitchFamily="2" charset="-79"/>
              </a:rPr>
              <a:t>03</a:t>
            </a:r>
            <a:endParaRPr lang="zh-CN" altLang="en-US" sz="4800" dirty="0"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344769" y="4156423"/>
            <a:ext cx="1906502" cy="572466"/>
          </a:xfrm>
          <a:prstGeom prst="rect">
            <a:avLst/>
          </a:prstGeom>
          <a:noFill/>
        </p:spPr>
        <p:txBody>
          <a:bodyPr wrap="square" lIns="91441" tIns="45721" rIns="91441" bIns="45721" rtlCol="0">
            <a:spAutoFit/>
          </a:bodyPr>
          <a:lstStyle/>
          <a:p>
            <a:pPr defTabSz="121889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itchFamily="34" charset="-122"/>
              </a:rPr>
              <a:t>Go ahead and replace it with your own text.</a:t>
            </a:r>
            <a:endParaRPr lang="zh-CN" altLang="en-US" sz="1200" b="0" kern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72" name="文本框 46"/>
          <p:cNvSpPr txBox="1"/>
          <p:nvPr/>
        </p:nvSpPr>
        <p:spPr>
          <a:xfrm>
            <a:off x="658868" y="4953677"/>
            <a:ext cx="809791" cy="830975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pPr algn="ctr"/>
            <a:r>
              <a:rPr lang="en-US" altLang="zh-CN" sz="4800" dirty="0">
                <a:latin typeface="+mj-lt"/>
                <a:cs typeface="Aharoni" panose="02010803020104030203" pitchFamily="2" charset="-79"/>
              </a:rPr>
              <a:t>04</a:t>
            </a:r>
            <a:endParaRPr lang="zh-CN" altLang="en-US" sz="4800" dirty="0"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344769" y="5080912"/>
            <a:ext cx="1906502" cy="572466"/>
          </a:xfrm>
          <a:prstGeom prst="rect">
            <a:avLst/>
          </a:prstGeom>
          <a:noFill/>
        </p:spPr>
        <p:txBody>
          <a:bodyPr wrap="square" lIns="91441" tIns="45721" rIns="91441" bIns="45721" rtlCol="0">
            <a:spAutoFit/>
          </a:bodyPr>
          <a:lstStyle/>
          <a:p>
            <a:pPr defTabSz="121889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itchFamily="34" charset="-122"/>
              </a:rPr>
              <a:t>Go ahead and replace it with your own text.</a:t>
            </a:r>
            <a:endParaRPr lang="zh-CN" altLang="en-US" sz="1200" b="0" kern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74" name="文本框 46"/>
          <p:cNvSpPr txBox="1"/>
          <p:nvPr/>
        </p:nvSpPr>
        <p:spPr>
          <a:xfrm>
            <a:off x="8885969" y="2210688"/>
            <a:ext cx="809791" cy="830975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pPr algn="ctr"/>
            <a:r>
              <a:rPr lang="en-US" altLang="zh-CN" sz="4800" dirty="0">
                <a:latin typeface="+mj-lt"/>
                <a:cs typeface="Aharoni" panose="02010803020104030203" pitchFamily="2" charset="-79"/>
              </a:rPr>
              <a:t>05</a:t>
            </a:r>
            <a:endParaRPr lang="zh-CN" altLang="en-US" sz="4800" dirty="0"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571869" y="2337924"/>
            <a:ext cx="1906502" cy="572466"/>
          </a:xfrm>
          <a:prstGeom prst="rect">
            <a:avLst/>
          </a:prstGeom>
          <a:noFill/>
        </p:spPr>
        <p:txBody>
          <a:bodyPr wrap="square" lIns="91441" tIns="45721" rIns="91441" bIns="45721" rtlCol="0">
            <a:spAutoFit/>
          </a:bodyPr>
          <a:lstStyle/>
          <a:p>
            <a:pPr defTabSz="121889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itchFamily="34" charset="-122"/>
              </a:rPr>
              <a:t>Go ahead and replace it with your own text.</a:t>
            </a:r>
            <a:endParaRPr lang="zh-CN" altLang="en-US" sz="1200" b="0" kern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76" name="文本框 46"/>
          <p:cNvSpPr txBox="1"/>
          <p:nvPr/>
        </p:nvSpPr>
        <p:spPr>
          <a:xfrm>
            <a:off x="8885969" y="3125018"/>
            <a:ext cx="809791" cy="830975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pPr algn="ctr"/>
            <a:r>
              <a:rPr lang="en-US" altLang="zh-CN" sz="4800" dirty="0">
                <a:latin typeface="+mj-lt"/>
                <a:cs typeface="Aharoni" panose="02010803020104030203" pitchFamily="2" charset="-79"/>
              </a:rPr>
              <a:t>06</a:t>
            </a:r>
            <a:endParaRPr lang="zh-CN" altLang="en-US" sz="4800" dirty="0"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9571869" y="3262412"/>
            <a:ext cx="1906502" cy="572466"/>
          </a:xfrm>
          <a:prstGeom prst="rect">
            <a:avLst/>
          </a:prstGeom>
          <a:noFill/>
        </p:spPr>
        <p:txBody>
          <a:bodyPr wrap="square" lIns="91441" tIns="45721" rIns="91441" bIns="45721" rtlCol="0">
            <a:spAutoFit/>
          </a:bodyPr>
          <a:lstStyle/>
          <a:p>
            <a:pPr defTabSz="121889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itchFamily="34" charset="-122"/>
              </a:rPr>
              <a:t>Go ahead and replace it with your own text.</a:t>
            </a:r>
            <a:endParaRPr lang="zh-CN" altLang="en-US" sz="1200" b="0" kern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78" name="文本框 46"/>
          <p:cNvSpPr txBox="1"/>
          <p:nvPr/>
        </p:nvSpPr>
        <p:spPr>
          <a:xfrm>
            <a:off x="8885970" y="4039347"/>
            <a:ext cx="809791" cy="830975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pPr algn="ctr"/>
            <a:r>
              <a:rPr lang="en-US" altLang="zh-CN" sz="4800" dirty="0">
                <a:latin typeface="+mj-lt"/>
                <a:cs typeface="Aharoni" panose="02010803020104030203" pitchFamily="2" charset="-79"/>
              </a:rPr>
              <a:t>07</a:t>
            </a:r>
            <a:endParaRPr lang="zh-CN" altLang="en-US" sz="4800" dirty="0"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9571869" y="4156423"/>
            <a:ext cx="1906502" cy="572466"/>
          </a:xfrm>
          <a:prstGeom prst="rect">
            <a:avLst/>
          </a:prstGeom>
          <a:noFill/>
        </p:spPr>
        <p:txBody>
          <a:bodyPr wrap="square" lIns="91441" tIns="45721" rIns="91441" bIns="45721" rtlCol="0">
            <a:spAutoFit/>
          </a:bodyPr>
          <a:lstStyle/>
          <a:p>
            <a:pPr defTabSz="121889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itchFamily="34" charset="-122"/>
              </a:rPr>
              <a:t>Go ahead and replace it with your own text.</a:t>
            </a:r>
            <a:endParaRPr lang="zh-CN" altLang="en-US" sz="1200" b="0" kern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80" name="文本框 46"/>
          <p:cNvSpPr txBox="1"/>
          <p:nvPr/>
        </p:nvSpPr>
        <p:spPr>
          <a:xfrm>
            <a:off x="8885967" y="4953677"/>
            <a:ext cx="809791" cy="830975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pPr algn="ctr"/>
            <a:r>
              <a:rPr lang="en-US" altLang="zh-CN" sz="4800" dirty="0">
                <a:latin typeface="+mj-lt"/>
                <a:cs typeface="Aharoni" panose="02010803020104030203" pitchFamily="2" charset="-79"/>
              </a:rPr>
              <a:t>08</a:t>
            </a:r>
            <a:endParaRPr lang="zh-CN" altLang="en-US" sz="4800" dirty="0"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9571869" y="5080912"/>
            <a:ext cx="1906502" cy="572466"/>
          </a:xfrm>
          <a:prstGeom prst="rect">
            <a:avLst/>
          </a:prstGeom>
          <a:noFill/>
        </p:spPr>
        <p:txBody>
          <a:bodyPr wrap="square" lIns="91441" tIns="45721" rIns="91441" bIns="45721" rtlCol="0">
            <a:spAutoFit/>
          </a:bodyPr>
          <a:lstStyle/>
          <a:p>
            <a:pPr defTabSz="121889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itchFamily="34" charset="-122"/>
              </a:rPr>
              <a:t>Go ahead and replace it with your own text.</a:t>
            </a:r>
            <a:endParaRPr lang="zh-CN" altLang="en-US" sz="1200" b="0" kern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82" name="矩形 3"/>
          <p:cNvSpPr>
            <a:spLocks noChangeArrowheads="1"/>
          </p:cNvSpPr>
          <p:nvPr/>
        </p:nvSpPr>
        <p:spPr bwMode="auto">
          <a:xfrm>
            <a:off x="5684546" y="3634303"/>
            <a:ext cx="934831" cy="92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/>
          <a:p>
            <a:r>
              <a:rPr lang="tr-TR" altLang="zh-CN" sz="2700" b="1" dirty="0">
                <a:solidFill>
                  <a:schemeClr val="bg1"/>
                </a:solidFill>
                <a:latin typeface="+mj-lt"/>
                <a:ea typeface="微软雅黑" pitchFamily="34" charset="-122"/>
                <a:sym typeface="Arial" pitchFamily="34" charset="0"/>
              </a:rPr>
              <a:t>STEP</a:t>
            </a:r>
          </a:p>
          <a:p>
            <a:r>
              <a:rPr lang="tr-TR" altLang="zh-CN" sz="2700" b="1" dirty="0">
                <a:solidFill>
                  <a:schemeClr val="bg1"/>
                </a:solidFill>
                <a:latin typeface="+mj-lt"/>
                <a:ea typeface="微软雅黑" pitchFamily="34" charset="-122"/>
                <a:sym typeface="Arial" pitchFamily="34" charset="0"/>
              </a:rPr>
              <a:t>HERE</a:t>
            </a:r>
            <a:endParaRPr lang="zh-CN" altLang="en-US" sz="2700" b="1" dirty="0">
              <a:solidFill>
                <a:schemeClr val="bg1"/>
              </a:solidFill>
              <a:latin typeface="+mj-lt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83" name="矩形 3"/>
          <p:cNvSpPr>
            <a:spLocks noChangeArrowheads="1"/>
          </p:cNvSpPr>
          <p:nvPr/>
        </p:nvSpPr>
        <p:spPr bwMode="auto">
          <a:xfrm>
            <a:off x="4158142" y="2910368"/>
            <a:ext cx="487594" cy="43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/>
          <a:p>
            <a:r>
              <a:rPr lang="tr-TR" altLang="zh-CN" sz="1100" dirty="0">
                <a:solidFill>
                  <a:schemeClr val="bg1"/>
                </a:solidFill>
                <a:latin typeface="+mj-lt"/>
                <a:ea typeface="微软雅黑" pitchFamily="34" charset="-122"/>
                <a:sym typeface="Arial" pitchFamily="34" charset="0"/>
              </a:rPr>
              <a:t>STEP</a:t>
            </a:r>
          </a:p>
          <a:p>
            <a:r>
              <a:rPr lang="tr-TR" altLang="zh-CN" sz="1100" dirty="0">
                <a:solidFill>
                  <a:schemeClr val="bg1"/>
                </a:solidFill>
                <a:latin typeface="+mj-lt"/>
                <a:ea typeface="微软雅黑" pitchFamily="34" charset="-122"/>
                <a:sym typeface="Arial" pitchFamily="34" charset="0"/>
              </a:rPr>
              <a:t>HERE</a:t>
            </a:r>
            <a:endParaRPr lang="zh-CN" altLang="en-US" sz="1100" b="0" dirty="0">
              <a:solidFill>
                <a:schemeClr val="bg1"/>
              </a:solidFill>
              <a:latin typeface="+mj-lt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84" name="矩形 3"/>
          <p:cNvSpPr>
            <a:spLocks noChangeArrowheads="1"/>
          </p:cNvSpPr>
          <p:nvPr/>
        </p:nvSpPr>
        <p:spPr bwMode="auto">
          <a:xfrm>
            <a:off x="4158142" y="4648901"/>
            <a:ext cx="607818" cy="43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/>
          <a:p>
            <a:r>
              <a:rPr lang="zh-CN" altLang="en-US" sz="1100" b="0" dirty="0">
                <a:solidFill>
                  <a:schemeClr val="bg1"/>
                </a:solidFill>
                <a:latin typeface="+mj-lt"/>
                <a:ea typeface="微软雅黑" pitchFamily="34" charset="-122"/>
                <a:sym typeface="Arial" pitchFamily="34" charset="0"/>
              </a:rPr>
              <a:t>关键词</a:t>
            </a:r>
            <a:endParaRPr lang="en-US" altLang="zh-CN" sz="1100" b="0" dirty="0">
              <a:solidFill>
                <a:schemeClr val="bg1"/>
              </a:solidFill>
              <a:latin typeface="+mj-lt"/>
              <a:ea typeface="微软雅黑" pitchFamily="34" charset="-122"/>
              <a:sym typeface="Arial" pitchFamily="34" charset="0"/>
            </a:endParaRPr>
          </a:p>
          <a:p>
            <a:r>
              <a:rPr lang="zh-CN" altLang="en-US" sz="1100" b="0" dirty="0">
                <a:solidFill>
                  <a:schemeClr val="bg1"/>
                </a:solidFill>
                <a:latin typeface="+mj-lt"/>
                <a:ea typeface="微软雅黑" pitchFamily="34" charset="-122"/>
                <a:sym typeface="Arial" pitchFamily="34" charset="0"/>
              </a:rPr>
              <a:t>设问</a:t>
            </a:r>
          </a:p>
        </p:txBody>
      </p:sp>
      <p:sp>
        <p:nvSpPr>
          <p:cNvPr id="85" name="矩形 3"/>
          <p:cNvSpPr>
            <a:spLocks noChangeArrowheads="1"/>
          </p:cNvSpPr>
          <p:nvPr/>
        </p:nvSpPr>
        <p:spPr bwMode="auto">
          <a:xfrm>
            <a:off x="7497228" y="2910368"/>
            <a:ext cx="487594" cy="43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/>
          <a:p>
            <a:r>
              <a:rPr lang="tr-TR" altLang="zh-CN" sz="1100" dirty="0">
                <a:solidFill>
                  <a:schemeClr val="bg1"/>
                </a:solidFill>
                <a:latin typeface="+mj-lt"/>
                <a:ea typeface="微软雅黑" pitchFamily="34" charset="-122"/>
                <a:sym typeface="Arial" pitchFamily="34" charset="0"/>
              </a:rPr>
              <a:t>STEP</a:t>
            </a:r>
          </a:p>
          <a:p>
            <a:r>
              <a:rPr lang="tr-TR" altLang="zh-CN" sz="1100" dirty="0">
                <a:solidFill>
                  <a:schemeClr val="bg1"/>
                </a:solidFill>
                <a:latin typeface="+mj-lt"/>
                <a:ea typeface="微软雅黑" pitchFamily="34" charset="-122"/>
                <a:sym typeface="Arial" pitchFamily="34" charset="0"/>
              </a:rPr>
              <a:t>HERE</a:t>
            </a:r>
            <a:endParaRPr lang="zh-CN" altLang="en-US" sz="1100" b="0" dirty="0">
              <a:solidFill>
                <a:schemeClr val="bg1"/>
              </a:solidFill>
              <a:latin typeface="+mj-lt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86" name="矩形 3"/>
          <p:cNvSpPr>
            <a:spLocks noChangeArrowheads="1"/>
          </p:cNvSpPr>
          <p:nvPr/>
        </p:nvSpPr>
        <p:spPr bwMode="auto">
          <a:xfrm>
            <a:off x="7497228" y="4648901"/>
            <a:ext cx="607818" cy="43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/>
          <a:p>
            <a:r>
              <a:rPr lang="zh-CN" altLang="en-US" sz="1100" b="0" dirty="0">
                <a:solidFill>
                  <a:schemeClr val="bg1"/>
                </a:solidFill>
                <a:latin typeface="+mj-lt"/>
                <a:ea typeface="微软雅黑" pitchFamily="34" charset="-122"/>
                <a:sym typeface="Arial" pitchFamily="34" charset="0"/>
              </a:rPr>
              <a:t>关键词</a:t>
            </a:r>
            <a:endParaRPr lang="en-US" altLang="zh-CN" sz="1100" b="0" dirty="0">
              <a:solidFill>
                <a:schemeClr val="bg1"/>
              </a:solidFill>
              <a:latin typeface="+mj-lt"/>
              <a:ea typeface="微软雅黑" pitchFamily="34" charset="-122"/>
              <a:sym typeface="Arial" pitchFamily="34" charset="0"/>
            </a:endParaRPr>
          </a:p>
          <a:p>
            <a:r>
              <a:rPr lang="zh-CN" altLang="en-US" sz="1100" b="0" dirty="0">
                <a:solidFill>
                  <a:schemeClr val="bg1"/>
                </a:solidFill>
                <a:latin typeface="+mj-lt"/>
                <a:ea typeface="微软雅黑" pitchFamily="34" charset="-122"/>
                <a:sym typeface="Arial" pitchFamily="34" charset="0"/>
              </a:rPr>
              <a:t>设问</a:t>
            </a:r>
          </a:p>
        </p:txBody>
      </p:sp>
      <p:pic>
        <p:nvPicPr>
          <p:cNvPr id="87" name="Picture 3" descr="D:\360data\重要数据\桌面\未标题-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3671" y="3166708"/>
            <a:ext cx="2962275" cy="398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4" descr="D:\360data\重要数据\桌面\未标题2-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425" y="3128599"/>
            <a:ext cx="3057526" cy="40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27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2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2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8" presetID="2" presetClass="entr" presetSubtype="4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63" presetClass="pat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5E-6 0.00617 L 0.25001 0.00617 " pathEditMode="relative" rAng="0" ptsTypes="AA">
                                          <p:cBhvr>
                                            <p:cTn id="27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35" presetClass="pat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0 0 L -0.25 0 E" pathEditMode="relative" ptsTypes="">
                                          <p:cBhvr>
                                            <p:cTn id="29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10" presetClass="exit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3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10" presetClass="exit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4" dur="3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1" presetClass="entr" presetSubtype="1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3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4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49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5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5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6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5700"/>
                                </p:stCondLst>
                                <p:childTnLst>
                                  <p:par>
                                    <p:cTn id="8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9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5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6200"/>
                                </p:stCondLst>
                                <p:childTnLst>
                                  <p:par>
                                    <p:cTn id="97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6700"/>
                                </p:stCondLst>
                                <p:childTnLst>
                                  <p:par>
                                    <p:cTn id="10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7200"/>
                                </p:stCondLst>
                                <p:childTnLst>
                                  <p:par>
                                    <p:cTn id="10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7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0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9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0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2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5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8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9" fill="hold">
                                <p:stCondLst>
                                  <p:cond delay="7700"/>
                                </p:stCondLst>
                                <p:childTnLst>
                                  <p:par>
                                    <p:cTn id="130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6" fill="hold">
                                <p:stCondLst>
                                  <p:cond delay="8200"/>
                                </p:stCondLst>
                                <p:childTnLst>
                                  <p:par>
                                    <p:cTn id="137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9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0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42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3" fill="hold">
                                <p:stCondLst>
                                  <p:cond delay="8700"/>
                                </p:stCondLst>
                                <p:childTnLst>
                                  <p:par>
                                    <p:cTn id="144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46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7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49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0" fill="hold">
                                <p:stCondLst>
                                  <p:cond delay="9200"/>
                                </p:stCondLst>
                                <p:childTnLst>
                                  <p:par>
                                    <p:cTn id="151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53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4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6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7" fill="hold">
                                <p:stCondLst>
                                  <p:cond delay="9700"/>
                                </p:stCondLst>
                                <p:childTnLst>
                                  <p:par>
                                    <p:cTn id="158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0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3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4" fill="hold">
                                <p:stCondLst>
                                  <p:cond delay="10200"/>
                                </p:stCondLst>
                                <p:childTnLst>
                                  <p:par>
                                    <p:cTn id="16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7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0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1" fill="hold">
                                <p:stCondLst>
                                  <p:cond delay="10700"/>
                                </p:stCondLst>
                                <p:childTnLst>
                                  <p:par>
                                    <p:cTn id="17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4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7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8" fill="hold">
                                <p:stCondLst>
                                  <p:cond delay="11200"/>
                                </p:stCondLst>
                                <p:childTnLst>
                                  <p:par>
                                    <p:cTn id="179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1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4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7" grpId="0"/>
          <p:bldP spid="16" grpId="0"/>
          <p:bldP spid="23" grpId="0" animBg="1"/>
          <p:bldP spid="27" grpId="0" animBg="1"/>
          <p:bldP spid="67" grpId="0"/>
          <p:bldP spid="68" grpId="0"/>
          <p:bldP spid="69" grpId="0"/>
          <p:bldP spid="70" grpId="0"/>
          <p:bldP spid="71" grpId="0"/>
          <p:bldP spid="72" grpId="0"/>
          <p:bldP spid="73" grpId="0"/>
          <p:bldP spid="74" grpId="0"/>
          <p:bldP spid="75" grpId="0"/>
          <p:bldP spid="76" grpId="0"/>
          <p:bldP spid="77" grpId="0"/>
          <p:bldP spid="78" grpId="0"/>
          <p:bldP spid="79" grpId="0"/>
          <p:bldP spid="80" grpId="0"/>
          <p:bldP spid="81" grpId="0"/>
          <p:bldP spid="82" grpId="0"/>
          <p:bldP spid="83" grpId="0"/>
          <p:bldP spid="84" grpId="0"/>
          <p:bldP spid="85" grpId="0"/>
          <p:bldP spid="8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8" presetID="2" presetClass="entr" presetSubtype="4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63" presetClass="pat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5E-6 0.00617 L 0.25001 0.00617 " pathEditMode="relative" rAng="0" ptsTypes="AA">
                                          <p:cBhvr>
                                            <p:cTn id="27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35" presetClass="pat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0 0 L -0.25 0 E" pathEditMode="relative" ptsTypes="">
                                          <p:cBhvr>
                                            <p:cTn id="29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10" presetClass="exit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3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10" presetClass="exit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4" dur="3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1" presetClass="entr" presetSubtype="1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3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4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49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5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5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6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5700"/>
                                </p:stCondLst>
                                <p:childTnLst>
                                  <p:par>
                                    <p:cTn id="8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9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5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6200"/>
                                </p:stCondLst>
                                <p:childTnLst>
                                  <p:par>
                                    <p:cTn id="97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6700"/>
                                </p:stCondLst>
                                <p:childTnLst>
                                  <p:par>
                                    <p:cTn id="10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7200"/>
                                </p:stCondLst>
                                <p:childTnLst>
                                  <p:par>
                                    <p:cTn id="10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7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0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9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0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2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5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8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9" fill="hold">
                                <p:stCondLst>
                                  <p:cond delay="7700"/>
                                </p:stCondLst>
                                <p:childTnLst>
                                  <p:par>
                                    <p:cTn id="130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6" fill="hold">
                                <p:stCondLst>
                                  <p:cond delay="8200"/>
                                </p:stCondLst>
                                <p:childTnLst>
                                  <p:par>
                                    <p:cTn id="137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9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0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42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3" fill="hold">
                                <p:stCondLst>
                                  <p:cond delay="8700"/>
                                </p:stCondLst>
                                <p:childTnLst>
                                  <p:par>
                                    <p:cTn id="144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46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7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49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0" fill="hold">
                                <p:stCondLst>
                                  <p:cond delay="9200"/>
                                </p:stCondLst>
                                <p:childTnLst>
                                  <p:par>
                                    <p:cTn id="151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53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4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6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7" fill="hold">
                                <p:stCondLst>
                                  <p:cond delay="9700"/>
                                </p:stCondLst>
                                <p:childTnLst>
                                  <p:par>
                                    <p:cTn id="158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0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3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4" fill="hold">
                                <p:stCondLst>
                                  <p:cond delay="10200"/>
                                </p:stCondLst>
                                <p:childTnLst>
                                  <p:par>
                                    <p:cTn id="16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7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0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1" fill="hold">
                                <p:stCondLst>
                                  <p:cond delay="10700"/>
                                </p:stCondLst>
                                <p:childTnLst>
                                  <p:par>
                                    <p:cTn id="17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4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7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8" fill="hold">
                                <p:stCondLst>
                                  <p:cond delay="11200"/>
                                </p:stCondLst>
                                <p:childTnLst>
                                  <p:par>
                                    <p:cTn id="179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1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4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5" fill="hold">
                                <p:stCondLst>
                                  <p:cond delay="11700"/>
                                </p:stCondLst>
                                <p:childTnLst>
                                  <p:par>
                                    <p:cTn id="18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8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7" grpId="0"/>
          <p:bldP spid="16" grpId="0"/>
          <p:bldP spid="23" grpId="0" animBg="1"/>
          <p:bldP spid="27" grpId="0" animBg="1"/>
          <p:bldP spid="67" grpId="0"/>
          <p:bldP spid="68" grpId="0"/>
          <p:bldP spid="69" grpId="0"/>
          <p:bldP spid="70" grpId="0"/>
          <p:bldP spid="71" grpId="0"/>
          <p:bldP spid="72" grpId="0"/>
          <p:bldP spid="73" grpId="0"/>
          <p:bldP spid="74" grpId="0"/>
          <p:bldP spid="75" grpId="0"/>
          <p:bldP spid="76" grpId="0"/>
          <p:bldP spid="77" grpId="0"/>
          <p:bldP spid="78" grpId="0"/>
          <p:bldP spid="79" grpId="0"/>
          <p:bldP spid="80" grpId="0"/>
          <p:bldP spid="81" grpId="0"/>
          <p:bldP spid="82" grpId="0"/>
          <p:bldP spid="83" grpId="0"/>
          <p:bldP spid="84" grpId="0"/>
          <p:bldP spid="85" grpId="0"/>
          <p:bldP spid="86" grpId="0"/>
          <p:bldP spid="89" grpId="0"/>
        </p:bldLst>
      </p:timing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/>
          <p:cNvSpPr txBox="1"/>
          <p:nvPr/>
        </p:nvSpPr>
        <p:spPr>
          <a:xfrm>
            <a:off x="1319025" y="439873"/>
            <a:ext cx="268794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tr-TR" altLang="zh-CN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/>
              </a:rPr>
              <a:t>TITLE HERE</a:t>
            </a:r>
            <a:endParaRPr lang="zh-CN" altLang="en-US" sz="27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微软雅黑"/>
            </a:endParaRPr>
          </a:p>
        </p:txBody>
      </p:sp>
      <p:pic>
        <p:nvPicPr>
          <p:cNvPr id="58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883" y="333450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282" y="34282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09052" y="5986695"/>
            <a:ext cx="1315042" cy="615430"/>
          </a:xfrm>
          <a:prstGeom prst="rect">
            <a:avLst/>
          </a:prstGeom>
          <a:noFill/>
        </p:spPr>
        <p:txBody>
          <a:bodyPr wrap="square" lIns="121798" tIns="60899" rIns="121798" bIns="60899" rtlCol="0">
            <a:spAutoFit/>
          </a:bodyPr>
          <a:lstStyle/>
          <a:p>
            <a:pPr algn="ctr"/>
            <a:r>
              <a:rPr lang="tr-TR" altLang="zh-CN" sz="1600" dirty="0">
                <a:latin typeface="+mj-lt"/>
                <a:ea typeface="微软雅黑" pitchFamily="34" charset="-122"/>
              </a:rPr>
              <a:t>OPTION HERE</a:t>
            </a:r>
            <a:endParaRPr lang="zh-CN" altLang="en-US" sz="1600" dirty="0">
              <a:latin typeface="+mj-lt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6320" y="5306140"/>
            <a:ext cx="287995" cy="1847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1200" dirty="0">
                <a:latin typeface="+mj-lt"/>
                <a:ea typeface="微软雅黑" pitchFamily="34" charset="-122"/>
              </a:rPr>
              <a:t>100</a:t>
            </a:r>
            <a:endParaRPr lang="zh-CN" altLang="en-US" sz="1200" dirty="0">
              <a:latin typeface="+mj-lt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10128" y="5986695"/>
            <a:ext cx="1315042" cy="615430"/>
          </a:xfrm>
          <a:prstGeom prst="rect">
            <a:avLst/>
          </a:prstGeom>
          <a:noFill/>
        </p:spPr>
        <p:txBody>
          <a:bodyPr wrap="square" lIns="121798" tIns="60899" rIns="121798" bIns="60899" rtlCol="0">
            <a:spAutoFit/>
          </a:bodyPr>
          <a:lstStyle/>
          <a:p>
            <a:pPr algn="ctr"/>
            <a:r>
              <a:rPr lang="tr-TR" altLang="zh-CN" sz="1600" dirty="0">
                <a:latin typeface="+mj-lt"/>
                <a:ea typeface="微软雅黑" pitchFamily="34" charset="-122"/>
              </a:rPr>
              <a:t>OPTION HERE</a:t>
            </a:r>
            <a:endParaRPr lang="zh-CN" altLang="en-US" sz="1600" dirty="0">
              <a:latin typeface="+mj-lt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90886" y="5986695"/>
            <a:ext cx="1315042" cy="615430"/>
          </a:xfrm>
          <a:prstGeom prst="rect">
            <a:avLst/>
          </a:prstGeom>
          <a:noFill/>
        </p:spPr>
        <p:txBody>
          <a:bodyPr wrap="square" lIns="121798" tIns="60899" rIns="121798" bIns="60899" rtlCol="0">
            <a:spAutoFit/>
          </a:bodyPr>
          <a:lstStyle/>
          <a:p>
            <a:pPr algn="ctr"/>
            <a:r>
              <a:rPr lang="tr-TR" altLang="zh-CN" sz="1600" dirty="0">
                <a:latin typeface="+mj-lt"/>
                <a:ea typeface="微软雅黑" pitchFamily="34" charset="-122"/>
              </a:rPr>
              <a:t>OPTION HERE</a:t>
            </a:r>
            <a:endParaRPr lang="zh-CN" altLang="en-US" sz="1600" dirty="0">
              <a:latin typeface="+mj-lt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71645" y="5986695"/>
            <a:ext cx="1315042" cy="615430"/>
          </a:xfrm>
          <a:prstGeom prst="rect">
            <a:avLst/>
          </a:prstGeom>
          <a:noFill/>
        </p:spPr>
        <p:txBody>
          <a:bodyPr wrap="square" lIns="121798" tIns="60899" rIns="121798" bIns="60899" rtlCol="0">
            <a:spAutoFit/>
          </a:bodyPr>
          <a:lstStyle/>
          <a:p>
            <a:pPr algn="ctr"/>
            <a:r>
              <a:rPr lang="tr-TR" altLang="zh-CN" sz="1600" dirty="0">
                <a:latin typeface="+mj-lt"/>
                <a:ea typeface="微软雅黑" pitchFamily="34" charset="-122"/>
              </a:rPr>
              <a:t>OPTION HERE</a:t>
            </a:r>
            <a:endParaRPr lang="zh-CN" altLang="en-US" sz="1600" dirty="0">
              <a:latin typeface="+mj-lt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6320" y="4813971"/>
            <a:ext cx="287995" cy="1847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1200" dirty="0">
                <a:latin typeface="+mj-lt"/>
                <a:ea typeface="微软雅黑" pitchFamily="34" charset="-122"/>
              </a:rPr>
              <a:t>200</a:t>
            </a:r>
            <a:endParaRPr lang="zh-CN" altLang="en-US" sz="1200" dirty="0">
              <a:latin typeface="+mj-lt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6320" y="4321802"/>
            <a:ext cx="287995" cy="1847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1200" dirty="0">
                <a:latin typeface="+mj-lt"/>
                <a:ea typeface="微软雅黑" pitchFamily="34" charset="-122"/>
              </a:rPr>
              <a:t>300</a:t>
            </a:r>
            <a:endParaRPr lang="zh-CN" altLang="en-US" sz="1200" dirty="0">
              <a:latin typeface="+mj-lt"/>
              <a:ea typeface="微软雅黑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6320" y="3829634"/>
            <a:ext cx="287995" cy="1847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1200" dirty="0">
                <a:latin typeface="+mj-lt"/>
                <a:ea typeface="微软雅黑" pitchFamily="34" charset="-122"/>
              </a:rPr>
              <a:t>400</a:t>
            </a:r>
            <a:endParaRPr lang="zh-CN" altLang="en-US" sz="1200" dirty="0">
              <a:latin typeface="+mj-lt"/>
              <a:ea typeface="微软雅黑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36320" y="3337465"/>
            <a:ext cx="287995" cy="1847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1200" dirty="0">
                <a:latin typeface="+mj-lt"/>
                <a:ea typeface="微软雅黑" pitchFamily="34" charset="-122"/>
              </a:rPr>
              <a:t>500</a:t>
            </a:r>
            <a:endParaRPr lang="zh-CN" altLang="en-US" sz="1200" dirty="0">
              <a:latin typeface="+mj-lt"/>
              <a:ea typeface="微软雅黑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6320" y="2845297"/>
            <a:ext cx="287995" cy="1847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1200" dirty="0">
                <a:latin typeface="+mj-lt"/>
                <a:ea typeface="微软雅黑" pitchFamily="34" charset="-122"/>
              </a:rPr>
              <a:t>600</a:t>
            </a:r>
            <a:endParaRPr lang="zh-CN" altLang="en-US" sz="1200" dirty="0">
              <a:latin typeface="+mj-lt"/>
              <a:ea typeface="微软雅黑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6320" y="2344802"/>
            <a:ext cx="287995" cy="1847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1200" dirty="0">
                <a:latin typeface="+mj-lt"/>
                <a:ea typeface="微软雅黑" pitchFamily="34" charset="-122"/>
              </a:rPr>
              <a:t>700</a:t>
            </a:r>
            <a:endParaRPr lang="zh-CN" altLang="en-US" sz="1200" dirty="0">
              <a:latin typeface="+mj-lt"/>
              <a:ea typeface="微软雅黑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720312" y="1953313"/>
            <a:ext cx="5951886" cy="3937349"/>
            <a:chOff x="1126939" y="1350372"/>
            <a:chExt cx="4464496" cy="2952328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1126939" y="4302700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1126939" y="3933659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1126939" y="3564618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1126939" y="3195577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1126939" y="2826536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1126939" y="2457495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1126939" y="2088454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1126939" y="1719413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1126939" y="1350372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1336320" y="1860959"/>
            <a:ext cx="287995" cy="1847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1200" dirty="0">
                <a:latin typeface="+mj-lt"/>
                <a:ea typeface="微软雅黑" pitchFamily="34" charset="-122"/>
              </a:rPr>
              <a:t>800</a:t>
            </a:r>
            <a:endParaRPr lang="zh-CN" altLang="en-US" sz="1200" dirty="0">
              <a:latin typeface="+mj-lt"/>
              <a:ea typeface="微软雅黑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36320" y="5798308"/>
            <a:ext cx="287995" cy="1847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1200" dirty="0">
                <a:latin typeface="+mj-lt"/>
                <a:ea typeface="微软雅黑" pitchFamily="34" charset="-122"/>
              </a:rPr>
              <a:t>0</a:t>
            </a:r>
            <a:endParaRPr lang="zh-CN" altLang="en-US" sz="1200" dirty="0">
              <a:latin typeface="+mj-lt"/>
              <a:ea typeface="微软雅黑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068045" y="2445483"/>
            <a:ext cx="863984" cy="344518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8" tIns="60899" rIns="121798" bIns="60899" rtlCol="0" anchor="ctr"/>
          <a:lstStyle/>
          <a:p>
            <a:pPr algn="ctr"/>
            <a:endParaRPr lang="zh-CN" altLang="en-US" dirty="0">
              <a:latin typeface="+mj-lt"/>
              <a:ea typeface="微软雅黑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068045" y="2686541"/>
            <a:ext cx="863984" cy="320412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228600" dist="101600" dir="8400000" sx="105000" sy="105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8" tIns="60899" rIns="121798" bIns="60899" rtlCol="0" anchor="ctr"/>
          <a:lstStyle/>
          <a:p>
            <a:pPr algn="ctr"/>
            <a:endParaRPr lang="zh-CN" altLang="en-US" dirty="0">
              <a:latin typeface="+mj-lt"/>
              <a:ea typeface="微软雅黑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535657" y="3429820"/>
            <a:ext cx="863984" cy="24608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8" tIns="60899" rIns="121798" bIns="60899" rtlCol="0" anchor="ctr"/>
          <a:lstStyle/>
          <a:p>
            <a:pPr algn="ctr"/>
            <a:endParaRPr lang="zh-CN" altLang="en-US" dirty="0">
              <a:latin typeface="+mj-lt"/>
              <a:ea typeface="微软雅黑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535657" y="3829634"/>
            <a:ext cx="863984" cy="20610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228600" dist="101600" dir="8400000" sx="105000" sy="105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8" tIns="60899" rIns="121798" bIns="60899" rtlCol="0" anchor="ctr"/>
          <a:lstStyle/>
          <a:p>
            <a:pPr algn="ctr"/>
            <a:endParaRPr lang="zh-CN" altLang="en-US" dirty="0">
              <a:latin typeface="+mj-lt"/>
              <a:ea typeface="微软雅黑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016415" y="4168072"/>
            <a:ext cx="863984" cy="17225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8" tIns="60899" rIns="121798" bIns="60899" rtlCol="0" anchor="ctr"/>
          <a:lstStyle/>
          <a:p>
            <a:pPr algn="ctr"/>
            <a:endParaRPr lang="zh-CN" altLang="en-US" dirty="0">
              <a:latin typeface="+mj-lt"/>
              <a:ea typeface="微软雅黑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016415" y="4813971"/>
            <a:ext cx="863984" cy="107669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228600" dist="101600" dir="8400000" sx="105000" sy="105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8" tIns="60899" rIns="121798" bIns="60899" rtlCol="0" anchor="ctr"/>
          <a:lstStyle/>
          <a:p>
            <a:pPr algn="ctr"/>
            <a:endParaRPr lang="zh-CN" altLang="en-US" dirty="0">
              <a:latin typeface="+mj-lt"/>
              <a:ea typeface="微软雅黑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505125" y="4414158"/>
            <a:ext cx="863984" cy="14765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8" tIns="60899" rIns="121798" bIns="60899" rtlCol="0" anchor="ctr"/>
          <a:lstStyle/>
          <a:p>
            <a:pPr algn="ctr"/>
            <a:endParaRPr lang="zh-CN" altLang="en-US" dirty="0">
              <a:latin typeface="+mj-lt"/>
              <a:ea typeface="微软雅黑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505125" y="4734589"/>
            <a:ext cx="863984" cy="11560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228600" dist="101600" dir="8400000" sx="105000" sy="105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8" tIns="60899" rIns="121798" bIns="60899" rtlCol="0" anchor="ctr"/>
          <a:lstStyle/>
          <a:p>
            <a:pPr algn="ctr"/>
            <a:endParaRPr lang="zh-CN" altLang="en-US" dirty="0">
              <a:latin typeface="+mj-lt"/>
              <a:ea typeface="微软雅黑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63568" y="2429800"/>
            <a:ext cx="3263938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500" dirty="0">
                <a:latin typeface="+mj-lt"/>
                <a:ea typeface="微软雅黑" pitchFamily="34" charset="-122"/>
              </a:rPr>
              <a:t>A complex idea can be conveyed with just a single still image, namely making it possible to absorb large amounts of data quickly.</a:t>
            </a:r>
            <a:endParaRPr lang="zh-CN" altLang="en-US" sz="1500" dirty="0">
              <a:latin typeface="+mj-lt"/>
              <a:ea typeface="微软雅黑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263570" y="1783978"/>
            <a:ext cx="2745433" cy="416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tr-TR" altLang="zh-CN" sz="2700" b="1" dirty="0">
                <a:latin typeface="+mj-lt"/>
                <a:ea typeface="微软雅黑" pitchFamily="34" charset="-122"/>
              </a:rPr>
              <a:t>OPTION HERE</a:t>
            </a:r>
            <a:endParaRPr lang="zh-CN" altLang="en-US" sz="2700" b="1" dirty="0">
              <a:latin typeface="+mj-lt"/>
              <a:ea typeface="微软雅黑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233093" y="4310959"/>
            <a:ext cx="3033428" cy="6156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000" b="1" dirty="0">
                <a:solidFill>
                  <a:srgbClr val="0070C0"/>
                </a:solidFill>
                <a:latin typeface="+mj-lt"/>
                <a:ea typeface="微软雅黑" pitchFamily="34" charset="-122"/>
              </a:rPr>
              <a:t>18,500,000</a:t>
            </a:r>
            <a:endParaRPr lang="zh-CN" altLang="en-US" sz="4000" b="1" dirty="0">
              <a:solidFill>
                <a:srgbClr val="0070C0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263569" y="3994667"/>
            <a:ext cx="1919963" cy="2932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tr-TR" altLang="zh-CN" sz="1900" b="1" dirty="0">
                <a:latin typeface="+mj-lt"/>
                <a:ea typeface="微软雅黑" pitchFamily="34" charset="-122"/>
              </a:rPr>
              <a:t>OPTION HERE</a:t>
            </a:r>
            <a:endParaRPr lang="zh-CN" altLang="en-US" sz="1900" b="1" dirty="0">
              <a:latin typeface="+mj-lt"/>
              <a:ea typeface="微软雅黑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278101" y="5524620"/>
            <a:ext cx="84646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tr-TR" altLang="zh-CN" sz="1400" dirty="0">
                <a:latin typeface="+mj-lt"/>
                <a:ea typeface="微软雅黑" pitchFamily="34" charset="-122"/>
              </a:rPr>
              <a:t>OPTION HERE</a:t>
            </a:r>
            <a:endParaRPr lang="zh-CN" altLang="en-US" sz="1400" dirty="0">
              <a:latin typeface="+mj-lt"/>
              <a:ea typeface="微软雅黑" pitchFamily="34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278101" y="5983791"/>
            <a:ext cx="84646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tr-TR" altLang="zh-CN" sz="1400" dirty="0">
                <a:latin typeface="+mj-lt"/>
                <a:ea typeface="微软雅黑" pitchFamily="34" charset="-122"/>
              </a:rPr>
              <a:t>OPTION HERE</a:t>
            </a:r>
            <a:endParaRPr lang="zh-CN" altLang="en-US" sz="1400" dirty="0">
              <a:latin typeface="+mj-lt"/>
              <a:ea typeface="微软雅黑" pitchFamily="34" charset="-122"/>
            </a:endParaRPr>
          </a:p>
        </p:txBody>
      </p:sp>
      <p:sp>
        <p:nvSpPr>
          <p:cNvPr id="43" name="TextBox 9"/>
          <p:cNvSpPr txBox="1">
            <a:spLocks noChangeArrowheads="1"/>
          </p:cNvSpPr>
          <p:nvPr/>
        </p:nvSpPr>
        <p:spPr bwMode="auto">
          <a:xfrm>
            <a:off x="5264523" y="3796036"/>
            <a:ext cx="3895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en-US" altLang="zh-CN" sz="2000" b="1" dirty="0">
                <a:solidFill>
                  <a:srgbClr val="0070C0"/>
                </a:solidFill>
                <a:latin typeface="+mj-lt"/>
                <a:ea typeface="微软雅黑" pitchFamily="34" charset="-122"/>
              </a:rPr>
              <a:t>350</a:t>
            </a:r>
            <a:endParaRPr lang="zh-CN" altLang="en-US" sz="2000" b="1" dirty="0">
              <a:solidFill>
                <a:srgbClr val="0070C0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44" name="TextBox 9"/>
          <p:cNvSpPr txBox="1">
            <a:spLocks noChangeArrowheads="1"/>
          </p:cNvSpPr>
          <p:nvPr/>
        </p:nvSpPr>
        <p:spPr bwMode="auto">
          <a:xfrm>
            <a:off x="3772883" y="3082281"/>
            <a:ext cx="3895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en-US" altLang="zh-CN" sz="2000" b="1" dirty="0">
                <a:solidFill>
                  <a:srgbClr val="0070C0"/>
                </a:solidFill>
                <a:latin typeface="+mj-lt"/>
                <a:ea typeface="微软雅黑" pitchFamily="34" charset="-122"/>
              </a:rPr>
              <a:t>500</a:t>
            </a:r>
            <a:endParaRPr lang="zh-CN" altLang="en-US" sz="2000" b="1" dirty="0">
              <a:solidFill>
                <a:srgbClr val="0070C0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45" name="TextBox 9"/>
          <p:cNvSpPr txBox="1">
            <a:spLocks noChangeArrowheads="1"/>
          </p:cNvSpPr>
          <p:nvPr/>
        </p:nvSpPr>
        <p:spPr bwMode="auto">
          <a:xfrm>
            <a:off x="6738119" y="4075273"/>
            <a:ext cx="3895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en-US" altLang="zh-CN" sz="2000" b="1" dirty="0">
                <a:solidFill>
                  <a:srgbClr val="0070C0"/>
                </a:solidFill>
                <a:latin typeface="+mj-lt"/>
                <a:ea typeface="微软雅黑" pitchFamily="34" charset="-122"/>
              </a:rPr>
              <a:t>300</a:t>
            </a:r>
            <a:endParaRPr lang="zh-CN" altLang="en-US" sz="2000" b="1" dirty="0">
              <a:solidFill>
                <a:srgbClr val="0070C0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104447" y="6017479"/>
            <a:ext cx="704606" cy="307847"/>
          </a:xfrm>
          <a:prstGeom prst="rect">
            <a:avLst/>
          </a:prstGeom>
          <a:noFill/>
        </p:spPr>
        <p:txBody>
          <a:bodyPr wrap="square" lIns="121798" tIns="60899" rIns="121798" bIns="60899" rtlCol="0">
            <a:spAutoFit/>
          </a:bodyPr>
          <a:lstStyle/>
          <a:p>
            <a:pPr algn="ctr"/>
            <a:r>
              <a:rPr lang="tr-TR" altLang="zh-CN" sz="1200" dirty="0">
                <a:latin typeface="+mj-lt"/>
                <a:ea typeface="微软雅黑" pitchFamily="34" charset="-122"/>
              </a:rPr>
              <a:t>DATA</a:t>
            </a:r>
            <a:endParaRPr lang="zh-CN" altLang="en-US" sz="1200" dirty="0">
              <a:latin typeface="+mj-lt"/>
              <a:ea typeface="微软雅黑" pitchFamily="34" charset="-122"/>
            </a:endParaRPr>
          </a:p>
        </p:txBody>
      </p:sp>
      <p:sp>
        <p:nvSpPr>
          <p:cNvPr id="47" name="TextBox 9"/>
          <p:cNvSpPr txBox="1">
            <a:spLocks noChangeArrowheads="1"/>
          </p:cNvSpPr>
          <p:nvPr/>
        </p:nvSpPr>
        <p:spPr bwMode="auto">
          <a:xfrm>
            <a:off x="2343746" y="2813931"/>
            <a:ext cx="312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en-US" altLang="zh-CN" sz="1600" dirty="0">
                <a:solidFill>
                  <a:schemeClr val="bg1"/>
                </a:solidFill>
                <a:latin typeface="+mj-lt"/>
                <a:ea typeface="微软雅黑" pitchFamily="34" charset="-122"/>
              </a:rPr>
              <a:t>650</a:t>
            </a:r>
            <a:endParaRPr lang="zh-CN" altLang="en-US" sz="1600" dirty="0">
              <a:solidFill>
                <a:schemeClr val="bg1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48" name="TextBox 9"/>
          <p:cNvSpPr txBox="1">
            <a:spLocks noChangeArrowheads="1"/>
          </p:cNvSpPr>
          <p:nvPr/>
        </p:nvSpPr>
        <p:spPr bwMode="auto">
          <a:xfrm>
            <a:off x="3811355" y="3935001"/>
            <a:ext cx="312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en-US" altLang="zh-CN" sz="1600" dirty="0">
                <a:solidFill>
                  <a:schemeClr val="bg1"/>
                </a:solidFill>
                <a:latin typeface="+mj-lt"/>
                <a:ea typeface="微软雅黑" pitchFamily="34" charset="-122"/>
              </a:rPr>
              <a:t>420</a:t>
            </a:r>
            <a:endParaRPr lang="zh-CN" altLang="en-US" sz="1600" dirty="0">
              <a:solidFill>
                <a:schemeClr val="bg1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49" name="TextBox 9"/>
          <p:cNvSpPr txBox="1">
            <a:spLocks noChangeArrowheads="1"/>
          </p:cNvSpPr>
          <p:nvPr/>
        </p:nvSpPr>
        <p:spPr bwMode="auto">
          <a:xfrm>
            <a:off x="5292113" y="4906324"/>
            <a:ext cx="312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en-US" altLang="zh-CN" sz="1600" dirty="0">
                <a:solidFill>
                  <a:schemeClr val="bg1"/>
                </a:solidFill>
                <a:latin typeface="+mj-lt"/>
                <a:ea typeface="微软雅黑" pitchFamily="34" charset="-122"/>
              </a:rPr>
              <a:t>220</a:t>
            </a:r>
            <a:endParaRPr lang="zh-CN" altLang="en-US" sz="1600" dirty="0">
              <a:solidFill>
                <a:schemeClr val="bg1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50" name="TextBox 9"/>
          <p:cNvSpPr txBox="1">
            <a:spLocks noChangeArrowheads="1"/>
          </p:cNvSpPr>
          <p:nvPr/>
        </p:nvSpPr>
        <p:spPr bwMode="auto">
          <a:xfrm>
            <a:off x="6749759" y="4875539"/>
            <a:ext cx="312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en-US" altLang="zh-CN" sz="1600" dirty="0">
                <a:solidFill>
                  <a:schemeClr val="bg1"/>
                </a:solidFill>
                <a:latin typeface="+mj-lt"/>
                <a:ea typeface="微软雅黑" pitchFamily="34" charset="-122"/>
              </a:rPr>
              <a:t>240</a:t>
            </a:r>
            <a:endParaRPr lang="zh-CN" altLang="en-US" sz="1600" dirty="0">
              <a:solidFill>
                <a:schemeClr val="bg1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9124562" y="5559288"/>
            <a:ext cx="511723" cy="24588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8" tIns="60899" rIns="121798" bIns="60899"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9124562" y="6004508"/>
            <a:ext cx="511723" cy="2458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8" tIns="60899" rIns="121798" bIns="60899"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53" name="TextBox 9"/>
          <p:cNvSpPr txBox="1">
            <a:spLocks noChangeArrowheads="1"/>
          </p:cNvSpPr>
          <p:nvPr/>
        </p:nvSpPr>
        <p:spPr bwMode="auto">
          <a:xfrm>
            <a:off x="2322126" y="2121952"/>
            <a:ext cx="3895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en-US" altLang="zh-CN" sz="2000" b="1" dirty="0">
                <a:solidFill>
                  <a:srgbClr val="0070C0"/>
                </a:solidFill>
                <a:latin typeface="+mj-lt"/>
                <a:ea typeface="微软雅黑" pitchFamily="34" charset="-122"/>
              </a:rPr>
              <a:t>700</a:t>
            </a:r>
            <a:endParaRPr lang="zh-CN" altLang="en-US" sz="2000" b="1" dirty="0">
              <a:solidFill>
                <a:srgbClr val="0070C0"/>
              </a:solidFill>
              <a:latin typeface="+mj-lt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529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2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2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2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3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4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4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5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5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1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6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2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2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7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2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2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9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8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3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8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9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3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9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2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2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10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4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5400"/>
                                </p:stCondLst>
                                <p:childTnLst>
                                  <p:par>
                                    <p:cTn id="10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0" dur="3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5700"/>
                                </p:stCondLst>
                                <p:childTnLst>
                                  <p:par>
                                    <p:cTn id="11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6200"/>
                                </p:stCondLst>
                                <p:childTnLst>
                                  <p:par>
                                    <p:cTn id="1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8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0" dur="3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12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4" dur="2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5" dur="2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6" fill="hold">
                                <p:stCondLst>
                                  <p:cond delay="6700"/>
                                </p:stCondLst>
                                <p:childTnLst>
                                  <p:par>
                                    <p:cTn id="12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9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0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13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6" fill="hold">
                                <p:stCondLst>
                                  <p:cond delay="7300"/>
                                </p:stCondLst>
                                <p:childTnLst>
                                  <p:par>
                                    <p:cTn id="13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0" fill="hold">
                                <p:stCondLst>
                                  <p:cond delay="7800"/>
                                </p:stCondLst>
                                <p:childTnLst>
                                  <p:par>
                                    <p:cTn id="14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3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4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5" dur="3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6" fill="hold">
                                <p:stCondLst>
                                  <p:cond delay="8100"/>
                                </p:stCondLst>
                                <p:childTnLst>
                                  <p:par>
                                    <p:cTn id="14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9" dur="2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0" dur="2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1" fill="hold">
                                <p:stCondLst>
                                  <p:cond delay="8300"/>
                                </p:stCondLst>
                                <p:childTnLst>
                                  <p:par>
                                    <p:cTn id="15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4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5" fill="hold">
                                <p:stCondLst>
                                  <p:cond delay="8600"/>
                                </p:stCondLst>
                                <p:childTnLst>
                                  <p:par>
                                    <p:cTn id="15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8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9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0" dur="3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1" fill="hold">
                                <p:stCondLst>
                                  <p:cond delay="8900"/>
                                </p:stCondLst>
                                <p:childTnLst>
                                  <p:par>
                                    <p:cTn id="16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5" fill="hold">
                                <p:stCondLst>
                                  <p:cond delay="9400"/>
                                </p:stCondLst>
                                <p:childTnLst>
                                  <p:par>
                                    <p:cTn id="16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8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0" dur="3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1" fill="hold">
                                <p:stCondLst>
                                  <p:cond delay="9700"/>
                                </p:stCondLst>
                                <p:childTnLst>
                                  <p:par>
                                    <p:cTn id="17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4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5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6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17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9" dur="3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0" dur="3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1" fill="hold">
                                <p:stCondLst>
                                  <p:cond delay="10300"/>
                                </p:stCondLst>
                                <p:childTnLst>
                                  <p:par>
                                    <p:cTn id="18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5" fill="hold">
                                <p:stCondLst>
                                  <p:cond delay="10800"/>
                                </p:stCondLst>
                                <p:childTnLst>
                                  <p:par>
                                    <p:cTn id="18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9" fill="hold">
                                <p:stCondLst>
                                  <p:cond delay="11300"/>
                                </p:stCondLst>
                                <p:childTnLst>
                                  <p:par>
                                    <p:cTn id="19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3" fill="hold">
                                <p:stCondLst>
                                  <p:cond delay="11800"/>
                                </p:stCondLst>
                                <p:childTnLst>
                                  <p:par>
                                    <p:cTn id="19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6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7" fill="hold">
                                <p:stCondLst>
                                  <p:cond delay="12300"/>
                                </p:stCondLst>
                                <p:childTnLst>
                                  <p:par>
                                    <p:cTn id="19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0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1" fill="hold">
                                <p:stCondLst>
                                  <p:cond delay="12800"/>
                                </p:stCondLst>
                                <p:childTnLst>
                                  <p:par>
                                    <p:cTn id="20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7" grpId="0"/>
          <p:bldP spid="6" grpId="0"/>
          <p:bldP spid="7" grpId="0"/>
          <p:bldP spid="8" grpId="0"/>
          <p:bldP spid="9" grpId="0"/>
          <p:bldP spid="10" grpId="0"/>
          <p:bldP spid="11" grpId="0"/>
          <p:bldP spid="12" grpId="0"/>
          <p:bldP spid="13" grpId="0"/>
          <p:bldP spid="14" grpId="0"/>
          <p:bldP spid="15" grpId="0"/>
          <p:bldP spid="16" grpId="0"/>
          <p:bldP spid="27" grpId="0"/>
          <p:bldP spid="28" grpId="0"/>
          <p:bldP spid="29" grpId="0" animBg="1"/>
          <p:bldP spid="30" grpId="0" animBg="1"/>
          <p:bldP spid="31" grpId="0" animBg="1"/>
          <p:bldP spid="32" grpId="0" animBg="1"/>
          <p:bldP spid="33" grpId="0" animBg="1"/>
          <p:bldP spid="34" grpId="0" animBg="1"/>
          <p:bldP spid="35" grpId="0" animBg="1"/>
          <p:bldP spid="36" grpId="0" animBg="1"/>
          <p:bldP spid="37" grpId="0"/>
          <p:bldP spid="38" grpId="0"/>
          <p:bldP spid="39" grpId="0"/>
          <p:bldP spid="40" grpId="0"/>
          <p:bldP spid="41" grpId="0"/>
          <p:bldP spid="42" grpId="0"/>
          <p:bldP spid="43" grpId="0"/>
          <p:bldP spid="44" grpId="0"/>
          <p:bldP spid="45" grpId="0"/>
          <p:bldP spid="46" grpId="0"/>
          <p:bldP spid="47" grpId="0"/>
          <p:bldP spid="48" grpId="0"/>
          <p:bldP spid="49" grpId="0"/>
          <p:bldP spid="50" grpId="0"/>
          <p:bldP spid="51" grpId="0" animBg="1"/>
          <p:bldP spid="52" grpId="0" animBg="1"/>
          <p:bldP spid="5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2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3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4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4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5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5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1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6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2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2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7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2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2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9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8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3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8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9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3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9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2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2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10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4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5400"/>
                                </p:stCondLst>
                                <p:childTnLst>
                                  <p:par>
                                    <p:cTn id="10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0" dur="3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5700"/>
                                </p:stCondLst>
                                <p:childTnLst>
                                  <p:par>
                                    <p:cTn id="11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6200"/>
                                </p:stCondLst>
                                <p:childTnLst>
                                  <p:par>
                                    <p:cTn id="1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8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0" dur="3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12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4" dur="2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5" dur="2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6" fill="hold">
                                <p:stCondLst>
                                  <p:cond delay="6700"/>
                                </p:stCondLst>
                                <p:childTnLst>
                                  <p:par>
                                    <p:cTn id="12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9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0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13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6" fill="hold">
                                <p:stCondLst>
                                  <p:cond delay="7300"/>
                                </p:stCondLst>
                                <p:childTnLst>
                                  <p:par>
                                    <p:cTn id="13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0" fill="hold">
                                <p:stCondLst>
                                  <p:cond delay="7800"/>
                                </p:stCondLst>
                                <p:childTnLst>
                                  <p:par>
                                    <p:cTn id="14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3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4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5" dur="3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6" fill="hold">
                                <p:stCondLst>
                                  <p:cond delay="8100"/>
                                </p:stCondLst>
                                <p:childTnLst>
                                  <p:par>
                                    <p:cTn id="14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9" dur="2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0" dur="2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1" fill="hold">
                                <p:stCondLst>
                                  <p:cond delay="8300"/>
                                </p:stCondLst>
                                <p:childTnLst>
                                  <p:par>
                                    <p:cTn id="15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4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5" fill="hold">
                                <p:stCondLst>
                                  <p:cond delay="8600"/>
                                </p:stCondLst>
                                <p:childTnLst>
                                  <p:par>
                                    <p:cTn id="15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8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9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0" dur="3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1" fill="hold">
                                <p:stCondLst>
                                  <p:cond delay="8900"/>
                                </p:stCondLst>
                                <p:childTnLst>
                                  <p:par>
                                    <p:cTn id="16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5" fill="hold">
                                <p:stCondLst>
                                  <p:cond delay="9400"/>
                                </p:stCondLst>
                                <p:childTnLst>
                                  <p:par>
                                    <p:cTn id="16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8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0" dur="3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1" fill="hold">
                                <p:stCondLst>
                                  <p:cond delay="9700"/>
                                </p:stCondLst>
                                <p:childTnLst>
                                  <p:par>
                                    <p:cTn id="17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4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5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6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17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9" dur="3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0" dur="3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1" fill="hold">
                                <p:stCondLst>
                                  <p:cond delay="10300"/>
                                </p:stCondLst>
                                <p:childTnLst>
                                  <p:par>
                                    <p:cTn id="18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5" fill="hold">
                                <p:stCondLst>
                                  <p:cond delay="10800"/>
                                </p:stCondLst>
                                <p:childTnLst>
                                  <p:par>
                                    <p:cTn id="18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9" fill="hold">
                                <p:stCondLst>
                                  <p:cond delay="11300"/>
                                </p:stCondLst>
                                <p:childTnLst>
                                  <p:par>
                                    <p:cTn id="19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3" fill="hold">
                                <p:stCondLst>
                                  <p:cond delay="11800"/>
                                </p:stCondLst>
                                <p:childTnLst>
                                  <p:par>
                                    <p:cTn id="19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6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7" fill="hold">
                                <p:stCondLst>
                                  <p:cond delay="12300"/>
                                </p:stCondLst>
                                <p:childTnLst>
                                  <p:par>
                                    <p:cTn id="19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0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1" fill="hold">
                                <p:stCondLst>
                                  <p:cond delay="12800"/>
                                </p:stCondLst>
                                <p:childTnLst>
                                  <p:par>
                                    <p:cTn id="20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5" fill="hold">
                                <p:stCondLst>
                                  <p:cond delay="13300"/>
                                </p:stCondLst>
                                <p:childTnLst>
                                  <p:par>
                                    <p:cTn id="20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8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7" grpId="0"/>
          <p:bldP spid="6" grpId="0"/>
          <p:bldP spid="7" grpId="0"/>
          <p:bldP spid="8" grpId="0"/>
          <p:bldP spid="9" grpId="0"/>
          <p:bldP spid="10" grpId="0"/>
          <p:bldP spid="11" grpId="0"/>
          <p:bldP spid="12" grpId="0"/>
          <p:bldP spid="13" grpId="0"/>
          <p:bldP spid="14" grpId="0"/>
          <p:bldP spid="15" grpId="0"/>
          <p:bldP spid="16" grpId="0"/>
          <p:bldP spid="27" grpId="0"/>
          <p:bldP spid="28" grpId="0"/>
          <p:bldP spid="29" grpId="0" animBg="1"/>
          <p:bldP spid="30" grpId="0" animBg="1"/>
          <p:bldP spid="31" grpId="0" animBg="1"/>
          <p:bldP spid="32" grpId="0" animBg="1"/>
          <p:bldP spid="33" grpId="0" animBg="1"/>
          <p:bldP spid="34" grpId="0" animBg="1"/>
          <p:bldP spid="35" grpId="0" animBg="1"/>
          <p:bldP spid="36" grpId="0" animBg="1"/>
          <p:bldP spid="37" grpId="0"/>
          <p:bldP spid="38" grpId="0"/>
          <p:bldP spid="39" grpId="0"/>
          <p:bldP spid="40" grpId="0"/>
          <p:bldP spid="41" grpId="0"/>
          <p:bldP spid="42" grpId="0"/>
          <p:bldP spid="43" grpId="0"/>
          <p:bldP spid="44" grpId="0"/>
          <p:bldP spid="45" grpId="0"/>
          <p:bldP spid="46" grpId="0"/>
          <p:bldP spid="47" grpId="0"/>
          <p:bldP spid="48" grpId="0"/>
          <p:bldP spid="49" grpId="0"/>
          <p:bldP spid="50" grpId="0"/>
          <p:bldP spid="51" grpId="0" animBg="1"/>
          <p:bldP spid="52" grpId="0" animBg="1"/>
          <p:bldP spid="53" grpId="0"/>
          <p:bldP spid="54" grpId="0"/>
        </p:bldLst>
      </p:timing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/>
          <p:cNvSpPr txBox="1"/>
          <p:nvPr/>
        </p:nvSpPr>
        <p:spPr>
          <a:xfrm>
            <a:off x="1319025" y="439873"/>
            <a:ext cx="268794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tr-TR" altLang="zh-CN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/>
              </a:rPr>
              <a:t>TITLE HERE</a:t>
            </a:r>
            <a:endParaRPr lang="zh-CN" altLang="en-US" sz="27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微软雅黑"/>
            </a:endParaRPr>
          </a:p>
        </p:txBody>
      </p:sp>
      <p:pic>
        <p:nvPicPr>
          <p:cNvPr id="58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883" y="333450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282" y="34282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25"/>
          <p:cNvCxnSpPr/>
          <p:nvPr/>
        </p:nvCxnSpPr>
        <p:spPr bwMode="auto">
          <a:xfrm>
            <a:off x="6701777" y="1944932"/>
            <a:ext cx="2355544" cy="0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>
            <a:grpSpLocks/>
          </p:cNvGrpSpPr>
          <p:nvPr/>
        </p:nvGrpSpPr>
        <p:grpSpPr bwMode="auto">
          <a:xfrm>
            <a:off x="7433233" y="4579017"/>
            <a:ext cx="1502614" cy="809943"/>
            <a:chOff x="7906533" y="4840050"/>
            <a:chExt cx="1125966" cy="606826"/>
          </a:xfrm>
        </p:grpSpPr>
        <p:cxnSp>
          <p:nvCxnSpPr>
            <p:cNvPr id="8" name="Straight Arrow Connector 42"/>
            <p:cNvCxnSpPr/>
            <p:nvPr/>
          </p:nvCxnSpPr>
          <p:spPr>
            <a:xfrm>
              <a:off x="8636025" y="5446875"/>
              <a:ext cx="396474" cy="0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5"/>
            <p:cNvCxnSpPr/>
            <p:nvPr/>
          </p:nvCxnSpPr>
          <p:spPr>
            <a:xfrm flipH="1" flipV="1">
              <a:off x="7906533" y="4840050"/>
              <a:ext cx="729493" cy="60682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9"/>
          <p:cNvGrpSpPr>
            <a:grpSpLocks/>
          </p:cNvGrpSpPr>
          <p:nvPr/>
        </p:nvGrpSpPr>
        <p:grpSpPr bwMode="auto">
          <a:xfrm>
            <a:off x="7549395" y="3059541"/>
            <a:ext cx="1505816" cy="744720"/>
            <a:chOff x="7902901" y="3124000"/>
            <a:chExt cx="1129418" cy="558855"/>
          </a:xfrm>
        </p:grpSpPr>
        <p:cxnSp>
          <p:nvCxnSpPr>
            <p:cNvPr id="11" name="Straight Arrow Connector 38"/>
            <p:cNvCxnSpPr/>
            <p:nvPr/>
          </p:nvCxnSpPr>
          <p:spPr>
            <a:xfrm>
              <a:off x="8460865" y="3124000"/>
              <a:ext cx="571454" cy="558855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1"/>
            <p:cNvCxnSpPr/>
            <p:nvPr/>
          </p:nvCxnSpPr>
          <p:spPr>
            <a:xfrm flipH="1" flipV="1">
              <a:off x="7902901" y="3124000"/>
              <a:ext cx="557964" cy="2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>
            <a:grpSpLocks/>
          </p:cNvGrpSpPr>
          <p:nvPr/>
        </p:nvGrpSpPr>
        <p:grpSpPr bwMode="auto">
          <a:xfrm>
            <a:off x="3416024" y="2005976"/>
            <a:ext cx="1733325" cy="362034"/>
            <a:chOff x="3181205" y="2010025"/>
            <a:chExt cx="1299921" cy="271166"/>
          </a:xfrm>
        </p:grpSpPr>
        <p:cxnSp>
          <p:nvCxnSpPr>
            <p:cNvPr id="14" name="Straight Arrow Connector 70"/>
            <p:cNvCxnSpPr/>
            <p:nvPr/>
          </p:nvCxnSpPr>
          <p:spPr>
            <a:xfrm flipH="1">
              <a:off x="3181205" y="2010025"/>
              <a:ext cx="780905" cy="0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72"/>
            <p:cNvCxnSpPr/>
            <p:nvPr/>
          </p:nvCxnSpPr>
          <p:spPr>
            <a:xfrm>
              <a:off x="3962110" y="2010025"/>
              <a:ext cx="519016" cy="27116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>
            <a:grpSpLocks/>
          </p:cNvGrpSpPr>
          <p:nvPr/>
        </p:nvGrpSpPr>
        <p:grpSpPr bwMode="auto">
          <a:xfrm>
            <a:off x="3523295" y="4446489"/>
            <a:ext cx="1280021" cy="1111835"/>
            <a:chOff x="3243437" y="4210024"/>
            <a:chExt cx="960324" cy="834506"/>
          </a:xfrm>
        </p:grpSpPr>
        <p:cxnSp>
          <p:nvCxnSpPr>
            <p:cNvPr id="17" name="Straight Arrow Connector 57"/>
            <p:cNvCxnSpPr/>
            <p:nvPr/>
          </p:nvCxnSpPr>
          <p:spPr>
            <a:xfrm flipH="1">
              <a:off x="3243437" y="5044530"/>
              <a:ext cx="564561" cy="0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60"/>
            <p:cNvCxnSpPr/>
            <p:nvPr/>
          </p:nvCxnSpPr>
          <p:spPr>
            <a:xfrm flipH="1">
              <a:off x="3816345" y="4210024"/>
              <a:ext cx="387416" cy="83450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>
            <a:grpSpLocks/>
          </p:cNvGrpSpPr>
          <p:nvPr/>
        </p:nvGrpSpPr>
        <p:grpSpPr bwMode="auto">
          <a:xfrm>
            <a:off x="3571608" y="3782434"/>
            <a:ext cx="2495491" cy="434671"/>
            <a:chOff x="3279710" y="3713495"/>
            <a:chExt cx="1872464" cy="325928"/>
          </a:xfrm>
        </p:grpSpPr>
        <p:cxnSp>
          <p:nvCxnSpPr>
            <p:cNvPr id="20" name="Straight Arrow Connector 62"/>
            <p:cNvCxnSpPr/>
            <p:nvPr/>
          </p:nvCxnSpPr>
          <p:spPr>
            <a:xfrm flipH="1">
              <a:off x="3279710" y="3713495"/>
              <a:ext cx="1412285" cy="4452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64"/>
            <p:cNvCxnSpPr/>
            <p:nvPr/>
          </p:nvCxnSpPr>
          <p:spPr>
            <a:xfrm flipH="1" flipV="1">
              <a:off x="4690107" y="3717947"/>
              <a:ext cx="462067" cy="321476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59"/>
          <p:cNvSpPr txBox="1">
            <a:spLocks noChangeArrowheads="1"/>
          </p:cNvSpPr>
          <p:nvPr/>
        </p:nvSpPr>
        <p:spPr bwMode="auto">
          <a:xfrm flipH="1">
            <a:off x="816229" y="1797474"/>
            <a:ext cx="2381501" cy="430976"/>
          </a:xfrm>
          <a:prstGeom prst="rect">
            <a:avLst/>
          </a:prstGeom>
          <a:noFill/>
          <a:ln>
            <a:noFill/>
          </a:ln>
        </p:spPr>
        <p:txBody>
          <a:bodyPr wrap="square" lIns="121786" tIns="60894" rIns="121786" bIns="6089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defTabSz="1217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zh-CN" sz="2000" b="1" dirty="0">
                <a:solidFill>
                  <a:srgbClr val="0070C0"/>
                </a:solidFill>
                <a:latin typeface="+mj-lt"/>
                <a:ea typeface="微软雅黑" pitchFamily="34" charset="-122"/>
              </a:rPr>
              <a:t>STAGE HERE</a:t>
            </a:r>
            <a:endParaRPr lang="en-US" altLang="ko-KR" sz="2000" b="1" dirty="0">
              <a:solidFill>
                <a:srgbClr val="0070C0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23" name="矩形 17"/>
          <p:cNvSpPr>
            <a:spLocks noChangeArrowheads="1"/>
          </p:cNvSpPr>
          <p:nvPr/>
        </p:nvSpPr>
        <p:spPr bwMode="auto">
          <a:xfrm>
            <a:off x="775711" y="2263645"/>
            <a:ext cx="2429617" cy="884724"/>
          </a:xfrm>
          <a:prstGeom prst="rect">
            <a:avLst/>
          </a:prstGeom>
          <a:noFill/>
          <a:ln>
            <a:noFill/>
          </a:ln>
        </p:spPr>
        <p:txBody>
          <a:bodyPr lIns="121786" tIns="60894" rIns="121786" bIns="60894">
            <a:spAutoFit/>
          </a:bodyPr>
          <a:lstStyle/>
          <a:p>
            <a:pPr algn="r" defTabSz="121789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500" dirty="0">
                <a:latin typeface="+mj-lt"/>
                <a:ea typeface="微软雅黑" pitchFamily="34" charset="-122"/>
                <a:sym typeface="微软雅黑" pitchFamily="34" charset="-122"/>
              </a:rPr>
              <a:t>We hope that this template will return to you as a time, money and reputation.</a:t>
            </a:r>
            <a:endParaRPr lang="zh-CN" altLang="en-US" sz="1500" dirty="0">
              <a:latin typeface="+mj-lt"/>
              <a:ea typeface="微软雅黑" pitchFamily="34" charset="-122"/>
            </a:endParaRPr>
          </a:p>
        </p:txBody>
      </p:sp>
      <p:sp>
        <p:nvSpPr>
          <p:cNvPr id="24" name="TextBox 59"/>
          <p:cNvSpPr txBox="1">
            <a:spLocks noChangeArrowheads="1"/>
          </p:cNvSpPr>
          <p:nvPr/>
        </p:nvSpPr>
        <p:spPr bwMode="auto">
          <a:xfrm flipH="1">
            <a:off x="816229" y="3563858"/>
            <a:ext cx="2429617" cy="430976"/>
          </a:xfrm>
          <a:prstGeom prst="rect">
            <a:avLst/>
          </a:prstGeom>
          <a:noFill/>
          <a:ln>
            <a:noFill/>
          </a:ln>
        </p:spPr>
        <p:txBody>
          <a:bodyPr wrap="square" lIns="121786" tIns="60894" rIns="121786" bIns="6089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defTabSz="1217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zh-CN" sz="2000" b="1" dirty="0">
                <a:solidFill>
                  <a:srgbClr val="0070C0"/>
                </a:solidFill>
                <a:latin typeface="+mj-lt"/>
                <a:ea typeface="微软雅黑" pitchFamily="34" charset="-122"/>
              </a:rPr>
              <a:t>STAGE HERE</a:t>
            </a:r>
            <a:endParaRPr lang="en-US" altLang="ko-KR" sz="2000" b="1" dirty="0">
              <a:solidFill>
                <a:srgbClr val="0070C0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25" name="矩形 17"/>
          <p:cNvSpPr>
            <a:spLocks noChangeArrowheads="1"/>
          </p:cNvSpPr>
          <p:nvPr/>
        </p:nvSpPr>
        <p:spPr bwMode="auto">
          <a:xfrm>
            <a:off x="784877" y="3977925"/>
            <a:ext cx="2429617" cy="884724"/>
          </a:xfrm>
          <a:prstGeom prst="rect">
            <a:avLst/>
          </a:prstGeom>
          <a:noFill/>
          <a:ln>
            <a:noFill/>
          </a:ln>
        </p:spPr>
        <p:txBody>
          <a:bodyPr lIns="121786" tIns="60894" rIns="121786" bIns="60894">
            <a:spAutoFit/>
          </a:bodyPr>
          <a:lstStyle/>
          <a:p>
            <a:pPr algn="r" defTabSz="121789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500" dirty="0">
                <a:latin typeface="+mj-lt"/>
                <a:ea typeface="微软雅黑" pitchFamily="34" charset="-122"/>
                <a:sym typeface="微软雅黑" pitchFamily="34" charset="-122"/>
              </a:rPr>
              <a:t>We hope that this template will return to you as a time, money and reputation.</a:t>
            </a:r>
            <a:endParaRPr lang="zh-CN" altLang="en-US" sz="1500" dirty="0">
              <a:latin typeface="+mj-lt"/>
              <a:ea typeface="微软雅黑" pitchFamily="34" charset="-122"/>
            </a:endParaRPr>
          </a:p>
        </p:txBody>
      </p:sp>
      <p:sp>
        <p:nvSpPr>
          <p:cNvPr id="26" name="TextBox 59"/>
          <p:cNvSpPr txBox="1">
            <a:spLocks noChangeArrowheads="1"/>
          </p:cNvSpPr>
          <p:nvPr/>
        </p:nvSpPr>
        <p:spPr bwMode="auto">
          <a:xfrm flipH="1">
            <a:off x="816228" y="5372372"/>
            <a:ext cx="2389100" cy="430976"/>
          </a:xfrm>
          <a:prstGeom prst="rect">
            <a:avLst/>
          </a:prstGeom>
          <a:noFill/>
          <a:ln>
            <a:noFill/>
          </a:ln>
        </p:spPr>
        <p:txBody>
          <a:bodyPr wrap="square" lIns="121786" tIns="60894" rIns="121786" bIns="6089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defTabSz="1217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zh-CN" sz="2000" b="1" dirty="0">
                <a:solidFill>
                  <a:srgbClr val="0070C0"/>
                </a:solidFill>
                <a:latin typeface="+mj-lt"/>
                <a:ea typeface="微软雅黑" pitchFamily="34" charset="-122"/>
              </a:rPr>
              <a:t>STAGE HERE</a:t>
            </a:r>
            <a:endParaRPr lang="en-US" altLang="ko-KR" sz="2000" b="1" dirty="0">
              <a:solidFill>
                <a:srgbClr val="0070C0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27" name="矩形 17"/>
          <p:cNvSpPr>
            <a:spLocks noChangeArrowheads="1"/>
          </p:cNvSpPr>
          <p:nvPr/>
        </p:nvSpPr>
        <p:spPr bwMode="auto">
          <a:xfrm>
            <a:off x="816229" y="5808332"/>
            <a:ext cx="2429617" cy="884724"/>
          </a:xfrm>
          <a:prstGeom prst="rect">
            <a:avLst/>
          </a:prstGeom>
          <a:noFill/>
          <a:ln>
            <a:noFill/>
          </a:ln>
        </p:spPr>
        <p:txBody>
          <a:bodyPr lIns="121786" tIns="60894" rIns="121786" bIns="60894">
            <a:spAutoFit/>
          </a:bodyPr>
          <a:lstStyle/>
          <a:p>
            <a:pPr algn="r" defTabSz="121789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500" dirty="0">
                <a:latin typeface="+mj-lt"/>
                <a:ea typeface="微软雅黑" pitchFamily="34" charset="-122"/>
                <a:sym typeface="微软雅黑" pitchFamily="34" charset="-122"/>
              </a:rPr>
              <a:t>We hope that this template will return to you as a time, money and reputation.</a:t>
            </a:r>
            <a:endParaRPr lang="zh-CN" altLang="en-US" sz="1500" dirty="0">
              <a:latin typeface="+mj-lt"/>
              <a:ea typeface="微软雅黑" pitchFamily="34" charset="-122"/>
            </a:endParaRPr>
          </a:p>
        </p:txBody>
      </p:sp>
      <p:sp>
        <p:nvSpPr>
          <p:cNvPr id="28" name="TextBox 59"/>
          <p:cNvSpPr txBox="1">
            <a:spLocks noChangeArrowheads="1"/>
          </p:cNvSpPr>
          <p:nvPr/>
        </p:nvSpPr>
        <p:spPr bwMode="auto">
          <a:xfrm flipH="1">
            <a:off x="9368970" y="1688670"/>
            <a:ext cx="2132716" cy="430976"/>
          </a:xfrm>
          <a:prstGeom prst="rect">
            <a:avLst/>
          </a:prstGeom>
          <a:noFill/>
          <a:ln>
            <a:noFill/>
          </a:ln>
        </p:spPr>
        <p:txBody>
          <a:bodyPr wrap="square" lIns="121786" tIns="60894" rIns="121786" bIns="6089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defTabSz="1217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zh-CN" sz="2000" b="1" dirty="0">
                <a:solidFill>
                  <a:srgbClr val="0070C0"/>
                </a:solidFill>
                <a:latin typeface="+mj-lt"/>
                <a:ea typeface="微软雅黑" pitchFamily="34" charset="-122"/>
              </a:rPr>
              <a:t>STAGE HERE</a:t>
            </a:r>
            <a:endParaRPr lang="en-US" altLang="ko-KR" sz="2000" b="1" dirty="0">
              <a:solidFill>
                <a:srgbClr val="0070C0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29" name="矩形 17"/>
          <p:cNvSpPr>
            <a:spLocks noChangeArrowheads="1"/>
          </p:cNvSpPr>
          <p:nvPr/>
        </p:nvSpPr>
        <p:spPr bwMode="auto">
          <a:xfrm>
            <a:off x="9368972" y="2154513"/>
            <a:ext cx="2429617" cy="884724"/>
          </a:xfrm>
          <a:prstGeom prst="rect">
            <a:avLst/>
          </a:prstGeom>
          <a:noFill/>
          <a:ln>
            <a:noFill/>
          </a:ln>
        </p:spPr>
        <p:txBody>
          <a:bodyPr lIns="121786" tIns="60894" rIns="121786" bIns="60894">
            <a:spAutoFit/>
          </a:bodyPr>
          <a:lstStyle/>
          <a:p>
            <a:pPr defTabSz="121789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500" dirty="0">
                <a:latin typeface="+mj-lt"/>
                <a:ea typeface="微软雅黑" pitchFamily="34" charset="-122"/>
                <a:sym typeface="微软雅黑" pitchFamily="34" charset="-122"/>
              </a:rPr>
              <a:t>We hope that this template will return to you as a time, money and reputation.</a:t>
            </a:r>
            <a:endParaRPr lang="zh-CN" altLang="en-US" sz="1500" dirty="0">
              <a:latin typeface="+mj-lt"/>
              <a:ea typeface="微软雅黑" pitchFamily="34" charset="-122"/>
            </a:endParaRPr>
          </a:p>
        </p:txBody>
      </p:sp>
      <p:sp>
        <p:nvSpPr>
          <p:cNvPr id="30" name="TextBox 59"/>
          <p:cNvSpPr txBox="1">
            <a:spLocks noChangeArrowheads="1"/>
          </p:cNvSpPr>
          <p:nvPr/>
        </p:nvSpPr>
        <p:spPr bwMode="auto">
          <a:xfrm flipH="1">
            <a:off x="9368969" y="3581732"/>
            <a:ext cx="2132718" cy="430976"/>
          </a:xfrm>
          <a:prstGeom prst="rect">
            <a:avLst/>
          </a:prstGeom>
          <a:noFill/>
          <a:ln>
            <a:noFill/>
          </a:ln>
        </p:spPr>
        <p:txBody>
          <a:bodyPr wrap="square" lIns="121786" tIns="60894" rIns="121786" bIns="6089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defTabSz="1217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zh-CN" sz="2000" b="1" dirty="0">
                <a:solidFill>
                  <a:srgbClr val="0070C0"/>
                </a:solidFill>
                <a:latin typeface="+mj-lt"/>
                <a:ea typeface="微软雅黑" pitchFamily="34" charset="-122"/>
              </a:rPr>
              <a:t>STAGE HERE</a:t>
            </a:r>
            <a:endParaRPr lang="en-US" altLang="ko-KR" sz="2000" b="1" dirty="0">
              <a:solidFill>
                <a:srgbClr val="0070C0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31" name="矩形 17"/>
          <p:cNvSpPr>
            <a:spLocks noChangeArrowheads="1"/>
          </p:cNvSpPr>
          <p:nvPr/>
        </p:nvSpPr>
        <p:spPr bwMode="auto">
          <a:xfrm>
            <a:off x="9368972" y="4011050"/>
            <a:ext cx="2429617" cy="884724"/>
          </a:xfrm>
          <a:prstGeom prst="rect">
            <a:avLst/>
          </a:prstGeom>
          <a:noFill/>
          <a:ln>
            <a:noFill/>
          </a:ln>
        </p:spPr>
        <p:txBody>
          <a:bodyPr lIns="121786" tIns="60894" rIns="121786" bIns="60894">
            <a:spAutoFit/>
          </a:bodyPr>
          <a:lstStyle/>
          <a:p>
            <a:pPr defTabSz="121789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500" dirty="0">
                <a:latin typeface="+mj-lt"/>
                <a:ea typeface="微软雅黑" pitchFamily="34" charset="-122"/>
                <a:sym typeface="微软雅黑" pitchFamily="34" charset="-122"/>
              </a:rPr>
              <a:t>We hope that this template will return to you as a time, money and reputation.</a:t>
            </a:r>
            <a:endParaRPr lang="zh-CN" altLang="en-US" sz="1500" dirty="0">
              <a:latin typeface="+mj-lt"/>
              <a:ea typeface="微软雅黑" pitchFamily="34" charset="-122"/>
            </a:endParaRPr>
          </a:p>
        </p:txBody>
      </p:sp>
      <p:sp>
        <p:nvSpPr>
          <p:cNvPr id="32" name="TextBox 59"/>
          <p:cNvSpPr txBox="1">
            <a:spLocks noChangeArrowheads="1"/>
          </p:cNvSpPr>
          <p:nvPr/>
        </p:nvSpPr>
        <p:spPr bwMode="auto">
          <a:xfrm flipH="1">
            <a:off x="9368970" y="5177845"/>
            <a:ext cx="2132716" cy="430976"/>
          </a:xfrm>
          <a:prstGeom prst="rect">
            <a:avLst/>
          </a:prstGeom>
          <a:noFill/>
          <a:ln>
            <a:noFill/>
          </a:ln>
        </p:spPr>
        <p:txBody>
          <a:bodyPr wrap="square" lIns="121786" tIns="60894" rIns="121786" bIns="6089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defTabSz="1217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zh-CN" sz="2000" b="1" dirty="0">
                <a:solidFill>
                  <a:srgbClr val="0070C0"/>
                </a:solidFill>
                <a:latin typeface="+mj-lt"/>
                <a:ea typeface="微软雅黑" pitchFamily="34" charset="-122"/>
              </a:rPr>
              <a:t>STAGE HERE</a:t>
            </a:r>
            <a:endParaRPr lang="en-US" altLang="ko-KR" sz="2000" b="1" dirty="0">
              <a:solidFill>
                <a:srgbClr val="0070C0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33" name="矩形 17"/>
          <p:cNvSpPr>
            <a:spLocks noChangeArrowheads="1"/>
          </p:cNvSpPr>
          <p:nvPr/>
        </p:nvSpPr>
        <p:spPr bwMode="auto">
          <a:xfrm>
            <a:off x="9368972" y="5628679"/>
            <a:ext cx="2429617" cy="884724"/>
          </a:xfrm>
          <a:prstGeom prst="rect">
            <a:avLst/>
          </a:prstGeom>
          <a:noFill/>
          <a:ln>
            <a:noFill/>
          </a:ln>
        </p:spPr>
        <p:txBody>
          <a:bodyPr lIns="121786" tIns="60894" rIns="121786" bIns="60894">
            <a:spAutoFit/>
          </a:bodyPr>
          <a:lstStyle/>
          <a:p>
            <a:pPr defTabSz="121789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500" dirty="0">
                <a:latin typeface="+mj-lt"/>
                <a:ea typeface="微软雅黑" pitchFamily="34" charset="-122"/>
                <a:sym typeface="微软雅黑" pitchFamily="34" charset="-122"/>
              </a:rPr>
              <a:t>We hope that this template will return to you as a time, money and reputation.</a:t>
            </a:r>
            <a:endParaRPr lang="zh-CN" altLang="en-US" sz="1500" dirty="0">
              <a:latin typeface="+mj-lt"/>
              <a:ea typeface="微软雅黑" pitchFamily="34" charset="-122"/>
            </a:endParaRPr>
          </a:p>
        </p:txBody>
      </p:sp>
      <p:sp>
        <p:nvSpPr>
          <p:cNvPr id="34" name="Freeform 6"/>
          <p:cNvSpPr>
            <a:spLocks noEditPoints="1"/>
          </p:cNvSpPr>
          <p:nvPr/>
        </p:nvSpPr>
        <p:spPr bwMode="auto">
          <a:xfrm>
            <a:off x="5246841" y="4897138"/>
            <a:ext cx="1983422" cy="2114851"/>
          </a:xfrm>
          <a:custGeom>
            <a:avLst/>
            <a:gdLst>
              <a:gd name="T0" fmla="*/ 1459818 w 957"/>
              <a:gd name="T1" fmla="*/ 614910 h 1020"/>
              <a:gd name="T2" fmla="*/ 1485360 w 957"/>
              <a:gd name="T3" fmla="*/ 840835 h 1020"/>
              <a:gd name="T4" fmla="*/ 1383192 w 957"/>
              <a:gd name="T5" fmla="*/ 1007823 h 1020"/>
              <a:gd name="T6" fmla="*/ 1422488 w 957"/>
              <a:gd name="T7" fmla="*/ 669918 h 1020"/>
              <a:gd name="T8" fmla="*/ 1383192 w 957"/>
              <a:gd name="T9" fmla="*/ 298614 h 1020"/>
              <a:gd name="T10" fmla="*/ 1872418 w 957"/>
              <a:gd name="T11" fmla="*/ 1817225 h 1020"/>
              <a:gd name="T12" fmla="*/ 1383192 w 957"/>
              <a:gd name="T13" fmla="*/ 2003859 h 1020"/>
              <a:gd name="T14" fmla="*/ 939156 w 957"/>
              <a:gd name="T15" fmla="*/ 31433 h 1020"/>
              <a:gd name="T16" fmla="*/ 1383192 w 957"/>
              <a:gd name="T17" fmla="*/ 605087 h 1020"/>
              <a:gd name="T18" fmla="*/ 1334073 w 957"/>
              <a:gd name="T19" fmla="*/ 970496 h 1020"/>
              <a:gd name="T20" fmla="*/ 1383192 w 957"/>
              <a:gd name="T21" fmla="*/ 1007823 h 1020"/>
              <a:gd name="T22" fmla="*/ 1306567 w 957"/>
              <a:gd name="T23" fmla="*/ 1111946 h 1020"/>
              <a:gd name="T24" fmla="*/ 1343897 w 957"/>
              <a:gd name="T25" fmla="*/ 1420383 h 1020"/>
              <a:gd name="T26" fmla="*/ 1383192 w 957"/>
              <a:gd name="T27" fmla="*/ 2003859 h 1020"/>
              <a:gd name="T28" fmla="*/ 939156 w 957"/>
              <a:gd name="T29" fmla="*/ 1933135 h 1020"/>
              <a:gd name="T30" fmla="*/ 968628 w 957"/>
              <a:gd name="T31" fmla="*/ 1903666 h 1020"/>
              <a:gd name="T32" fmla="*/ 939156 w 957"/>
              <a:gd name="T33" fmla="*/ 1876162 h 1020"/>
              <a:gd name="T34" fmla="*/ 943086 w 957"/>
              <a:gd name="T35" fmla="*/ 1856516 h 1020"/>
              <a:gd name="T36" fmla="*/ 943086 w 957"/>
              <a:gd name="T37" fmla="*/ 1799544 h 1020"/>
              <a:gd name="T38" fmla="*/ 939156 w 957"/>
              <a:gd name="T39" fmla="*/ 1770076 h 1020"/>
              <a:gd name="T40" fmla="*/ 1157245 w 957"/>
              <a:gd name="T41" fmla="*/ 1302509 h 1020"/>
              <a:gd name="T42" fmla="*/ 941121 w 957"/>
              <a:gd name="T43" fmla="*/ 1392879 h 1020"/>
              <a:gd name="T44" fmla="*/ 939156 w 957"/>
              <a:gd name="T45" fmla="*/ 1204280 h 1020"/>
              <a:gd name="T46" fmla="*/ 1019712 w 957"/>
              <a:gd name="T47" fmla="*/ 1233749 h 1020"/>
              <a:gd name="T48" fmla="*/ 939156 w 957"/>
              <a:gd name="T49" fmla="*/ 1005859 h 1020"/>
              <a:gd name="T50" fmla="*/ 1153315 w 957"/>
              <a:gd name="T51" fmla="*/ 986213 h 1020"/>
              <a:gd name="T52" fmla="*/ 1304602 w 957"/>
              <a:gd name="T53" fmla="*/ 626697 h 1020"/>
              <a:gd name="T54" fmla="*/ 939156 w 957"/>
              <a:gd name="T55" fmla="*/ 31433 h 1020"/>
              <a:gd name="T56" fmla="*/ 776081 w 957"/>
              <a:gd name="T57" fmla="*/ 68760 h 1020"/>
              <a:gd name="T58" fmla="*/ 939156 w 957"/>
              <a:gd name="T59" fmla="*/ 31433 h 1020"/>
              <a:gd name="T60" fmla="*/ 835024 w 957"/>
              <a:gd name="T61" fmla="*/ 400772 h 1020"/>
              <a:gd name="T62" fmla="*/ 577640 w 957"/>
              <a:gd name="T63" fmla="*/ 557937 h 1020"/>
              <a:gd name="T64" fmla="*/ 711244 w 957"/>
              <a:gd name="T65" fmla="*/ 994071 h 1020"/>
              <a:gd name="T66" fmla="*/ 937191 w 957"/>
              <a:gd name="T67" fmla="*/ 939063 h 1020"/>
              <a:gd name="T68" fmla="*/ 939156 w 957"/>
              <a:gd name="T69" fmla="*/ 1005859 h 1020"/>
              <a:gd name="T70" fmla="*/ 860566 w 957"/>
              <a:gd name="T71" fmla="*/ 1233749 h 1020"/>
              <a:gd name="T72" fmla="*/ 939156 w 957"/>
              <a:gd name="T73" fmla="*/ 1392879 h 1020"/>
              <a:gd name="T74" fmla="*/ 726962 w 957"/>
              <a:gd name="T75" fmla="*/ 1306438 h 1020"/>
              <a:gd name="T76" fmla="*/ 939156 w 957"/>
              <a:gd name="T77" fmla="*/ 1770076 h 1020"/>
              <a:gd name="T78" fmla="*/ 939156 w 957"/>
              <a:gd name="T79" fmla="*/ 1799544 h 1020"/>
              <a:gd name="T80" fmla="*/ 939156 w 957"/>
              <a:gd name="T81" fmla="*/ 1856516 h 1020"/>
              <a:gd name="T82" fmla="*/ 915579 w 957"/>
              <a:gd name="T83" fmla="*/ 1903666 h 1020"/>
              <a:gd name="T84" fmla="*/ 939156 w 957"/>
              <a:gd name="T85" fmla="*/ 2003859 h 1020"/>
              <a:gd name="T86" fmla="*/ 497085 w 957"/>
              <a:gd name="T87" fmla="*/ 1434135 h 1020"/>
              <a:gd name="T88" fmla="*/ 671949 w 957"/>
              <a:gd name="T89" fmla="*/ 1257323 h 1020"/>
              <a:gd name="T90" fmla="*/ 520662 w 957"/>
              <a:gd name="T91" fmla="*/ 1019611 h 1020"/>
              <a:gd name="T92" fmla="*/ 497085 w 957"/>
              <a:gd name="T93" fmla="*/ 937099 h 1020"/>
              <a:gd name="T94" fmla="*/ 542274 w 957"/>
              <a:gd name="T95" fmla="*/ 669918 h 1020"/>
              <a:gd name="T96" fmla="*/ 497085 w 957"/>
              <a:gd name="T97" fmla="*/ 280933 h 1020"/>
              <a:gd name="T98" fmla="*/ 420459 w 957"/>
              <a:gd name="T99" fmla="*/ 614910 h 1020"/>
              <a:gd name="T100" fmla="*/ 497085 w 957"/>
              <a:gd name="T101" fmla="*/ 609016 h 1020"/>
              <a:gd name="T102" fmla="*/ 497085 w 957"/>
              <a:gd name="T103" fmla="*/ 937099 h 1020"/>
              <a:gd name="T104" fmla="*/ 446001 w 957"/>
              <a:gd name="T105" fmla="*/ 962638 h 1020"/>
              <a:gd name="T106" fmla="*/ 390988 w 957"/>
              <a:gd name="T107" fmla="*/ 705280 h 1020"/>
              <a:gd name="T108" fmla="*/ 497085 w 957"/>
              <a:gd name="T109" fmla="*/ 2003859 h 1020"/>
              <a:gd name="T110" fmla="*/ 5894 w 957"/>
              <a:gd name="T111" fmla="*/ 1817225 h 1020"/>
              <a:gd name="T112" fmla="*/ 497085 w 957"/>
              <a:gd name="T113" fmla="*/ 2003859 h 102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57"/>
              <a:gd name="T172" fmla="*/ 0 h 1020"/>
              <a:gd name="T173" fmla="*/ 957 w 957"/>
              <a:gd name="T174" fmla="*/ 1020 h 102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57" h="1020">
                <a:moveTo>
                  <a:pt x="704" y="152"/>
                </a:moveTo>
                <a:cubicBezTo>
                  <a:pt x="723" y="197"/>
                  <a:pt x="736" y="251"/>
                  <a:pt x="743" y="313"/>
                </a:cubicBezTo>
                <a:cubicBezTo>
                  <a:pt x="750" y="327"/>
                  <a:pt x="755" y="342"/>
                  <a:pt x="757" y="359"/>
                </a:cubicBezTo>
                <a:cubicBezTo>
                  <a:pt x="761" y="381"/>
                  <a:pt x="760" y="406"/>
                  <a:pt x="756" y="428"/>
                </a:cubicBezTo>
                <a:cubicBezTo>
                  <a:pt x="751" y="452"/>
                  <a:pt x="742" y="473"/>
                  <a:pt x="729" y="490"/>
                </a:cubicBezTo>
                <a:cubicBezTo>
                  <a:pt x="722" y="500"/>
                  <a:pt x="713" y="508"/>
                  <a:pt x="704" y="513"/>
                </a:cubicBezTo>
                <a:cubicBezTo>
                  <a:pt x="704" y="476"/>
                  <a:pt x="704" y="476"/>
                  <a:pt x="704" y="476"/>
                </a:cubicBezTo>
                <a:cubicBezTo>
                  <a:pt x="730" y="445"/>
                  <a:pt x="739" y="384"/>
                  <a:pt x="724" y="341"/>
                </a:cubicBezTo>
                <a:cubicBezTo>
                  <a:pt x="718" y="320"/>
                  <a:pt x="710" y="310"/>
                  <a:pt x="704" y="308"/>
                </a:cubicBezTo>
                <a:lnTo>
                  <a:pt x="704" y="152"/>
                </a:lnTo>
                <a:close/>
                <a:moveTo>
                  <a:pt x="704" y="731"/>
                </a:moveTo>
                <a:cubicBezTo>
                  <a:pt x="815" y="772"/>
                  <a:pt x="957" y="791"/>
                  <a:pt x="953" y="925"/>
                </a:cubicBezTo>
                <a:cubicBezTo>
                  <a:pt x="952" y="956"/>
                  <a:pt x="940" y="988"/>
                  <a:pt x="921" y="1020"/>
                </a:cubicBezTo>
                <a:cubicBezTo>
                  <a:pt x="704" y="1020"/>
                  <a:pt x="704" y="1020"/>
                  <a:pt x="704" y="1020"/>
                </a:cubicBezTo>
                <a:lnTo>
                  <a:pt x="704" y="731"/>
                </a:lnTo>
                <a:close/>
                <a:moveTo>
                  <a:pt x="478" y="16"/>
                </a:moveTo>
                <a:cubicBezTo>
                  <a:pt x="588" y="0"/>
                  <a:pt x="661" y="52"/>
                  <a:pt x="704" y="152"/>
                </a:cubicBezTo>
                <a:cubicBezTo>
                  <a:pt x="704" y="308"/>
                  <a:pt x="704" y="308"/>
                  <a:pt x="704" y="308"/>
                </a:cubicBezTo>
                <a:cubicBezTo>
                  <a:pt x="693" y="305"/>
                  <a:pt x="684" y="321"/>
                  <a:pt x="680" y="350"/>
                </a:cubicBezTo>
                <a:cubicBezTo>
                  <a:pt x="675" y="381"/>
                  <a:pt x="674" y="429"/>
                  <a:pt x="679" y="494"/>
                </a:cubicBezTo>
                <a:cubicBezTo>
                  <a:pt x="688" y="491"/>
                  <a:pt x="697" y="484"/>
                  <a:pt x="704" y="476"/>
                </a:cubicBezTo>
                <a:cubicBezTo>
                  <a:pt x="704" y="513"/>
                  <a:pt x="704" y="513"/>
                  <a:pt x="704" y="513"/>
                </a:cubicBezTo>
                <a:cubicBezTo>
                  <a:pt x="700" y="515"/>
                  <a:pt x="696" y="517"/>
                  <a:pt x="692" y="519"/>
                </a:cubicBezTo>
                <a:cubicBezTo>
                  <a:pt x="684" y="535"/>
                  <a:pt x="675" y="552"/>
                  <a:pt x="665" y="566"/>
                </a:cubicBezTo>
                <a:cubicBezTo>
                  <a:pt x="654" y="594"/>
                  <a:pt x="635" y="619"/>
                  <a:pt x="614" y="640"/>
                </a:cubicBezTo>
                <a:cubicBezTo>
                  <a:pt x="621" y="675"/>
                  <a:pt x="640" y="705"/>
                  <a:pt x="684" y="723"/>
                </a:cubicBezTo>
                <a:cubicBezTo>
                  <a:pt x="690" y="726"/>
                  <a:pt x="697" y="728"/>
                  <a:pt x="704" y="731"/>
                </a:cubicBezTo>
                <a:cubicBezTo>
                  <a:pt x="704" y="1020"/>
                  <a:pt x="704" y="1020"/>
                  <a:pt x="704" y="1020"/>
                </a:cubicBezTo>
                <a:cubicBezTo>
                  <a:pt x="478" y="1020"/>
                  <a:pt x="478" y="1020"/>
                  <a:pt x="478" y="1020"/>
                </a:cubicBezTo>
                <a:cubicBezTo>
                  <a:pt x="478" y="984"/>
                  <a:pt x="478" y="984"/>
                  <a:pt x="478" y="984"/>
                </a:cubicBezTo>
                <a:cubicBezTo>
                  <a:pt x="479" y="984"/>
                  <a:pt x="479" y="984"/>
                  <a:pt x="480" y="984"/>
                </a:cubicBezTo>
                <a:cubicBezTo>
                  <a:pt x="487" y="984"/>
                  <a:pt x="493" y="977"/>
                  <a:pt x="493" y="969"/>
                </a:cubicBezTo>
                <a:cubicBezTo>
                  <a:pt x="493" y="961"/>
                  <a:pt x="487" y="955"/>
                  <a:pt x="480" y="955"/>
                </a:cubicBezTo>
                <a:cubicBezTo>
                  <a:pt x="479" y="955"/>
                  <a:pt x="479" y="955"/>
                  <a:pt x="478" y="955"/>
                </a:cubicBezTo>
                <a:cubicBezTo>
                  <a:pt x="478" y="945"/>
                  <a:pt x="478" y="945"/>
                  <a:pt x="478" y="945"/>
                </a:cubicBezTo>
                <a:cubicBezTo>
                  <a:pt x="479" y="945"/>
                  <a:pt x="479" y="945"/>
                  <a:pt x="480" y="945"/>
                </a:cubicBezTo>
                <a:cubicBezTo>
                  <a:pt x="487" y="945"/>
                  <a:pt x="493" y="938"/>
                  <a:pt x="493" y="930"/>
                </a:cubicBezTo>
                <a:cubicBezTo>
                  <a:pt x="493" y="922"/>
                  <a:pt x="487" y="916"/>
                  <a:pt x="480" y="916"/>
                </a:cubicBezTo>
                <a:cubicBezTo>
                  <a:pt x="479" y="916"/>
                  <a:pt x="479" y="916"/>
                  <a:pt x="478" y="916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556" y="871"/>
                  <a:pt x="598" y="831"/>
                  <a:pt x="661" y="751"/>
                </a:cubicBezTo>
                <a:cubicBezTo>
                  <a:pt x="625" y="737"/>
                  <a:pt x="602" y="703"/>
                  <a:pt x="589" y="663"/>
                </a:cubicBezTo>
                <a:cubicBezTo>
                  <a:pt x="553" y="691"/>
                  <a:pt x="514" y="709"/>
                  <a:pt x="485" y="709"/>
                </a:cubicBezTo>
                <a:cubicBezTo>
                  <a:pt x="483" y="709"/>
                  <a:pt x="481" y="709"/>
                  <a:pt x="479" y="709"/>
                </a:cubicBezTo>
                <a:cubicBezTo>
                  <a:pt x="478" y="709"/>
                  <a:pt x="478" y="709"/>
                  <a:pt x="478" y="709"/>
                </a:cubicBezTo>
                <a:cubicBezTo>
                  <a:pt x="478" y="613"/>
                  <a:pt x="478" y="613"/>
                  <a:pt x="478" y="613"/>
                </a:cubicBezTo>
                <a:cubicBezTo>
                  <a:pt x="479" y="613"/>
                  <a:pt x="479" y="613"/>
                  <a:pt x="479" y="613"/>
                </a:cubicBezTo>
                <a:cubicBezTo>
                  <a:pt x="493" y="613"/>
                  <a:pt x="503" y="634"/>
                  <a:pt x="519" y="628"/>
                </a:cubicBezTo>
                <a:cubicBezTo>
                  <a:pt x="555" y="615"/>
                  <a:pt x="571" y="591"/>
                  <a:pt x="571" y="565"/>
                </a:cubicBezTo>
                <a:cubicBezTo>
                  <a:pt x="571" y="529"/>
                  <a:pt x="525" y="512"/>
                  <a:pt x="478" y="512"/>
                </a:cubicBezTo>
                <a:cubicBezTo>
                  <a:pt x="478" y="478"/>
                  <a:pt x="478" y="478"/>
                  <a:pt x="478" y="478"/>
                </a:cubicBezTo>
                <a:cubicBezTo>
                  <a:pt x="531" y="470"/>
                  <a:pt x="566" y="485"/>
                  <a:pt x="587" y="502"/>
                </a:cubicBezTo>
                <a:cubicBezTo>
                  <a:pt x="588" y="503"/>
                  <a:pt x="590" y="504"/>
                  <a:pt x="591" y="506"/>
                </a:cubicBezTo>
                <a:cubicBezTo>
                  <a:pt x="644" y="538"/>
                  <a:pt x="663" y="405"/>
                  <a:pt x="664" y="319"/>
                </a:cubicBezTo>
                <a:cubicBezTo>
                  <a:pt x="580" y="314"/>
                  <a:pt x="531" y="271"/>
                  <a:pt x="478" y="235"/>
                </a:cubicBezTo>
                <a:lnTo>
                  <a:pt x="478" y="16"/>
                </a:lnTo>
                <a:close/>
                <a:moveTo>
                  <a:pt x="253" y="143"/>
                </a:moveTo>
                <a:cubicBezTo>
                  <a:pt x="281" y="83"/>
                  <a:pt x="325" y="38"/>
                  <a:pt x="395" y="35"/>
                </a:cubicBezTo>
                <a:cubicBezTo>
                  <a:pt x="408" y="31"/>
                  <a:pt x="422" y="27"/>
                  <a:pt x="437" y="25"/>
                </a:cubicBezTo>
                <a:cubicBezTo>
                  <a:pt x="451" y="21"/>
                  <a:pt x="465" y="18"/>
                  <a:pt x="478" y="16"/>
                </a:cubicBezTo>
                <a:cubicBezTo>
                  <a:pt x="478" y="235"/>
                  <a:pt x="478" y="235"/>
                  <a:pt x="478" y="235"/>
                </a:cubicBezTo>
                <a:cubicBezTo>
                  <a:pt x="461" y="223"/>
                  <a:pt x="444" y="212"/>
                  <a:pt x="425" y="204"/>
                </a:cubicBezTo>
                <a:cubicBezTo>
                  <a:pt x="378" y="183"/>
                  <a:pt x="333" y="179"/>
                  <a:pt x="316" y="207"/>
                </a:cubicBezTo>
                <a:cubicBezTo>
                  <a:pt x="303" y="228"/>
                  <a:pt x="296" y="254"/>
                  <a:pt x="294" y="284"/>
                </a:cubicBezTo>
                <a:cubicBezTo>
                  <a:pt x="294" y="285"/>
                  <a:pt x="294" y="287"/>
                  <a:pt x="294" y="289"/>
                </a:cubicBezTo>
                <a:cubicBezTo>
                  <a:pt x="290" y="370"/>
                  <a:pt x="303" y="542"/>
                  <a:pt x="362" y="506"/>
                </a:cubicBezTo>
                <a:cubicBezTo>
                  <a:pt x="364" y="504"/>
                  <a:pt x="365" y="503"/>
                  <a:pt x="367" y="502"/>
                </a:cubicBezTo>
                <a:cubicBezTo>
                  <a:pt x="388" y="485"/>
                  <a:pt x="423" y="469"/>
                  <a:pt x="477" y="478"/>
                </a:cubicBezTo>
                <a:cubicBezTo>
                  <a:pt x="478" y="478"/>
                  <a:pt x="478" y="478"/>
                  <a:pt x="478" y="478"/>
                </a:cubicBezTo>
                <a:cubicBezTo>
                  <a:pt x="478" y="512"/>
                  <a:pt x="478" y="512"/>
                  <a:pt x="478" y="512"/>
                </a:cubicBezTo>
                <a:cubicBezTo>
                  <a:pt x="432" y="512"/>
                  <a:pt x="384" y="529"/>
                  <a:pt x="382" y="561"/>
                </a:cubicBezTo>
                <a:cubicBezTo>
                  <a:pt x="380" y="588"/>
                  <a:pt x="400" y="615"/>
                  <a:pt x="438" y="628"/>
                </a:cubicBezTo>
                <a:cubicBezTo>
                  <a:pt x="454" y="634"/>
                  <a:pt x="464" y="613"/>
                  <a:pt x="478" y="613"/>
                </a:cubicBezTo>
                <a:cubicBezTo>
                  <a:pt x="478" y="709"/>
                  <a:pt x="478" y="709"/>
                  <a:pt x="478" y="709"/>
                </a:cubicBezTo>
                <a:cubicBezTo>
                  <a:pt x="477" y="709"/>
                  <a:pt x="475" y="709"/>
                  <a:pt x="472" y="709"/>
                </a:cubicBezTo>
                <a:cubicBezTo>
                  <a:pt x="444" y="709"/>
                  <a:pt x="405" y="692"/>
                  <a:pt x="370" y="665"/>
                </a:cubicBezTo>
                <a:cubicBezTo>
                  <a:pt x="357" y="704"/>
                  <a:pt x="334" y="737"/>
                  <a:pt x="298" y="751"/>
                </a:cubicBezTo>
                <a:cubicBezTo>
                  <a:pt x="358" y="841"/>
                  <a:pt x="407" y="878"/>
                  <a:pt x="478" y="901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478" y="916"/>
                  <a:pt x="478" y="916"/>
                  <a:pt x="478" y="916"/>
                </a:cubicBezTo>
                <a:cubicBezTo>
                  <a:pt x="471" y="916"/>
                  <a:pt x="466" y="923"/>
                  <a:pt x="466" y="930"/>
                </a:cubicBezTo>
                <a:cubicBezTo>
                  <a:pt x="466" y="938"/>
                  <a:pt x="471" y="944"/>
                  <a:pt x="478" y="945"/>
                </a:cubicBezTo>
                <a:cubicBezTo>
                  <a:pt x="478" y="955"/>
                  <a:pt x="478" y="955"/>
                  <a:pt x="478" y="955"/>
                </a:cubicBezTo>
                <a:cubicBezTo>
                  <a:pt x="471" y="956"/>
                  <a:pt x="466" y="962"/>
                  <a:pt x="466" y="969"/>
                </a:cubicBezTo>
                <a:cubicBezTo>
                  <a:pt x="466" y="977"/>
                  <a:pt x="471" y="983"/>
                  <a:pt x="478" y="984"/>
                </a:cubicBezTo>
                <a:cubicBezTo>
                  <a:pt x="478" y="1020"/>
                  <a:pt x="478" y="1020"/>
                  <a:pt x="478" y="1020"/>
                </a:cubicBezTo>
                <a:cubicBezTo>
                  <a:pt x="253" y="1020"/>
                  <a:pt x="253" y="1020"/>
                  <a:pt x="253" y="1020"/>
                </a:cubicBezTo>
                <a:cubicBezTo>
                  <a:pt x="253" y="730"/>
                  <a:pt x="253" y="730"/>
                  <a:pt x="253" y="730"/>
                </a:cubicBezTo>
                <a:cubicBezTo>
                  <a:pt x="260" y="728"/>
                  <a:pt x="266" y="726"/>
                  <a:pt x="272" y="723"/>
                </a:cubicBezTo>
                <a:cubicBezTo>
                  <a:pt x="317" y="704"/>
                  <a:pt x="336" y="675"/>
                  <a:pt x="342" y="640"/>
                </a:cubicBezTo>
                <a:cubicBezTo>
                  <a:pt x="322" y="619"/>
                  <a:pt x="304" y="595"/>
                  <a:pt x="293" y="569"/>
                </a:cubicBezTo>
                <a:cubicBezTo>
                  <a:pt x="282" y="554"/>
                  <a:pt x="273" y="537"/>
                  <a:pt x="265" y="519"/>
                </a:cubicBezTo>
                <a:cubicBezTo>
                  <a:pt x="261" y="517"/>
                  <a:pt x="257" y="516"/>
                  <a:pt x="253" y="513"/>
                </a:cubicBezTo>
                <a:cubicBezTo>
                  <a:pt x="253" y="477"/>
                  <a:pt x="253" y="477"/>
                  <a:pt x="253" y="477"/>
                </a:cubicBezTo>
                <a:cubicBezTo>
                  <a:pt x="260" y="485"/>
                  <a:pt x="269" y="491"/>
                  <a:pt x="278" y="494"/>
                </a:cubicBezTo>
                <a:cubicBezTo>
                  <a:pt x="283" y="431"/>
                  <a:pt x="283" y="374"/>
                  <a:pt x="276" y="341"/>
                </a:cubicBezTo>
                <a:cubicBezTo>
                  <a:pt x="271" y="317"/>
                  <a:pt x="262" y="308"/>
                  <a:pt x="253" y="310"/>
                </a:cubicBezTo>
                <a:lnTo>
                  <a:pt x="253" y="143"/>
                </a:lnTo>
                <a:close/>
                <a:moveTo>
                  <a:pt x="214" y="313"/>
                </a:moveTo>
                <a:cubicBezTo>
                  <a:pt x="214" y="313"/>
                  <a:pt x="214" y="313"/>
                  <a:pt x="214" y="313"/>
                </a:cubicBezTo>
                <a:cubicBezTo>
                  <a:pt x="218" y="258"/>
                  <a:pt x="229" y="195"/>
                  <a:pt x="253" y="143"/>
                </a:cubicBezTo>
                <a:cubicBezTo>
                  <a:pt x="253" y="310"/>
                  <a:pt x="253" y="310"/>
                  <a:pt x="253" y="310"/>
                </a:cubicBezTo>
                <a:cubicBezTo>
                  <a:pt x="246" y="312"/>
                  <a:pt x="238" y="323"/>
                  <a:pt x="233" y="339"/>
                </a:cubicBezTo>
                <a:cubicBezTo>
                  <a:pt x="217" y="383"/>
                  <a:pt x="226" y="445"/>
                  <a:pt x="253" y="477"/>
                </a:cubicBezTo>
                <a:cubicBezTo>
                  <a:pt x="253" y="513"/>
                  <a:pt x="253" y="513"/>
                  <a:pt x="253" y="513"/>
                </a:cubicBezTo>
                <a:cubicBezTo>
                  <a:pt x="243" y="508"/>
                  <a:pt x="235" y="500"/>
                  <a:pt x="227" y="490"/>
                </a:cubicBezTo>
                <a:cubicBezTo>
                  <a:pt x="214" y="473"/>
                  <a:pt x="206" y="452"/>
                  <a:pt x="201" y="428"/>
                </a:cubicBezTo>
                <a:cubicBezTo>
                  <a:pt x="196" y="406"/>
                  <a:pt x="195" y="381"/>
                  <a:pt x="199" y="359"/>
                </a:cubicBezTo>
                <a:cubicBezTo>
                  <a:pt x="202" y="342"/>
                  <a:pt x="206" y="326"/>
                  <a:pt x="214" y="313"/>
                </a:cubicBezTo>
                <a:moveTo>
                  <a:pt x="253" y="1020"/>
                </a:moveTo>
                <a:cubicBezTo>
                  <a:pt x="35" y="1020"/>
                  <a:pt x="35" y="1020"/>
                  <a:pt x="35" y="1020"/>
                </a:cubicBezTo>
                <a:cubicBezTo>
                  <a:pt x="16" y="988"/>
                  <a:pt x="4" y="956"/>
                  <a:pt x="3" y="925"/>
                </a:cubicBezTo>
                <a:cubicBezTo>
                  <a:pt x="0" y="791"/>
                  <a:pt x="142" y="772"/>
                  <a:pt x="253" y="730"/>
                </a:cubicBezTo>
                <a:lnTo>
                  <a:pt x="253" y="102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162397" tIns="81199" rIns="162397" bIns="81199"/>
          <a:lstStyle/>
          <a:p>
            <a:endParaRPr lang="zh-CN" altLang="en-US">
              <a:latin typeface="+mj-lt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5549802" y="3699622"/>
            <a:ext cx="1034592" cy="103496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6" name="同心圆 3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830273" y="2429799"/>
            <a:ext cx="1205910" cy="12063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9" name="同心圆 3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982132" y="2086890"/>
            <a:ext cx="1494764" cy="149530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461557" y="1514435"/>
            <a:ext cx="873132" cy="87344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5" name="同心圆 4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848053" y="4021270"/>
            <a:ext cx="1115096" cy="11155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8" name="同心圆 4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252021" y="3848236"/>
            <a:ext cx="1089380" cy="108977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1" name="同心圆 5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sp>
        <p:nvSpPr>
          <p:cNvPr id="53" name="椭圆 52"/>
          <p:cNvSpPr/>
          <p:nvPr/>
        </p:nvSpPr>
        <p:spPr>
          <a:xfrm>
            <a:off x="4854724" y="3102031"/>
            <a:ext cx="599081" cy="59929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8" tIns="60899" rIns="121798" bIns="60899" rtlCol="0" anchor="ctr"/>
          <a:lstStyle/>
          <a:p>
            <a:pPr algn="ctr"/>
            <a:endParaRPr lang="zh-CN" altLang="en-US" dirty="0">
              <a:latin typeface="+mj-lt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4566263" y="2495221"/>
            <a:ext cx="183441" cy="18350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8" tIns="60899" rIns="121798" bIns="60899" rtlCol="0" anchor="ctr"/>
          <a:lstStyle/>
          <a:p>
            <a:pPr algn="ctr"/>
            <a:endParaRPr lang="zh-CN" altLang="en-US" dirty="0">
              <a:latin typeface="+mj-lt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7801752" y="3723622"/>
            <a:ext cx="410237" cy="410386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8" tIns="60899" rIns="121798" bIns="60899" rtlCol="0" anchor="ctr"/>
          <a:lstStyle/>
          <a:p>
            <a:pPr algn="ctr"/>
            <a:endParaRPr lang="zh-CN" altLang="en-US" dirty="0">
              <a:latin typeface="+mj-lt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6509470" y="2935078"/>
            <a:ext cx="358888" cy="35901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8" tIns="60899" rIns="121798" bIns="60899" rtlCol="0" anchor="ctr"/>
          <a:lstStyle/>
          <a:p>
            <a:pPr algn="ctr"/>
            <a:endParaRPr lang="zh-CN" altLang="en-US" dirty="0">
              <a:latin typeface="+mj-lt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4990896" y="5022686"/>
            <a:ext cx="460392" cy="46055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8" tIns="60899" rIns="121798" bIns="60899" rtlCol="0" anchor="ctr"/>
          <a:lstStyle/>
          <a:p>
            <a:pPr algn="ctr"/>
            <a:endParaRPr lang="zh-CN" altLang="en-US" dirty="0">
              <a:latin typeface="+mj-lt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6413786" y="4283527"/>
            <a:ext cx="281386" cy="28148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8" tIns="60899" rIns="121798" bIns="60899" rtlCol="0" anchor="ctr"/>
          <a:lstStyle/>
          <a:p>
            <a:pPr algn="ctr"/>
            <a:endParaRPr lang="zh-CN" altLang="en-US" dirty="0">
              <a:latin typeface="+mj-lt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7565765" y="2290186"/>
            <a:ext cx="327857" cy="327976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8" tIns="60899" rIns="121798" bIns="60899" rtlCol="0" anchor="ctr"/>
          <a:lstStyle/>
          <a:p>
            <a:pPr algn="ctr"/>
            <a:endParaRPr lang="zh-CN" altLang="en-US" dirty="0">
              <a:latin typeface="+mj-lt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3319754" y="1847942"/>
            <a:ext cx="345110" cy="345235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8" tIns="60899" rIns="121798" bIns="60899" rtlCol="0" anchor="ctr"/>
          <a:lstStyle/>
          <a:p>
            <a:pPr algn="ctr"/>
            <a:endParaRPr lang="zh-CN" altLang="en-US" dirty="0">
              <a:latin typeface="+mj-lt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3310447" y="3603718"/>
            <a:ext cx="345110" cy="345235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8" tIns="60899" rIns="121798" bIns="60899" rtlCol="0" anchor="ctr"/>
          <a:lstStyle/>
          <a:p>
            <a:pPr algn="ctr"/>
            <a:endParaRPr lang="zh-CN" altLang="en-US" dirty="0">
              <a:latin typeface="+mj-lt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3309157" y="5385708"/>
            <a:ext cx="345110" cy="345235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8" tIns="60899" rIns="121798" bIns="60899" rtlCol="0" anchor="ctr"/>
          <a:lstStyle/>
          <a:p>
            <a:pPr algn="ctr"/>
            <a:endParaRPr lang="zh-CN" altLang="en-US" dirty="0">
              <a:latin typeface="+mj-lt"/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8886673" y="1796466"/>
            <a:ext cx="345110" cy="345235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8" tIns="60899" rIns="121798" bIns="60899" rtlCol="0" anchor="ctr"/>
          <a:lstStyle/>
          <a:p>
            <a:pPr algn="ctr"/>
            <a:endParaRPr lang="zh-CN" altLang="en-US" dirty="0">
              <a:latin typeface="+mj-lt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8899525" y="3609817"/>
            <a:ext cx="345110" cy="345235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8" tIns="60899" rIns="121798" bIns="60899" rtlCol="0" anchor="ctr"/>
          <a:lstStyle/>
          <a:p>
            <a:pPr algn="ctr"/>
            <a:endParaRPr lang="zh-CN" altLang="en-US" dirty="0">
              <a:latin typeface="+mj-lt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8886673" y="5213087"/>
            <a:ext cx="345110" cy="345235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8" tIns="60899" rIns="121798" bIns="60899" rtlCol="0" anchor="ctr"/>
          <a:lstStyle/>
          <a:p>
            <a:pPr algn="ctr"/>
            <a:endParaRPr lang="zh-CN" altLang="en-US" dirty="0">
              <a:latin typeface="+mj-lt"/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6830275" y="3450936"/>
            <a:ext cx="131211" cy="13125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8" tIns="60899" rIns="121798" bIns="60899" rtlCol="0" anchor="ctr"/>
          <a:lstStyle/>
          <a:p>
            <a:pPr algn="ctr"/>
            <a:endParaRPr lang="zh-CN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509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2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2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8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8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8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3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6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6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6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8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8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8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3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3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8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8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8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124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7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12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3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1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3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4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13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3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8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139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2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5" fill="hold">
                                <p:stCondLst>
                                  <p:cond delay="5400"/>
                                </p:stCondLst>
                                <p:childTnLst>
                                  <p:par>
                                    <p:cTn id="14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9" fill="hold">
                                <p:stCondLst>
                                  <p:cond delay="5900"/>
                                </p:stCondLst>
                                <p:childTnLst>
                                  <p:par>
                                    <p:cTn id="15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6" fill="hold">
                                <p:stCondLst>
                                  <p:cond delay="6400"/>
                                </p:stCondLst>
                                <p:childTnLst>
                                  <p:par>
                                    <p:cTn id="15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0" fill="hold">
                                <p:stCondLst>
                                  <p:cond delay="6900"/>
                                </p:stCondLst>
                                <p:childTnLst>
                                  <p:par>
                                    <p:cTn id="16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7" fill="hold">
                                <p:stCondLst>
                                  <p:cond delay="7400"/>
                                </p:stCondLst>
                                <p:childTnLst>
                                  <p:par>
                                    <p:cTn id="16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1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7" fill="hold">
                                <p:stCondLst>
                                  <p:cond delay="8400"/>
                                </p:stCondLst>
                                <p:childTnLst>
                                  <p:par>
                                    <p:cTn id="17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1" fill="hold">
                                <p:stCondLst>
                                  <p:cond delay="8900"/>
                                </p:stCondLst>
                                <p:childTnLst>
                                  <p:par>
                                    <p:cTn id="18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7" grpId="0"/>
          <p:bldP spid="22" grpId="0"/>
          <p:bldP spid="23" grpId="0"/>
          <p:bldP spid="24" grpId="0"/>
          <p:bldP spid="25" grpId="0"/>
          <p:bldP spid="26" grpId="0"/>
          <p:bldP spid="27" grpId="0"/>
          <p:bldP spid="28" grpId="0"/>
          <p:bldP spid="29" grpId="0"/>
          <p:bldP spid="30" grpId="0"/>
          <p:bldP spid="31" grpId="0"/>
          <p:bldP spid="32" grpId="0"/>
          <p:bldP spid="33" grpId="0"/>
          <p:bldP spid="34" grpId="0" animBg="1"/>
          <p:bldP spid="53" grpId="0" animBg="1"/>
          <p:bldP spid="54" grpId="0" animBg="1"/>
          <p:bldP spid="55" grpId="0" animBg="1"/>
          <p:bldP spid="56" grpId="0" animBg="1"/>
          <p:bldP spid="60" grpId="0" animBg="1"/>
          <p:bldP spid="61" grpId="0" animBg="1"/>
          <p:bldP spid="62" grpId="0" animBg="1"/>
          <p:bldP spid="63" grpId="0" animBg="1"/>
          <p:bldP spid="64" grpId="0" animBg="1"/>
          <p:bldP spid="65" grpId="0" animBg="1"/>
          <p:bldP spid="66" grpId="0" animBg="1"/>
          <p:bldP spid="67" grpId="0" animBg="1"/>
          <p:bldP spid="68" grpId="0" animBg="1"/>
          <p:bldP spid="6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3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8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8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8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3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6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6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6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8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8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8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3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3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3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8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8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8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6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6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7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12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3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1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13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3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5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3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8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13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5400"/>
                                </p:stCondLst>
                                <p:childTnLst>
                                  <p:par>
                                    <p:cTn id="143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6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9" fill="hold">
                                <p:stCondLst>
                                  <p:cond delay="5900"/>
                                </p:stCondLst>
                                <p:childTnLst>
                                  <p:par>
                                    <p:cTn id="15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3" fill="hold">
                                <p:stCondLst>
                                  <p:cond delay="6400"/>
                                </p:stCondLst>
                                <p:childTnLst>
                                  <p:par>
                                    <p:cTn id="15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7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0" fill="hold">
                                <p:stCondLst>
                                  <p:cond delay="6900"/>
                                </p:stCondLst>
                                <p:childTnLst>
                                  <p:par>
                                    <p:cTn id="16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4" fill="hold">
                                <p:stCondLst>
                                  <p:cond delay="7400"/>
                                </p:stCondLst>
                                <p:childTnLst>
                                  <p:par>
                                    <p:cTn id="16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1" fill="hold">
                                <p:stCondLst>
                                  <p:cond delay="7900"/>
                                </p:stCondLst>
                                <p:childTnLst>
                                  <p:par>
                                    <p:cTn id="17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5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1" fill="hold">
                                <p:stCondLst>
                                  <p:cond delay="8900"/>
                                </p:stCondLst>
                                <p:childTnLst>
                                  <p:par>
                                    <p:cTn id="18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5" fill="hold">
                                <p:stCondLst>
                                  <p:cond delay="9400"/>
                                </p:stCondLst>
                                <p:childTnLst>
                                  <p:par>
                                    <p:cTn id="18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1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2" fill="hold">
                                <p:stCondLst>
                                  <p:cond delay="9900"/>
                                </p:stCondLst>
                                <p:childTnLst>
                                  <p:par>
                                    <p:cTn id="19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5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9" grpId="0"/>
          <p:bldP spid="57" grpId="0"/>
          <p:bldP spid="22" grpId="0"/>
          <p:bldP spid="23" grpId="0"/>
          <p:bldP spid="24" grpId="0"/>
          <p:bldP spid="25" grpId="0"/>
          <p:bldP spid="26" grpId="0"/>
          <p:bldP spid="27" grpId="0"/>
          <p:bldP spid="28" grpId="0"/>
          <p:bldP spid="29" grpId="0"/>
          <p:bldP spid="30" grpId="0"/>
          <p:bldP spid="31" grpId="0"/>
          <p:bldP spid="32" grpId="0"/>
          <p:bldP spid="33" grpId="0"/>
          <p:bldP spid="34" grpId="0" animBg="1"/>
          <p:bldP spid="53" grpId="0" animBg="1"/>
          <p:bldP spid="54" grpId="0" animBg="1"/>
          <p:bldP spid="55" grpId="0" animBg="1"/>
          <p:bldP spid="56" grpId="0" animBg="1"/>
          <p:bldP spid="60" grpId="0" animBg="1"/>
          <p:bldP spid="61" grpId="0" animBg="1"/>
          <p:bldP spid="62" grpId="0" animBg="1"/>
          <p:bldP spid="63" grpId="0" animBg="1"/>
          <p:bldP spid="64" grpId="0" animBg="1"/>
          <p:bldP spid="65" grpId="0" animBg="1"/>
          <p:bldP spid="66" grpId="0" animBg="1"/>
          <p:bldP spid="67" grpId="0" animBg="1"/>
          <p:bldP spid="68" grpId="0" animBg="1"/>
          <p:bldP spid="69" grpId="0" animBg="1"/>
          <p:bldP spid="70" grpId="0"/>
        </p:bldLst>
      </p:timing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/>
          <p:cNvSpPr txBox="1"/>
          <p:nvPr/>
        </p:nvSpPr>
        <p:spPr>
          <a:xfrm>
            <a:off x="1319025" y="439873"/>
            <a:ext cx="268794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tr-TR" altLang="zh-CN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/>
              </a:rPr>
              <a:t>TITLE HERE</a:t>
            </a:r>
            <a:endParaRPr lang="zh-CN" altLang="en-US" sz="27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微软雅黑"/>
            </a:endParaRPr>
          </a:p>
        </p:txBody>
      </p:sp>
      <p:pic>
        <p:nvPicPr>
          <p:cNvPr id="58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883" y="333450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282" y="34282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9"/>
          <p:cNvSpPr>
            <a:spLocks noChangeArrowheads="1"/>
          </p:cNvSpPr>
          <p:nvPr/>
        </p:nvSpPr>
        <p:spPr bwMode="auto">
          <a:xfrm>
            <a:off x="2431182" y="3776911"/>
            <a:ext cx="7605712" cy="102235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28575">
            <a:gradFill>
              <a:gsLst>
                <a:gs pos="0">
                  <a:schemeClr val="bg1"/>
                </a:gs>
                <a:gs pos="99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342900" dist="203200" dir="852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+mj-lt"/>
              <a:ea typeface="微软雅黑" pitchFamily="34" charset="-122"/>
              <a:cs typeface="Calibri" pitchFamily="34" charset="0"/>
              <a:sym typeface="Calibri" pitchFamily="34" charset="0"/>
            </a:endParaRPr>
          </a:p>
        </p:txBody>
      </p:sp>
      <p:sp>
        <p:nvSpPr>
          <p:cNvPr id="7" name="Text Box 24"/>
          <p:cNvSpPr>
            <a:spLocks noChangeArrowheads="1"/>
          </p:cNvSpPr>
          <p:nvPr/>
        </p:nvSpPr>
        <p:spPr bwMode="auto">
          <a:xfrm>
            <a:off x="2431182" y="4934198"/>
            <a:ext cx="6121400" cy="138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50000"/>
              </a:lnSpc>
            </a:pPr>
            <a:r>
              <a:rPr lang="tr-TR" altLang="zh-CN" sz="1400" dirty="0">
                <a:latin typeface="+mj-lt"/>
                <a:ea typeface="微软雅黑" pitchFamily="34" charset="-122"/>
                <a:sym typeface="方正兰亭黑_GBK" pitchFamily="2" charset="-122"/>
              </a:rPr>
              <a:t>TITLE HERE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+mj-lt"/>
                <a:ea typeface="微软雅黑" pitchFamily="34" charset="-122"/>
                <a:sym typeface="方正兰亭黑_GBK" pitchFamily="2" charset="-122"/>
              </a:rPr>
              <a:t>We use well-known development methodologies to create a customized approach for each of the projects. This allows us to achieve high quality outcomes and full transparency towards.</a:t>
            </a:r>
          </a:p>
        </p:txBody>
      </p:sp>
      <p:sp>
        <p:nvSpPr>
          <p:cNvPr id="8" name="矩形 26"/>
          <p:cNvSpPr>
            <a:spLocks noChangeArrowheads="1"/>
          </p:cNvSpPr>
          <p:nvPr/>
        </p:nvSpPr>
        <p:spPr bwMode="auto">
          <a:xfrm>
            <a:off x="2699469" y="4059486"/>
            <a:ext cx="1552575" cy="36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fontAlgn="ctr"/>
            <a:r>
              <a:rPr lang="tr-TR" altLang="zh-CN" dirty="0">
                <a:latin typeface="+mj-lt"/>
                <a:ea typeface="微软雅黑" pitchFamily="34" charset="-122"/>
                <a:sym typeface="方正兰亭黑_GBK" pitchFamily="2" charset="-122"/>
              </a:rPr>
              <a:t>TITLE HERE</a:t>
            </a:r>
            <a:endParaRPr lang="en-US" dirty="0">
              <a:latin typeface="+mj-lt"/>
              <a:ea typeface="微软雅黑" pitchFamily="34" charset="-122"/>
              <a:sym typeface="方正兰亭黑_GBK" pitchFamily="2" charset="-122"/>
            </a:endParaRPr>
          </a:p>
        </p:txBody>
      </p:sp>
      <p:sp>
        <p:nvSpPr>
          <p:cNvPr id="9" name="矩形 47"/>
          <p:cNvSpPr>
            <a:spLocks noChangeArrowheads="1"/>
          </p:cNvSpPr>
          <p:nvPr/>
        </p:nvSpPr>
        <p:spPr bwMode="auto">
          <a:xfrm>
            <a:off x="4688607" y="4059486"/>
            <a:ext cx="3959225" cy="56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1400" dirty="0">
                <a:latin typeface="+mj-lt"/>
                <a:ea typeface="微软雅黑" pitchFamily="34" charset="-122"/>
                <a:sym typeface="方正兰亭黑_GBK" pitchFamily="2" charset="-122"/>
              </a:rPr>
              <a:t>We hope that this template will return to you as a time, money and reputation.</a:t>
            </a:r>
            <a:endParaRPr lang="zh-CN" altLang="en-US" dirty="0">
              <a:latin typeface="+mj-lt"/>
              <a:ea typeface="微软雅黑" pitchFamily="34" charset="-122"/>
            </a:endParaRPr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4298082" y="3940423"/>
            <a:ext cx="1587" cy="695325"/>
          </a:xfrm>
          <a:prstGeom prst="line">
            <a:avLst/>
          </a:prstGeom>
          <a:noFill/>
          <a:ln w="6350">
            <a:solidFill>
              <a:schemeClr val="tx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+mj-lt"/>
            </a:endParaRPr>
          </a:p>
        </p:txBody>
      </p:sp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5117914" y="1367073"/>
            <a:ext cx="2197286" cy="220904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28575">
            <a:gradFill>
              <a:gsLst>
                <a:gs pos="0">
                  <a:schemeClr val="bg1"/>
                </a:gs>
                <a:gs pos="99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342900" dist="203200" dir="852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+mj-lt"/>
              <a:ea typeface="微软雅黑" pitchFamily="34" charset="-122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5246" y="1444905"/>
            <a:ext cx="2052711" cy="205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54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2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2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24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2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6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6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850"/>
                                </p:stCondLst>
                                <p:childTnLst>
                                  <p:par>
                                    <p:cTn id="3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350"/>
                                </p:stCondLst>
                                <p:childTnLst>
                                  <p:par>
                                    <p:cTn id="37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850"/>
                                </p:stCondLst>
                                <p:childTnLst>
                                  <p:par>
                                    <p:cTn id="41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350"/>
                                </p:stCondLst>
                                <p:childTnLst>
                                  <p:par>
                                    <p:cTn id="4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7" grpId="0"/>
          <p:bldP spid="6" grpId="0" bldLvl="0" animBg="1" autoUpdateAnimBg="0"/>
          <p:bldP spid="7" grpId="0"/>
          <p:bldP spid="8" grpId="0"/>
          <p:bldP spid="9" grpId="0"/>
          <p:bldP spid="10" grpId="0" animBg="1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24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2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6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6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850"/>
                                </p:stCondLst>
                                <p:childTnLst>
                                  <p:par>
                                    <p:cTn id="3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350"/>
                                </p:stCondLst>
                                <p:childTnLst>
                                  <p:par>
                                    <p:cTn id="37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850"/>
                                </p:stCondLst>
                                <p:childTnLst>
                                  <p:par>
                                    <p:cTn id="41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350"/>
                                </p:stCondLst>
                                <p:childTnLst>
                                  <p:par>
                                    <p:cTn id="4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850"/>
                                </p:stCondLst>
                                <p:childTnLst>
                                  <p:par>
                                    <p:cTn id="4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7" grpId="0"/>
          <p:bldP spid="6" grpId="0" bldLvl="0" animBg="1" autoUpdateAnimBg="0"/>
          <p:bldP spid="7" grpId="0"/>
          <p:bldP spid="8" grpId="0"/>
          <p:bldP spid="9" grpId="0"/>
          <p:bldP spid="10" grpId="0" animBg="1"/>
          <p:bldP spid="11" grpId="0" animBg="1"/>
          <p:bldP spid="13" grpId="0"/>
        </p:bldLst>
      </p:timing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auto">
          <a:xfrm>
            <a:off x="4380173" y="4660642"/>
            <a:ext cx="640638" cy="651676"/>
          </a:xfrm>
          <a:custGeom>
            <a:avLst/>
            <a:gdLst>
              <a:gd name="T0" fmla="*/ 222 w 589"/>
              <a:gd name="T1" fmla="*/ 0 h 596"/>
              <a:gd name="T2" fmla="*/ 222 w 589"/>
              <a:gd name="T3" fmla="*/ 22 h 596"/>
              <a:gd name="T4" fmla="*/ 222 w 589"/>
              <a:gd name="T5" fmla="*/ 87 h 596"/>
              <a:gd name="T6" fmla="*/ 222 w 589"/>
              <a:gd name="T7" fmla="*/ 378 h 596"/>
              <a:gd name="T8" fmla="*/ 124 w 589"/>
              <a:gd name="T9" fmla="*/ 347 h 596"/>
              <a:gd name="T10" fmla="*/ 0 w 589"/>
              <a:gd name="T11" fmla="*/ 425 h 596"/>
              <a:gd name="T12" fmla="*/ 124 w 589"/>
              <a:gd name="T13" fmla="*/ 504 h 596"/>
              <a:gd name="T14" fmla="*/ 247 w 589"/>
              <a:gd name="T15" fmla="*/ 434 h 596"/>
              <a:gd name="T16" fmla="*/ 247 w 589"/>
              <a:gd name="T17" fmla="*/ 434 h 596"/>
              <a:gd name="T18" fmla="*/ 247 w 589"/>
              <a:gd name="T19" fmla="*/ 92 h 596"/>
              <a:gd name="T20" fmla="*/ 564 w 589"/>
              <a:gd name="T21" fmla="*/ 150 h 596"/>
              <a:gd name="T22" fmla="*/ 564 w 589"/>
              <a:gd name="T23" fmla="*/ 470 h 596"/>
              <a:gd name="T24" fmla="*/ 466 w 589"/>
              <a:gd name="T25" fmla="*/ 439 h 596"/>
              <a:gd name="T26" fmla="*/ 342 w 589"/>
              <a:gd name="T27" fmla="*/ 518 h 596"/>
              <a:gd name="T28" fmla="*/ 466 w 589"/>
              <a:gd name="T29" fmla="*/ 596 h 596"/>
              <a:gd name="T30" fmla="*/ 589 w 589"/>
              <a:gd name="T31" fmla="*/ 518 h 596"/>
              <a:gd name="T32" fmla="*/ 589 w 589"/>
              <a:gd name="T33" fmla="*/ 518 h 596"/>
              <a:gd name="T34" fmla="*/ 589 w 589"/>
              <a:gd name="T35" fmla="*/ 155 h 596"/>
              <a:gd name="T36" fmla="*/ 589 w 589"/>
              <a:gd name="T37" fmla="*/ 107 h 596"/>
              <a:gd name="T38" fmla="*/ 589 w 589"/>
              <a:gd name="T39" fmla="*/ 68 h 596"/>
              <a:gd name="T40" fmla="*/ 222 w 589"/>
              <a:gd name="T41" fmla="*/ 0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89" h="596">
                <a:moveTo>
                  <a:pt x="222" y="0"/>
                </a:moveTo>
                <a:lnTo>
                  <a:pt x="222" y="22"/>
                </a:lnTo>
                <a:lnTo>
                  <a:pt x="222" y="87"/>
                </a:lnTo>
                <a:lnTo>
                  <a:pt x="222" y="378"/>
                </a:lnTo>
                <a:cubicBezTo>
                  <a:pt x="199" y="359"/>
                  <a:pt x="164" y="347"/>
                  <a:pt x="124" y="347"/>
                </a:cubicBezTo>
                <a:cubicBezTo>
                  <a:pt x="55" y="347"/>
                  <a:pt x="0" y="382"/>
                  <a:pt x="0" y="425"/>
                </a:cubicBezTo>
                <a:cubicBezTo>
                  <a:pt x="0" y="469"/>
                  <a:pt x="55" y="504"/>
                  <a:pt x="124" y="504"/>
                </a:cubicBezTo>
                <a:cubicBezTo>
                  <a:pt x="188" y="504"/>
                  <a:pt x="240" y="473"/>
                  <a:pt x="247" y="434"/>
                </a:cubicBezTo>
                <a:lnTo>
                  <a:pt x="247" y="434"/>
                </a:lnTo>
                <a:lnTo>
                  <a:pt x="247" y="92"/>
                </a:lnTo>
                <a:lnTo>
                  <a:pt x="564" y="150"/>
                </a:lnTo>
                <a:lnTo>
                  <a:pt x="564" y="470"/>
                </a:lnTo>
                <a:cubicBezTo>
                  <a:pt x="541" y="451"/>
                  <a:pt x="506" y="439"/>
                  <a:pt x="466" y="439"/>
                </a:cubicBezTo>
                <a:cubicBezTo>
                  <a:pt x="397" y="439"/>
                  <a:pt x="342" y="474"/>
                  <a:pt x="342" y="518"/>
                </a:cubicBezTo>
                <a:cubicBezTo>
                  <a:pt x="342" y="561"/>
                  <a:pt x="397" y="596"/>
                  <a:pt x="466" y="596"/>
                </a:cubicBezTo>
                <a:cubicBezTo>
                  <a:pt x="534" y="596"/>
                  <a:pt x="589" y="561"/>
                  <a:pt x="589" y="518"/>
                </a:cubicBezTo>
                <a:lnTo>
                  <a:pt x="589" y="518"/>
                </a:lnTo>
                <a:lnTo>
                  <a:pt x="589" y="155"/>
                </a:lnTo>
                <a:lnTo>
                  <a:pt x="589" y="107"/>
                </a:lnTo>
                <a:lnTo>
                  <a:pt x="589" y="68"/>
                </a:lnTo>
                <a:lnTo>
                  <a:pt x="222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9" name="Freeform 6"/>
          <p:cNvSpPr>
            <a:spLocks noEditPoints="1"/>
          </p:cNvSpPr>
          <p:nvPr/>
        </p:nvSpPr>
        <p:spPr bwMode="auto">
          <a:xfrm>
            <a:off x="5747711" y="4639535"/>
            <a:ext cx="680186" cy="680698"/>
          </a:xfrm>
          <a:custGeom>
            <a:avLst/>
            <a:gdLst>
              <a:gd name="T0" fmla="*/ 554 w 624"/>
              <a:gd name="T1" fmla="*/ 326 h 625"/>
              <a:gd name="T2" fmla="*/ 554 w 624"/>
              <a:gd name="T3" fmla="*/ 71 h 625"/>
              <a:gd name="T4" fmla="*/ 298 w 624"/>
              <a:gd name="T5" fmla="*/ 71 h 625"/>
              <a:gd name="T6" fmla="*/ 265 w 624"/>
              <a:gd name="T7" fmla="*/ 281 h 625"/>
              <a:gd name="T8" fmla="*/ 260 w 624"/>
              <a:gd name="T9" fmla="*/ 284 h 625"/>
              <a:gd name="T10" fmla="*/ 9 w 624"/>
              <a:gd name="T11" fmla="*/ 535 h 625"/>
              <a:gd name="T12" fmla="*/ 14 w 624"/>
              <a:gd name="T13" fmla="*/ 575 h 625"/>
              <a:gd name="T14" fmla="*/ 49 w 624"/>
              <a:gd name="T15" fmla="*/ 610 h 625"/>
              <a:gd name="T16" fmla="*/ 89 w 624"/>
              <a:gd name="T17" fmla="*/ 615 h 625"/>
              <a:gd name="T18" fmla="*/ 340 w 624"/>
              <a:gd name="T19" fmla="*/ 364 h 625"/>
              <a:gd name="T20" fmla="*/ 343 w 624"/>
              <a:gd name="T21" fmla="*/ 359 h 625"/>
              <a:gd name="T22" fmla="*/ 554 w 624"/>
              <a:gd name="T23" fmla="*/ 326 h 625"/>
              <a:gd name="T24" fmla="*/ 96 w 624"/>
              <a:gd name="T25" fmla="*/ 566 h 625"/>
              <a:gd name="T26" fmla="*/ 96 w 624"/>
              <a:gd name="T27" fmla="*/ 566 h 625"/>
              <a:gd name="T28" fmla="*/ 77 w 624"/>
              <a:gd name="T29" fmla="*/ 564 h 625"/>
              <a:gd name="T30" fmla="*/ 60 w 624"/>
              <a:gd name="T31" fmla="*/ 547 h 625"/>
              <a:gd name="T32" fmla="*/ 58 w 624"/>
              <a:gd name="T33" fmla="*/ 528 h 625"/>
              <a:gd name="T34" fmla="*/ 179 w 624"/>
              <a:gd name="T35" fmla="*/ 407 h 625"/>
              <a:gd name="T36" fmla="*/ 198 w 624"/>
              <a:gd name="T37" fmla="*/ 410 h 625"/>
              <a:gd name="T38" fmla="*/ 214 w 624"/>
              <a:gd name="T39" fmla="*/ 427 h 625"/>
              <a:gd name="T40" fmla="*/ 217 w 624"/>
              <a:gd name="T41" fmla="*/ 446 h 625"/>
              <a:gd name="T42" fmla="*/ 96 w 624"/>
              <a:gd name="T43" fmla="*/ 566 h 625"/>
              <a:gd name="T44" fmla="*/ 321 w 624"/>
              <a:gd name="T45" fmla="*/ 303 h 625"/>
              <a:gd name="T46" fmla="*/ 321 w 624"/>
              <a:gd name="T47" fmla="*/ 303 h 625"/>
              <a:gd name="T48" fmla="*/ 321 w 624"/>
              <a:gd name="T49" fmla="*/ 94 h 625"/>
              <a:gd name="T50" fmla="*/ 530 w 624"/>
              <a:gd name="T51" fmla="*/ 94 h 625"/>
              <a:gd name="T52" fmla="*/ 530 w 624"/>
              <a:gd name="T53" fmla="*/ 303 h 625"/>
              <a:gd name="T54" fmla="*/ 321 w 624"/>
              <a:gd name="T55" fmla="*/ 303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24" h="625">
                <a:moveTo>
                  <a:pt x="554" y="326"/>
                </a:moveTo>
                <a:cubicBezTo>
                  <a:pt x="624" y="256"/>
                  <a:pt x="624" y="141"/>
                  <a:pt x="554" y="71"/>
                </a:cubicBezTo>
                <a:cubicBezTo>
                  <a:pt x="483" y="0"/>
                  <a:pt x="368" y="0"/>
                  <a:pt x="298" y="71"/>
                </a:cubicBezTo>
                <a:cubicBezTo>
                  <a:pt x="241" y="127"/>
                  <a:pt x="230" y="213"/>
                  <a:pt x="265" y="281"/>
                </a:cubicBezTo>
                <a:cubicBezTo>
                  <a:pt x="263" y="282"/>
                  <a:pt x="262" y="283"/>
                  <a:pt x="260" y="284"/>
                </a:cubicBezTo>
                <a:lnTo>
                  <a:pt x="9" y="535"/>
                </a:lnTo>
                <a:cubicBezTo>
                  <a:pt x="0" y="545"/>
                  <a:pt x="2" y="562"/>
                  <a:pt x="14" y="575"/>
                </a:cubicBezTo>
                <a:lnTo>
                  <a:pt x="49" y="610"/>
                </a:lnTo>
                <a:cubicBezTo>
                  <a:pt x="62" y="622"/>
                  <a:pt x="79" y="625"/>
                  <a:pt x="89" y="615"/>
                </a:cubicBezTo>
                <a:lnTo>
                  <a:pt x="340" y="364"/>
                </a:lnTo>
                <a:cubicBezTo>
                  <a:pt x="341" y="363"/>
                  <a:pt x="342" y="361"/>
                  <a:pt x="343" y="359"/>
                </a:cubicBezTo>
                <a:cubicBezTo>
                  <a:pt x="411" y="394"/>
                  <a:pt x="497" y="383"/>
                  <a:pt x="554" y="326"/>
                </a:cubicBezTo>
                <a:close/>
                <a:moveTo>
                  <a:pt x="96" y="566"/>
                </a:moveTo>
                <a:lnTo>
                  <a:pt x="96" y="566"/>
                </a:lnTo>
                <a:cubicBezTo>
                  <a:pt x="92" y="571"/>
                  <a:pt x="83" y="570"/>
                  <a:pt x="77" y="564"/>
                </a:cubicBezTo>
                <a:lnTo>
                  <a:pt x="60" y="547"/>
                </a:lnTo>
                <a:cubicBezTo>
                  <a:pt x="54" y="541"/>
                  <a:pt x="53" y="532"/>
                  <a:pt x="58" y="528"/>
                </a:cubicBezTo>
                <a:lnTo>
                  <a:pt x="179" y="407"/>
                </a:lnTo>
                <a:cubicBezTo>
                  <a:pt x="183" y="403"/>
                  <a:pt x="192" y="404"/>
                  <a:pt x="198" y="410"/>
                </a:cubicBezTo>
                <a:lnTo>
                  <a:pt x="214" y="427"/>
                </a:lnTo>
                <a:cubicBezTo>
                  <a:pt x="220" y="433"/>
                  <a:pt x="221" y="441"/>
                  <a:pt x="217" y="446"/>
                </a:cubicBezTo>
                <a:lnTo>
                  <a:pt x="96" y="566"/>
                </a:lnTo>
                <a:close/>
                <a:moveTo>
                  <a:pt x="321" y="303"/>
                </a:moveTo>
                <a:lnTo>
                  <a:pt x="321" y="303"/>
                </a:lnTo>
                <a:cubicBezTo>
                  <a:pt x="264" y="245"/>
                  <a:pt x="264" y="152"/>
                  <a:pt x="321" y="94"/>
                </a:cubicBezTo>
                <a:cubicBezTo>
                  <a:pt x="379" y="36"/>
                  <a:pt x="472" y="36"/>
                  <a:pt x="530" y="94"/>
                </a:cubicBezTo>
                <a:cubicBezTo>
                  <a:pt x="588" y="152"/>
                  <a:pt x="588" y="245"/>
                  <a:pt x="530" y="303"/>
                </a:cubicBezTo>
                <a:cubicBezTo>
                  <a:pt x="472" y="360"/>
                  <a:pt x="379" y="360"/>
                  <a:pt x="321" y="303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0" name="Freeform 7"/>
          <p:cNvSpPr>
            <a:spLocks noEditPoints="1"/>
          </p:cNvSpPr>
          <p:nvPr/>
        </p:nvSpPr>
        <p:spPr bwMode="auto">
          <a:xfrm>
            <a:off x="7160066" y="4658004"/>
            <a:ext cx="651185" cy="656952"/>
          </a:xfrm>
          <a:custGeom>
            <a:avLst/>
            <a:gdLst>
              <a:gd name="T0" fmla="*/ 298 w 596"/>
              <a:gd name="T1" fmla="*/ 0 h 601"/>
              <a:gd name="T2" fmla="*/ 0 w 596"/>
              <a:gd name="T3" fmla="*/ 300 h 601"/>
              <a:gd name="T4" fmla="*/ 298 w 596"/>
              <a:gd name="T5" fmla="*/ 601 h 601"/>
              <a:gd name="T6" fmla="*/ 596 w 596"/>
              <a:gd name="T7" fmla="*/ 300 h 601"/>
              <a:gd name="T8" fmla="*/ 298 w 596"/>
              <a:gd name="T9" fmla="*/ 0 h 601"/>
              <a:gd name="T10" fmla="*/ 298 w 596"/>
              <a:gd name="T11" fmla="*/ 579 h 601"/>
              <a:gd name="T12" fmla="*/ 298 w 596"/>
              <a:gd name="T13" fmla="*/ 579 h 601"/>
              <a:gd name="T14" fmla="*/ 21 w 596"/>
              <a:gd name="T15" fmla="*/ 300 h 601"/>
              <a:gd name="T16" fmla="*/ 298 w 596"/>
              <a:gd name="T17" fmla="*/ 21 h 601"/>
              <a:gd name="T18" fmla="*/ 575 w 596"/>
              <a:gd name="T19" fmla="*/ 300 h 601"/>
              <a:gd name="T20" fmla="*/ 298 w 596"/>
              <a:gd name="T21" fmla="*/ 579 h 601"/>
              <a:gd name="T22" fmla="*/ 298 w 596"/>
              <a:gd name="T23" fmla="*/ 40 h 601"/>
              <a:gd name="T24" fmla="*/ 298 w 596"/>
              <a:gd name="T25" fmla="*/ 40 h 601"/>
              <a:gd name="T26" fmla="*/ 40 w 596"/>
              <a:gd name="T27" fmla="*/ 300 h 601"/>
              <a:gd name="T28" fmla="*/ 298 w 596"/>
              <a:gd name="T29" fmla="*/ 561 h 601"/>
              <a:gd name="T30" fmla="*/ 556 w 596"/>
              <a:gd name="T31" fmla="*/ 300 h 601"/>
              <a:gd name="T32" fmla="*/ 298 w 596"/>
              <a:gd name="T33" fmla="*/ 40 h 601"/>
              <a:gd name="T34" fmla="*/ 304 w 596"/>
              <a:gd name="T35" fmla="*/ 458 h 601"/>
              <a:gd name="T36" fmla="*/ 304 w 596"/>
              <a:gd name="T37" fmla="*/ 458 h 601"/>
              <a:gd name="T38" fmla="*/ 331 w 596"/>
              <a:gd name="T39" fmla="*/ 436 h 601"/>
              <a:gd name="T40" fmla="*/ 352 w 596"/>
              <a:gd name="T41" fmla="*/ 412 h 601"/>
              <a:gd name="T42" fmla="*/ 346 w 596"/>
              <a:gd name="T43" fmla="*/ 437 h 601"/>
              <a:gd name="T44" fmla="*/ 286 w 596"/>
              <a:gd name="T45" fmla="*/ 495 h 601"/>
              <a:gd name="T46" fmla="*/ 218 w 596"/>
              <a:gd name="T47" fmla="*/ 466 h 601"/>
              <a:gd name="T48" fmla="*/ 230 w 596"/>
              <a:gd name="T49" fmla="*/ 409 h 601"/>
              <a:gd name="T50" fmla="*/ 264 w 596"/>
              <a:gd name="T51" fmla="*/ 306 h 601"/>
              <a:gd name="T52" fmla="*/ 244 w 596"/>
              <a:gd name="T53" fmla="*/ 238 h 601"/>
              <a:gd name="T54" fmla="*/ 267 w 596"/>
              <a:gd name="T55" fmla="*/ 222 h 601"/>
              <a:gd name="T56" fmla="*/ 369 w 596"/>
              <a:gd name="T57" fmla="*/ 209 h 601"/>
              <a:gd name="T58" fmla="*/ 312 w 596"/>
              <a:gd name="T59" fmla="*/ 388 h 601"/>
              <a:gd name="T60" fmla="*/ 304 w 596"/>
              <a:gd name="T61" fmla="*/ 458 h 601"/>
              <a:gd name="T62" fmla="*/ 326 w 596"/>
              <a:gd name="T63" fmla="*/ 189 h 601"/>
              <a:gd name="T64" fmla="*/ 326 w 596"/>
              <a:gd name="T65" fmla="*/ 189 h 601"/>
              <a:gd name="T66" fmla="*/ 330 w 596"/>
              <a:gd name="T67" fmla="*/ 102 h 601"/>
              <a:gd name="T68" fmla="*/ 326 w 596"/>
              <a:gd name="T69" fmla="*/ 189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96" h="601">
                <a:moveTo>
                  <a:pt x="298" y="0"/>
                </a:moveTo>
                <a:cubicBezTo>
                  <a:pt x="133" y="0"/>
                  <a:pt x="0" y="134"/>
                  <a:pt x="0" y="300"/>
                </a:cubicBezTo>
                <a:cubicBezTo>
                  <a:pt x="0" y="466"/>
                  <a:pt x="133" y="601"/>
                  <a:pt x="298" y="601"/>
                </a:cubicBezTo>
                <a:cubicBezTo>
                  <a:pt x="463" y="601"/>
                  <a:pt x="596" y="466"/>
                  <a:pt x="596" y="300"/>
                </a:cubicBezTo>
                <a:cubicBezTo>
                  <a:pt x="596" y="134"/>
                  <a:pt x="463" y="0"/>
                  <a:pt x="298" y="0"/>
                </a:cubicBezTo>
                <a:close/>
                <a:moveTo>
                  <a:pt x="298" y="579"/>
                </a:moveTo>
                <a:lnTo>
                  <a:pt x="298" y="579"/>
                </a:lnTo>
                <a:cubicBezTo>
                  <a:pt x="145" y="579"/>
                  <a:pt x="21" y="454"/>
                  <a:pt x="21" y="300"/>
                </a:cubicBezTo>
                <a:cubicBezTo>
                  <a:pt x="21" y="146"/>
                  <a:pt x="145" y="21"/>
                  <a:pt x="298" y="21"/>
                </a:cubicBezTo>
                <a:cubicBezTo>
                  <a:pt x="451" y="21"/>
                  <a:pt x="575" y="146"/>
                  <a:pt x="575" y="300"/>
                </a:cubicBezTo>
                <a:cubicBezTo>
                  <a:pt x="575" y="454"/>
                  <a:pt x="451" y="579"/>
                  <a:pt x="298" y="579"/>
                </a:cubicBezTo>
                <a:close/>
                <a:moveTo>
                  <a:pt x="298" y="40"/>
                </a:moveTo>
                <a:lnTo>
                  <a:pt x="298" y="40"/>
                </a:lnTo>
                <a:cubicBezTo>
                  <a:pt x="155" y="40"/>
                  <a:pt x="40" y="156"/>
                  <a:pt x="40" y="300"/>
                </a:cubicBezTo>
                <a:cubicBezTo>
                  <a:pt x="40" y="444"/>
                  <a:pt x="155" y="561"/>
                  <a:pt x="298" y="561"/>
                </a:cubicBezTo>
                <a:cubicBezTo>
                  <a:pt x="441" y="561"/>
                  <a:pt x="556" y="444"/>
                  <a:pt x="556" y="300"/>
                </a:cubicBezTo>
                <a:cubicBezTo>
                  <a:pt x="556" y="156"/>
                  <a:pt x="441" y="40"/>
                  <a:pt x="298" y="40"/>
                </a:cubicBezTo>
                <a:close/>
                <a:moveTo>
                  <a:pt x="304" y="458"/>
                </a:moveTo>
                <a:lnTo>
                  <a:pt x="304" y="458"/>
                </a:lnTo>
                <a:cubicBezTo>
                  <a:pt x="314" y="460"/>
                  <a:pt x="324" y="445"/>
                  <a:pt x="331" y="436"/>
                </a:cubicBezTo>
                <a:cubicBezTo>
                  <a:pt x="338" y="427"/>
                  <a:pt x="343" y="414"/>
                  <a:pt x="352" y="412"/>
                </a:cubicBezTo>
                <a:cubicBezTo>
                  <a:pt x="360" y="418"/>
                  <a:pt x="351" y="430"/>
                  <a:pt x="346" y="437"/>
                </a:cubicBezTo>
                <a:cubicBezTo>
                  <a:pt x="333" y="457"/>
                  <a:pt x="307" y="487"/>
                  <a:pt x="286" y="495"/>
                </a:cubicBezTo>
                <a:cubicBezTo>
                  <a:pt x="255" y="506"/>
                  <a:pt x="221" y="495"/>
                  <a:pt x="218" y="466"/>
                </a:cubicBezTo>
                <a:cubicBezTo>
                  <a:pt x="216" y="451"/>
                  <a:pt x="224" y="428"/>
                  <a:pt x="230" y="409"/>
                </a:cubicBezTo>
                <a:cubicBezTo>
                  <a:pt x="242" y="371"/>
                  <a:pt x="251" y="347"/>
                  <a:pt x="264" y="306"/>
                </a:cubicBezTo>
                <a:cubicBezTo>
                  <a:pt x="273" y="277"/>
                  <a:pt x="293" y="228"/>
                  <a:pt x="244" y="238"/>
                </a:cubicBezTo>
                <a:cubicBezTo>
                  <a:pt x="244" y="225"/>
                  <a:pt x="257" y="224"/>
                  <a:pt x="267" y="222"/>
                </a:cubicBezTo>
                <a:cubicBezTo>
                  <a:pt x="299" y="217"/>
                  <a:pt x="335" y="211"/>
                  <a:pt x="369" y="209"/>
                </a:cubicBezTo>
                <a:cubicBezTo>
                  <a:pt x="353" y="263"/>
                  <a:pt x="331" y="327"/>
                  <a:pt x="312" y="388"/>
                </a:cubicBezTo>
                <a:cubicBezTo>
                  <a:pt x="306" y="407"/>
                  <a:pt x="283" y="451"/>
                  <a:pt x="304" y="458"/>
                </a:cubicBezTo>
                <a:close/>
                <a:moveTo>
                  <a:pt x="326" y="189"/>
                </a:moveTo>
                <a:lnTo>
                  <a:pt x="326" y="189"/>
                </a:lnTo>
                <a:cubicBezTo>
                  <a:pt x="283" y="182"/>
                  <a:pt x="281" y="109"/>
                  <a:pt x="330" y="102"/>
                </a:cubicBezTo>
                <a:cubicBezTo>
                  <a:pt x="397" y="91"/>
                  <a:pt x="394" y="201"/>
                  <a:pt x="326" y="18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1" name="Freeform 8"/>
          <p:cNvSpPr>
            <a:spLocks noEditPoints="1"/>
          </p:cNvSpPr>
          <p:nvPr/>
        </p:nvSpPr>
        <p:spPr bwMode="auto">
          <a:xfrm>
            <a:off x="10086162" y="3565876"/>
            <a:ext cx="706549" cy="696528"/>
          </a:xfrm>
          <a:custGeom>
            <a:avLst/>
            <a:gdLst>
              <a:gd name="T0" fmla="*/ 170 w 648"/>
              <a:gd name="T1" fmla="*/ 280 h 639"/>
              <a:gd name="T2" fmla="*/ 226 w 648"/>
              <a:gd name="T3" fmla="*/ 183 h 639"/>
              <a:gd name="T4" fmla="*/ 240 w 648"/>
              <a:gd name="T5" fmla="*/ 167 h 639"/>
              <a:gd name="T6" fmla="*/ 366 w 648"/>
              <a:gd name="T7" fmla="*/ 177 h 639"/>
              <a:gd name="T8" fmla="*/ 359 w 648"/>
              <a:gd name="T9" fmla="*/ 162 h 639"/>
              <a:gd name="T10" fmla="*/ 388 w 648"/>
              <a:gd name="T11" fmla="*/ 153 h 639"/>
              <a:gd name="T12" fmla="*/ 408 w 648"/>
              <a:gd name="T13" fmla="*/ 154 h 639"/>
              <a:gd name="T14" fmla="*/ 402 w 648"/>
              <a:gd name="T15" fmla="*/ 183 h 639"/>
              <a:gd name="T16" fmla="*/ 391 w 648"/>
              <a:gd name="T17" fmla="*/ 199 h 639"/>
              <a:gd name="T18" fmla="*/ 319 w 648"/>
              <a:gd name="T19" fmla="*/ 265 h 639"/>
              <a:gd name="T20" fmla="*/ 318 w 648"/>
              <a:gd name="T21" fmla="*/ 266 h 639"/>
              <a:gd name="T22" fmla="*/ 616 w 648"/>
              <a:gd name="T23" fmla="*/ 615 h 639"/>
              <a:gd name="T24" fmla="*/ 497 w 648"/>
              <a:gd name="T25" fmla="*/ 615 h 639"/>
              <a:gd name="T26" fmla="*/ 272 w 648"/>
              <a:gd name="T27" fmla="*/ 546 h 639"/>
              <a:gd name="T28" fmla="*/ 272 w 648"/>
              <a:gd name="T29" fmla="*/ 0 h 639"/>
              <a:gd name="T30" fmla="*/ 515 w 648"/>
              <a:gd name="T31" fmla="*/ 397 h 639"/>
              <a:gd name="T32" fmla="*/ 616 w 648"/>
              <a:gd name="T33" fmla="*/ 615 h 639"/>
              <a:gd name="T34" fmla="*/ 272 w 648"/>
              <a:gd name="T35" fmla="*/ 511 h 639"/>
              <a:gd name="T36" fmla="*/ 272 w 648"/>
              <a:gd name="T37" fmla="*/ 35 h 639"/>
              <a:gd name="T38" fmla="*/ 272 w 648"/>
              <a:gd name="T39" fmla="*/ 511 h 639"/>
              <a:gd name="T40" fmla="*/ 445 w 648"/>
              <a:gd name="T41" fmla="*/ 391 h 639"/>
              <a:gd name="T42" fmla="*/ 409 w 648"/>
              <a:gd name="T43" fmla="*/ 401 h 639"/>
              <a:gd name="T44" fmla="*/ 338 w 648"/>
              <a:gd name="T45" fmla="*/ 401 h 639"/>
              <a:gd name="T46" fmla="*/ 266 w 648"/>
              <a:gd name="T47" fmla="*/ 401 h 639"/>
              <a:gd name="T48" fmla="*/ 194 w 648"/>
              <a:gd name="T49" fmla="*/ 401 h 639"/>
              <a:gd name="T50" fmla="*/ 111 w 648"/>
              <a:gd name="T51" fmla="*/ 401 h 639"/>
              <a:gd name="T52" fmla="*/ 100 w 648"/>
              <a:gd name="T53" fmla="*/ 391 h 639"/>
              <a:gd name="T54" fmla="*/ 111 w 648"/>
              <a:gd name="T55" fmla="*/ 145 h 639"/>
              <a:gd name="T56" fmla="*/ 122 w 648"/>
              <a:gd name="T57" fmla="*/ 380 h 639"/>
              <a:gd name="T58" fmla="*/ 152 w 648"/>
              <a:gd name="T59" fmla="*/ 331 h 639"/>
              <a:gd name="T60" fmla="*/ 183 w 648"/>
              <a:gd name="T61" fmla="*/ 320 h 639"/>
              <a:gd name="T62" fmla="*/ 194 w 648"/>
              <a:gd name="T63" fmla="*/ 380 h 639"/>
              <a:gd name="T64" fmla="*/ 224 w 648"/>
              <a:gd name="T65" fmla="*/ 256 h 639"/>
              <a:gd name="T66" fmla="*/ 255 w 648"/>
              <a:gd name="T67" fmla="*/ 245 h 639"/>
              <a:gd name="T68" fmla="*/ 266 w 648"/>
              <a:gd name="T69" fmla="*/ 380 h 639"/>
              <a:gd name="T70" fmla="*/ 296 w 648"/>
              <a:gd name="T71" fmla="*/ 292 h 639"/>
              <a:gd name="T72" fmla="*/ 327 w 648"/>
              <a:gd name="T73" fmla="*/ 282 h 639"/>
              <a:gd name="T74" fmla="*/ 338 w 648"/>
              <a:gd name="T75" fmla="*/ 380 h 639"/>
              <a:gd name="T76" fmla="*/ 368 w 648"/>
              <a:gd name="T77" fmla="*/ 231 h 639"/>
              <a:gd name="T78" fmla="*/ 399 w 648"/>
              <a:gd name="T79" fmla="*/ 220 h 639"/>
              <a:gd name="T80" fmla="*/ 409 w 648"/>
              <a:gd name="T81" fmla="*/ 380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48" h="639">
                <a:moveTo>
                  <a:pt x="242" y="199"/>
                </a:moveTo>
                <a:lnTo>
                  <a:pt x="170" y="280"/>
                </a:lnTo>
                <a:lnTo>
                  <a:pt x="153" y="266"/>
                </a:lnTo>
                <a:lnTo>
                  <a:pt x="226" y="183"/>
                </a:lnTo>
                <a:lnTo>
                  <a:pt x="226" y="183"/>
                </a:lnTo>
                <a:lnTo>
                  <a:pt x="240" y="167"/>
                </a:lnTo>
                <a:lnTo>
                  <a:pt x="316" y="234"/>
                </a:lnTo>
                <a:lnTo>
                  <a:pt x="366" y="177"/>
                </a:lnTo>
                <a:lnTo>
                  <a:pt x="357" y="169"/>
                </a:lnTo>
                <a:cubicBezTo>
                  <a:pt x="354" y="167"/>
                  <a:pt x="355" y="163"/>
                  <a:pt x="359" y="162"/>
                </a:cubicBezTo>
                <a:lnTo>
                  <a:pt x="373" y="158"/>
                </a:lnTo>
                <a:cubicBezTo>
                  <a:pt x="377" y="156"/>
                  <a:pt x="384" y="154"/>
                  <a:pt x="388" y="153"/>
                </a:cubicBezTo>
                <a:lnTo>
                  <a:pt x="402" y="149"/>
                </a:lnTo>
                <a:cubicBezTo>
                  <a:pt x="406" y="147"/>
                  <a:pt x="409" y="150"/>
                  <a:pt x="408" y="154"/>
                </a:cubicBezTo>
                <a:lnTo>
                  <a:pt x="405" y="167"/>
                </a:lnTo>
                <a:cubicBezTo>
                  <a:pt x="404" y="172"/>
                  <a:pt x="402" y="179"/>
                  <a:pt x="402" y="183"/>
                </a:cubicBezTo>
                <a:lnTo>
                  <a:pt x="399" y="196"/>
                </a:lnTo>
                <a:cubicBezTo>
                  <a:pt x="398" y="200"/>
                  <a:pt x="395" y="202"/>
                  <a:pt x="391" y="199"/>
                </a:cubicBezTo>
                <a:lnTo>
                  <a:pt x="383" y="192"/>
                </a:lnTo>
                <a:lnTo>
                  <a:pt x="319" y="265"/>
                </a:lnTo>
                <a:lnTo>
                  <a:pt x="319" y="265"/>
                </a:lnTo>
                <a:lnTo>
                  <a:pt x="318" y="266"/>
                </a:lnTo>
                <a:lnTo>
                  <a:pt x="242" y="199"/>
                </a:lnTo>
                <a:close/>
                <a:moveTo>
                  <a:pt x="616" y="615"/>
                </a:moveTo>
                <a:cubicBezTo>
                  <a:pt x="599" y="631"/>
                  <a:pt x="578" y="639"/>
                  <a:pt x="556" y="639"/>
                </a:cubicBezTo>
                <a:cubicBezTo>
                  <a:pt x="535" y="639"/>
                  <a:pt x="513" y="631"/>
                  <a:pt x="497" y="615"/>
                </a:cubicBezTo>
                <a:lnTo>
                  <a:pt x="396" y="516"/>
                </a:lnTo>
                <a:cubicBezTo>
                  <a:pt x="359" y="535"/>
                  <a:pt x="317" y="546"/>
                  <a:pt x="272" y="546"/>
                </a:cubicBezTo>
                <a:cubicBezTo>
                  <a:pt x="122" y="546"/>
                  <a:pt x="0" y="424"/>
                  <a:pt x="0" y="273"/>
                </a:cubicBezTo>
                <a:cubicBezTo>
                  <a:pt x="0" y="123"/>
                  <a:pt x="122" y="0"/>
                  <a:pt x="272" y="0"/>
                </a:cubicBezTo>
                <a:cubicBezTo>
                  <a:pt x="423" y="0"/>
                  <a:pt x="545" y="123"/>
                  <a:pt x="545" y="273"/>
                </a:cubicBezTo>
                <a:cubicBezTo>
                  <a:pt x="545" y="318"/>
                  <a:pt x="534" y="360"/>
                  <a:pt x="515" y="397"/>
                </a:cubicBezTo>
                <a:lnTo>
                  <a:pt x="616" y="496"/>
                </a:lnTo>
                <a:cubicBezTo>
                  <a:pt x="648" y="529"/>
                  <a:pt x="648" y="582"/>
                  <a:pt x="616" y="615"/>
                </a:cubicBezTo>
                <a:close/>
                <a:moveTo>
                  <a:pt x="272" y="511"/>
                </a:moveTo>
                <a:lnTo>
                  <a:pt x="272" y="511"/>
                </a:lnTo>
                <a:cubicBezTo>
                  <a:pt x="404" y="511"/>
                  <a:pt x="510" y="405"/>
                  <a:pt x="510" y="273"/>
                </a:cubicBezTo>
                <a:cubicBezTo>
                  <a:pt x="510" y="142"/>
                  <a:pt x="404" y="35"/>
                  <a:pt x="272" y="35"/>
                </a:cubicBezTo>
                <a:cubicBezTo>
                  <a:pt x="141" y="35"/>
                  <a:pt x="35" y="142"/>
                  <a:pt x="35" y="273"/>
                </a:cubicBezTo>
                <a:cubicBezTo>
                  <a:pt x="35" y="405"/>
                  <a:pt x="141" y="511"/>
                  <a:pt x="272" y="511"/>
                </a:cubicBezTo>
                <a:close/>
                <a:moveTo>
                  <a:pt x="434" y="380"/>
                </a:moveTo>
                <a:cubicBezTo>
                  <a:pt x="440" y="380"/>
                  <a:pt x="445" y="385"/>
                  <a:pt x="445" y="391"/>
                </a:cubicBezTo>
                <a:cubicBezTo>
                  <a:pt x="445" y="397"/>
                  <a:pt x="440" y="401"/>
                  <a:pt x="434" y="401"/>
                </a:cubicBezTo>
                <a:lnTo>
                  <a:pt x="409" y="401"/>
                </a:lnTo>
                <a:lnTo>
                  <a:pt x="368" y="401"/>
                </a:lnTo>
                <a:lnTo>
                  <a:pt x="338" y="401"/>
                </a:lnTo>
                <a:lnTo>
                  <a:pt x="296" y="401"/>
                </a:lnTo>
                <a:lnTo>
                  <a:pt x="266" y="401"/>
                </a:lnTo>
                <a:lnTo>
                  <a:pt x="224" y="401"/>
                </a:lnTo>
                <a:lnTo>
                  <a:pt x="194" y="401"/>
                </a:lnTo>
                <a:lnTo>
                  <a:pt x="152" y="401"/>
                </a:lnTo>
                <a:lnTo>
                  <a:pt x="111" y="401"/>
                </a:lnTo>
                <a:lnTo>
                  <a:pt x="111" y="401"/>
                </a:lnTo>
                <a:cubicBezTo>
                  <a:pt x="105" y="401"/>
                  <a:pt x="100" y="397"/>
                  <a:pt x="100" y="391"/>
                </a:cubicBezTo>
                <a:lnTo>
                  <a:pt x="100" y="155"/>
                </a:lnTo>
                <a:cubicBezTo>
                  <a:pt x="100" y="150"/>
                  <a:pt x="105" y="145"/>
                  <a:pt x="111" y="145"/>
                </a:cubicBezTo>
                <a:cubicBezTo>
                  <a:pt x="117" y="145"/>
                  <a:pt x="121" y="150"/>
                  <a:pt x="121" y="155"/>
                </a:cubicBezTo>
                <a:lnTo>
                  <a:pt x="122" y="380"/>
                </a:lnTo>
                <a:lnTo>
                  <a:pt x="152" y="380"/>
                </a:lnTo>
                <a:lnTo>
                  <a:pt x="152" y="331"/>
                </a:lnTo>
                <a:cubicBezTo>
                  <a:pt x="152" y="325"/>
                  <a:pt x="157" y="320"/>
                  <a:pt x="163" y="320"/>
                </a:cubicBezTo>
                <a:lnTo>
                  <a:pt x="183" y="320"/>
                </a:lnTo>
                <a:cubicBezTo>
                  <a:pt x="189" y="320"/>
                  <a:pt x="194" y="325"/>
                  <a:pt x="194" y="331"/>
                </a:cubicBezTo>
                <a:lnTo>
                  <a:pt x="194" y="380"/>
                </a:lnTo>
                <a:lnTo>
                  <a:pt x="224" y="380"/>
                </a:lnTo>
                <a:lnTo>
                  <a:pt x="224" y="256"/>
                </a:lnTo>
                <a:cubicBezTo>
                  <a:pt x="224" y="250"/>
                  <a:pt x="229" y="245"/>
                  <a:pt x="235" y="245"/>
                </a:cubicBezTo>
                <a:lnTo>
                  <a:pt x="255" y="245"/>
                </a:lnTo>
                <a:cubicBezTo>
                  <a:pt x="261" y="245"/>
                  <a:pt x="266" y="250"/>
                  <a:pt x="266" y="256"/>
                </a:cubicBezTo>
                <a:lnTo>
                  <a:pt x="266" y="380"/>
                </a:lnTo>
                <a:lnTo>
                  <a:pt x="296" y="380"/>
                </a:lnTo>
                <a:lnTo>
                  <a:pt x="296" y="292"/>
                </a:lnTo>
                <a:cubicBezTo>
                  <a:pt x="296" y="286"/>
                  <a:pt x="300" y="282"/>
                  <a:pt x="307" y="282"/>
                </a:cubicBezTo>
                <a:lnTo>
                  <a:pt x="327" y="282"/>
                </a:lnTo>
                <a:cubicBezTo>
                  <a:pt x="333" y="282"/>
                  <a:pt x="338" y="286"/>
                  <a:pt x="338" y="292"/>
                </a:cubicBezTo>
                <a:lnTo>
                  <a:pt x="338" y="380"/>
                </a:lnTo>
                <a:lnTo>
                  <a:pt x="368" y="380"/>
                </a:lnTo>
                <a:lnTo>
                  <a:pt x="368" y="231"/>
                </a:lnTo>
                <a:cubicBezTo>
                  <a:pt x="368" y="225"/>
                  <a:pt x="372" y="220"/>
                  <a:pt x="378" y="220"/>
                </a:cubicBezTo>
                <a:lnTo>
                  <a:pt x="399" y="220"/>
                </a:lnTo>
                <a:cubicBezTo>
                  <a:pt x="405" y="220"/>
                  <a:pt x="409" y="225"/>
                  <a:pt x="409" y="231"/>
                </a:cubicBezTo>
                <a:lnTo>
                  <a:pt x="409" y="380"/>
                </a:lnTo>
                <a:lnTo>
                  <a:pt x="434" y="38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2" name="Freeform 9"/>
          <p:cNvSpPr>
            <a:spLocks noEditPoints="1"/>
          </p:cNvSpPr>
          <p:nvPr/>
        </p:nvSpPr>
        <p:spPr bwMode="auto">
          <a:xfrm>
            <a:off x="10086162" y="1683630"/>
            <a:ext cx="627458" cy="664867"/>
          </a:xfrm>
          <a:custGeom>
            <a:avLst/>
            <a:gdLst>
              <a:gd name="T0" fmla="*/ 139 w 577"/>
              <a:gd name="T1" fmla="*/ 87 h 609"/>
              <a:gd name="T2" fmla="*/ 27 w 577"/>
              <a:gd name="T3" fmla="*/ 87 h 609"/>
              <a:gd name="T4" fmla="*/ 27 w 577"/>
              <a:gd name="T5" fmla="*/ 48 h 609"/>
              <a:gd name="T6" fmla="*/ 139 w 577"/>
              <a:gd name="T7" fmla="*/ 48 h 609"/>
              <a:gd name="T8" fmla="*/ 139 w 577"/>
              <a:gd name="T9" fmla="*/ 87 h 609"/>
              <a:gd name="T10" fmla="*/ 139 w 577"/>
              <a:gd name="T11" fmla="*/ 179 h 609"/>
              <a:gd name="T12" fmla="*/ 27 w 577"/>
              <a:gd name="T13" fmla="*/ 179 h 609"/>
              <a:gd name="T14" fmla="*/ 27 w 577"/>
              <a:gd name="T15" fmla="*/ 140 h 609"/>
              <a:gd name="T16" fmla="*/ 139 w 577"/>
              <a:gd name="T17" fmla="*/ 140 h 609"/>
              <a:gd name="T18" fmla="*/ 139 w 577"/>
              <a:gd name="T19" fmla="*/ 179 h 609"/>
              <a:gd name="T20" fmla="*/ 139 w 577"/>
              <a:gd name="T21" fmla="*/ 271 h 609"/>
              <a:gd name="T22" fmla="*/ 27 w 577"/>
              <a:gd name="T23" fmla="*/ 271 h 609"/>
              <a:gd name="T24" fmla="*/ 27 w 577"/>
              <a:gd name="T25" fmla="*/ 232 h 609"/>
              <a:gd name="T26" fmla="*/ 139 w 577"/>
              <a:gd name="T27" fmla="*/ 232 h 609"/>
              <a:gd name="T28" fmla="*/ 139 w 577"/>
              <a:gd name="T29" fmla="*/ 271 h 609"/>
              <a:gd name="T30" fmla="*/ 0 w 577"/>
              <a:gd name="T31" fmla="*/ 609 h 609"/>
              <a:gd name="T32" fmla="*/ 166 w 577"/>
              <a:gd name="T33" fmla="*/ 609 h 609"/>
              <a:gd name="T34" fmla="*/ 166 w 577"/>
              <a:gd name="T35" fmla="*/ 0 h 609"/>
              <a:gd name="T36" fmla="*/ 0 w 577"/>
              <a:gd name="T37" fmla="*/ 0 h 609"/>
              <a:gd name="T38" fmla="*/ 0 w 577"/>
              <a:gd name="T39" fmla="*/ 609 h 609"/>
              <a:gd name="T40" fmla="*/ 344 w 577"/>
              <a:gd name="T41" fmla="*/ 87 h 609"/>
              <a:gd name="T42" fmla="*/ 232 w 577"/>
              <a:gd name="T43" fmla="*/ 87 h 609"/>
              <a:gd name="T44" fmla="*/ 232 w 577"/>
              <a:gd name="T45" fmla="*/ 48 h 609"/>
              <a:gd name="T46" fmla="*/ 344 w 577"/>
              <a:gd name="T47" fmla="*/ 48 h 609"/>
              <a:gd name="T48" fmla="*/ 344 w 577"/>
              <a:gd name="T49" fmla="*/ 87 h 609"/>
              <a:gd name="T50" fmla="*/ 344 w 577"/>
              <a:gd name="T51" fmla="*/ 179 h 609"/>
              <a:gd name="T52" fmla="*/ 232 w 577"/>
              <a:gd name="T53" fmla="*/ 179 h 609"/>
              <a:gd name="T54" fmla="*/ 232 w 577"/>
              <a:gd name="T55" fmla="*/ 140 h 609"/>
              <a:gd name="T56" fmla="*/ 344 w 577"/>
              <a:gd name="T57" fmla="*/ 140 h 609"/>
              <a:gd name="T58" fmla="*/ 344 w 577"/>
              <a:gd name="T59" fmla="*/ 179 h 609"/>
              <a:gd name="T60" fmla="*/ 344 w 577"/>
              <a:gd name="T61" fmla="*/ 271 h 609"/>
              <a:gd name="T62" fmla="*/ 232 w 577"/>
              <a:gd name="T63" fmla="*/ 271 h 609"/>
              <a:gd name="T64" fmla="*/ 232 w 577"/>
              <a:gd name="T65" fmla="*/ 232 h 609"/>
              <a:gd name="T66" fmla="*/ 344 w 577"/>
              <a:gd name="T67" fmla="*/ 232 h 609"/>
              <a:gd name="T68" fmla="*/ 344 w 577"/>
              <a:gd name="T69" fmla="*/ 271 h 609"/>
              <a:gd name="T70" fmla="*/ 205 w 577"/>
              <a:gd name="T71" fmla="*/ 609 h 609"/>
              <a:gd name="T72" fmla="*/ 371 w 577"/>
              <a:gd name="T73" fmla="*/ 609 h 609"/>
              <a:gd name="T74" fmla="*/ 371 w 577"/>
              <a:gd name="T75" fmla="*/ 0 h 609"/>
              <a:gd name="T76" fmla="*/ 205 w 577"/>
              <a:gd name="T77" fmla="*/ 0 h 609"/>
              <a:gd name="T78" fmla="*/ 205 w 577"/>
              <a:gd name="T79" fmla="*/ 609 h 609"/>
              <a:gd name="T80" fmla="*/ 549 w 577"/>
              <a:gd name="T81" fmla="*/ 87 h 609"/>
              <a:gd name="T82" fmla="*/ 437 w 577"/>
              <a:gd name="T83" fmla="*/ 87 h 609"/>
              <a:gd name="T84" fmla="*/ 437 w 577"/>
              <a:gd name="T85" fmla="*/ 48 h 609"/>
              <a:gd name="T86" fmla="*/ 549 w 577"/>
              <a:gd name="T87" fmla="*/ 48 h 609"/>
              <a:gd name="T88" fmla="*/ 549 w 577"/>
              <a:gd name="T89" fmla="*/ 87 h 609"/>
              <a:gd name="T90" fmla="*/ 549 w 577"/>
              <a:gd name="T91" fmla="*/ 179 h 609"/>
              <a:gd name="T92" fmla="*/ 437 w 577"/>
              <a:gd name="T93" fmla="*/ 179 h 609"/>
              <a:gd name="T94" fmla="*/ 437 w 577"/>
              <a:gd name="T95" fmla="*/ 140 h 609"/>
              <a:gd name="T96" fmla="*/ 549 w 577"/>
              <a:gd name="T97" fmla="*/ 140 h 609"/>
              <a:gd name="T98" fmla="*/ 549 w 577"/>
              <a:gd name="T99" fmla="*/ 179 h 609"/>
              <a:gd name="T100" fmla="*/ 549 w 577"/>
              <a:gd name="T101" fmla="*/ 271 h 609"/>
              <a:gd name="T102" fmla="*/ 437 w 577"/>
              <a:gd name="T103" fmla="*/ 271 h 609"/>
              <a:gd name="T104" fmla="*/ 437 w 577"/>
              <a:gd name="T105" fmla="*/ 232 h 609"/>
              <a:gd name="T106" fmla="*/ 549 w 577"/>
              <a:gd name="T107" fmla="*/ 232 h 609"/>
              <a:gd name="T108" fmla="*/ 549 w 577"/>
              <a:gd name="T109" fmla="*/ 271 h 609"/>
              <a:gd name="T110" fmla="*/ 410 w 577"/>
              <a:gd name="T111" fmla="*/ 609 h 609"/>
              <a:gd name="T112" fmla="*/ 577 w 577"/>
              <a:gd name="T113" fmla="*/ 609 h 609"/>
              <a:gd name="T114" fmla="*/ 577 w 577"/>
              <a:gd name="T115" fmla="*/ 0 h 609"/>
              <a:gd name="T116" fmla="*/ 410 w 577"/>
              <a:gd name="T117" fmla="*/ 0 h 609"/>
              <a:gd name="T118" fmla="*/ 410 w 577"/>
              <a:gd name="T119" fmla="*/ 609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77" h="609">
                <a:moveTo>
                  <a:pt x="139" y="87"/>
                </a:moveTo>
                <a:lnTo>
                  <a:pt x="27" y="87"/>
                </a:lnTo>
                <a:lnTo>
                  <a:pt x="27" y="48"/>
                </a:lnTo>
                <a:lnTo>
                  <a:pt x="139" y="48"/>
                </a:lnTo>
                <a:lnTo>
                  <a:pt x="139" y="87"/>
                </a:lnTo>
                <a:close/>
                <a:moveTo>
                  <a:pt x="139" y="179"/>
                </a:moveTo>
                <a:lnTo>
                  <a:pt x="27" y="179"/>
                </a:lnTo>
                <a:lnTo>
                  <a:pt x="27" y="140"/>
                </a:lnTo>
                <a:lnTo>
                  <a:pt x="139" y="140"/>
                </a:lnTo>
                <a:lnTo>
                  <a:pt x="139" y="179"/>
                </a:lnTo>
                <a:close/>
                <a:moveTo>
                  <a:pt x="139" y="271"/>
                </a:moveTo>
                <a:lnTo>
                  <a:pt x="27" y="271"/>
                </a:lnTo>
                <a:lnTo>
                  <a:pt x="27" y="232"/>
                </a:lnTo>
                <a:lnTo>
                  <a:pt x="139" y="232"/>
                </a:lnTo>
                <a:lnTo>
                  <a:pt x="139" y="271"/>
                </a:lnTo>
                <a:close/>
                <a:moveTo>
                  <a:pt x="0" y="609"/>
                </a:moveTo>
                <a:lnTo>
                  <a:pt x="166" y="609"/>
                </a:lnTo>
                <a:lnTo>
                  <a:pt x="166" y="0"/>
                </a:lnTo>
                <a:lnTo>
                  <a:pt x="0" y="0"/>
                </a:lnTo>
                <a:lnTo>
                  <a:pt x="0" y="609"/>
                </a:lnTo>
                <a:close/>
                <a:moveTo>
                  <a:pt x="344" y="87"/>
                </a:moveTo>
                <a:lnTo>
                  <a:pt x="232" y="87"/>
                </a:lnTo>
                <a:lnTo>
                  <a:pt x="232" y="48"/>
                </a:lnTo>
                <a:lnTo>
                  <a:pt x="344" y="48"/>
                </a:lnTo>
                <a:lnTo>
                  <a:pt x="344" y="87"/>
                </a:lnTo>
                <a:close/>
                <a:moveTo>
                  <a:pt x="344" y="179"/>
                </a:moveTo>
                <a:lnTo>
                  <a:pt x="232" y="179"/>
                </a:lnTo>
                <a:lnTo>
                  <a:pt x="232" y="140"/>
                </a:lnTo>
                <a:lnTo>
                  <a:pt x="344" y="140"/>
                </a:lnTo>
                <a:lnTo>
                  <a:pt x="344" y="179"/>
                </a:lnTo>
                <a:close/>
                <a:moveTo>
                  <a:pt x="344" y="271"/>
                </a:moveTo>
                <a:lnTo>
                  <a:pt x="232" y="271"/>
                </a:lnTo>
                <a:lnTo>
                  <a:pt x="232" y="232"/>
                </a:lnTo>
                <a:lnTo>
                  <a:pt x="344" y="232"/>
                </a:lnTo>
                <a:lnTo>
                  <a:pt x="344" y="271"/>
                </a:lnTo>
                <a:close/>
                <a:moveTo>
                  <a:pt x="205" y="609"/>
                </a:moveTo>
                <a:lnTo>
                  <a:pt x="371" y="609"/>
                </a:lnTo>
                <a:lnTo>
                  <a:pt x="371" y="0"/>
                </a:lnTo>
                <a:lnTo>
                  <a:pt x="205" y="0"/>
                </a:lnTo>
                <a:lnTo>
                  <a:pt x="205" y="609"/>
                </a:lnTo>
                <a:close/>
                <a:moveTo>
                  <a:pt x="549" y="87"/>
                </a:moveTo>
                <a:lnTo>
                  <a:pt x="437" y="87"/>
                </a:lnTo>
                <a:lnTo>
                  <a:pt x="437" y="48"/>
                </a:lnTo>
                <a:lnTo>
                  <a:pt x="549" y="48"/>
                </a:lnTo>
                <a:lnTo>
                  <a:pt x="549" y="87"/>
                </a:lnTo>
                <a:close/>
                <a:moveTo>
                  <a:pt x="549" y="179"/>
                </a:moveTo>
                <a:lnTo>
                  <a:pt x="437" y="179"/>
                </a:lnTo>
                <a:lnTo>
                  <a:pt x="437" y="140"/>
                </a:lnTo>
                <a:lnTo>
                  <a:pt x="549" y="140"/>
                </a:lnTo>
                <a:lnTo>
                  <a:pt x="549" y="179"/>
                </a:lnTo>
                <a:close/>
                <a:moveTo>
                  <a:pt x="549" y="271"/>
                </a:moveTo>
                <a:lnTo>
                  <a:pt x="437" y="271"/>
                </a:lnTo>
                <a:lnTo>
                  <a:pt x="437" y="232"/>
                </a:lnTo>
                <a:lnTo>
                  <a:pt x="549" y="232"/>
                </a:lnTo>
                <a:lnTo>
                  <a:pt x="549" y="271"/>
                </a:lnTo>
                <a:close/>
                <a:moveTo>
                  <a:pt x="410" y="609"/>
                </a:moveTo>
                <a:lnTo>
                  <a:pt x="577" y="609"/>
                </a:lnTo>
                <a:lnTo>
                  <a:pt x="577" y="0"/>
                </a:lnTo>
                <a:lnTo>
                  <a:pt x="410" y="0"/>
                </a:lnTo>
                <a:lnTo>
                  <a:pt x="410" y="609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3" name="Freeform 10"/>
          <p:cNvSpPr>
            <a:spLocks noEditPoints="1"/>
          </p:cNvSpPr>
          <p:nvPr/>
        </p:nvSpPr>
        <p:spPr bwMode="auto">
          <a:xfrm>
            <a:off x="8626350" y="1641416"/>
            <a:ext cx="751367" cy="749294"/>
          </a:xfrm>
          <a:custGeom>
            <a:avLst/>
            <a:gdLst>
              <a:gd name="T0" fmla="*/ 122 w 689"/>
              <a:gd name="T1" fmla="*/ 472 h 688"/>
              <a:gd name="T2" fmla="*/ 567 w 689"/>
              <a:gd name="T3" fmla="*/ 215 h 688"/>
              <a:gd name="T4" fmla="*/ 495 w 689"/>
              <a:gd name="T5" fmla="*/ 605 h 688"/>
              <a:gd name="T6" fmla="*/ 194 w 689"/>
              <a:gd name="T7" fmla="*/ 83 h 688"/>
              <a:gd name="T8" fmla="*/ 495 w 689"/>
              <a:gd name="T9" fmla="*/ 605 h 688"/>
              <a:gd name="T10" fmla="*/ 161 w 689"/>
              <a:gd name="T11" fmla="*/ 450 h 688"/>
              <a:gd name="T12" fmla="*/ 528 w 689"/>
              <a:gd name="T13" fmla="*/ 238 h 688"/>
              <a:gd name="T14" fmla="*/ 460 w 689"/>
              <a:gd name="T15" fmla="*/ 543 h 688"/>
              <a:gd name="T16" fmla="*/ 230 w 689"/>
              <a:gd name="T17" fmla="*/ 145 h 688"/>
              <a:gd name="T18" fmla="*/ 460 w 689"/>
              <a:gd name="T19" fmla="*/ 543 h 688"/>
              <a:gd name="T20" fmla="*/ 345 w 689"/>
              <a:gd name="T21" fmla="*/ 376 h 688"/>
              <a:gd name="T22" fmla="*/ 345 w 689"/>
              <a:gd name="T23" fmla="*/ 311 h 688"/>
              <a:gd name="T24" fmla="*/ 359 w 689"/>
              <a:gd name="T25" fmla="*/ 158 h 688"/>
              <a:gd name="T26" fmla="*/ 344 w 689"/>
              <a:gd name="T27" fmla="*/ 172 h 688"/>
              <a:gd name="T28" fmla="*/ 330 w 689"/>
              <a:gd name="T29" fmla="*/ 135 h 688"/>
              <a:gd name="T30" fmla="*/ 345 w 689"/>
              <a:gd name="T31" fmla="*/ 121 h 688"/>
              <a:gd name="T32" fmla="*/ 359 w 689"/>
              <a:gd name="T33" fmla="*/ 158 h 688"/>
              <a:gd name="T34" fmla="*/ 345 w 689"/>
              <a:gd name="T35" fmla="*/ 567 h 688"/>
              <a:gd name="T36" fmla="*/ 330 w 689"/>
              <a:gd name="T37" fmla="*/ 553 h 688"/>
              <a:gd name="T38" fmla="*/ 344 w 689"/>
              <a:gd name="T39" fmla="*/ 516 h 688"/>
              <a:gd name="T40" fmla="*/ 359 w 689"/>
              <a:gd name="T41" fmla="*/ 530 h 688"/>
              <a:gd name="T42" fmla="*/ 159 w 689"/>
              <a:gd name="T43" fmla="*/ 326 h 688"/>
              <a:gd name="T44" fmla="*/ 173 w 689"/>
              <a:gd name="T45" fmla="*/ 342 h 688"/>
              <a:gd name="T46" fmla="*/ 136 w 689"/>
              <a:gd name="T47" fmla="*/ 356 h 688"/>
              <a:gd name="T48" fmla="*/ 122 w 689"/>
              <a:gd name="T49" fmla="*/ 340 h 688"/>
              <a:gd name="T50" fmla="*/ 159 w 689"/>
              <a:gd name="T51" fmla="*/ 326 h 688"/>
              <a:gd name="T52" fmla="*/ 567 w 689"/>
              <a:gd name="T53" fmla="*/ 340 h 688"/>
              <a:gd name="T54" fmla="*/ 553 w 689"/>
              <a:gd name="T55" fmla="*/ 356 h 688"/>
              <a:gd name="T56" fmla="*/ 516 w 689"/>
              <a:gd name="T57" fmla="*/ 342 h 688"/>
              <a:gd name="T58" fmla="*/ 530 w 689"/>
              <a:gd name="T59" fmla="*/ 326 h 688"/>
              <a:gd name="T60" fmla="*/ 363 w 689"/>
              <a:gd name="T61" fmla="*/ 344 h 688"/>
              <a:gd name="T62" fmla="*/ 327 w 689"/>
              <a:gd name="T63" fmla="*/ 344 h 688"/>
              <a:gd name="T64" fmla="*/ 345 w 689"/>
              <a:gd name="T65" fmla="*/ 201 h 688"/>
              <a:gd name="T66" fmla="*/ 363 w 689"/>
              <a:gd name="T67" fmla="*/ 344 h 688"/>
              <a:gd name="T68" fmla="*/ 262 w 689"/>
              <a:gd name="T69" fmla="*/ 429 h 688"/>
              <a:gd name="T70" fmla="*/ 329 w 689"/>
              <a:gd name="T71" fmla="*/ 336 h 688"/>
              <a:gd name="T72" fmla="*/ 355 w 689"/>
              <a:gd name="T73" fmla="*/ 361 h 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89" h="688">
                <a:moveTo>
                  <a:pt x="216" y="121"/>
                </a:moveTo>
                <a:cubicBezTo>
                  <a:pt x="94" y="192"/>
                  <a:pt x="51" y="350"/>
                  <a:pt x="122" y="472"/>
                </a:cubicBezTo>
                <a:cubicBezTo>
                  <a:pt x="193" y="595"/>
                  <a:pt x="350" y="637"/>
                  <a:pt x="473" y="566"/>
                </a:cubicBezTo>
                <a:cubicBezTo>
                  <a:pt x="596" y="495"/>
                  <a:pt x="638" y="338"/>
                  <a:pt x="567" y="215"/>
                </a:cubicBezTo>
                <a:cubicBezTo>
                  <a:pt x="496" y="93"/>
                  <a:pt x="339" y="51"/>
                  <a:pt x="216" y="121"/>
                </a:cubicBezTo>
                <a:close/>
                <a:moveTo>
                  <a:pt x="495" y="605"/>
                </a:moveTo>
                <a:cubicBezTo>
                  <a:pt x="351" y="688"/>
                  <a:pt x="167" y="638"/>
                  <a:pt x="83" y="495"/>
                </a:cubicBezTo>
                <a:cubicBezTo>
                  <a:pt x="0" y="351"/>
                  <a:pt x="50" y="166"/>
                  <a:pt x="194" y="83"/>
                </a:cubicBezTo>
                <a:cubicBezTo>
                  <a:pt x="338" y="0"/>
                  <a:pt x="523" y="49"/>
                  <a:pt x="606" y="193"/>
                </a:cubicBezTo>
                <a:cubicBezTo>
                  <a:pt x="689" y="337"/>
                  <a:pt x="639" y="522"/>
                  <a:pt x="495" y="605"/>
                </a:cubicBezTo>
                <a:close/>
                <a:moveTo>
                  <a:pt x="238" y="160"/>
                </a:moveTo>
                <a:cubicBezTo>
                  <a:pt x="137" y="219"/>
                  <a:pt x="102" y="349"/>
                  <a:pt x="161" y="450"/>
                </a:cubicBezTo>
                <a:cubicBezTo>
                  <a:pt x="219" y="551"/>
                  <a:pt x="349" y="586"/>
                  <a:pt x="451" y="528"/>
                </a:cubicBezTo>
                <a:cubicBezTo>
                  <a:pt x="552" y="469"/>
                  <a:pt x="587" y="339"/>
                  <a:pt x="528" y="238"/>
                </a:cubicBezTo>
                <a:cubicBezTo>
                  <a:pt x="470" y="136"/>
                  <a:pt x="340" y="102"/>
                  <a:pt x="238" y="160"/>
                </a:cubicBezTo>
                <a:close/>
                <a:moveTo>
                  <a:pt x="460" y="543"/>
                </a:moveTo>
                <a:cubicBezTo>
                  <a:pt x="350" y="607"/>
                  <a:pt x="209" y="569"/>
                  <a:pt x="145" y="459"/>
                </a:cubicBezTo>
                <a:cubicBezTo>
                  <a:pt x="82" y="349"/>
                  <a:pt x="120" y="208"/>
                  <a:pt x="230" y="145"/>
                </a:cubicBezTo>
                <a:cubicBezTo>
                  <a:pt x="339" y="81"/>
                  <a:pt x="480" y="119"/>
                  <a:pt x="544" y="229"/>
                </a:cubicBezTo>
                <a:cubicBezTo>
                  <a:pt x="607" y="339"/>
                  <a:pt x="570" y="480"/>
                  <a:pt x="460" y="543"/>
                </a:cubicBezTo>
                <a:close/>
                <a:moveTo>
                  <a:pt x="377" y="344"/>
                </a:moveTo>
                <a:cubicBezTo>
                  <a:pt x="377" y="362"/>
                  <a:pt x="362" y="376"/>
                  <a:pt x="345" y="376"/>
                </a:cubicBezTo>
                <a:cubicBezTo>
                  <a:pt x="327" y="376"/>
                  <a:pt x="312" y="362"/>
                  <a:pt x="312" y="344"/>
                </a:cubicBezTo>
                <a:cubicBezTo>
                  <a:pt x="312" y="326"/>
                  <a:pt x="327" y="311"/>
                  <a:pt x="345" y="311"/>
                </a:cubicBezTo>
                <a:cubicBezTo>
                  <a:pt x="362" y="311"/>
                  <a:pt x="377" y="326"/>
                  <a:pt x="377" y="344"/>
                </a:cubicBezTo>
                <a:close/>
                <a:moveTo>
                  <a:pt x="359" y="158"/>
                </a:moveTo>
                <a:cubicBezTo>
                  <a:pt x="359" y="166"/>
                  <a:pt x="353" y="172"/>
                  <a:pt x="345" y="172"/>
                </a:cubicBezTo>
                <a:lnTo>
                  <a:pt x="344" y="172"/>
                </a:lnTo>
                <a:cubicBezTo>
                  <a:pt x="336" y="172"/>
                  <a:pt x="330" y="166"/>
                  <a:pt x="330" y="158"/>
                </a:cubicBezTo>
                <a:lnTo>
                  <a:pt x="330" y="135"/>
                </a:lnTo>
                <a:cubicBezTo>
                  <a:pt x="330" y="127"/>
                  <a:pt x="336" y="121"/>
                  <a:pt x="344" y="121"/>
                </a:cubicBezTo>
                <a:lnTo>
                  <a:pt x="345" y="121"/>
                </a:lnTo>
                <a:cubicBezTo>
                  <a:pt x="353" y="121"/>
                  <a:pt x="359" y="127"/>
                  <a:pt x="359" y="135"/>
                </a:cubicBezTo>
                <a:lnTo>
                  <a:pt x="359" y="158"/>
                </a:lnTo>
                <a:close/>
                <a:moveTo>
                  <a:pt x="359" y="553"/>
                </a:moveTo>
                <a:cubicBezTo>
                  <a:pt x="359" y="560"/>
                  <a:pt x="353" y="567"/>
                  <a:pt x="345" y="567"/>
                </a:cubicBezTo>
                <a:lnTo>
                  <a:pt x="344" y="567"/>
                </a:lnTo>
                <a:cubicBezTo>
                  <a:pt x="336" y="567"/>
                  <a:pt x="330" y="560"/>
                  <a:pt x="330" y="553"/>
                </a:cubicBezTo>
                <a:lnTo>
                  <a:pt x="330" y="530"/>
                </a:lnTo>
                <a:cubicBezTo>
                  <a:pt x="330" y="522"/>
                  <a:pt x="336" y="516"/>
                  <a:pt x="344" y="516"/>
                </a:cubicBezTo>
                <a:lnTo>
                  <a:pt x="345" y="516"/>
                </a:lnTo>
                <a:cubicBezTo>
                  <a:pt x="353" y="516"/>
                  <a:pt x="359" y="522"/>
                  <a:pt x="359" y="530"/>
                </a:cubicBezTo>
                <a:lnTo>
                  <a:pt x="359" y="553"/>
                </a:lnTo>
                <a:close/>
                <a:moveTo>
                  <a:pt x="159" y="326"/>
                </a:moveTo>
                <a:cubicBezTo>
                  <a:pt x="166" y="326"/>
                  <a:pt x="173" y="333"/>
                  <a:pt x="173" y="340"/>
                </a:cubicBezTo>
                <a:lnTo>
                  <a:pt x="173" y="342"/>
                </a:lnTo>
                <a:cubicBezTo>
                  <a:pt x="173" y="350"/>
                  <a:pt x="166" y="356"/>
                  <a:pt x="159" y="356"/>
                </a:cubicBezTo>
                <a:lnTo>
                  <a:pt x="136" y="356"/>
                </a:lnTo>
                <a:cubicBezTo>
                  <a:pt x="128" y="356"/>
                  <a:pt x="122" y="350"/>
                  <a:pt x="122" y="342"/>
                </a:cubicBezTo>
                <a:lnTo>
                  <a:pt x="122" y="340"/>
                </a:lnTo>
                <a:cubicBezTo>
                  <a:pt x="122" y="333"/>
                  <a:pt x="128" y="326"/>
                  <a:pt x="136" y="326"/>
                </a:cubicBezTo>
                <a:lnTo>
                  <a:pt x="159" y="326"/>
                </a:lnTo>
                <a:close/>
                <a:moveTo>
                  <a:pt x="553" y="326"/>
                </a:moveTo>
                <a:cubicBezTo>
                  <a:pt x="561" y="326"/>
                  <a:pt x="567" y="333"/>
                  <a:pt x="567" y="340"/>
                </a:cubicBezTo>
                <a:lnTo>
                  <a:pt x="567" y="342"/>
                </a:lnTo>
                <a:cubicBezTo>
                  <a:pt x="567" y="350"/>
                  <a:pt x="561" y="356"/>
                  <a:pt x="553" y="356"/>
                </a:cubicBezTo>
                <a:lnTo>
                  <a:pt x="530" y="356"/>
                </a:lnTo>
                <a:cubicBezTo>
                  <a:pt x="523" y="356"/>
                  <a:pt x="516" y="350"/>
                  <a:pt x="516" y="342"/>
                </a:cubicBezTo>
                <a:lnTo>
                  <a:pt x="516" y="340"/>
                </a:lnTo>
                <a:cubicBezTo>
                  <a:pt x="516" y="333"/>
                  <a:pt x="523" y="326"/>
                  <a:pt x="530" y="326"/>
                </a:cubicBezTo>
                <a:lnTo>
                  <a:pt x="553" y="326"/>
                </a:lnTo>
                <a:close/>
                <a:moveTo>
                  <a:pt x="363" y="344"/>
                </a:moveTo>
                <a:cubicBezTo>
                  <a:pt x="363" y="354"/>
                  <a:pt x="355" y="362"/>
                  <a:pt x="345" y="362"/>
                </a:cubicBezTo>
                <a:cubicBezTo>
                  <a:pt x="335" y="362"/>
                  <a:pt x="327" y="354"/>
                  <a:pt x="327" y="344"/>
                </a:cubicBezTo>
                <a:lnTo>
                  <a:pt x="327" y="219"/>
                </a:lnTo>
                <a:cubicBezTo>
                  <a:pt x="327" y="209"/>
                  <a:pt x="335" y="201"/>
                  <a:pt x="345" y="201"/>
                </a:cubicBezTo>
                <a:cubicBezTo>
                  <a:pt x="355" y="201"/>
                  <a:pt x="363" y="209"/>
                  <a:pt x="363" y="219"/>
                </a:cubicBezTo>
                <a:lnTo>
                  <a:pt x="363" y="344"/>
                </a:lnTo>
                <a:close/>
                <a:moveTo>
                  <a:pt x="289" y="427"/>
                </a:moveTo>
                <a:cubicBezTo>
                  <a:pt x="281" y="435"/>
                  <a:pt x="269" y="436"/>
                  <a:pt x="262" y="429"/>
                </a:cubicBezTo>
                <a:cubicBezTo>
                  <a:pt x="255" y="422"/>
                  <a:pt x="255" y="409"/>
                  <a:pt x="263" y="402"/>
                </a:cubicBezTo>
                <a:lnTo>
                  <a:pt x="329" y="336"/>
                </a:lnTo>
                <a:cubicBezTo>
                  <a:pt x="337" y="328"/>
                  <a:pt x="349" y="327"/>
                  <a:pt x="356" y="334"/>
                </a:cubicBezTo>
                <a:cubicBezTo>
                  <a:pt x="363" y="341"/>
                  <a:pt x="362" y="354"/>
                  <a:pt x="355" y="361"/>
                </a:cubicBezTo>
                <a:lnTo>
                  <a:pt x="289" y="427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4" name="Freeform 11"/>
          <p:cNvSpPr>
            <a:spLocks noEditPoints="1"/>
          </p:cNvSpPr>
          <p:nvPr/>
        </p:nvSpPr>
        <p:spPr bwMode="auto">
          <a:xfrm>
            <a:off x="4459263" y="5708173"/>
            <a:ext cx="485093" cy="662230"/>
          </a:xfrm>
          <a:custGeom>
            <a:avLst/>
            <a:gdLst>
              <a:gd name="T0" fmla="*/ 90 w 446"/>
              <a:gd name="T1" fmla="*/ 226 h 608"/>
              <a:gd name="T2" fmla="*/ 137 w 446"/>
              <a:gd name="T3" fmla="*/ 337 h 608"/>
              <a:gd name="T4" fmla="*/ 175 w 446"/>
              <a:gd name="T5" fmla="*/ 425 h 608"/>
              <a:gd name="T6" fmla="*/ 261 w 446"/>
              <a:gd name="T7" fmla="*/ 428 h 608"/>
              <a:gd name="T8" fmla="*/ 280 w 446"/>
              <a:gd name="T9" fmla="*/ 393 h 608"/>
              <a:gd name="T10" fmla="*/ 328 w 446"/>
              <a:gd name="T11" fmla="*/ 304 h 608"/>
              <a:gd name="T12" fmla="*/ 223 w 446"/>
              <a:gd name="T13" fmla="*/ 93 h 608"/>
              <a:gd name="T14" fmla="*/ 184 w 446"/>
              <a:gd name="T15" fmla="*/ 456 h 608"/>
              <a:gd name="T16" fmla="*/ 141 w 446"/>
              <a:gd name="T17" fmla="*/ 405 h 608"/>
              <a:gd name="T18" fmla="*/ 94 w 446"/>
              <a:gd name="T19" fmla="*/ 319 h 608"/>
              <a:gd name="T20" fmla="*/ 223 w 446"/>
              <a:gd name="T21" fmla="*/ 65 h 608"/>
              <a:gd name="T22" fmla="*/ 351 w 446"/>
              <a:gd name="T23" fmla="*/ 319 h 608"/>
              <a:gd name="T24" fmla="*/ 305 w 446"/>
              <a:gd name="T25" fmla="*/ 405 h 608"/>
              <a:gd name="T26" fmla="*/ 261 w 446"/>
              <a:gd name="T27" fmla="*/ 456 h 608"/>
              <a:gd name="T28" fmla="*/ 159 w 446"/>
              <a:gd name="T29" fmla="*/ 545 h 608"/>
              <a:gd name="T30" fmla="*/ 267 w 446"/>
              <a:gd name="T31" fmla="*/ 566 h 608"/>
              <a:gd name="T32" fmla="*/ 267 w 446"/>
              <a:gd name="T33" fmla="*/ 524 h 608"/>
              <a:gd name="T34" fmla="*/ 172 w 446"/>
              <a:gd name="T35" fmla="*/ 558 h 608"/>
              <a:gd name="T36" fmla="*/ 276 w 446"/>
              <a:gd name="T37" fmla="*/ 558 h 608"/>
              <a:gd name="T38" fmla="*/ 289 w 446"/>
              <a:gd name="T39" fmla="*/ 545 h 608"/>
              <a:gd name="T40" fmla="*/ 159 w 446"/>
              <a:gd name="T41" fmla="*/ 480 h 608"/>
              <a:gd name="T42" fmla="*/ 289 w 446"/>
              <a:gd name="T43" fmla="*/ 545 h 608"/>
              <a:gd name="T44" fmla="*/ 287 w 446"/>
              <a:gd name="T45" fmla="*/ 254 h 608"/>
              <a:gd name="T46" fmla="*/ 244 w 446"/>
              <a:gd name="T47" fmla="*/ 298 h 608"/>
              <a:gd name="T48" fmla="*/ 202 w 446"/>
              <a:gd name="T49" fmla="*/ 298 h 608"/>
              <a:gd name="T50" fmla="*/ 158 w 446"/>
              <a:gd name="T51" fmla="*/ 254 h 608"/>
              <a:gd name="T52" fmla="*/ 158 w 446"/>
              <a:gd name="T53" fmla="*/ 212 h 608"/>
              <a:gd name="T54" fmla="*/ 202 w 446"/>
              <a:gd name="T55" fmla="*/ 168 h 608"/>
              <a:gd name="T56" fmla="*/ 244 w 446"/>
              <a:gd name="T57" fmla="*/ 168 h 608"/>
              <a:gd name="T58" fmla="*/ 287 w 446"/>
              <a:gd name="T59" fmla="*/ 212 h 608"/>
              <a:gd name="T60" fmla="*/ 428 w 446"/>
              <a:gd name="T61" fmla="*/ 206 h 608"/>
              <a:gd name="T62" fmla="*/ 405 w 446"/>
              <a:gd name="T63" fmla="*/ 226 h 608"/>
              <a:gd name="T64" fmla="*/ 428 w 446"/>
              <a:gd name="T65" fmla="*/ 239 h 608"/>
              <a:gd name="T66" fmla="*/ 428 w 446"/>
              <a:gd name="T67" fmla="*/ 206 h 608"/>
              <a:gd name="T68" fmla="*/ 379 w 446"/>
              <a:gd name="T69" fmla="*/ 90 h 608"/>
              <a:gd name="T70" fmla="*/ 356 w 446"/>
              <a:gd name="T71" fmla="*/ 67 h 608"/>
              <a:gd name="T72" fmla="*/ 362 w 446"/>
              <a:gd name="T73" fmla="*/ 107 h 608"/>
              <a:gd name="T74" fmla="*/ 239 w 446"/>
              <a:gd name="T75" fmla="*/ 44 h 608"/>
              <a:gd name="T76" fmla="*/ 222 w 446"/>
              <a:gd name="T77" fmla="*/ 0 h 608"/>
              <a:gd name="T78" fmla="*/ 206 w 446"/>
              <a:gd name="T79" fmla="*/ 44 h 608"/>
              <a:gd name="T80" fmla="*/ 81 w 446"/>
              <a:gd name="T81" fmla="*/ 109 h 608"/>
              <a:gd name="T82" fmla="*/ 89 w 446"/>
              <a:gd name="T83" fmla="*/ 69 h 608"/>
              <a:gd name="T84" fmla="*/ 65 w 446"/>
              <a:gd name="T85" fmla="*/ 93 h 608"/>
              <a:gd name="T86" fmla="*/ 39 w 446"/>
              <a:gd name="T87" fmla="*/ 226 h 608"/>
              <a:gd name="T88" fmla="*/ 17 w 446"/>
              <a:gd name="T89" fmla="*/ 206 h 608"/>
              <a:gd name="T90" fmla="*/ 17 w 446"/>
              <a:gd name="T91" fmla="*/ 239 h 608"/>
              <a:gd name="T92" fmla="*/ 39 w 446"/>
              <a:gd name="T93" fmla="*/ 226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46" h="608">
                <a:moveTo>
                  <a:pt x="223" y="93"/>
                </a:moveTo>
                <a:cubicBezTo>
                  <a:pt x="149" y="93"/>
                  <a:pt x="90" y="153"/>
                  <a:pt x="90" y="226"/>
                </a:cubicBezTo>
                <a:cubicBezTo>
                  <a:pt x="90" y="261"/>
                  <a:pt x="117" y="303"/>
                  <a:pt x="117" y="304"/>
                </a:cubicBezTo>
                <a:cubicBezTo>
                  <a:pt x="123" y="313"/>
                  <a:pt x="132" y="327"/>
                  <a:pt x="137" y="337"/>
                </a:cubicBezTo>
                <a:lnTo>
                  <a:pt x="165" y="393"/>
                </a:lnTo>
                <a:cubicBezTo>
                  <a:pt x="171" y="403"/>
                  <a:pt x="175" y="417"/>
                  <a:pt x="175" y="425"/>
                </a:cubicBezTo>
                <a:cubicBezTo>
                  <a:pt x="175" y="426"/>
                  <a:pt x="178" y="428"/>
                  <a:pt x="184" y="428"/>
                </a:cubicBezTo>
                <a:lnTo>
                  <a:pt x="261" y="428"/>
                </a:lnTo>
                <a:cubicBezTo>
                  <a:pt x="267" y="428"/>
                  <a:pt x="270" y="426"/>
                  <a:pt x="271" y="425"/>
                </a:cubicBezTo>
                <a:cubicBezTo>
                  <a:pt x="270" y="417"/>
                  <a:pt x="275" y="403"/>
                  <a:pt x="280" y="393"/>
                </a:cubicBezTo>
                <a:lnTo>
                  <a:pt x="309" y="337"/>
                </a:lnTo>
                <a:cubicBezTo>
                  <a:pt x="313" y="327"/>
                  <a:pt x="322" y="313"/>
                  <a:pt x="328" y="304"/>
                </a:cubicBezTo>
                <a:cubicBezTo>
                  <a:pt x="337" y="289"/>
                  <a:pt x="356" y="254"/>
                  <a:pt x="356" y="226"/>
                </a:cubicBezTo>
                <a:cubicBezTo>
                  <a:pt x="356" y="153"/>
                  <a:pt x="296" y="93"/>
                  <a:pt x="223" y="93"/>
                </a:cubicBezTo>
                <a:close/>
                <a:moveTo>
                  <a:pt x="261" y="456"/>
                </a:moveTo>
                <a:lnTo>
                  <a:pt x="184" y="456"/>
                </a:lnTo>
                <a:cubicBezTo>
                  <a:pt x="163" y="456"/>
                  <a:pt x="147" y="442"/>
                  <a:pt x="147" y="425"/>
                </a:cubicBezTo>
                <a:cubicBezTo>
                  <a:pt x="147" y="423"/>
                  <a:pt x="145" y="414"/>
                  <a:pt x="141" y="405"/>
                </a:cubicBezTo>
                <a:lnTo>
                  <a:pt x="112" y="349"/>
                </a:lnTo>
                <a:cubicBezTo>
                  <a:pt x="107" y="341"/>
                  <a:pt x="99" y="327"/>
                  <a:pt x="94" y="319"/>
                </a:cubicBezTo>
                <a:cubicBezTo>
                  <a:pt x="91" y="314"/>
                  <a:pt x="62" y="268"/>
                  <a:pt x="62" y="226"/>
                </a:cubicBezTo>
                <a:cubicBezTo>
                  <a:pt x="62" y="137"/>
                  <a:pt x="134" y="65"/>
                  <a:pt x="223" y="65"/>
                </a:cubicBezTo>
                <a:cubicBezTo>
                  <a:pt x="311" y="65"/>
                  <a:pt x="383" y="137"/>
                  <a:pt x="383" y="226"/>
                </a:cubicBezTo>
                <a:cubicBezTo>
                  <a:pt x="383" y="268"/>
                  <a:pt x="354" y="314"/>
                  <a:pt x="351" y="319"/>
                </a:cubicBezTo>
                <a:cubicBezTo>
                  <a:pt x="346" y="327"/>
                  <a:pt x="338" y="341"/>
                  <a:pt x="333" y="349"/>
                </a:cubicBezTo>
                <a:lnTo>
                  <a:pt x="305" y="405"/>
                </a:lnTo>
                <a:cubicBezTo>
                  <a:pt x="301" y="414"/>
                  <a:pt x="298" y="423"/>
                  <a:pt x="298" y="425"/>
                </a:cubicBezTo>
                <a:cubicBezTo>
                  <a:pt x="298" y="442"/>
                  <a:pt x="282" y="456"/>
                  <a:pt x="261" y="456"/>
                </a:cubicBezTo>
                <a:close/>
                <a:moveTo>
                  <a:pt x="180" y="524"/>
                </a:moveTo>
                <a:cubicBezTo>
                  <a:pt x="169" y="524"/>
                  <a:pt x="159" y="534"/>
                  <a:pt x="159" y="545"/>
                </a:cubicBezTo>
                <a:cubicBezTo>
                  <a:pt x="159" y="556"/>
                  <a:pt x="169" y="566"/>
                  <a:pt x="180" y="566"/>
                </a:cubicBezTo>
                <a:lnTo>
                  <a:pt x="267" y="566"/>
                </a:lnTo>
                <a:cubicBezTo>
                  <a:pt x="279" y="566"/>
                  <a:pt x="289" y="556"/>
                  <a:pt x="289" y="545"/>
                </a:cubicBezTo>
                <a:cubicBezTo>
                  <a:pt x="289" y="534"/>
                  <a:pt x="279" y="524"/>
                  <a:pt x="267" y="524"/>
                </a:cubicBezTo>
                <a:lnTo>
                  <a:pt x="180" y="524"/>
                </a:lnTo>
                <a:close/>
                <a:moveTo>
                  <a:pt x="172" y="558"/>
                </a:moveTo>
                <a:cubicBezTo>
                  <a:pt x="173" y="586"/>
                  <a:pt x="196" y="608"/>
                  <a:pt x="224" y="608"/>
                </a:cubicBezTo>
                <a:cubicBezTo>
                  <a:pt x="252" y="608"/>
                  <a:pt x="275" y="586"/>
                  <a:pt x="276" y="558"/>
                </a:cubicBezTo>
                <a:lnTo>
                  <a:pt x="172" y="558"/>
                </a:lnTo>
                <a:close/>
                <a:moveTo>
                  <a:pt x="289" y="545"/>
                </a:moveTo>
                <a:lnTo>
                  <a:pt x="159" y="545"/>
                </a:lnTo>
                <a:lnTo>
                  <a:pt x="159" y="480"/>
                </a:lnTo>
                <a:lnTo>
                  <a:pt x="289" y="480"/>
                </a:lnTo>
                <a:lnTo>
                  <a:pt x="289" y="545"/>
                </a:lnTo>
                <a:close/>
                <a:moveTo>
                  <a:pt x="309" y="233"/>
                </a:moveTo>
                <a:cubicBezTo>
                  <a:pt x="309" y="245"/>
                  <a:pt x="299" y="254"/>
                  <a:pt x="287" y="254"/>
                </a:cubicBezTo>
                <a:lnTo>
                  <a:pt x="244" y="254"/>
                </a:lnTo>
                <a:lnTo>
                  <a:pt x="244" y="298"/>
                </a:lnTo>
                <a:cubicBezTo>
                  <a:pt x="244" y="309"/>
                  <a:pt x="234" y="319"/>
                  <a:pt x="223" y="319"/>
                </a:cubicBezTo>
                <a:cubicBezTo>
                  <a:pt x="211" y="319"/>
                  <a:pt x="202" y="309"/>
                  <a:pt x="202" y="298"/>
                </a:cubicBezTo>
                <a:lnTo>
                  <a:pt x="202" y="254"/>
                </a:lnTo>
                <a:lnTo>
                  <a:pt x="158" y="254"/>
                </a:lnTo>
                <a:cubicBezTo>
                  <a:pt x="146" y="254"/>
                  <a:pt x="137" y="245"/>
                  <a:pt x="137" y="233"/>
                </a:cubicBezTo>
                <a:cubicBezTo>
                  <a:pt x="137" y="221"/>
                  <a:pt x="146" y="212"/>
                  <a:pt x="158" y="212"/>
                </a:cubicBezTo>
                <a:lnTo>
                  <a:pt x="202" y="212"/>
                </a:lnTo>
                <a:lnTo>
                  <a:pt x="202" y="168"/>
                </a:lnTo>
                <a:cubicBezTo>
                  <a:pt x="202" y="157"/>
                  <a:pt x="211" y="147"/>
                  <a:pt x="223" y="147"/>
                </a:cubicBezTo>
                <a:cubicBezTo>
                  <a:pt x="234" y="147"/>
                  <a:pt x="244" y="157"/>
                  <a:pt x="244" y="168"/>
                </a:cubicBezTo>
                <a:lnTo>
                  <a:pt x="244" y="212"/>
                </a:lnTo>
                <a:lnTo>
                  <a:pt x="287" y="212"/>
                </a:lnTo>
                <a:cubicBezTo>
                  <a:pt x="299" y="212"/>
                  <a:pt x="309" y="221"/>
                  <a:pt x="309" y="233"/>
                </a:cubicBezTo>
                <a:close/>
                <a:moveTo>
                  <a:pt x="428" y="206"/>
                </a:moveTo>
                <a:lnTo>
                  <a:pt x="404" y="206"/>
                </a:lnTo>
                <a:cubicBezTo>
                  <a:pt x="405" y="212"/>
                  <a:pt x="405" y="219"/>
                  <a:pt x="405" y="226"/>
                </a:cubicBezTo>
                <a:cubicBezTo>
                  <a:pt x="405" y="230"/>
                  <a:pt x="405" y="235"/>
                  <a:pt x="405" y="239"/>
                </a:cubicBezTo>
                <a:lnTo>
                  <a:pt x="428" y="239"/>
                </a:lnTo>
                <a:cubicBezTo>
                  <a:pt x="438" y="239"/>
                  <a:pt x="446" y="232"/>
                  <a:pt x="446" y="222"/>
                </a:cubicBezTo>
                <a:cubicBezTo>
                  <a:pt x="446" y="213"/>
                  <a:pt x="438" y="206"/>
                  <a:pt x="428" y="206"/>
                </a:cubicBezTo>
                <a:close/>
                <a:moveTo>
                  <a:pt x="362" y="107"/>
                </a:moveTo>
                <a:lnTo>
                  <a:pt x="379" y="90"/>
                </a:lnTo>
                <a:cubicBezTo>
                  <a:pt x="386" y="83"/>
                  <a:pt x="386" y="72"/>
                  <a:pt x="380" y="66"/>
                </a:cubicBezTo>
                <a:cubicBezTo>
                  <a:pt x="373" y="60"/>
                  <a:pt x="362" y="60"/>
                  <a:pt x="356" y="67"/>
                </a:cubicBezTo>
                <a:lnTo>
                  <a:pt x="338" y="84"/>
                </a:lnTo>
                <a:cubicBezTo>
                  <a:pt x="347" y="91"/>
                  <a:pt x="355" y="99"/>
                  <a:pt x="362" y="107"/>
                </a:cubicBezTo>
                <a:close/>
                <a:moveTo>
                  <a:pt x="222" y="43"/>
                </a:moveTo>
                <a:cubicBezTo>
                  <a:pt x="228" y="43"/>
                  <a:pt x="233" y="43"/>
                  <a:pt x="239" y="44"/>
                </a:cubicBezTo>
                <a:lnTo>
                  <a:pt x="239" y="18"/>
                </a:lnTo>
                <a:cubicBezTo>
                  <a:pt x="239" y="8"/>
                  <a:pt x="231" y="0"/>
                  <a:pt x="222" y="0"/>
                </a:cubicBezTo>
                <a:cubicBezTo>
                  <a:pt x="213" y="0"/>
                  <a:pt x="206" y="8"/>
                  <a:pt x="206" y="18"/>
                </a:cubicBezTo>
                <a:lnTo>
                  <a:pt x="206" y="44"/>
                </a:lnTo>
                <a:cubicBezTo>
                  <a:pt x="211" y="43"/>
                  <a:pt x="217" y="43"/>
                  <a:pt x="222" y="43"/>
                </a:cubicBezTo>
                <a:close/>
                <a:moveTo>
                  <a:pt x="81" y="109"/>
                </a:moveTo>
                <a:cubicBezTo>
                  <a:pt x="89" y="101"/>
                  <a:pt x="96" y="93"/>
                  <a:pt x="105" y="86"/>
                </a:cubicBezTo>
                <a:lnTo>
                  <a:pt x="89" y="69"/>
                </a:lnTo>
                <a:cubicBezTo>
                  <a:pt x="82" y="63"/>
                  <a:pt x="71" y="62"/>
                  <a:pt x="65" y="69"/>
                </a:cubicBezTo>
                <a:cubicBezTo>
                  <a:pt x="58" y="75"/>
                  <a:pt x="58" y="86"/>
                  <a:pt x="65" y="93"/>
                </a:cubicBezTo>
                <a:lnTo>
                  <a:pt x="81" y="109"/>
                </a:lnTo>
                <a:close/>
                <a:moveTo>
                  <a:pt x="39" y="226"/>
                </a:moveTo>
                <a:cubicBezTo>
                  <a:pt x="39" y="219"/>
                  <a:pt x="40" y="212"/>
                  <a:pt x="41" y="206"/>
                </a:cubicBezTo>
                <a:lnTo>
                  <a:pt x="17" y="206"/>
                </a:lnTo>
                <a:cubicBezTo>
                  <a:pt x="7" y="206"/>
                  <a:pt x="0" y="213"/>
                  <a:pt x="0" y="222"/>
                </a:cubicBezTo>
                <a:cubicBezTo>
                  <a:pt x="0" y="232"/>
                  <a:pt x="7" y="239"/>
                  <a:pt x="17" y="239"/>
                </a:cubicBezTo>
                <a:lnTo>
                  <a:pt x="40" y="239"/>
                </a:lnTo>
                <a:cubicBezTo>
                  <a:pt x="40" y="235"/>
                  <a:pt x="39" y="230"/>
                  <a:pt x="39" y="22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5" name="Freeform 12"/>
          <p:cNvSpPr>
            <a:spLocks noEditPoints="1"/>
          </p:cNvSpPr>
          <p:nvPr/>
        </p:nvSpPr>
        <p:spPr bwMode="auto">
          <a:xfrm>
            <a:off x="1572098" y="5710813"/>
            <a:ext cx="841004" cy="656952"/>
          </a:xfrm>
          <a:custGeom>
            <a:avLst/>
            <a:gdLst>
              <a:gd name="T0" fmla="*/ 451 w 771"/>
              <a:gd name="T1" fmla="*/ 411 h 602"/>
              <a:gd name="T2" fmla="*/ 457 w 771"/>
              <a:gd name="T3" fmla="*/ 396 h 602"/>
              <a:gd name="T4" fmla="*/ 459 w 771"/>
              <a:gd name="T5" fmla="*/ 388 h 602"/>
              <a:gd name="T6" fmla="*/ 463 w 771"/>
              <a:gd name="T7" fmla="*/ 372 h 602"/>
              <a:gd name="T8" fmla="*/ 464 w 771"/>
              <a:gd name="T9" fmla="*/ 365 h 602"/>
              <a:gd name="T10" fmla="*/ 466 w 771"/>
              <a:gd name="T11" fmla="*/ 341 h 602"/>
              <a:gd name="T12" fmla="*/ 233 w 771"/>
              <a:gd name="T13" fmla="*/ 139 h 602"/>
              <a:gd name="T14" fmla="*/ 201 w 771"/>
              <a:gd name="T15" fmla="*/ 141 h 602"/>
              <a:gd name="T16" fmla="*/ 201 w 771"/>
              <a:gd name="T17" fmla="*/ 141 h 602"/>
              <a:gd name="T18" fmla="*/ 0 w 771"/>
              <a:gd name="T19" fmla="*/ 341 h 602"/>
              <a:gd name="T20" fmla="*/ 61 w 771"/>
              <a:gd name="T21" fmla="*/ 477 h 602"/>
              <a:gd name="T22" fmla="*/ 37 w 771"/>
              <a:gd name="T23" fmla="*/ 602 h 602"/>
              <a:gd name="T24" fmla="*/ 129 w 771"/>
              <a:gd name="T25" fmla="*/ 522 h 602"/>
              <a:gd name="T26" fmla="*/ 233 w 771"/>
              <a:gd name="T27" fmla="*/ 544 h 602"/>
              <a:gd name="T28" fmla="*/ 363 w 771"/>
              <a:gd name="T29" fmla="*/ 509 h 602"/>
              <a:gd name="T30" fmla="*/ 363 w 771"/>
              <a:gd name="T31" fmla="*/ 509 h 602"/>
              <a:gd name="T32" fmla="*/ 383 w 771"/>
              <a:gd name="T33" fmla="*/ 496 h 602"/>
              <a:gd name="T34" fmla="*/ 389 w 771"/>
              <a:gd name="T35" fmla="*/ 491 h 602"/>
              <a:gd name="T36" fmla="*/ 402 w 771"/>
              <a:gd name="T37" fmla="*/ 480 h 602"/>
              <a:gd name="T38" fmla="*/ 408 w 771"/>
              <a:gd name="T39" fmla="*/ 474 h 602"/>
              <a:gd name="T40" fmla="*/ 419 w 771"/>
              <a:gd name="T41" fmla="*/ 462 h 602"/>
              <a:gd name="T42" fmla="*/ 424 w 771"/>
              <a:gd name="T43" fmla="*/ 457 h 602"/>
              <a:gd name="T44" fmla="*/ 448 w 771"/>
              <a:gd name="T45" fmla="*/ 417 h 602"/>
              <a:gd name="T46" fmla="*/ 451 w 771"/>
              <a:gd name="T47" fmla="*/ 411 h 602"/>
              <a:gd name="T48" fmla="*/ 771 w 771"/>
              <a:gd name="T49" fmla="*/ 263 h 602"/>
              <a:gd name="T50" fmla="*/ 771 w 771"/>
              <a:gd name="T51" fmla="*/ 263 h 602"/>
              <a:gd name="T52" fmla="*/ 469 w 771"/>
              <a:gd name="T53" fmla="*/ 0 h 602"/>
              <a:gd name="T54" fmla="*/ 243 w 771"/>
              <a:gd name="T55" fmla="*/ 89 h 602"/>
              <a:gd name="T56" fmla="*/ 508 w 771"/>
              <a:gd name="T57" fmla="*/ 341 h 602"/>
              <a:gd name="T58" fmla="*/ 424 w 771"/>
              <a:gd name="T59" fmla="*/ 523 h 602"/>
              <a:gd name="T60" fmla="*/ 469 w 771"/>
              <a:gd name="T61" fmla="*/ 526 h 602"/>
              <a:gd name="T62" fmla="*/ 603 w 771"/>
              <a:gd name="T63" fmla="*/ 498 h 602"/>
              <a:gd name="T64" fmla="*/ 722 w 771"/>
              <a:gd name="T65" fmla="*/ 602 h 602"/>
              <a:gd name="T66" fmla="*/ 692 w 771"/>
              <a:gd name="T67" fmla="*/ 440 h 602"/>
              <a:gd name="T68" fmla="*/ 771 w 771"/>
              <a:gd name="T69" fmla="*/ 26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71" h="602">
                <a:moveTo>
                  <a:pt x="451" y="411"/>
                </a:moveTo>
                <a:cubicBezTo>
                  <a:pt x="453" y="406"/>
                  <a:pt x="455" y="401"/>
                  <a:pt x="457" y="396"/>
                </a:cubicBezTo>
                <a:cubicBezTo>
                  <a:pt x="458" y="393"/>
                  <a:pt x="458" y="391"/>
                  <a:pt x="459" y="388"/>
                </a:cubicBezTo>
                <a:cubicBezTo>
                  <a:pt x="460" y="383"/>
                  <a:pt x="462" y="377"/>
                  <a:pt x="463" y="372"/>
                </a:cubicBezTo>
                <a:cubicBezTo>
                  <a:pt x="463" y="370"/>
                  <a:pt x="464" y="367"/>
                  <a:pt x="464" y="365"/>
                </a:cubicBezTo>
                <a:cubicBezTo>
                  <a:pt x="465" y="357"/>
                  <a:pt x="466" y="349"/>
                  <a:pt x="466" y="341"/>
                </a:cubicBezTo>
                <a:cubicBezTo>
                  <a:pt x="466" y="230"/>
                  <a:pt x="361" y="139"/>
                  <a:pt x="233" y="139"/>
                </a:cubicBezTo>
                <a:cubicBezTo>
                  <a:pt x="222" y="139"/>
                  <a:pt x="212" y="140"/>
                  <a:pt x="201" y="141"/>
                </a:cubicBezTo>
                <a:lnTo>
                  <a:pt x="201" y="141"/>
                </a:lnTo>
                <a:cubicBezTo>
                  <a:pt x="88" y="154"/>
                  <a:pt x="0" y="239"/>
                  <a:pt x="0" y="341"/>
                </a:cubicBezTo>
                <a:cubicBezTo>
                  <a:pt x="0" y="394"/>
                  <a:pt x="23" y="441"/>
                  <a:pt x="61" y="477"/>
                </a:cubicBezTo>
                <a:lnTo>
                  <a:pt x="37" y="602"/>
                </a:lnTo>
                <a:lnTo>
                  <a:pt x="129" y="522"/>
                </a:lnTo>
                <a:cubicBezTo>
                  <a:pt x="161" y="536"/>
                  <a:pt x="196" y="544"/>
                  <a:pt x="233" y="544"/>
                </a:cubicBezTo>
                <a:cubicBezTo>
                  <a:pt x="281" y="544"/>
                  <a:pt x="325" y="531"/>
                  <a:pt x="363" y="509"/>
                </a:cubicBezTo>
                <a:cubicBezTo>
                  <a:pt x="363" y="509"/>
                  <a:pt x="363" y="509"/>
                  <a:pt x="363" y="509"/>
                </a:cubicBezTo>
                <a:cubicBezTo>
                  <a:pt x="370" y="505"/>
                  <a:pt x="376" y="500"/>
                  <a:pt x="383" y="496"/>
                </a:cubicBezTo>
                <a:cubicBezTo>
                  <a:pt x="385" y="494"/>
                  <a:pt x="387" y="493"/>
                  <a:pt x="389" y="491"/>
                </a:cubicBezTo>
                <a:cubicBezTo>
                  <a:pt x="393" y="487"/>
                  <a:pt x="398" y="484"/>
                  <a:pt x="402" y="480"/>
                </a:cubicBezTo>
                <a:cubicBezTo>
                  <a:pt x="404" y="478"/>
                  <a:pt x="406" y="476"/>
                  <a:pt x="408" y="474"/>
                </a:cubicBezTo>
                <a:cubicBezTo>
                  <a:pt x="412" y="470"/>
                  <a:pt x="415" y="466"/>
                  <a:pt x="419" y="462"/>
                </a:cubicBezTo>
                <a:cubicBezTo>
                  <a:pt x="421" y="460"/>
                  <a:pt x="422" y="458"/>
                  <a:pt x="424" y="457"/>
                </a:cubicBezTo>
                <a:cubicBezTo>
                  <a:pt x="433" y="445"/>
                  <a:pt x="442" y="431"/>
                  <a:pt x="448" y="417"/>
                </a:cubicBezTo>
                <a:cubicBezTo>
                  <a:pt x="449" y="415"/>
                  <a:pt x="450" y="413"/>
                  <a:pt x="451" y="411"/>
                </a:cubicBezTo>
                <a:close/>
                <a:moveTo>
                  <a:pt x="771" y="263"/>
                </a:moveTo>
                <a:lnTo>
                  <a:pt x="771" y="263"/>
                </a:lnTo>
                <a:cubicBezTo>
                  <a:pt x="771" y="118"/>
                  <a:pt x="635" y="0"/>
                  <a:pt x="469" y="0"/>
                </a:cubicBezTo>
                <a:cubicBezTo>
                  <a:pt x="379" y="0"/>
                  <a:pt x="299" y="35"/>
                  <a:pt x="243" y="89"/>
                </a:cubicBezTo>
                <a:cubicBezTo>
                  <a:pt x="390" y="94"/>
                  <a:pt x="508" y="205"/>
                  <a:pt x="508" y="341"/>
                </a:cubicBezTo>
                <a:cubicBezTo>
                  <a:pt x="508" y="413"/>
                  <a:pt x="476" y="477"/>
                  <a:pt x="424" y="523"/>
                </a:cubicBezTo>
                <a:cubicBezTo>
                  <a:pt x="439" y="525"/>
                  <a:pt x="453" y="526"/>
                  <a:pt x="469" y="526"/>
                </a:cubicBezTo>
                <a:cubicBezTo>
                  <a:pt x="517" y="526"/>
                  <a:pt x="563" y="516"/>
                  <a:pt x="603" y="498"/>
                </a:cubicBezTo>
                <a:lnTo>
                  <a:pt x="722" y="602"/>
                </a:lnTo>
                <a:lnTo>
                  <a:pt x="692" y="440"/>
                </a:lnTo>
                <a:cubicBezTo>
                  <a:pt x="741" y="393"/>
                  <a:pt x="771" y="331"/>
                  <a:pt x="771" y="263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6" name="Freeform 13"/>
          <p:cNvSpPr>
            <a:spLocks noEditPoints="1"/>
          </p:cNvSpPr>
          <p:nvPr/>
        </p:nvSpPr>
        <p:spPr bwMode="auto">
          <a:xfrm>
            <a:off x="7067794" y="3605451"/>
            <a:ext cx="835731" cy="656952"/>
          </a:xfrm>
          <a:custGeom>
            <a:avLst/>
            <a:gdLst>
              <a:gd name="T0" fmla="*/ 282 w 766"/>
              <a:gd name="T1" fmla="*/ 304 h 600"/>
              <a:gd name="T2" fmla="*/ 391 w 766"/>
              <a:gd name="T3" fmla="*/ 248 h 600"/>
              <a:gd name="T4" fmla="*/ 596 w 766"/>
              <a:gd name="T5" fmla="*/ 213 h 600"/>
              <a:gd name="T6" fmla="*/ 652 w 766"/>
              <a:gd name="T7" fmla="*/ 129 h 600"/>
              <a:gd name="T8" fmla="*/ 570 w 766"/>
              <a:gd name="T9" fmla="*/ 186 h 600"/>
              <a:gd name="T10" fmla="*/ 391 w 766"/>
              <a:gd name="T11" fmla="*/ 195 h 600"/>
              <a:gd name="T12" fmla="*/ 766 w 766"/>
              <a:gd name="T13" fmla="*/ 80 h 600"/>
              <a:gd name="T14" fmla="*/ 465 w 766"/>
              <a:gd name="T15" fmla="*/ 32 h 600"/>
              <a:gd name="T16" fmla="*/ 437 w 766"/>
              <a:gd name="T17" fmla="*/ 0 h 600"/>
              <a:gd name="T18" fmla="*/ 154 w 766"/>
              <a:gd name="T19" fmla="*/ 32 h 600"/>
              <a:gd name="T20" fmla="*/ 175 w 766"/>
              <a:gd name="T21" fmla="*/ 80 h 600"/>
              <a:gd name="T22" fmla="*/ 216 w 766"/>
              <a:gd name="T23" fmla="*/ 135 h 600"/>
              <a:gd name="T24" fmla="*/ 706 w 766"/>
              <a:gd name="T25" fmla="*/ 80 h 600"/>
              <a:gd name="T26" fmla="*/ 355 w 766"/>
              <a:gd name="T27" fmla="*/ 394 h 600"/>
              <a:gd name="T28" fmla="*/ 706 w 766"/>
              <a:gd name="T29" fmla="*/ 410 h 600"/>
              <a:gd name="T30" fmla="*/ 361 w 766"/>
              <a:gd name="T31" fmla="*/ 427 h 600"/>
              <a:gd name="T32" fmla="*/ 362 w 766"/>
              <a:gd name="T33" fmla="*/ 478 h 600"/>
              <a:gd name="T34" fmla="*/ 437 w 766"/>
              <a:gd name="T35" fmla="*/ 595 h 600"/>
              <a:gd name="T36" fmla="*/ 465 w 766"/>
              <a:gd name="T37" fmla="*/ 478 h 600"/>
              <a:gd name="T38" fmla="*/ 603 w 766"/>
              <a:gd name="T39" fmla="*/ 592 h 600"/>
              <a:gd name="T40" fmla="*/ 591 w 766"/>
              <a:gd name="T41" fmla="*/ 478 h 600"/>
              <a:gd name="T42" fmla="*/ 766 w 766"/>
              <a:gd name="T43" fmla="*/ 427 h 600"/>
              <a:gd name="T44" fmla="*/ 747 w 766"/>
              <a:gd name="T45" fmla="*/ 80 h 600"/>
              <a:gd name="T46" fmla="*/ 161 w 766"/>
              <a:gd name="T47" fmla="*/ 310 h 600"/>
              <a:gd name="T48" fmla="*/ 235 w 766"/>
              <a:gd name="T49" fmla="*/ 236 h 600"/>
              <a:gd name="T50" fmla="*/ 86 w 766"/>
              <a:gd name="T51" fmla="*/ 236 h 600"/>
              <a:gd name="T52" fmla="*/ 208 w 766"/>
              <a:gd name="T53" fmla="*/ 325 h 600"/>
              <a:gd name="T54" fmla="*/ 181 w 766"/>
              <a:gd name="T55" fmla="*/ 325 h 600"/>
              <a:gd name="T56" fmla="*/ 188 w 766"/>
              <a:gd name="T57" fmla="*/ 339 h 600"/>
              <a:gd name="T58" fmla="*/ 196 w 766"/>
              <a:gd name="T59" fmla="*/ 510 h 600"/>
              <a:gd name="T60" fmla="*/ 129 w 766"/>
              <a:gd name="T61" fmla="*/ 510 h 600"/>
              <a:gd name="T62" fmla="*/ 137 w 766"/>
              <a:gd name="T63" fmla="*/ 339 h 600"/>
              <a:gd name="T64" fmla="*/ 145 w 766"/>
              <a:gd name="T65" fmla="*/ 325 h 600"/>
              <a:gd name="T66" fmla="*/ 0 w 766"/>
              <a:gd name="T67" fmla="*/ 438 h 600"/>
              <a:gd name="T68" fmla="*/ 66 w 766"/>
              <a:gd name="T69" fmla="*/ 600 h 600"/>
              <a:gd name="T70" fmla="*/ 89 w 766"/>
              <a:gd name="T71" fmla="*/ 432 h 600"/>
              <a:gd name="T72" fmla="*/ 230 w 766"/>
              <a:gd name="T73" fmla="*/ 600 h 600"/>
              <a:gd name="T74" fmla="*/ 253 w 766"/>
              <a:gd name="T75" fmla="*/ 432 h 600"/>
              <a:gd name="T76" fmla="*/ 321 w 766"/>
              <a:gd name="T77" fmla="*/ 600 h 600"/>
              <a:gd name="T78" fmla="*/ 208 w 766"/>
              <a:gd name="T79" fmla="*/ 325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66" h="600">
                <a:moveTo>
                  <a:pt x="391" y="195"/>
                </a:moveTo>
                <a:lnTo>
                  <a:pt x="282" y="304"/>
                </a:lnTo>
                <a:cubicBezTo>
                  <a:pt x="293" y="310"/>
                  <a:pt x="303" y="317"/>
                  <a:pt x="312" y="326"/>
                </a:cubicBezTo>
                <a:lnTo>
                  <a:pt x="391" y="248"/>
                </a:lnTo>
                <a:lnTo>
                  <a:pt x="476" y="333"/>
                </a:lnTo>
                <a:lnTo>
                  <a:pt x="596" y="213"/>
                </a:lnTo>
                <a:lnTo>
                  <a:pt x="614" y="259"/>
                </a:lnTo>
                <a:lnTo>
                  <a:pt x="652" y="129"/>
                </a:lnTo>
                <a:lnTo>
                  <a:pt x="522" y="167"/>
                </a:lnTo>
                <a:lnTo>
                  <a:pt x="570" y="186"/>
                </a:lnTo>
                <a:lnTo>
                  <a:pt x="476" y="280"/>
                </a:lnTo>
                <a:lnTo>
                  <a:pt x="391" y="195"/>
                </a:lnTo>
                <a:close/>
                <a:moveTo>
                  <a:pt x="766" y="80"/>
                </a:moveTo>
                <a:lnTo>
                  <a:pt x="766" y="80"/>
                </a:lnTo>
                <a:lnTo>
                  <a:pt x="766" y="32"/>
                </a:lnTo>
                <a:lnTo>
                  <a:pt x="465" y="32"/>
                </a:lnTo>
                <a:lnTo>
                  <a:pt x="465" y="0"/>
                </a:lnTo>
                <a:lnTo>
                  <a:pt x="437" y="0"/>
                </a:lnTo>
                <a:lnTo>
                  <a:pt x="437" y="32"/>
                </a:lnTo>
                <a:lnTo>
                  <a:pt x="154" y="32"/>
                </a:lnTo>
                <a:lnTo>
                  <a:pt x="154" y="80"/>
                </a:lnTo>
                <a:lnTo>
                  <a:pt x="175" y="80"/>
                </a:lnTo>
                <a:lnTo>
                  <a:pt x="175" y="122"/>
                </a:lnTo>
                <a:cubicBezTo>
                  <a:pt x="190" y="124"/>
                  <a:pt x="203" y="128"/>
                  <a:pt x="216" y="135"/>
                </a:cubicBezTo>
                <a:lnTo>
                  <a:pt x="216" y="80"/>
                </a:lnTo>
                <a:lnTo>
                  <a:pt x="706" y="80"/>
                </a:lnTo>
                <a:lnTo>
                  <a:pt x="706" y="394"/>
                </a:lnTo>
                <a:lnTo>
                  <a:pt x="355" y="394"/>
                </a:lnTo>
                <a:cubicBezTo>
                  <a:pt x="356" y="399"/>
                  <a:pt x="358" y="404"/>
                  <a:pt x="359" y="410"/>
                </a:cubicBezTo>
                <a:lnTo>
                  <a:pt x="706" y="410"/>
                </a:lnTo>
                <a:lnTo>
                  <a:pt x="706" y="427"/>
                </a:lnTo>
                <a:lnTo>
                  <a:pt x="361" y="427"/>
                </a:lnTo>
                <a:cubicBezTo>
                  <a:pt x="361" y="430"/>
                  <a:pt x="362" y="434"/>
                  <a:pt x="362" y="438"/>
                </a:cubicBezTo>
                <a:lnTo>
                  <a:pt x="362" y="478"/>
                </a:lnTo>
                <a:lnTo>
                  <a:pt x="437" y="478"/>
                </a:lnTo>
                <a:lnTo>
                  <a:pt x="437" y="595"/>
                </a:lnTo>
                <a:lnTo>
                  <a:pt x="465" y="595"/>
                </a:lnTo>
                <a:lnTo>
                  <a:pt x="465" y="478"/>
                </a:lnTo>
                <a:lnTo>
                  <a:pt x="560" y="478"/>
                </a:lnTo>
                <a:lnTo>
                  <a:pt x="603" y="592"/>
                </a:lnTo>
                <a:lnTo>
                  <a:pt x="631" y="585"/>
                </a:lnTo>
                <a:lnTo>
                  <a:pt x="591" y="478"/>
                </a:lnTo>
                <a:lnTo>
                  <a:pt x="766" y="478"/>
                </a:lnTo>
                <a:lnTo>
                  <a:pt x="766" y="427"/>
                </a:lnTo>
                <a:lnTo>
                  <a:pt x="747" y="427"/>
                </a:lnTo>
                <a:lnTo>
                  <a:pt x="747" y="80"/>
                </a:lnTo>
                <a:lnTo>
                  <a:pt x="766" y="80"/>
                </a:lnTo>
                <a:close/>
                <a:moveTo>
                  <a:pt x="161" y="310"/>
                </a:moveTo>
                <a:lnTo>
                  <a:pt x="161" y="310"/>
                </a:lnTo>
                <a:cubicBezTo>
                  <a:pt x="202" y="310"/>
                  <a:pt x="235" y="277"/>
                  <a:pt x="235" y="236"/>
                </a:cubicBezTo>
                <a:cubicBezTo>
                  <a:pt x="235" y="194"/>
                  <a:pt x="202" y="161"/>
                  <a:pt x="161" y="161"/>
                </a:cubicBezTo>
                <a:cubicBezTo>
                  <a:pt x="119" y="161"/>
                  <a:pt x="86" y="194"/>
                  <a:pt x="86" y="236"/>
                </a:cubicBezTo>
                <a:cubicBezTo>
                  <a:pt x="86" y="277"/>
                  <a:pt x="119" y="310"/>
                  <a:pt x="161" y="310"/>
                </a:cubicBezTo>
                <a:close/>
                <a:moveTo>
                  <a:pt x="208" y="325"/>
                </a:moveTo>
                <a:lnTo>
                  <a:pt x="208" y="325"/>
                </a:lnTo>
                <a:lnTo>
                  <a:pt x="181" y="325"/>
                </a:lnTo>
                <a:lnTo>
                  <a:pt x="185" y="328"/>
                </a:lnTo>
                <a:cubicBezTo>
                  <a:pt x="188" y="331"/>
                  <a:pt x="190" y="336"/>
                  <a:pt x="188" y="339"/>
                </a:cubicBezTo>
                <a:lnTo>
                  <a:pt x="178" y="365"/>
                </a:lnTo>
                <a:lnTo>
                  <a:pt x="196" y="510"/>
                </a:lnTo>
                <a:lnTo>
                  <a:pt x="163" y="540"/>
                </a:lnTo>
                <a:lnTo>
                  <a:pt x="129" y="510"/>
                </a:lnTo>
                <a:lnTo>
                  <a:pt x="147" y="365"/>
                </a:lnTo>
                <a:lnTo>
                  <a:pt x="137" y="339"/>
                </a:lnTo>
                <a:cubicBezTo>
                  <a:pt x="135" y="336"/>
                  <a:pt x="137" y="331"/>
                  <a:pt x="140" y="328"/>
                </a:cubicBezTo>
                <a:lnTo>
                  <a:pt x="145" y="325"/>
                </a:lnTo>
                <a:lnTo>
                  <a:pt x="112" y="325"/>
                </a:lnTo>
                <a:cubicBezTo>
                  <a:pt x="50" y="325"/>
                  <a:pt x="0" y="376"/>
                  <a:pt x="0" y="438"/>
                </a:cubicBezTo>
                <a:lnTo>
                  <a:pt x="0" y="600"/>
                </a:lnTo>
                <a:lnTo>
                  <a:pt x="66" y="600"/>
                </a:lnTo>
                <a:lnTo>
                  <a:pt x="66" y="432"/>
                </a:lnTo>
                <a:lnTo>
                  <a:pt x="89" y="432"/>
                </a:lnTo>
                <a:lnTo>
                  <a:pt x="89" y="600"/>
                </a:lnTo>
                <a:lnTo>
                  <a:pt x="230" y="600"/>
                </a:lnTo>
                <a:lnTo>
                  <a:pt x="230" y="432"/>
                </a:lnTo>
                <a:lnTo>
                  <a:pt x="253" y="432"/>
                </a:lnTo>
                <a:lnTo>
                  <a:pt x="253" y="600"/>
                </a:lnTo>
                <a:lnTo>
                  <a:pt x="321" y="600"/>
                </a:lnTo>
                <a:lnTo>
                  <a:pt x="321" y="438"/>
                </a:lnTo>
                <a:cubicBezTo>
                  <a:pt x="321" y="376"/>
                  <a:pt x="271" y="325"/>
                  <a:pt x="208" y="325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7" name="Freeform 14"/>
          <p:cNvSpPr>
            <a:spLocks noEditPoints="1"/>
          </p:cNvSpPr>
          <p:nvPr/>
        </p:nvSpPr>
        <p:spPr bwMode="auto">
          <a:xfrm>
            <a:off x="4438172" y="3605451"/>
            <a:ext cx="527275" cy="659590"/>
          </a:xfrm>
          <a:custGeom>
            <a:avLst/>
            <a:gdLst>
              <a:gd name="T0" fmla="*/ 82 w 484"/>
              <a:gd name="T1" fmla="*/ 166 h 606"/>
              <a:gd name="T2" fmla="*/ 82 w 484"/>
              <a:gd name="T3" fmla="*/ 186 h 606"/>
              <a:gd name="T4" fmla="*/ 331 w 484"/>
              <a:gd name="T5" fmla="*/ 193 h 606"/>
              <a:gd name="T6" fmla="*/ 331 w 484"/>
              <a:gd name="T7" fmla="*/ 173 h 606"/>
              <a:gd name="T8" fmla="*/ 387 w 484"/>
              <a:gd name="T9" fmla="*/ 556 h 606"/>
              <a:gd name="T10" fmla="*/ 388 w 484"/>
              <a:gd name="T11" fmla="*/ 564 h 606"/>
              <a:gd name="T12" fmla="*/ 418 w 484"/>
              <a:gd name="T13" fmla="*/ 594 h 606"/>
              <a:gd name="T14" fmla="*/ 474 w 484"/>
              <a:gd name="T15" fmla="*/ 581 h 606"/>
              <a:gd name="T16" fmla="*/ 474 w 484"/>
              <a:gd name="T17" fmla="*/ 531 h 606"/>
              <a:gd name="T18" fmla="*/ 444 w 484"/>
              <a:gd name="T19" fmla="*/ 501 h 606"/>
              <a:gd name="T20" fmla="*/ 418 w 484"/>
              <a:gd name="T21" fmla="*/ 519 h 606"/>
              <a:gd name="T22" fmla="*/ 384 w 484"/>
              <a:gd name="T23" fmla="*/ 553 h 606"/>
              <a:gd name="T24" fmla="*/ 218 w 484"/>
              <a:gd name="T25" fmla="*/ 354 h 606"/>
              <a:gd name="T26" fmla="*/ 229 w 484"/>
              <a:gd name="T27" fmla="*/ 336 h 606"/>
              <a:gd name="T28" fmla="*/ 207 w 484"/>
              <a:gd name="T29" fmla="*/ 320 h 606"/>
              <a:gd name="T30" fmla="*/ 207 w 484"/>
              <a:gd name="T31" fmla="*/ 327 h 606"/>
              <a:gd name="T32" fmla="*/ 246 w 484"/>
              <a:gd name="T33" fmla="*/ 422 h 606"/>
              <a:gd name="T34" fmla="*/ 297 w 484"/>
              <a:gd name="T35" fmla="*/ 364 h 606"/>
              <a:gd name="T36" fmla="*/ 296 w 484"/>
              <a:gd name="T37" fmla="*/ 357 h 606"/>
              <a:gd name="T38" fmla="*/ 224 w 484"/>
              <a:gd name="T39" fmla="*/ 362 h 606"/>
              <a:gd name="T40" fmla="*/ 224 w 484"/>
              <a:gd name="T41" fmla="*/ 368 h 606"/>
              <a:gd name="T42" fmla="*/ 246 w 484"/>
              <a:gd name="T43" fmla="*/ 422 h 606"/>
              <a:gd name="T44" fmla="*/ 429 w 484"/>
              <a:gd name="T45" fmla="*/ 493 h 606"/>
              <a:gd name="T46" fmla="*/ 429 w 484"/>
              <a:gd name="T47" fmla="*/ 487 h 606"/>
              <a:gd name="T48" fmla="*/ 394 w 484"/>
              <a:gd name="T49" fmla="*/ 451 h 606"/>
              <a:gd name="T50" fmla="*/ 256 w 484"/>
              <a:gd name="T51" fmla="*/ 425 h 606"/>
              <a:gd name="T52" fmla="*/ 256 w 484"/>
              <a:gd name="T53" fmla="*/ 432 h 606"/>
              <a:gd name="T54" fmla="*/ 354 w 484"/>
              <a:gd name="T55" fmla="*/ 530 h 606"/>
              <a:gd name="T56" fmla="*/ 395 w 484"/>
              <a:gd name="T57" fmla="*/ 528 h 606"/>
              <a:gd name="T58" fmla="*/ 20 w 484"/>
              <a:gd name="T59" fmla="*/ 150 h 606"/>
              <a:gd name="T60" fmla="*/ 89 w 484"/>
              <a:gd name="T61" fmla="*/ 152 h 606"/>
              <a:gd name="T62" fmla="*/ 141 w 484"/>
              <a:gd name="T63" fmla="*/ 100 h 606"/>
              <a:gd name="T64" fmla="*/ 141 w 484"/>
              <a:gd name="T65" fmla="*/ 93 h 606"/>
              <a:gd name="T66" fmla="*/ 383 w 484"/>
              <a:gd name="T67" fmla="*/ 28 h 606"/>
              <a:gd name="T68" fmla="*/ 394 w 484"/>
              <a:gd name="T69" fmla="*/ 422 h 606"/>
              <a:gd name="T70" fmla="*/ 414 w 484"/>
              <a:gd name="T71" fmla="*/ 449 h 606"/>
              <a:gd name="T72" fmla="*/ 414 w 484"/>
              <a:gd name="T73" fmla="*/ 39 h 606"/>
              <a:gd name="T74" fmla="*/ 383 w 484"/>
              <a:gd name="T75" fmla="*/ 0 h 606"/>
              <a:gd name="T76" fmla="*/ 121 w 484"/>
              <a:gd name="T77" fmla="*/ 2 h 606"/>
              <a:gd name="T78" fmla="*/ 0 w 484"/>
              <a:gd name="T79" fmla="*/ 123 h 606"/>
              <a:gd name="T80" fmla="*/ 0 w 484"/>
              <a:gd name="T81" fmla="*/ 492 h 606"/>
              <a:gd name="T82" fmla="*/ 31 w 484"/>
              <a:gd name="T83" fmla="*/ 530 h 606"/>
              <a:gd name="T84" fmla="*/ 319 w 484"/>
              <a:gd name="T85" fmla="*/ 524 h 606"/>
              <a:gd name="T86" fmla="*/ 305 w 484"/>
              <a:gd name="T87" fmla="*/ 503 h 606"/>
              <a:gd name="T88" fmla="*/ 20 w 484"/>
              <a:gd name="T89" fmla="*/ 492 h 606"/>
              <a:gd name="T90" fmla="*/ 20 w 484"/>
              <a:gd name="T91" fmla="*/ 150 h 606"/>
              <a:gd name="T92" fmla="*/ 156 w 484"/>
              <a:gd name="T93" fmla="*/ 322 h 606"/>
              <a:gd name="T94" fmla="*/ 156 w 484"/>
              <a:gd name="T95" fmla="*/ 301 h 606"/>
              <a:gd name="T96" fmla="*/ 82 w 484"/>
              <a:gd name="T97" fmla="*/ 294 h 606"/>
              <a:gd name="T98" fmla="*/ 82 w 484"/>
              <a:gd name="T99" fmla="*/ 315 h 606"/>
              <a:gd name="T100" fmla="*/ 82 w 484"/>
              <a:gd name="T101" fmla="*/ 272 h 606"/>
              <a:gd name="T102" fmla="*/ 331 w 484"/>
              <a:gd name="T103" fmla="*/ 279 h 606"/>
              <a:gd name="T104" fmla="*/ 331 w 484"/>
              <a:gd name="T105" fmla="*/ 258 h 606"/>
              <a:gd name="T106" fmla="*/ 82 w 484"/>
              <a:gd name="T107" fmla="*/ 252 h 606"/>
              <a:gd name="T108" fmla="*/ 82 w 484"/>
              <a:gd name="T109" fmla="*/ 272 h 606"/>
              <a:gd name="T110" fmla="*/ 82 w 484"/>
              <a:gd name="T111" fmla="*/ 236 h 606"/>
              <a:gd name="T112" fmla="*/ 331 w 484"/>
              <a:gd name="T113" fmla="*/ 229 h 606"/>
              <a:gd name="T114" fmla="*/ 331 w 484"/>
              <a:gd name="T115" fmla="*/ 209 h 606"/>
              <a:gd name="T116" fmla="*/ 82 w 484"/>
              <a:gd name="T117" fmla="*/ 216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84" h="606">
                <a:moveTo>
                  <a:pt x="331" y="166"/>
                </a:moveTo>
                <a:lnTo>
                  <a:pt x="82" y="166"/>
                </a:lnTo>
                <a:lnTo>
                  <a:pt x="82" y="173"/>
                </a:lnTo>
                <a:lnTo>
                  <a:pt x="82" y="186"/>
                </a:lnTo>
                <a:lnTo>
                  <a:pt x="82" y="193"/>
                </a:lnTo>
                <a:lnTo>
                  <a:pt x="331" y="193"/>
                </a:lnTo>
                <a:lnTo>
                  <a:pt x="331" y="186"/>
                </a:lnTo>
                <a:lnTo>
                  <a:pt x="331" y="173"/>
                </a:lnTo>
                <a:lnTo>
                  <a:pt x="331" y="166"/>
                </a:lnTo>
                <a:close/>
                <a:moveTo>
                  <a:pt x="387" y="556"/>
                </a:moveTo>
                <a:lnTo>
                  <a:pt x="384" y="560"/>
                </a:lnTo>
                <a:lnTo>
                  <a:pt x="388" y="564"/>
                </a:lnTo>
                <a:lnTo>
                  <a:pt x="408" y="583"/>
                </a:lnTo>
                <a:lnTo>
                  <a:pt x="418" y="594"/>
                </a:lnTo>
                <a:cubicBezTo>
                  <a:pt x="430" y="606"/>
                  <a:pt x="450" y="606"/>
                  <a:pt x="462" y="594"/>
                </a:cubicBezTo>
                <a:lnTo>
                  <a:pt x="474" y="581"/>
                </a:lnTo>
                <a:cubicBezTo>
                  <a:pt x="481" y="575"/>
                  <a:pt x="484" y="565"/>
                  <a:pt x="483" y="556"/>
                </a:cubicBezTo>
                <a:cubicBezTo>
                  <a:pt x="484" y="548"/>
                  <a:pt x="481" y="538"/>
                  <a:pt x="474" y="531"/>
                </a:cubicBezTo>
                <a:lnTo>
                  <a:pt x="462" y="519"/>
                </a:lnTo>
                <a:lnTo>
                  <a:pt x="444" y="501"/>
                </a:lnTo>
                <a:lnTo>
                  <a:pt x="440" y="497"/>
                </a:lnTo>
                <a:lnTo>
                  <a:pt x="418" y="519"/>
                </a:lnTo>
                <a:lnTo>
                  <a:pt x="412" y="525"/>
                </a:lnTo>
                <a:lnTo>
                  <a:pt x="384" y="553"/>
                </a:lnTo>
                <a:lnTo>
                  <a:pt x="387" y="556"/>
                </a:lnTo>
                <a:close/>
                <a:moveTo>
                  <a:pt x="218" y="354"/>
                </a:moveTo>
                <a:lnTo>
                  <a:pt x="234" y="338"/>
                </a:lnTo>
                <a:lnTo>
                  <a:pt x="229" y="336"/>
                </a:lnTo>
                <a:lnTo>
                  <a:pt x="234" y="331"/>
                </a:lnTo>
                <a:lnTo>
                  <a:pt x="207" y="320"/>
                </a:lnTo>
                <a:lnTo>
                  <a:pt x="211" y="328"/>
                </a:lnTo>
                <a:lnTo>
                  <a:pt x="207" y="327"/>
                </a:lnTo>
                <a:lnTo>
                  <a:pt x="218" y="354"/>
                </a:lnTo>
                <a:close/>
                <a:moveTo>
                  <a:pt x="246" y="422"/>
                </a:moveTo>
                <a:lnTo>
                  <a:pt x="302" y="366"/>
                </a:lnTo>
                <a:lnTo>
                  <a:pt x="297" y="364"/>
                </a:lnTo>
                <a:lnTo>
                  <a:pt x="302" y="359"/>
                </a:lnTo>
                <a:lnTo>
                  <a:pt x="296" y="357"/>
                </a:lnTo>
                <a:lnTo>
                  <a:pt x="249" y="337"/>
                </a:lnTo>
                <a:lnTo>
                  <a:pt x="224" y="362"/>
                </a:lnTo>
                <a:lnTo>
                  <a:pt x="226" y="367"/>
                </a:lnTo>
                <a:lnTo>
                  <a:pt x="224" y="368"/>
                </a:lnTo>
                <a:lnTo>
                  <a:pt x="243" y="416"/>
                </a:lnTo>
                <a:lnTo>
                  <a:pt x="246" y="422"/>
                </a:lnTo>
                <a:close/>
                <a:moveTo>
                  <a:pt x="412" y="511"/>
                </a:moveTo>
                <a:lnTo>
                  <a:pt x="429" y="493"/>
                </a:lnTo>
                <a:lnTo>
                  <a:pt x="426" y="490"/>
                </a:lnTo>
                <a:lnTo>
                  <a:pt x="429" y="487"/>
                </a:lnTo>
                <a:lnTo>
                  <a:pt x="414" y="472"/>
                </a:lnTo>
                <a:lnTo>
                  <a:pt x="394" y="451"/>
                </a:lnTo>
                <a:lnTo>
                  <a:pt x="312" y="369"/>
                </a:lnTo>
                <a:lnTo>
                  <a:pt x="256" y="425"/>
                </a:lnTo>
                <a:lnTo>
                  <a:pt x="260" y="429"/>
                </a:lnTo>
                <a:lnTo>
                  <a:pt x="256" y="432"/>
                </a:lnTo>
                <a:lnTo>
                  <a:pt x="334" y="510"/>
                </a:lnTo>
                <a:lnTo>
                  <a:pt x="354" y="530"/>
                </a:lnTo>
                <a:lnTo>
                  <a:pt x="374" y="549"/>
                </a:lnTo>
                <a:lnTo>
                  <a:pt x="395" y="528"/>
                </a:lnTo>
                <a:lnTo>
                  <a:pt x="412" y="511"/>
                </a:lnTo>
                <a:close/>
                <a:moveTo>
                  <a:pt x="20" y="150"/>
                </a:moveTo>
                <a:lnTo>
                  <a:pt x="89" y="152"/>
                </a:lnTo>
                <a:lnTo>
                  <a:pt x="89" y="152"/>
                </a:lnTo>
                <a:lnTo>
                  <a:pt x="89" y="152"/>
                </a:lnTo>
                <a:cubicBezTo>
                  <a:pt x="118" y="152"/>
                  <a:pt x="141" y="129"/>
                  <a:pt x="141" y="100"/>
                </a:cubicBezTo>
                <a:lnTo>
                  <a:pt x="141" y="94"/>
                </a:lnTo>
                <a:lnTo>
                  <a:pt x="141" y="93"/>
                </a:lnTo>
                <a:lnTo>
                  <a:pt x="141" y="28"/>
                </a:lnTo>
                <a:lnTo>
                  <a:pt x="383" y="28"/>
                </a:lnTo>
                <a:cubicBezTo>
                  <a:pt x="389" y="28"/>
                  <a:pt x="394" y="32"/>
                  <a:pt x="394" y="38"/>
                </a:cubicBezTo>
                <a:lnTo>
                  <a:pt x="394" y="422"/>
                </a:lnTo>
                <a:lnTo>
                  <a:pt x="394" y="429"/>
                </a:lnTo>
                <a:lnTo>
                  <a:pt x="414" y="449"/>
                </a:lnTo>
                <a:lnTo>
                  <a:pt x="414" y="443"/>
                </a:lnTo>
                <a:lnTo>
                  <a:pt x="414" y="39"/>
                </a:lnTo>
                <a:lnTo>
                  <a:pt x="414" y="32"/>
                </a:lnTo>
                <a:cubicBezTo>
                  <a:pt x="414" y="15"/>
                  <a:pt x="400" y="0"/>
                  <a:pt x="383" y="0"/>
                </a:cubicBezTo>
                <a:lnTo>
                  <a:pt x="123" y="0"/>
                </a:lnTo>
                <a:lnTo>
                  <a:pt x="121" y="2"/>
                </a:lnTo>
                <a:lnTo>
                  <a:pt x="1" y="122"/>
                </a:lnTo>
                <a:lnTo>
                  <a:pt x="0" y="123"/>
                </a:lnTo>
                <a:lnTo>
                  <a:pt x="0" y="130"/>
                </a:lnTo>
                <a:lnTo>
                  <a:pt x="0" y="492"/>
                </a:lnTo>
                <a:lnTo>
                  <a:pt x="0" y="499"/>
                </a:lnTo>
                <a:cubicBezTo>
                  <a:pt x="0" y="516"/>
                  <a:pt x="14" y="530"/>
                  <a:pt x="31" y="530"/>
                </a:cubicBezTo>
                <a:lnTo>
                  <a:pt x="326" y="530"/>
                </a:lnTo>
                <a:lnTo>
                  <a:pt x="319" y="524"/>
                </a:lnTo>
                <a:lnTo>
                  <a:pt x="326" y="524"/>
                </a:lnTo>
                <a:lnTo>
                  <a:pt x="305" y="503"/>
                </a:lnTo>
                <a:lnTo>
                  <a:pt x="31" y="503"/>
                </a:lnTo>
                <a:cubicBezTo>
                  <a:pt x="25" y="503"/>
                  <a:pt x="21" y="498"/>
                  <a:pt x="20" y="492"/>
                </a:cubicBezTo>
                <a:lnTo>
                  <a:pt x="20" y="492"/>
                </a:lnTo>
                <a:lnTo>
                  <a:pt x="20" y="150"/>
                </a:lnTo>
                <a:close/>
                <a:moveTo>
                  <a:pt x="82" y="322"/>
                </a:moveTo>
                <a:lnTo>
                  <a:pt x="156" y="322"/>
                </a:lnTo>
                <a:lnTo>
                  <a:pt x="156" y="315"/>
                </a:lnTo>
                <a:lnTo>
                  <a:pt x="156" y="301"/>
                </a:lnTo>
                <a:lnTo>
                  <a:pt x="156" y="294"/>
                </a:lnTo>
                <a:lnTo>
                  <a:pt x="82" y="294"/>
                </a:lnTo>
                <a:lnTo>
                  <a:pt x="82" y="301"/>
                </a:lnTo>
                <a:lnTo>
                  <a:pt x="82" y="315"/>
                </a:lnTo>
                <a:lnTo>
                  <a:pt x="82" y="322"/>
                </a:lnTo>
                <a:close/>
                <a:moveTo>
                  <a:pt x="82" y="272"/>
                </a:moveTo>
                <a:lnTo>
                  <a:pt x="82" y="279"/>
                </a:lnTo>
                <a:lnTo>
                  <a:pt x="331" y="279"/>
                </a:lnTo>
                <a:lnTo>
                  <a:pt x="331" y="272"/>
                </a:lnTo>
                <a:lnTo>
                  <a:pt x="331" y="258"/>
                </a:lnTo>
                <a:lnTo>
                  <a:pt x="331" y="252"/>
                </a:lnTo>
                <a:lnTo>
                  <a:pt x="82" y="252"/>
                </a:lnTo>
                <a:lnTo>
                  <a:pt x="82" y="258"/>
                </a:lnTo>
                <a:lnTo>
                  <a:pt x="82" y="272"/>
                </a:lnTo>
                <a:close/>
                <a:moveTo>
                  <a:pt x="82" y="229"/>
                </a:moveTo>
                <a:lnTo>
                  <a:pt x="82" y="236"/>
                </a:lnTo>
                <a:lnTo>
                  <a:pt x="331" y="236"/>
                </a:lnTo>
                <a:lnTo>
                  <a:pt x="331" y="229"/>
                </a:lnTo>
                <a:lnTo>
                  <a:pt x="331" y="216"/>
                </a:lnTo>
                <a:lnTo>
                  <a:pt x="331" y="209"/>
                </a:lnTo>
                <a:lnTo>
                  <a:pt x="82" y="209"/>
                </a:lnTo>
                <a:lnTo>
                  <a:pt x="82" y="216"/>
                </a:lnTo>
                <a:lnTo>
                  <a:pt x="82" y="229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8" name="Freeform 15"/>
          <p:cNvSpPr>
            <a:spLocks noEditPoints="1"/>
          </p:cNvSpPr>
          <p:nvPr/>
        </p:nvSpPr>
        <p:spPr bwMode="auto">
          <a:xfrm>
            <a:off x="8694895" y="5708173"/>
            <a:ext cx="619547" cy="659590"/>
          </a:xfrm>
          <a:custGeom>
            <a:avLst/>
            <a:gdLst>
              <a:gd name="T0" fmla="*/ 171 w 568"/>
              <a:gd name="T1" fmla="*/ 92 h 606"/>
              <a:gd name="T2" fmla="*/ 372 w 568"/>
              <a:gd name="T3" fmla="*/ 67 h 606"/>
              <a:gd name="T4" fmla="*/ 300 w 568"/>
              <a:gd name="T5" fmla="*/ 41 h 606"/>
              <a:gd name="T6" fmla="*/ 217 w 568"/>
              <a:gd name="T7" fmla="*/ 41 h 606"/>
              <a:gd name="T8" fmla="*/ 145 w 568"/>
              <a:gd name="T9" fmla="*/ 67 h 606"/>
              <a:gd name="T10" fmla="*/ 468 w 568"/>
              <a:gd name="T11" fmla="*/ 525 h 606"/>
              <a:gd name="T12" fmla="*/ 475 w 568"/>
              <a:gd name="T13" fmla="*/ 507 h 606"/>
              <a:gd name="T14" fmla="*/ 443 w 568"/>
              <a:gd name="T15" fmla="*/ 393 h 606"/>
              <a:gd name="T16" fmla="*/ 422 w 568"/>
              <a:gd name="T17" fmla="*/ 393 h 606"/>
              <a:gd name="T18" fmla="*/ 422 w 568"/>
              <a:gd name="T19" fmla="*/ 481 h 606"/>
              <a:gd name="T20" fmla="*/ 422 w 568"/>
              <a:gd name="T21" fmla="*/ 483 h 606"/>
              <a:gd name="T22" fmla="*/ 423 w 568"/>
              <a:gd name="T23" fmla="*/ 484 h 606"/>
              <a:gd name="T24" fmla="*/ 425 w 568"/>
              <a:gd name="T25" fmla="*/ 486 h 606"/>
              <a:gd name="T26" fmla="*/ 541 w 568"/>
              <a:gd name="T27" fmla="*/ 400 h 606"/>
              <a:gd name="T28" fmla="*/ 432 w 568"/>
              <a:gd name="T29" fmla="*/ 342 h 606"/>
              <a:gd name="T30" fmla="*/ 407 w 568"/>
              <a:gd name="T31" fmla="*/ 604 h 606"/>
              <a:gd name="T32" fmla="*/ 562 w 568"/>
              <a:gd name="T33" fmla="*/ 499 h 606"/>
              <a:gd name="T34" fmla="*/ 542 w 568"/>
              <a:gd name="T35" fmla="*/ 495 h 606"/>
              <a:gd name="T36" fmla="*/ 432 w 568"/>
              <a:gd name="T37" fmla="*/ 586 h 606"/>
              <a:gd name="T38" fmla="*/ 323 w 568"/>
              <a:gd name="T39" fmla="*/ 453 h 606"/>
              <a:gd name="T40" fmla="*/ 453 w 568"/>
              <a:gd name="T41" fmla="*/ 365 h 606"/>
              <a:gd name="T42" fmla="*/ 542 w 568"/>
              <a:gd name="T43" fmla="*/ 495 h 606"/>
              <a:gd name="T44" fmla="*/ 190 w 568"/>
              <a:gd name="T45" fmla="*/ 494 h 606"/>
              <a:gd name="T46" fmla="*/ 325 w 568"/>
              <a:gd name="T47" fmla="*/ 360 h 606"/>
              <a:gd name="T48" fmla="*/ 353 w 568"/>
              <a:gd name="T49" fmla="*/ 339 h 606"/>
              <a:gd name="T50" fmla="*/ 491 w 568"/>
              <a:gd name="T51" fmla="*/ 205 h 606"/>
              <a:gd name="T52" fmla="*/ 496 w 568"/>
              <a:gd name="T53" fmla="*/ 331 h 606"/>
              <a:gd name="T54" fmla="*/ 518 w 568"/>
              <a:gd name="T55" fmla="*/ 339 h 606"/>
              <a:gd name="T56" fmla="*/ 518 w 568"/>
              <a:gd name="T57" fmla="*/ 139 h 606"/>
              <a:gd name="T58" fmla="*/ 27 w 568"/>
              <a:gd name="T59" fmla="*/ 112 h 606"/>
              <a:gd name="T60" fmla="*/ 0 w 568"/>
              <a:gd name="T61" fmla="*/ 211 h 606"/>
              <a:gd name="T62" fmla="*/ 0 w 568"/>
              <a:gd name="T63" fmla="*/ 360 h 606"/>
              <a:gd name="T64" fmla="*/ 0 w 568"/>
              <a:gd name="T65" fmla="*/ 504 h 606"/>
              <a:gd name="T66" fmla="*/ 286 w 568"/>
              <a:gd name="T67" fmla="*/ 531 h 606"/>
              <a:gd name="T68" fmla="*/ 21 w 568"/>
              <a:gd name="T69" fmla="*/ 211 h 606"/>
              <a:gd name="T70" fmla="*/ 27 w 568"/>
              <a:gd name="T71" fmla="*/ 205 h 606"/>
              <a:gd name="T72" fmla="*/ 169 w 568"/>
              <a:gd name="T73" fmla="*/ 339 h 606"/>
              <a:gd name="T74" fmla="*/ 21 w 568"/>
              <a:gd name="T75" fmla="*/ 211 h 606"/>
              <a:gd name="T76" fmla="*/ 169 w 568"/>
              <a:gd name="T77" fmla="*/ 360 h 606"/>
              <a:gd name="T78" fmla="*/ 27 w 568"/>
              <a:gd name="T79" fmla="*/ 494 h 606"/>
              <a:gd name="T80" fmla="*/ 21 w 568"/>
              <a:gd name="T81" fmla="*/ 360 h 606"/>
              <a:gd name="T82" fmla="*/ 190 w 568"/>
              <a:gd name="T83" fmla="*/ 339 h 606"/>
              <a:gd name="T84" fmla="*/ 190 w 568"/>
              <a:gd name="T85" fmla="*/ 205 h 606"/>
              <a:gd name="T86" fmla="*/ 332 w 568"/>
              <a:gd name="T87" fmla="*/ 339 h 606"/>
              <a:gd name="T88" fmla="*/ 342 w 568"/>
              <a:gd name="T89" fmla="*/ 139 h 606"/>
              <a:gd name="T90" fmla="*/ 361 w 568"/>
              <a:gd name="T91" fmla="*/ 157 h 606"/>
              <a:gd name="T92" fmla="*/ 324 w 568"/>
              <a:gd name="T93" fmla="*/ 157 h 606"/>
              <a:gd name="T94" fmla="*/ 180 w 568"/>
              <a:gd name="T95" fmla="*/ 139 h 606"/>
              <a:gd name="T96" fmla="*/ 198 w 568"/>
              <a:gd name="T97" fmla="*/ 157 h 606"/>
              <a:gd name="T98" fmla="*/ 161 w 568"/>
              <a:gd name="T99" fmla="*/ 157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68" h="606">
                <a:moveTo>
                  <a:pt x="145" y="67"/>
                </a:moveTo>
                <a:cubicBezTo>
                  <a:pt x="145" y="81"/>
                  <a:pt x="157" y="92"/>
                  <a:pt x="171" y="92"/>
                </a:cubicBezTo>
                <a:lnTo>
                  <a:pt x="347" y="92"/>
                </a:lnTo>
                <a:cubicBezTo>
                  <a:pt x="361" y="92"/>
                  <a:pt x="372" y="81"/>
                  <a:pt x="372" y="67"/>
                </a:cubicBezTo>
                <a:cubicBezTo>
                  <a:pt x="372" y="53"/>
                  <a:pt x="361" y="41"/>
                  <a:pt x="347" y="41"/>
                </a:cubicBezTo>
                <a:lnTo>
                  <a:pt x="300" y="41"/>
                </a:lnTo>
                <a:cubicBezTo>
                  <a:pt x="300" y="18"/>
                  <a:pt x="282" y="0"/>
                  <a:pt x="259" y="0"/>
                </a:cubicBezTo>
                <a:cubicBezTo>
                  <a:pt x="236" y="0"/>
                  <a:pt x="217" y="18"/>
                  <a:pt x="217" y="41"/>
                </a:cubicBezTo>
                <a:lnTo>
                  <a:pt x="171" y="41"/>
                </a:lnTo>
                <a:cubicBezTo>
                  <a:pt x="157" y="41"/>
                  <a:pt x="145" y="53"/>
                  <a:pt x="145" y="67"/>
                </a:cubicBezTo>
                <a:close/>
                <a:moveTo>
                  <a:pt x="460" y="522"/>
                </a:moveTo>
                <a:cubicBezTo>
                  <a:pt x="462" y="524"/>
                  <a:pt x="465" y="525"/>
                  <a:pt x="468" y="525"/>
                </a:cubicBezTo>
                <a:cubicBezTo>
                  <a:pt x="471" y="525"/>
                  <a:pt x="473" y="524"/>
                  <a:pt x="475" y="522"/>
                </a:cubicBezTo>
                <a:cubicBezTo>
                  <a:pt x="480" y="518"/>
                  <a:pt x="480" y="511"/>
                  <a:pt x="475" y="507"/>
                </a:cubicBezTo>
                <a:lnTo>
                  <a:pt x="443" y="474"/>
                </a:lnTo>
                <a:lnTo>
                  <a:pt x="443" y="393"/>
                </a:lnTo>
                <a:cubicBezTo>
                  <a:pt x="443" y="387"/>
                  <a:pt x="438" y="383"/>
                  <a:pt x="432" y="383"/>
                </a:cubicBezTo>
                <a:cubicBezTo>
                  <a:pt x="426" y="383"/>
                  <a:pt x="422" y="387"/>
                  <a:pt x="422" y="393"/>
                </a:cubicBezTo>
                <a:lnTo>
                  <a:pt x="422" y="479"/>
                </a:lnTo>
                <a:cubicBezTo>
                  <a:pt x="422" y="479"/>
                  <a:pt x="422" y="480"/>
                  <a:pt x="422" y="481"/>
                </a:cubicBezTo>
                <a:cubicBezTo>
                  <a:pt x="422" y="481"/>
                  <a:pt x="422" y="481"/>
                  <a:pt x="422" y="481"/>
                </a:cubicBezTo>
                <a:cubicBezTo>
                  <a:pt x="422" y="482"/>
                  <a:pt x="422" y="482"/>
                  <a:pt x="422" y="483"/>
                </a:cubicBezTo>
                <a:cubicBezTo>
                  <a:pt x="423" y="483"/>
                  <a:pt x="423" y="483"/>
                  <a:pt x="423" y="484"/>
                </a:cubicBezTo>
                <a:cubicBezTo>
                  <a:pt x="423" y="484"/>
                  <a:pt x="423" y="484"/>
                  <a:pt x="423" y="484"/>
                </a:cubicBezTo>
                <a:cubicBezTo>
                  <a:pt x="424" y="485"/>
                  <a:pt x="424" y="485"/>
                  <a:pt x="425" y="486"/>
                </a:cubicBezTo>
                <a:cubicBezTo>
                  <a:pt x="425" y="486"/>
                  <a:pt x="425" y="486"/>
                  <a:pt x="425" y="486"/>
                </a:cubicBezTo>
                <a:lnTo>
                  <a:pt x="460" y="522"/>
                </a:lnTo>
                <a:close/>
                <a:moveTo>
                  <a:pt x="541" y="400"/>
                </a:moveTo>
                <a:cubicBezTo>
                  <a:pt x="522" y="371"/>
                  <a:pt x="492" y="351"/>
                  <a:pt x="457" y="344"/>
                </a:cubicBezTo>
                <a:cubicBezTo>
                  <a:pt x="449" y="343"/>
                  <a:pt x="440" y="342"/>
                  <a:pt x="432" y="342"/>
                </a:cubicBezTo>
                <a:cubicBezTo>
                  <a:pt x="369" y="342"/>
                  <a:pt x="314" y="387"/>
                  <a:pt x="303" y="449"/>
                </a:cubicBezTo>
                <a:cubicBezTo>
                  <a:pt x="289" y="521"/>
                  <a:pt x="336" y="590"/>
                  <a:pt x="407" y="604"/>
                </a:cubicBezTo>
                <a:cubicBezTo>
                  <a:pt x="416" y="605"/>
                  <a:pt x="424" y="606"/>
                  <a:pt x="432" y="606"/>
                </a:cubicBezTo>
                <a:cubicBezTo>
                  <a:pt x="496" y="606"/>
                  <a:pt x="550" y="561"/>
                  <a:pt x="562" y="499"/>
                </a:cubicBezTo>
                <a:cubicBezTo>
                  <a:pt x="568" y="464"/>
                  <a:pt x="561" y="429"/>
                  <a:pt x="541" y="400"/>
                </a:cubicBezTo>
                <a:close/>
                <a:moveTo>
                  <a:pt x="542" y="495"/>
                </a:moveTo>
                <a:lnTo>
                  <a:pt x="542" y="495"/>
                </a:lnTo>
                <a:cubicBezTo>
                  <a:pt x="532" y="547"/>
                  <a:pt x="486" y="586"/>
                  <a:pt x="432" y="586"/>
                </a:cubicBezTo>
                <a:cubicBezTo>
                  <a:pt x="425" y="586"/>
                  <a:pt x="418" y="585"/>
                  <a:pt x="411" y="584"/>
                </a:cubicBezTo>
                <a:cubicBezTo>
                  <a:pt x="351" y="572"/>
                  <a:pt x="311" y="513"/>
                  <a:pt x="323" y="453"/>
                </a:cubicBezTo>
                <a:cubicBezTo>
                  <a:pt x="333" y="401"/>
                  <a:pt x="379" y="363"/>
                  <a:pt x="432" y="363"/>
                </a:cubicBezTo>
                <a:cubicBezTo>
                  <a:pt x="439" y="363"/>
                  <a:pt x="446" y="363"/>
                  <a:pt x="453" y="365"/>
                </a:cubicBezTo>
                <a:cubicBezTo>
                  <a:pt x="482" y="370"/>
                  <a:pt x="508" y="387"/>
                  <a:pt x="524" y="411"/>
                </a:cubicBezTo>
                <a:cubicBezTo>
                  <a:pt x="541" y="436"/>
                  <a:pt x="547" y="466"/>
                  <a:pt x="542" y="495"/>
                </a:cubicBezTo>
                <a:close/>
                <a:moveTo>
                  <a:pt x="277" y="494"/>
                </a:moveTo>
                <a:lnTo>
                  <a:pt x="190" y="494"/>
                </a:lnTo>
                <a:lnTo>
                  <a:pt x="190" y="360"/>
                </a:lnTo>
                <a:lnTo>
                  <a:pt x="325" y="360"/>
                </a:lnTo>
                <a:cubicBezTo>
                  <a:pt x="334" y="352"/>
                  <a:pt x="343" y="345"/>
                  <a:pt x="353" y="339"/>
                </a:cubicBezTo>
                <a:lnTo>
                  <a:pt x="353" y="339"/>
                </a:lnTo>
                <a:lnTo>
                  <a:pt x="353" y="205"/>
                </a:lnTo>
                <a:lnTo>
                  <a:pt x="491" y="205"/>
                </a:lnTo>
                <a:cubicBezTo>
                  <a:pt x="494" y="205"/>
                  <a:pt x="496" y="208"/>
                  <a:pt x="496" y="211"/>
                </a:cubicBezTo>
                <a:lnTo>
                  <a:pt x="496" y="331"/>
                </a:lnTo>
                <a:cubicBezTo>
                  <a:pt x="504" y="335"/>
                  <a:pt x="511" y="339"/>
                  <a:pt x="518" y="343"/>
                </a:cubicBezTo>
                <a:lnTo>
                  <a:pt x="518" y="339"/>
                </a:lnTo>
                <a:lnTo>
                  <a:pt x="518" y="211"/>
                </a:lnTo>
                <a:lnTo>
                  <a:pt x="518" y="139"/>
                </a:lnTo>
                <a:cubicBezTo>
                  <a:pt x="518" y="124"/>
                  <a:pt x="506" y="112"/>
                  <a:pt x="491" y="112"/>
                </a:cubicBezTo>
                <a:lnTo>
                  <a:pt x="27" y="112"/>
                </a:lnTo>
                <a:cubicBezTo>
                  <a:pt x="12" y="112"/>
                  <a:pt x="0" y="124"/>
                  <a:pt x="0" y="139"/>
                </a:cubicBezTo>
                <a:lnTo>
                  <a:pt x="0" y="211"/>
                </a:lnTo>
                <a:lnTo>
                  <a:pt x="0" y="339"/>
                </a:lnTo>
                <a:lnTo>
                  <a:pt x="0" y="360"/>
                </a:lnTo>
                <a:lnTo>
                  <a:pt x="0" y="488"/>
                </a:lnTo>
                <a:lnTo>
                  <a:pt x="0" y="504"/>
                </a:lnTo>
                <a:cubicBezTo>
                  <a:pt x="0" y="519"/>
                  <a:pt x="12" y="531"/>
                  <a:pt x="27" y="531"/>
                </a:cubicBezTo>
                <a:lnTo>
                  <a:pt x="286" y="531"/>
                </a:lnTo>
                <a:cubicBezTo>
                  <a:pt x="282" y="519"/>
                  <a:pt x="278" y="507"/>
                  <a:pt x="277" y="494"/>
                </a:cubicBezTo>
                <a:close/>
                <a:moveTo>
                  <a:pt x="21" y="211"/>
                </a:moveTo>
                <a:lnTo>
                  <a:pt x="21" y="211"/>
                </a:lnTo>
                <a:cubicBezTo>
                  <a:pt x="21" y="208"/>
                  <a:pt x="24" y="205"/>
                  <a:pt x="27" y="205"/>
                </a:cubicBezTo>
                <a:lnTo>
                  <a:pt x="169" y="205"/>
                </a:lnTo>
                <a:lnTo>
                  <a:pt x="169" y="339"/>
                </a:lnTo>
                <a:lnTo>
                  <a:pt x="21" y="339"/>
                </a:lnTo>
                <a:lnTo>
                  <a:pt x="21" y="211"/>
                </a:lnTo>
                <a:close/>
                <a:moveTo>
                  <a:pt x="169" y="360"/>
                </a:moveTo>
                <a:lnTo>
                  <a:pt x="169" y="360"/>
                </a:lnTo>
                <a:lnTo>
                  <a:pt x="169" y="494"/>
                </a:lnTo>
                <a:lnTo>
                  <a:pt x="27" y="494"/>
                </a:lnTo>
                <a:cubicBezTo>
                  <a:pt x="24" y="494"/>
                  <a:pt x="21" y="491"/>
                  <a:pt x="21" y="488"/>
                </a:cubicBezTo>
                <a:lnTo>
                  <a:pt x="21" y="360"/>
                </a:lnTo>
                <a:lnTo>
                  <a:pt x="169" y="360"/>
                </a:lnTo>
                <a:close/>
                <a:moveTo>
                  <a:pt x="190" y="339"/>
                </a:moveTo>
                <a:lnTo>
                  <a:pt x="190" y="339"/>
                </a:lnTo>
                <a:lnTo>
                  <a:pt x="190" y="205"/>
                </a:lnTo>
                <a:lnTo>
                  <a:pt x="332" y="205"/>
                </a:lnTo>
                <a:lnTo>
                  <a:pt x="332" y="339"/>
                </a:lnTo>
                <a:lnTo>
                  <a:pt x="190" y="339"/>
                </a:lnTo>
                <a:close/>
                <a:moveTo>
                  <a:pt x="342" y="139"/>
                </a:moveTo>
                <a:lnTo>
                  <a:pt x="342" y="139"/>
                </a:lnTo>
                <a:cubicBezTo>
                  <a:pt x="353" y="139"/>
                  <a:pt x="361" y="147"/>
                  <a:pt x="361" y="157"/>
                </a:cubicBezTo>
                <a:cubicBezTo>
                  <a:pt x="361" y="167"/>
                  <a:pt x="353" y="176"/>
                  <a:pt x="342" y="176"/>
                </a:cubicBezTo>
                <a:cubicBezTo>
                  <a:pt x="332" y="176"/>
                  <a:pt x="324" y="167"/>
                  <a:pt x="324" y="157"/>
                </a:cubicBezTo>
                <a:cubicBezTo>
                  <a:pt x="324" y="147"/>
                  <a:pt x="332" y="139"/>
                  <a:pt x="342" y="139"/>
                </a:cubicBezTo>
                <a:close/>
                <a:moveTo>
                  <a:pt x="180" y="139"/>
                </a:moveTo>
                <a:lnTo>
                  <a:pt x="180" y="139"/>
                </a:lnTo>
                <a:cubicBezTo>
                  <a:pt x="190" y="139"/>
                  <a:pt x="198" y="147"/>
                  <a:pt x="198" y="157"/>
                </a:cubicBezTo>
                <a:cubicBezTo>
                  <a:pt x="198" y="167"/>
                  <a:pt x="190" y="176"/>
                  <a:pt x="180" y="176"/>
                </a:cubicBezTo>
                <a:cubicBezTo>
                  <a:pt x="170" y="176"/>
                  <a:pt x="161" y="167"/>
                  <a:pt x="161" y="157"/>
                </a:cubicBezTo>
                <a:cubicBezTo>
                  <a:pt x="161" y="147"/>
                  <a:pt x="170" y="139"/>
                  <a:pt x="180" y="13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9" name="Freeform 16"/>
          <p:cNvSpPr>
            <a:spLocks noEditPoints="1"/>
          </p:cNvSpPr>
          <p:nvPr/>
        </p:nvSpPr>
        <p:spPr bwMode="auto">
          <a:xfrm>
            <a:off x="1640644" y="3602812"/>
            <a:ext cx="701277" cy="659590"/>
          </a:xfrm>
          <a:custGeom>
            <a:avLst/>
            <a:gdLst>
              <a:gd name="T0" fmla="*/ 21 w 643"/>
              <a:gd name="T1" fmla="*/ 478 h 603"/>
              <a:gd name="T2" fmla="*/ 459 w 643"/>
              <a:gd name="T3" fmla="*/ 359 h 603"/>
              <a:gd name="T4" fmla="*/ 420 w 643"/>
              <a:gd name="T5" fmla="*/ 494 h 603"/>
              <a:gd name="T6" fmla="*/ 407 w 643"/>
              <a:gd name="T7" fmla="*/ 377 h 603"/>
              <a:gd name="T8" fmla="*/ 408 w 643"/>
              <a:gd name="T9" fmla="*/ 272 h 603"/>
              <a:gd name="T10" fmla="*/ 397 w 643"/>
              <a:gd name="T11" fmla="*/ 276 h 603"/>
              <a:gd name="T12" fmla="*/ 405 w 643"/>
              <a:gd name="T13" fmla="*/ 292 h 603"/>
              <a:gd name="T14" fmla="*/ 415 w 643"/>
              <a:gd name="T15" fmla="*/ 288 h 603"/>
              <a:gd name="T16" fmla="*/ 356 w 643"/>
              <a:gd name="T17" fmla="*/ 302 h 603"/>
              <a:gd name="T18" fmla="*/ 360 w 643"/>
              <a:gd name="T19" fmla="*/ 322 h 603"/>
              <a:gd name="T20" fmla="*/ 368 w 643"/>
              <a:gd name="T21" fmla="*/ 315 h 603"/>
              <a:gd name="T22" fmla="*/ 324 w 643"/>
              <a:gd name="T23" fmla="*/ 341 h 603"/>
              <a:gd name="T24" fmla="*/ 319 w 643"/>
              <a:gd name="T25" fmla="*/ 351 h 603"/>
              <a:gd name="T26" fmla="*/ 335 w 643"/>
              <a:gd name="T27" fmla="*/ 359 h 603"/>
              <a:gd name="T28" fmla="*/ 340 w 643"/>
              <a:gd name="T29" fmla="*/ 349 h 603"/>
              <a:gd name="T30" fmla="*/ 305 w 643"/>
              <a:gd name="T31" fmla="*/ 399 h 603"/>
              <a:gd name="T32" fmla="*/ 322 w 643"/>
              <a:gd name="T33" fmla="*/ 411 h 603"/>
              <a:gd name="T34" fmla="*/ 323 w 643"/>
              <a:gd name="T35" fmla="*/ 400 h 603"/>
              <a:gd name="T36" fmla="*/ 308 w 643"/>
              <a:gd name="T37" fmla="*/ 450 h 603"/>
              <a:gd name="T38" fmla="*/ 311 w 643"/>
              <a:gd name="T39" fmla="*/ 461 h 603"/>
              <a:gd name="T40" fmla="*/ 327 w 643"/>
              <a:gd name="T41" fmla="*/ 455 h 603"/>
              <a:gd name="T42" fmla="*/ 324 w 643"/>
              <a:gd name="T43" fmla="*/ 444 h 603"/>
              <a:gd name="T44" fmla="*/ 332 w 643"/>
              <a:gd name="T45" fmla="*/ 506 h 603"/>
              <a:gd name="T46" fmla="*/ 353 w 643"/>
              <a:gd name="T47" fmla="*/ 503 h 603"/>
              <a:gd name="T48" fmla="*/ 346 w 643"/>
              <a:gd name="T49" fmla="*/ 495 h 603"/>
              <a:gd name="T50" fmla="*/ 367 w 643"/>
              <a:gd name="T51" fmla="*/ 541 h 603"/>
              <a:gd name="T52" fmla="*/ 377 w 643"/>
              <a:gd name="T53" fmla="*/ 547 h 603"/>
              <a:gd name="T54" fmla="*/ 386 w 643"/>
              <a:gd name="T55" fmla="*/ 532 h 603"/>
              <a:gd name="T56" fmla="*/ 377 w 643"/>
              <a:gd name="T57" fmla="*/ 526 h 603"/>
              <a:gd name="T58" fmla="*/ 423 w 643"/>
              <a:gd name="T59" fmla="*/ 566 h 603"/>
              <a:gd name="T60" fmla="*/ 434 w 643"/>
              <a:gd name="T61" fmla="*/ 568 h 603"/>
              <a:gd name="T62" fmla="*/ 427 w 643"/>
              <a:gd name="T63" fmla="*/ 549 h 603"/>
              <a:gd name="T64" fmla="*/ 472 w 643"/>
              <a:gd name="T65" fmla="*/ 569 h 603"/>
              <a:gd name="T66" fmla="*/ 484 w 643"/>
              <a:gd name="T67" fmla="*/ 568 h 603"/>
              <a:gd name="T68" fmla="*/ 483 w 643"/>
              <a:gd name="T69" fmla="*/ 550 h 603"/>
              <a:gd name="T70" fmla="*/ 472 w 643"/>
              <a:gd name="T71" fmla="*/ 552 h 603"/>
              <a:gd name="T72" fmla="*/ 530 w 643"/>
              <a:gd name="T73" fmla="*/ 552 h 603"/>
              <a:gd name="T74" fmla="*/ 540 w 643"/>
              <a:gd name="T75" fmla="*/ 545 h 603"/>
              <a:gd name="T76" fmla="*/ 524 w 643"/>
              <a:gd name="T77" fmla="*/ 535 h 603"/>
              <a:gd name="T78" fmla="*/ 570 w 643"/>
              <a:gd name="T79" fmla="*/ 521 h 603"/>
              <a:gd name="T80" fmla="*/ 577 w 643"/>
              <a:gd name="T81" fmla="*/ 512 h 603"/>
              <a:gd name="T82" fmla="*/ 565 w 643"/>
              <a:gd name="T83" fmla="*/ 499 h 603"/>
              <a:gd name="T84" fmla="*/ 559 w 643"/>
              <a:gd name="T85" fmla="*/ 507 h 603"/>
              <a:gd name="T86" fmla="*/ 601 w 643"/>
              <a:gd name="T87" fmla="*/ 469 h 603"/>
              <a:gd name="T88" fmla="*/ 605 w 643"/>
              <a:gd name="T89" fmla="*/ 457 h 603"/>
              <a:gd name="T90" fmla="*/ 586 w 643"/>
              <a:gd name="T91" fmla="*/ 459 h 603"/>
              <a:gd name="T92" fmla="*/ 610 w 643"/>
              <a:gd name="T93" fmla="*/ 419 h 603"/>
              <a:gd name="T94" fmla="*/ 610 w 643"/>
              <a:gd name="T95" fmla="*/ 408 h 603"/>
              <a:gd name="T96" fmla="*/ 592 w 643"/>
              <a:gd name="T97" fmla="*/ 406 h 603"/>
              <a:gd name="T98" fmla="*/ 593 w 643"/>
              <a:gd name="T99" fmla="*/ 417 h 603"/>
              <a:gd name="T100" fmla="*/ 599 w 643"/>
              <a:gd name="T101" fmla="*/ 358 h 603"/>
              <a:gd name="T102" fmla="*/ 594 w 643"/>
              <a:gd name="T103" fmla="*/ 347 h 603"/>
              <a:gd name="T104" fmla="*/ 581 w 643"/>
              <a:gd name="T105" fmla="*/ 363 h 603"/>
              <a:gd name="T106" fmla="*/ 573 w 643"/>
              <a:gd name="T107" fmla="*/ 316 h 603"/>
              <a:gd name="T108" fmla="*/ 565 w 643"/>
              <a:gd name="T109" fmla="*/ 308 h 603"/>
              <a:gd name="T110" fmla="*/ 550 w 643"/>
              <a:gd name="T111" fmla="*/ 318 h 603"/>
              <a:gd name="T112" fmla="*/ 557 w 643"/>
              <a:gd name="T113" fmla="*/ 326 h 603"/>
              <a:gd name="T114" fmla="*/ 524 w 643"/>
              <a:gd name="T115" fmla="*/ 279 h 603"/>
              <a:gd name="T116" fmla="*/ 513 w 643"/>
              <a:gd name="T117" fmla="*/ 274 h 603"/>
              <a:gd name="T118" fmla="*/ 513 w 643"/>
              <a:gd name="T119" fmla="*/ 293 h 603"/>
              <a:gd name="T120" fmla="*/ 457 w 643"/>
              <a:gd name="T121" fmla="*/ 231 h 603"/>
              <a:gd name="T122" fmla="*/ 358 w 643"/>
              <a:gd name="T123" fmla="*/ 9 h 603"/>
              <a:gd name="T124" fmla="*/ 30 w 643"/>
              <a:gd name="T125" fmla="*/ 15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43" h="603">
                <a:moveTo>
                  <a:pt x="51" y="448"/>
                </a:moveTo>
                <a:cubicBezTo>
                  <a:pt x="83" y="445"/>
                  <a:pt x="115" y="443"/>
                  <a:pt x="147" y="442"/>
                </a:cubicBezTo>
                <a:cubicBezTo>
                  <a:pt x="127" y="440"/>
                  <a:pt x="108" y="439"/>
                  <a:pt x="88" y="437"/>
                </a:cubicBezTo>
                <a:cubicBezTo>
                  <a:pt x="72" y="435"/>
                  <a:pt x="59" y="423"/>
                  <a:pt x="59" y="407"/>
                </a:cubicBezTo>
                <a:cubicBezTo>
                  <a:pt x="59" y="383"/>
                  <a:pt x="59" y="359"/>
                  <a:pt x="59" y="335"/>
                </a:cubicBezTo>
                <a:cubicBezTo>
                  <a:pt x="59" y="318"/>
                  <a:pt x="72" y="306"/>
                  <a:pt x="88" y="305"/>
                </a:cubicBezTo>
                <a:cubicBezTo>
                  <a:pt x="148" y="299"/>
                  <a:pt x="207" y="297"/>
                  <a:pt x="267" y="298"/>
                </a:cubicBezTo>
                <a:cubicBezTo>
                  <a:pt x="245" y="333"/>
                  <a:pt x="233" y="373"/>
                  <a:pt x="233" y="417"/>
                </a:cubicBezTo>
                <a:cubicBezTo>
                  <a:pt x="233" y="479"/>
                  <a:pt x="258" y="535"/>
                  <a:pt x="299" y="575"/>
                </a:cubicBezTo>
                <a:cubicBezTo>
                  <a:pt x="301" y="578"/>
                  <a:pt x="304" y="581"/>
                  <a:pt x="306" y="583"/>
                </a:cubicBezTo>
                <a:cubicBezTo>
                  <a:pt x="221" y="590"/>
                  <a:pt x="136" y="589"/>
                  <a:pt x="51" y="579"/>
                </a:cubicBezTo>
                <a:cubicBezTo>
                  <a:pt x="35" y="578"/>
                  <a:pt x="21" y="566"/>
                  <a:pt x="21" y="550"/>
                </a:cubicBezTo>
                <a:cubicBezTo>
                  <a:pt x="21" y="526"/>
                  <a:pt x="21" y="502"/>
                  <a:pt x="21" y="478"/>
                </a:cubicBezTo>
                <a:cubicBezTo>
                  <a:pt x="21" y="461"/>
                  <a:pt x="35" y="449"/>
                  <a:pt x="51" y="448"/>
                </a:cubicBezTo>
                <a:close/>
                <a:moveTo>
                  <a:pt x="442" y="265"/>
                </a:moveTo>
                <a:lnTo>
                  <a:pt x="442" y="265"/>
                </a:lnTo>
                <a:cubicBezTo>
                  <a:pt x="454" y="263"/>
                  <a:pt x="467" y="262"/>
                  <a:pt x="479" y="265"/>
                </a:cubicBezTo>
                <a:cubicBezTo>
                  <a:pt x="478" y="271"/>
                  <a:pt x="478" y="278"/>
                  <a:pt x="477" y="284"/>
                </a:cubicBezTo>
                <a:cubicBezTo>
                  <a:pt x="466" y="283"/>
                  <a:pt x="455" y="283"/>
                  <a:pt x="444" y="284"/>
                </a:cubicBezTo>
                <a:cubicBezTo>
                  <a:pt x="443" y="278"/>
                  <a:pt x="443" y="271"/>
                  <a:pt x="442" y="265"/>
                </a:cubicBezTo>
                <a:close/>
                <a:moveTo>
                  <a:pt x="510" y="384"/>
                </a:moveTo>
                <a:lnTo>
                  <a:pt x="510" y="384"/>
                </a:lnTo>
                <a:lnTo>
                  <a:pt x="467" y="384"/>
                </a:lnTo>
                <a:lnTo>
                  <a:pt x="467" y="377"/>
                </a:lnTo>
                <a:cubicBezTo>
                  <a:pt x="467" y="369"/>
                  <a:pt x="466" y="364"/>
                  <a:pt x="465" y="362"/>
                </a:cubicBezTo>
                <a:cubicBezTo>
                  <a:pt x="464" y="360"/>
                  <a:pt x="462" y="359"/>
                  <a:pt x="459" y="359"/>
                </a:cubicBezTo>
                <a:cubicBezTo>
                  <a:pt x="456" y="359"/>
                  <a:pt x="454" y="360"/>
                  <a:pt x="453" y="362"/>
                </a:cubicBezTo>
                <a:cubicBezTo>
                  <a:pt x="452" y="364"/>
                  <a:pt x="451" y="367"/>
                  <a:pt x="451" y="371"/>
                </a:cubicBezTo>
                <a:cubicBezTo>
                  <a:pt x="451" y="378"/>
                  <a:pt x="452" y="382"/>
                  <a:pt x="455" y="385"/>
                </a:cubicBezTo>
                <a:cubicBezTo>
                  <a:pt x="458" y="388"/>
                  <a:pt x="466" y="393"/>
                  <a:pt x="478" y="401"/>
                </a:cubicBezTo>
                <a:cubicBezTo>
                  <a:pt x="489" y="407"/>
                  <a:pt x="497" y="413"/>
                  <a:pt x="501" y="416"/>
                </a:cubicBezTo>
                <a:cubicBezTo>
                  <a:pt x="505" y="420"/>
                  <a:pt x="508" y="425"/>
                  <a:pt x="511" y="431"/>
                </a:cubicBezTo>
                <a:cubicBezTo>
                  <a:pt x="514" y="438"/>
                  <a:pt x="515" y="446"/>
                  <a:pt x="515" y="455"/>
                </a:cubicBezTo>
                <a:cubicBezTo>
                  <a:pt x="515" y="471"/>
                  <a:pt x="511" y="483"/>
                  <a:pt x="504" y="491"/>
                </a:cubicBezTo>
                <a:cubicBezTo>
                  <a:pt x="497" y="500"/>
                  <a:pt x="485" y="506"/>
                  <a:pt x="471" y="508"/>
                </a:cubicBezTo>
                <a:lnTo>
                  <a:pt x="471" y="524"/>
                </a:lnTo>
                <a:lnTo>
                  <a:pt x="451" y="524"/>
                </a:lnTo>
                <a:lnTo>
                  <a:pt x="451" y="507"/>
                </a:lnTo>
                <a:cubicBezTo>
                  <a:pt x="439" y="506"/>
                  <a:pt x="429" y="502"/>
                  <a:pt x="420" y="494"/>
                </a:cubicBezTo>
                <a:cubicBezTo>
                  <a:pt x="412" y="486"/>
                  <a:pt x="407" y="473"/>
                  <a:pt x="407" y="453"/>
                </a:cubicBezTo>
                <a:lnTo>
                  <a:pt x="407" y="445"/>
                </a:lnTo>
                <a:lnTo>
                  <a:pt x="451" y="445"/>
                </a:lnTo>
                <a:lnTo>
                  <a:pt x="451" y="456"/>
                </a:lnTo>
                <a:cubicBezTo>
                  <a:pt x="451" y="467"/>
                  <a:pt x="451" y="474"/>
                  <a:pt x="452" y="477"/>
                </a:cubicBezTo>
                <a:cubicBezTo>
                  <a:pt x="453" y="480"/>
                  <a:pt x="455" y="481"/>
                  <a:pt x="458" y="481"/>
                </a:cubicBezTo>
                <a:cubicBezTo>
                  <a:pt x="461" y="481"/>
                  <a:pt x="464" y="480"/>
                  <a:pt x="465" y="479"/>
                </a:cubicBezTo>
                <a:cubicBezTo>
                  <a:pt x="466" y="477"/>
                  <a:pt x="467" y="474"/>
                  <a:pt x="467" y="470"/>
                </a:cubicBezTo>
                <a:cubicBezTo>
                  <a:pt x="467" y="460"/>
                  <a:pt x="466" y="453"/>
                  <a:pt x="465" y="449"/>
                </a:cubicBezTo>
                <a:cubicBezTo>
                  <a:pt x="464" y="445"/>
                  <a:pt x="459" y="440"/>
                  <a:pt x="451" y="435"/>
                </a:cubicBezTo>
                <a:cubicBezTo>
                  <a:pt x="438" y="427"/>
                  <a:pt x="429" y="421"/>
                  <a:pt x="424" y="417"/>
                </a:cubicBezTo>
                <a:cubicBezTo>
                  <a:pt x="420" y="413"/>
                  <a:pt x="415" y="408"/>
                  <a:pt x="412" y="401"/>
                </a:cubicBezTo>
                <a:cubicBezTo>
                  <a:pt x="408" y="394"/>
                  <a:pt x="407" y="386"/>
                  <a:pt x="407" y="377"/>
                </a:cubicBezTo>
                <a:cubicBezTo>
                  <a:pt x="407" y="364"/>
                  <a:pt x="410" y="354"/>
                  <a:pt x="418" y="346"/>
                </a:cubicBezTo>
                <a:cubicBezTo>
                  <a:pt x="425" y="339"/>
                  <a:pt x="436" y="334"/>
                  <a:pt x="451" y="333"/>
                </a:cubicBezTo>
                <a:lnTo>
                  <a:pt x="451" y="319"/>
                </a:lnTo>
                <a:lnTo>
                  <a:pt x="471" y="319"/>
                </a:lnTo>
                <a:lnTo>
                  <a:pt x="471" y="333"/>
                </a:lnTo>
                <a:cubicBezTo>
                  <a:pt x="484" y="334"/>
                  <a:pt x="494" y="339"/>
                  <a:pt x="501" y="346"/>
                </a:cubicBezTo>
                <a:cubicBezTo>
                  <a:pt x="507" y="353"/>
                  <a:pt x="511" y="363"/>
                  <a:pt x="511" y="376"/>
                </a:cubicBezTo>
                <a:cubicBezTo>
                  <a:pt x="511" y="378"/>
                  <a:pt x="510" y="381"/>
                  <a:pt x="510" y="384"/>
                </a:cubicBezTo>
                <a:close/>
                <a:moveTo>
                  <a:pt x="411" y="271"/>
                </a:moveTo>
                <a:lnTo>
                  <a:pt x="411" y="271"/>
                </a:lnTo>
                <a:lnTo>
                  <a:pt x="410" y="271"/>
                </a:lnTo>
                <a:lnTo>
                  <a:pt x="409" y="272"/>
                </a:lnTo>
                <a:lnTo>
                  <a:pt x="408" y="272"/>
                </a:lnTo>
                <a:lnTo>
                  <a:pt x="407" y="272"/>
                </a:lnTo>
                <a:lnTo>
                  <a:pt x="406" y="272"/>
                </a:lnTo>
                <a:lnTo>
                  <a:pt x="405" y="273"/>
                </a:lnTo>
                <a:lnTo>
                  <a:pt x="404" y="273"/>
                </a:lnTo>
                <a:lnTo>
                  <a:pt x="404" y="273"/>
                </a:lnTo>
                <a:lnTo>
                  <a:pt x="403" y="274"/>
                </a:lnTo>
                <a:lnTo>
                  <a:pt x="402" y="274"/>
                </a:lnTo>
                <a:lnTo>
                  <a:pt x="401" y="274"/>
                </a:lnTo>
                <a:lnTo>
                  <a:pt x="400" y="275"/>
                </a:lnTo>
                <a:lnTo>
                  <a:pt x="399" y="275"/>
                </a:lnTo>
                <a:lnTo>
                  <a:pt x="398" y="275"/>
                </a:lnTo>
                <a:lnTo>
                  <a:pt x="398" y="276"/>
                </a:lnTo>
                <a:lnTo>
                  <a:pt x="397" y="276"/>
                </a:lnTo>
                <a:lnTo>
                  <a:pt x="396" y="277"/>
                </a:lnTo>
                <a:lnTo>
                  <a:pt x="395" y="277"/>
                </a:lnTo>
                <a:lnTo>
                  <a:pt x="394" y="277"/>
                </a:lnTo>
                <a:lnTo>
                  <a:pt x="393" y="278"/>
                </a:lnTo>
                <a:lnTo>
                  <a:pt x="393" y="278"/>
                </a:lnTo>
                <a:lnTo>
                  <a:pt x="401" y="294"/>
                </a:lnTo>
                <a:lnTo>
                  <a:pt x="401" y="294"/>
                </a:lnTo>
                <a:lnTo>
                  <a:pt x="401" y="293"/>
                </a:lnTo>
                <a:lnTo>
                  <a:pt x="402" y="293"/>
                </a:lnTo>
                <a:lnTo>
                  <a:pt x="403" y="293"/>
                </a:lnTo>
                <a:lnTo>
                  <a:pt x="404" y="292"/>
                </a:lnTo>
                <a:lnTo>
                  <a:pt x="404" y="292"/>
                </a:lnTo>
                <a:lnTo>
                  <a:pt x="405" y="292"/>
                </a:lnTo>
                <a:lnTo>
                  <a:pt x="406" y="291"/>
                </a:lnTo>
                <a:lnTo>
                  <a:pt x="407" y="291"/>
                </a:lnTo>
                <a:lnTo>
                  <a:pt x="407" y="291"/>
                </a:lnTo>
                <a:lnTo>
                  <a:pt x="408" y="290"/>
                </a:lnTo>
                <a:lnTo>
                  <a:pt x="409" y="290"/>
                </a:lnTo>
                <a:lnTo>
                  <a:pt x="410" y="290"/>
                </a:lnTo>
                <a:lnTo>
                  <a:pt x="411" y="290"/>
                </a:lnTo>
                <a:lnTo>
                  <a:pt x="411" y="289"/>
                </a:lnTo>
                <a:lnTo>
                  <a:pt x="412" y="289"/>
                </a:lnTo>
                <a:lnTo>
                  <a:pt x="413" y="289"/>
                </a:lnTo>
                <a:lnTo>
                  <a:pt x="414" y="289"/>
                </a:lnTo>
                <a:lnTo>
                  <a:pt x="414" y="288"/>
                </a:lnTo>
                <a:lnTo>
                  <a:pt x="415" y="288"/>
                </a:lnTo>
                <a:lnTo>
                  <a:pt x="416" y="288"/>
                </a:lnTo>
                <a:lnTo>
                  <a:pt x="411" y="271"/>
                </a:lnTo>
                <a:close/>
                <a:moveTo>
                  <a:pt x="361" y="297"/>
                </a:moveTo>
                <a:lnTo>
                  <a:pt x="361" y="297"/>
                </a:lnTo>
                <a:lnTo>
                  <a:pt x="361" y="298"/>
                </a:lnTo>
                <a:lnTo>
                  <a:pt x="360" y="298"/>
                </a:lnTo>
                <a:lnTo>
                  <a:pt x="360" y="299"/>
                </a:lnTo>
                <a:lnTo>
                  <a:pt x="359" y="299"/>
                </a:lnTo>
                <a:lnTo>
                  <a:pt x="358" y="300"/>
                </a:lnTo>
                <a:lnTo>
                  <a:pt x="358" y="301"/>
                </a:lnTo>
                <a:lnTo>
                  <a:pt x="357" y="301"/>
                </a:lnTo>
                <a:lnTo>
                  <a:pt x="356" y="302"/>
                </a:lnTo>
                <a:lnTo>
                  <a:pt x="356" y="302"/>
                </a:lnTo>
                <a:lnTo>
                  <a:pt x="355" y="303"/>
                </a:lnTo>
                <a:lnTo>
                  <a:pt x="354" y="304"/>
                </a:lnTo>
                <a:lnTo>
                  <a:pt x="354" y="304"/>
                </a:lnTo>
                <a:lnTo>
                  <a:pt x="353" y="305"/>
                </a:lnTo>
                <a:lnTo>
                  <a:pt x="352" y="305"/>
                </a:lnTo>
                <a:lnTo>
                  <a:pt x="352" y="306"/>
                </a:lnTo>
                <a:lnTo>
                  <a:pt x="351" y="307"/>
                </a:lnTo>
                <a:lnTo>
                  <a:pt x="350" y="307"/>
                </a:lnTo>
                <a:lnTo>
                  <a:pt x="350" y="308"/>
                </a:lnTo>
                <a:lnTo>
                  <a:pt x="349" y="309"/>
                </a:lnTo>
                <a:lnTo>
                  <a:pt x="348" y="309"/>
                </a:lnTo>
                <a:lnTo>
                  <a:pt x="348" y="310"/>
                </a:lnTo>
                <a:lnTo>
                  <a:pt x="360" y="322"/>
                </a:lnTo>
                <a:lnTo>
                  <a:pt x="361" y="322"/>
                </a:lnTo>
                <a:lnTo>
                  <a:pt x="361" y="321"/>
                </a:lnTo>
                <a:lnTo>
                  <a:pt x="362" y="320"/>
                </a:lnTo>
                <a:lnTo>
                  <a:pt x="362" y="320"/>
                </a:lnTo>
                <a:lnTo>
                  <a:pt x="363" y="319"/>
                </a:lnTo>
                <a:lnTo>
                  <a:pt x="364" y="319"/>
                </a:lnTo>
                <a:lnTo>
                  <a:pt x="364" y="318"/>
                </a:lnTo>
                <a:lnTo>
                  <a:pt x="365" y="318"/>
                </a:lnTo>
                <a:lnTo>
                  <a:pt x="365" y="317"/>
                </a:lnTo>
                <a:lnTo>
                  <a:pt x="366" y="317"/>
                </a:lnTo>
                <a:lnTo>
                  <a:pt x="367" y="316"/>
                </a:lnTo>
                <a:lnTo>
                  <a:pt x="367" y="316"/>
                </a:lnTo>
                <a:lnTo>
                  <a:pt x="368" y="315"/>
                </a:lnTo>
                <a:lnTo>
                  <a:pt x="368" y="314"/>
                </a:lnTo>
                <a:lnTo>
                  <a:pt x="369" y="314"/>
                </a:lnTo>
                <a:lnTo>
                  <a:pt x="370" y="313"/>
                </a:lnTo>
                <a:lnTo>
                  <a:pt x="370" y="313"/>
                </a:lnTo>
                <a:lnTo>
                  <a:pt x="371" y="312"/>
                </a:lnTo>
                <a:lnTo>
                  <a:pt x="372" y="312"/>
                </a:lnTo>
                <a:lnTo>
                  <a:pt x="372" y="311"/>
                </a:lnTo>
                <a:lnTo>
                  <a:pt x="373" y="311"/>
                </a:lnTo>
                <a:lnTo>
                  <a:pt x="361" y="297"/>
                </a:lnTo>
                <a:close/>
                <a:moveTo>
                  <a:pt x="325" y="339"/>
                </a:moveTo>
                <a:lnTo>
                  <a:pt x="325" y="339"/>
                </a:lnTo>
                <a:lnTo>
                  <a:pt x="325" y="340"/>
                </a:lnTo>
                <a:lnTo>
                  <a:pt x="324" y="341"/>
                </a:lnTo>
                <a:lnTo>
                  <a:pt x="324" y="341"/>
                </a:lnTo>
                <a:lnTo>
                  <a:pt x="323" y="342"/>
                </a:lnTo>
                <a:lnTo>
                  <a:pt x="323" y="343"/>
                </a:lnTo>
                <a:lnTo>
                  <a:pt x="323" y="344"/>
                </a:lnTo>
                <a:lnTo>
                  <a:pt x="322" y="345"/>
                </a:lnTo>
                <a:lnTo>
                  <a:pt x="322" y="346"/>
                </a:lnTo>
                <a:lnTo>
                  <a:pt x="321" y="346"/>
                </a:lnTo>
                <a:lnTo>
                  <a:pt x="321" y="347"/>
                </a:lnTo>
                <a:lnTo>
                  <a:pt x="320" y="348"/>
                </a:lnTo>
                <a:lnTo>
                  <a:pt x="320" y="349"/>
                </a:lnTo>
                <a:lnTo>
                  <a:pt x="320" y="350"/>
                </a:lnTo>
                <a:lnTo>
                  <a:pt x="319" y="350"/>
                </a:lnTo>
                <a:lnTo>
                  <a:pt x="319" y="351"/>
                </a:lnTo>
                <a:lnTo>
                  <a:pt x="318" y="352"/>
                </a:lnTo>
                <a:lnTo>
                  <a:pt x="318" y="353"/>
                </a:lnTo>
                <a:lnTo>
                  <a:pt x="318" y="354"/>
                </a:lnTo>
                <a:lnTo>
                  <a:pt x="317" y="355"/>
                </a:lnTo>
                <a:lnTo>
                  <a:pt x="317" y="356"/>
                </a:lnTo>
                <a:lnTo>
                  <a:pt x="317" y="356"/>
                </a:lnTo>
                <a:lnTo>
                  <a:pt x="333" y="363"/>
                </a:lnTo>
                <a:lnTo>
                  <a:pt x="333" y="363"/>
                </a:lnTo>
                <a:lnTo>
                  <a:pt x="333" y="362"/>
                </a:lnTo>
                <a:lnTo>
                  <a:pt x="334" y="361"/>
                </a:lnTo>
                <a:lnTo>
                  <a:pt x="334" y="360"/>
                </a:lnTo>
                <a:lnTo>
                  <a:pt x="334" y="360"/>
                </a:lnTo>
                <a:lnTo>
                  <a:pt x="335" y="359"/>
                </a:lnTo>
                <a:lnTo>
                  <a:pt x="335" y="358"/>
                </a:lnTo>
                <a:lnTo>
                  <a:pt x="335" y="357"/>
                </a:lnTo>
                <a:lnTo>
                  <a:pt x="336" y="357"/>
                </a:lnTo>
                <a:lnTo>
                  <a:pt x="336" y="356"/>
                </a:lnTo>
                <a:lnTo>
                  <a:pt x="336" y="355"/>
                </a:lnTo>
                <a:lnTo>
                  <a:pt x="337" y="354"/>
                </a:lnTo>
                <a:lnTo>
                  <a:pt x="337" y="354"/>
                </a:lnTo>
                <a:lnTo>
                  <a:pt x="338" y="353"/>
                </a:lnTo>
                <a:lnTo>
                  <a:pt x="338" y="352"/>
                </a:lnTo>
                <a:lnTo>
                  <a:pt x="338" y="352"/>
                </a:lnTo>
                <a:lnTo>
                  <a:pt x="339" y="351"/>
                </a:lnTo>
                <a:lnTo>
                  <a:pt x="339" y="350"/>
                </a:lnTo>
                <a:lnTo>
                  <a:pt x="340" y="349"/>
                </a:lnTo>
                <a:lnTo>
                  <a:pt x="340" y="349"/>
                </a:lnTo>
                <a:lnTo>
                  <a:pt x="340" y="348"/>
                </a:lnTo>
                <a:lnTo>
                  <a:pt x="325" y="339"/>
                </a:lnTo>
                <a:close/>
                <a:moveTo>
                  <a:pt x="306" y="392"/>
                </a:moveTo>
                <a:lnTo>
                  <a:pt x="306" y="392"/>
                </a:lnTo>
                <a:lnTo>
                  <a:pt x="306" y="393"/>
                </a:lnTo>
                <a:lnTo>
                  <a:pt x="306" y="394"/>
                </a:lnTo>
                <a:lnTo>
                  <a:pt x="306" y="395"/>
                </a:lnTo>
                <a:lnTo>
                  <a:pt x="306" y="396"/>
                </a:lnTo>
                <a:lnTo>
                  <a:pt x="305" y="396"/>
                </a:lnTo>
                <a:lnTo>
                  <a:pt x="305" y="397"/>
                </a:lnTo>
                <a:lnTo>
                  <a:pt x="305" y="398"/>
                </a:lnTo>
                <a:lnTo>
                  <a:pt x="305" y="399"/>
                </a:lnTo>
                <a:lnTo>
                  <a:pt x="305" y="400"/>
                </a:lnTo>
                <a:lnTo>
                  <a:pt x="305" y="401"/>
                </a:lnTo>
                <a:lnTo>
                  <a:pt x="305" y="402"/>
                </a:lnTo>
                <a:lnTo>
                  <a:pt x="305" y="403"/>
                </a:lnTo>
                <a:lnTo>
                  <a:pt x="305" y="404"/>
                </a:lnTo>
                <a:lnTo>
                  <a:pt x="304" y="405"/>
                </a:lnTo>
                <a:lnTo>
                  <a:pt x="304" y="406"/>
                </a:lnTo>
                <a:lnTo>
                  <a:pt x="304" y="407"/>
                </a:lnTo>
                <a:lnTo>
                  <a:pt x="304" y="408"/>
                </a:lnTo>
                <a:lnTo>
                  <a:pt x="304" y="409"/>
                </a:lnTo>
                <a:lnTo>
                  <a:pt x="304" y="410"/>
                </a:lnTo>
                <a:lnTo>
                  <a:pt x="304" y="410"/>
                </a:lnTo>
                <a:lnTo>
                  <a:pt x="322" y="411"/>
                </a:lnTo>
                <a:lnTo>
                  <a:pt x="322" y="411"/>
                </a:lnTo>
                <a:lnTo>
                  <a:pt x="322" y="410"/>
                </a:lnTo>
                <a:lnTo>
                  <a:pt x="322" y="409"/>
                </a:lnTo>
                <a:lnTo>
                  <a:pt x="322" y="408"/>
                </a:lnTo>
                <a:lnTo>
                  <a:pt x="322" y="407"/>
                </a:lnTo>
                <a:lnTo>
                  <a:pt x="322" y="406"/>
                </a:lnTo>
                <a:lnTo>
                  <a:pt x="322" y="406"/>
                </a:lnTo>
                <a:lnTo>
                  <a:pt x="322" y="405"/>
                </a:lnTo>
                <a:lnTo>
                  <a:pt x="322" y="404"/>
                </a:lnTo>
                <a:lnTo>
                  <a:pt x="322" y="403"/>
                </a:lnTo>
                <a:lnTo>
                  <a:pt x="322" y="402"/>
                </a:lnTo>
                <a:lnTo>
                  <a:pt x="323" y="401"/>
                </a:lnTo>
                <a:lnTo>
                  <a:pt x="323" y="400"/>
                </a:lnTo>
                <a:lnTo>
                  <a:pt x="323" y="400"/>
                </a:lnTo>
                <a:lnTo>
                  <a:pt x="323" y="399"/>
                </a:lnTo>
                <a:lnTo>
                  <a:pt x="323" y="398"/>
                </a:lnTo>
                <a:lnTo>
                  <a:pt x="323" y="397"/>
                </a:lnTo>
                <a:lnTo>
                  <a:pt x="323" y="396"/>
                </a:lnTo>
                <a:lnTo>
                  <a:pt x="323" y="395"/>
                </a:lnTo>
                <a:lnTo>
                  <a:pt x="323" y="395"/>
                </a:lnTo>
                <a:lnTo>
                  <a:pt x="306" y="392"/>
                </a:lnTo>
                <a:close/>
                <a:moveTo>
                  <a:pt x="307" y="447"/>
                </a:moveTo>
                <a:lnTo>
                  <a:pt x="307" y="447"/>
                </a:lnTo>
                <a:lnTo>
                  <a:pt x="307" y="448"/>
                </a:lnTo>
                <a:lnTo>
                  <a:pt x="307" y="449"/>
                </a:lnTo>
                <a:lnTo>
                  <a:pt x="308" y="450"/>
                </a:lnTo>
                <a:lnTo>
                  <a:pt x="308" y="451"/>
                </a:lnTo>
                <a:lnTo>
                  <a:pt x="308" y="451"/>
                </a:lnTo>
                <a:lnTo>
                  <a:pt x="308" y="452"/>
                </a:lnTo>
                <a:lnTo>
                  <a:pt x="308" y="453"/>
                </a:lnTo>
                <a:lnTo>
                  <a:pt x="309" y="454"/>
                </a:lnTo>
                <a:lnTo>
                  <a:pt x="309" y="455"/>
                </a:lnTo>
                <a:lnTo>
                  <a:pt x="309" y="456"/>
                </a:lnTo>
                <a:lnTo>
                  <a:pt x="309" y="457"/>
                </a:lnTo>
                <a:lnTo>
                  <a:pt x="310" y="458"/>
                </a:lnTo>
                <a:lnTo>
                  <a:pt x="310" y="459"/>
                </a:lnTo>
                <a:lnTo>
                  <a:pt x="310" y="460"/>
                </a:lnTo>
                <a:lnTo>
                  <a:pt x="310" y="461"/>
                </a:lnTo>
                <a:lnTo>
                  <a:pt x="311" y="461"/>
                </a:lnTo>
                <a:lnTo>
                  <a:pt x="311" y="462"/>
                </a:lnTo>
                <a:lnTo>
                  <a:pt x="311" y="463"/>
                </a:lnTo>
                <a:lnTo>
                  <a:pt x="311" y="464"/>
                </a:lnTo>
                <a:lnTo>
                  <a:pt x="312" y="465"/>
                </a:lnTo>
                <a:lnTo>
                  <a:pt x="312" y="466"/>
                </a:lnTo>
                <a:lnTo>
                  <a:pt x="329" y="460"/>
                </a:lnTo>
                <a:lnTo>
                  <a:pt x="328" y="460"/>
                </a:lnTo>
                <a:lnTo>
                  <a:pt x="328" y="459"/>
                </a:lnTo>
                <a:lnTo>
                  <a:pt x="328" y="458"/>
                </a:lnTo>
                <a:lnTo>
                  <a:pt x="328" y="457"/>
                </a:lnTo>
                <a:lnTo>
                  <a:pt x="327" y="456"/>
                </a:lnTo>
                <a:lnTo>
                  <a:pt x="327" y="456"/>
                </a:lnTo>
                <a:lnTo>
                  <a:pt x="327" y="455"/>
                </a:lnTo>
                <a:lnTo>
                  <a:pt x="327" y="454"/>
                </a:lnTo>
                <a:lnTo>
                  <a:pt x="327" y="453"/>
                </a:lnTo>
                <a:lnTo>
                  <a:pt x="326" y="452"/>
                </a:lnTo>
                <a:lnTo>
                  <a:pt x="326" y="452"/>
                </a:lnTo>
                <a:lnTo>
                  <a:pt x="326" y="451"/>
                </a:lnTo>
                <a:lnTo>
                  <a:pt x="326" y="450"/>
                </a:lnTo>
                <a:lnTo>
                  <a:pt x="325" y="449"/>
                </a:lnTo>
                <a:lnTo>
                  <a:pt x="325" y="448"/>
                </a:lnTo>
                <a:lnTo>
                  <a:pt x="325" y="447"/>
                </a:lnTo>
                <a:lnTo>
                  <a:pt x="325" y="447"/>
                </a:lnTo>
                <a:lnTo>
                  <a:pt x="325" y="446"/>
                </a:lnTo>
                <a:lnTo>
                  <a:pt x="325" y="445"/>
                </a:lnTo>
                <a:lnTo>
                  <a:pt x="324" y="444"/>
                </a:lnTo>
                <a:lnTo>
                  <a:pt x="324" y="444"/>
                </a:lnTo>
                <a:lnTo>
                  <a:pt x="307" y="447"/>
                </a:lnTo>
                <a:close/>
                <a:moveTo>
                  <a:pt x="328" y="499"/>
                </a:moveTo>
                <a:lnTo>
                  <a:pt x="328" y="499"/>
                </a:lnTo>
                <a:lnTo>
                  <a:pt x="328" y="499"/>
                </a:lnTo>
                <a:lnTo>
                  <a:pt x="329" y="500"/>
                </a:lnTo>
                <a:lnTo>
                  <a:pt x="329" y="501"/>
                </a:lnTo>
                <a:lnTo>
                  <a:pt x="330" y="502"/>
                </a:lnTo>
                <a:lnTo>
                  <a:pt x="330" y="503"/>
                </a:lnTo>
                <a:lnTo>
                  <a:pt x="331" y="503"/>
                </a:lnTo>
                <a:lnTo>
                  <a:pt x="331" y="504"/>
                </a:lnTo>
                <a:lnTo>
                  <a:pt x="332" y="505"/>
                </a:lnTo>
                <a:lnTo>
                  <a:pt x="332" y="506"/>
                </a:lnTo>
                <a:lnTo>
                  <a:pt x="333" y="506"/>
                </a:lnTo>
                <a:lnTo>
                  <a:pt x="333" y="507"/>
                </a:lnTo>
                <a:lnTo>
                  <a:pt x="334" y="508"/>
                </a:lnTo>
                <a:lnTo>
                  <a:pt x="334" y="509"/>
                </a:lnTo>
                <a:lnTo>
                  <a:pt x="335" y="509"/>
                </a:lnTo>
                <a:lnTo>
                  <a:pt x="336" y="510"/>
                </a:lnTo>
                <a:lnTo>
                  <a:pt x="336" y="511"/>
                </a:lnTo>
                <a:lnTo>
                  <a:pt x="337" y="511"/>
                </a:lnTo>
                <a:lnTo>
                  <a:pt x="337" y="512"/>
                </a:lnTo>
                <a:lnTo>
                  <a:pt x="338" y="513"/>
                </a:lnTo>
                <a:lnTo>
                  <a:pt x="338" y="514"/>
                </a:lnTo>
                <a:lnTo>
                  <a:pt x="339" y="514"/>
                </a:lnTo>
                <a:lnTo>
                  <a:pt x="353" y="503"/>
                </a:lnTo>
                <a:lnTo>
                  <a:pt x="352" y="502"/>
                </a:lnTo>
                <a:lnTo>
                  <a:pt x="352" y="502"/>
                </a:lnTo>
                <a:lnTo>
                  <a:pt x="351" y="501"/>
                </a:lnTo>
                <a:lnTo>
                  <a:pt x="351" y="501"/>
                </a:lnTo>
                <a:lnTo>
                  <a:pt x="350" y="500"/>
                </a:lnTo>
                <a:lnTo>
                  <a:pt x="350" y="499"/>
                </a:lnTo>
                <a:lnTo>
                  <a:pt x="349" y="499"/>
                </a:lnTo>
                <a:lnTo>
                  <a:pt x="349" y="498"/>
                </a:lnTo>
                <a:lnTo>
                  <a:pt x="348" y="497"/>
                </a:lnTo>
                <a:lnTo>
                  <a:pt x="348" y="497"/>
                </a:lnTo>
                <a:lnTo>
                  <a:pt x="347" y="496"/>
                </a:lnTo>
                <a:lnTo>
                  <a:pt x="347" y="495"/>
                </a:lnTo>
                <a:lnTo>
                  <a:pt x="346" y="495"/>
                </a:lnTo>
                <a:lnTo>
                  <a:pt x="346" y="494"/>
                </a:lnTo>
                <a:lnTo>
                  <a:pt x="345" y="493"/>
                </a:lnTo>
                <a:lnTo>
                  <a:pt x="345" y="493"/>
                </a:lnTo>
                <a:lnTo>
                  <a:pt x="344" y="492"/>
                </a:lnTo>
                <a:lnTo>
                  <a:pt x="344" y="491"/>
                </a:lnTo>
                <a:lnTo>
                  <a:pt x="343" y="491"/>
                </a:lnTo>
                <a:lnTo>
                  <a:pt x="343" y="490"/>
                </a:lnTo>
                <a:lnTo>
                  <a:pt x="343" y="490"/>
                </a:lnTo>
                <a:lnTo>
                  <a:pt x="328" y="499"/>
                </a:lnTo>
                <a:close/>
                <a:moveTo>
                  <a:pt x="366" y="540"/>
                </a:moveTo>
                <a:lnTo>
                  <a:pt x="366" y="540"/>
                </a:lnTo>
                <a:lnTo>
                  <a:pt x="366" y="540"/>
                </a:lnTo>
                <a:lnTo>
                  <a:pt x="367" y="541"/>
                </a:lnTo>
                <a:lnTo>
                  <a:pt x="368" y="541"/>
                </a:lnTo>
                <a:lnTo>
                  <a:pt x="369" y="542"/>
                </a:lnTo>
                <a:lnTo>
                  <a:pt x="369" y="542"/>
                </a:lnTo>
                <a:lnTo>
                  <a:pt x="370" y="543"/>
                </a:lnTo>
                <a:lnTo>
                  <a:pt x="371" y="543"/>
                </a:lnTo>
                <a:lnTo>
                  <a:pt x="372" y="544"/>
                </a:lnTo>
                <a:lnTo>
                  <a:pt x="372" y="544"/>
                </a:lnTo>
                <a:lnTo>
                  <a:pt x="373" y="545"/>
                </a:lnTo>
                <a:lnTo>
                  <a:pt x="374" y="545"/>
                </a:lnTo>
                <a:lnTo>
                  <a:pt x="375" y="546"/>
                </a:lnTo>
                <a:lnTo>
                  <a:pt x="375" y="546"/>
                </a:lnTo>
                <a:lnTo>
                  <a:pt x="376" y="547"/>
                </a:lnTo>
                <a:lnTo>
                  <a:pt x="377" y="547"/>
                </a:lnTo>
                <a:lnTo>
                  <a:pt x="378" y="548"/>
                </a:lnTo>
                <a:lnTo>
                  <a:pt x="379" y="548"/>
                </a:lnTo>
                <a:lnTo>
                  <a:pt x="379" y="549"/>
                </a:lnTo>
                <a:lnTo>
                  <a:pt x="380" y="549"/>
                </a:lnTo>
                <a:lnTo>
                  <a:pt x="381" y="550"/>
                </a:lnTo>
                <a:lnTo>
                  <a:pt x="382" y="550"/>
                </a:lnTo>
                <a:lnTo>
                  <a:pt x="390" y="535"/>
                </a:lnTo>
                <a:lnTo>
                  <a:pt x="390" y="534"/>
                </a:lnTo>
                <a:lnTo>
                  <a:pt x="389" y="534"/>
                </a:lnTo>
                <a:lnTo>
                  <a:pt x="388" y="534"/>
                </a:lnTo>
                <a:lnTo>
                  <a:pt x="388" y="533"/>
                </a:lnTo>
                <a:lnTo>
                  <a:pt x="387" y="533"/>
                </a:lnTo>
                <a:lnTo>
                  <a:pt x="386" y="532"/>
                </a:lnTo>
                <a:lnTo>
                  <a:pt x="385" y="532"/>
                </a:lnTo>
                <a:lnTo>
                  <a:pt x="385" y="531"/>
                </a:lnTo>
                <a:lnTo>
                  <a:pt x="384" y="531"/>
                </a:lnTo>
                <a:lnTo>
                  <a:pt x="383" y="531"/>
                </a:lnTo>
                <a:lnTo>
                  <a:pt x="383" y="530"/>
                </a:lnTo>
                <a:lnTo>
                  <a:pt x="382" y="530"/>
                </a:lnTo>
                <a:lnTo>
                  <a:pt x="381" y="529"/>
                </a:lnTo>
                <a:lnTo>
                  <a:pt x="381" y="529"/>
                </a:lnTo>
                <a:lnTo>
                  <a:pt x="380" y="528"/>
                </a:lnTo>
                <a:lnTo>
                  <a:pt x="379" y="528"/>
                </a:lnTo>
                <a:lnTo>
                  <a:pt x="379" y="527"/>
                </a:lnTo>
                <a:lnTo>
                  <a:pt x="378" y="527"/>
                </a:lnTo>
                <a:lnTo>
                  <a:pt x="377" y="526"/>
                </a:lnTo>
                <a:lnTo>
                  <a:pt x="377" y="526"/>
                </a:lnTo>
                <a:lnTo>
                  <a:pt x="376" y="526"/>
                </a:lnTo>
                <a:lnTo>
                  <a:pt x="366" y="540"/>
                </a:lnTo>
                <a:close/>
                <a:moveTo>
                  <a:pt x="416" y="564"/>
                </a:moveTo>
                <a:lnTo>
                  <a:pt x="416" y="564"/>
                </a:lnTo>
                <a:lnTo>
                  <a:pt x="416" y="564"/>
                </a:lnTo>
                <a:lnTo>
                  <a:pt x="417" y="565"/>
                </a:lnTo>
                <a:lnTo>
                  <a:pt x="418" y="565"/>
                </a:lnTo>
                <a:lnTo>
                  <a:pt x="419" y="565"/>
                </a:lnTo>
                <a:lnTo>
                  <a:pt x="420" y="565"/>
                </a:lnTo>
                <a:lnTo>
                  <a:pt x="421" y="566"/>
                </a:lnTo>
                <a:lnTo>
                  <a:pt x="422" y="566"/>
                </a:lnTo>
                <a:lnTo>
                  <a:pt x="423" y="566"/>
                </a:lnTo>
                <a:lnTo>
                  <a:pt x="424" y="566"/>
                </a:lnTo>
                <a:lnTo>
                  <a:pt x="424" y="567"/>
                </a:lnTo>
                <a:lnTo>
                  <a:pt x="425" y="567"/>
                </a:lnTo>
                <a:lnTo>
                  <a:pt x="426" y="567"/>
                </a:lnTo>
                <a:lnTo>
                  <a:pt x="427" y="567"/>
                </a:lnTo>
                <a:lnTo>
                  <a:pt x="428" y="567"/>
                </a:lnTo>
                <a:lnTo>
                  <a:pt x="429" y="567"/>
                </a:lnTo>
                <a:lnTo>
                  <a:pt x="430" y="568"/>
                </a:lnTo>
                <a:lnTo>
                  <a:pt x="431" y="568"/>
                </a:lnTo>
                <a:lnTo>
                  <a:pt x="432" y="568"/>
                </a:lnTo>
                <a:lnTo>
                  <a:pt x="433" y="568"/>
                </a:lnTo>
                <a:lnTo>
                  <a:pt x="434" y="568"/>
                </a:lnTo>
                <a:lnTo>
                  <a:pt x="434" y="568"/>
                </a:lnTo>
                <a:lnTo>
                  <a:pt x="437" y="551"/>
                </a:lnTo>
                <a:lnTo>
                  <a:pt x="437" y="551"/>
                </a:lnTo>
                <a:lnTo>
                  <a:pt x="436" y="551"/>
                </a:lnTo>
                <a:lnTo>
                  <a:pt x="435" y="551"/>
                </a:lnTo>
                <a:lnTo>
                  <a:pt x="434" y="550"/>
                </a:lnTo>
                <a:lnTo>
                  <a:pt x="433" y="550"/>
                </a:lnTo>
                <a:lnTo>
                  <a:pt x="432" y="550"/>
                </a:lnTo>
                <a:lnTo>
                  <a:pt x="431" y="550"/>
                </a:lnTo>
                <a:lnTo>
                  <a:pt x="431" y="550"/>
                </a:lnTo>
                <a:lnTo>
                  <a:pt x="430" y="550"/>
                </a:lnTo>
                <a:lnTo>
                  <a:pt x="429" y="549"/>
                </a:lnTo>
                <a:lnTo>
                  <a:pt x="428" y="549"/>
                </a:lnTo>
                <a:lnTo>
                  <a:pt x="427" y="549"/>
                </a:lnTo>
                <a:lnTo>
                  <a:pt x="427" y="549"/>
                </a:lnTo>
                <a:lnTo>
                  <a:pt x="426" y="549"/>
                </a:lnTo>
                <a:lnTo>
                  <a:pt x="425" y="549"/>
                </a:lnTo>
                <a:lnTo>
                  <a:pt x="424" y="548"/>
                </a:lnTo>
                <a:lnTo>
                  <a:pt x="423" y="548"/>
                </a:lnTo>
                <a:lnTo>
                  <a:pt x="422" y="548"/>
                </a:lnTo>
                <a:lnTo>
                  <a:pt x="422" y="548"/>
                </a:lnTo>
                <a:lnTo>
                  <a:pt x="421" y="548"/>
                </a:lnTo>
                <a:lnTo>
                  <a:pt x="421" y="547"/>
                </a:lnTo>
                <a:lnTo>
                  <a:pt x="416" y="564"/>
                </a:lnTo>
                <a:close/>
                <a:moveTo>
                  <a:pt x="471" y="569"/>
                </a:moveTo>
                <a:lnTo>
                  <a:pt x="471" y="569"/>
                </a:lnTo>
                <a:lnTo>
                  <a:pt x="472" y="569"/>
                </a:lnTo>
                <a:lnTo>
                  <a:pt x="473" y="569"/>
                </a:lnTo>
                <a:lnTo>
                  <a:pt x="474" y="569"/>
                </a:lnTo>
                <a:lnTo>
                  <a:pt x="475" y="569"/>
                </a:lnTo>
                <a:lnTo>
                  <a:pt x="476" y="569"/>
                </a:lnTo>
                <a:lnTo>
                  <a:pt x="477" y="569"/>
                </a:lnTo>
                <a:lnTo>
                  <a:pt x="478" y="569"/>
                </a:lnTo>
                <a:lnTo>
                  <a:pt x="479" y="569"/>
                </a:lnTo>
                <a:lnTo>
                  <a:pt x="480" y="568"/>
                </a:lnTo>
                <a:lnTo>
                  <a:pt x="480" y="568"/>
                </a:lnTo>
                <a:lnTo>
                  <a:pt x="481" y="568"/>
                </a:lnTo>
                <a:lnTo>
                  <a:pt x="482" y="568"/>
                </a:lnTo>
                <a:lnTo>
                  <a:pt x="483" y="568"/>
                </a:lnTo>
                <a:lnTo>
                  <a:pt x="484" y="568"/>
                </a:lnTo>
                <a:lnTo>
                  <a:pt x="485" y="567"/>
                </a:lnTo>
                <a:lnTo>
                  <a:pt x="486" y="567"/>
                </a:lnTo>
                <a:lnTo>
                  <a:pt x="487" y="567"/>
                </a:lnTo>
                <a:lnTo>
                  <a:pt x="488" y="567"/>
                </a:lnTo>
                <a:lnTo>
                  <a:pt x="489" y="567"/>
                </a:lnTo>
                <a:lnTo>
                  <a:pt x="490" y="567"/>
                </a:lnTo>
                <a:lnTo>
                  <a:pt x="490" y="567"/>
                </a:lnTo>
                <a:lnTo>
                  <a:pt x="486" y="549"/>
                </a:lnTo>
                <a:lnTo>
                  <a:pt x="486" y="549"/>
                </a:lnTo>
                <a:lnTo>
                  <a:pt x="485" y="549"/>
                </a:lnTo>
                <a:lnTo>
                  <a:pt x="484" y="550"/>
                </a:lnTo>
                <a:lnTo>
                  <a:pt x="484" y="550"/>
                </a:lnTo>
                <a:lnTo>
                  <a:pt x="483" y="550"/>
                </a:lnTo>
                <a:lnTo>
                  <a:pt x="482" y="550"/>
                </a:lnTo>
                <a:lnTo>
                  <a:pt x="481" y="550"/>
                </a:lnTo>
                <a:lnTo>
                  <a:pt x="480" y="550"/>
                </a:lnTo>
                <a:lnTo>
                  <a:pt x="479" y="551"/>
                </a:lnTo>
                <a:lnTo>
                  <a:pt x="479" y="551"/>
                </a:lnTo>
                <a:lnTo>
                  <a:pt x="478" y="551"/>
                </a:lnTo>
                <a:lnTo>
                  <a:pt x="477" y="551"/>
                </a:lnTo>
                <a:lnTo>
                  <a:pt x="476" y="551"/>
                </a:lnTo>
                <a:lnTo>
                  <a:pt x="475" y="551"/>
                </a:lnTo>
                <a:lnTo>
                  <a:pt x="474" y="551"/>
                </a:lnTo>
                <a:lnTo>
                  <a:pt x="474" y="551"/>
                </a:lnTo>
                <a:lnTo>
                  <a:pt x="473" y="552"/>
                </a:lnTo>
                <a:lnTo>
                  <a:pt x="472" y="552"/>
                </a:lnTo>
                <a:lnTo>
                  <a:pt x="471" y="552"/>
                </a:lnTo>
                <a:lnTo>
                  <a:pt x="470" y="552"/>
                </a:lnTo>
                <a:lnTo>
                  <a:pt x="470" y="552"/>
                </a:lnTo>
                <a:lnTo>
                  <a:pt x="471" y="569"/>
                </a:lnTo>
                <a:close/>
                <a:moveTo>
                  <a:pt x="525" y="554"/>
                </a:moveTo>
                <a:lnTo>
                  <a:pt x="525" y="554"/>
                </a:lnTo>
                <a:lnTo>
                  <a:pt x="525" y="554"/>
                </a:lnTo>
                <a:lnTo>
                  <a:pt x="526" y="554"/>
                </a:lnTo>
                <a:lnTo>
                  <a:pt x="527" y="553"/>
                </a:lnTo>
                <a:lnTo>
                  <a:pt x="528" y="553"/>
                </a:lnTo>
                <a:lnTo>
                  <a:pt x="528" y="552"/>
                </a:lnTo>
                <a:lnTo>
                  <a:pt x="529" y="552"/>
                </a:lnTo>
                <a:lnTo>
                  <a:pt x="530" y="552"/>
                </a:lnTo>
                <a:lnTo>
                  <a:pt x="531" y="551"/>
                </a:lnTo>
                <a:lnTo>
                  <a:pt x="532" y="551"/>
                </a:lnTo>
                <a:lnTo>
                  <a:pt x="533" y="550"/>
                </a:lnTo>
                <a:lnTo>
                  <a:pt x="533" y="550"/>
                </a:lnTo>
                <a:lnTo>
                  <a:pt x="534" y="549"/>
                </a:lnTo>
                <a:lnTo>
                  <a:pt x="535" y="549"/>
                </a:lnTo>
                <a:lnTo>
                  <a:pt x="536" y="548"/>
                </a:lnTo>
                <a:lnTo>
                  <a:pt x="537" y="548"/>
                </a:lnTo>
                <a:lnTo>
                  <a:pt x="537" y="547"/>
                </a:lnTo>
                <a:lnTo>
                  <a:pt x="538" y="547"/>
                </a:lnTo>
                <a:lnTo>
                  <a:pt x="539" y="546"/>
                </a:lnTo>
                <a:lnTo>
                  <a:pt x="540" y="546"/>
                </a:lnTo>
                <a:lnTo>
                  <a:pt x="540" y="545"/>
                </a:lnTo>
                <a:lnTo>
                  <a:pt x="541" y="545"/>
                </a:lnTo>
                <a:lnTo>
                  <a:pt x="532" y="530"/>
                </a:lnTo>
                <a:lnTo>
                  <a:pt x="531" y="531"/>
                </a:lnTo>
                <a:lnTo>
                  <a:pt x="530" y="531"/>
                </a:lnTo>
                <a:lnTo>
                  <a:pt x="529" y="531"/>
                </a:lnTo>
                <a:lnTo>
                  <a:pt x="529" y="532"/>
                </a:lnTo>
                <a:lnTo>
                  <a:pt x="528" y="532"/>
                </a:lnTo>
                <a:lnTo>
                  <a:pt x="527" y="533"/>
                </a:lnTo>
                <a:lnTo>
                  <a:pt x="527" y="533"/>
                </a:lnTo>
                <a:lnTo>
                  <a:pt x="526" y="534"/>
                </a:lnTo>
                <a:lnTo>
                  <a:pt x="525" y="534"/>
                </a:lnTo>
                <a:lnTo>
                  <a:pt x="525" y="534"/>
                </a:lnTo>
                <a:lnTo>
                  <a:pt x="524" y="535"/>
                </a:lnTo>
                <a:lnTo>
                  <a:pt x="523" y="535"/>
                </a:lnTo>
                <a:lnTo>
                  <a:pt x="522" y="536"/>
                </a:lnTo>
                <a:lnTo>
                  <a:pt x="522" y="536"/>
                </a:lnTo>
                <a:lnTo>
                  <a:pt x="521" y="536"/>
                </a:lnTo>
                <a:lnTo>
                  <a:pt x="520" y="537"/>
                </a:lnTo>
                <a:lnTo>
                  <a:pt x="520" y="537"/>
                </a:lnTo>
                <a:lnTo>
                  <a:pt x="519" y="538"/>
                </a:lnTo>
                <a:lnTo>
                  <a:pt x="518" y="538"/>
                </a:lnTo>
                <a:lnTo>
                  <a:pt x="517" y="538"/>
                </a:lnTo>
                <a:lnTo>
                  <a:pt x="517" y="538"/>
                </a:lnTo>
                <a:lnTo>
                  <a:pt x="525" y="554"/>
                </a:lnTo>
                <a:close/>
                <a:moveTo>
                  <a:pt x="570" y="521"/>
                </a:moveTo>
                <a:lnTo>
                  <a:pt x="570" y="521"/>
                </a:lnTo>
                <a:lnTo>
                  <a:pt x="570" y="521"/>
                </a:lnTo>
                <a:lnTo>
                  <a:pt x="570" y="520"/>
                </a:lnTo>
                <a:lnTo>
                  <a:pt x="571" y="519"/>
                </a:lnTo>
                <a:lnTo>
                  <a:pt x="572" y="518"/>
                </a:lnTo>
                <a:lnTo>
                  <a:pt x="572" y="518"/>
                </a:lnTo>
                <a:lnTo>
                  <a:pt x="573" y="517"/>
                </a:lnTo>
                <a:lnTo>
                  <a:pt x="574" y="516"/>
                </a:lnTo>
                <a:lnTo>
                  <a:pt x="574" y="516"/>
                </a:lnTo>
                <a:lnTo>
                  <a:pt x="575" y="515"/>
                </a:lnTo>
                <a:lnTo>
                  <a:pt x="575" y="514"/>
                </a:lnTo>
                <a:lnTo>
                  <a:pt x="576" y="514"/>
                </a:lnTo>
                <a:lnTo>
                  <a:pt x="576" y="513"/>
                </a:lnTo>
                <a:lnTo>
                  <a:pt x="577" y="512"/>
                </a:lnTo>
                <a:lnTo>
                  <a:pt x="578" y="511"/>
                </a:lnTo>
                <a:lnTo>
                  <a:pt x="578" y="511"/>
                </a:lnTo>
                <a:lnTo>
                  <a:pt x="579" y="510"/>
                </a:lnTo>
                <a:lnTo>
                  <a:pt x="579" y="509"/>
                </a:lnTo>
                <a:lnTo>
                  <a:pt x="580" y="509"/>
                </a:lnTo>
                <a:lnTo>
                  <a:pt x="580" y="508"/>
                </a:lnTo>
                <a:lnTo>
                  <a:pt x="581" y="507"/>
                </a:lnTo>
                <a:lnTo>
                  <a:pt x="581" y="506"/>
                </a:lnTo>
                <a:lnTo>
                  <a:pt x="567" y="496"/>
                </a:lnTo>
                <a:lnTo>
                  <a:pt x="567" y="497"/>
                </a:lnTo>
                <a:lnTo>
                  <a:pt x="566" y="497"/>
                </a:lnTo>
                <a:lnTo>
                  <a:pt x="566" y="498"/>
                </a:lnTo>
                <a:lnTo>
                  <a:pt x="565" y="499"/>
                </a:lnTo>
                <a:lnTo>
                  <a:pt x="565" y="499"/>
                </a:lnTo>
                <a:lnTo>
                  <a:pt x="564" y="500"/>
                </a:lnTo>
                <a:lnTo>
                  <a:pt x="564" y="501"/>
                </a:lnTo>
                <a:lnTo>
                  <a:pt x="563" y="501"/>
                </a:lnTo>
                <a:lnTo>
                  <a:pt x="563" y="502"/>
                </a:lnTo>
                <a:lnTo>
                  <a:pt x="562" y="502"/>
                </a:lnTo>
                <a:lnTo>
                  <a:pt x="562" y="503"/>
                </a:lnTo>
                <a:lnTo>
                  <a:pt x="561" y="504"/>
                </a:lnTo>
                <a:lnTo>
                  <a:pt x="561" y="504"/>
                </a:lnTo>
                <a:lnTo>
                  <a:pt x="560" y="505"/>
                </a:lnTo>
                <a:lnTo>
                  <a:pt x="560" y="506"/>
                </a:lnTo>
                <a:lnTo>
                  <a:pt x="559" y="506"/>
                </a:lnTo>
                <a:lnTo>
                  <a:pt x="559" y="507"/>
                </a:lnTo>
                <a:lnTo>
                  <a:pt x="558" y="507"/>
                </a:lnTo>
                <a:lnTo>
                  <a:pt x="557" y="508"/>
                </a:lnTo>
                <a:lnTo>
                  <a:pt x="557" y="509"/>
                </a:lnTo>
                <a:lnTo>
                  <a:pt x="557" y="509"/>
                </a:lnTo>
                <a:lnTo>
                  <a:pt x="570" y="521"/>
                </a:lnTo>
                <a:close/>
                <a:moveTo>
                  <a:pt x="599" y="474"/>
                </a:moveTo>
                <a:lnTo>
                  <a:pt x="599" y="474"/>
                </a:lnTo>
                <a:lnTo>
                  <a:pt x="600" y="473"/>
                </a:lnTo>
                <a:lnTo>
                  <a:pt x="600" y="472"/>
                </a:lnTo>
                <a:lnTo>
                  <a:pt x="600" y="471"/>
                </a:lnTo>
                <a:lnTo>
                  <a:pt x="601" y="470"/>
                </a:lnTo>
                <a:lnTo>
                  <a:pt x="601" y="470"/>
                </a:lnTo>
                <a:lnTo>
                  <a:pt x="601" y="469"/>
                </a:lnTo>
                <a:lnTo>
                  <a:pt x="602" y="468"/>
                </a:lnTo>
                <a:lnTo>
                  <a:pt x="602" y="467"/>
                </a:lnTo>
                <a:lnTo>
                  <a:pt x="602" y="466"/>
                </a:lnTo>
                <a:lnTo>
                  <a:pt x="603" y="465"/>
                </a:lnTo>
                <a:lnTo>
                  <a:pt x="603" y="464"/>
                </a:lnTo>
                <a:lnTo>
                  <a:pt x="603" y="463"/>
                </a:lnTo>
                <a:lnTo>
                  <a:pt x="603" y="462"/>
                </a:lnTo>
                <a:lnTo>
                  <a:pt x="604" y="461"/>
                </a:lnTo>
                <a:lnTo>
                  <a:pt x="604" y="461"/>
                </a:lnTo>
                <a:lnTo>
                  <a:pt x="604" y="460"/>
                </a:lnTo>
                <a:lnTo>
                  <a:pt x="604" y="459"/>
                </a:lnTo>
                <a:lnTo>
                  <a:pt x="605" y="458"/>
                </a:lnTo>
                <a:lnTo>
                  <a:pt x="605" y="457"/>
                </a:lnTo>
                <a:lnTo>
                  <a:pt x="605" y="456"/>
                </a:lnTo>
                <a:lnTo>
                  <a:pt x="605" y="456"/>
                </a:lnTo>
                <a:lnTo>
                  <a:pt x="588" y="452"/>
                </a:lnTo>
                <a:lnTo>
                  <a:pt x="588" y="452"/>
                </a:lnTo>
                <a:lnTo>
                  <a:pt x="588" y="452"/>
                </a:lnTo>
                <a:lnTo>
                  <a:pt x="588" y="453"/>
                </a:lnTo>
                <a:lnTo>
                  <a:pt x="588" y="454"/>
                </a:lnTo>
                <a:lnTo>
                  <a:pt x="587" y="455"/>
                </a:lnTo>
                <a:lnTo>
                  <a:pt x="587" y="456"/>
                </a:lnTo>
                <a:lnTo>
                  <a:pt x="587" y="456"/>
                </a:lnTo>
                <a:lnTo>
                  <a:pt x="587" y="457"/>
                </a:lnTo>
                <a:lnTo>
                  <a:pt x="586" y="458"/>
                </a:lnTo>
                <a:lnTo>
                  <a:pt x="586" y="459"/>
                </a:lnTo>
                <a:lnTo>
                  <a:pt x="586" y="460"/>
                </a:lnTo>
                <a:lnTo>
                  <a:pt x="586" y="460"/>
                </a:lnTo>
                <a:lnTo>
                  <a:pt x="585" y="461"/>
                </a:lnTo>
                <a:lnTo>
                  <a:pt x="585" y="462"/>
                </a:lnTo>
                <a:lnTo>
                  <a:pt x="585" y="463"/>
                </a:lnTo>
                <a:lnTo>
                  <a:pt x="584" y="463"/>
                </a:lnTo>
                <a:lnTo>
                  <a:pt x="584" y="464"/>
                </a:lnTo>
                <a:lnTo>
                  <a:pt x="584" y="465"/>
                </a:lnTo>
                <a:lnTo>
                  <a:pt x="584" y="466"/>
                </a:lnTo>
                <a:lnTo>
                  <a:pt x="583" y="467"/>
                </a:lnTo>
                <a:lnTo>
                  <a:pt x="583" y="467"/>
                </a:lnTo>
                <a:lnTo>
                  <a:pt x="599" y="474"/>
                </a:lnTo>
                <a:close/>
                <a:moveTo>
                  <a:pt x="610" y="419"/>
                </a:moveTo>
                <a:lnTo>
                  <a:pt x="610" y="419"/>
                </a:lnTo>
                <a:lnTo>
                  <a:pt x="610" y="419"/>
                </a:lnTo>
                <a:lnTo>
                  <a:pt x="610" y="418"/>
                </a:lnTo>
                <a:lnTo>
                  <a:pt x="610" y="417"/>
                </a:lnTo>
                <a:lnTo>
                  <a:pt x="610" y="416"/>
                </a:lnTo>
                <a:lnTo>
                  <a:pt x="610" y="415"/>
                </a:lnTo>
                <a:lnTo>
                  <a:pt x="610" y="414"/>
                </a:lnTo>
                <a:lnTo>
                  <a:pt x="610" y="413"/>
                </a:lnTo>
                <a:lnTo>
                  <a:pt x="610" y="412"/>
                </a:lnTo>
                <a:lnTo>
                  <a:pt x="610" y="411"/>
                </a:lnTo>
                <a:lnTo>
                  <a:pt x="610" y="410"/>
                </a:lnTo>
                <a:lnTo>
                  <a:pt x="610" y="409"/>
                </a:lnTo>
                <a:lnTo>
                  <a:pt x="610" y="408"/>
                </a:lnTo>
                <a:lnTo>
                  <a:pt x="610" y="407"/>
                </a:lnTo>
                <a:lnTo>
                  <a:pt x="610" y="406"/>
                </a:lnTo>
                <a:lnTo>
                  <a:pt x="610" y="405"/>
                </a:lnTo>
                <a:lnTo>
                  <a:pt x="610" y="404"/>
                </a:lnTo>
                <a:lnTo>
                  <a:pt x="610" y="403"/>
                </a:lnTo>
                <a:lnTo>
                  <a:pt x="610" y="402"/>
                </a:lnTo>
                <a:lnTo>
                  <a:pt x="609" y="401"/>
                </a:lnTo>
                <a:lnTo>
                  <a:pt x="609" y="400"/>
                </a:lnTo>
                <a:lnTo>
                  <a:pt x="592" y="402"/>
                </a:lnTo>
                <a:lnTo>
                  <a:pt x="592" y="403"/>
                </a:lnTo>
                <a:lnTo>
                  <a:pt x="592" y="404"/>
                </a:lnTo>
                <a:lnTo>
                  <a:pt x="592" y="405"/>
                </a:lnTo>
                <a:lnTo>
                  <a:pt x="592" y="406"/>
                </a:lnTo>
                <a:lnTo>
                  <a:pt x="592" y="406"/>
                </a:lnTo>
                <a:lnTo>
                  <a:pt x="592" y="407"/>
                </a:lnTo>
                <a:lnTo>
                  <a:pt x="592" y="408"/>
                </a:lnTo>
                <a:lnTo>
                  <a:pt x="592" y="409"/>
                </a:lnTo>
                <a:lnTo>
                  <a:pt x="592" y="410"/>
                </a:lnTo>
                <a:lnTo>
                  <a:pt x="593" y="411"/>
                </a:lnTo>
                <a:lnTo>
                  <a:pt x="593" y="412"/>
                </a:lnTo>
                <a:lnTo>
                  <a:pt x="593" y="413"/>
                </a:lnTo>
                <a:lnTo>
                  <a:pt x="593" y="413"/>
                </a:lnTo>
                <a:lnTo>
                  <a:pt x="593" y="414"/>
                </a:lnTo>
                <a:lnTo>
                  <a:pt x="593" y="415"/>
                </a:lnTo>
                <a:lnTo>
                  <a:pt x="593" y="416"/>
                </a:lnTo>
                <a:lnTo>
                  <a:pt x="593" y="417"/>
                </a:lnTo>
                <a:lnTo>
                  <a:pt x="593" y="418"/>
                </a:lnTo>
                <a:lnTo>
                  <a:pt x="593" y="419"/>
                </a:lnTo>
                <a:lnTo>
                  <a:pt x="593" y="419"/>
                </a:lnTo>
                <a:lnTo>
                  <a:pt x="610" y="419"/>
                </a:lnTo>
                <a:close/>
                <a:moveTo>
                  <a:pt x="601" y="364"/>
                </a:moveTo>
                <a:lnTo>
                  <a:pt x="601" y="364"/>
                </a:lnTo>
                <a:lnTo>
                  <a:pt x="601" y="363"/>
                </a:lnTo>
                <a:lnTo>
                  <a:pt x="600" y="363"/>
                </a:lnTo>
                <a:lnTo>
                  <a:pt x="600" y="362"/>
                </a:lnTo>
                <a:lnTo>
                  <a:pt x="600" y="361"/>
                </a:lnTo>
                <a:lnTo>
                  <a:pt x="599" y="360"/>
                </a:lnTo>
                <a:lnTo>
                  <a:pt x="599" y="359"/>
                </a:lnTo>
                <a:lnTo>
                  <a:pt x="599" y="358"/>
                </a:lnTo>
                <a:lnTo>
                  <a:pt x="598" y="357"/>
                </a:lnTo>
                <a:lnTo>
                  <a:pt x="598" y="356"/>
                </a:lnTo>
                <a:lnTo>
                  <a:pt x="598" y="356"/>
                </a:lnTo>
                <a:lnTo>
                  <a:pt x="597" y="355"/>
                </a:lnTo>
                <a:lnTo>
                  <a:pt x="597" y="354"/>
                </a:lnTo>
                <a:lnTo>
                  <a:pt x="596" y="353"/>
                </a:lnTo>
                <a:lnTo>
                  <a:pt x="596" y="352"/>
                </a:lnTo>
                <a:lnTo>
                  <a:pt x="596" y="351"/>
                </a:lnTo>
                <a:lnTo>
                  <a:pt x="595" y="350"/>
                </a:lnTo>
                <a:lnTo>
                  <a:pt x="595" y="350"/>
                </a:lnTo>
                <a:lnTo>
                  <a:pt x="594" y="349"/>
                </a:lnTo>
                <a:lnTo>
                  <a:pt x="594" y="348"/>
                </a:lnTo>
                <a:lnTo>
                  <a:pt x="594" y="347"/>
                </a:lnTo>
                <a:lnTo>
                  <a:pt x="593" y="347"/>
                </a:lnTo>
                <a:lnTo>
                  <a:pt x="578" y="355"/>
                </a:lnTo>
                <a:lnTo>
                  <a:pt x="578" y="355"/>
                </a:lnTo>
                <a:lnTo>
                  <a:pt x="578" y="356"/>
                </a:lnTo>
                <a:lnTo>
                  <a:pt x="579" y="357"/>
                </a:lnTo>
                <a:lnTo>
                  <a:pt x="579" y="357"/>
                </a:lnTo>
                <a:lnTo>
                  <a:pt x="579" y="358"/>
                </a:lnTo>
                <a:lnTo>
                  <a:pt x="580" y="359"/>
                </a:lnTo>
                <a:lnTo>
                  <a:pt x="580" y="360"/>
                </a:lnTo>
                <a:lnTo>
                  <a:pt x="580" y="360"/>
                </a:lnTo>
                <a:lnTo>
                  <a:pt x="581" y="361"/>
                </a:lnTo>
                <a:lnTo>
                  <a:pt x="581" y="362"/>
                </a:lnTo>
                <a:lnTo>
                  <a:pt x="581" y="363"/>
                </a:lnTo>
                <a:lnTo>
                  <a:pt x="582" y="363"/>
                </a:lnTo>
                <a:lnTo>
                  <a:pt x="582" y="364"/>
                </a:lnTo>
                <a:lnTo>
                  <a:pt x="582" y="365"/>
                </a:lnTo>
                <a:lnTo>
                  <a:pt x="583" y="366"/>
                </a:lnTo>
                <a:lnTo>
                  <a:pt x="583" y="366"/>
                </a:lnTo>
                <a:lnTo>
                  <a:pt x="583" y="367"/>
                </a:lnTo>
                <a:lnTo>
                  <a:pt x="584" y="368"/>
                </a:lnTo>
                <a:lnTo>
                  <a:pt x="584" y="369"/>
                </a:lnTo>
                <a:lnTo>
                  <a:pt x="584" y="370"/>
                </a:lnTo>
                <a:lnTo>
                  <a:pt x="584" y="370"/>
                </a:lnTo>
                <a:lnTo>
                  <a:pt x="601" y="364"/>
                </a:lnTo>
                <a:close/>
                <a:moveTo>
                  <a:pt x="573" y="316"/>
                </a:moveTo>
                <a:lnTo>
                  <a:pt x="573" y="316"/>
                </a:lnTo>
                <a:lnTo>
                  <a:pt x="572" y="316"/>
                </a:lnTo>
                <a:lnTo>
                  <a:pt x="572" y="315"/>
                </a:lnTo>
                <a:lnTo>
                  <a:pt x="571" y="315"/>
                </a:lnTo>
                <a:lnTo>
                  <a:pt x="570" y="314"/>
                </a:lnTo>
                <a:lnTo>
                  <a:pt x="570" y="313"/>
                </a:lnTo>
                <a:lnTo>
                  <a:pt x="569" y="313"/>
                </a:lnTo>
                <a:lnTo>
                  <a:pt x="569" y="312"/>
                </a:lnTo>
                <a:lnTo>
                  <a:pt x="568" y="311"/>
                </a:lnTo>
                <a:lnTo>
                  <a:pt x="567" y="311"/>
                </a:lnTo>
                <a:lnTo>
                  <a:pt x="567" y="310"/>
                </a:lnTo>
                <a:lnTo>
                  <a:pt x="566" y="309"/>
                </a:lnTo>
                <a:lnTo>
                  <a:pt x="565" y="309"/>
                </a:lnTo>
                <a:lnTo>
                  <a:pt x="565" y="308"/>
                </a:lnTo>
                <a:lnTo>
                  <a:pt x="564" y="307"/>
                </a:lnTo>
                <a:lnTo>
                  <a:pt x="563" y="307"/>
                </a:lnTo>
                <a:lnTo>
                  <a:pt x="563" y="306"/>
                </a:lnTo>
                <a:lnTo>
                  <a:pt x="562" y="305"/>
                </a:lnTo>
                <a:lnTo>
                  <a:pt x="561" y="305"/>
                </a:lnTo>
                <a:lnTo>
                  <a:pt x="561" y="304"/>
                </a:lnTo>
                <a:lnTo>
                  <a:pt x="560" y="304"/>
                </a:lnTo>
                <a:lnTo>
                  <a:pt x="559" y="303"/>
                </a:lnTo>
                <a:lnTo>
                  <a:pt x="548" y="316"/>
                </a:lnTo>
                <a:lnTo>
                  <a:pt x="548" y="317"/>
                </a:lnTo>
                <a:lnTo>
                  <a:pt x="549" y="317"/>
                </a:lnTo>
                <a:lnTo>
                  <a:pt x="549" y="318"/>
                </a:lnTo>
                <a:lnTo>
                  <a:pt x="550" y="318"/>
                </a:lnTo>
                <a:lnTo>
                  <a:pt x="551" y="319"/>
                </a:lnTo>
                <a:lnTo>
                  <a:pt x="551" y="319"/>
                </a:lnTo>
                <a:lnTo>
                  <a:pt x="552" y="320"/>
                </a:lnTo>
                <a:lnTo>
                  <a:pt x="552" y="320"/>
                </a:lnTo>
                <a:lnTo>
                  <a:pt x="553" y="321"/>
                </a:lnTo>
                <a:lnTo>
                  <a:pt x="554" y="322"/>
                </a:lnTo>
                <a:lnTo>
                  <a:pt x="554" y="322"/>
                </a:lnTo>
                <a:lnTo>
                  <a:pt x="555" y="323"/>
                </a:lnTo>
                <a:lnTo>
                  <a:pt x="555" y="323"/>
                </a:lnTo>
                <a:lnTo>
                  <a:pt x="556" y="324"/>
                </a:lnTo>
                <a:lnTo>
                  <a:pt x="556" y="325"/>
                </a:lnTo>
                <a:lnTo>
                  <a:pt x="557" y="325"/>
                </a:lnTo>
                <a:lnTo>
                  <a:pt x="557" y="326"/>
                </a:lnTo>
                <a:lnTo>
                  <a:pt x="558" y="326"/>
                </a:lnTo>
                <a:lnTo>
                  <a:pt x="559" y="327"/>
                </a:lnTo>
                <a:lnTo>
                  <a:pt x="559" y="328"/>
                </a:lnTo>
                <a:lnTo>
                  <a:pt x="559" y="328"/>
                </a:lnTo>
                <a:lnTo>
                  <a:pt x="573" y="316"/>
                </a:lnTo>
                <a:close/>
                <a:moveTo>
                  <a:pt x="529" y="282"/>
                </a:moveTo>
                <a:lnTo>
                  <a:pt x="529" y="282"/>
                </a:lnTo>
                <a:lnTo>
                  <a:pt x="528" y="281"/>
                </a:lnTo>
                <a:lnTo>
                  <a:pt x="528" y="281"/>
                </a:lnTo>
                <a:lnTo>
                  <a:pt x="527" y="281"/>
                </a:lnTo>
                <a:lnTo>
                  <a:pt x="526" y="280"/>
                </a:lnTo>
                <a:lnTo>
                  <a:pt x="525" y="280"/>
                </a:lnTo>
                <a:lnTo>
                  <a:pt x="524" y="279"/>
                </a:lnTo>
                <a:lnTo>
                  <a:pt x="524" y="279"/>
                </a:lnTo>
                <a:lnTo>
                  <a:pt x="523" y="278"/>
                </a:lnTo>
                <a:lnTo>
                  <a:pt x="522" y="278"/>
                </a:lnTo>
                <a:lnTo>
                  <a:pt x="521" y="278"/>
                </a:lnTo>
                <a:lnTo>
                  <a:pt x="520" y="277"/>
                </a:lnTo>
                <a:lnTo>
                  <a:pt x="519" y="277"/>
                </a:lnTo>
                <a:lnTo>
                  <a:pt x="518" y="277"/>
                </a:lnTo>
                <a:lnTo>
                  <a:pt x="518" y="276"/>
                </a:lnTo>
                <a:lnTo>
                  <a:pt x="517" y="276"/>
                </a:lnTo>
                <a:lnTo>
                  <a:pt x="516" y="275"/>
                </a:lnTo>
                <a:lnTo>
                  <a:pt x="515" y="275"/>
                </a:lnTo>
                <a:lnTo>
                  <a:pt x="514" y="275"/>
                </a:lnTo>
                <a:lnTo>
                  <a:pt x="513" y="274"/>
                </a:lnTo>
                <a:lnTo>
                  <a:pt x="512" y="274"/>
                </a:lnTo>
                <a:lnTo>
                  <a:pt x="512" y="274"/>
                </a:lnTo>
                <a:lnTo>
                  <a:pt x="506" y="290"/>
                </a:lnTo>
                <a:lnTo>
                  <a:pt x="506" y="290"/>
                </a:lnTo>
                <a:lnTo>
                  <a:pt x="507" y="291"/>
                </a:lnTo>
                <a:lnTo>
                  <a:pt x="508" y="291"/>
                </a:lnTo>
                <a:lnTo>
                  <a:pt x="508" y="291"/>
                </a:lnTo>
                <a:lnTo>
                  <a:pt x="509" y="292"/>
                </a:lnTo>
                <a:lnTo>
                  <a:pt x="510" y="292"/>
                </a:lnTo>
                <a:lnTo>
                  <a:pt x="511" y="292"/>
                </a:lnTo>
                <a:lnTo>
                  <a:pt x="511" y="293"/>
                </a:lnTo>
                <a:lnTo>
                  <a:pt x="512" y="293"/>
                </a:lnTo>
                <a:lnTo>
                  <a:pt x="513" y="293"/>
                </a:lnTo>
                <a:lnTo>
                  <a:pt x="514" y="294"/>
                </a:lnTo>
                <a:lnTo>
                  <a:pt x="514" y="294"/>
                </a:lnTo>
                <a:lnTo>
                  <a:pt x="515" y="294"/>
                </a:lnTo>
                <a:lnTo>
                  <a:pt x="516" y="295"/>
                </a:lnTo>
                <a:lnTo>
                  <a:pt x="517" y="295"/>
                </a:lnTo>
                <a:lnTo>
                  <a:pt x="517" y="295"/>
                </a:lnTo>
                <a:lnTo>
                  <a:pt x="518" y="296"/>
                </a:lnTo>
                <a:lnTo>
                  <a:pt x="519" y="296"/>
                </a:lnTo>
                <a:lnTo>
                  <a:pt x="520" y="297"/>
                </a:lnTo>
                <a:lnTo>
                  <a:pt x="520" y="297"/>
                </a:lnTo>
                <a:lnTo>
                  <a:pt x="521" y="297"/>
                </a:lnTo>
                <a:lnTo>
                  <a:pt x="529" y="282"/>
                </a:lnTo>
                <a:close/>
                <a:moveTo>
                  <a:pt x="457" y="231"/>
                </a:moveTo>
                <a:lnTo>
                  <a:pt x="457" y="231"/>
                </a:lnTo>
                <a:cubicBezTo>
                  <a:pt x="354" y="231"/>
                  <a:pt x="271" y="314"/>
                  <a:pt x="271" y="417"/>
                </a:cubicBezTo>
                <a:cubicBezTo>
                  <a:pt x="271" y="520"/>
                  <a:pt x="354" y="603"/>
                  <a:pt x="457" y="603"/>
                </a:cubicBezTo>
                <a:cubicBezTo>
                  <a:pt x="560" y="603"/>
                  <a:pt x="643" y="520"/>
                  <a:pt x="643" y="417"/>
                </a:cubicBezTo>
                <a:cubicBezTo>
                  <a:pt x="643" y="314"/>
                  <a:pt x="560" y="231"/>
                  <a:pt x="457" y="231"/>
                </a:cubicBezTo>
                <a:close/>
                <a:moveTo>
                  <a:pt x="30" y="153"/>
                </a:moveTo>
                <a:lnTo>
                  <a:pt x="30" y="153"/>
                </a:lnTo>
                <a:cubicBezTo>
                  <a:pt x="66" y="150"/>
                  <a:pt x="102" y="148"/>
                  <a:pt x="138" y="147"/>
                </a:cubicBezTo>
                <a:cubicBezTo>
                  <a:pt x="114" y="146"/>
                  <a:pt x="89" y="144"/>
                  <a:pt x="65" y="141"/>
                </a:cubicBezTo>
                <a:cubicBezTo>
                  <a:pt x="49" y="139"/>
                  <a:pt x="35" y="128"/>
                  <a:pt x="35" y="111"/>
                </a:cubicBezTo>
                <a:cubicBezTo>
                  <a:pt x="35" y="87"/>
                  <a:pt x="35" y="63"/>
                  <a:pt x="35" y="39"/>
                </a:cubicBezTo>
                <a:cubicBezTo>
                  <a:pt x="35" y="23"/>
                  <a:pt x="49" y="11"/>
                  <a:pt x="65" y="9"/>
                </a:cubicBezTo>
                <a:cubicBezTo>
                  <a:pt x="163" y="0"/>
                  <a:pt x="260" y="1"/>
                  <a:pt x="358" y="9"/>
                </a:cubicBezTo>
                <a:cubicBezTo>
                  <a:pt x="374" y="11"/>
                  <a:pt x="388" y="23"/>
                  <a:pt x="388" y="39"/>
                </a:cubicBezTo>
                <a:cubicBezTo>
                  <a:pt x="388" y="63"/>
                  <a:pt x="388" y="87"/>
                  <a:pt x="388" y="111"/>
                </a:cubicBezTo>
                <a:cubicBezTo>
                  <a:pt x="388" y="128"/>
                  <a:pt x="374" y="139"/>
                  <a:pt x="358" y="141"/>
                </a:cubicBezTo>
                <a:cubicBezTo>
                  <a:pt x="323" y="145"/>
                  <a:pt x="287" y="147"/>
                  <a:pt x="252" y="149"/>
                </a:cubicBezTo>
                <a:cubicBezTo>
                  <a:pt x="276" y="150"/>
                  <a:pt x="299" y="151"/>
                  <a:pt x="323" y="153"/>
                </a:cubicBezTo>
                <a:cubicBezTo>
                  <a:pt x="339" y="155"/>
                  <a:pt x="353" y="167"/>
                  <a:pt x="353" y="183"/>
                </a:cubicBezTo>
                <a:lnTo>
                  <a:pt x="353" y="218"/>
                </a:lnTo>
                <a:cubicBezTo>
                  <a:pt x="333" y="229"/>
                  <a:pt x="314" y="242"/>
                  <a:pt x="299" y="258"/>
                </a:cubicBezTo>
                <a:cubicBezTo>
                  <a:pt x="289" y="268"/>
                  <a:pt x="280" y="278"/>
                  <a:pt x="272" y="290"/>
                </a:cubicBezTo>
                <a:cubicBezTo>
                  <a:pt x="191" y="296"/>
                  <a:pt x="111" y="294"/>
                  <a:pt x="30" y="285"/>
                </a:cubicBezTo>
                <a:cubicBezTo>
                  <a:pt x="13" y="283"/>
                  <a:pt x="0" y="272"/>
                  <a:pt x="0" y="255"/>
                </a:cubicBezTo>
                <a:cubicBezTo>
                  <a:pt x="0" y="231"/>
                  <a:pt x="0" y="207"/>
                  <a:pt x="0" y="183"/>
                </a:cubicBezTo>
                <a:cubicBezTo>
                  <a:pt x="0" y="167"/>
                  <a:pt x="13" y="155"/>
                  <a:pt x="30" y="153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0" name="Freeform 17"/>
          <p:cNvSpPr>
            <a:spLocks noEditPoints="1"/>
          </p:cNvSpPr>
          <p:nvPr/>
        </p:nvSpPr>
        <p:spPr bwMode="auto">
          <a:xfrm>
            <a:off x="7125794" y="2588559"/>
            <a:ext cx="645912" cy="691250"/>
          </a:xfrm>
          <a:custGeom>
            <a:avLst/>
            <a:gdLst>
              <a:gd name="T0" fmla="*/ 224 w 593"/>
              <a:gd name="T1" fmla="*/ 394 h 633"/>
              <a:gd name="T2" fmla="*/ 213 w 593"/>
              <a:gd name="T3" fmla="*/ 358 h 633"/>
              <a:gd name="T4" fmla="*/ 259 w 593"/>
              <a:gd name="T5" fmla="*/ 173 h 633"/>
              <a:gd name="T6" fmla="*/ 307 w 593"/>
              <a:gd name="T7" fmla="*/ 323 h 633"/>
              <a:gd name="T8" fmla="*/ 367 w 593"/>
              <a:gd name="T9" fmla="*/ 149 h 633"/>
              <a:gd name="T10" fmla="*/ 234 w 593"/>
              <a:gd name="T11" fmla="*/ 296 h 633"/>
              <a:gd name="T12" fmla="*/ 223 w 593"/>
              <a:gd name="T13" fmla="*/ 315 h 633"/>
              <a:gd name="T14" fmla="*/ 304 w 593"/>
              <a:gd name="T15" fmla="*/ 363 h 633"/>
              <a:gd name="T16" fmla="*/ 391 w 593"/>
              <a:gd name="T17" fmla="*/ 127 h 633"/>
              <a:gd name="T18" fmla="*/ 395 w 593"/>
              <a:gd name="T19" fmla="*/ 81 h 633"/>
              <a:gd name="T20" fmla="*/ 391 w 593"/>
              <a:gd name="T21" fmla="*/ 127 h 633"/>
              <a:gd name="T22" fmla="*/ 463 w 593"/>
              <a:gd name="T23" fmla="*/ 149 h 633"/>
              <a:gd name="T24" fmla="*/ 417 w 593"/>
              <a:gd name="T25" fmla="*/ 154 h 633"/>
              <a:gd name="T26" fmla="*/ 338 w 593"/>
              <a:gd name="T27" fmla="*/ 107 h 633"/>
              <a:gd name="T28" fmla="*/ 319 w 593"/>
              <a:gd name="T29" fmla="*/ 65 h 633"/>
              <a:gd name="T30" fmla="*/ 338 w 593"/>
              <a:gd name="T31" fmla="*/ 107 h 633"/>
              <a:gd name="T32" fmla="*/ 261 w 593"/>
              <a:gd name="T33" fmla="*/ 79 h 633"/>
              <a:gd name="T34" fmla="*/ 266 w 593"/>
              <a:gd name="T35" fmla="*/ 125 h 633"/>
              <a:gd name="T36" fmla="*/ 435 w 593"/>
              <a:gd name="T37" fmla="*/ 226 h 633"/>
              <a:gd name="T38" fmla="*/ 477 w 593"/>
              <a:gd name="T39" fmla="*/ 207 h 633"/>
              <a:gd name="T40" fmla="*/ 435 w 593"/>
              <a:gd name="T41" fmla="*/ 226 h 633"/>
              <a:gd name="T42" fmla="*/ 218 w 593"/>
              <a:gd name="T43" fmla="*/ 324 h 633"/>
              <a:gd name="T44" fmla="*/ 206 w 593"/>
              <a:gd name="T45" fmla="*/ 344 h 633"/>
              <a:gd name="T46" fmla="*/ 288 w 593"/>
              <a:gd name="T47" fmla="*/ 391 h 633"/>
              <a:gd name="T48" fmla="*/ 216 w 593"/>
              <a:gd name="T49" fmla="*/ 633 h 633"/>
              <a:gd name="T50" fmla="*/ 231 w 593"/>
              <a:gd name="T51" fmla="*/ 37 h 633"/>
              <a:gd name="T52" fmla="*/ 564 w 593"/>
              <a:gd name="T53" fmla="*/ 180 h 633"/>
              <a:gd name="T54" fmla="*/ 569 w 593"/>
              <a:gd name="T55" fmla="*/ 276 h 633"/>
              <a:gd name="T56" fmla="*/ 586 w 593"/>
              <a:gd name="T57" fmla="*/ 396 h 633"/>
              <a:gd name="T58" fmla="*/ 565 w 593"/>
              <a:gd name="T59" fmla="*/ 498 h 633"/>
              <a:gd name="T60" fmla="*/ 442 w 593"/>
              <a:gd name="T61" fmla="*/ 526 h 633"/>
              <a:gd name="T62" fmla="*/ 216 w 593"/>
              <a:gd name="T63" fmla="*/ 633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93" h="633">
                <a:moveTo>
                  <a:pt x="213" y="358"/>
                </a:moveTo>
                <a:cubicBezTo>
                  <a:pt x="207" y="371"/>
                  <a:pt x="212" y="387"/>
                  <a:pt x="224" y="394"/>
                </a:cubicBezTo>
                <a:cubicBezTo>
                  <a:pt x="235" y="400"/>
                  <a:pt x="248" y="398"/>
                  <a:pt x="257" y="391"/>
                </a:cubicBezTo>
                <a:lnTo>
                  <a:pt x="213" y="358"/>
                </a:lnTo>
                <a:close/>
                <a:moveTo>
                  <a:pt x="367" y="149"/>
                </a:moveTo>
                <a:cubicBezTo>
                  <a:pt x="328" y="126"/>
                  <a:pt x="279" y="137"/>
                  <a:pt x="259" y="173"/>
                </a:cubicBezTo>
                <a:cubicBezTo>
                  <a:pt x="238" y="210"/>
                  <a:pt x="265" y="250"/>
                  <a:pt x="246" y="288"/>
                </a:cubicBezTo>
                <a:lnTo>
                  <a:pt x="307" y="323"/>
                </a:lnTo>
                <a:cubicBezTo>
                  <a:pt x="330" y="288"/>
                  <a:pt x="380" y="291"/>
                  <a:pt x="401" y="255"/>
                </a:cubicBezTo>
                <a:cubicBezTo>
                  <a:pt x="421" y="219"/>
                  <a:pt x="406" y="172"/>
                  <a:pt x="367" y="149"/>
                </a:cubicBezTo>
                <a:close/>
                <a:moveTo>
                  <a:pt x="301" y="346"/>
                </a:moveTo>
                <a:lnTo>
                  <a:pt x="234" y="296"/>
                </a:lnTo>
                <a:cubicBezTo>
                  <a:pt x="229" y="292"/>
                  <a:pt x="223" y="293"/>
                  <a:pt x="219" y="299"/>
                </a:cubicBezTo>
                <a:cubicBezTo>
                  <a:pt x="216" y="304"/>
                  <a:pt x="218" y="312"/>
                  <a:pt x="223" y="315"/>
                </a:cubicBezTo>
                <a:lnTo>
                  <a:pt x="289" y="366"/>
                </a:lnTo>
                <a:cubicBezTo>
                  <a:pt x="295" y="370"/>
                  <a:pt x="301" y="368"/>
                  <a:pt x="304" y="363"/>
                </a:cubicBezTo>
                <a:cubicBezTo>
                  <a:pt x="307" y="357"/>
                  <a:pt x="306" y="350"/>
                  <a:pt x="301" y="346"/>
                </a:cubicBezTo>
                <a:close/>
                <a:moveTo>
                  <a:pt x="391" y="127"/>
                </a:moveTo>
                <a:lnTo>
                  <a:pt x="412" y="90"/>
                </a:lnTo>
                <a:lnTo>
                  <a:pt x="395" y="81"/>
                </a:lnTo>
                <a:lnTo>
                  <a:pt x="374" y="117"/>
                </a:lnTo>
                <a:lnTo>
                  <a:pt x="391" y="127"/>
                </a:lnTo>
                <a:close/>
                <a:moveTo>
                  <a:pt x="426" y="170"/>
                </a:moveTo>
                <a:lnTo>
                  <a:pt x="463" y="149"/>
                </a:lnTo>
                <a:lnTo>
                  <a:pt x="453" y="133"/>
                </a:lnTo>
                <a:lnTo>
                  <a:pt x="417" y="154"/>
                </a:lnTo>
                <a:lnTo>
                  <a:pt x="426" y="170"/>
                </a:lnTo>
                <a:close/>
                <a:moveTo>
                  <a:pt x="338" y="107"/>
                </a:moveTo>
                <a:lnTo>
                  <a:pt x="338" y="65"/>
                </a:lnTo>
                <a:lnTo>
                  <a:pt x="319" y="65"/>
                </a:lnTo>
                <a:lnTo>
                  <a:pt x="319" y="107"/>
                </a:lnTo>
                <a:lnTo>
                  <a:pt x="338" y="107"/>
                </a:lnTo>
                <a:close/>
                <a:moveTo>
                  <a:pt x="282" y="116"/>
                </a:moveTo>
                <a:lnTo>
                  <a:pt x="261" y="79"/>
                </a:lnTo>
                <a:lnTo>
                  <a:pt x="245" y="89"/>
                </a:lnTo>
                <a:lnTo>
                  <a:pt x="266" y="125"/>
                </a:lnTo>
                <a:lnTo>
                  <a:pt x="282" y="116"/>
                </a:lnTo>
                <a:close/>
                <a:moveTo>
                  <a:pt x="435" y="226"/>
                </a:moveTo>
                <a:lnTo>
                  <a:pt x="477" y="226"/>
                </a:lnTo>
                <a:lnTo>
                  <a:pt x="477" y="207"/>
                </a:lnTo>
                <a:lnTo>
                  <a:pt x="436" y="207"/>
                </a:lnTo>
                <a:lnTo>
                  <a:pt x="435" y="226"/>
                </a:lnTo>
                <a:close/>
                <a:moveTo>
                  <a:pt x="284" y="375"/>
                </a:moveTo>
                <a:lnTo>
                  <a:pt x="218" y="324"/>
                </a:lnTo>
                <a:cubicBezTo>
                  <a:pt x="213" y="320"/>
                  <a:pt x="206" y="322"/>
                  <a:pt x="203" y="327"/>
                </a:cubicBezTo>
                <a:cubicBezTo>
                  <a:pt x="200" y="333"/>
                  <a:pt x="201" y="340"/>
                  <a:pt x="206" y="344"/>
                </a:cubicBezTo>
                <a:lnTo>
                  <a:pt x="273" y="394"/>
                </a:lnTo>
                <a:cubicBezTo>
                  <a:pt x="278" y="398"/>
                  <a:pt x="285" y="397"/>
                  <a:pt x="288" y="391"/>
                </a:cubicBezTo>
                <a:cubicBezTo>
                  <a:pt x="291" y="386"/>
                  <a:pt x="289" y="378"/>
                  <a:pt x="284" y="375"/>
                </a:cubicBezTo>
                <a:close/>
                <a:moveTo>
                  <a:pt x="216" y="633"/>
                </a:moveTo>
                <a:cubicBezTo>
                  <a:pt x="223" y="583"/>
                  <a:pt x="223" y="530"/>
                  <a:pt x="210" y="483"/>
                </a:cubicBezTo>
                <a:cubicBezTo>
                  <a:pt x="0" y="365"/>
                  <a:pt x="55" y="92"/>
                  <a:pt x="231" y="37"/>
                </a:cubicBezTo>
                <a:cubicBezTo>
                  <a:pt x="324" y="0"/>
                  <a:pt x="450" y="22"/>
                  <a:pt x="533" y="105"/>
                </a:cubicBezTo>
                <a:cubicBezTo>
                  <a:pt x="593" y="165"/>
                  <a:pt x="564" y="180"/>
                  <a:pt x="564" y="180"/>
                </a:cubicBezTo>
                <a:lnTo>
                  <a:pt x="551" y="187"/>
                </a:lnTo>
                <a:cubicBezTo>
                  <a:pt x="558" y="216"/>
                  <a:pt x="571" y="268"/>
                  <a:pt x="569" y="276"/>
                </a:cubicBezTo>
                <a:cubicBezTo>
                  <a:pt x="567" y="285"/>
                  <a:pt x="556" y="295"/>
                  <a:pt x="556" y="295"/>
                </a:cubicBezTo>
                <a:lnTo>
                  <a:pt x="586" y="396"/>
                </a:lnTo>
                <a:lnTo>
                  <a:pt x="559" y="407"/>
                </a:lnTo>
                <a:cubicBezTo>
                  <a:pt x="565" y="439"/>
                  <a:pt x="568" y="466"/>
                  <a:pt x="565" y="498"/>
                </a:cubicBezTo>
                <a:cubicBezTo>
                  <a:pt x="565" y="503"/>
                  <a:pt x="547" y="519"/>
                  <a:pt x="532" y="520"/>
                </a:cubicBezTo>
                <a:lnTo>
                  <a:pt x="442" y="526"/>
                </a:lnTo>
                <a:lnTo>
                  <a:pt x="448" y="633"/>
                </a:lnTo>
                <a:lnTo>
                  <a:pt x="216" y="633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1" name="Freeform 18"/>
          <p:cNvSpPr>
            <a:spLocks noEditPoints="1"/>
          </p:cNvSpPr>
          <p:nvPr/>
        </p:nvSpPr>
        <p:spPr bwMode="auto">
          <a:xfrm>
            <a:off x="4390717" y="2617581"/>
            <a:ext cx="619547" cy="656952"/>
          </a:xfrm>
          <a:custGeom>
            <a:avLst/>
            <a:gdLst>
              <a:gd name="T0" fmla="*/ 283 w 568"/>
              <a:gd name="T1" fmla="*/ 574 h 601"/>
              <a:gd name="T2" fmla="*/ 284 w 568"/>
              <a:gd name="T3" fmla="*/ 333 h 601"/>
              <a:gd name="T4" fmla="*/ 453 w 568"/>
              <a:gd name="T5" fmla="*/ 301 h 601"/>
              <a:gd name="T6" fmla="*/ 347 w 568"/>
              <a:gd name="T7" fmla="*/ 343 h 601"/>
              <a:gd name="T8" fmla="*/ 95 w 568"/>
              <a:gd name="T9" fmla="*/ 214 h 601"/>
              <a:gd name="T10" fmla="*/ 127 w 568"/>
              <a:gd name="T11" fmla="*/ 218 h 601"/>
              <a:gd name="T12" fmla="*/ 168 w 568"/>
              <a:gd name="T13" fmla="*/ 222 h 601"/>
              <a:gd name="T14" fmla="*/ 167 w 568"/>
              <a:gd name="T15" fmla="*/ 195 h 601"/>
              <a:gd name="T16" fmla="*/ 284 w 568"/>
              <a:gd name="T17" fmla="*/ 303 h 601"/>
              <a:gd name="T18" fmla="*/ 413 w 568"/>
              <a:gd name="T19" fmla="*/ 209 h 601"/>
              <a:gd name="T20" fmla="*/ 442 w 568"/>
              <a:gd name="T21" fmla="*/ 204 h 601"/>
              <a:gd name="T22" fmla="*/ 458 w 568"/>
              <a:gd name="T23" fmla="*/ 210 h 601"/>
              <a:gd name="T24" fmla="*/ 416 w 568"/>
              <a:gd name="T25" fmla="*/ 256 h 601"/>
              <a:gd name="T26" fmla="*/ 489 w 568"/>
              <a:gd name="T27" fmla="*/ 341 h 601"/>
              <a:gd name="T28" fmla="*/ 467 w 568"/>
              <a:gd name="T29" fmla="*/ 263 h 601"/>
              <a:gd name="T30" fmla="*/ 467 w 568"/>
              <a:gd name="T31" fmla="*/ 500 h 601"/>
              <a:gd name="T32" fmla="*/ 494 w 568"/>
              <a:gd name="T33" fmla="*/ 494 h 601"/>
              <a:gd name="T34" fmla="*/ 310 w 568"/>
              <a:gd name="T35" fmla="*/ 595 h 601"/>
              <a:gd name="T36" fmla="*/ 285 w 568"/>
              <a:gd name="T37" fmla="*/ 601 h 601"/>
              <a:gd name="T38" fmla="*/ 75 w 568"/>
              <a:gd name="T39" fmla="*/ 494 h 601"/>
              <a:gd name="T40" fmla="*/ 102 w 568"/>
              <a:gd name="T41" fmla="*/ 500 h 601"/>
              <a:gd name="T42" fmla="*/ 102 w 568"/>
              <a:gd name="T43" fmla="*/ 263 h 601"/>
              <a:gd name="T44" fmla="*/ 80 w 568"/>
              <a:gd name="T45" fmla="*/ 341 h 601"/>
              <a:gd name="T46" fmla="*/ 142 w 568"/>
              <a:gd name="T47" fmla="*/ 252 h 601"/>
              <a:gd name="T48" fmla="*/ 62 w 568"/>
              <a:gd name="T49" fmla="*/ 400 h 601"/>
              <a:gd name="T50" fmla="*/ 74 w 568"/>
              <a:gd name="T51" fmla="*/ 424 h 601"/>
              <a:gd name="T52" fmla="*/ 85 w 568"/>
              <a:gd name="T53" fmla="*/ 446 h 601"/>
              <a:gd name="T54" fmla="*/ 45 w 568"/>
              <a:gd name="T55" fmla="*/ 475 h 601"/>
              <a:gd name="T56" fmla="*/ 28 w 568"/>
              <a:gd name="T57" fmla="*/ 377 h 601"/>
              <a:gd name="T58" fmla="*/ 54 w 568"/>
              <a:gd name="T59" fmla="*/ 333 h 601"/>
              <a:gd name="T60" fmla="*/ 473 w 568"/>
              <a:gd name="T61" fmla="*/ 381 h 601"/>
              <a:gd name="T62" fmla="*/ 463 w 568"/>
              <a:gd name="T63" fmla="*/ 406 h 601"/>
              <a:gd name="T64" fmla="*/ 455 w 568"/>
              <a:gd name="T65" fmla="*/ 431 h 601"/>
              <a:gd name="T66" fmla="*/ 450 w 568"/>
              <a:gd name="T67" fmla="*/ 450 h 601"/>
              <a:gd name="T68" fmla="*/ 482 w 568"/>
              <a:gd name="T69" fmla="*/ 363 h 601"/>
              <a:gd name="T70" fmla="*/ 513 w 568"/>
              <a:gd name="T71" fmla="*/ 360 h 601"/>
              <a:gd name="T72" fmla="*/ 282 w 568"/>
              <a:gd name="T73" fmla="*/ 0 h 601"/>
              <a:gd name="T74" fmla="*/ 418 w 568"/>
              <a:gd name="T75" fmla="*/ 107 h 601"/>
              <a:gd name="T76" fmla="*/ 394 w 568"/>
              <a:gd name="T77" fmla="*/ 179 h 601"/>
              <a:gd name="T78" fmla="*/ 365 w 568"/>
              <a:gd name="T79" fmla="*/ 81 h 601"/>
              <a:gd name="T80" fmla="*/ 194 w 568"/>
              <a:gd name="T81" fmla="*/ 183 h 601"/>
              <a:gd name="T82" fmla="*/ 152 w 568"/>
              <a:gd name="T83" fmla="*/ 154 h 601"/>
              <a:gd name="T84" fmla="*/ 198 w 568"/>
              <a:gd name="T85" fmla="*/ 41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68" h="601">
                <a:moveTo>
                  <a:pt x="266" y="331"/>
                </a:moveTo>
                <a:lnTo>
                  <a:pt x="266" y="571"/>
                </a:lnTo>
                <a:cubicBezTo>
                  <a:pt x="272" y="573"/>
                  <a:pt x="277" y="575"/>
                  <a:pt x="283" y="574"/>
                </a:cubicBezTo>
                <a:cubicBezTo>
                  <a:pt x="290" y="574"/>
                  <a:pt x="297" y="572"/>
                  <a:pt x="303" y="570"/>
                </a:cubicBezTo>
                <a:lnTo>
                  <a:pt x="303" y="331"/>
                </a:lnTo>
                <a:cubicBezTo>
                  <a:pt x="297" y="332"/>
                  <a:pt x="290" y="333"/>
                  <a:pt x="284" y="333"/>
                </a:cubicBezTo>
                <a:cubicBezTo>
                  <a:pt x="278" y="333"/>
                  <a:pt x="272" y="332"/>
                  <a:pt x="266" y="331"/>
                </a:cubicBezTo>
                <a:close/>
                <a:moveTo>
                  <a:pt x="347" y="343"/>
                </a:moveTo>
                <a:lnTo>
                  <a:pt x="453" y="301"/>
                </a:lnTo>
                <a:lnTo>
                  <a:pt x="453" y="345"/>
                </a:lnTo>
                <a:lnTo>
                  <a:pt x="347" y="386"/>
                </a:lnTo>
                <a:lnTo>
                  <a:pt x="347" y="343"/>
                </a:lnTo>
                <a:close/>
                <a:moveTo>
                  <a:pt x="142" y="252"/>
                </a:moveTo>
                <a:lnTo>
                  <a:pt x="99" y="228"/>
                </a:lnTo>
                <a:cubicBezTo>
                  <a:pt x="94" y="225"/>
                  <a:pt x="93" y="219"/>
                  <a:pt x="95" y="214"/>
                </a:cubicBezTo>
                <a:cubicBezTo>
                  <a:pt x="98" y="209"/>
                  <a:pt x="104" y="208"/>
                  <a:pt x="109" y="210"/>
                </a:cubicBezTo>
                <a:lnTo>
                  <a:pt x="149" y="233"/>
                </a:lnTo>
                <a:lnTo>
                  <a:pt x="127" y="218"/>
                </a:lnTo>
                <a:cubicBezTo>
                  <a:pt x="123" y="215"/>
                  <a:pt x="122" y="209"/>
                  <a:pt x="125" y="204"/>
                </a:cubicBezTo>
                <a:cubicBezTo>
                  <a:pt x="128" y="200"/>
                  <a:pt x="134" y="199"/>
                  <a:pt x="138" y="202"/>
                </a:cubicBezTo>
                <a:lnTo>
                  <a:pt x="168" y="222"/>
                </a:lnTo>
                <a:lnTo>
                  <a:pt x="154" y="209"/>
                </a:lnTo>
                <a:cubicBezTo>
                  <a:pt x="150" y="205"/>
                  <a:pt x="149" y="199"/>
                  <a:pt x="153" y="195"/>
                </a:cubicBezTo>
                <a:cubicBezTo>
                  <a:pt x="157" y="191"/>
                  <a:pt x="163" y="191"/>
                  <a:pt x="167" y="195"/>
                </a:cubicBezTo>
                <a:lnTo>
                  <a:pt x="282" y="303"/>
                </a:lnTo>
                <a:cubicBezTo>
                  <a:pt x="283" y="303"/>
                  <a:pt x="283" y="303"/>
                  <a:pt x="283" y="304"/>
                </a:cubicBezTo>
                <a:cubicBezTo>
                  <a:pt x="283" y="303"/>
                  <a:pt x="284" y="303"/>
                  <a:pt x="284" y="303"/>
                </a:cubicBezTo>
                <a:lnTo>
                  <a:pt x="399" y="195"/>
                </a:lnTo>
                <a:cubicBezTo>
                  <a:pt x="403" y="191"/>
                  <a:pt x="409" y="191"/>
                  <a:pt x="413" y="195"/>
                </a:cubicBezTo>
                <a:cubicBezTo>
                  <a:pt x="417" y="199"/>
                  <a:pt x="417" y="205"/>
                  <a:pt x="413" y="209"/>
                </a:cubicBezTo>
                <a:lnTo>
                  <a:pt x="399" y="222"/>
                </a:lnTo>
                <a:lnTo>
                  <a:pt x="428" y="202"/>
                </a:lnTo>
                <a:cubicBezTo>
                  <a:pt x="432" y="199"/>
                  <a:pt x="438" y="200"/>
                  <a:pt x="442" y="204"/>
                </a:cubicBezTo>
                <a:cubicBezTo>
                  <a:pt x="445" y="209"/>
                  <a:pt x="444" y="215"/>
                  <a:pt x="439" y="218"/>
                </a:cubicBezTo>
                <a:lnTo>
                  <a:pt x="417" y="233"/>
                </a:lnTo>
                <a:lnTo>
                  <a:pt x="458" y="210"/>
                </a:lnTo>
                <a:cubicBezTo>
                  <a:pt x="462" y="208"/>
                  <a:pt x="468" y="209"/>
                  <a:pt x="471" y="214"/>
                </a:cubicBezTo>
                <a:cubicBezTo>
                  <a:pt x="474" y="219"/>
                  <a:pt x="472" y="225"/>
                  <a:pt x="467" y="228"/>
                </a:cubicBezTo>
                <a:lnTo>
                  <a:pt x="416" y="256"/>
                </a:lnTo>
                <a:lnTo>
                  <a:pt x="494" y="224"/>
                </a:lnTo>
                <a:lnTo>
                  <a:pt x="494" y="342"/>
                </a:lnTo>
                <a:cubicBezTo>
                  <a:pt x="492" y="342"/>
                  <a:pt x="491" y="342"/>
                  <a:pt x="489" y="341"/>
                </a:cubicBezTo>
                <a:lnTo>
                  <a:pt x="473" y="339"/>
                </a:lnTo>
                <a:lnTo>
                  <a:pt x="467" y="351"/>
                </a:lnTo>
                <a:lnTo>
                  <a:pt x="467" y="263"/>
                </a:lnTo>
                <a:lnTo>
                  <a:pt x="329" y="322"/>
                </a:lnTo>
                <a:lnTo>
                  <a:pt x="329" y="559"/>
                </a:lnTo>
                <a:lnTo>
                  <a:pt x="467" y="500"/>
                </a:lnTo>
                <a:lnTo>
                  <a:pt x="467" y="483"/>
                </a:lnTo>
                <a:cubicBezTo>
                  <a:pt x="472" y="486"/>
                  <a:pt x="477" y="488"/>
                  <a:pt x="482" y="490"/>
                </a:cubicBezTo>
                <a:cubicBezTo>
                  <a:pt x="486" y="492"/>
                  <a:pt x="490" y="493"/>
                  <a:pt x="494" y="494"/>
                </a:cubicBezTo>
                <a:lnTo>
                  <a:pt x="494" y="518"/>
                </a:lnTo>
                <a:lnTo>
                  <a:pt x="321" y="591"/>
                </a:lnTo>
                <a:cubicBezTo>
                  <a:pt x="318" y="592"/>
                  <a:pt x="314" y="594"/>
                  <a:pt x="310" y="595"/>
                </a:cubicBezTo>
                <a:lnTo>
                  <a:pt x="303" y="598"/>
                </a:lnTo>
                <a:lnTo>
                  <a:pt x="303" y="598"/>
                </a:lnTo>
                <a:cubicBezTo>
                  <a:pt x="297" y="599"/>
                  <a:pt x="291" y="601"/>
                  <a:pt x="285" y="601"/>
                </a:cubicBezTo>
                <a:cubicBezTo>
                  <a:pt x="271" y="601"/>
                  <a:pt x="258" y="598"/>
                  <a:pt x="247" y="590"/>
                </a:cubicBezTo>
                <a:lnTo>
                  <a:pt x="75" y="518"/>
                </a:lnTo>
                <a:lnTo>
                  <a:pt x="75" y="494"/>
                </a:lnTo>
                <a:cubicBezTo>
                  <a:pt x="79" y="493"/>
                  <a:pt x="83" y="492"/>
                  <a:pt x="87" y="490"/>
                </a:cubicBezTo>
                <a:cubicBezTo>
                  <a:pt x="91" y="488"/>
                  <a:pt x="96" y="486"/>
                  <a:pt x="102" y="483"/>
                </a:cubicBezTo>
                <a:lnTo>
                  <a:pt x="102" y="500"/>
                </a:lnTo>
                <a:lnTo>
                  <a:pt x="240" y="559"/>
                </a:lnTo>
                <a:lnTo>
                  <a:pt x="240" y="322"/>
                </a:lnTo>
                <a:lnTo>
                  <a:pt x="102" y="263"/>
                </a:lnTo>
                <a:lnTo>
                  <a:pt x="102" y="351"/>
                </a:lnTo>
                <a:lnTo>
                  <a:pt x="95" y="339"/>
                </a:lnTo>
                <a:lnTo>
                  <a:pt x="80" y="341"/>
                </a:lnTo>
                <a:cubicBezTo>
                  <a:pt x="78" y="342"/>
                  <a:pt x="77" y="342"/>
                  <a:pt x="75" y="342"/>
                </a:cubicBezTo>
                <a:lnTo>
                  <a:pt x="75" y="224"/>
                </a:lnTo>
                <a:lnTo>
                  <a:pt x="142" y="252"/>
                </a:lnTo>
                <a:close/>
                <a:moveTo>
                  <a:pt x="86" y="363"/>
                </a:moveTo>
                <a:cubicBezTo>
                  <a:pt x="89" y="369"/>
                  <a:pt x="91" y="375"/>
                  <a:pt x="94" y="381"/>
                </a:cubicBezTo>
                <a:lnTo>
                  <a:pt x="62" y="400"/>
                </a:lnTo>
                <a:lnTo>
                  <a:pt x="97" y="387"/>
                </a:lnTo>
                <a:cubicBezTo>
                  <a:pt x="99" y="393"/>
                  <a:pt x="102" y="399"/>
                  <a:pt x="104" y="406"/>
                </a:cubicBezTo>
                <a:lnTo>
                  <a:pt x="74" y="424"/>
                </a:lnTo>
                <a:lnTo>
                  <a:pt x="106" y="411"/>
                </a:lnTo>
                <a:cubicBezTo>
                  <a:pt x="108" y="418"/>
                  <a:pt x="110" y="424"/>
                  <a:pt x="112" y="431"/>
                </a:cubicBezTo>
                <a:lnTo>
                  <a:pt x="85" y="446"/>
                </a:lnTo>
                <a:lnTo>
                  <a:pt x="113" y="435"/>
                </a:lnTo>
                <a:cubicBezTo>
                  <a:pt x="115" y="440"/>
                  <a:pt x="116" y="445"/>
                  <a:pt x="117" y="450"/>
                </a:cubicBezTo>
                <a:cubicBezTo>
                  <a:pt x="111" y="454"/>
                  <a:pt x="66" y="483"/>
                  <a:pt x="45" y="475"/>
                </a:cubicBezTo>
                <a:cubicBezTo>
                  <a:pt x="23" y="467"/>
                  <a:pt x="2" y="437"/>
                  <a:pt x="1" y="410"/>
                </a:cubicBezTo>
                <a:cubicBezTo>
                  <a:pt x="0" y="383"/>
                  <a:pt x="70" y="366"/>
                  <a:pt x="86" y="363"/>
                </a:cubicBezTo>
                <a:close/>
                <a:moveTo>
                  <a:pt x="28" y="377"/>
                </a:moveTo>
                <a:lnTo>
                  <a:pt x="45" y="369"/>
                </a:lnTo>
                <a:lnTo>
                  <a:pt x="54" y="360"/>
                </a:lnTo>
                <a:lnTo>
                  <a:pt x="54" y="333"/>
                </a:lnTo>
                <a:cubicBezTo>
                  <a:pt x="38" y="340"/>
                  <a:pt x="31" y="356"/>
                  <a:pt x="28" y="377"/>
                </a:cubicBezTo>
                <a:close/>
                <a:moveTo>
                  <a:pt x="482" y="363"/>
                </a:moveTo>
                <a:cubicBezTo>
                  <a:pt x="479" y="369"/>
                  <a:pt x="476" y="375"/>
                  <a:pt x="473" y="381"/>
                </a:cubicBezTo>
                <a:lnTo>
                  <a:pt x="505" y="400"/>
                </a:lnTo>
                <a:lnTo>
                  <a:pt x="471" y="387"/>
                </a:lnTo>
                <a:cubicBezTo>
                  <a:pt x="468" y="393"/>
                  <a:pt x="465" y="399"/>
                  <a:pt x="463" y="406"/>
                </a:cubicBezTo>
                <a:lnTo>
                  <a:pt x="493" y="424"/>
                </a:lnTo>
                <a:lnTo>
                  <a:pt x="461" y="411"/>
                </a:lnTo>
                <a:cubicBezTo>
                  <a:pt x="459" y="418"/>
                  <a:pt x="457" y="424"/>
                  <a:pt x="455" y="431"/>
                </a:cubicBezTo>
                <a:lnTo>
                  <a:pt x="482" y="446"/>
                </a:lnTo>
                <a:lnTo>
                  <a:pt x="454" y="435"/>
                </a:lnTo>
                <a:cubicBezTo>
                  <a:pt x="453" y="440"/>
                  <a:pt x="451" y="445"/>
                  <a:pt x="450" y="450"/>
                </a:cubicBezTo>
                <a:cubicBezTo>
                  <a:pt x="456" y="454"/>
                  <a:pt x="501" y="483"/>
                  <a:pt x="523" y="475"/>
                </a:cubicBezTo>
                <a:cubicBezTo>
                  <a:pt x="544" y="467"/>
                  <a:pt x="566" y="437"/>
                  <a:pt x="567" y="410"/>
                </a:cubicBezTo>
                <a:cubicBezTo>
                  <a:pt x="568" y="383"/>
                  <a:pt x="497" y="366"/>
                  <a:pt x="482" y="363"/>
                </a:cubicBezTo>
                <a:close/>
                <a:moveTo>
                  <a:pt x="540" y="377"/>
                </a:moveTo>
                <a:lnTo>
                  <a:pt x="522" y="369"/>
                </a:lnTo>
                <a:lnTo>
                  <a:pt x="513" y="360"/>
                </a:lnTo>
                <a:lnTo>
                  <a:pt x="513" y="333"/>
                </a:lnTo>
                <a:cubicBezTo>
                  <a:pt x="529" y="340"/>
                  <a:pt x="536" y="356"/>
                  <a:pt x="540" y="377"/>
                </a:cubicBezTo>
                <a:close/>
                <a:moveTo>
                  <a:pt x="282" y="0"/>
                </a:moveTo>
                <a:cubicBezTo>
                  <a:pt x="315" y="0"/>
                  <a:pt x="344" y="16"/>
                  <a:pt x="366" y="41"/>
                </a:cubicBezTo>
                <a:cubicBezTo>
                  <a:pt x="379" y="58"/>
                  <a:pt x="390" y="78"/>
                  <a:pt x="395" y="101"/>
                </a:cubicBezTo>
                <a:cubicBezTo>
                  <a:pt x="403" y="99"/>
                  <a:pt x="415" y="98"/>
                  <a:pt x="418" y="107"/>
                </a:cubicBezTo>
                <a:cubicBezTo>
                  <a:pt x="423" y="120"/>
                  <a:pt x="421" y="151"/>
                  <a:pt x="412" y="154"/>
                </a:cubicBezTo>
                <a:cubicBezTo>
                  <a:pt x="408" y="156"/>
                  <a:pt x="403" y="156"/>
                  <a:pt x="398" y="155"/>
                </a:cubicBezTo>
                <a:cubicBezTo>
                  <a:pt x="398" y="163"/>
                  <a:pt x="396" y="171"/>
                  <a:pt x="394" y="179"/>
                </a:cubicBezTo>
                <a:cubicBezTo>
                  <a:pt x="386" y="180"/>
                  <a:pt x="378" y="182"/>
                  <a:pt x="370" y="183"/>
                </a:cubicBezTo>
                <a:cubicBezTo>
                  <a:pt x="375" y="169"/>
                  <a:pt x="377" y="154"/>
                  <a:pt x="377" y="138"/>
                </a:cubicBezTo>
                <a:cubicBezTo>
                  <a:pt x="377" y="117"/>
                  <a:pt x="373" y="98"/>
                  <a:pt x="365" y="81"/>
                </a:cubicBezTo>
                <a:cubicBezTo>
                  <a:pt x="301" y="132"/>
                  <a:pt x="218" y="95"/>
                  <a:pt x="197" y="86"/>
                </a:cubicBezTo>
                <a:cubicBezTo>
                  <a:pt x="190" y="101"/>
                  <a:pt x="187" y="119"/>
                  <a:pt x="187" y="138"/>
                </a:cubicBezTo>
                <a:cubicBezTo>
                  <a:pt x="187" y="154"/>
                  <a:pt x="189" y="169"/>
                  <a:pt x="194" y="183"/>
                </a:cubicBezTo>
                <a:cubicBezTo>
                  <a:pt x="186" y="181"/>
                  <a:pt x="178" y="180"/>
                  <a:pt x="170" y="179"/>
                </a:cubicBezTo>
                <a:cubicBezTo>
                  <a:pt x="168" y="171"/>
                  <a:pt x="167" y="163"/>
                  <a:pt x="166" y="155"/>
                </a:cubicBezTo>
                <a:cubicBezTo>
                  <a:pt x="161" y="156"/>
                  <a:pt x="156" y="156"/>
                  <a:pt x="152" y="154"/>
                </a:cubicBezTo>
                <a:cubicBezTo>
                  <a:pt x="143" y="151"/>
                  <a:pt x="141" y="120"/>
                  <a:pt x="146" y="107"/>
                </a:cubicBezTo>
                <a:cubicBezTo>
                  <a:pt x="149" y="98"/>
                  <a:pt x="161" y="99"/>
                  <a:pt x="169" y="101"/>
                </a:cubicBezTo>
                <a:cubicBezTo>
                  <a:pt x="174" y="78"/>
                  <a:pt x="185" y="58"/>
                  <a:pt x="198" y="41"/>
                </a:cubicBezTo>
                <a:cubicBezTo>
                  <a:pt x="220" y="16"/>
                  <a:pt x="249" y="0"/>
                  <a:pt x="282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2" name="Freeform 19"/>
          <p:cNvSpPr>
            <a:spLocks noEditPoints="1"/>
          </p:cNvSpPr>
          <p:nvPr/>
        </p:nvSpPr>
        <p:spPr bwMode="auto">
          <a:xfrm>
            <a:off x="3029624" y="2614944"/>
            <a:ext cx="696004" cy="659590"/>
          </a:xfrm>
          <a:custGeom>
            <a:avLst/>
            <a:gdLst>
              <a:gd name="T0" fmla="*/ 522 w 638"/>
              <a:gd name="T1" fmla="*/ 59 h 603"/>
              <a:gd name="T2" fmla="*/ 520 w 638"/>
              <a:gd name="T3" fmla="*/ 186 h 603"/>
              <a:gd name="T4" fmla="*/ 301 w 638"/>
              <a:gd name="T5" fmla="*/ 186 h 603"/>
              <a:gd name="T6" fmla="*/ 299 w 638"/>
              <a:gd name="T7" fmla="*/ 129 h 603"/>
              <a:gd name="T8" fmla="*/ 299 w 638"/>
              <a:gd name="T9" fmla="*/ 119 h 603"/>
              <a:gd name="T10" fmla="*/ 301 w 638"/>
              <a:gd name="T11" fmla="*/ 54 h 603"/>
              <a:gd name="T12" fmla="*/ 305 w 638"/>
              <a:gd name="T13" fmla="*/ 27 h 603"/>
              <a:gd name="T14" fmla="*/ 273 w 638"/>
              <a:gd name="T15" fmla="*/ 59 h 603"/>
              <a:gd name="T16" fmla="*/ 263 w 638"/>
              <a:gd name="T17" fmla="*/ 113 h 603"/>
              <a:gd name="T18" fmla="*/ 111 w 638"/>
              <a:gd name="T19" fmla="*/ 94 h 603"/>
              <a:gd name="T20" fmla="*/ 112 w 638"/>
              <a:gd name="T21" fmla="*/ 207 h 603"/>
              <a:gd name="T22" fmla="*/ 117 w 638"/>
              <a:gd name="T23" fmla="*/ 207 h 603"/>
              <a:gd name="T24" fmla="*/ 148 w 638"/>
              <a:gd name="T25" fmla="*/ 339 h 603"/>
              <a:gd name="T26" fmla="*/ 155 w 638"/>
              <a:gd name="T27" fmla="*/ 339 h 603"/>
              <a:gd name="T28" fmla="*/ 185 w 638"/>
              <a:gd name="T29" fmla="*/ 223 h 603"/>
              <a:gd name="T30" fmla="*/ 185 w 638"/>
              <a:gd name="T31" fmla="*/ 127 h 603"/>
              <a:gd name="T32" fmla="*/ 263 w 638"/>
              <a:gd name="T33" fmla="*/ 136 h 603"/>
              <a:gd name="T34" fmla="*/ 282 w 638"/>
              <a:gd name="T35" fmla="*/ 204 h 603"/>
              <a:gd name="T36" fmla="*/ 305 w 638"/>
              <a:gd name="T37" fmla="*/ 214 h 603"/>
              <a:gd name="T38" fmla="*/ 539 w 638"/>
              <a:gd name="T39" fmla="*/ 204 h 603"/>
              <a:gd name="T40" fmla="*/ 539 w 638"/>
              <a:gd name="T41" fmla="*/ 36 h 603"/>
              <a:gd name="T42" fmla="*/ 520 w 638"/>
              <a:gd name="T43" fmla="*/ 221 h 603"/>
              <a:gd name="T44" fmla="*/ 523 w 638"/>
              <a:gd name="T45" fmla="*/ 341 h 603"/>
              <a:gd name="T46" fmla="*/ 367 w 638"/>
              <a:gd name="T47" fmla="*/ 249 h 603"/>
              <a:gd name="T48" fmla="*/ 334 w 638"/>
              <a:gd name="T49" fmla="*/ 249 h 603"/>
              <a:gd name="T50" fmla="*/ 520 w 638"/>
              <a:gd name="T51" fmla="*/ 221 h 603"/>
              <a:gd name="T52" fmla="*/ 158 w 638"/>
              <a:gd name="T53" fmla="*/ 438 h 603"/>
              <a:gd name="T54" fmla="*/ 113 w 638"/>
              <a:gd name="T55" fmla="*/ 373 h 603"/>
              <a:gd name="T56" fmla="*/ 361 w 638"/>
              <a:gd name="T57" fmla="*/ 438 h 603"/>
              <a:gd name="T58" fmla="*/ 316 w 638"/>
              <a:gd name="T59" fmla="*/ 373 h 603"/>
              <a:gd name="T60" fmla="*/ 567 w 638"/>
              <a:gd name="T61" fmla="*/ 438 h 603"/>
              <a:gd name="T62" fmla="*/ 522 w 638"/>
              <a:gd name="T63" fmla="*/ 373 h 603"/>
              <a:gd name="T64" fmla="*/ 200 w 638"/>
              <a:gd name="T65" fmla="*/ 487 h 603"/>
              <a:gd name="T66" fmla="*/ 221 w 638"/>
              <a:gd name="T67" fmla="*/ 527 h 603"/>
              <a:gd name="T68" fmla="*/ 265 w 638"/>
              <a:gd name="T69" fmla="*/ 448 h 603"/>
              <a:gd name="T70" fmla="*/ 403 w 638"/>
              <a:gd name="T71" fmla="*/ 527 h 603"/>
              <a:gd name="T72" fmla="*/ 433 w 638"/>
              <a:gd name="T73" fmla="*/ 527 h 603"/>
              <a:gd name="T74" fmla="*/ 570 w 638"/>
              <a:gd name="T75" fmla="*/ 448 h 603"/>
              <a:gd name="T76" fmla="*/ 614 w 638"/>
              <a:gd name="T77" fmla="*/ 527 h 603"/>
              <a:gd name="T78" fmla="*/ 638 w 638"/>
              <a:gd name="T79" fmla="*/ 549 h 603"/>
              <a:gd name="T80" fmla="*/ 608 w 638"/>
              <a:gd name="T81" fmla="*/ 549 h 603"/>
              <a:gd name="T82" fmla="*/ 433 w 638"/>
              <a:gd name="T83" fmla="*/ 549 h 603"/>
              <a:gd name="T84" fmla="*/ 403 w 638"/>
              <a:gd name="T85" fmla="*/ 549 h 603"/>
              <a:gd name="T86" fmla="*/ 227 w 638"/>
              <a:gd name="T87" fmla="*/ 549 h 603"/>
              <a:gd name="T88" fmla="*/ 200 w 638"/>
              <a:gd name="T89" fmla="*/ 549 h 603"/>
              <a:gd name="T90" fmla="*/ 24 w 638"/>
              <a:gd name="T91" fmla="*/ 549 h 603"/>
              <a:gd name="T92" fmla="*/ 24 w 638"/>
              <a:gd name="T93" fmla="*/ 527 h 603"/>
              <a:gd name="T94" fmla="*/ 152 w 638"/>
              <a:gd name="T95" fmla="*/ 0 h 603"/>
              <a:gd name="T96" fmla="*/ 108 w 638"/>
              <a:gd name="T97" fmla="*/ 44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38" h="603">
                <a:moveTo>
                  <a:pt x="516" y="53"/>
                </a:moveTo>
                <a:cubicBezTo>
                  <a:pt x="517" y="53"/>
                  <a:pt x="519" y="53"/>
                  <a:pt x="520" y="54"/>
                </a:cubicBezTo>
                <a:cubicBezTo>
                  <a:pt x="522" y="56"/>
                  <a:pt x="522" y="57"/>
                  <a:pt x="522" y="59"/>
                </a:cubicBezTo>
                <a:lnTo>
                  <a:pt x="522" y="181"/>
                </a:lnTo>
                <a:cubicBezTo>
                  <a:pt x="522" y="183"/>
                  <a:pt x="522" y="185"/>
                  <a:pt x="520" y="186"/>
                </a:cubicBezTo>
                <a:lnTo>
                  <a:pt x="520" y="186"/>
                </a:lnTo>
                <a:cubicBezTo>
                  <a:pt x="519" y="187"/>
                  <a:pt x="517" y="188"/>
                  <a:pt x="516" y="188"/>
                </a:cubicBezTo>
                <a:lnTo>
                  <a:pt x="305" y="188"/>
                </a:lnTo>
                <a:cubicBezTo>
                  <a:pt x="303" y="188"/>
                  <a:pt x="302" y="187"/>
                  <a:pt x="301" y="186"/>
                </a:cubicBezTo>
                <a:lnTo>
                  <a:pt x="300" y="186"/>
                </a:lnTo>
                <a:cubicBezTo>
                  <a:pt x="299" y="185"/>
                  <a:pt x="299" y="183"/>
                  <a:pt x="299" y="181"/>
                </a:cubicBezTo>
                <a:lnTo>
                  <a:pt x="299" y="129"/>
                </a:lnTo>
                <a:lnTo>
                  <a:pt x="403" y="107"/>
                </a:lnTo>
                <a:lnTo>
                  <a:pt x="403" y="105"/>
                </a:lnTo>
                <a:lnTo>
                  <a:pt x="299" y="119"/>
                </a:lnTo>
                <a:lnTo>
                  <a:pt x="299" y="59"/>
                </a:lnTo>
                <a:cubicBezTo>
                  <a:pt x="299" y="57"/>
                  <a:pt x="299" y="56"/>
                  <a:pt x="300" y="54"/>
                </a:cubicBezTo>
                <a:lnTo>
                  <a:pt x="301" y="54"/>
                </a:lnTo>
                <a:cubicBezTo>
                  <a:pt x="302" y="53"/>
                  <a:pt x="303" y="53"/>
                  <a:pt x="305" y="53"/>
                </a:cubicBezTo>
                <a:lnTo>
                  <a:pt x="516" y="53"/>
                </a:lnTo>
                <a:close/>
                <a:moveTo>
                  <a:pt x="305" y="27"/>
                </a:moveTo>
                <a:cubicBezTo>
                  <a:pt x="296" y="27"/>
                  <a:pt x="288" y="30"/>
                  <a:pt x="282" y="36"/>
                </a:cubicBezTo>
                <a:lnTo>
                  <a:pt x="282" y="36"/>
                </a:lnTo>
                <a:cubicBezTo>
                  <a:pt x="276" y="42"/>
                  <a:pt x="273" y="50"/>
                  <a:pt x="273" y="59"/>
                </a:cubicBezTo>
                <a:lnTo>
                  <a:pt x="273" y="122"/>
                </a:lnTo>
                <a:lnTo>
                  <a:pt x="263" y="124"/>
                </a:lnTo>
                <a:lnTo>
                  <a:pt x="263" y="113"/>
                </a:lnTo>
                <a:lnTo>
                  <a:pt x="217" y="113"/>
                </a:lnTo>
                <a:lnTo>
                  <a:pt x="185" y="94"/>
                </a:lnTo>
                <a:lnTo>
                  <a:pt x="111" y="94"/>
                </a:lnTo>
                <a:cubicBezTo>
                  <a:pt x="96" y="94"/>
                  <a:pt x="84" y="106"/>
                  <a:pt x="84" y="121"/>
                </a:cubicBezTo>
                <a:lnTo>
                  <a:pt x="84" y="207"/>
                </a:lnTo>
                <a:lnTo>
                  <a:pt x="112" y="207"/>
                </a:lnTo>
                <a:lnTo>
                  <a:pt x="112" y="144"/>
                </a:lnTo>
                <a:lnTo>
                  <a:pt x="117" y="144"/>
                </a:lnTo>
                <a:lnTo>
                  <a:pt x="117" y="207"/>
                </a:lnTo>
                <a:lnTo>
                  <a:pt x="117" y="223"/>
                </a:lnTo>
                <a:lnTo>
                  <a:pt x="117" y="339"/>
                </a:lnTo>
                <a:lnTo>
                  <a:pt x="148" y="339"/>
                </a:lnTo>
                <a:lnTo>
                  <a:pt x="148" y="243"/>
                </a:lnTo>
                <a:lnTo>
                  <a:pt x="155" y="243"/>
                </a:lnTo>
                <a:lnTo>
                  <a:pt x="155" y="339"/>
                </a:lnTo>
                <a:lnTo>
                  <a:pt x="185" y="339"/>
                </a:lnTo>
                <a:lnTo>
                  <a:pt x="185" y="322"/>
                </a:lnTo>
                <a:lnTo>
                  <a:pt x="185" y="223"/>
                </a:lnTo>
                <a:lnTo>
                  <a:pt x="185" y="207"/>
                </a:lnTo>
                <a:lnTo>
                  <a:pt x="185" y="144"/>
                </a:lnTo>
                <a:lnTo>
                  <a:pt x="185" y="127"/>
                </a:lnTo>
                <a:lnTo>
                  <a:pt x="217" y="144"/>
                </a:lnTo>
                <a:lnTo>
                  <a:pt x="263" y="144"/>
                </a:lnTo>
                <a:lnTo>
                  <a:pt x="263" y="136"/>
                </a:lnTo>
                <a:lnTo>
                  <a:pt x="273" y="134"/>
                </a:lnTo>
                <a:lnTo>
                  <a:pt x="273" y="181"/>
                </a:lnTo>
                <a:cubicBezTo>
                  <a:pt x="273" y="190"/>
                  <a:pt x="276" y="198"/>
                  <a:pt x="282" y="204"/>
                </a:cubicBezTo>
                <a:lnTo>
                  <a:pt x="282" y="204"/>
                </a:lnTo>
                <a:lnTo>
                  <a:pt x="282" y="204"/>
                </a:lnTo>
                <a:cubicBezTo>
                  <a:pt x="288" y="210"/>
                  <a:pt x="296" y="214"/>
                  <a:pt x="305" y="214"/>
                </a:cubicBezTo>
                <a:lnTo>
                  <a:pt x="516" y="214"/>
                </a:lnTo>
                <a:cubicBezTo>
                  <a:pt x="525" y="214"/>
                  <a:pt x="533" y="210"/>
                  <a:pt x="539" y="204"/>
                </a:cubicBezTo>
                <a:lnTo>
                  <a:pt x="539" y="204"/>
                </a:lnTo>
                <a:cubicBezTo>
                  <a:pt x="545" y="198"/>
                  <a:pt x="548" y="190"/>
                  <a:pt x="548" y="181"/>
                </a:cubicBezTo>
                <a:lnTo>
                  <a:pt x="548" y="59"/>
                </a:lnTo>
                <a:cubicBezTo>
                  <a:pt x="548" y="50"/>
                  <a:pt x="545" y="42"/>
                  <a:pt x="539" y="36"/>
                </a:cubicBezTo>
                <a:cubicBezTo>
                  <a:pt x="533" y="30"/>
                  <a:pt x="525" y="27"/>
                  <a:pt x="516" y="27"/>
                </a:cubicBezTo>
                <a:lnTo>
                  <a:pt x="305" y="27"/>
                </a:lnTo>
                <a:close/>
                <a:moveTo>
                  <a:pt x="520" y="221"/>
                </a:moveTo>
                <a:lnTo>
                  <a:pt x="520" y="249"/>
                </a:lnTo>
                <a:lnTo>
                  <a:pt x="497" y="249"/>
                </a:lnTo>
                <a:lnTo>
                  <a:pt x="523" y="341"/>
                </a:lnTo>
                <a:lnTo>
                  <a:pt x="490" y="341"/>
                </a:lnTo>
                <a:lnTo>
                  <a:pt x="464" y="249"/>
                </a:lnTo>
                <a:lnTo>
                  <a:pt x="367" y="249"/>
                </a:lnTo>
                <a:lnTo>
                  <a:pt x="341" y="341"/>
                </a:lnTo>
                <a:lnTo>
                  <a:pt x="308" y="341"/>
                </a:lnTo>
                <a:lnTo>
                  <a:pt x="334" y="249"/>
                </a:lnTo>
                <a:lnTo>
                  <a:pt x="306" y="249"/>
                </a:lnTo>
                <a:lnTo>
                  <a:pt x="306" y="221"/>
                </a:lnTo>
                <a:lnTo>
                  <a:pt x="520" y="221"/>
                </a:lnTo>
                <a:close/>
                <a:moveTo>
                  <a:pt x="113" y="373"/>
                </a:moveTo>
                <a:cubicBezTo>
                  <a:pt x="139" y="373"/>
                  <a:pt x="161" y="394"/>
                  <a:pt x="161" y="421"/>
                </a:cubicBezTo>
                <a:cubicBezTo>
                  <a:pt x="161" y="427"/>
                  <a:pt x="160" y="433"/>
                  <a:pt x="158" y="438"/>
                </a:cubicBezTo>
                <a:lnTo>
                  <a:pt x="68" y="438"/>
                </a:lnTo>
                <a:cubicBezTo>
                  <a:pt x="66" y="433"/>
                  <a:pt x="65" y="427"/>
                  <a:pt x="65" y="421"/>
                </a:cubicBezTo>
                <a:cubicBezTo>
                  <a:pt x="65" y="394"/>
                  <a:pt x="86" y="373"/>
                  <a:pt x="113" y="373"/>
                </a:cubicBezTo>
                <a:close/>
                <a:moveTo>
                  <a:pt x="316" y="373"/>
                </a:moveTo>
                <a:cubicBezTo>
                  <a:pt x="342" y="373"/>
                  <a:pt x="364" y="394"/>
                  <a:pt x="364" y="421"/>
                </a:cubicBezTo>
                <a:cubicBezTo>
                  <a:pt x="364" y="427"/>
                  <a:pt x="363" y="433"/>
                  <a:pt x="361" y="438"/>
                </a:cubicBezTo>
                <a:lnTo>
                  <a:pt x="271" y="438"/>
                </a:lnTo>
                <a:cubicBezTo>
                  <a:pt x="269" y="433"/>
                  <a:pt x="268" y="427"/>
                  <a:pt x="268" y="421"/>
                </a:cubicBezTo>
                <a:cubicBezTo>
                  <a:pt x="268" y="394"/>
                  <a:pt x="289" y="373"/>
                  <a:pt x="316" y="373"/>
                </a:cubicBezTo>
                <a:close/>
                <a:moveTo>
                  <a:pt x="522" y="373"/>
                </a:moveTo>
                <a:cubicBezTo>
                  <a:pt x="548" y="373"/>
                  <a:pt x="570" y="394"/>
                  <a:pt x="570" y="421"/>
                </a:cubicBezTo>
                <a:cubicBezTo>
                  <a:pt x="570" y="427"/>
                  <a:pt x="569" y="433"/>
                  <a:pt x="567" y="438"/>
                </a:cubicBezTo>
                <a:lnTo>
                  <a:pt x="477" y="438"/>
                </a:lnTo>
                <a:cubicBezTo>
                  <a:pt x="475" y="433"/>
                  <a:pt x="474" y="427"/>
                  <a:pt x="474" y="421"/>
                </a:cubicBezTo>
                <a:cubicBezTo>
                  <a:pt x="474" y="394"/>
                  <a:pt x="495" y="373"/>
                  <a:pt x="522" y="373"/>
                </a:cubicBezTo>
                <a:close/>
                <a:moveTo>
                  <a:pt x="62" y="448"/>
                </a:moveTo>
                <a:lnTo>
                  <a:pt x="161" y="448"/>
                </a:lnTo>
                <a:cubicBezTo>
                  <a:pt x="182" y="448"/>
                  <a:pt x="200" y="466"/>
                  <a:pt x="200" y="487"/>
                </a:cubicBezTo>
                <a:lnTo>
                  <a:pt x="200" y="527"/>
                </a:lnTo>
                <a:lnTo>
                  <a:pt x="203" y="527"/>
                </a:lnTo>
                <a:lnTo>
                  <a:pt x="221" y="527"/>
                </a:lnTo>
                <a:lnTo>
                  <a:pt x="227" y="527"/>
                </a:lnTo>
                <a:lnTo>
                  <a:pt x="227" y="487"/>
                </a:lnTo>
                <a:cubicBezTo>
                  <a:pt x="227" y="466"/>
                  <a:pt x="244" y="448"/>
                  <a:pt x="265" y="448"/>
                </a:cubicBezTo>
                <a:lnTo>
                  <a:pt x="364" y="448"/>
                </a:lnTo>
                <a:cubicBezTo>
                  <a:pt x="385" y="448"/>
                  <a:pt x="403" y="466"/>
                  <a:pt x="403" y="487"/>
                </a:cubicBezTo>
                <a:lnTo>
                  <a:pt x="403" y="527"/>
                </a:lnTo>
                <a:lnTo>
                  <a:pt x="409" y="527"/>
                </a:lnTo>
                <a:lnTo>
                  <a:pt x="424" y="527"/>
                </a:lnTo>
                <a:lnTo>
                  <a:pt x="433" y="527"/>
                </a:lnTo>
                <a:lnTo>
                  <a:pt x="433" y="487"/>
                </a:lnTo>
                <a:cubicBezTo>
                  <a:pt x="433" y="466"/>
                  <a:pt x="450" y="448"/>
                  <a:pt x="471" y="448"/>
                </a:cubicBezTo>
                <a:lnTo>
                  <a:pt x="570" y="448"/>
                </a:lnTo>
                <a:cubicBezTo>
                  <a:pt x="591" y="448"/>
                  <a:pt x="608" y="466"/>
                  <a:pt x="608" y="487"/>
                </a:cubicBezTo>
                <a:lnTo>
                  <a:pt x="608" y="527"/>
                </a:lnTo>
                <a:lnTo>
                  <a:pt x="614" y="527"/>
                </a:lnTo>
                <a:lnTo>
                  <a:pt x="630" y="527"/>
                </a:lnTo>
                <a:lnTo>
                  <a:pt x="638" y="527"/>
                </a:lnTo>
                <a:lnTo>
                  <a:pt x="638" y="549"/>
                </a:lnTo>
                <a:lnTo>
                  <a:pt x="630" y="549"/>
                </a:lnTo>
                <a:lnTo>
                  <a:pt x="614" y="549"/>
                </a:lnTo>
                <a:lnTo>
                  <a:pt x="608" y="549"/>
                </a:lnTo>
                <a:lnTo>
                  <a:pt x="608" y="603"/>
                </a:lnTo>
                <a:lnTo>
                  <a:pt x="433" y="603"/>
                </a:lnTo>
                <a:lnTo>
                  <a:pt x="433" y="549"/>
                </a:lnTo>
                <a:lnTo>
                  <a:pt x="424" y="549"/>
                </a:lnTo>
                <a:lnTo>
                  <a:pt x="409" y="549"/>
                </a:lnTo>
                <a:lnTo>
                  <a:pt x="403" y="549"/>
                </a:lnTo>
                <a:lnTo>
                  <a:pt x="403" y="603"/>
                </a:lnTo>
                <a:lnTo>
                  <a:pt x="227" y="603"/>
                </a:lnTo>
                <a:lnTo>
                  <a:pt x="227" y="549"/>
                </a:lnTo>
                <a:lnTo>
                  <a:pt x="221" y="549"/>
                </a:lnTo>
                <a:lnTo>
                  <a:pt x="203" y="549"/>
                </a:lnTo>
                <a:lnTo>
                  <a:pt x="200" y="549"/>
                </a:lnTo>
                <a:lnTo>
                  <a:pt x="200" y="603"/>
                </a:lnTo>
                <a:lnTo>
                  <a:pt x="24" y="603"/>
                </a:lnTo>
                <a:lnTo>
                  <a:pt x="24" y="549"/>
                </a:lnTo>
                <a:lnTo>
                  <a:pt x="0" y="549"/>
                </a:lnTo>
                <a:lnTo>
                  <a:pt x="0" y="527"/>
                </a:lnTo>
                <a:lnTo>
                  <a:pt x="24" y="527"/>
                </a:lnTo>
                <a:lnTo>
                  <a:pt x="24" y="487"/>
                </a:lnTo>
                <a:cubicBezTo>
                  <a:pt x="24" y="466"/>
                  <a:pt x="41" y="448"/>
                  <a:pt x="62" y="448"/>
                </a:cubicBezTo>
                <a:close/>
                <a:moveTo>
                  <a:pt x="152" y="0"/>
                </a:moveTo>
                <a:cubicBezTo>
                  <a:pt x="176" y="0"/>
                  <a:pt x="196" y="20"/>
                  <a:pt x="196" y="44"/>
                </a:cubicBezTo>
                <a:cubicBezTo>
                  <a:pt x="196" y="69"/>
                  <a:pt x="176" y="88"/>
                  <a:pt x="152" y="88"/>
                </a:cubicBezTo>
                <a:cubicBezTo>
                  <a:pt x="127" y="88"/>
                  <a:pt x="108" y="69"/>
                  <a:pt x="108" y="44"/>
                </a:cubicBezTo>
                <a:cubicBezTo>
                  <a:pt x="108" y="20"/>
                  <a:pt x="127" y="0"/>
                  <a:pt x="152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3" name="Freeform 20"/>
          <p:cNvSpPr>
            <a:spLocks noEditPoints="1"/>
          </p:cNvSpPr>
          <p:nvPr/>
        </p:nvSpPr>
        <p:spPr bwMode="auto">
          <a:xfrm>
            <a:off x="1587917" y="2620220"/>
            <a:ext cx="812004" cy="649037"/>
          </a:xfrm>
          <a:custGeom>
            <a:avLst/>
            <a:gdLst>
              <a:gd name="T0" fmla="*/ 575 w 745"/>
              <a:gd name="T1" fmla="*/ 570 h 594"/>
              <a:gd name="T2" fmla="*/ 0 w 745"/>
              <a:gd name="T3" fmla="*/ 570 h 594"/>
              <a:gd name="T4" fmla="*/ 298 w 745"/>
              <a:gd name="T5" fmla="*/ 220 h 594"/>
              <a:gd name="T6" fmla="*/ 288 w 745"/>
              <a:gd name="T7" fmla="*/ 209 h 594"/>
              <a:gd name="T8" fmla="*/ 544 w 745"/>
              <a:gd name="T9" fmla="*/ 245 h 594"/>
              <a:gd name="T10" fmla="*/ 32 w 745"/>
              <a:gd name="T11" fmla="*/ 201 h 594"/>
              <a:gd name="T12" fmla="*/ 205 w 745"/>
              <a:gd name="T13" fmla="*/ 430 h 594"/>
              <a:gd name="T14" fmla="*/ 98 w 745"/>
              <a:gd name="T15" fmla="*/ 362 h 594"/>
              <a:gd name="T16" fmla="*/ 98 w 745"/>
              <a:gd name="T17" fmla="*/ 385 h 594"/>
              <a:gd name="T18" fmla="*/ 312 w 745"/>
              <a:gd name="T19" fmla="*/ 317 h 594"/>
              <a:gd name="T20" fmla="*/ 98 w 745"/>
              <a:gd name="T21" fmla="*/ 317 h 594"/>
              <a:gd name="T22" fmla="*/ 312 w 745"/>
              <a:gd name="T23" fmla="*/ 296 h 594"/>
              <a:gd name="T24" fmla="*/ 552 w 745"/>
              <a:gd name="T25" fmla="*/ 249 h 594"/>
              <a:gd name="T26" fmla="*/ 552 w 745"/>
              <a:gd name="T27" fmla="*/ 249 h 594"/>
              <a:gd name="T28" fmla="*/ 552 w 745"/>
              <a:gd name="T29" fmla="*/ 37 h 594"/>
              <a:gd name="T30" fmla="*/ 338 w 745"/>
              <a:gd name="T31" fmla="*/ 134 h 594"/>
              <a:gd name="T32" fmla="*/ 583 w 745"/>
              <a:gd name="T33" fmla="*/ 148 h 594"/>
              <a:gd name="T34" fmla="*/ 373 w 745"/>
              <a:gd name="T35" fmla="*/ 103 h 594"/>
              <a:gd name="T36" fmla="*/ 591 w 745"/>
              <a:gd name="T37" fmla="*/ 258 h 594"/>
              <a:gd name="T38" fmla="*/ 675 w 745"/>
              <a:gd name="T39" fmla="*/ 154 h 594"/>
              <a:gd name="T40" fmla="*/ 698 w 745"/>
              <a:gd name="T41" fmla="*/ 179 h 594"/>
              <a:gd name="T42" fmla="*/ 685 w 745"/>
              <a:gd name="T43" fmla="*/ 152 h 594"/>
              <a:gd name="T44" fmla="*/ 681 w 745"/>
              <a:gd name="T45" fmla="*/ 290 h 594"/>
              <a:gd name="T46" fmla="*/ 680 w 745"/>
              <a:gd name="T47" fmla="*/ 319 h 594"/>
              <a:gd name="T48" fmla="*/ 703 w 745"/>
              <a:gd name="T49" fmla="*/ 319 h 594"/>
              <a:gd name="T50" fmla="*/ 702 w 745"/>
              <a:gd name="T51" fmla="*/ 290 h 594"/>
              <a:gd name="T52" fmla="*/ 698 w 745"/>
              <a:gd name="T53" fmla="*/ 229 h 594"/>
              <a:gd name="T54" fmla="*/ 344 w 745"/>
              <a:gd name="T55" fmla="*/ 320 h 594"/>
              <a:gd name="T56" fmla="*/ 376 w 745"/>
              <a:gd name="T57" fmla="*/ 447 h 594"/>
              <a:gd name="T58" fmla="*/ 389 w 745"/>
              <a:gd name="T59" fmla="*/ 436 h 594"/>
              <a:gd name="T60" fmla="*/ 394 w 745"/>
              <a:gd name="T61" fmla="*/ 420 h 594"/>
              <a:gd name="T62" fmla="*/ 409 w 745"/>
              <a:gd name="T63" fmla="*/ 430 h 594"/>
              <a:gd name="T64" fmla="*/ 420 w 745"/>
              <a:gd name="T65" fmla="*/ 455 h 594"/>
              <a:gd name="T66" fmla="*/ 434 w 745"/>
              <a:gd name="T67" fmla="*/ 465 h 594"/>
              <a:gd name="T68" fmla="*/ 455 w 745"/>
              <a:gd name="T69" fmla="*/ 462 h 594"/>
              <a:gd name="T70" fmla="*/ 451 w 745"/>
              <a:gd name="T71" fmla="*/ 450 h 594"/>
              <a:gd name="T72" fmla="*/ 440 w 745"/>
              <a:gd name="T73" fmla="*/ 425 h 594"/>
              <a:gd name="T74" fmla="*/ 425 w 745"/>
              <a:gd name="T75" fmla="*/ 415 h 594"/>
              <a:gd name="T76" fmla="*/ 463 w 745"/>
              <a:gd name="T77" fmla="*/ 395 h 594"/>
              <a:gd name="T78" fmla="*/ 448 w 745"/>
              <a:gd name="T79" fmla="*/ 390 h 594"/>
              <a:gd name="T80" fmla="*/ 438 w 745"/>
              <a:gd name="T81" fmla="*/ 377 h 594"/>
              <a:gd name="T82" fmla="*/ 422 w 745"/>
              <a:gd name="T83" fmla="*/ 373 h 594"/>
              <a:gd name="T84" fmla="*/ 411 w 745"/>
              <a:gd name="T85" fmla="*/ 359 h 594"/>
              <a:gd name="T86" fmla="*/ 395 w 745"/>
              <a:gd name="T87" fmla="*/ 355 h 594"/>
              <a:gd name="T88" fmla="*/ 385 w 745"/>
              <a:gd name="T89" fmla="*/ 342 h 594"/>
              <a:gd name="T90" fmla="*/ 369 w 745"/>
              <a:gd name="T91" fmla="*/ 337 h 594"/>
              <a:gd name="T92" fmla="*/ 359 w 745"/>
              <a:gd name="T93" fmla="*/ 324 h 594"/>
              <a:gd name="T94" fmla="*/ 69 w 745"/>
              <a:gd name="T95" fmla="*/ 239 h 594"/>
              <a:gd name="T96" fmla="*/ 69 w 745"/>
              <a:gd name="T97" fmla="*/ 497 h 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45" h="594">
                <a:moveTo>
                  <a:pt x="0" y="549"/>
                </a:moveTo>
                <a:lnTo>
                  <a:pt x="575" y="549"/>
                </a:lnTo>
                <a:lnTo>
                  <a:pt x="575" y="570"/>
                </a:lnTo>
                <a:cubicBezTo>
                  <a:pt x="575" y="583"/>
                  <a:pt x="565" y="594"/>
                  <a:pt x="551" y="594"/>
                </a:cubicBezTo>
                <a:lnTo>
                  <a:pt x="24" y="594"/>
                </a:lnTo>
                <a:cubicBezTo>
                  <a:pt x="11" y="594"/>
                  <a:pt x="0" y="583"/>
                  <a:pt x="0" y="570"/>
                </a:cubicBezTo>
                <a:lnTo>
                  <a:pt x="0" y="549"/>
                </a:lnTo>
                <a:close/>
                <a:moveTo>
                  <a:pt x="288" y="209"/>
                </a:moveTo>
                <a:cubicBezTo>
                  <a:pt x="294" y="209"/>
                  <a:pt x="298" y="214"/>
                  <a:pt x="298" y="220"/>
                </a:cubicBezTo>
                <a:cubicBezTo>
                  <a:pt x="298" y="226"/>
                  <a:pt x="294" y="230"/>
                  <a:pt x="288" y="230"/>
                </a:cubicBezTo>
                <a:cubicBezTo>
                  <a:pt x="282" y="230"/>
                  <a:pt x="277" y="226"/>
                  <a:pt x="277" y="220"/>
                </a:cubicBezTo>
                <a:cubicBezTo>
                  <a:pt x="277" y="214"/>
                  <a:pt x="282" y="209"/>
                  <a:pt x="288" y="209"/>
                </a:cubicBezTo>
                <a:close/>
                <a:moveTo>
                  <a:pt x="32" y="201"/>
                </a:moveTo>
                <a:lnTo>
                  <a:pt x="355" y="201"/>
                </a:lnTo>
                <a:cubicBezTo>
                  <a:pt x="421" y="205"/>
                  <a:pt x="483" y="217"/>
                  <a:pt x="544" y="245"/>
                </a:cubicBezTo>
                <a:lnTo>
                  <a:pt x="544" y="536"/>
                </a:lnTo>
                <a:lnTo>
                  <a:pt x="32" y="536"/>
                </a:lnTo>
                <a:lnTo>
                  <a:pt x="32" y="201"/>
                </a:lnTo>
                <a:close/>
                <a:moveTo>
                  <a:pt x="98" y="407"/>
                </a:moveTo>
                <a:lnTo>
                  <a:pt x="205" y="407"/>
                </a:lnTo>
                <a:lnTo>
                  <a:pt x="205" y="430"/>
                </a:lnTo>
                <a:lnTo>
                  <a:pt x="98" y="430"/>
                </a:lnTo>
                <a:lnTo>
                  <a:pt x="98" y="407"/>
                </a:lnTo>
                <a:close/>
                <a:moveTo>
                  <a:pt x="98" y="362"/>
                </a:moveTo>
                <a:lnTo>
                  <a:pt x="312" y="362"/>
                </a:lnTo>
                <a:lnTo>
                  <a:pt x="312" y="385"/>
                </a:lnTo>
                <a:lnTo>
                  <a:pt x="98" y="385"/>
                </a:lnTo>
                <a:lnTo>
                  <a:pt x="98" y="362"/>
                </a:lnTo>
                <a:close/>
                <a:moveTo>
                  <a:pt x="98" y="317"/>
                </a:moveTo>
                <a:lnTo>
                  <a:pt x="312" y="317"/>
                </a:lnTo>
                <a:lnTo>
                  <a:pt x="312" y="340"/>
                </a:lnTo>
                <a:lnTo>
                  <a:pt x="98" y="340"/>
                </a:lnTo>
                <a:lnTo>
                  <a:pt x="98" y="317"/>
                </a:lnTo>
                <a:close/>
                <a:moveTo>
                  <a:pt x="98" y="273"/>
                </a:moveTo>
                <a:lnTo>
                  <a:pt x="312" y="273"/>
                </a:lnTo>
                <a:lnTo>
                  <a:pt x="312" y="296"/>
                </a:lnTo>
                <a:lnTo>
                  <a:pt x="98" y="296"/>
                </a:lnTo>
                <a:lnTo>
                  <a:pt x="98" y="273"/>
                </a:lnTo>
                <a:close/>
                <a:moveTo>
                  <a:pt x="552" y="249"/>
                </a:moveTo>
                <a:cubicBezTo>
                  <a:pt x="560" y="252"/>
                  <a:pt x="579" y="262"/>
                  <a:pt x="584" y="265"/>
                </a:cubicBezTo>
                <a:cubicBezTo>
                  <a:pt x="598" y="274"/>
                  <a:pt x="563" y="279"/>
                  <a:pt x="552" y="280"/>
                </a:cubicBezTo>
                <a:lnTo>
                  <a:pt x="552" y="249"/>
                </a:lnTo>
                <a:close/>
                <a:moveTo>
                  <a:pt x="675" y="154"/>
                </a:moveTo>
                <a:cubicBezTo>
                  <a:pt x="644" y="120"/>
                  <a:pt x="613" y="85"/>
                  <a:pt x="581" y="50"/>
                </a:cubicBezTo>
                <a:cubicBezTo>
                  <a:pt x="571" y="39"/>
                  <a:pt x="566" y="39"/>
                  <a:pt x="552" y="37"/>
                </a:cubicBezTo>
                <a:lnTo>
                  <a:pt x="227" y="1"/>
                </a:lnTo>
                <a:cubicBezTo>
                  <a:pt x="221" y="0"/>
                  <a:pt x="218" y="4"/>
                  <a:pt x="223" y="9"/>
                </a:cubicBezTo>
                <a:lnTo>
                  <a:pt x="338" y="134"/>
                </a:lnTo>
                <a:cubicBezTo>
                  <a:pt x="357" y="97"/>
                  <a:pt x="370" y="78"/>
                  <a:pt x="429" y="85"/>
                </a:cubicBezTo>
                <a:cubicBezTo>
                  <a:pt x="469" y="90"/>
                  <a:pt x="498" y="98"/>
                  <a:pt x="536" y="113"/>
                </a:cubicBezTo>
                <a:cubicBezTo>
                  <a:pt x="559" y="122"/>
                  <a:pt x="572" y="129"/>
                  <a:pt x="583" y="148"/>
                </a:cubicBezTo>
                <a:cubicBezTo>
                  <a:pt x="574" y="136"/>
                  <a:pt x="558" y="128"/>
                  <a:pt x="541" y="121"/>
                </a:cubicBezTo>
                <a:cubicBezTo>
                  <a:pt x="507" y="107"/>
                  <a:pt x="469" y="98"/>
                  <a:pt x="432" y="93"/>
                </a:cubicBezTo>
                <a:cubicBezTo>
                  <a:pt x="410" y="91"/>
                  <a:pt x="388" y="91"/>
                  <a:pt x="373" y="103"/>
                </a:cubicBezTo>
                <a:cubicBezTo>
                  <a:pt x="360" y="113"/>
                  <a:pt x="340" y="158"/>
                  <a:pt x="331" y="175"/>
                </a:cubicBezTo>
                <a:cubicBezTo>
                  <a:pt x="326" y="187"/>
                  <a:pt x="333" y="191"/>
                  <a:pt x="342" y="191"/>
                </a:cubicBezTo>
                <a:cubicBezTo>
                  <a:pt x="429" y="195"/>
                  <a:pt x="513" y="218"/>
                  <a:pt x="591" y="258"/>
                </a:cubicBezTo>
                <a:lnTo>
                  <a:pt x="592" y="214"/>
                </a:lnTo>
                <a:cubicBezTo>
                  <a:pt x="620" y="218"/>
                  <a:pt x="647" y="222"/>
                  <a:pt x="675" y="226"/>
                </a:cubicBezTo>
                <a:lnTo>
                  <a:pt x="675" y="154"/>
                </a:lnTo>
                <a:close/>
                <a:moveTo>
                  <a:pt x="738" y="234"/>
                </a:moveTo>
                <a:cubicBezTo>
                  <a:pt x="742" y="235"/>
                  <a:pt x="745" y="230"/>
                  <a:pt x="741" y="226"/>
                </a:cubicBezTo>
                <a:cubicBezTo>
                  <a:pt x="727" y="210"/>
                  <a:pt x="712" y="195"/>
                  <a:pt x="698" y="179"/>
                </a:cubicBezTo>
                <a:lnTo>
                  <a:pt x="698" y="158"/>
                </a:lnTo>
                <a:cubicBezTo>
                  <a:pt x="698" y="155"/>
                  <a:pt x="695" y="152"/>
                  <a:pt x="691" y="152"/>
                </a:cubicBezTo>
                <a:lnTo>
                  <a:pt x="685" y="152"/>
                </a:lnTo>
                <a:lnTo>
                  <a:pt x="685" y="277"/>
                </a:lnTo>
                <a:cubicBezTo>
                  <a:pt x="683" y="278"/>
                  <a:pt x="682" y="279"/>
                  <a:pt x="682" y="282"/>
                </a:cubicBezTo>
                <a:lnTo>
                  <a:pt x="681" y="290"/>
                </a:lnTo>
                <a:cubicBezTo>
                  <a:pt x="681" y="295"/>
                  <a:pt x="683" y="296"/>
                  <a:pt x="683" y="300"/>
                </a:cubicBezTo>
                <a:lnTo>
                  <a:pt x="682" y="310"/>
                </a:lnTo>
                <a:cubicBezTo>
                  <a:pt x="682" y="313"/>
                  <a:pt x="680" y="315"/>
                  <a:pt x="680" y="319"/>
                </a:cubicBezTo>
                <a:lnTo>
                  <a:pt x="671" y="393"/>
                </a:lnTo>
                <a:cubicBezTo>
                  <a:pt x="675" y="401"/>
                  <a:pt x="707" y="402"/>
                  <a:pt x="712" y="393"/>
                </a:cubicBezTo>
                <a:lnTo>
                  <a:pt x="703" y="319"/>
                </a:lnTo>
                <a:cubicBezTo>
                  <a:pt x="703" y="315"/>
                  <a:pt x="701" y="314"/>
                  <a:pt x="700" y="310"/>
                </a:cubicBezTo>
                <a:lnTo>
                  <a:pt x="700" y="300"/>
                </a:lnTo>
                <a:cubicBezTo>
                  <a:pt x="700" y="296"/>
                  <a:pt x="702" y="296"/>
                  <a:pt x="702" y="290"/>
                </a:cubicBezTo>
                <a:lnTo>
                  <a:pt x="701" y="282"/>
                </a:lnTo>
                <a:cubicBezTo>
                  <a:pt x="701" y="279"/>
                  <a:pt x="700" y="278"/>
                  <a:pt x="697" y="277"/>
                </a:cubicBezTo>
                <a:lnTo>
                  <a:pt x="698" y="229"/>
                </a:lnTo>
                <a:cubicBezTo>
                  <a:pt x="711" y="231"/>
                  <a:pt x="724" y="232"/>
                  <a:pt x="738" y="234"/>
                </a:cubicBezTo>
                <a:close/>
                <a:moveTo>
                  <a:pt x="351" y="318"/>
                </a:moveTo>
                <a:lnTo>
                  <a:pt x="344" y="320"/>
                </a:lnTo>
                <a:lnTo>
                  <a:pt x="370" y="455"/>
                </a:lnTo>
                <a:lnTo>
                  <a:pt x="378" y="453"/>
                </a:lnTo>
                <a:lnTo>
                  <a:pt x="376" y="447"/>
                </a:lnTo>
                <a:lnTo>
                  <a:pt x="383" y="445"/>
                </a:lnTo>
                <a:lnTo>
                  <a:pt x="382" y="438"/>
                </a:lnTo>
                <a:lnTo>
                  <a:pt x="389" y="436"/>
                </a:lnTo>
                <a:lnTo>
                  <a:pt x="388" y="429"/>
                </a:lnTo>
                <a:lnTo>
                  <a:pt x="395" y="428"/>
                </a:lnTo>
                <a:lnTo>
                  <a:pt x="394" y="420"/>
                </a:lnTo>
                <a:lnTo>
                  <a:pt x="400" y="419"/>
                </a:lnTo>
                <a:lnTo>
                  <a:pt x="403" y="432"/>
                </a:lnTo>
                <a:lnTo>
                  <a:pt x="409" y="430"/>
                </a:lnTo>
                <a:lnTo>
                  <a:pt x="412" y="443"/>
                </a:lnTo>
                <a:lnTo>
                  <a:pt x="418" y="442"/>
                </a:lnTo>
                <a:lnTo>
                  <a:pt x="420" y="455"/>
                </a:lnTo>
                <a:lnTo>
                  <a:pt x="427" y="453"/>
                </a:lnTo>
                <a:lnTo>
                  <a:pt x="429" y="466"/>
                </a:lnTo>
                <a:lnTo>
                  <a:pt x="434" y="465"/>
                </a:lnTo>
                <a:lnTo>
                  <a:pt x="435" y="472"/>
                </a:lnTo>
                <a:lnTo>
                  <a:pt x="457" y="468"/>
                </a:lnTo>
                <a:lnTo>
                  <a:pt x="455" y="462"/>
                </a:lnTo>
                <a:lnTo>
                  <a:pt x="460" y="461"/>
                </a:lnTo>
                <a:lnTo>
                  <a:pt x="458" y="448"/>
                </a:lnTo>
                <a:lnTo>
                  <a:pt x="451" y="450"/>
                </a:lnTo>
                <a:lnTo>
                  <a:pt x="449" y="437"/>
                </a:lnTo>
                <a:lnTo>
                  <a:pt x="443" y="438"/>
                </a:lnTo>
                <a:lnTo>
                  <a:pt x="440" y="425"/>
                </a:lnTo>
                <a:lnTo>
                  <a:pt x="434" y="427"/>
                </a:lnTo>
                <a:lnTo>
                  <a:pt x="432" y="414"/>
                </a:lnTo>
                <a:lnTo>
                  <a:pt x="425" y="415"/>
                </a:lnTo>
                <a:lnTo>
                  <a:pt x="424" y="409"/>
                </a:lnTo>
                <a:lnTo>
                  <a:pt x="465" y="401"/>
                </a:lnTo>
                <a:lnTo>
                  <a:pt x="463" y="395"/>
                </a:lnTo>
                <a:lnTo>
                  <a:pt x="457" y="396"/>
                </a:lnTo>
                <a:lnTo>
                  <a:pt x="455" y="389"/>
                </a:lnTo>
                <a:lnTo>
                  <a:pt x="448" y="390"/>
                </a:lnTo>
                <a:lnTo>
                  <a:pt x="446" y="383"/>
                </a:lnTo>
                <a:lnTo>
                  <a:pt x="439" y="384"/>
                </a:lnTo>
                <a:lnTo>
                  <a:pt x="438" y="377"/>
                </a:lnTo>
                <a:lnTo>
                  <a:pt x="430" y="378"/>
                </a:lnTo>
                <a:lnTo>
                  <a:pt x="429" y="371"/>
                </a:lnTo>
                <a:lnTo>
                  <a:pt x="422" y="373"/>
                </a:lnTo>
                <a:lnTo>
                  <a:pt x="420" y="365"/>
                </a:lnTo>
                <a:lnTo>
                  <a:pt x="413" y="367"/>
                </a:lnTo>
                <a:lnTo>
                  <a:pt x="411" y="359"/>
                </a:lnTo>
                <a:lnTo>
                  <a:pt x="404" y="361"/>
                </a:lnTo>
                <a:lnTo>
                  <a:pt x="403" y="354"/>
                </a:lnTo>
                <a:lnTo>
                  <a:pt x="395" y="355"/>
                </a:lnTo>
                <a:lnTo>
                  <a:pt x="394" y="348"/>
                </a:lnTo>
                <a:lnTo>
                  <a:pt x="387" y="349"/>
                </a:lnTo>
                <a:lnTo>
                  <a:pt x="385" y="342"/>
                </a:lnTo>
                <a:lnTo>
                  <a:pt x="378" y="343"/>
                </a:lnTo>
                <a:lnTo>
                  <a:pt x="377" y="336"/>
                </a:lnTo>
                <a:lnTo>
                  <a:pt x="369" y="337"/>
                </a:lnTo>
                <a:lnTo>
                  <a:pt x="368" y="330"/>
                </a:lnTo>
                <a:lnTo>
                  <a:pt x="360" y="331"/>
                </a:lnTo>
                <a:lnTo>
                  <a:pt x="359" y="324"/>
                </a:lnTo>
                <a:lnTo>
                  <a:pt x="353" y="325"/>
                </a:lnTo>
                <a:lnTo>
                  <a:pt x="351" y="318"/>
                </a:lnTo>
                <a:close/>
                <a:moveTo>
                  <a:pt x="69" y="239"/>
                </a:moveTo>
                <a:lnTo>
                  <a:pt x="506" y="239"/>
                </a:lnTo>
                <a:lnTo>
                  <a:pt x="506" y="497"/>
                </a:lnTo>
                <a:lnTo>
                  <a:pt x="69" y="497"/>
                </a:lnTo>
                <a:lnTo>
                  <a:pt x="69" y="239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4" name="Freeform 21"/>
          <p:cNvSpPr>
            <a:spLocks noEditPoints="1"/>
          </p:cNvSpPr>
          <p:nvPr/>
        </p:nvSpPr>
        <p:spPr bwMode="auto">
          <a:xfrm>
            <a:off x="5858439" y="1641688"/>
            <a:ext cx="437639" cy="664867"/>
          </a:xfrm>
          <a:custGeom>
            <a:avLst/>
            <a:gdLst>
              <a:gd name="T0" fmla="*/ 72 w 401"/>
              <a:gd name="T1" fmla="*/ 59 h 610"/>
              <a:gd name="T2" fmla="*/ 92 w 401"/>
              <a:gd name="T3" fmla="*/ 27 h 610"/>
              <a:gd name="T4" fmla="*/ 130 w 401"/>
              <a:gd name="T5" fmla="*/ 23 h 610"/>
              <a:gd name="T6" fmla="*/ 110 w 401"/>
              <a:gd name="T7" fmla="*/ 55 h 610"/>
              <a:gd name="T8" fmla="*/ 72 w 401"/>
              <a:gd name="T9" fmla="*/ 59 h 610"/>
              <a:gd name="T10" fmla="*/ 150 w 401"/>
              <a:gd name="T11" fmla="*/ 453 h 610"/>
              <a:gd name="T12" fmla="*/ 194 w 401"/>
              <a:gd name="T13" fmla="*/ 458 h 610"/>
              <a:gd name="T14" fmla="*/ 291 w 401"/>
              <a:gd name="T15" fmla="*/ 431 h 610"/>
              <a:gd name="T16" fmla="*/ 297 w 401"/>
              <a:gd name="T17" fmla="*/ 408 h 610"/>
              <a:gd name="T18" fmla="*/ 275 w 401"/>
              <a:gd name="T19" fmla="*/ 403 h 610"/>
              <a:gd name="T20" fmla="*/ 158 w 401"/>
              <a:gd name="T21" fmla="*/ 422 h 610"/>
              <a:gd name="T22" fmla="*/ 62 w 401"/>
              <a:gd name="T23" fmla="*/ 353 h 610"/>
              <a:gd name="T24" fmla="*/ 43 w 401"/>
              <a:gd name="T25" fmla="*/ 236 h 610"/>
              <a:gd name="T26" fmla="*/ 103 w 401"/>
              <a:gd name="T27" fmla="*/ 146 h 610"/>
              <a:gd name="T28" fmla="*/ 207 w 401"/>
              <a:gd name="T29" fmla="*/ 316 h 610"/>
              <a:gd name="T30" fmla="*/ 208 w 401"/>
              <a:gd name="T31" fmla="*/ 318 h 610"/>
              <a:gd name="T32" fmla="*/ 208 w 401"/>
              <a:gd name="T33" fmla="*/ 318 h 610"/>
              <a:gd name="T34" fmla="*/ 267 w 401"/>
              <a:gd name="T35" fmla="*/ 311 h 610"/>
              <a:gd name="T36" fmla="*/ 299 w 401"/>
              <a:gd name="T37" fmla="*/ 262 h 610"/>
              <a:gd name="T38" fmla="*/ 300 w 401"/>
              <a:gd name="T39" fmla="*/ 261 h 610"/>
              <a:gd name="T40" fmla="*/ 147 w 401"/>
              <a:gd name="T41" fmla="*/ 14 h 610"/>
              <a:gd name="T42" fmla="*/ 147 w 401"/>
              <a:gd name="T43" fmla="*/ 14 h 610"/>
              <a:gd name="T44" fmla="*/ 147 w 401"/>
              <a:gd name="T45" fmla="*/ 13 h 610"/>
              <a:gd name="T46" fmla="*/ 87 w 401"/>
              <a:gd name="T47" fmla="*/ 18 h 610"/>
              <a:gd name="T48" fmla="*/ 55 w 401"/>
              <a:gd name="T49" fmla="*/ 69 h 610"/>
              <a:gd name="T50" fmla="*/ 56 w 401"/>
              <a:gd name="T51" fmla="*/ 70 h 610"/>
              <a:gd name="T52" fmla="*/ 56 w 401"/>
              <a:gd name="T53" fmla="*/ 70 h 610"/>
              <a:gd name="T54" fmla="*/ 86 w 401"/>
              <a:gd name="T55" fmla="*/ 119 h 610"/>
              <a:gd name="T56" fmla="*/ 12 w 401"/>
              <a:gd name="T57" fmla="*/ 228 h 610"/>
              <a:gd name="T58" fmla="*/ 35 w 401"/>
              <a:gd name="T59" fmla="*/ 369 h 610"/>
              <a:gd name="T60" fmla="*/ 150 w 401"/>
              <a:gd name="T61" fmla="*/ 453 h 610"/>
              <a:gd name="T62" fmla="*/ 386 w 401"/>
              <a:gd name="T63" fmla="*/ 356 h 610"/>
              <a:gd name="T64" fmla="*/ 163 w 401"/>
              <a:gd name="T65" fmla="*/ 356 h 610"/>
              <a:gd name="T66" fmla="*/ 148 w 401"/>
              <a:gd name="T67" fmla="*/ 371 h 610"/>
              <a:gd name="T68" fmla="*/ 163 w 401"/>
              <a:gd name="T69" fmla="*/ 387 h 610"/>
              <a:gd name="T70" fmla="*/ 386 w 401"/>
              <a:gd name="T71" fmla="*/ 387 h 610"/>
              <a:gd name="T72" fmla="*/ 401 w 401"/>
              <a:gd name="T73" fmla="*/ 371 h 610"/>
              <a:gd name="T74" fmla="*/ 386 w 401"/>
              <a:gd name="T75" fmla="*/ 356 h 610"/>
              <a:gd name="T76" fmla="*/ 202 w 401"/>
              <a:gd name="T77" fmla="*/ 506 h 610"/>
              <a:gd name="T78" fmla="*/ 183 w 401"/>
              <a:gd name="T79" fmla="*/ 526 h 610"/>
              <a:gd name="T80" fmla="*/ 163 w 401"/>
              <a:gd name="T81" fmla="*/ 506 h 610"/>
              <a:gd name="T82" fmla="*/ 183 w 401"/>
              <a:gd name="T83" fmla="*/ 487 h 610"/>
              <a:gd name="T84" fmla="*/ 202 w 401"/>
              <a:gd name="T85" fmla="*/ 506 h 610"/>
              <a:gd name="T86" fmla="*/ 142 w 401"/>
              <a:gd name="T87" fmla="*/ 506 h 610"/>
              <a:gd name="T88" fmla="*/ 183 w 401"/>
              <a:gd name="T89" fmla="*/ 547 h 610"/>
              <a:gd name="T90" fmla="*/ 223 w 401"/>
              <a:gd name="T91" fmla="*/ 506 h 610"/>
              <a:gd name="T92" fmla="*/ 183 w 401"/>
              <a:gd name="T93" fmla="*/ 466 h 610"/>
              <a:gd name="T94" fmla="*/ 142 w 401"/>
              <a:gd name="T95" fmla="*/ 506 h 610"/>
              <a:gd name="T96" fmla="*/ 237 w 401"/>
              <a:gd name="T97" fmla="*/ 525 h 610"/>
              <a:gd name="T98" fmla="*/ 183 w 401"/>
              <a:gd name="T99" fmla="*/ 564 h 610"/>
              <a:gd name="T100" fmla="*/ 128 w 401"/>
              <a:gd name="T101" fmla="*/ 525 h 610"/>
              <a:gd name="T102" fmla="*/ 55 w 401"/>
              <a:gd name="T103" fmla="*/ 594 h 610"/>
              <a:gd name="T104" fmla="*/ 54 w 401"/>
              <a:gd name="T105" fmla="*/ 605 h 610"/>
              <a:gd name="T106" fmla="*/ 64 w 401"/>
              <a:gd name="T107" fmla="*/ 610 h 610"/>
              <a:gd name="T108" fmla="*/ 302 w 401"/>
              <a:gd name="T109" fmla="*/ 610 h 610"/>
              <a:gd name="T110" fmla="*/ 302 w 401"/>
              <a:gd name="T111" fmla="*/ 610 h 610"/>
              <a:gd name="T112" fmla="*/ 312 w 401"/>
              <a:gd name="T113" fmla="*/ 599 h 610"/>
              <a:gd name="T114" fmla="*/ 310 w 401"/>
              <a:gd name="T115" fmla="*/ 593 h 610"/>
              <a:gd name="T116" fmla="*/ 237 w 401"/>
              <a:gd name="T117" fmla="*/ 525 h 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1" h="610">
                <a:moveTo>
                  <a:pt x="72" y="59"/>
                </a:moveTo>
                <a:cubicBezTo>
                  <a:pt x="67" y="51"/>
                  <a:pt x="76" y="36"/>
                  <a:pt x="92" y="27"/>
                </a:cubicBezTo>
                <a:cubicBezTo>
                  <a:pt x="108" y="17"/>
                  <a:pt x="125" y="15"/>
                  <a:pt x="130" y="23"/>
                </a:cubicBezTo>
                <a:cubicBezTo>
                  <a:pt x="134" y="31"/>
                  <a:pt x="126" y="45"/>
                  <a:pt x="110" y="55"/>
                </a:cubicBezTo>
                <a:cubicBezTo>
                  <a:pt x="94" y="65"/>
                  <a:pt x="77" y="67"/>
                  <a:pt x="72" y="59"/>
                </a:cubicBezTo>
                <a:close/>
                <a:moveTo>
                  <a:pt x="150" y="453"/>
                </a:moveTo>
                <a:cubicBezTo>
                  <a:pt x="165" y="457"/>
                  <a:pt x="179" y="458"/>
                  <a:pt x="194" y="458"/>
                </a:cubicBezTo>
                <a:cubicBezTo>
                  <a:pt x="228" y="458"/>
                  <a:pt x="262" y="449"/>
                  <a:pt x="291" y="431"/>
                </a:cubicBezTo>
                <a:cubicBezTo>
                  <a:pt x="299" y="426"/>
                  <a:pt x="301" y="416"/>
                  <a:pt x="297" y="408"/>
                </a:cubicBezTo>
                <a:cubicBezTo>
                  <a:pt x="292" y="401"/>
                  <a:pt x="282" y="399"/>
                  <a:pt x="275" y="403"/>
                </a:cubicBezTo>
                <a:cubicBezTo>
                  <a:pt x="239" y="425"/>
                  <a:pt x="198" y="432"/>
                  <a:pt x="158" y="422"/>
                </a:cubicBezTo>
                <a:cubicBezTo>
                  <a:pt x="118" y="412"/>
                  <a:pt x="84" y="388"/>
                  <a:pt x="62" y="353"/>
                </a:cubicBezTo>
                <a:cubicBezTo>
                  <a:pt x="40" y="317"/>
                  <a:pt x="34" y="276"/>
                  <a:pt x="43" y="236"/>
                </a:cubicBezTo>
                <a:cubicBezTo>
                  <a:pt x="52" y="199"/>
                  <a:pt x="73" y="168"/>
                  <a:pt x="103" y="146"/>
                </a:cubicBezTo>
                <a:lnTo>
                  <a:pt x="207" y="316"/>
                </a:lnTo>
                <a:lnTo>
                  <a:pt x="208" y="318"/>
                </a:lnTo>
                <a:lnTo>
                  <a:pt x="208" y="318"/>
                </a:lnTo>
                <a:cubicBezTo>
                  <a:pt x="217" y="328"/>
                  <a:pt x="243" y="325"/>
                  <a:pt x="267" y="311"/>
                </a:cubicBezTo>
                <a:cubicBezTo>
                  <a:pt x="291" y="296"/>
                  <a:pt x="305" y="274"/>
                  <a:pt x="299" y="262"/>
                </a:cubicBezTo>
                <a:lnTo>
                  <a:pt x="300" y="261"/>
                </a:lnTo>
                <a:lnTo>
                  <a:pt x="147" y="14"/>
                </a:lnTo>
                <a:lnTo>
                  <a:pt x="147" y="14"/>
                </a:lnTo>
                <a:cubicBezTo>
                  <a:pt x="147" y="13"/>
                  <a:pt x="147" y="13"/>
                  <a:pt x="147" y="13"/>
                </a:cubicBezTo>
                <a:cubicBezTo>
                  <a:pt x="139" y="0"/>
                  <a:pt x="112" y="3"/>
                  <a:pt x="87" y="18"/>
                </a:cubicBezTo>
                <a:cubicBezTo>
                  <a:pt x="62" y="34"/>
                  <a:pt x="48" y="57"/>
                  <a:pt x="55" y="69"/>
                </a:cubicBezTo>
                <a:cubicBezTo>
                  <a:pt x="55" y="69"/>
                  <a:pt x="56" y="70"/>
                  <a:pt x="56" y="70"/>
                </a:cubicBezTo>
                <a:lnTo>
                  <a:pt x="56" y="70"/>
                </a:lnTo>
                <a:lnTo>
                  <a:pt x="86" y="119"/>
                </a:lnTo>
                <a:cubicBezTo>
                  <a:pt x="49" y="145"/>
                  <a:pt x="23" y="184"/>
                  <a:pt x="12" y="228"/>
                </a:cubicBezTo>
                <a:cubicBezTo>
                  <a:pt x="0" y="277"/>
                  <a:pt x="9" y="327"/>
                  <a:pt x="35" y="369"/>
                </a:cubicBezTo>
                <a:cubicBezTo>
                  <a:pt x="61" y="412"/>
                  <a:pt x="102" y="442"/>
                  <a:pt x="150" y="453"/>
                </a:cubicBezTo>
                <a:close/>
                <a:moveTo>
                  <a:pt x="386" y="356"/>
                </a:moveTo>
                <a:lnTo>
                  <a:pt x="163" y="356"/>
                </a:lnTo>
                <a:cubicBezTo>
                  <a:pt x="155" y="356"/>
                  <a:pt x="148" y="363"/>
                  <a:pt x="148" y="371"/>
                </a:cubicBezTo>
                <a:cubicBezTo>
                  <a:pt x="148" y="380"/>
                  <a:pt x="155" y="387"/>
                  <a:pt x="163" y="387"/>
                </a:cubicBezTo>
                <a:lnTo>
                  <a:pt x="386" y="387"/>
                </a:lnTo>
                <a:cubicBezTo>
                  <a:pt x="394" y="387"/>
                  <a:pt x="401" y="380"/>
                  <a:pt x="401" y="371"/>
                </a:cubicBezTo>
                <a:cubicBezTo>
                  <a:pt x="401" y="363"/>
                  <a:pt x="394" y="356"/>
                  <a:pt x="386" y="356"/>
                </a:cubicBezTo>
                <a:close/>
                <a:moveTo>
                  <a:pt x="202" y="506"/>
                </a:moveTo>
                <a:cubicBezTo>
                  <a:pt x="202" y="517"/>
                  <a:pt x="193" y="526"/>
                  <a:pt x="183" y="526"/>
                </a:cubicBezTo>
                <a:cubicBezTo>
                  <a:pt x="172" y="526"/>
                  <a:pt x="163" y="517"/>
                  <a:pt x="163" y="506"/>
                </a:cubicBezTo>
                <a:cubicBezTo>
                  <a:pt x="163" y="495"/>
                  <a:pt x="172" y="487"/>
                  <a:pt x="183" y="487"/>
                </a:cubicBezTo>
                <a:cubicBezTo>
                  <a:pt x="193" y="487"/>
                  <a:pt x="202" y="495"/>
                  <a:pt x="202" y="506"/>
                </a:cubicBezTo>
                <a:close/>
                <a:moveTo>
                  <a:pt x="142" y="506"/>
                </a:moveTo>
                <a:cubicBezTo>
                  <a:pt x="142" y="529"/>
                  <a:pt x="160" y="547"/>
                  <a:pt x="183" y="547"/>
                </a:cubicBezTo>
                <a:cubicBezTo>
                  <a:pt x="205" y="547"/>
                  <a:pt x="223" y="529"/>
                  <a:pt x="223" y="506"/>
                </a:cubicBezTo>
                <a:cubicBezTo>
                  <a:pt x="223" y="484"/>
                  <a:pt x="205" y="466"/>
                  <a:pt x="183" y="466"/>
                </a:cubicBezTo>
                <a:cubicBezTo>
                  <a:pt x="160" y="466"/>
                  <a:pt x="142" y="484"/>
                  <a:pt x="142" y="506"/>
                </a:cubicBezTo>
                <a:close/>
                <a:moveTo>
                  <a:pt x="237" y="525"/>
                </a:moveTo>
                <a:cubicBezTo>
                  <a:pt x="229" y="548"/>
                  <a:pt x="208" y="564"/>
                  <a:pt x="183" y="564"/>
                </a:cubicBezTo>
                <a:cubicBezTo>
                  <a:pt x="157" y="564"/>
                  <a:pt x="136" y="548"/>
                  <a:pt x="128" y="525"/>
                </a:cubicBezTo>
                <a:cubicBezTo>
                  <a:pt x="85" y="548"/>
                  <a:pt x="56" y="591"/>
                  <a:pt x="55" y="594"/>
                </a:cubicBezTo>
                <a:cubicBezTo>
                  <a:pt x="52" y="597"/>
                  <a:pt x="52" y="601"/>
                  <a:pt x="54" y="605"/>
                </a:cubicBezTo>
                <a:cubicBezTo>
                  <a:pt x="56" y="608"/>
                  <a:pt x="60" y="610"/>
                  <a:pt x="64" y="610"/>
                </a:cubicBezTo>
                <a:lnTo>
                  <a:pt x="302" y="610"/>
                </a:lnTo>
                <a:lnTo>
                  <a:pt x="302" y="610"/>
                </a:lnTo>
                <a:cubicBezTo>
                  <a:pt x="308" y="610"/>
                  <a:pt x="312" y="605"/>
                  <a:pt x="312" y="599"/>
                </a:cubicBezTo>
                <a:cubicBezTo>
                  <a:pt x="312" y="597"/>
                  <a:pt x="312" y="595"/>
                  <a:pt x="310" y="593"/>
                </a:cubicBezTo>
                <a:cubicBezTo>
                  <a:pt x="306" y="587"/>
                  <a:pt x="278" y="547"/>
                  <a:pt x="237" y="525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5" name="Freeform 22"/>
          <p:cNvSpPr>
            <a:spLocks noEditPoints="1"/>
          </p:cNvSpPr>
          <p:nvPr/>
        </p:nvSpPr>
        <p:spPr bwMode="auto">
          <a:xfrm>
            <a:off x="8671168" y="2664801"/>
            <a:ext cx="667003" cy="662230"/>
          </a:xfrm>
          <a:custGeom>
            <a:avLst/>
            <a:gdLst>
              <a:gd name="T0" fmla="*/ 553 w 612"/>
              <a:gd name="T1" fmla="*/ 521 h 605"/>
              <a:gd name="T2" fmla="*/ 490 w 612"/>
              <a:gd name="T3" fmla="*/ 521 h 605"/>
              <a:gd name="T4" fmla="*/ 590 w 612"/>
              <a:gd name="T5" fmla="*/ 59 h 605"/>
              <a:gd name="T6" fmla="*/ 508 w 612"/>
              <a:gd name="T7" fmla="*/ 0 h 605"/>
              <a:gd name="T8" fmla="*/ 288 w 612"/>
              <a:gd name="T9" fmla="*/ 196 h 605"/>
              <a:gd name="T10" fmla="*/ 256 w 612"/>
              <a:gd name="T11" fmla="*/ 241 h 605"/>
              <a:gd name="T12" fmla="*/ 229 w 612"/>
              <a:gd name="T13" fmla="*/ 254 h 605"/>
              <a:gd name="T14" fmla="*/ 232 w 612"/>
              <a:gd name="T15" fmla="*/ 338 h 605"/>
              <a:gd name="T16" fmla="*/ 55 w 612"/>
              <a:gd name="T17" fmla="*/ 492 h 605"/>
              <a:gd name="T18" fmla="*/ 35 w 612"/>
              <a:gd name="T19" fmla="*/ 605 h 605"/>
              <a:gd name="T20" fmla="*/ 127 w 612"/>
              <a:gd name="T21" fmla="*/ 513 h 605"/>
              <a:gd name="T22" fmla="*/ 271 w 612"/>
              <a:gd name="T23" fmla="*/ 377 h 605"/>
              <a:gd name="T24" fmla="*/ 352 w 612"/>
              <a:gd name="T25" fmla="*/ 377 h 605"/>
              <a:gd name="T26" fmla="*/ 375 w 612"/>
              <a:gd name="T27" fmla="*/ 326 h 605"/>
              <a:gd name="T28" fmla="*/ 410 w 612"/>
              <a:gd name="T29" fmla="*/ 319 h 605"/>
              <a:gd name="T30" fmla="*/ 590 w 612"/>
              <a:gd name="T31" fmla="*/ 59 h 605"/>
              <a:gd name="T32" fmla="*/ 239 w 612"/>
              <a:gd name="T33" fmla="*/ 197 h 605"/>
              <a:gd name="T34" fmla="*/ 246 w 612"/>
              <a:gd name="T35" fmla="*/ 190 h 605"/>
              <a:gd name="T36" fmla="*/ 266 w 612"/>
              <a:gd name="T37" fmla="*/ 171 h 605"/>
              <a:gd name="T38" fmla="*/ 131 w 612"/>
              <a:gd name="T39" fmla="*/ 1 h 605"/>
              <a:gd name="T40" fmla="*/ 171 w 612"/>
              <a:gd name="T41" fmla="*/ 97 h 605"/>
              <a:gd name="T42" fmla="*/ 13 w 612"/>
              <a:gd name="T43" fmla="*/ 118 h 605"/>
              <a:gd name="T44" fmla="*/ 141 w 612"/>
              <a:gd name="T45" fmla="*/ 272 h 605"/>
              <a:gd name="T46" fmla="*/ 185 w 612"/>
              <a:gd name="T47" fmla="*/ 263 h 605"/>
              <a:gd name="T48" fmla="*/ 221 w 612"/>
              <a:gd name="T49" fmla="*/ 215 h 605"/>
              <a:gd name="T50" fmla="*/ 409 w 612"/>
              <a:gd name="T51" fmla="*/ 368 h 605"/>
              <a:gd name="T52" fmla="*/ 376 w 612"/>
              <a:gd name="T53" fmla="*/ 401 h 605"/>
              <a:gd name="T54" fmla="*/ 451 w 612"/>
              <a:gd name="T55" fmla="*/ 529 h 605"/>
              <a:gd name="T56" fmla="*/ 529 w 612"/>
              <a:gd name="T57" fmla="*/ 605 h 605"/>
              <a:gd name="T58" fmla="*/ 597 w 612"/>
              <a:gd name="T59" fmla="*/ 502 h 605"/>
              <a:gd name="T60" fmla="*/ 427 w 612"/>
              <a:gd name="T61" fmla="*/ 350 h 605"/>
              <a:gd name="T62" fmla="*/ 401 w 612"/>
              <a:gd name="T63" fmla="*/ 352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12" h="605">
                <a:moveTo>
                  <a:pt x="522" y="490"/>
                </a:moveTo>
                <a:cubicBezTo>
                  <a:pt x="539" y="490"/>
                  <a:pt x="553" y="504"/>
                  <a:pt x="553" y="521"/>
                </a:cubicBezTo>
                <a:cubicBezTo>
                  <a:pt x="553" y="539"/>
                  <a:pt x="539" y="553"/>
                  <a:pt x="522" y="553"/>
                </a:cubicBezTo>
                <a:cubicBezTo>
                  <a:pt x="504" y="553"/>
                  <a:pt x="490" y="539"/>
                  <a:pt x="490" y="521"/>
                </a:cubicBezTo>
                <a:cubicBezTo>
                  <a:pt x="490" y="504"/>
                  <a:pt x="504" y="490"/>
                  <a:pt x="522" y="490"/>
                </a:cubicBezTo>
                <a:close/>
                <a:moveTo>
                  <a:pt x="590" y="59"/>
                </a:moveTo>
                <a:lnTo>
                  <a:pt x="548" y="17"/>
                </a:lnTo>
                <a:cubicBezTo>
                  <a:pt x="537" y="5"/>
                  <a:pt x="522" y="0"/>
                  <a:pt x="508" y="0"/>
                </a:cubicBezTo>
                <a:cubicBezTo>
                  <a:pt x="493" y="0"/>
                  <a:pt x="478" y="5"/>
                  <a:pt x="467" y="17"/>
                </a:cubicBezTo>
                <a:lnTo>
                  <a:pt x="288" y="196"/>
                </a:lnTo>
                <a:cubicBezTo>
                  <a:pt x="293" y="207"/>
                  <a:pt x="289" y="223"/>
                  <a:pt x="281" y="231"/>
                </a:cubicBezTo>
                <a:cubicBezTo>
                  <a:pt x="275" y="237"/>
                  <a:pt x="265" y="241"/>
                  <a:pt x="256" y="241"/>
                </a:cubicBezTo>
                <a:cubicBezTo>
                  <a:pt x="252" y="241"/>
                  <a:pt x="249" y="240"/>
                  <a:pt x="245" y="239"/>
                </a:cubicBezTo>
                <a:lnTo>
                  <a:pt x="229" y="254"/>
                </a:lnTo>
                <a:cubicBezTo>
                  <a:pt x="207" y="277"/>
                  <a:pt x="207" y="313"/>
                  <a:pt x="229" y="335"/>
                </a:cubicBezTo>
                <a:lnTo>
                  <a:pt x="232" y="338"/>
                </a:lnTo>
                <a:lnTo>
                  <a:pt x="92" y="478"/>
                </a:lnTo>
                <a:lnTo>
                  <a:pt x="55" y="492"/>
                </a:lnTo>
                <a:lnTo>
                  <a:pt x="0" y="570"/>
                </a:lnTo>
                <a:lnTo>
                  <a:pt x="35" y="605"/>
                </a:lnTo>
                <a:lnTo>
                  <a:pt x="113" y="551"/>
                </a:lnTo>
                <a:lnTo>
                  <a:pt x="127" y="513"/>
                </a:lnTo>
                <a:lnTo>
                  <a:pt x="267" y="373"/>
                </a:lnTo>
                <a:lnTo>
                  <a:pt x="271" y="377"/>
                </a:lnTo>
                <a:cubicBezTo>
                  <a:pt x="283" y="388"/>
                  <a:pt x="297" y="394"/>
                  <a:pt x="312" y="394"/>
                </a:cubicBezTo>
                <a:cubicBezTo>
                  <a:pt x="326" y="394"/>
                  <a:pt x="341" y="388"/>
                  <a:pt x="352" y="377"/>
                </a:cubicBezTo>
                <a:lnTo>
                  <a:pt x="368" y="361"/>
                </a:lnTo>
                <a:cubicBezTo>
                  <a:pt x="363" y="351"/>
                  <a:pt x="367" y="335"/>
                  <a:pt x="375" y="326"/>
                </a:cubicBezTo>
                <a:cubicBezTo>
                  <a:pt x="381" y="320"/>
                  <a:pt x="391" y="317"/>
                  <a:pt x="399" y="317"/>
                </a:cubicBezTo>
                <a:cubicBezTo>
                  <a:pt x="403" y="317"/>
                  <a:pt x="407" y="317"/>
                  <a:pt x="410" y="319"/>
                </a:cubicBezTo>
                <a:lnTo>
                  <a:pt x="590" y="139"/>
                </a:lnTo>
                <a:cubicBezTo>
                  <a:pt x="612" y="117"/>
                  <a:pt x="612" y="81"/>
                  <a:pt x="590" y="59"/>
                </a:cubicBezTo>
                <a:close/>
                <a:moveTo>
                  <a:pt x="221" y="215"/>
                </a:moveTo>
                <a:lnTo>
                  <a:pt x="239" y="197"/>
                </a:lnTo>
                <a:lnTo>
                  <a:pt x="255" y="206"/>
                </a:lnTo>
                <a:lnTo>
                  <a:pt x="246" y="190"/>
                </a:lnTo>
                <a:lnTo>
                  <a:pt x="264" y="172"/>
                </a:lnTo>
                <a:lnTo>
                  <a:pt x="266" y="171"/>
                </a:lnTo>
                <a:cubicBezTo>
                  <a:pt x="270" y="161"/>
                  <a:pt x="272" y="151"/>
                  <a:pt x="272" y="141"/>
                </a:cubicBezTo>
                <a:cubicBezTo>
                  <a:pt x="272" y="69"/>
                  <a:pt x="203" y="0"/>
                  <a:pt x="131" y="1"/>
                </a:cubicBezTo>
                <a:cubicBezTo>
                  <a:pt x="131" y="1"/>
                  <a:pt x="123" y="9"/>
                  <a:pt x="118" y="13"/>
                </a:cubicBezTo>
                <a:cubicBezTo>
                  <a:pt x="176" y="71"/>
                  <a:pt x="171" y="62"/>
                  <a:pt x="171" y="97"/>
                </a:cubicBezTo>
                <a:cubicBezTo>
                  <a:pt x="171" y="126"/>
                  <a:pt x="125" y="171"/>
                  <a:pt x="97" y="171"/>
                </a:cubicBezTo>
                <a:cubicBezTo>
                  <a:pt x="61" y="171"/>
                  <a:pt x="72" y="177"/>
                  <a:pt x="13" y="118"/>
                </a:cubicBezTo>
                <a:cubicBezTo>
                  <a:pt x="9" y="123"/>
                  <a:pt x="1" y="131"/>
                  <a:pt x="1" y="131"/>
                </a:cubicBezTo>
                <a:cubicBezTo>
                  <a:pt x="2" y="203"/>
                  <a:pt x="70" y="272"/>
                  <a:pt x="141" y="272"/>
                </a:cubicBezTo>
                <a:cubicBezTo>
                  <a:pt x="154" y="272"/>
                  <a:pt x="168" y="267"/>
                  <a:pt x="182" y="261"/>
                </a:cubicBezTo>
                <a:lnTo>
                  <a:pt x="185" y="263"/>
                </a:lnTo>
                <a:cubicBezTo>
                  <a:pt x="189" y="251"/>
                  <a:pt x="196" y="240"/>
                  <a:pt x="206" y="231"/>
                </a:cubicBezTo>
                <a:lnTo>
                  <a:pt x="221" y="215"/>
                </a:lnTo>
                <a:close/>
                <a:moveTo>
                  <a:pt x="401" y="352"/>
                </a:moveTo>
                <a:lnTo>
                  <a:pt x="409" y="368"/>
                </a:lnTo>
                <a:lnTo>
                  <a:pt x="392" y="385"/>
                </a:lnTo>
                <a:lnTo>
                  <a:pt x="376" y="401"/>
                </a:lnTo>
                <a:cubicBezTo>
                  <a:pt x="367" y="410"/>
                  <a:pt x="356" y="417"/>
                  <a:pt x="343" y="422"/>
                </a:cubicBezTo>
                <a:lnTo>
                  <a:pt x="451" y="529"/>
                </a:lnTo>
                <a:lnTo>
                  <a:pt x="502" y="597"/>
                </a:lnTo>
                <a:lnTo>
                  <a:pt x="529" y="605"/>
                </a:lnTo>
                <a:lnTo>
                  <a:pt x="604" y="529"/>
                </a:lnTo>
                <a:lnTo>
                  <a:pt x="597" y="502"/>
                </a:lnTo>
                <a:lnTo>
                  <a:pt x="529" y="451"/>
                </a:lnTo>
                <a:lnTo>
                  <a:pt x="427" y="350"/>
                </a:lnTo>
                <a:lnTo>
                  <a:pt x="417" y="360"/>
                </a:lnTo>
                <a:lnTo>
                  <a:pt x="401" y="35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6" name="Freeform 23"/>
          <p:cNvSpPr>
            <a:spLocks/>
          </p:cNvSpPr>
          <p:nvPr/>
        </p:nvSpPr>
        <p:spPr bwMode="auto">
          <a:xfrm>
            <a:off x="10210072" y="2828378"/>
            <a:ext cx="379638" cy="437968"/>
          </a:xfrm>
          <a:custGeom>
            <a:avLst/>
            <a:gdLst>
              <a:gd name="T0" fmla="*/ 346 w 346"/>
              <a:gd name="T1" fmla="*/ 130 h 401"/>
              <a:gd name="T2" fmla="*/ 346 w 346"/>
              <a:gd name="T3" fmla="*/ 29 h 401"/>
              <a:gd name="T4" fmla="*/ 300 w 346"/>
              <a:gd name="T5" fmla="*/ 29 h 401"/>
              <a:gd name="T6" fmla="*/ 300 w 346"/>
              <a:gd name="T7" fmla="*/ 130 h 401"/>
              <a:gd name="T8" fmla="*/ 176 w 346"/>
              <a:gd name="T9" fmla="*/ 254 h 401"/>
              <a:gd name="T10" fmla="*/ 174 w 346"/>
              <a:gd name="T11" fmla="*/ 254 h 401"/>
              <a:gd name="T12" fmla="*/ 173 w 346"/>
              <a:gd name="T13" fmla="*/ 254 h 401"/>
              <a:gd name="T14" fmla="*/ 173 w 346"/>
              <a:gd name="T15" fmla="*/ 254 h 401"/>
              <a:gd name="T16" fmla="*/ 170 w 346"/>
              <a:gd name="T17" fmla="*/ 254 h 401"/>
              <a:gd name="T18" fmla="*/ 46 w 346"/>
              <a:gd name="T19" fmla="*/ 130 h 401"/>
              <a:gd name="T20" fmla="*/ 46 w 346"/>
              <a:gd name="T21" fmla="*/ 29 h 401"/>
              <a:gd name="T22" fmla="*/ 0 w 346"/>
              <a:gd name="T23" fmla="*/ 29 h 401"/>
              <a:gd name="T24" fmla="*/ 0 w 346"/>
              <a:gd name="T25" fmla="*/ 130 h 401"/>
              <a:gd name="T26" fmla="*/ 146 w 346"/>
              <a:gd name="T27" fmla="*/ 299 h 401"/>
              <a:gd name="T28" fmla="*/ 146 w 346"/>
              <a:gd name="T29" fmla="*/ 372 h 401"/>
              <a:gd name="T30" fmla="*/ 42 w 346"/>
              <a:gd name="T31" fmla="*/ 401 h 401"/>
              <a:gd name="T32" fmla="*/ 304 w 346"/>
              <a:gd name="T33" fmla="*/ 401 h 401"/>
              <a:gd name="T34" fmla="*/ 200 w 346"/>
              <a:gd name="T35" fmla="*/ 371 h 401"/>
              <a:gd name="T36" fmla="*/ 200 w 346"/>
              <a:gd name="T37" fmla="*/ 299 h 401"/>
              <a:gd name="T38" fmla="*/ 346 w 346"/>
              <a:gd name="T39" fmla="*/ 13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46" h="401">
                <a:moveTo>
                  <a:pt x="346" y="130"/>
                </a:moveTo>
                <a:lnTo>
                  <a:pt x="346" y="29"/>
                </a:lnTo>
                <a:cubicBezTo>
                  <a:pt x="346" y="0"/>
                  <a:pt x="300" y="0"/>
                  <a:pt x="300" y="29"/>
                </a:cubicBezTo>
                <a:lnTo>
                  <a:pt x="300" y="130"/>
                </a:lnTo>
                <a:cubicBezTo>
                  <a:pt x="300" y="199"/>
                  <a:pt x="245" y="254"/>
                  <a:pt x="176" y="254"/>
                </a:cubicBezTo>
                <a:cubicBezTo>
                  <a:pt x="176" y="254"/>
                  <a:pt x="175" y="254"/>
                  <a:pt x="174" y="254"/>
                </a:cubicBezTo>
                <a:lnTo>
                  <a:pt x="173" y="254"/>
                </a:lnTo>
                <a:lnTo>
                  <a:pt x="173" y="254"/>
                </a:lnTo>
                <a:cubicBezTo>
                  <a:pt x="172" y="254"/>
                  <a:pt x="171" y="254"/>
                  <a:pt x="170" y="254"/>
                </a:cubicBezTo>
                <a:cubicBezTo>
                  <a:pt x="102" y="254"/>
                  <a:pt x="46" y="199"/>
                  <a:pt x="46" y="130"/>
                </a:cubicBezTo>
                <a:lnTo>
                  <a:pt x="46" y="29"/>
                </a:lnTo>
                <a:cubicBezTo>
                  <a:pt x="46" y="0"/>
                  <a:pt x="0" y="0"/>
                  <a:pt x="0" y="29"/>
                </a:cubicBezTo>
                <a:cubicBezTo>
                  <a:pt x="0" y="43"/>
                  <a:pt x="0" y="130"/>
                  <a:pt x="0" y="130"/>
                </a:cubicBezTo>
                <a:cubicBezTo>
                  <a:pt x="0" y="216"/>
                  <a:pt x="63" y="287"/>
                  <a:pt x="146" y="299"/>
                </a:cubicBezTo>
                <a:lnTo>
                  <a:pt x="146" y="372"/>
                </a:lnTo>
                <a:lnTo>
                  <a:pt x="42" y="401"/>
                </a:lnTo>
                <a:lnTo>
                  <a:pt x="304" y="401"/>
                </a:lnTo>
                <a:lnTo>
                  <a:pt x="200" y="371"/>
                </a:lnTo>
                <a:lnTo>
                  <a:pt x="200" y="299"/>
                </a:lnTo>
                <a:cubicBezTo>
                  <a:pt x="283" y="287"/>
                  <a:pt x="346" y="216"/>
                  <a:pt x="346" y="13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7" name="Freeform 24"/>
          <p:cNvSpPr>
            <a:spLocks/>
          </p:cNvSpPr>
          <p:nvPr/>
        </p:nvSpPr>
        <p:spPr bwMode="auto">
          <a:xfrm>
            <a:off x="10307617" y="2659523"/>
            <a:ext cx="184547" cy="398393"/>
          </a:xfrm>
          <a:custGeom>
            <a:avLst/>
            <a:gdLst>
              <a:gd name="T0" fmla="*/ 83 w 168"/>
              <a:gd name="T1" fmla="*/ 365 h 365"/>
              <a:gd name="T2" fmla="*/ 84 w 168"/>
              <a:gd name="T3" fmla="*/ 365 h 365"/>
              <a:gd name="T4" fmla="*/ 86 w 168"/>
              <a:gd name="T5" fmla="*/ 365 h 365"/>
              <a:gd name="T6" fmla="*/ 168 w 168"/>
              <a:gd name="T7" fmla="*/ 282 h 365"/>
              <a:gd name="T8" fmla="*/ 168 w 168"/>
              <a:gd name="T9" fmla="*/ 83 h 365"/>
              <a:gd name="T10" fmla="*/ 86 w 168"/>
              <a:gd name="T11" fmla="*/ 0 h 365"/>
              <a:gd name="T12" fmla="*/ 84 w 168"/>
              <a:gd name="T13" fmla="*/ 0 h 365"/>
              <a:gd name="T14" fmla="*/ 83 w 168"/>
              <a:gd name="T15" fmla="*/ 0 h 365"/>
              <a:gd name="T16" fmla="*/ 0 w 168"/>
              <a:gd name="T17" fmla="*/ 83 h 365"/>
              <a:gd name="T18" fmla="*/ 0 w 168"/>
              <a:gd name="T19" fmla="*/ 282 h 365"/>
              <a:gd name="T20" fmla="*/ 83 w 168"/>
              <a:gd name="T21" fmla="*/ 365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8" h="365">
                <a:moveTo>
                  <a:pt x="83" y="365"/>
                </a:moveTo>
                <a:cubicBezTo>
                  <a:pt x="83" y="365"/>
                  <a:pt x="84" y="365"/>
                  <a:pt x="84" y="365"/>
                </a:cubicBezTo>
                <a:cubicBezTo>
                  <a:pt x="85" y="365"/>
                  <a:pt x="85" y="365"/>
                  <a:pt x="86" y="365"/>
                </a:cubicBezTo>
                <a:cubicBezTo>
                  <a:pt x="131" y="365"/>
                  <a:pt x="168" y="328"/>
                  <a:pt x="168" y="282"/>
                </a:cubicBezTo>
                <a:lnTo>
                  <a:pt x="168" y="83"/>
                </a:lnTo>
                <a:cubicBezTo>
                  <a:pt x="168" y="37"/>
                  <a:pt x="131" y="0"/>
                  <a:pt x="86" y="0"/>
                </a:cubicBezTo>
                <a:cubicBezTo>
                  <a:pt x="85" y="0"/>
                  <a:pt x="85" y="0"/>
                  <a:pt x="84" y="0"/>
                </a:cubicBezTo>
                <a:cubicBezTo>
                  <a:pt x="84" y="0"/>
                  <a:pt x="83" y="0"/>
                  <a:pt x="83" y="0"/>
                </a:cubicBezTo>
                <a:cubicBezTo>
                  <a:pt x="37" y="0"/>
                  <a:pt x="0" y="37"/>
                  <a:pt x="0" y="83"/>
                </a:cubicBezTo>
                <a:lnTo>
                  <a:pt x="0" y="282"/>
                </a:lnTo>
                <a:cubicBezTo>
                  <a:pt x="0" y="328"/>
                  <a:pt x="37" y="365"/>
                  <a:pt x="83" y="365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8" name="Freeform 25"/>
          <p:cNvSpPr>
            <a:spLocks noEditPoints="1"/>
          </p:cNvSpPr>
          <p:nvPr/>
        </p:nvSpPr>
        <p:spPr bwMode="auto">
          <a:xfrm>
            <a:off x="4459264" y="1646966"/>
            <a:ext cx="482456" cy="659590"/>
          </a:xfrm>
          <a:custGeom>
            <a:avLst/>
            <a:gdLst>
              <a:gd name="T0" fmla="*/ 58 w 443"/>
              <a:gd name="T1" fmla="*/ 98 h 605"/>
              <a:gd name="T2" fmla="*/ 49 w 443"/>
              <a:gd name="T3" fmla="*/ 605 h 605"/>
              <a:gd name="T4" fmla="*/ 443 w 443"/>
              <a:gd name="T5" fmla="*/ 149 h 605"/>
              <a:gd name="T6" fmla="*/ 410 w 443"/>
              <a:gd name="T7" fmla="*/ 159 h 605"/>
              <a:gd name="T8" fmla="*/ 51 w 443"/>
              <a:gd name="T9" fmla="*/ 570 h 605"/>
              <a:gd name="T10" fmla="*/ 192 w 443"/>
              <a:gd name="T11" fmla="*/ 64 h 605"/>
              <a:gd name="T12" fmla="*/ 252 w 443"/>
              <a:gd name="T13" fmla="*/ 64 h 605"/>
              <a:gd name="T14" fmla="*/ 221 w 443"/>
              <a:gd name="T15" fmla="*/ 96 h 605"/>
              <a:gd name="T16" fmla="*/ 155 w 443"/>
              <a:gd name="T17" fmla="*/ 66 h 605"/>
              <a:gd name="T18" fmla="*/ 81 w 443"/>
              <a:gd name="T19" fmla="*/ 153 h 605"/>
              <a:gd name="T20" fmla="*/ 362 w 443"/>
              <a:gd name="T21" fmla="*/ 153 h 605"/>
              <a:gd name="T22" fmla="*/ 288 w 443"/>
              <a:gd name="T23" fmla="*/ 66 h 605"/>
              <a:gd name="T24" fmla="*/ 155 w 443"/>
              <a:gd name="T25" fmla="*/ 66 h 605"/>
              <a:gd name="T26" fmla="*/ 156 w 443"/>
              <a:gd name="T27" fmla="*/ 459 h 605"/>
              <a:gd name="T28" fmla="*/ 107 w 443"/>
              <a:gd name="T29" fmla="*/ 473 h 605"/>
              <a:gd name="T30" fmla="*/ 97 w 443"/>
              <a:gd name="T31" fmla="*/ 484 h 605"/>
              <a:gd name="T32" fmla="*/ 156 w 443"/>
              <a:gd name="T33" fmla="*/ 489 h 605"/>
              <a:gd name="T34" fmla="*/ 94 w 443"/>
              <a:gd name="T35" fmla="*/ 519 h 605"/>
              <a:gd name="T36" fmla="*/ 172 w 443"/>
              <a:gd name="T37" fmla="*/ 481 h 605"/>
              <a:gd name="T38" fmla="*/ 172 w 443"/>
              <a:gd name="T39" fmla="*/ 456 h 605"/>
              <a:gd name="T40" fmla="*/ 78 w 443"/>
              <a:gd name="T41" fmla="*/ 461 h 605"/>
              <a:gd name="T42" fmla="*/ 152 w 443"/>
              <a:gd name="T43" fmla="*/ 539 h 605"/>
              <a:gd name="T44" fmla="*/ 152 w 443"/>
              <a:gd name="T45" fmla="*/ 237 h 605"/>
              <a:gd name="T46" fmla="*/ 107 w 443"/>
              <a:gd name="T47" fmla="*/ 251 h 605"/>
              <a:gd name="T48" fmla="*/ 123 w 443"/>
              <a:gd name="T49" fmla="*/ 291 h 605"/>
              <a:gd name="T50" fmla="*/ 94 w 443"/>
              <a:gd name="T51" fmla="*/ 302 h 605"/>
              <a:gd name="T52" fmla="*/ 152 w 443"/>
              <a:gd name="T53" fmla="*/ 222 h 605"/>
              <a:gd name="T54" fmla="*/ 78 w 443"/>
              <a:gd name="T55" fmla="*/ 300 h 605"/>
              <a:gd name="T56" fmla="*/ 171 w 443"/>
              <a:gd name="T57" fmla="*/ 255 h 605"/>
              <a:gd name="T58" fmla="*/ 170 w 443"/>
              <a:gd name="T59" fmla="*/ 234 h 605"/>
              <a:gd name="T60" fmla="*/ 156 w 443"/>
              <a:gd name="T61" fmla="*/ 357 h 605"/>
              <a:gd name="T62" fmla="*/ 97 w 443"/>
              <a:gd name="T63" fmla="*/ 372 h 605"/>
              <a:gd name="T64" fmla="*/ 156 w 443"/>
              <a:gd name="T65" fmla="*/ 412 h 605"/>
              <a:gd name="T66" fmla="*/ 171 w 443"/>
              <a:gd name="T67" fmla="*/ 345 h 605"/>
              <a:gd name="T68" fmla="*/ 78 w 443"/>
              <a:gd name="T69" fmla="*/ 349 h 605"/>
              <a:gd name="T70" fmla="*/ 156 w 443"/>
              <a:gd name="T71" fmla="*/ 427 h 605"/>
              <a:gd name="T72" fmla="*/ 205 w 443"/>
              <a:gd name="T73" fmla="*/ 330 h 605"/>
              <a:gd name="T74" fmla="*/ 232 w 443"/>
              <a:gd name="T75" fmla="*/ 513 h 605"/>
              <a:gd name="T76" fmla="*/ 356 w 443"/>
              <a:gd name="T77" fmla="*/ 475 h 605"/>
              <a:gd name="T78" fmla="*/ 227 w 443"/>
              <a:gd name="T79" fmla="*/ 508 h 605"/>
              <a:gd name="T80" fmla="*/ 356 w 443"/>
              <a:gd name="T81" fmla="*/ 360 h 605"/>
              <a:gd name="T82" fmla="*/ 227 w 443"/>
              <a:gd name="T83" fmla="*/ 291 h 605"/>
              <a:gd name="T84" fmla="*/ 227 w 443"/>
              <a:gd name="T85" fmla="*/ 25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43" h="605">
                <a:moveTo>
                  <a:pt x="34" y="159"/>
                </a:moveTo>
                <a:cubicBezTo>
                  <a:pt x="34" y="142"/>
                  <a:pt x="42" y="134"/>
                  <a:pt x="58" y="133"/>
                </a:cubicBezTo>
                <a:lnTo>
                  <a:pt x="58" y="98"/>
                </a:lnTo>
                <a:cubicBezTo>
                  <a:pt x="27" y="99"/>
                  <a:pt x="0" y="118"/>
                  <a:pt x="0" y="149"/>
                </a:cubicBezTo>
                <a:lnTo>
                  <a:pt x="0" y="556"/>
                </a:lnTo>
                <a:cubicBezTo>
                  <a:pt x="0" y="581"/>
                  <a:pt x="24" y="605"/>
                  <a:pt x="49" y="605"/>
                </a:cubicBezTo>
                <a:lnTo>
                  <a:pt x="394" y="605"/>
                </a:lnTo>
                <a:cubicBezTo>
                  <a:pt x="419" y="605"/>
                  <a:pt x="443" y="581"/>
                  <a:pt x="443" y="556"/>
                </a:cubicBezTo>
                <a:lnTo>
                  <a:pt x="443" y="149"/>
                </a:lnTo>
                <a:cubicBezTo>
                  <a:pt x="443" y="118"/>
                  <a:pt x="416" y="99"/>
                  <a:pt x="385" y="98"/>
                </a:cubicBezTo>
                <a:lnTo>
                  <a:pt x="385" y="133"/>
                </a:lnTo>
                <a:cubicBezTo>
                  <a:pt x="402" y="134"/>
                  <a:pt x="410" y="142"/>
                  <a:pt x="410" y="159"/>
                </a:cubicBezTo>
                <a:lnTo>
                  <a:pt x="410" y="545"/>
                </a:lnTo>
                <a:cubicBezTo>
                  <a:pt x="410" y="557"/>
                  <a:pt x="404" y="570"/>
                  <a:pt x="393" y="570"/>
                </a:cubicBezTo>
                <a:lnTo>
                  <a:pt x="51" y="570"/>
                </a:lnTo>
                <a:cubicBezTo>
                  <a:pt x="37" y="570"/>
                  <a:pt x="34" y="556"/>
                  <a:pt x="34" y="542"/>
                </a:cubicBezTo>
                <a:lnTo>
                  <a:pt x="34" y="159"/>
                </a:lnTo>
                <a:close/>
                <a:moveTo>
                  <a:pt x="192" y="64"/>
                </a:moveTo>
                <a:cubicBezTo>
                  <a:pt x="192" y="50"/>
                  <a:pt x="205" y="37"/>
                  <a:pt x="219" y="37"/>
                </a:cubicBezTo>
                <a:lnTo>
                  <a:pt x="224" y="37"/>
                </a:lnTo>
                <a:cubicBezTo>
                  <a:pt x="238" y="37"/>
                  <a:pt x="252" y="50"/>
                  <a:pt x="252" y="64"/>
                </a:cubicBezTo>
                <a:lnTo>
                  <a:pt x="252" y="67"/>
                </a:lnTo>
                <a:cubicBezTo>
                  <a:pt x="252" y="83"/>
                  <a:pt x="238" y="96"/>
                  <a:pt x="222" y="96"/>
                </a:cubicBezTo>
                <a:lnTo>
                  <a:pt x="221" y="96"/>
                </a:lnTo>
                <a:cubicBezTo>
                  <a:pt x="205" y="96"/>
                  <a:pt x="192" y="83"/>
                  <a:pt x="192" y="67"/>
                </a:cubicBezTo>
                <a:lnTo>
                  <a:pt x="192" y="64"/>
                </a:lnTo>
                <a:close/>
                <a:moveTo>
                  <a:pt x="155" y="66"/>
                </a:moveTo>
                <a:lnTo>
                  <a:pt x="106" y="66"/>
                </a:lnTo>
                <a:cubicBezTo>
                  <a:pt x="89" y="66"/>
                  <a:pt x="81" y="74"/>
                  <a:pt x="81" y="90"/>
                </a:cubicBezTo>
                <a:lnTo>
                  <a:pt x="81" y="153"/>
                </a:lnTo>
                <a:cubicBezTo>
                  <a:pt x="81" y="164"/>
                  <a:pt x="88" y="175"/>
                  <a:pt x="98" y="175"/>
                </a:cubicBezTo>
                <a:lnTo>
                  <a:pt x="345" y="175"/>
                </a:lnTo>
                <a:cubicBezTo>
                  <a:pt x="355" y="175"/>
                  <a:pt x="362" y="164"/>
                  <a:pt x="362" y="153"/>
                </a:cubicBezTo>
                <a:lnTo>
                  <a:pt x="362" y="90"/>
                </a:lnTo>
                <a:cubicBezTo>
                  <a:pt x="362" y="74"/>
                  <a:pt x="354" y="66"/>
                  <a:pt x="337" y="66"/>
                </a:cubicBezTo>
                <a:lnTo>
                  <a:pt x="288" y="66"/>
                </a:lnTo>
                <a:cubicBezTo>
                  <a:pt x="288" y="32"/>
                  <a:pt x="260" y="0"/>
                  <a:pt x="227" y="0"/>
                </a:cubicBezTo>
                <a:lnTo>
                  <a:pt x="216" y="0"/>
                </a:lnTo>
                <a:cubicBezTo>
                  <a:pt x="184" y="0"/>
                  <a:pt x="155" y="32"/>
                  <a:pt x="155" y="66"/>
                </a:cubicBezTo>
                <a:close/>
                <a:moveTo>
                  <a:pt x="94" y="464"/>
                </a:moveTo>
                <a:cubicBezTo>
                  <a:pt x="94" y="460"/>
                  <a:pt x="95" y="459"/>
                  <a:pt x="98" y="459"/>
                </a:cubicBezTo>
                <a:lnTo>
                  <a:pt x="156" y="459"/>
                </a:lnTo>
                <a:lnTo>
                  <a:pt x="156" y="464"/>
                </a:lnTo>
                <a:cubicBezTo>
                  <a:pt x="156" y="469"/>
                  <a:pt x="132" y="483"/>
                  <a:pt x="127" y="485"/>
                </a:cubicBezTo>
                <a:cubicBezTo>
                  <a:pt x="123" y="482"/>
                  <a:pt x="114" y="473"/>
                  <a:pt x="107" y="473"/>
                </a:cubicBezTo>
                <a:lnTo>
                  <a:pt x="106" y="473"/>
                </a:lnTo>
                <a:cubicBezTo>
                  <a:pt x="102" y="473"/>
                  <a:pt x="97" y="479"/>
                  <a:pt x="97" y="482"/>
                </a:cubicBezTo>
                <a:lnTo>
                  <a:pt x="97" y="484"/>
                </a:lnTo>
                <a:cubicBezTo>
                  <a:pt x="97" y="488"/>
                  <a:pt x="118" y="511"/>
                  <a:pt x="123" y="511"/>
                </a:cubicBezTo>
                <a:lnTo>
                  <a:pt x="124" y="511"/>
                </a:lnTo>
                <a:cubicBezTo>
                  <a:pt x="128" y="511"/>
                  <a:pt x="152" y="492"/>
                  <a:pt x="156" y="489"/>
                </a:cubicBezTo>
                <a:cubicBezTo>
                  <a:pt x="156" y="497"/>
                  <a:pt x="160" y="524"/>
                  <a:pt x="152" y="524"/>
                </a:cubicBezTo>
                <a:lnTo>
                  <a:pt x="98" y="524"/>
                </a:lnTo>
                <a:cubicBezTo>
                  <a:pt x="95" y="524"/>
                  <a:pt x="94" y="523"/>
                  <a:pt x="94" y="519"/>
                </a:cubicBezTo>
                <a:lnTo>
                  <a:pt x="94" y="464"/>
                </a:lnTo>
                <a:close/>
                <a:moveTo>
                  <a:pt x="152" y="539"/>
                </a:moveTo>
                <a:cubicBezTo>
                  <a:pt x="181" y="539"/>
                  <a:pt x="170" y="508"/>
                  <a:pt x="172" y="481"/>
                </a:cubicBezTo>
                <a:cubicBezTo>
                  <a:pt x="173" y="467"/>
                  <a:pt x="207" y="455"/>
                  <a:pt x="210" y="443"/>
                </a:cubicBezTo>
                <a:lnTo>
                  <a:pt x="206" y="443"/>
                </a:lnTo>
                <a:cubicBezTo>
                  <a:pt x="195" y="443"/>
                  <a:pt x="179" y="452"/>
                  <a:pt x="172" y="456"/>
                </a:cubicBezTo>
                <a:cubicBezTo>
                  <a:pt x="168" y="451"/>
                  <a:pt x="164" y="444"/>
                  <a:pt x="155" y="444"/>
                </a:cubicBezTo>
                <a:lnTo>
                  <a:pt x="95" y="444"/>
                </a:lnTo>
                <a:cubicBezTo>
                  <a:pt x="86" y="444"/>
                  <a:pt x="78" y="452"/>
                  <a:pt x="78" y="461"/>
                </a:cubicBezTo>
                <a:lnTo>
                  <a:pt x="78" y="522"/>
                </a:lnTo>
                <a:cubicBezTo>
                  <a:pt x="78" y="533"/>
                  <a:pt x="87" y="539"/>
                  <a:pt x="98" y="539"/>
                </a:cubicBezTo>
                <a:lnTo>
                  <a:pt x="152" y="539"/>
                </a:lnTo>
                <a:close/>
                <a:moveTo>
                  <a:pt x="94" y="242"/>
                </a:moveTo>
                <a:cubicBezTo>
                  <a:pt x="94" y="238"/>
                  <a:pt x="95" y="237"/>
                  <a:pt x="98" y="237"/>
                </a:cubicBezTo>
                <a:lnTo>
                  <a:pt x="152" y="237"/>
                </a:lnTo>
                <a:cubicBezTo>
                  <a:pt x="155" y="237"/>
                  <a:pt x="156" y="238"/>
                  <a:pt x="156" y="242"/>
                </a:cubicBezTo>
                <a:cubicBezTo>
                  <a:pt x="156" y="246"/>
                  <a:pt x="130" y="263"/>
                  <a:pt x="127" y="263"/>
                </a:cubicBezTo>
                <a:cubicBezTo>
                  <a:pt x="124" y="263"/>
                  <a:pt x="116" y="251"/>
                  <a:pt x="107" y="251"/>
                </a:cubicBezTo>
                <a:cubicBezTo>
                  <a:pt x="103" y="251"/>
                  <a:pt x="97" y="256"/>
                  <a:pt x="97" y="260"/>
                </a:cubicBezTo>
                <a:lnTo>
                  <a:pt x="97" y="262"/>
                </a:lnTo>
                <a:cubicBezTo>
                  <a:pt x="97" y="268"/>
                  <a:pt x="118" y="288"/>
                  <a:pt x="123" y="291"/>
                </a:cubicBezTo>
                <a:lnTo>
                  <a:pt x="156" y="266"/>
                </a:lnTo>
                <a:lnTo>
                  <a:pt x="156" y="302"/>
                </a:lnTo>
                <a:lnTo>
                  <a:pt x="94" y="302"/>
                </a:lnTo>
                <a:lnTo>
                  <a:pt x="94" y="242"/>
                </a:lnTo>
                <a:close/>
                <a:moveTo>
                  <a:pt x="170" y="234"/>
                </a:moveTo>
                <a:cubicBezTo>
                  <a:pt x="168" y="226"/>
                  <a:pt x="162" y="222"/>
                  <a:pt x="152" y="222"/>
                </a:cubicBezTo>
                <a:lnTo>
                  <a:pt x="98" y="222"/>
                </a:lnTo>
                <a:cubicBezTo>
                  <a:pt x="87" y="222"/>
                  <a:pt x="78" y="229"/>
                  <a:pt x="78" y="239"/>
                </a:cubicBezTo>
                <a:lnTo>
                  <a:pt x="78" y="300"/>
                </a:lnTo>
                <a:cubicBezTo>
                  <a:pt x="78" y="309"/>
                  <a:pt x="86" y="317"/>
                  <a:pt x="95" y="317"/>
                </a:cubicBezTo>
                <a:lnTo>
                  <a:pt x="155" y="317"/>
                </a:lnTo>
                <a:cubicBezTo>
                  <a:pt x="179" y="317"/>
                  <a:pt x="172" y="279"/>
                  <a:pt x="171" y="255"/>
                </a:cubicBezTo>
                <a:lnTo>
                  <a:pt x="210" y="222"/>
                </a:lnTo>
                <a:cubicBezTo>
                  <a:pt x="210" y="222"/>
                  <a:pt x="207" y="221"/>
                  <a:pt x="207" y="221"/>
                </a:cubicBezTo>
                <a:cubicBezTo>
                  <a:pt x="192" y="221"/>
                  <a:pt x="180" y="234"/>
                  <a:pt x="170" y="234"/>
                </a:cubicBezTo>
                <a:close/>
                <a:moveTo>
                  <a:pt x="94" y="349"/>
                </a:moveTo>
                <a:lnTo>
                  <a:pt x="156" y="349"/>
                </a:lnTo>
                <a:lnTo>
                  <a:pt x="156" y="357"/>
                </a:lnTo>
                <a:lnTo>
                  <a:pt x="127" y="375"/>
                </a:lnTo>
                <a:lnTo>
                  <a:pt x="108" y="361"/>
                </a:lnTo>
                <a:cubicBezTo>
                  <a:pt x="103" y="364"/>
                  <a:pt x="97" y="365"/>
                  <a:pt x="97" y="372"/>
                </a:cubicBezTo>
                <a:cubicBezTo>
                  <a:pt x="97" y="377"/>
                  <a:pt x="118" y="401"/>
                  <a:pt x="123" y="401"/>
                </a:cubicBezTo>
                <a:cubicBezTo>
                  <a:pt x="130" y="401"/>
                  <a:pt x="148" y="380"/>
                  <a:pt x="156" y="378"/>
                </a:cubicBezTo>
                <a:lnTo>
                  <a:pt x="156" y="412"/>
                </a:lnTo>
                <a:lnTo>
                  <a:pt x="94" y="412"/>
                </a:lnTo>
                <a:lnTo>
                  <a:pt x="94" y="349"/>
                </a:lnTo>
                <a:close/>
                <a:moveTo>
                  <a:pt x="171" y="345"/>
                </a:moveTo>
                <a:cubicBezTo>
                  <a:pt x="169" y="340"/>
                  <a:pt x="165" y="334"/>
                  <a:pt x="156" y="334"/>
                </a:cubicBezTo>
                <a:lnTo>
                  <a:pt x="94" y="334"/>
                </a:lnTo>
                <a:cubicBezTo>
                  <a:pt x="86" y="334"/>
                  <a:pt x="78" y="341"/>
                  <a:pt x="78" y="349"/>
                </a:cubicBezTo>
                <a:lnTo>
                  <a:pt x="78" y="412"/>
                </a:lnTo>
                <a:cubicBezTo>
                  <a:pt x="78" y="420"/>
                  <a:pt x="86" y="427"/>
                  <a:pt x="94" y="427"/>
                </a:cubicBezTo>
                <a:lnTo>
                  <a:pt x="156" y="427"/>
                </a:lnTo>
                <a:cubicBezTo>
                  <a:pt x="179" y="427"/>
                  <a:pt x="172" y="388"/>
                  <a:pt x="171" y="365"/>
                </a:cubicBezTo>
                <a:lnTo>
                  <a:pt x="210" y="333"/>
                </a:lnTo>
                <a:lnTo>
                  <a:pt x="205" y="330"/>
                </a:lnTo>
                <a:lnTo>
                  <a:pt x="171" y="345"/>
                </a:lnTo>
                <a:close/>
                <a:moveTo>
                  <a:pt x="227" y="508"/>
                </a:moveTo>
                <a:cubicBezTo>
                  <a:pt x="227" y="512"/>
                  <a:pt x="228" y="513"/>
                  <a:pt x="232" y="513"/>
                </a:cubicBezTo>
                <a:lnTo>
                  <a:pt x="351" y="513"/>
                </a:lnTo>
                <a:cubicBezTo>
                  <a:pt x="355" y="513"/>
                  <a:pt x="356" y="512"/>
                  <a:pt x="356" y="508"/>
                </a:cubicBezTo>
                <a:lnTo>
                  <a:pt x="356" y="475"/>
                </a:lnTo>
                <a:cubicBezTo>
                  <a:pt x="356" y="471"/>
                  <a:pt x="355" y="470"/>
                  <a:pt x="351" y="470"/>
                </a:cubicBezTo>
                <a:lnTo>
                  <a:pt x="227" y="470"/>
                </a:lnTo>
                <a:lnTo>
                  <a:pt x="227" y="508"/>
                </a:lnTo>
                <a:close/>
                <a:moveTo>
                  <a:pt x="227" y="401"/>
                </a:moveTo>
                <a:lnTo>
                  <a:pt x="356" y="401"/>
                </a:lnTo>
                <a:lnTo>
                  <a:pt x="356" y="360"/>
                </a:lnTo>
                <a:lnTo>
                  <a:pt x="227" y="360"/>
                </a:lnTo>
                <a:lnTo>
                  <a:pt x="227" y="401"/>
                </a:lnTo>
                <a:close/>
                <a:moveTo>
                  <a:pt x="227" y="291"/>
                </a:moveTo>
                <a:lnTo>
                  <a:pt x="321" y="291"/>
                </a:lnTo>
                <a:lnTo>
                  <a:pt x="321" y="250"/>
                </a:lnTo>
                <a:lnTo>
                  <a:pt x="227" y="250"/>
                </a:lnTo>
                <a:lnTo>
                  <a:pt x="227" y="291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9" name="Freeform 26"/>
          <p:cNvSpPr>
            <a:spLocks noEditPoints="1"/>
          </p:cNvSpPr>
          <p:nvPr/>
        </p:nvSpPr>
        <p:spPr bwMode="auto">
          <a:xfrm>
            <a:off x="3008531" y="1633773"/>
            <a:ext cx="738185" cy="685974"/>
          </a:xfrm>
          <a:custGeom>
            <a:avLst/>
            <a:gdLst>
              <a:gd name="T0" fmla="*/ 373 w 678"/>
              <a:gd name="T1" fmla="*/ 551 h 630"/>
              <a:gd name="T2" fmla="*/ 280 w 678"/>
              <a:gd name="T3" fmla="*/ 593 h 630"/>
              <a:gd name="T4" fmla="*/ 190 w 678"/>
              <a:gd name="T5" fmla="*/ 21 h 630"/>
              <a:gd name="T6" fmla="*/ 210 w 678"/>
              <a:gd name="T7" fmla="*/ 34 h 630"/>
              <a:gd name="T8" fmla="*/ 342 w 678"/>
              <a:gd name="T9" fmla="*/ 1 h 630"/>
              <a:gd name="T10" fmla="*/ 169 w 678"/>
              <a:gd name="T11" fmla="*/ 25 h 630"/>
              <a:gd name="T12" fmla="*/ 207 w 678"/>
              <a:gd name="T13" fmla="*/ 62 h 630"/>
              <a:gd name="T14" fmla="*/ 199 w 678"/>
              <a:gd name="T15" fmla="*/ 340 h 630"/>
              <a:gd name="T16" fmla="*/ 161 w 678"/>
              <a:gd name="T17" fmla="*/ 304 h 630"/>
              <a:gd name="T18" fmla="*/ 169 w 678"/>
              <a:gd name="T19" fmla="*/ 25 h 630"/>
              <a:gd name="T20" fmla="*/ 309 w 678"/>
              <a:gd name="T21" fmla="*/ 120 h 630"/>
              <a:gd name="T22" fmla="*/ 467 w 678"/>
              <a:gd name="T23" fmla="*/ 102 h 630"/>
              <a:gd name="T24" fmla="*/ 291 w 678"/>
              <a:gd name="T25" fmla="*/ 109 h 630"/>
              <a:gd name="T26" fmla="*/ 300 w 678"/>
              <a:gd name="T27" fmla="*/ 133 h 630"/>
              <a:gd name="T28" fmla="*/ 308 w 678"/>
              <a:gd name="T29" fmla="*/ 422 h 630"/>
              <a:gd name="T30" fmla="*/ 270 w 678"/>
              <a:gd name="T31" fmla="*/ 410 h 630"/>
              <a:gd name="T32" fmla="*/ 263 w 678"/>
              <a:gd name="T33" fmla="*/ 122 h 630"/>
              <a:gd name="T34" fmla="*/ 322 w 678"/>
              <a:gd name="T35" fmla="*/ 145 h 630"/>
              <a:gd name="T36" fmla="*/ 511 w 678"/>
              <a:gd name="T37" fmla="*/ 145 h 630"/>
              <a:gd name="T38" fmla="*/ 486 w 678"/>
              <a:gd name="T39" fmla="*/ 406 h 630"/>
              <a:gd name="T40" fmla="*/ 322 w 678"/>
              <a:gd name="T41" fmla="*/ 145 h 630"/>
              <a:gd name="T42" fmla="*/ 481 w 678"/>
              <a:gd name="T43" fmla="*/ 166 h 630"/>
              <a:gd name="T44" fmla="*/ 354 w 678"/>
              <a:gd name="T45" fmla="*/ 240 h 630"/>
              <a:gd name="T46" fmla="*/ 221 w 678"/>
              <a:gd name="T47" fmla="*/ 56 h 630"/>
              <a:gd name="T48" fmla="*/ 410 w 678"/>
              <a:gd name="T49" fmla="*/ 56 h 630"/>
              <a:gd name="T50" fmla="*/ 255 w 678"/>
              <a:gd name="T51" fmla="*/ 83 h 630"/>
              <a:gd name="T52" fmla="*/ 240 w 678"/>
              <a:gd name="T53" fmla="*/ 335 h 630"/>
              <a:gd name="T54" fmla="*/ 221 w 678"/>
              <a:gd name="T55" fmla="*/ 56 h 630"/>
              <a:gd name="T56" fmla="*/ 134 w 678"/>
              <a:gd name="T57" fmla="*/ 188 h 630"/>
              <a:gd name="T58" fmla="*/ 104 w 678"/>
              <a:gd name="T59" fmla="*/ 135 h 630"/>
              <a:gd name="T60" fmla="*/ 54 w 678"/>
              <a:gd name="T61" fmla="*/ 467 h 630"/>
              <a:gd name="T62" fmla="*/ 90 w 678"/>
              <a:gd name="T63" fmla="*/ 515 h 630"/>
              <a:gd name="T64" fmla="*/ 0 w 678"/>
              <a:gd name="T65" fmla="*/ 630 h 630"/>
              <a:gd name="T66" fmla="*/ 678 w 678"/>
              <a:gd name="T67" fmla="*/ 586 h 630"/>
              <a:gd name="T68" fmla="*/ 621 w 678"/>
              <a:gd name="T69" fmla="*/ 467 h 630"/>
              <a:gd name="T70" fmla="*/ 571 w 678"/>
              <a:gd name="T71" fmla="*/ 135 h 630"/>
              <a:gd name="T72" fmla="*/ 541 w 678"/>
              <a:gd name="T73" fmla="*/ 188 h 630"/>
              <a:gd name="T74" fmla="*/ 573 w 678"/>
              <a:gd name="T75" fmla="*/ 474 h 630"/>
              <a:gd name="T76" fmla="*/ 101 w 678"/>
              <a:gd name="T77" fmla="*/ 188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78" h="630">
                <a:moveTo>
                  <a:pt x="301" y="551"/>
                </a:moveTo>
                <a:lnTo>
                  <a:pt x="373" y="551"/>
                </a:lnTo>
                <a:lnTo>
                  <a:pt x="398" y="593"/>
                </a:lnTo>
                <a:lnTo>
                  <a:pt x="280" y="593"/>
                </a:lnTo>
                <a:lnTo>
                  <a:pt x="301" y="551"/>
                </a:lnTo>
                <a:close/>
                <a:moveTo>
                  <a:pt x="190" y="21"/>
                </a:moveTo>
                <a:lnTo>
                  <a:pt x="207" y="32"/>
                </a:lnTo>
                <a:cubicBezTo>
                  <a:pt x="208" y="32"/>
                  <a:pt x="209" y="33"/>
                  <a:pt x="210" y="34"/>
                </a:cubicBezTo>
                <a:lnTo>
                  <a:pt x="366" y="14"/>
                </a:lnTo>
                <a:cubicBezTo>
                  <a:pt x="362" y="5"/>
                  <a:pt x="353" y="0"/>
                  <a:pt x="342" y="1"/>
                </a:cubicBezTo>
                <a:lnTo>
                  <a:pt x="190" y="21"/>
                </a:lnTo>
                <a:close/>
                <a:moveTo>
                  <a:pt x="169" y="25"/>
                </a:moveTo>
                <a:lnTo>
                  <a:pt x="199" y="44"/>
                </a:lnTo>
                <a:cubicBezTo>
                  <a:pt x="203" y="47"/>
                  <a:pt x="207" y="55"/>
                  <a:pt x="207" y="62"/>
                </a:cubicBezTo>
                <a:lnTo>
                  <a:pt x="207" y="333"/>
                </a:lnTo>
                <a:cubicBezTo>
                  <a:pt x="207" y="340"/>
                  <a:pt x="203" y="343"/>
                  <a:pt x="199" y="340"/>
                </a:cubicBezTo>
                <a:lnTo>
                  <a:pt x="169" y="322"/>
                </a:lnTo>
                <a:cubicBezTo>
                  <a:pt x="165" y="319"/>
                  <a:pt x="161" y="311"/>
                  <a:pt x="161" y="304"/>
                </a:cubicBezTo>
                <a:lnTo>
                  <a:pt x="161" y="33"/>
                </a:lnTo>
                <a:cubicBezTo>
                  <a:pt x="161" y="26"/>
                  <a:pt x="165" y="23"/>
                  <a:pt x="169" y="25"/>
                </a:cubicBezTo>
                <a:close/>
                <a:moveTo>
                  <a:pt x="291" y="109"/>
                </a:moveTo>
                <a:lnTo>
                  <a:pt x="309" y="120"/>
                </a:lnTo>
                <a:cubicBezTo>
                  <a:pt x="310" y="121"/>
                  <a:pt x="310" y="122"/>
                  <a:pt x="311" y="122"/>
                </a:cubicBezTo>
                <a:lnTo>
                  <a:pt x="467" y="102"/>
                </a:lnTo>
                <a:cubicBezTo>
                  <a:pt x="464" y="94"/>
                  <a:pt x="454" y="88"/>
                  <a:pt x="443" y="90"/>
                </a:cubicBezTo>
                <a:lnTo>
                  <a:pt x="291" y="109"/>
                </a:lnTo>
                <a:close/>
                <a:moveTo>
                  <a:pt x="270" y="114"/>
                </a:moveTo>
                <a:lnTo>
                  <a:pt x="300" y="133"/>
                </a:lnTo>
                <a:cubicBezTo>
                  <a:pt x="304" y="136"/>
                  <a:pt x="308" y="144"/>
                  <a:pt x="308" y="151"/>
                </a:cubicBezTo>
                <a:lnTo>
                  <a:pt x="308" y="422"/>
                </a:lnTo>
                <a:cubicBezTo>
                  <a:pt x="308" y="428"/>
                  <a:pt x="304" y="432"/>
                  <a:pt x="300" y="429"/>
                </a:cubicBezTo>
                <a:lnTo>
                  <a:pt x="270" y="410"/>
                </a:lnTo>
                <a:cubicBezTo>
                  <a:pt x="266" y="407"/>
                  <a:pt x="263" y="400"/>
                  <a:pt x="263" y="393"/>
                </a:cubicBezTo>
                <a:lnTo>
                  <a:pt x="263" y="122"/>
                </a:lnTo>
                <a:cubicBezTo>
                  <a:pt x="263" y="115"/>
                  <a:pt x="266" y="111"/>
                  <a:pt x="270" y="114"/>
                </a:cubicBezTo>
                <a:close/>
                <a:moveTo>
                  <a:pt x="322" y="145"/>
                </a:moveTo>
                <a:lnTo>
                  <a:pt x="486" y="124"/>
                </a:lnTo>
                <a:cubicBezTo>
                  <a:pt x="500" y="122"/>
                  <a:pt x="511" y="131"/>
                  <a:pt x="511" y="145"/>
                </a:cubicBezTo>
                <a:lnTo>
                  <a:pt x="511" y="378"/>
                </a:lnTo>
                <a:cubicBezTo>
                  <a:pt x="511" y="391"/>
                  <a:pt x="500" y="404"/>
                  <a:pt x="486" y="406"/>
                </a:cubicBezTo>
                <a:lnTo>
                  <a:pt x="322" y="426"/>
                </a:lnTo>
                <a:lnTo>
                  <a:pt x="322" y="145"/>
                </a:lnTo>
                <a:close/>
                <a:moveTo>
                  <a:pt x="354" y="183"/>
                </a:moveTo>
                <a:lnTo>
                  <a:pt x="481" y="166"/>
                </a:lnTo>
                <a:lnTo>
                  <a:pt x="481" y="224"/>
                </a:lnTo>
                <a:lnTo>
                  <a:pt x="354" y="240"/>
                </a:lnTo>
                <a:lnTo>
                  <a:pt x="354" y="183"/>
                </a:lnTo>
                <a:close/>
                <a:moveTo>
                  <a:pt x="221" y="56"/>
                </a:moveTo>
                <a:lnTo>
                  <a:pt x="384" y="35"/>
                </a:lnTo>
                <a:cubicBezTo>
                  <a:pt x="398" y="33"/>
                  <a:pt x="410" y="43"/>
                  <a:pt x="410" y="56"/>
                </a:cubicBezTo>
                <a:lnTo>
                  <a:pt x="410" y="63"/>
                </a:lnTo>
                <a:lnTo>
                  <a:pt x="255" y="83"/>
                </a:lnTo>
                <a:cubicBezTo>
                  <a:pt x="244" y="86"/>
                  <a:pt x="240" y="93"/>
                  <a:pt x="240" y="107"/>
                </a:cubicBezTo>
                <a:lnTo>
                  <a:pt x="240" y="335"/>
                </a:lnTo>
                <a:lnTo>
                  <a:pt x="221" y="338"/>
                </a:lnTo>
                <a:lnTo>
                  <a:pt x="221" y="56"/>
                </a:lnTo>
                <a:close/>
                <a:moveTo>
                  <a:pt x="101" y="188"/>
                </a:moveTo>
                <a:lnTo>
                  <a:pt x="134" y="188"/>
                </a:lnTo>
                <a:lnTo>
                  <a:pt x="134" y="135"/>
                </a:lnTo>
                <a:lnTo>
                  <a:pt x="104" y="135"/>
                </a:lnTo>
                <a:cubicBezTo>
                  <a:pt x="76" y="135"/>
                  <a:pt x="54" y="158"/>
                  <a:pt x="54" y="186"/>
                </a:cubicBezTo>
                <a:lnTo>
                  <a:pt x="54" y="467"/>
                </a:lnTo>
                <a:cubicBezTo>
                  <a:pt x="54" y="490"/>
                  <a:pt x="69" y="509"/>
                  <a:pt x="90" y="515"/>
                </a:cubicBezTo>
                <a:lnTo>
                  <a:pt x="90" y="515"/>
                </a:lnTo>
                <a:lnTo>
                  <a:pt x="0" y="586"/>
                </a:lnTo>
                <a:lnTo>
                  <a:pt x="0" y="630"/>
                </a:lnTo>
                <a:lnTo>
                  <a:pt x="678" y="630"/>
                </a:lnTo>
                <a:lnTo>
                  <a:pt x="678" y="586"/>
                </a:lnTo>
                <a:lnTo>
                  <a:pt x="582" y="516"/>
                </a:lnTo>
                <a:cubicBezTo>
                  <a:pt x="604" y="511"/>
                  <a:pt x="621" y="491"/>
                  <a:pt x="621" y="467"/>
                </a:cubicBezTo>
                <a:lnTo>
                  <a:pt x="621" y="186"/>
                </a:lnTo>
                <a:cubicBezTo>
                  <a:pt x="621" y="158"/>
                  <a:pt x="598" y="135"/>
                  <a:pt x="571" y="135"/>
                </a:cubicBezTo>
                <a:lnTo>
                  <a:pt x="541" y="135"/>
                </a:lnTo>
                <a:lnTo>
                  <a:pt x="541" y="188"/>
                </a:lnTo>
                <a:lnTo>
                  <a:pt x="573" y="188"/>
                </a:lnTo>
                <a:lnTo>
                  <a:pt x="573" y="474"/>
                </a:lnTo>
                <a:lnTo>
                  <a:pt x="101" y="474"/>
                </a:lnTo>
                <a:lnTo>
                  <a:pt x="101" y="188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0" name="Freeform 27"/>
          <p:cNvSpPr>
            <a:spLocks noEditPoints="1"/>
          </p:cNvSpPr>
          <p:nvPr/>
        </p:nvSpPr>
        <p:spPr bwMode="auto">
          <a:xfrm>
            <a:off x="7112611" y="1649601"/>
            <a:ext cx="743458" cy="656952"/>
          </a:xfrm>
          <a:custGeom>
            <a:avLst/>
            <a:gdLst>
              <a:gd name="T0" fmla="*/ 284 w 683"/>
              <a:gd name="T1" fmla="*/ 381 h 601"/>
              <a:gd name="T2" fmla="*/ 595 w 683"/>
              <a:gd name="T3" fmla="*/ 392 h 601"/>
              <a:gd name="T4" fmla="*/ 589 w 683"/>
              <a:gd name="T5" fmla="*/ 359 h 601"/>
              <a:gd name="T6" fmla="*/ 285 w 683"/>
              <a:gd name="T7" fmla="*/ 371 h 601"/>
              <a:gd name="T8" fmla="*/ 589 w 683"/>
              <a:gd name="T9" fmla="*/ 359 h 601"/>
              <a:gd name="T10" fmla="*/ 282 w 683"/>
              <a:gd name="T11" fmla="*/ 338 h 601"/>
              <a:gd name="T12" fmla="*/ 591 w 683"/>
              <a:gd name="T13" fmla="*/ 349 h 601"/>
              <a:gd name="T14" fmla="*/ 269 w 683"/>
              <a:gd name="T15" fmla="*/ 324 h 601"/>
              <a:gd name="T16" fmla="*/ 607 w 683"/>
              <a:gd name="T17" fmla="*/ 408 h 601"/>
              <a:gd name="T18" fmla="*/ 261 w 683"/>
              <a:gd name="T19" fmla="*/ 432 h 601"/>
              <a:gd name="T20" fmla="*/ 242 w 683"/>
              <a:gd name="T21" fmla="*/ 316 h 601"/>
              <a:gd name="T22" fmla="*/ 607 w 683"/>
              <a:gd name="T23" fmla="*/ 300 h 601"/>
              <a:gd name="T24" fmla="*/ 269 w 683"/>
              <a:gd name="T25" fmla="*/ 324 h 601"/>
              <a:gd name="T26" fmla="*/ 345 w 683"/>
              <a:gd name="T27" fmla="*/ 39 h 601"/>
              <a:gd name="T28" fmla="*/ 335 w 683"/>
              <a:gd name="T29" fmla="*/ 3 h 601"/>
              <a:gd name="T30" fmla="*/ 350 w 683"/>
              <a:gd name="T31" fmla="*/ 1 h 601"/>
              <a:gd name="T32" fmla="*/ 411 w 683"/>
              <a:gd name="T33" fmla="*/ 39 h 601"/>
              <a:gd name="T34" fmla="*/ 367 w 683"/>
              <a:gd name="T35" fmla="*/ 56 h 601"/>
              <a:gd name="T36" fmla="*/ 366 w 683"/>
              <a:gd name="T37" fmla="*/ 105 h 601"/>
              <a:gd name="T38" fmla="*/ 353 w 683"/>
              <a:gd name="T39" fmla="*/ 218 h 601"/>
              <a:gd name="T40" fmla="*/ 380 w 683"/>
              <a:gd name="T41" fmla="*/ 107 h 601"/>
              <a:gd name="T42" fmla="*/ 486 w 683"/>
              <a:gd name="T43" fmla="*/ 87 h 601"/>
              <a:gd name="T44" fmla="*/ 441 w 683"/>
              <a:gd name="T45" fmla="*/ 285 h 601"/>
              <a:gd name="T46" fmla="*/ 406 w 683"/>
              <a:gd name="T47" fmla="*/ 285 h 601"/>
              <a:gd name="T48" fmla="*/ 361 w 683"/>
              <a:gd name="T49" fmla="*/ 87 h 601"/>
              <a:gd name="T50" fmla="*/ 430 w 683"/>
              <a:gd name="T51" fmla="*/ 30 h 601"/>
              <a:gd name="T52" fmla="*/ 429 w 683"/>
              <a:gd name="T53" fmla="*/ 88 h 601"/>
              <a:gd name="T54" fmla="*/ 237 w 683"/>
              <a:gd name="T55" fmla="*/ 540 h 601"/>
              <a:gd name="T56" fmla="*/ 637 w 683"/>
              <a:gd name="T57" fmla="*/ 553 h 601"/>
              <a:gd name="T58" fmla="*/ 237 w 683"/>
              <a:gd name="T59" fmla="*/ 540 h 601"/>
              <a:gd name="T60" fmla="*/ 634 w 683"/>
              <a:gd name="T61" fmla="*/ 515 h 601"/>
              <a:gd name="T62" fmla="*/ 239 w 683"/>
              <a:gd name="T63" fmla="*/ 528 h 601"/>
              <a:gd name="T64" fmla="*/ 231 w 683"/>
              <a:gd name="T65" fmla="*/ 491 h 601"/>
              <a:gd name="T66" fmla="*/ 635 w 683"/>
              <a:gd name="T67" fmla="*/ 504 h 601"/>
              <a:gd name="T68" fmla="*/ 231 w 683"/>
              <a:gd name="T69" fmla="*/ 491 h 601"/>
              <a:gd name="T70" fmla="*/ 652 w 683"/>
              <a:gd name="T71" fmla="*/ 570 h 601"/>
              <a:gd name="T72" fmla="*/ 219 w 683"/>
              <a:gd name="T73" fmla="*/ 598 h 601"/>
              <a:gd name="T74" fmla="*/ 683 w 683"/>
              <a:gd name="T75" fmla="*/ 580 h 601"/>
              <a:gd name="T76" fmla="*/ 662 w 683"/>
              <a:gd name="T77" fmla="*/ 447 h 601"/>
              <a:gd name="T78" fmla="*/ 219 w 683"/>
              <a:gd name="T79" fmla="*/ 475 h 601"/>
              <a:gd name="T80" fmla="*/ 223 w 683"/>
              <a:gd name="T81" fmla="*/ 189 h 601"/>
              <a:gd name="T82" fmla="*/ 103 w 683"/>
              <a:gd name="T83" fmla="*/ 549 h 601"/>
              <a:gd name="T84" fmla="*/ 223 w 683"/>
              <a:gd name="T85" fmla="*/ 189 h 601"/>
              <a:gd name="T86" fmla="*/ 72 w 683"/>
              <a:gd name="T87" fmla="*/ 534 h 601"/>
              <a:gd name="T88" fmla="*/ 213 w 683"/>
              <a:gd name="T89" fmla="*/ 187 h 601"/>
              <a:gd name="T90" fmla="*/ 183 w 683"/>
              <a:gd name="T91" fmla="*/ 168 h 601"/>
              <a:gd name="T92" fmla="*/ 62 w 683"/>
              <a:gd name="T93" fmla="*/ 531 h 601"/>
              <a:gd name="T94" fmla="*/ 183 w 683"/>
              <a:gd name="T95" fmla="*/ 168 h 601"/>
              <a:gd name="T96" fmla="*/ 114 w 683"/>
              <a:gd name="T97" fmla="*/ 568 h 601"/>
              <a:gd name="T98" fmla="*/ 280 w 683"/>
              <a:gd name="T99" fmla="*/ 192 h 601"/>
              <a:gd name="T100" fmla="*/ 112 w 683"/>
              <a:gd name="T101" fmla="*/ 597 h 601"/>
              <a:gd name="T102" fmla="*/ 4 w 683"/>
              <a:gd name="T103" fmla="*/ 536 h 601"/>
              <a:gd name="T104" fmla="*/ 173 w 683"/>
              <a:gd name="T105" fmla="*/ 15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83" h="601">
                <a:moveTo>
                  <a:pt x="591" y="381"/>
                </a:moveTo>
                <a:lnTo>
                  <a:pt x="284" y="381"/>
                </a:lnTo>
                <a:cubicBezTo>
                  <a:pt x="284" y="385"/>
                  <a:pt x="283" y="389"/>
                  <a:pt x="282" y="392"/>
                </a:cubicBezTo>
                <a:lnTo>
                  <a:pt x="595" y="392"/>
                </a:lnTo>
                <a:cubicBezTo>
                  <a:pt x="593" y="389"/>
                  <a:pt x="592" y="385"/>
                  <a:pt x="591" y="381"/>
                </a:cubicBezTo>
                <a:close/>
                <a:moveTo>
                  <a:pt x="589" y="359"/>
                </a:moveTo>
                <a:lnTo>
                  <a:pt x="285" y="359"/>
                </a:lnTo>
                <a:cubicBezTo>
                  <a:pt x="285" y="363"/>
                  <a:pt x="285" y="367"/>
                  <a:pt x="285" y="371"/>
                </a:cubicBezTo>
                <a:lnTo>
                  <a:pt x="589" y="371"/>
                </a:lnTo>
                <a:cubicBezTo>
                  <a:pt x="588" y="367"/>
                  <a:pt x="588" y="363"/>
                  <a:pt x="589" y="359"/>
                </a:cubicBezTo>
                <a:close/>
                <a:moveTo>
                  <a:pt x="595" y="338"/>
                </a:moveTo>
                <a:lnTo>
                  <a:pt x="282" y="338"/>
                </a:lnTo>
                <a:cubicBezTo>
                  <a:pt x="283" y="342"/>
                  <a:pt x="284" y="345"/>
                  <a:pt x="284" y="349"/>
                </a:cubicBezTo>
                <a:lnTo>
                  <a:pt x="591" y="349"/>
                </a:lnTo>
                <a:cubicBezTo>
                  <a:pt x="592" y="345"/>
                  <a:pt x="593" y="341"/>
                  <a:pt x="595" y="338"/>
                </a:cubicBezTo>
                <a:close/>
                <a:moveTo>
                  <a:pt x="269" y="324"/>
                </a:moveTo>
                <a:lnTo>
                  <a:pt x="269" y="408"/>
                </a:lnTo>
                <a:lnTo>
                  <a:pt x="607" y="408"/>
                </a:lnTo>
                <a:lnTo>
                  <a:pt x="607" y="432"/>
                </a:lnTo>
                <a:lnTo>
                  <a:pt x="261" y="432"/>
                </a:lnTo>
                <a:cubicBezTo>
                  <a:pt x="251" y="432"/>
                  <a:pt x="242" y="425"/>
                  <a:pt x="242" y="416"/>
                </a:cubicBezTo>
                <a:lnTo>
                  <a:pt x="242" y="316"/>
                </a:lnTo>
                <a:cubicBezTo>
                  <a:pt x="242" y="307"/>
                  <a:pt x="251" y="300"/>
                  <a:pt x="261" y="300"/>
                </a:cubicBezTo>
                <a:lnTo>
                  <a:pt x="607" y="300"/>
                </a:lnTo>
                <a:lnTo>
                  <a:pt x="607" y="324"/>
                </a:lnTo>
                <a:lnTo>
                  <a:pt x="269" y="324"/>
                </a:lnTo>
                <a:close/>
                <a:moveTo>
                  <a:pt x="367" y="56"/>
                </a:moveTo>
                <a:cubicBezTo>
                  <a:pt x="354" y="55"/>
                  <a:pt x="348" y="48"/>
                  <a:pt x="345" y="39"/>
                </a:cubicBezTo>
                <a:cubicBezTo>
                  <a:pt x="342" y="31"/>
                  <a:pt x="343" y="26"/>
                  <a:pt x="343" y="18"/>
                </a:cubicBezTo>
                <a:cubicBezTo>
                  <a:pt x="342" y="8"/>
                  <a:pt x="336" y="5"/>
                  <a:pt x="335" y="3"/>
                </a:cubicBezTo>
                <a:cubicBezTo>
                  <a:pt x="335" y="2"/>
                  <a:pt x="337" y="1"/>
                  <a:pt x="341" y="1"/>
                </a:cubicBezTo>
                <a:cubicBezTo>
                  <a:pt x="344" y="1"/>
                  <a:pt x="347" y="0"/>
                  <a:pt x="350" y="1"/>
                </a:cubicBezTo>
                <a:cubicBezTo>
                  <a:pt x="356" y="1"/>
                  <a:pt x="365" y="2"/>
                  <a:pt x="366" y="2"/>
                </a:cubicBezTo>
                <a:cubicBezTo>
                  <a:pt x="385" y="6"/>
                  <a:pt x="409" y="16"/>
                  <a:pt x="411" y="39"/>
                </a:cubicBezTo>
                <a:cubicBezTo>
                  <a:pt x="413" y="49"/>
                  <a:pt x="412" y="61"/>
                  <a:pt x="402" y="65"/>
                </a:cubicBezTo>
                <a:cubicBezTo>
                  <a:pt x="395" y="55"/>
                  <a:pt x="378" y="57"/>
                  <a:pt x="367" y="56"/>
                </a:cubicBezTo>
                <a:close/>
                <a:moveTo>
                  <a:pt x="394" y="102"/>
                </a:moveTo>
                <a:cubicBezTo>
                  <a:pt x="385" y="99"/>
                  <a:pt x="378" y="99"/>
                  <a:pt x="366" y="105"/>
                </a:cubicBezTo>
                <a:cubicBezTo>
                  <a:pt x="342" y="116"/>
                  <a:pt x="331" y="144"/>
                  <a:pt x="333" y="169"/>
                </a:cubicBezTo>
                <a:cubicBezTo>
                  <a:pt x="334" y="186"/>
                  <a:pt x="341" y="205"/>
                  <a:pt x="353" y="218"/>
                </a:cubicBezTo>
                <a:cubicBezTo>
                  <a:pt x="349" y="207"/>
                  <a:pt x="346" y="195"/>
                  <a:pt x="345" y="184"/>
                </a:cubicBezTo>
                <a:cubicBezTo>
                  <a:pt x="343" y="154"/>
                  <a:pt x="354" y="121"/>
                  <a:pt x="380" y="107"/>
                </a:cubicBezTo>
                <a:cubicBezTo>
                  <a:pt x="385" y="105"/>
                  <a:pt x="390" y="103"/>
                  <a:pt x="394" y="102"/>
                </a:cubicBezTo>
                <a:close/>
                <a:moveTo>
                  <a:pt x="486" y="87"/>
                </a:moveTo>
                <a:cubicBezTo>
                  <a:pt x="519" y="102"/>
                  <a:pt x="539" y="139"/>
                  <a:pt x="537" y="182"/>
                </a:cubicBezTo>
                <a:cubicBezTo>
                  <a:pt x="533" y="239"/>
                  <a:pt x="490" y="285"/>
                  <a:pt x="441" y="285"/>
                </a:cubicBezTo>
                <a:cubicBezTo>
                  <a:pt x="435" y="285"/>
                  <a:pt x="429" y="280"/>
                  <a:pt x="424" y="278"/>
                </a:cubicBezTo>
                <a:cubicBezTo>
                  <a:pt x="418" y="280"/>
                  <a:pt x="412" y="285"/>
                  <a:pt x="406" y="285"/>
                </a:cubicBezTo>
                <a:cubicBezTo>
                  <a:pt x="357" y="285"/>
                  <a:pt x="315" y="239"/>
                  <a:pt x="311" y="182"/>
                </a:cubicBezTo>
                <a:cubicBezTo>
                  <a:pt x="308" y="139"/>
                  <a:pt x="329" y="102"/>
                  <a:pt x="361" y="87"/>
                </a:cubicBezTo>
                <a:cubicBezTo>
                  <a:pt x="385" y="75"/>
                  <a:pt x="397" y="79"/>
                  <a:pt x="417" y="88"/>
                </a:cubicBezTo>
                <a:cubicBezTo>
                  <a:pt x="415" y="72"/>
                  <a:pt x="414" y="48"/>
                  <a:pt x="430" y="30"/>
                </a:cubicBezTo>
                <a:cubicBezTo>
                  <a:pt x="434" y="28"/>
                  <a:pt x="443" y="32"/>
                  <a:pt x="443" y="40"/>
                </a:cubicBezTo>
                <a:cubicBezTo>
                  <a:pt x="430" y="55"/>
                  <a:pt x="429" y="76"/>
                  <a:pt x="429" y="88"/>
                </a:cubicBezTo>
                <a:cubicBezTo>
                  <a:pt x="450" y="79"/>
                  <a:pt x="462" y="75"/>
                  <a:pt x="486" y="87"/>
                </a:cubicBezTo>
                <a:close/>
                <a:moveTo>
                  <a:pt x="237" y="540"/>
                </a:moveTo>
                <a:lnTo>
                  <a:pt x="635" y="540"/>
                </a:lnTo>
                <a:cubicBezTo>
                  <a:pt x="635" y="544"/>
                  <a:pt x="636" y="549"/>
                  <a:pt x="637" y="553"/>
                </a:cubicBezTo>
                <a:lnTo>
                  <a:pt x="231" y="553"/>
                </a:lnTo>
                <a:cubicBezTo>
                  <a:pt x="234" y="549"/>
                  <a:pt x="236" y="545"/>
                  <a:pt x="237" y="540"/>
                </a:cubicBezTo>
                <a:close/>
                <a:moveTo>
                  <a:pt x="239" y="515"/>
                </a:moveTo>
                <a:lnTo>
                  <a:pt x="634" y="515"/>
                </a:lnTo>
                <a:cubicBezTo>
                  <a:pt x="634" y="520"/>
                  <a:pt x="634" y="524"/>
                  <a:pt x="634" y="528"/>
                </a:cubicBezTo>
                <a:lnTo>
                  <a:pt x="239" y="528"/>
                </a:lnTo>
                <a:cubicBezTo>
                  <a:pt x="240" y="524"/>
                  <a:pt x="240" y="520"/>
                  <a:pt x="239" y="515"/>
                </a:cubicBezTo>
                <a:close/>
                <a:moveTo>
                  <a:pt x="231" y="491"/>
                </a:moveTo>
                <a:lnTo>
                  <a:pt x="637" y="491"/>
                </a:lnTo>
                <a:cubicBezTo>
                  <a:pt x="636" y="495"/>
                  <a:pt x="635" y="499"/>
                  <a:pt x="635" y="504"/>
                </a:cubicBezTo>
                <a:lnTo>
                  <a:pt x="237" y="504"/>
                </a:lnTo>
                <a:cubicBezTo>
                  <a:pt x="236" y="499"/>
                  <a:pt x="234" y="495"/>
                  <a:pt x="231" y="491"/>
                </a:cubicBezTo>
                <a:close/>
                <a:moveTo>
                  <a:pt x="652" y="475"/>
                </a:moveTo>
                <a:lnTo>
                  <a:pt x="652" y="570"/>
                </a:lnTo>
                <a:lnTo>
                  <a:pt x="219" y="570"/>
                </a:lnTo>
                <a:lnTo>
                  <a:pt x="219" y="598"/>
                </a:lnTo>
                <a:lnTo>
                  <a:pt x="662" y="598"/>
                </a:lnTo>
                <a:cubicBezTo>
                  <a:pt x="674" y="598"/>
                  <a:pt x="683" y="590"/>
                  <a:pt x="683" y="580"/>
                </a:cubicBezTo>
                <a:lnTo>
                  <a:pt x="683" y="465"/>
                </a:lnTo>
                <a:cubicBezTo>
                  <a:pt x="683" y="455"/>
                  <a:pt x="674" y="447"/>
                  <a:pt x="662" y="447"/>
                </a:cubicBezTo>
                <a:lnTo>
                  <a:pt x="219" y="447"/>
                </a:lnTo>
                <a:lnTo>
                  <a:pt x="219" y="475"/>
                </a:lnTo>
                <a:lnTo>
                  <a:pt x="652" y="475"/>
                </a:lnTo>
                <a:close/>
                <a:moveTo>
                  <a:pt x="223" y="189"/>
                </a:moveTo>
                <a:lnTo>
                  <a:pt x="93" y="543"/>
                </a:lnTo>
                <a:cubicBezTo>
                  <a:pt x="97" y="545"/>
                  <a:pt x="100" y="547"/>
                  <a:pt x="103" y="549"/>
                </a:cubicBezTo>
                <a:lnTo>
                  <a:pt x="236" y="188"/>
                </a:lnTo>
                <a:cubicBezTo>
                  <a:pt x="232" y="189"/>
                  <a:pt x="228" y="189"/>
                  <a:pt x="223" y="189"/>
                </a:cubicBezTo>
                <a:close/>
                <a:moveTo>
                  <a:pt x="201" y="183"/>
                </a:moveTo>
                <a:lnTo>
                  <a:pt x="72" y="534"/>
                </a:lnTo>
                <a:cubicBezTo>
                  <a:pt x="76" y="535"/>
                  <a:pt x="79" y="537"/>
                  <a:pt x="83" y="538"/>
                </a:cubicBezTo>
                <a:lnTo>
                  <a:pt x="213" y="187"/>
                </a:lnTo>
                <a:cubicBezTo>
                  <a:pt x="209" y="186"/>
                  <a:pt x="205" y="185"/>
                  <a:pt x="201" y="183"/>
                </a:cubicBezTo>
                <a:close/>
                <a:moveTo>
                  <a:pt x="183" y="168"/>
                </a:moveTo>
                <a:lnTo>
                  <a:pt x="50" y="529"/>
                </a:lnTo>
                <a:cubicBezTo>
                  <a:pt x="53" y="530"/>
                  <a:pt x="57" y="531"/>
                  <a:pt x="62" y="531"/>
                </a:cubicBezTo>
                <a:lnTo>
                  <a:pt x="192" y="177"/>
                </a:lnTo>
                <a:cubicBezTo>
                  <a:pt x="189" y="175"/>
                  <a:pt x="185" y="172"/>
                  <a:pt x="183" y="168"/>
                </a:cubicBezTo>
                <a:close/>
                <a:moveTo>
                  <a:pt x="31" y="537"/>
                </a:moveTo>
                <a:lnTo>
                  <a:pt x="114" y="568"/>
                </a:lnTo>
                <a:lnTo>
                  <a:pt x="256" y="183"/>
                </a:lnTo>
                <a:lnTo>
                  <a:pt x="280" y="192"/>
                </a:lnTo>
                <a:lnTo>
                  <a:pt x="135" y="585"/>
                </a:lnTo>
                <a:cubicBezTo>
                  <a:pt x="131" y="595"/>
                  <a:pt x="121" y="601"/>
                  <a:pt x="112" y="597"/>
                </a:cubicBezTo>
                <a:lnTo>
                  <a:pt x="13" y="561"/>
                </a:lnTo>
                <a:cubicBezTo>
                  <a:pt x="4" y="558"/>
                  <a:pt x="0" y="547"/>
                  <a:pt x="4" y="536"/>
                </a:cubicBezTo>
                <a:lnTo>
                  <a:pt x="149" y="144"/>
                </a:lnTo>
                <a:lnTo>
                  <a:pt x="173" y="152"/>
                </a:lnTo>
                <a:lnTo>
                  <a:pt x="31" y="537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1" name="Freeform 28"/>
          <p:cNvSpPr>
            <a:spLocks noEditPoints="1"/>
          </p:cNvSpPr>
          <p:nvPr/>
        </p:nvSpPr>
        <p:spPr bwMode="auto">
          <a:xfrm>
            <a:off x="8718623" y="3605450"/>
            <a:ext cx="643277" cy="646400"/>
          </a:xfrm>
          <a:custGeom>
            <a:avLst/>
            <a:gdLst>
              <a:gd name="T0" fmla="*/ 584 w 591"/>
              <a:gd name="T1" fmla="*/ 217 h 591"/>
              <a:gd name="T2" fmla="*/ 509 w 591"/>
              <a:gd name="T3" fmla="*/ 82 h 591"/>
              <a:gd name="T4" fmla="*/ 370 w 591"/>
              <a:gd name="T5" fmla="*/ 6 h 591"/>
              <a:gd name="T6" fmla="*/ 370 w 591"/>
              <a:gd name="T7" fmla="*/ 217 h 591"/>
              <a:gd name="T8" fmla="*/ 584 w 591"/>
              <a:gd name="T9" fmla="*/ 217 h 591"/>
              <a:gd name="T10" fmla="*/ 299 w 591"/>
              <a:gd name="T11" fmla="*/ 252 h 591"/>
              <a:gd name="T12" fmla="*/ 299 w 591"/>
              <a:gd name="T13" fmla="*/ 0 h 591"/>
              <a:gd name="T14" fmla="*/ 111 w 591"/>
              <a:gd name="T15" fmla="*/ 82 h 591"/>
              <a:gd name="T16" fmla="*/ 111 w 591"/>
              <a:gd name="T17" fmla="*/ 481 h 591"/>
              <a:gd name="T18" fmla="*/ 509 w 591"/>
              <a:gd name="T19" fmla="*/ 481 h 591"/>
              <a:gd name="T20" fmla="*/ 591 w 591"/>
              <a:gd name="T21" fmla="*/ 287 h 591"/>
              <a:gd name="T22" fmla="*/ 334 w 591"/>
              <a:gd name="T23" fmla="*/ 287 h 591"/>
              <a:gd name="T24" fmla="*/ 299 w 591"/>
              <a:gd name="T25" fmla="*/ 252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91" h="591">
                <a:moveTo>
                  <a:pt x="584" y="217"/>
                </a:moveTo>
                <a:cubicBezTo>
                  <a:pt x="572" y="167"/>
                  <a:pt x="547" y="121"/>
                  <a:pt x="509" y="82"/>
                </a:cubicBezTo>
                <a:cubicBezTo>
                  <a:pt x="469" y="43"/>
                  <a:pt x="421" y="17"/>
                  <a:pt x="370" y="6"/>
                </a:cubicBezTo>
                <a:lnTo>
                  <a:pt x="370" y="217"/>
                </a:lnTo>
                <a:lnTo>
                  <a:pt x="584" y="217"/>
                </a:lnTo>
                <a:close/>
                <a:moveTo>
                  <a:pt x="299" y="252"/>
                </a:moveTo>
                <a:lnTo>
                  <a:pt x="299" y="0"/>
                </a:lnTo>
                <a:cubicBezTo>
                  <a:pt x="231" y="3"/>
                  <a:pt x="163" y="30"/>
                  <a:pt x="111" y="82"/>
                </a:cubicBezTo>
                <a:cubicBezTo>
                  <a:pt x="0" y="192"/>
                  <a:pt x="0" y="371"/>
                  <a:pt x="111" y="481"/>
                </a:cubicBezTo>
                <a:cubicBezTo>
                  <a:pt x="220" y="591"/>
                  <a:pt x="399" y="591"/>
                  <a:pt x="509" y="481"/>
                </a:cubicBezTo>
                <a:cubicBezTo>
                  <a:pt x="563" y="427"/>
                  <a:pt x="590" y="357"/>
                  <a:pt x="591" y="287"/>
                </a:cubicBezTo>
                <a:lnTo>
                  <a:pt x="334" y="287"/>
                </a:lnTo>
                <a:cubicBezTo>
                  <a:pt x="315" y="287"/>
                  <a:pt x="299" y="271"/>
                  <a:pt x="299" y="25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2" name="Freeform 29"/>
          <p:cNvSpPr>
            <a:spLocks/>
          </p:cNvSpPr>
          <p:nvPr/>
        </p:nvSpPr>
        <p:spPr bwMode="auto">
          <a:xfrm>
            <a:off x="2007103" y="4658005"/>
            <a:ext cx="313728" cy="313966"/>
          </a:xfrm>
          <a:custGeom>
            <a:avLst/>
            <a:gdLst>
              <a:gd name="T0" fmla="*/ 97 w 290"/>
              <a:gd name="T1" fmla="*/ 287 h 288"/>
              <a:gd name="T2" fmla="*/ 101 w 290"/>
              <a:gd name="T3" fmla="*/ 288 h 288"/>
              <a:gd name="T4" fmla="*/ 104 w 290"/>
              <a:gd name="T5" fmla="*/ 287 h 288"/>
              <a:gd name="T6" fmla="*/ 170 w 290"/>
              <a:gd name="T7" fmla="*/ 221 h 288"/>
              <a:gd name="T8" fmla="*/ 213 w 290"/>
              <a:gd name="T9" fmla="*/ 265 h 288"/>
              <a:gd name="T10" fmla="*/ 217 w 290"/>
              <a:gd name="T11" fmla="*/ 266 h 288"/>
              <a:gd name="T12" fmla="*/ 218 w 290"/>
              <a:gd name="T13" fmla="*/ 266 h 288"/>
              <a:gd name="T14" fmla="*/ 221 w 290"/>
              <a:gd name="T15" fmla="*/ 263 h 288"/>
              <a:gd name="T16" fmla="*/ 290 w 290"/>
              <a:gd name="T17" fmla="*/ 6 h 288"/>
              <a:gd name="T18" fmla="*/ 290 w 290"/>
              <a:gd name="T19" fmla="*/ 4 h 288"/>
              <a:gd name="T20" fmla="*/ 286 w 290"/>
              <a:gd name="T21" fmla="*/ 0 h 288"/>
              <a:gd name="T22" fmla="*/ 285 w 290"/>
              <a:gd name="T23" fmla="*/ 0 h 288"/>
              <a:gd name="T24" fmla="*/ 284 w 290"/>
              <a:gd name="T25" fmla="*/ 0 h 288"/>
              <a:gd name="T26" fmla="*/ 27 w 290"/>
              <a:gd name="T27" fmla="*/ 69 h 288"/>
              <a:gd name="T28" fmla="*/ 23 w 290"/>
              <a:gd name="T29" fmla="*/ 72 h 288"/>
              <a:gd name="T30" fmla="*/ 25 w 290"/>
              <a:gd name="T31" fmla="*/ 77 h 288"/>
              <a:gd name="T32" fmla="*/ 67 w 290"/>
              <a:gd name="T33" fmla="*/ 119 h 288"/>
              <a:gd name="T34" fmla="*/ 2 w 290"/>
              <a:gd name="T35" fmla="*/ 185 h 288"/>
              <a:gd name="T36" fmla="*/ 2 w 290"/>
              <a:gd name="T37" fmla="*/ 191 h 288"/>
              <a:gd name="T38" fmla="*/ 97 w 290"/>
              <a:gd name="T39" fmla="*/ 287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90" h="288">
                <a:moveTo>
                  <a:pt x="97" y="287"/>
                </a:moveTo>
                <a:cubicBezTo>
                  <a:pt x="98" y="288"/>
                  <a:pt x="99" y="288"/>
                  <a:pt x="101" y="288"/>
                </a:cubicBezTo>
                <a:cubicBezTo>
                  <a:pt x="102" y="288"/>
                  <a:pt x="103" y="288"/>
                  <a:pt x="104" y="287"/>
                </a:cubicBezTo>
                <a:lnTo>
                  <a:pt x="170" y="221"/>
                </a:lnTo>
                <a:lnTo>
                  <a:pt x="213" y="265"/>
                </a:lnTo>
                <a:cubicBezTo>
                  <a:pt x="214" y="266"/>
                  <a:pt x="215" y="266"/>
                  <a:pt x="217" y="266"/>
                </a:cubicBezTo>
                <a:cubicBezTo>
                  <a:pt x="217" y="266"/>
                  <a:pt x="217" y="266"/>
                  <a:pt x="218" y="266"/>
                </a:cubicBezTo>
                <a:cubicBezTo>
                  <a:pt x="220" y="266"/>
                  <a:pt x="221" y="265"/>
                  <a:pt x="221" y="263"/>
                </a:cubicBezTo>
                <a:lnTo>
                  <a:pt x="290" y="6"/>
                </a:lnTo>
                <a:cubicBezTo>
                  <a:pt x="290" y="5"/>
                  <a:pt x="290" y="5"/>
                  <a:pt x="290" y="4"/>
                </a:cubicBezTo>
                <a:cubicBezTo>
                  <a:pt x="290" y="2"/>
                  <a:pt x="288" y="0"/>
                  <a:pt x="286" y="0"/>
                </a:cubicBezTo>
                <a:cubicBezTo>
                  <a:pt x="285" y="0"/>
                  <a:pt x="285" y="0"/>
                  <a:pt x="285" y="0"/>
                </a:cubicBezTo>
                <a:cubicBezTo>
                  <a:pt x="285" y="0"/>
                  <a:pt x="284" y="0"/>
                  <a:pt x="284" y="0"/>
                </a:cubicBezTo>
                <a:lnTo>
                  <a:pt x="27" y="69"/>
                </a:lnTo>
                <a:cubicBezTo>
                  <a:pt x="25" y="69"/>
                  <a:pt x="24" y="70"/>
                  <a:pt x="23" y="72"/>
                </a:cubicBezTo>
                <a:cubicBezTo>
                  <a:pt x="23" y="74"/>
                  <a:pt x="24" y="75"/>
                  <a:pt x="25" y="77"/>
                </a:cubicBezTo>
                <a:lnTo>
                  <a:pt x="67" y="119"/>
                </a:lnTo>
                <a:lnTo>
                  <a:pt x="2" y="185"/>
                </a:lnTo>
                <a:cubicBezTo>
                  <a:pt x="0" y="187"/>
                  <a:pt x="0" y="190"/>
                  <a:pt x="2" y="191"/>
                </a:cubicBezTo>
                <a:lnTo>
                  <a:pt x="97" y="287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3" name="Freeform 30"/>
          <p:cNvSpPr>
            <a:spLocks/>
          </p:cNvSpPr>
          <p:nvPr/>
        </p:nvSpPr>
        <p:spPr bwMode="auto">
          <a:xfrm>
            <a:off x="1661736" y="4658005"/>
            <a:ext cx="316366" cy="313966"/>
          </a:xfrm>
          <a:custGeom>
            <a:avLst/>
            <a:gdLst>
              <a:gd name="T0" fmla="*/ 69 w 290"/>
              <a:gd name="T1" fmla="*/ 263 h 288"/>
              <a:gd name="T2" fmla="*/ 72 w 290"/>
              <a:gd name="T3" fmla="*/ 266 h 288"/>
              <a:gd name="T4" fmla="*/ 74 w 290"/>
              <a:gd name="T5" fmla="*/ 266 h 288"/>
              <a:gd name="T6" fmla="*/ 77 w 290"/>
              <a:gd name="T7" fmla="*/ 265 h 288"/>
              <a:gd name="T8" fmla="*/ 121 w 290"/>
              <a:gd name="T9" fmla="*/ 221 h 288"/>
              <a:gd name="T10" fmla="*/ 186 w 290"/>
              <a:gd name="T11" fmla="*/ 287 h 288"/>
              <a:gd name="T12" fmla="*/ 189 w 290"/>
              <a:gd name="T13" fmla="*/ 288 h 288"/>
              <a:gd name="T14" fmla="*/ 193 w 290"/>
              <a:gd name="T15" fmla="*/ 287 h 288"/>
              <a:gd name="T16" fmla="*/ 288 w 290"/>
              <a:gd name="T17" fmla="*/ 191 h 288"/>
              <a:gd name="T18" fmla="*/ 288 w 290"/>
              <a:gd name="T19" fmla="*/ 185 h 288"/>
              <a:gd name="T20" fmla="*/ 223 w 290"/>
              <a:gd name="T21" fmla="*/ 119 h 288"/>
              <a:gd name="T22" fmla="*/ 265 w 290"/>
              <a:gd name="T23" fmla="*/ 77 h 288"/>
              <a:gd name="T24" fmla="*/ 267 w 290"/>
              <a:gd name="T25" fmla="*/ 72 h 288"/>
              <a:gd name="T26" fmla="*/ 263 w 290"/>
              <a:gd name="T27" fmla="*/ 69 h 288"/>
              <a:gd name="T28" fmla="*/ 6 w 290"/>
              <a:gd name="T29" fmla="*/ 0 h 288"/>
              <a:gd name="T30" fmla="*/ 4 w 290"/>
              <a:gd name="T31" fmla="*/ 0 h 288"/>
              <a:gd name="T32" fmla="*/ 1 w 290"/>
              <a:gd name="T33" fmla="*/ 1 h 288"/>
              <a:gd name="T34" fmla="*/ 0 w 290"/>
              <a:gd name="T35" fmla="*/ 5 h 288"/>
              <a:gd name="T36" fmla="*/ 69 w 290"/>
              <a:gd name="T37" fmla="*/ 263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90" h="288">
                <a:moveTo>
                  <a:pt x="69" y="263"/>
                </a:moveTo>
                <a:cubicBezTo>
                  <a:pt x="69" y="265"/>
                  <a:pt x="71" y="266"/>
                  <a:pt x="72" y="266"/>
                </a:cubicBezTo>
                <a:cubicBezTo>
                  <a:pt x="73" y="266"/>
                  <a:pt x="73" y="266"/>
                  <a:pt x="74" y="266"/>
                </a:cubicBezTo>
                <a:cubicBezTo>
                  <a:pt x="75" y="266"/>
                  <a:pt x="76" y="266"/>
                  <a:pt x="77" y="265"/>
                </a:cubicBezTo>
                <a:lnTo>
                  <a:pt x="121" y="221"/>
                </a:lnTo>
                <a:lnTo>
                  <a:pt x="186" y="287"/>
                </a:lnTo>
                <a:cubicBezTo>
                  <a:pt x="187" y="288"/>
                  <a:pt x="188" y="288"/>
                  <a:pt x="189" y="288"/>
                </a:cubicBezTo>
                <a:cubicBezTo>
                  <a:pt x="191" y="288"/>
                  <a:pt x="192" y="288"/>
                  <a:pt x="193" y="287"/>
                </a:cubicBezTo>
                <a:lnTo>
                  <a:pt x="288" y="191"/>
                </a:lnTo>
                <a:cubicBezTo>
                  <a:pt x="290" y="190"/>
                  <a:pt x="290" y="187"/>
                  <a:pt x="288" y="185"/>
                </a:cubicBezTo>
                <a:lnTo>
                  <a:pt x="223" y="119"/>
                </a:lnTo>
                <a:lnTo>
                  <a:pt x="265" y="77"/>
                </a:lnTo>
                <a:cubicBezTo>
                  <a:pt x="267" y="75"/>
                  <a:pt x="267" y="74"/>
                  <a:pt x="267" y="72"/>
                </a:cubicBezTo>
                <a:cubicBezTo>
                  <a:pt x="266" y="70"/>
                  <a:pt x="265" y="69"/>
                  <a:pt x="263" y="69"/>
                </a:cubicBezTo>
                <a:lnTo>
                  <a:pt x="6" y="0"/>
                </a:lnTo>
                <a:cubicBezTo>
                  <a:pt x="5" y="0"/>
                  <a:pt x="5" y="0"/>
                  <a:pt x="4" y="0"/>
                </a:cubicBezTo>
                <a:cubicBezTo>
                  <a:pt x="3" y="0"/>
                  <a:pt x="2" y="0"/>
                  <a:pt x="1" y="1"/>
                </a:cubicBezTo>
                <a:cubicBezTo>
                  <a:pt x="0" y="2"/>
                  <a:pt x="0" y="4"/>
                  <a:pt x="0" y="5"/>
                </a:cubicBezTo>
                <a:lnTo>
                  <a:pt x="69" y="263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4" name="Freeform 31"/>
          <p:cNvSpPr>
            <a:spLocks/>
          </p:cNvSpPr>
          <p:nvPr/>
        </p:nvSpPr>
        <p:spPr bwMode="auto">
          <a:xfrm>
            <a:off x="2007103" y="5000991"/>
            <a:ext cx="316366" cy="316604"/>
          </a:xfrm>
          <a:custGeom>
            <a:avLst/>
            <a:gdLst>
              <a:gd name="T0" fmla="*/ 221 w 291"/>
              <a:gd name="T1" fmla="*/ 25 h 289"/>
              <a:gd name="T2" fmla="*/ 218 w 291"/>
              <a:gd name="T3" fmla="*/ 22 h 289"/>
              <a:gd name="T4" fmla="*/ 217 w 291"/>
              <a:gd name="T5" fmla="*/ 22 h 289"/>
              <a:gd name="T6" fmla="*/ 213 w 291"/>
              <a:gd name="T7" fmla="*/ 23 h 289"/>
              <a:gd name="T8" fmla="*/ 170 w 291"/>
              <a:gd name="T9" fmla="*/ 67 h 289"/>
              <a:gd name="T10" fmla="*/ 104 w 291"/>
              <a:gd name="T11" fmla="*/ 2 h 289"/>
              <a:gd name="T12" fmla="*/ 101 w 291"/>
              <a:gd name="T13" fmla="*/ 0 h 289"/>
              <a:gd name="T14" fmla="*/ 97 w 291"/>
              <a:gd name="T15" fmla="*/ 2 h 289"/>
              <a:gd name="T16" fmla="*/ 2 w 291"/>
              <a:gd name="T17" fmla="*/ 97 h 289"/>
              <a:gd name="T18" fmla="*/ 2 w 291"/>
              <a:gd name="T19" fmla="*/ 104 h 289"/>
              <a:gd name="T20" fmla="*/ 67 w 291"/>
              <a:gd name="T21" fmla="*/ 169 h 289"/>
              <a:gd name="T22" fmla="*/ 25 w 291"/>
              <a:gd name="T23" fmla="*/ 212 h 289"/>
              <a:gd name="T24" fmla="*/ 23 w 291"/>
              <a:gd name="T25" fmla="*/ 216 h 289"/>
              <a:gd name="T26" fmla="*/ 27 w 291"/>
              <a:gd name="T27" fmla="*/ 220 h 289"/>
              <a:gd name="T28" fmla="*/ 284 w 291"/>
              <a:gd name="T29" fmla="*/ 289 h 289"/>
              <a:gd name="T30" fmla="*/ 286 w 291"/>
              <a:gd name="T31" fmla="*/ 289 h 289"/>
              <a:gd name="T32" fmla="*/ 289 w 291"/>
              <a:gd name="T33" fmla="*/ 288 h 289"/>
              <a:gd name="T34" fmla="*/ 290 w 291"/>
              <a:gd name="T35" fmla="*/ 283 h 289"/>
              <a:gd name="T36" fmla="*/ 221 w 291"/>
              <a:gd name="T37" fmla="*/ 25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91" h="289">
                <a:moveTo>
                  <a:pt x="221" y="25"/>
                </a:moveTo>
                <a:cubicBezTo>
                  <a:pt x="221" y="24"/>
                  <a:pt x="219" y="22"/>
                  <a:pt x="218" y="22"/>
                </a:cubicBezTo>
                <a:cubicBezTo>
                  <a:pt x="217" y="22"/>
                  <a:pt x="217" y="22"/>
                  <a:pt x="217" y="22"/>
                </a:cubicBezTo>
                <a:cubicBezTo>
                  <a:pt x="215" y="22"/>
                  <a:pt x="214" y="22"/>
                  <a:pt x="213" y="23"/>
                </a:cubicBezTo>
                <a:lnTo>
                  <a:pt x="170" y="67"/>
                </a:lnTo>
                <a:lnTo>
                  <a:pt x="104" y="2"/>
                </a:lnTo>
                <a:cubicBezTo>
                  <a:pt x="103" y="1"/>
                  <a:pt x="102" y="0"/>
                  <a:pt x="101" y="0"/>
                </a:cubicBezTo>
                <a:cubicBezTo>
                  <a:pt x="99" y="0"/>
                  <a:pt x="98" y="1"/>
                  <a:pt x="97" y="2"/>
                </a:cubicBezTo>
                <a:lnTo>
                  <a:pt x="2" y="97"/>
                </a:lnTo>
                <a:cubicBezTo>
                  <a:pt x="0" y="99"/>
                  <a:pt x="0" y="102"/>
                  <a:pt x="2" y="104"/>
                </a:cubicBezTo>
                <a:lnTo>
                  <a:pt x="67" y="169"/>
                </a:lnTo>
                <a:lnTo>
                  <a:pt x="25" y="212"/>
                </a:lnTo>
                <a:cubicBezTo>
                  <a:pt x="24" y="213"/>
                  <a:pt x="23" y="215"/>
                  <a:pt x="23" y="216"/>
                </a:cubicBezTo>
                <a:cubicBezTo>
                  <a:pt x="24" y="218"/>
                  <a:pt x="25" y="219"/>
                  <a:pt x="27" y="220"/>
                </a:cubicBezTo>
                <a:lnTo>
                  <a:pt x="284" y="289"/>
                </a:lnTo>
                <a:cubicBezTo>
                  <a:pt x="285" y="289"/>
                  <a:pt x="285" y="289"/>
                  <a:pt x="286" y="289"/>
                </a:cubicBezTo>
                <a:cubicBezTo>
                  <a:pt x="287" y="289"/>
                  <a:pt x="288" y="288"/>
                  <a:pt x="289" y="288"/>
                </a:cubicBezTo>
                <a:cubicBezTo>
                  <a:pt x="290" y="286"/>
                  <a:pt x="291" y="285"/>
                  <a:pt x="290" y="283"/>
                </a:cubicBezTo>
                <a:lnTo>
                  <a:pt x="221" y="25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5" name="Freeform 32"/>
          <p:cNvSpPr>
            <a:spLocks/>
          </p:cNvSpPr>
          <p:nvPr/>
        </p:nvSpPr>
        <p:spPr bwMode="auto">
          <a:xfrm>
            <a:off x="1661736" y="5000991"/>
            <a:ext cx="316366" cy="316604"/>
          </a:xfrm>
          <a:custGeom>
            <a:avLst/>
            <a:gdLst>
              <a:gd name="T0" fmla="*/ 193 w 290"/>
              <a:gd name="T1" fmla="*/ 2 h 289"/>
              <a:gd name="T2" fmla="*/ 189 w 290"/>
              <a:gd name="T3" fmla="*/ 0 h 289"/>
              <a:gd name="T4" fmla="*/ 186 w 290"/>
              <a:gd name="T5" fmla="*/ 2 h 289"/>
              <a:gd name="T6" fmla="*/ 121 w 290"/>
              <a:gd name="T7" fmla="*/ 67 h 289"/>
              <a:gd name="T8" fmla="*/ 77 w 290"/>
              <a:gd name="T9" fmla="*/ 23 h 289"/>
              <a:gd name="T10" fmla="*/ 74 w 290"/>
              <a:gd name="T11" fmla="*/ 22 h 289"/>
              <a:gd name="T12" fmla="*/ 72 w 290"/>
              <a:gd name="T13" fmla="*/ 22 h 289"/>
              <a:gd name="T14" fmla="*/ 69 w 290"/>
              <a:gd name="T15" fmla="*/ 25 h 289"/>
              <a:gd name="T16" fmla="*/ 0 w 290"/>
              <a:gd name="T17" fmla="*/ 283 h 289"/>
              <a:gd name="T18" fmla="*/ 1 w 290"/>
              <a:gd name="T19" fmla="*/ 288 h 289"/>
              <a:gd name="T20" fmla="*/ 5 w 290"/>
              <a:gd name="T21" fmla="*/ 289 h 289"/>
              <a:gd name="T22" fmla="*/ 6 w 290"/>
              <a:gd name="T23" fmla="*/ 289 h 289"/>
              <a:gd name="T24" fmla="*/ 263 w 290"/>
              <a:gd name="T25" fmla="*/ 220 h 289"/>
              <a:gd name="T26" fmla="*/ 267 w 290"/>
              <a:gd name="T27" fmla="*/ 216 h 289"/>
              <a:gd name="T28" fmla="*/ 265 w 290"/>
              <a:gd name="T29" fmla="*/ 212 h 289"/>
              <a:gd name="T30" fmla="*/ 223 w 290"/>
              <a:gd name="T31" fmla="*/ 169 h 289"/>
              <a:gd name="T32" fmla="*/ 288 w 290"/>
              <a:gd name="T33" fmla="*/ 104 h 289"/>
              <a:gd name="T34" fmla="*/ 288 w 290"/>
              <a:gd name="T35" fmla="*/ 97 h 289"/>
              <a:gd name="T36" fmla="*/ 193 w 290"/>
              <a:gd name="T37" fmla="*/ 2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90" h="289">
                <a:moveTo>
                  <a:pt x="193" y="2"/>
                </a:moveTo>
                <a:cubicBezTo>
                  <a:pt x="192" y="1"/>
                  <a:pt x="191" y="0"/>
                  <a:pt x="189" y="0"/>
                </a:cubicBezTo>
                <a:cubicBezTo>
                  <a:pt x="188" y="0"/>
                  <a:pt x="187" y="1"/>
                  <a:pt x="186" y="2"/>
                </a:cubicBezTo>
                <a:lnTo>
                  <a:pt x="121" y="67"/>
                </a:lnTo>
                <a:lnTo>
                  <a:pt x="77" y="23"/>
                </a:lnTo>
                <a:cubicBezTo>
                  <a:pt x="76" y="22"/>
                  <a:pt x="75" y="22"/>
                  <a:pt x="74" y="22"/>
                </a:cubicBezTo>
                <a:cubicBezTo>
                  <a:pt x="73" y="22"/>
                  <a:pt x="73" y="22"/>
                  <a:pt x="72" y="22"/>
                </a:cubicBezTo>
                <a:cubicBezTo>
                  <a:pt x="71" y="22"/>
                  <a:pt x="69" y="24"/>
                  <a:pt x="69" y="25"/>
                </a:cubicBezTo>
                <a:lnTo>
                  <a:pt x="0" y="283"/>
                </a:lnTo>
                <a:cubicBezTo>
                  <a:pt x="0" y="285"/>
                  <a:pt x="0" y="286"/>
                  <a:pt x="1" y="288"/>
                </a:cubicBezTo>
                <a:cubicBezTo>
                  <a:pt x="2" y="288"/>
                  <a:pt x="3" y="289"/>
                  <a:pt x="5" y="289"/>
                </a:cubicBezTo>
                <a:cubicBezTo>
                  <a:pt x="5" y="289"/>
                  <a:pt x="5" y="289"/>
                  <a:pt x="6" y="289"/>
                </a:cubicBezTo>
                <a:lnTo>
                  <a:pt x="263" y="220"/>
                </a:lnTo>
                <a:cubicBezTo>
                  <a:pt x="265" y="219"/>
                  <a:pt x="266" y="218"/>
                  <a:pt x="267" y="216"/>
                </a:cubicBezTo>
                <a:cubicBezTo>
                  <a:pt x="267" y="215"/>
                  <a:pt x="267" y="213"/>
                  <a:pt x="265" y="212"/>
                </a:cubicBezTo>
                <a:lnTo>
                  <a:pt x="223" y="169"/>
                </a:lnTo>
                <a:lnTo>
                  <a:pt x="288" y="104"/>
                </a:lnTo>
                <a:cubicBezTo>
                  <a:pt x="290" y="102"/>
                  <a:pt x="290" y="99"/>
                  <a:pt x="288" y="97"/>
                </a:cubicBezTo>
                <a:lnTo>
                  <a:pt x="193" y="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6" name="Freeform 33"/>
          <p:cNvSpPr>
            <a:spLocks/>
          </p:cNvSpPr>
          <p:nvPr/>
        </p:nvSpPr>
        <p:spPr bwMode="auto">
          <a:xfrm>
            <a:off x="3037531" y="5708173"/>
            <a:ext cx="680186" cy="327157"/>
          </a:xfrm>
          <a:custGeom>
            <a:avLst/>
            <a:gdLst>
              <a:gd name="T0" fmla="*/ 530 w 626"/>
              <a:gd name="T1" fmla="*/ 0 h 300"/>
              <a:gd name="T2" fmla="*/ 97 w 626"/>
              <a:gd name="T3" fmla="*/ 0 h 300"/>
              <a:gd name="T4" fmla="*/ 0 w 626"/>
              <a:gd name="T5" fmla="*/ 73 h 300"/>
              <a:gd name="T6" fmla="*/ 313 w 626"/>
              <a:gd name="T7" fmla="*/ 300 h 300"/>
              <a:gd name="T8" fmla="*/ 626 w 626"/>
              <a:gd name="T9" fmla="*/ 73 h 300"/>
              <a:gd name="T10" fmla="*/ 530 w 626"/>
              <a:gd name="T11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26" h="300">
                <a:moveTo>
                  <a:pt x="530" y="0"/>
                </a:moveTo>
                <a:lnTo>
                  <a:pt x="97" y="0"/>
                </a:lnTo>
                <a:cubicBezTo>
                  <a:pt x="54" y="0"/>
                  <a:pt x="17" y="30"/>
                  <a:pt x="0" y="73"/>
                </a:cubicBezTo>
                <a:lnTo>
                  <a:pt x="313" y="300"/>
                </a:lnTo>
                <a:lnTo>
                  <a:pt x="626" y="73"/>
                </a:lnTo>
                <a:cubicBezTo>
                  <a:pt x="609" y="30"/>
                  <a:pt x="572" y="0"/>
                  <a:pt x="530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7" name="Freeform 34"/>
          <p:cNvSpPr>
            <a:spLocks/>
          </p:cNvSpPr>
          <p:nvPr/>
        </p:nvSpPr>
        <p:spPr bwMode="auto">
          <a:xfrm>
            <a:off x="3026985" y="5890221"/>
            <a:ext cx="701277" cy="480182"/>
          </a:xfrm>
          <a:custGeom>
            <a:avLst/>
            <a:gdLst>
              <a:gd name="T0" fmla="*/ 322 w 644"/>
              <a:gd name="T1" fmla="*/ 230 h 440"/>
              <a:gd name="T2" fmla="*/ 311 w 644"/>
              <a:gd name="T3" fmla="*/ 226 h 440"/>
              <a:gd name="T4" fmla="*/ 0 w 644"/>
              <a:gd name="T5" fmla="*/ 0 h 440"/>
              <a:gd name="T6" fmla="*/ 0 w 644"/>
              <a:gd name="T7" fmla="*/ 317 h 440"/>
              <a:gd name="T8" fmla="*/ 106 w 644"/>
              <a:gd name="T9" fmla="*/ 440 h 440"/>
              <a:gd name="T10" fmla="*/ 539 w 644"/>
              <a:gd name="T11" fmla="*/ 440 h 440"/>
              <a:gd name="T12" fmla="*/ 644 w 644"/>
              <a:gd name="T13" fmla="*/ 317 h 440"/>
              <a:gd name="T14" fmla="*/ 644 w 644"/>
              <a:gd name="T15" fmla="*/ 0 h 440"/>
              <a:gd name="T16" fmla="*/ 333 w 644"/>
              <a:gd name="T17" fmla="*/ 226 h 440"/>
              <a:gd name="T18" fmla="*/ 322 w 644"/>
              <a:gd name="T19" fmla="*/ 230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44" h="440">
                <a:moveTo>
                  <a:pt x="322" y="230"/>
                </a:moveTo>
                <a:cubicBezTo>
                  <a:pt x="318" y="230"/>
                  <a:pt x="315" y="229"/>
                  <a:pt x="311" y="226"/>
                </a:cubicBezTo>
                <a:lnTo>
                  <a:pt x="0" y="0"/>
                </a:lnTo>
                <a:lnTo>
                  <a:pt x="0" y="317"/>
                </a:lnTo>
                <a:cubicBezTo>
                  <a:pt x="0" y="385"/>
                  <a:pt x="47" y="440"/>
                  <a:pt x="106" y="440"/>
                </a:cubicBezTo>
                <a:lnTo>
                  <a:pt x="539" y="440"/>
                </a:lnTo>
                <a:cubicBezTo>
                  <a:pt x="597" y="440"/>
                  <a:pt x="644" y="385"/>
                  <a:pt x="644" y="317"/>
                </a:cubicBezTo>
                <a:lnTo>
                  <a:pt x="644" y="0"/>
                </a:lnTo>
                <a:lnTo>
                  <a:pt x="333" y="226"/>
                </a:lnTo>
                <a:cubicBezTo>
                  <a:pt x="330" y="229"/>
                  <a:pt x="326" y="230"/>
                  <a:pt x="322" y="23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8" name="Freeform 35"/>
          <p:cNvSpPr>
            <a:spLocks noEditPoints="1"/>
          </p:cNvSpPr>
          <p:nvPr/>
        </p:nvSpPr>
        <p:spPr bwMode="auto">
          <a:xfrm>
            <a:off x="5816257" y="5713451"/>
            <a:ext cx="529911" cy="651676"/>
          </a:xfrm>
          <a:custGeom>
            <a:avLst/>
            <a:gdLst>
              <a:gd name="T0" fmla="*/ 0 w 486"/>
              <a:gd name="T1" fmla="*/ 262 h 598"/>
              <a:gd name="T2" fmla="*/ 0 w 486"/>
              <a:gd name="T3" fmla="*/ 500 h 598"/>
              <a:gd name="T4" fmla="*/ 98 w 486"/>
              <a:gd name="T5" fmla="*/ 598 h 598"/>
              <a:gd name="T6" fmla="*/ 388 w 486"/>
              <a:gd name="T7" fmla="*/ 598 h 598"/>
              <a:gd name="T8" fmla="*/ 486 w 486"/>
              <a:gd name="T9" fmla="*/ 500 h 598"/>
              <a:gd name="T10" fmla="*/ 486 w 486"/>
              <a:gd name="T11" fmla="*/ 262 h 598"/>
              <a:gd name="T12" fmla="*/ 445 w 486"/>
              <a:gd name="T13" fmla="*/ 262 h 598"/>
              <a:gd name="T14" fmla="*/ 445 w 486"/>
              <a:gd name="T15" fmla="*/ 199 h 598"/>
              <a:gd name="T16" fmla="*/ 246 w 486"/>
              <a:gd name="T17" fmla="*/ 0 h 598"/>
              <a:gd name="T18" fmla="*/ 48 w 486"/>
              <a:gd name="T19" fmla="*/ 199 h 598"/>
              <a:gd name="T20" fmla="*/ 48 w 486"/>
              <a:gd name="T21" fmla="*/ 262 h 598"/>
              <a:gd name="T22" fmla="*/ 0 w 486"/>
              <a:gd name="T23" fmla="*/ 262 h 598"/>
              <a:gd name="T24" fmla="*/ 370 w 486"/>
              <a:gd name="T25" fmla="*/ 262 h 598"/>
              <a:gd name="T26" fmla="*/ 122 w 486"/>
              <a:gd name="T27" fmla="*/ 262 h 598"/>
              <a:gd name="T28" fmla="*/ 123 w 486"/>
              <a:gd name="T29" fmla="*/ 199 h 598"/>
              <a:gd name="T30" fmla="*/ 246 w 486"/>
              <a:gd name="T31" fmla="*/ 75 h 598"/>
              <a:gd name="T32" fmla="*/ 370 w 486"/>
              <a:gd name="T33" fmla="*/ 199 h 598"/>
              <a:gd name="T34" fmla="*/ 370 w 486"/>
              <a:gd name="T35" fmla="*/ 262 h 598"/>
              <a:gd name="T36" fmla="*/ 276 w 486"/>
              <a:gd name="T37" fmla="*/ 438 h 598"/>
              <a:gd name="T38" fmla="*/ 276 w 486"/>
              <a:gd name="T39" fmla="*/ 438 h 598"/>
              <a:gd name="T40" fmla="*/ 276 w 486"/>
              <a:gd name="T41" fmla="*/ 491 h 598"/>
              <a:gd name="T42" fmla="*/ 243 w 486"/>
              <a:gd name="T43" fmla="*/ 523 h 598"/>
              <a:gd name="T44" fmla="*/ 210 w 486"/>
              <a:gd name="T45" fmla="*/ 491 h 598"/>
              <a:gd name="T46" fmla="*/ 210 w 486"/>
              <a:gd name="T47" fmla="*/ 438 h 598"/>
              <a:gd name="T48" fmla="*/ 187 w 486"/>
              <a:gd name="T49" fmla="*/ 392 h 598"/>
              <a:gd name="T50" fmla="*/ 243 w 486"/>
              <a:gd name="T51" fmla="*/ 336 h 598"/>
              <a:gd name="T52" fmla="*/ 299 w 486"/>
              <a:gd name="T53" fmla="*/ 392 h 598"/>
              <a:gd name="T54" fmla="*/ 276 w 486"/>
              <a:gd name="T55" fmla="*/ 438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86" h="598">
                <a:moveTo>
                  <a:pt x="0" y="262"/>
                </a:moveTo>
                <a:lnTo>
                  <a:pt x="0" y="500"/>
                </a:lnTo>
                <a:cubicBezTo>
                  <a:pt x="0" y="554"/>
                  <a:pt x="44" y="598"/>
                  <a:pt x="98" y="598"/>
                </a:cubicBezTo>
                <a:lnTo>
                  <a:pt x="388" y="598"/>
                </a:lnTo>
                <a:cubicBezTo>
                  <a:pt x="442" y="598"/>
                  <a:pt x="486" y="554"/>
                  <a:pt x="486" y="500"/>
                </a:cubicBezTo>
                <a:lnTo>
                  <a:pt x="486" y="262"/>
                </a:lnTo>
                <a:lnTo>
                  <a:pt x="445" y="262"/>
                </a:lnTo>
                <a:lnTo>
                  <a:pt x="445" y="199"/>
                </a:lnTo>
                <a:cubicBezTo>
                  <a:pt x="445" y="89"/>
                  <a:pt x="356" y="0"/>
                  <a:pt x="246" y="0"/>
                </a:cubicBezTo>
                <a:cubicBezTo>
                  <a:pt x="137" y="0"/>
                  <a:pt x="48" y="89"/>
                  <a:pt x="48" y="199"/>
                </a:cubicBezTo>
                <a:lnTo>
                  <a:pt x="48" y="262"/>
                </a:lnTo>
                <a:lnTo>
                  <a:pt x="0" y="262"/>
                </a:lnTo>
                <a:close/>
                <a:moveTo>
                  <a:pt x="370" y="262"/>
                </a:moveTo>
                <a:lnTo>
                  <a:pt x="122" y="262"/>
                </a:lnTo>
                <a:lnTo>
                  <a:pt x="123" y="199"/>
                </a:lnTo>
                <a:cubicBezTo>
                  <a:pt x="123" y="131"/>
                  <a:pt x="178" y="75"/>
                  <a:pt x="246" y="75"/>
                </a:cubicBezTo>
                <a:cubicBezTo>
                  <a:pt x="315" y="75"/>
                  <a:pt x="370" y="131"/>
                  <a:pt x="370" y="199"/>
                </a:cubicBezTo>
                <a:lnTo>
                  <a:pt x="370" y="262"/>
                </a:lnTo>
                <a:close/>
                <a:moveTo>
                  <a:pt x="276" y="438"/>
                </a:moveTo>
                <a:lnTo>
                  <a:pt x="276" y="438"/>
                </a:lnTo>
                <a:lnTo>
                  <a:pt x="276" y="491"/>
                </a:lnTo>
                <a:cubicBezTo>
                  <a:pt x="276" y="509"/>
                  <a:pt x="261" y="523"/>
                  <a:pt x="243" y="523"/>
                </a:cubicBezTo>
                <a:cubicBezTo>
                  <a:pt x="225" y="523"/>
                  <a:pt x="210" y="509"/>
                  <a:pt x="210" y="491"/>
                </a:cubicBezTo>
                <a:lnTo>
                  <a:pt x="210" y="438"/>
                </a:lnTo>
                <a:cubicBezTo>
                  <a:pt x="196" y="428"/>
                  <a:pt x="187" y="411"/>
                  <a:pt x="187" y="392"/>
                </a:cubicBezTo>
                <a:cubicBezTo>
                  <a:pt x="187" y="362"/>
                  <a:pt x="212" y="336"/>
                  <a:pt x="243" y="336"/>
                </a:cubicBezTo>
                <a:cubicBezTo>
                  <a:pt x="274" y="336"/>
                  <a:pt x="299" y="362"/>
                  <a:pt x="299" y="392"/>
                </a:cubicBezTo>
                <a:cubicBezTo>
                  <a:pt x="299" y="411"/>
                  <a:pt x="290" y="428"/>
                  <a:pt x="276" y="43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9" name="Freeform 36"/>
          <p:cNvSpPr>
            <a:spLocks noEditPoints="1"/>
          </p:cNvSpPr>
          <p:nvPr/>
        </p:nvSpPr>
        <p:spPr bwMode="auto">
          <a:xfrm>
            <a:off x="1553645" y="1554621"/>
            <a:ext cx="875277" cy="738741"/>
          </a:xfrm>
          <a:custGeom>
            <a:avLst/>
            <a:gdLst>
              <a:gd name="T0" fmla="*/ 563 w 803"/>
              <a:gd name="T1" fmla="*/ 421 h 678"/>
              <a:gd name="T2" fmla="*/ 445 w 803"/>
              <a:gd name="T3" fmla="*/ 421 h 678"/>
              <a:gd name="T4" fmla="*/ 445 w 803"/>
              <a:gd name="T5" fmla="*/ 540 h 678"/>
              <a:gd name="T6" fmla="*/ 358 w 803"/>
              <a:gd name="T7" fmla="*/ 540 h 678"/>
              <a:gd name="T8" fmla="*/ 358 w 803"/>
              <a:gd name="T9" fmla="*/ 421 h 678"/>
              <a:gd name="T10" fmla="*/ 240 w 803"/>
              <a:gd name="T11" fmla="*/ 421 h 678"/>
              <a:gd name="T12" fmla="*/ 240 w 803"/>
              <a:gd name="T13" fmla="*/ 334 h 678"/>
              <a:gd name="T14" fmla="*/ 358 w 803"/>
              <a:gd name="T15" fmla="*/ 334 h 678"/>
              <a:gd name="T16" fmla="*/ 358 w 803"/>
              <a:gd name="T17" fmla="*/ 215 h 678"/>
              <a:gd name="T18" fmla="*/ 445 w 803"/>
              <a:gd name="T19" fmla="*/ 215 h 678"/>
              <a:gd name="T20" fmla="*/ 445 w 803"/>
              <a:gd name="T21" fmla="*/ 334 h 678"/>
              <a:gd name="T22" fmla="*/ 563 w 803"/>
              <a:gd name="T23" fmla="*/ 334 h 678"/>
              <a:gd name="T24" fmla="*/ 563 w 803"/>
              <a:gd name="T25" fmla="*/ 421 h 678"/>
              <a:gd name="T26" fmla="*/ 737 w 803"/>
              <a:gd name="T27" fmla="*/ 218 h 678"/>
              <a:gd name="T28" fmla="*/ 401 w 803"/>
              <a:gd name="T29" fmla="*/ 161 h 678"/>
              <a:gd name="T30" fmla="*/ 66 w 803"/>
              <a:gd name="T31" fmla="*/ 218 h 678"/>
              <a:gd name="T32" fmla="*/ 402 w 803"/>
              <a:gd name="T33" fmla="*/ 678 h 678"/>
              <a:gd name="T34" fmla="*/ 737 w 803"/>
              <a:gd name="T35" fmla="*/ 218 h 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03" h="678">
                <a:moveTo>
                  <a:pt x="563" y="421"/>
                </a:moveTo>
                <a:lnTo>
                  <a:pt x="445" y="421"/>
                </a:lnTo>
                <a:lnTo>
                  <a:pt x="445" y="540"/>
                </a:lnTo>
                <a:lnTo>
                  <a:pt x="358" y="540"/>
                </a:lnTo>
                <a:lnTo>
                  <a:pt x="358" y="421"/>
                </a:lnTo>
                <a:lnTo>
                  <a:pt x="240" y="421"/>
                </a:lnTo>
                <a:lnTo>
                  <a:pt x="240" y="334"/>
                </a:lnTo>
                <a:lnTo>
                  <a:pt x="358" y="334"/>
                </a:lnTo>
                <a:lnTo>
                  <a:pt x="358" y="215"/>
                </a:lnTo>
                <a:lnTo>
                  <a:pt x="445" y="215"/>
                </a:lnTo>
                <a:lnTo>
                  <a:pt x="445" y="334"/>
                </a:lnTo>
                <a:lnTo>
                  <a:pt x="563" y="334"/>
                </a:lnTo>
                <a:lnTo>
                  <a:pt x="563" y="421"/>
                </a:lnTo>
                <a:close/>
                <a:moveTo>
                  <a:pt x="737" y="218"/>
                </a:moveTo>
                <a:cubicBezTo>
                  <a:pt x="680" y="0"/>
                  <a:pt x="440" y="138"/>
                  <a:pt x="401" y="161"/>
                </a:cubicBezTo>
                <a:cubicBezTo>
                  <a:pt x="360" y="136"/>
                  <a:pt x="123" y="1"/>
                  <a:pt x="66" y="218"/>
                </a:cubicBezTo>
                <a:cubicBezTo>
                  <a:pt x="0" y="469"/>
                  <a:pt x="400" y="676"/>
                  <a:pt x="402" y="678"/>
                </a:cubicBezTo>
                <a:cubicBezTo>
                  <a:pt x="402" y="678"/>
                  <a:pt x="803" y="466"/>
                  <a:pt x="737" y="21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0" name="Freeform 37"/>
          <p:cNvSpPr>
            <a:spLocks noEditPoints="1"/>
          </p:cNvSpPr>
          <p:nvPr/>
        </p:nvSpPr>
        <p:spPr bwMode="auto">
          <a:xfrm>
            <a:off x="5771436" y="3597535"/>
            <a:ext cx="616913" cy="670144"/>
          </a:xfrm>
          <a:custGeom>
            <a:avLst/>
            <a:gdLst>
              <a:gd name="T0" fmla="*/ 38 w 566"/>
              <a:gd name="T1" fmla="*/ 38 h 613"/>
              <a:gd name="T2" fmla="*/ 151 w 566"/>
              <a:gd name="T3" fmla="*/ 37 h 613"/>
              <a:gd name="T4" fmla="*/ 271 w 566"/>
              <a:gd name="T5" fmla="*/ 5 h 613"/>
              <a:gd name="T6" fmla="*/ 283 w 566"/>
              <a:gd name="T7" fmla="*/ 0 h 613"/>
              <a:gd name="T8" fmla="*/ 294 w 566"/>
              <a:gd name="T9" fmla="*/ 5 h 613"/>
              <a:gd name="T10" fmla="*/ 415 w 566"/>
              <a:gd name="T11" fmla="*/ 37 h 613"/>
              <a:gd name="T12" fmla="*/ 528 w 566"/>
              <a:gd name="T13" fmla="*/ 38 h 613"/>
              <a:gd name="T14" fmla="*/ 566 w 566"/>
              <a:gd name="T15" fmla="*/ 33 h 613"/>
              <a:gd name="T16" fmla="*/ 566 w 566"/>
              <a:gd name="T17" fmla="*/ 77 h 613"/>
              <a:gd name="T18" fmla="*/ 486 w 566"/>
              <a:gd name="T19" fmla="*/ 464 h 613"/>
              <a:gd name="T20" fmla="*/ 291 w 566"/>
              <a:gd name="T21" fmla="*/ 611 h 613"/>
              <a:gd name="T22" fmla="*/ 283 w 566"/>
              <a:gd name="T23" fmla="*/ 613 h 613"/>
              <a:gd name="T24" fmla="*/ 275 w 566"/>
              <a:gd name="T25" fmla="*/ 611 h 613"/>
              <a:gd name="T26" fmla="*/ 80 w 566"/>
              <a:gd name="T27" fmla="*/ 464 h 613"/>
              <a:gd name="T28" fmla="*/ 0 w 566"/>
              <a:gd name="T29" fmla="*/ 77 h 613"/>
              <a:gd name="T30" fmla="*/ 0 w 566"/>
              <a:gd name="T31" fmla="*/ 33 h 613"/>
              <a:gd name="T32" fmla="*/ 38 w 566"/>
              <a:gd name="T33" fmla="*/ 38 h 613"/>
              <a:gd name="T34" fmla="*/ 283 w 566"/>
              <a:gd name="T35" fmla="*/ 312 h 613"/>
              <a:gd name="T36" fmla="*/ 283 w 566"/>
              <a:gd name="T37" fmla="*/ 312 h 613"/>
              <a:gd name="T38" fmla="*/ 472 w 566"/>
              <a:gd name="T39" fmla="*/ 312 h 613"/>
              <a:gd name="T40" fmla="*/ 496 w 566"/>
              <a:gd name="T41" fmla="*/ 117 h 613"/>
              <a:gd name="T42" fmla="*/ 407 w 566"/>
              <a:gd name="T43" fmla="*/ 113 h 613"/>
              <a:gd name="T44" fmla="*/ 283 w 566"/>
              <a:gd name="T45" fmla="*/ 81 h 613"/>
              <a:gd name="T46" fmla="*/ 283 w 566"/>
              <a:gd name="T47" fmla="*/ 312 h 613"/>
              <a:gd name="T48" fmla="*/ 283 w 566"/>
              <a:gd name="T49" fmla="*/ 535 h 613"/>
              <a:gd name="T50" fmla="*/ 283 w 566"/>
              <a:gd name="T51" fmla="*/ 535 h 613"/>
              <a:gd name="T52" fmla="*/ 283 w 566"/>
              <a:gd name="T53" fmla="*/ 312 h 613"/>
              <a:gd name="T54" fmla="*/ 94 w 566"/>
              <a:gd name="T55" fmla="*/ 312 h 613"/>
              <a:gd name="T56" fmla="*/ 137 w 566"/>
              <a:gd name="T57" fmla="*/ 423 h 613"/>
              <a:gd name="T58" fmla="*/ 283 w 566"/>
              <a:gd name="T59" fmla="*/ 535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66" h="613">
                <a:moveTo>
                  <a:pt x="38" y="38"/>
                </a:moveTo>
                <a:cubicBezTo>
                  <a:pt x="74" y="43"/>
                  <a:pt x="112" y="42"/>
                  <a:pt x="151" y="37"/>
                </a:cubicBezTo>
                <a:cubicBezTo>
                  <a:pt x="190" y="32"/>
                  <a:pt x="230" y="21"/>
                  <a:pt x="271" y="5"/>
                </a:cubicBezTo>
                <a:lnTo>
                  <a:pt x="283" y="0"/>
                </a:lnTo>
                <a:lnTo>
                  <a:pt x="294" y="5"/>
                </a:lnTo>
                <a:cubicBezTo>
                  <a:pt x="336" y="21"/>
                  <a:pt x="376" y="32"/>
                  <a:pt x="415" y="37"/>
                </a:cubicBezTo>
                <a:cubicBezTo>
                  <a:pt x="454" y="42"/>
                  <a:pt x="491" y="43"/>
                  <a:pt x="528" y="38"/>
                </a:cubicBezTo>
                <a:lnTo>
                  <a:pt x="566" y="33"/>
                </a:lnTo>
                <a:lnTo>
                  <a:pt x="566" y="77"/>
                </a:lnTo>
                <a:cubicBezTo>
                  <a:pt x="564" y="260"/>
                  <a:pt x="534" y="382"/>
                  <a:pt x="486" y="464"/>
                </a:cubicBezTo>
                <a:cubicBezTo>
                  <a:pt x="436" y="550"/>
                  <a:pt x="368" y="591"/>
                  <a:pt x="291" y="611"/>
                </a:cubicBezTo>
                <a:lnTo>
                  <a:pt x="283" y="613"/>
                </a:lnTo>
                <a:lnTo>
                  <a:pt x="275" y="611"/>
                </a:lnTo>
                <a:cubicBezTo>
                  <a:pt x="198" y="591"/>
                  <a:pt x="130" y="550"/>
                  <a:pt x="80" y="464"/>
                </a:cubicBezTo>
                <a:cubicBezTo>
                  <a:pt x="32" y="382"/>
                  <a:pt x="2" y="260"/>
                  <a:pt x="0" y="77"/>
                </a:cubicBezTo>
                <a:lnTo>
                  <a:pt x="0" y="33"/>
                </a:lnTo>
                <a:lnTo>
                  <a:pt x="38" y="38"/>
                </a:lnTo>
                <a:close/>
                <a:moveTo>
                  <a:pt x="283" y="312"/>
                </a:moveTo>
                <a:lnTo>
                  <a:pt x="283" y="312"/>
                </a:lnTo>
                <a:lnTo>
                  <a:pt x="472" y="312"/>
                </a:lnTo>
                <a:cubicBezTo>
                  <a:pt x="485" y="259"/>
                  <a:pt x="493" y="195"/>
                  <a:pt x="496" y="117"/>
                </a:cubicBezTo>
                <a:cubicBezTo>
                  <a:pt x="467" y="119"/>
                  <a:pt x="437" y="117"/>
                  <a:pt x="407" y="113"/>
                </a:cubicBezTo>
                <a:cubicBezTo>
                  <a:pt x="367" y="108"/>
                  <a:pt x="325" y="97"/>
                  <a:pt x="283" y="81"/>
                </a:cubicBezTo>
                <a:lnTo>
                  <a:pt x="283" y="312"/>
                </a:lnTo>
                <a:close/>
                <a:moveTo>
                  <a:pt x="283" y="535"/>
                </a:moveTo>
                <a:lnTo>
                  <a:pt x="283" y="535"/>
                </a:lnTo>
                <a:lnTo>
                  <a:pt x="283" y="312"/>
                </a:lnTo>
                <a:lnTo>
                  <a:pt x="94" y="312"/>
                </a:lnTo>
                <a:cubicBezTo>
                  <a:pt x="105" y="357"/>
                  <a:pt x="120" y="393"/>
                  <a:pt x="137" y="423"/>
                </a:cubicBezTo>
                <a:cubicBezTo>
                  <a:pt x="174" y="486"/>
                  <a:pt x="225" y="518"/>
                  <a:pt x="283" y="535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1" name="Freeform 38"/>
          <p:cNvSpPr>
            <a:spLocks noEditPoints="1"/>
          </p:cNvSpPr>
          <p:nvPr/>
        </p:nvSpPr>
        <p:spPr bwMode="auto">
          <a:xfrm>
            <a:off x="3108714" y="3573791"/>
            <a:ext cx="535183" cy="688612"/>
          </a:xfrm>
          <a:custGeom>
            <a:avLst/>
            <a:gdLst>
              <a:gd name="T0" fmla="*/ 2 w 491"/>
              <a:gd name="T1" fmla="*/ 492 h 631"/>
              <a:gd name="T2" fmla="*/ 121 w 491"/>
              <a:gd name="T3" fmla="*/ 631 h 631"/>
              <a:gd name="T4" fmla="*/ 122 w 491"/>
              <a:gd name="T5" fmla="*/ 631 h 631"/>
              <a:gd name="T6" fmla="*/ 131 w 491"/>
              <a:gd name="T7" fmla="*/ 631 h 631"/>
              <a:gd name="T8" fmla="*/ 244 w 491"/>
              <a:gd name="T9" fmla="*/ 595 h 631"/>
              <a:gd name="T10" fmla="*/ 247 w 491"/>
              <a:gd name="T11" fmla="*/ 556 h 631"/>
              <a:gd name="T12" fmla="*/ 184 w 491"/>
              <a:gd name="T13" fmla="*/ 498 h 631"/>
              <a:gd name="T14" fmla="*/ 202 w 491"/>
              <a:gd name="T15" fmla="*/ 457 h 631"/>
              <a:gd name="T16" fmla="*/ 162 w 491"/>
              <a:gd name="T17" fmla="*/ 401 h 631"/>
              <a:gd name="T18" fmla="*/ 170 w 491"/>
              <a:gd name="T19" fmla="*/ 372 h 631"/>
              <a:gd name="T20" fmla="*/ 213 w 491"/>
              <a:gd name="T21" fmla="*/ 344 h 631"/>
              <a:gd name="T22" fmla="*/ 198 w 491"/>
              <a:gd name="T23" fmla="*/ 305 h 631"/>
              <a:gd name="T24" fmla="*/ 256 w 491"/>
              <a:gd name="T25" fmla="*/ 246 h 631"/>
              <a:gd name="T26" fmla="*/ 307 w 491"/>
              <a:gd name="T27" fmla="*/ 83 h 631"/>
              <a:gd name="T28" fmla="*/ 2 w 491"/>
              <a:gd name="T29" fmla="*/ 273 h 631"/>
              <a:gd name="T30" fmla="*/ 2 w 491"/>
              <a:gd name="T31" fmla="*/ 492 h 631"/>
              <a:gd name="T32" fmla="*/ 221 w 491"/>
              <a:gd name="T33" fmla="*/ 305 h 631"/>
              <a:gd name="T34" fmla="*/ 256 w 491"/>
              <a:gd name="T35" fmla="*/ 340 h 631"/>
              <a:gd name="T36" fmla="*/ 436 w 491"/>
              <a:gd name="T37" fmla="*/ 340 h 631"/>
              <a:gd name="T38" fmla="*/ 436 w 491"/>
              <a:gd name="T39" fmla="*/ 270 h 631"/>
              <a:gd name="T40" fmla="*/ 265 w 491"/>
              <a:gd name="T41" fmla="*/ 270 h 631"/>
              <a:gd name="T42" fmla="*/ 349 w 491"/>
              <a:gd name="T43" fmla="*/ 366 h 631"/>
              <a:gd name="T44" fmla="*/ 192 w 491"/>
              <a:gd name="T45" fmla="*/ 382 h 631"/>
              <a:gd name="T46" fmla="*/ 221 w 491"/>
              <a:gd name="T47" fmla="*/ 436 h 631"/>
              <a:gd name="T48" fmla="*/ 349 w 491"/>
              <a:gd name="T49" fmla="*/ 436 h 631"/>
              <a:gd name="T50" fmla="*/ 491 w 491"/>
              <a:gd name="T51" fmla="*/ 401 h 631"/>
              <a:gd name="T52" fmla="*/ 349 w 491"/>
              <a:gd name="T53" fmla="*/ 366 h 631"/>
              <a:gd name="T54" fmla="*/ 484 w 491"/>
              <a:gd name="T55" fmla="*/ 498 h 631"/>
              <a:gd name="T56" fmla="*/ 349 w 491"/>
              <a:gd name="T57" fmla="*/ 463 h 631"/>
              <a:gd name="T58" fmla="*/ 256 w 491"/>
              <a:gd name="T59" fmla="*/ 463 h 631"/>
              <a:gd name="T60" fmla="*/ 208 w 491"/>
              <a:gd name="T61" fmla="*/ 492 h 631"/>
              <a:gd name="T62" fmla="*/ 243 w 491"/>
              <a:gd name="T63" fmla="*/ 533 h 631"/>
              <a:gd name="T64" fmla="*/ 315 w 491"/>
              <a:gd name="T65" fmla="*/ 533 h 631"/>
              <a:gd name="T66" fmla="*/ 303 w 491"/>
              <a:gd name="T67" fmla="*/ 630 h 631"/>
              <a:gd name="T68" fmla="*/ 409 w 491"/>
              <a:gd name="T69" fmla="*/ 630 h 631"/>
              <a:gd name="T70" fmla="*/ 409 w 491"/>
              <a:gd name="T71" fmla="*/ 560 h 631"/>
              <a:gd name="T72" fmla="*/ 303 w 491"/>
              <a:gd name="T73" fmla="*/ 560 h 631"/>
              <a:gd name="T74" fmla="*/ 303 w 491"/>
              <a:gd name="T75" fmla="*/ 630 h 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1" h="631">
                <a:moveTo>
                  <a:pt x="2" y="492"/>
                </a:moveTo>
                <a:lnTo>
                  <a:pt x="2" y="492"/>
                </a:lnTo>
                <a:cubicBezTo>
                  <a:pt x="2" y="494"/>
                  <a:pt x="2" y="496"/>
                  <a:pt x="2" y="498"/>
                </a:cubicBezTo>
                <a:cubicBezTo>
                  <a:pt x="2" y="570"/>
                  <a:pt x="51" y="628"/>
                  <a:pt x="121" y="631"/>
                </a:cubicBezTo>
                <a:lnTo>
                  <a:pt x="121" y="631"/>
                </a:lnTo>
                <a:lnTo>
                  <a:pt x="122" y="631"/>
                </a:lnTo>
                <a:cubicBezTo>
                  <a:pt x="124" y="631"/>
                  <a:pt x="125" y="631"/>
                  <a:pt x="127" y="631"/>
                </a:cubicBezTo>
                <a:cubicBezTo>
                  <a:pt x="128" y="631"/>
                  <a:pt x="130" y="631"/>
                  <a:pt x="131" y="631"/>
                </a:cubicBezTo>
                <a:lnTo>
                  <a:pt x="257" y="631"/>
                </a:lnTo>
                <a:cubicBezTo>
                  <a:pt x="249" y="621"/>
                  <a:pt x="244" y="609"/>
                  <a:pt x="244" y="595"/>
                </a:cubicBezTo>
                <a:cubicBezTo>
                  <a:pt x="244" y="580"/>
                  <a:pt x="250" y="567"/>
                  <a:pt x="259" y="556"/>
                </a:cubicBezTo>
                <a:lnTo>
                  <a:pt x="247" y="556"/>
                </a:lnTo>
                <a:lnTo>
                  <a:pt x="243" y="556"/>
                </a:lnTo>
                <a:cubicBezTo>
                  <a:pt x="211" y="556"/>
                  <a:pt x="184" y="530"/>
                  <a:pt x="184" y="498"/>
                </a:cubicBezTo>
                <a:cubicBezTo>
                  <a:pt x="184" y="496"/>
                  <a:pt x="184" y="494"/>
                  <a:pt x="185" y="492"/>
                </a:cubicBezTo>
                <a:cubicBezTo>
                  <a:pt x="186" y="478"/>
                  <a:pt x="192" y="466"/>
                  <a:pt x="202" y="457"/>
                </a:cubicBezTo>
                <a:cubicBezTo>
                  <a:pt x="197" y="455"/>
                  <a:pt x="192" y="453"/>
                  <a:pt x="188" y="450"/>
                </a:cubicBezTo>
                <a:cubicBezTo>
                  <a:pt x="172" y="439"/>
                  <a:pt x="162" y="421"/>
                  <a:pt x="162" y="401"/>
                </a:cubicBezTo>
                <a:cubicBezTo>
                  <a:pt x="162" y="391"/>
                  <a:pt x="165" y="381"/>
                  <a:pt x="170" y="373"/>
                </a:cubicBezTo>
                <a:cubicBezTo>
                  <a:pt x="170" y="372"/>
                  <a:pt x="170" y="372"/>
                  <a:pt x="170" y="372"/>
                </a:cubicBezTo>
                <a:cubicBezTo>
                  <a:pt x="178" y="358"/>
                  <a:pt x="192" y="348"/>
                  <a:pt x="207" y="345"/>
                </a:cubicBezTo>
                <a:cubicBezTo>
                  <a:pt x="209" y="344"/>
                  <a:pt x="211" y="344"/>
                  <a:pt x="213" y="344"/>
                </a:cubicBezTo>
                <a:cubicBezTo>
                  <a:pt x="212" y="343"/>
                  <a:pt x="211" y="342"/>
                  <a:pt x="211" y="342"/>
                </a:cubicBezTo>
                <a:cubicBezTo>
                  <a:pt x="203" y="332"/>
                  <a:pt x="198" y="319"/>
                  <a:pt x="198" y="305"/>
                </a:cubicBezTo>
                <a:cubicBezTo>
                  <a:pt x="198" y="288"/>
                  <a:pt x="205" y="272"/>
                  <a:pt x="217" y="262"/>
                </a:cubicBezTo>
                <a:cubicBezTo>
                  <a:pt x="227" y="252"/>
                  <a:pt x="241" y="246"/>
                  <a:pt x="256" y="246"/>
                </a:cubicBezTo>
                <a:lnTo>
                  <a:pt x="278" y="246"/>
                </a:lnTo>
                <a:cubicBezTo>
                  <a:pt x="306" y="185"/>
                  <a:pt x="316" y="120"/>
                  <a:pt x="307" y="83"/>
                </a:cubicBezTo>
                <a:cubicBezTo>
                  <a:pt x="286" y="0"/>
                  <a:pt x="217" y="20"/>
                  <a:pt x="212" y="67"/>
                </a:cubicBezTo>
                <a:cubicBezTo>
                  <a:pt x="195" y="209"/>
                  <a:pt x="7" y="231"/>
                  <a:pt x="2" y="273"/>
                </a:cubicBezTo>
                <a:cubicBezTo>
                  <a:pt x="2" y="273"/>
                  <a:pt x="0" y="289"/>
                  <a:pt x="2" y="309"/>
                </a:cubicBezTo>
                <a:lnTo>
                  <a:pt x="2" y="492"/>
                </a:lnTo>
                <a:close/>
                <a:moveTo>
                  <a:pt x="256" y="270"/>
                </a:moveTo>
                <a:cubicBezTo>
                  <a:pt x="237" y="270"/>
                  <a:pt x="221" y="286"/>
                  <a:pt x="221" y="305"/>
                </a:cubicBezTo>
                <a:cubicBezTo>
                  <a:pt x="221" y="312"/>
                  <a:pt x="223" y="319"/>
                  <a:pt x="227" y="324"/>
                </a:cubicBezTo>
                <a:cubicBezTo>
                  <a:pt x="233" y="334"/>
                  <a:pt x="244" y="340"/>
                  <a:pt x="256" y="340"/>
                </a:cubicBezTo>
                <a:lnTo>
                  <a:pt x="349" y="340"/>
                </a:lnTo>
                <a:lnTo>
                  <a:pt x="436" y="340"/>
                </a:lnTo>
                <a:cubicBezTo>
                  <a:pt x="455" y="340"/>
                  <a:pt x="471" y="324"/>
                  <a:pt x="471" y="305"/>
                </a:cubicBezTo>
                <a:cubicBezTo>
                  <a:pt x="471" y="286"/>
                  <a:pt x="455" y="270"/>
                  <a:pt x="436" y="270"/>
                </a:cubicBezTo>
                <a:lnTo>
                  <a:pt x="349" y="270"/>
                </a:lnTo>
                <a:lnTo>
                  <a:pt x="265" y="270"/>
                </a:lnTo>
                <a:lnTo>
                  <a:pt x="256" y="270"/>
                </a:lnTo>
                <a:close/>
                <a:moveTo>
                  <a:pt x="349" y="366"/>
                </a:moveTo>
                <a:lnTo>
                  <a:pt x="221" y="366"/>
                </a:lnTo>
                <a:cubicBezTo>
                  <a:pt x="209" y="366"/>
                  <a:pt x="198" y="372"/>
                  <a:pt x="192" y="382"/>
                </a:cubicBezTo>
                <a:cubicBezTo>
                  <a:pt x="188" y="387"/>
                  <a:pt x="186" y="394"/>
                  <a:pt x="186" y="401"/>
                </a:cubicBezTo>
                <a:cubicBezTo>
                  <a:pt x="186" y="421"/>
                  <a:pt x="201" y="436"/>
                  <a:pt x="221" y="436"/>
                </a:cubicBezTo>
                <a:lnTo>
                  <a:pt x="245" y="436"/>
                </a:lnTo>
                <a:lnTo>
                  <a:pt x="349" y="436"/>
                </a:lnTo>
                <a:lnTo>
                  <a:pt x="456" y="436"/>
                </a:lnTo>
                <a:cubicBezTo>
                  <a:pt x="475" y="436"/>
                  <a:pt x="491" y="421"/>
                  <a:pt x="491" y="401"/>
                </a:cubicBezTo>
                <a:cubicBezTo>
                  <a:pt x="491" y="382"/>
                  <a:pt x="475" y="366"/>
                  <a:pt x="456" y="366"/>
                </a:cubicBezTo>
                <a:lnTo>
                  <a:pt x="349" y="366"/>
                </a:lnTo>
                <a:close/>
                <a:moveTo>
                  <a:pt x="449" y="533"/>
                </a:moveTo>
                <a:cubicBezTo>
                  <a:pt x="469" y="533"/>
                  <a:pt x="484" y="517"/>
                  <a:pt x="484" y="498"/>
                </a:cubicBezTo>
                <a:cubicBezTo>
                  <a:pt x="484" y="479"/>
                  <a:pt x="469" y="463"/>
                  <a:pt x="449" y="463"/>
                </a:cubicBezTo>
                <a:lnTo>
                  <a:pt x="349" y="463"/>
                </a:lnTo>
                <a:lnTo>
                  <a:pt x="315" y="463"/>
                </a:lnTo>
                <a:lnTo>
                  <a:pt x="256" y="463"/>
                </a:lnTo>
                <a:lnTo>
                  <a:pt x="243" y="463"/>
                </a:lnTo>
                <a:cubicBezTo>
                  <a:pt x="225" y="463"/>
                  <a:pt x="211" y="476"/>
                  <a:pt x="208" y="492"/>
                </a:cubicBezTo>
                <a:cubicBezTo>
                  <a:pt x="208" y="494"/>
                  <a:pt x="208" y="496"/>
                  <a:pt x="208" y="498"/>
                </a:cubicBezTo>
                <a:cubicBezTo>
                  <a:pt x="208" y="517"/>
                  <a:pt x="223" y="533"/>
                  <a:pt x="243" y="533"/>
                </a:cubicBezTo>
                <a:lnTo>
                  <a:pt x="256" y="533"/>
                </a:lnTo>
                <a:lnTo>
                  <a:pt x="315" y="533"/>
                </a:lnTo>
                <a:lnTo>
                  <a:pt x="449" y="533"/>
                </a:lnTo>
                <a:close/>
                <a:moveTo>
                  <a:pt x="303" y="630"/>
                </a:moveTo>
                <a:lnTo>
                  <a:pt x="315" y="630"/>
                </a:lnTo>
                <a:lnTo>
                  <a:pt x="409" y="630"/>
                </a:lnTo>
                <a:cubicBezTo>
                  <a:pt x="429" y="630"/>
                  <a:pt x="444" y="614"/>
                  <a:pt x="444" y="595"/>
                </a:cubicBezTo>
                <a:cubicBezTo>
                  <a:pt x="444" y="575"/>
                  <a:pt x="429" y="560"/>
                  <a:pt x="409" y="560"/>
                </a:cubicBezTo>
                <a:lnTo>
                  <a:pt x="315" y="560"/>
                </a:lnTo>
                <a:lnTo>
                  <a:pt x="303" y="560"/>
                </a:lnTo>
                <a:cubicBezTo>
                  <a:pt x="283" y="560"/>
                  <a:pt x="268" y="575"/>
                  <a:pt x="268" y="595"/>
                </a:cubicBezTo>
                <a:cubicBezTo>
                  <a:pt x="268" y="614"/>
                  <a:pt x="283" y="630"/>
                  <a:pt x="303" y="63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2" name="Freeform 39"/>
          <p:cNvSpPr>
            <a:spLocks noEditPoints="1"/>
          </p:cNvSpPr>
          <p:nvPr/>
        </p:nvSpPr>
        <p:spPr bwMode="auto">
          <a:xfrm>
            <a:off x="3074440" y="4650088"/>
            <a:ext cx="606366" cy="672783"/>
          </a:xfrm>
          <a:custGeom>
            <a:avLst/>
            <a:gdLst>
              <a:gd name="T0" fmla="*/ 78 w 556"/>
              <a:gd name="T1" fmla="*/ 286 h 614"/>
              <a:gd name="T2" fmla="*/ 94 w 556"/>
              <a:gd name="T3" fmla="*/ 292 h 614"/>
              <a:gd name="T4" fmla="*/ 113 w 556"/>
              <a:gd name="T5" fmla="*/ 299 h 614"/>
              <a:gd name="T6" fmla="*/ 132 w 556"/>
              <a:gd name="T7" fmla="*/ 303 h 614"/>
              <a:gd name="T8" fmla="*/ 158 w 556"/>
              <a:gd name="T9" fmla="*/ 308 h 614"/>
              <a:gd name="T10" fmla="*/ 182 w 556"/>
              <a:gd name="T11" fmla="*/ 311 h 614"/>
              <a:gd name="T12" fmla="*/ 215 w 556"/>
              <a:gd name="T13" fmla="*/ 312 h 614"/>
              <a:gd name="T14" fmla="*/ 248 w 556"/>
              <a:gd name="T15" fmla="*/ 311 h 614"/>
              <a:gd name="T16" fmla="*/ 272 w 556"/>
              <a:gd name="T17" fmla="*/ 308 h 614"/>
              <a:gd name="T18" fmla="*/ 298 w 556"/>
              <a:gd name="T19" fmla="*/ 303 h 614"/>
              <a:gd name="T20" fmla="*/ 317 w 556"/>
              <a:gd name="T21" fmla="*/ 299 h 614"/>
              <a:gd name="T22" fmla="*/ 336 w 556"/>
              <a:gd name="T23" fmla="*/ 292 h 614"/>
              <a:gd name="T24" fmla="*/ 352 w 556"/>
              <a:gd name="T25" fmla="*/ 286 h 614"/>
              <a:gd name="T26" fmla="*/ 389 w 556"/>
              <a:gd name="T27" fmla="*/ 253 h 614"/>
              <a:gd name="T28" fmla="*/ 41 w 556"/>
              <a:gd name="T29" fmla="*/ 253 h 614"/>
              <a:gd name="T30" fmla="*/ 462 w 556"/>
              <a:gd name="T31" fmla="*/ 302 h 614"/>
              <a:gd name="T32" fmla="*/ 430 w 556"/>
              <a:gd name="T33" fmla="*/ 307 h 614"/>
              <a:gd name="T34" fmla="*/ 426 w 556"/>
              <a:gd name="T35" fmla="*/ 272 h 614"/>
              <a:gd name="T36" fmla="*/ 4 w 556"/>
              <a:gd name="T37" fmla="*/ 272 h 614"/>
              <a:gd name="T38" fmla="*/ 0 w 556"/>
              <a:gd name="T39" fmla="*/ 526 h 614"/>
              <a:gd name="T40" fmla="*/ 342 w 556"/>
              <a:gd name="T41" fmla="*/ 614 h 614"/>
              <a:gd name="T42" fmla="*/ 430 w 556"/>
              <a:gd name="T43" fmla="*/ 485 h 614"/>
              <a:gd name="T44" fmla="*/ 556 w 556"/>
              <a:gd name="T45" fmla="*/ 396 h 614"/>
              <a:gd name="T46" fmla="*/ 462 w 556"/>
              <a:gd name="T47" fmla="*/ 448 h 614"/>
              <a:gd name="T48" fmla="*/ 430 w 556"/>
              <a:gd name="T49" fmla="*/ 437 h 614"/>
              <a:gd name="T50" fmla="*/ 462 w 556"/>
              <a:gd name="T51" fmla="*/ 345 h 614"/>
              <a:gd name="T52" fmla="*/ 462 w 556"/>
              <a:gd name="T53" fmla="*/ 448 h 614"/>
              <a:gd name="T54" fmla="*/ 139 w 556"/>
              <a:gd name="T55" fmla="*/ 143 h 614"/>
              <a:gd name="T56" fmla="*/ 162 w 556"/>
              <a:gd name="T57" fmla="*/ 53 h 614"/>
              <a:gd name="T58" fmla="*/ 116 w 556"/>
              <a:gd name="T59" fmla="*/ 53 h 614"/>
              <a:gd name="T60" fmla="*/ 139 w 556"/>
              <a:gd name="T61" fmla="*/ 143 h 614"/>
              <a:gd name="T62" fmla="*/ 211 w 556"/>
              <a:gd name="T63" fmla="*/ 114 h 614"/>
              <a:gd name="T64" fmla="*/ 234 w 556"/>
              <a:gd name="T65" fmla="*/ 23 h 614"/>
              <a:gd name="T66" fmla="*/ 188 w 556"/>
              <a:gd name="T67" fmla="*/ 23 h 614"/>
              <a:gd name="T68" fmla="*/ 211 w 556"/>
              <a:gd name="T69" fmla="*/ 114 h 614"/>
              <a:gd name="T70" fmla="*/ 283 w 556"/>
              <a:gd name="T71" fmla="*/ 172 h 614"/>
              <a:gd name="T72" fmla="*/ 305 w 556"/>
              <a:gd name="T73" fmla="*/ 82 h 614"/>
              <a:gd name="T74" fmla="*/ 260 w 556"/>
              <a:gd name="T75" fmla="*/ 82 h 614"/>
              <a:gd name="T76" fmla="*/ 283 w 556"/>
              <a:gd name="T77" fmla="*/ 172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6" h="614">
                <a:moveTo>
                  <a:pt x="55" y="272"/>
                </a:moveTo>
                <a:cubicBezTo>
                  <a:pt x="61" y="276"/>
                  <a:pt x="69" y="281"/>
                  <a:pt x="78" y="286"/>
                </a:cubicBezTo>
                <a:cubicBezTo>
                  <a:pt x="79" y="286"/>
                  <a:pt x="79" y="286"/>
                  <a:pt x="80" y="286"/>
                </a:cubicBezTo>
                <a:cubicBezTo>
                  <a:pt x="84" y="288"/>
                  <a:pt x="89" y="290"/>
                  <a:pt x="94" y="292"/>
                </a:cubicBezTo>
                <a:cubicBezTo>
                  <a:pt x="94" y="292"/>
                  <a:pt x="95" y="293"/>
                  <a:pt x="95" y="293"/>
                </a:cubicBezTo>
                <a:cubicBezTo>
                  <a:pt x="101" y="295"/>
                  <a:pt x="107" y="297"/>
                  <a:pt x="113" y="299"/>
                </a:cubicBezTo>
                <a:cubicBezTo>
                  <a:pt x="114" y="299"/>
                  <a:pt x="115" y="299"/>
                  <a:pt x="116" y="299"/>
                </a:cubicBezTo>
                <a:cubicBezTo>
                  <a:pt x="121" y="301"/>
                  <a:pt x="126" y="302"/>
                  <a:pt x="132" y="303"/>
                </a:cubicBezTo>
                <a:cubicBezTo>
                  <a:pt x="134" y="304"/>
                  <a:pt x="135" y="304"/>
                  <a:pt x="137" y="304"/>
                </a:cubicBezTo>
                <a:cubicBezTo>
                  <a:pt x="144" y="306"/>
                  <a:pt x="151" y="307"/>
                  <a:pt x="158" y="308"/>
                </a:cubicBezTo>
                <a:cubicBezTo>
                  <a:pt x="159" y="308"/>
                  <a:pt x="161" y="309"/>
                  <a:pt x="162" y="309"/>
                </a:cubicBezTo>
                <a:cubicBezTo>
                  <a:pt x="168" y="310"/>
                  <a:pt x="175" y="310"/>
                  <a:pt x="182" y="311"/>
                </a:cubicBezTo>
                <a:cubicBezTo>
                  <a:pt x="184" y="311"/>
                  <a:pt x="187" y="311"/>
                  <a:pt x="189" y="311"/>
                </a:cubicBezTo>
                <a:cubicBezTo>
                  <a:pt x="197" y="312"/>
                  <a:pt x="206" y="312"/>
                  <a:pt x="215" y="312"/>
                </a:cubicBezTo>
                <a:cubicBezTo>
                  <a:pt x="224" y="312"/>
                  <a:pt x="233" y="312"/>
                  <a:pt x="241" y="311"/>
                </a:cubicBezTo>
                <a:cubicBezTo>
                  <a:pt x="243" y="311"/>
                  <a:pt x="246" y="311"/>
                  <a:pt x="248" y="311"/>
                </a:cubicBezTo>
                <a:cubicBezTo>
                  <a:pt x="255" y="310"/>
                  <a:pt x="262" y="310"/>
                  <a:pt x="268" y="309"/>
                </a:cubicBezTo>
                <a:cubicBezTo>
                  <a:pt x="269" y="309"/>
                  <a:pt x="271" y="308"/>
                  <a:pt x="272" y="308"/>
                </a:cubicBezTo>
                <a:cubicBezTo>
                  <a:pt x="279" y="307"/>
                  <a:pt x="286" y="306"/>
                  <a:pt x="293" y="304"/>
                </a:cubicBezTo>
                <a:cubicBezTo>
                  <a:pt x="295" y="304"/>
                  <a:pt x="296" y="304"/>
                  <a:pt x="298" y="303"/>
                </a:cubicBezTo>
                <a:cubicBezTo>
                  <a:pt x="304" y="302"/>
                  <a:pt x="309" y="301"/>
                  <a:pt x="314" y="299"/>
                </a:cubicBezTo>
                <a:cubicBezTo>
                  <a:pt x="315" y="299"/>
                  <a:pt x="316" y="299"/>
                  <a:pt x="317" y="299"/>
                </a:cubicBezTo>
                <a:cubicBezTo>
                  <a:pt x="323" y="297"/>
                  <a:pt x="329" y="295"/>
                  <a:pt x="335" y="293"/>
                </a:cubicBezTo>
                <a:cubicBezTo>
                  <a:pt x="335" y="293"/>
                  <a:pt x="336" y="292"/>
                  <a:pt x="336" y="292"/>
                </a:cubicBezTo>
                <a:cubicBezTo>
                  <a:pt x="341" y="290"/>
                  <a:pt x="346" y="288"/>
                  <a:pt x="350" y="286"/>
                </a:cubicBezTo>
                <a:cubicBezTo>
                  <a:pt x="351" y="286"/>
                  <a:pt x="351" y="286"/>
                  <a:pt x="352" y="286"/>
                </a:cubicBezTo>
                <a:cubicBezTo>
                  <a:pt x="361" y="281"/>
                  <a:pt x="369" y="276"/>
                  <a:pt x="375" y="272"/>
                </a:cubicBezTo>
                <a:cubicBezTo>
                  <a:pt x="384" y="264"/>
                  <a:pt x="389" y="258"/>
                  <a:pt x="389" y="253"/>
                </a:cubicBezTo>
                <a:cubicBezTo>
                  <a:pt x="389" y="236"/>
                  <a:pt x="328" y="194"/>
                  <a:pt x="215" y="194"/>
                </a:cubicBezTo>
                <a:cubicBezTo>
                  <a:pt x="102" y="194"/>
                  <a:pt x="41" y="236"/>
                  <a:pt x="41" y="253"/>
                </a:cubicBezTo>
                <a:cubicBezTo>
                  <a:pt x="41" y="258"/>
                  <a:pt x="46" y="264"/>
                  <a:pt x="55" y="272"/>
                </a:cubicBezTo>
                <a:close/>
                <a:moveTo>
                  <a:pt x="462" y="302"/>
                </a:moveTo>
                <a:lnTo>
                  <a:pt x="462" y="302"/>
                </a:lnTo>
                <a:cubicBezTo>
                  <a:pt x="451" y="302"/>
                  <a:pt x="440" y="304"/>
                  <a:pt x="430" y="307"/>
                </a:cubicBezTo>
                <a:lnTo>
                  <a:pt x="430" y="272"/>
                </a:lnTo>
                <a:lnTo>
                  <a:pt x="426" y="272"/>
                </a:lnTo>
                <a:cubicBezTo>
                  <a:pt x="407" y="318"/>
                  <a:pt x="320" y="353"/>
                  <a:pt x="215" y="353"/>
                </a:cubicBezTo>
                <a:cubicBezTo>
                  <a:pt x="110" y="353"/>
                  <a:pt x="23" y="318"/>
                  <a:pt x="4" y="272"/>
                </a:cubicBezTo>
                <a:lnTo>
                  <a:pt x="0" y="272"/>
                </a:lnTo>
                <a:lnTo>
                  <a:pt x="0" y="526"/>
                </a:lnTo>
                <a:cubicBezTo>
                  <a:pt x="0" y="575"/>
                  <a:pt x="39" y="614"/>
                  <a:pt x="88" y="614"/>
                </a:cubicBezTo>
                <a:lnTo>
                  <a:pt x="342" y="614"/>
                </a:lnTo>
                <a:cubicBezTo>
                  <a:pt x="391" y="614"/>
                  <a:pt x="430" y="575"/>
                  <a:pt x="430" y="526"/>
                </a:cubicBezTo>
                <a:lnTo>
                  <a:pt x="430" y="485"/>
                </a:lnTo>
                <a:cubicBezTo>
                  <a:pt x="440" y="489"/>
                  <a:pt x="451" y="491"/>
                  <a:pt x="462" y="491"/>
                </a:cubicBezTo>
                <a:cubicBezTo>
                  <a:pt x="514" y="491"/>
                  <a:pt x="556" y="449"/>
                  <a:pt x="556" y="396"/>
                </a:cubicBezTo>
                <a:cubicBezTo>
                  <a:pt x="556" y="344"/>
                  <a:pt x="514" y="302"/>
                  <a:pt x="462" y="302"/>
                </a:cubicBezTo>
                <a:close/>
                <a:moveTo>
                  <a:pt x="462" y="448"/>
                </a:moveTo>
                <a:lnTo>
                  <a:pt x="462" y="448"/>
                </a:lnTo>
                <a:cubicBezTo>
                  <a:pt x="450" y="448"/>
                  <a:pt x="439" y="444"/>
                  <a:pt x="430" y="437"/>
                </a:cubicBezTo>
                <a:lnTo>
                  <a:pt x="430" y="356"/>
                </a:lnTo>
                <a:cubicBezTo>
                  <a:pt x="439" y="349"/>
                  <a:pt x="450" y="345"/>
                  <a:pt x="462" y="345"/>
                </a:cubicBezTo>
                <a:cubicBezTo>
                  <a:pt x="490" y="345"/>
                  <a:pt x="513" y="368"/>
                  <a:pt x="513" y="396"/>
                </a:cubicBezTo>
                <a:cubicBezTo>
                  <a:pt x="513" y="425"/>
                  <a:pt x="490" y="448"/>
                  <a:pt x="462" y="448"/>
                </a:cubicBezTo>
                <a:close/>
                <a:moveTo>
                  <a:pt x="139" y="143"/>
                </a:moveTo>
                <a:lnTo>
                  <a:pt x="139" y="143"/>
                </a:lnTo>
                <a:cubicBezTo>
                  <a:pt x="152" y="143"/>
                  <a:pt x="162" y="133"/>
                  <a:pt x="162" y="120"/>
                </a:cubicBezTo>
                <a:lnTo>
                  <a:pt x="162" y="53"/>
                </a:lnTo>
                <a:cubicBezTo>
                  <a:pt x="162" y="40"/>
                  <a:pt x="152" y="30"/>
                  <a:pt x="139" y="30"/>
                </a:cubicBezTo>
                <a:cubicBezTo>
                  <a:pt x="126" y="30"/>
                  <a:pt x="116" y="40"/>
                  <a:pt x="116" y="53"/>
                </a:cubicBezTo>
                <a:lnTo>
                  <a:pt x="116" y="120"/>
                </a:lnTo>
                <a:cubicBezTo>
                  <a:pt x="116" y="133"/>
                  <a:pt x="126" y="143"/>
                  <a:pt x="139" y="143"/>
                </a:cubicBezTo>
                <a:close/>
                <a:moveTo>
                  <a:pt x="211" y="114"/>
                </a:moveTo>
                <a:lnTo>
                  <a:pt x="211" y="114"/>
                </a:lnTo>
                <a:cubicBezTo>
                  <a:pt x="223" y="114"/>
                  <a:pt x="234" y="104"/>
                  <a:pt x="234" y="91"/>
                </a:cubicBezTo>
                <a:lnTo>
                  <a:pt x="234" y="23"/>
                </a:lnTo>
                <a:cubicBezTo>
                  <a:pt x="234" y="11"/>
                  <a:pt x="223" y="0"/>
                  <a:pt x="211" y="0"/>
                </a:cubicBezTo>
                <a:cubicBezTo>
                  <a:pt x="198" y="0"/>
                  <a:pt x="188" y="11"/>
                  <a:pt x="188" y="23"/>
                </a:cubicBezTo>
                <a:lnTo>
                  <a:pt x="188" y="91"/>
                </a:lnTo>
                <a:cubicBezTo>
                  <a:pt x="188" y="104"/>
                  <a:pt x="198" y="114"/>
                  <a:pt x="211" y="114"/>
                </a:cubicBezTo>
                <a:close/>
                <a:moveTo>
                  <a:pt x="283" y="172"/>
                </a:moveTo>
                <a:lnTo>
                  <a:pt x="283" y="172"/>
                </a:lnTo>
                <a:cubicBezTo>
                  <a:pt x="295" y="172"/>
                  <a:pt x="305" y="162"/>
                  <a:pt x="305" y="150"/>
                </a:cubicBezTo>
                <a:lnTo>
                  <a:pt x="305" y="82"/>
                </a:lnTo>
                <a:cubicBezTo>
                  <a:pt x="305" y="69"/>
                  <a:pt x="295" y="59"/>
                  <a:pt x="283" y="59"/>
                </a:cubicBezTo>
                <a:cubicBezTo>
                  <a:pt x="270" y="59"/>
                  <a:pt x="260" y="69"/>
                  <a:pt x="260" y="82"/>
                </a:cubicBezTo>
                <a:lnTo>
                  <a:pt x="260" y="150"/>
                </a:lnTo>
                <a:cubicBezTo>
                  <a:pt x="260" y="162"/>
                  <a:pt x="270" y="172"/>
                  <a:pt x="283" y="17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3" name="Freeform 40"/>
          <p:cNvSpPr>
            <a:spLocks/>
          </p:cNvSpPr>
          <p:nvPr/>
        </p:nvSpPr>
        <p:spPr bwMode="auto">
          <a:xfrm>
            <a:off x="5729255" y="2620220"/>
            <a:ext cx="703912" cy="649037"/>
          </a:xfrm>
          <a:custGeom>
            <a:avLst/>
            <a:gdLst>
              <a:gd name="T0" fmla="*/ 646 w 646"/>
              <a:gd name="T1" fmla="*/ 149 h 595"/>
              <a:gd name="T2" fmla="*/ 601 w 646"/>
              <a:gd name="T3" fmla="*/ 98 h 595"/>
              <a:gd name="T4" fmla="*/ 282 w 646"/>
              <a:gd name="T5" fmla="*/ 54 h 595"/>
              <a:gd name="T6" fmla="*/ 282 w 646"/>
              <a:gd name="T7" fmla="*/ 42 h 595"/>
              <a:gd name="T8" fmla="*/ 259 w 646"/>
              <a:gd name="T9" fmla="*/ 11 h 595"/>
              <a:gd name="T10" fmla="*/ 173 w 646"/>
              <a:gd name="T11" fmla="*/ 0 h 595"/>
              <a:gd name="T12" fmla="*/ 150 w 646"/>
              <a:gd name="T13" fmla="*/ 12 h 595"/>
              <a:gd name="T14" fmla="*/ 204 w 646"/>
              <a:gd name="T15" fmla="*/ 18 h 595"/>
              <a:gd name="T16" fmla="*/ 240 w 646"/>
              <a:gd name="T17" fmla="*/ 47 h 595"/>
              <a:gd name="T18" fmla="*/ 248 w 646"/>
              <a:gd name="T19" fmla="*/ 74 h 595"/>
              <a:gd name="T20" fmla="*/ 569 w 646"/>
              <a:gd name="T21" fmla="*/ 115 h 595"/>
              <a:gd name="T22" fmla="*/ 617 w 646"/>
              <a:gd name="T23" fmla="*/ 164 h 595"/>
              <a:gd name="T24" fmla="*/ 609 w 646"/>
              <a:gd name="T25" fmla="*/ 530 h 595"/>
              <a:gd name="T26" fmla="*/ 575 w 646"/>
              <a:gd name="T27" fmla="*/ 206 h 595"/>
              <a:gd name="T28" fmla="*/ 534 w 646"/>
              <a:gd name="T29" fmla="*/ 159 h 595"/>
              <a:gd name="T30" fmla="*/ 226 w 646"/>
              <a:gd name="T31" fmla="*/ 118 h 595"/>
              <a:gd name="T32" fmla="*/ 184 w 646"/>
              <a:gd name="T33" fmla="*/ 59 h 595"/>
              <a:gd name="T34" fmla="*/ 76 w 646"/>
              <a:gd name="T35" fmla="*/ 45 h 595"/>
              <a:gd name="T36" fmla="*/ 68 w 646"/>
              <a:gd name="T37" fmla="*/ 105 h 595"/>
              <a:gd name="T38" fmla="*/ 0 w 646"/>
              <a:gd name="T39" fmla="*/ 99 h 595"/>
              <a:gd name="T40" fmla="*/ 60 w 646"/>
              <a:gd name="T41" fmla="*/ 508 h 595"/>
              <a:gd name="T42" fmla="*/ 622 w 646"/>
              <a:gd name="T43" fmla="*/ 595 h 595"/>
              <a:gd name="T44" fmla="*/ 646 w 646"/>
              <a:gd name="T45" fmla="*/ 149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46" h="595">
                <a:moveTo>
                  <a:pt x="646" y="149"/>
                </a:moveTo>
                <a:cubicBezTo>
                  <a:pt x="646" y="149"/>
                  <a:pt x="643" y="106"/>
                  <a:pt x="601" y="98"/>
                </a:cubicBezTo>
                <a:cubicBezTo>
                  <a:pt x="571" y="92"/>
                  <a:pt x="282" y="54"/>
                  <a:pt x="282" y="54"/>
                </a:cubicBezTo>
                <a:lnTo>
                  <a:pt x="282" y="42"/>
                </a:lnTo>
                <a:cubicBezTo>
                  <a:pt x="282" y="42"/>
                  <a:pt x="283" y="17"/>
                  <a:pt x="259" y="11"/>
                </a:cubicBezTo>
                <a:cubicBezTo>
                  <a:pt x="234" y="6"/>
                  <a:pt x="173" y="0"/>
                  <a:pt x="173" y="0"/>
                </a:cubicBezTo>
                <a:lnTo>
                  <a:pt x="150" y="12"/>
                </a:lnTo>
                <a:lnTo>
                  <a:pt x="204" y="18"/>
                </a:lnTo>
                <a:cubicBezTo>
                  <a:pt x="204" y="18"/>
                  <a:pt x="232" y="20"/>
                  <a:pt x="240" y="47"/>
                </a:cubicBezTo>
                <a:cubicBezTo>
                  <a:pt x="248" y="74"/>
                  <a:pt x="248" y="74"/>
                  <a:pt x="248" y="74"/>
                </a:cubicBezTo>
                <a:lnTo>
                  <a:pt x="569" y="115"/>
                </a:lnTo>
                <a:cubicBezTo>
                  <a:pt x="569" y="115"/>
                  <a:pt x="608" y="115"/>
                  <a:pt x="617" y="164"/>
                </a:cubicBezTo>
                <a:cubicBezTo>
                  <a:pt x="621" y="189"/>
                  <a:pt x="605" y="432"/>
                  <a:pt x="609" y="530"/>
                </a:cubicBezTo>
                <a:lnTo>
                  <a:pt x="575" y="206"/>
                </a:lnTo>
                <a:cubicBezTo>
                  <a:pt x="575" y="206"/>
                  <a:pt x="574" y="164"/>
                  <a:pt x="534" y="159"/>
                </a:cubicBezTo>
                <a:cubicBezTo>
                  <a:pt x="493" y="154"/>
                  <a:pt x="226" y="118"/>
                  <a:pt x="226" y="118"/>
                </a:cubicBezTo>
                <a:cubicBezTo>
                  <a:pt x="226" y="118"/>
                  <a:pt x="217" y="62"/>
                  <a:pt x="184" y="59"/>
                </a:cubicBezTo>
                <a:cubicBezTo>
                  <a:pt x="151" y="56"/>
                  <a:pt x="76" y="45"/>
                  <a:pt x="76" y="45"/>
                </a:cubicBezTo>
                <a:cubicBezTo>
                  <a:pt x="76" y="45"/>
                  <a:pt x="49" y="42"/>
                  <a:pt x="68" y="105"/>
                </a:cubicBezTo>
                <a:lnTo>
                  <a:pt x="0" y="99"/>
                </a:lnTo>
                <a:lnTo>
                  <a:pt x="60" y="508"/>
                </a:lnTo>
                <a:lnTo>
                  <a:pt x="622" y="595"/>
                </a:lnTo>
                <a:lnTo>
                  <a:pt x="646" y="149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4" name="Freeform 41"/>
          <p:cNvSpPr>
            <a:spLocks noEditPoints="1"/>
          </p:cNvSpPr>
          <p:nvPr/>
        </p:nvSpPr>
        <p:spPr bwMode="auto">
          <a:xfrm>
            <a:off x="7144248" y="5710813"/>
            <a:ext cx="682821" cy="656952"/>
          </a:xfrm>
          <a:custGeom>
            <a:avLst/>
            <a:gdLst>
              <a:gd name="T0" fmla="*/ 419 w 628"/>
              <a:gd name="T1" fmla="*/ 232 h 600"/>
              <a:gd name="T2" fmla="*/ 411 w 628"/>
              <a:gd name="T3" fmla="*/ 249 h 600"/>
              <a:gd name="T4" fmla="*/ 408 w 628"/>
              <a:gd name="T5" fmla="*/ 261 h 600"/>
              <a:gd name="T6" fmla="*/ 409 w 628"/>
              <a:gd name="T7" fmla="*/ 283 h 600"/>
              <a:gd name="T8" fmla="*/ 417 w 628"/>
              <a:gd name="T9" fmla="*/ 305 h 600"/>
              <a:gd name="T10" fmla="*/ 424 w 628"/>
              <a:gd name="T11" fmla="*/ 315 h 600"/>
              <a:gd name="T12" fmla="*/ 441 w 628"/>
              <a:gd name="T13" fmla="*/ 330 h 600"/>
              <a:gd name="T14" fmla="*/ 453 w 628"/>
              <a:gd name="T15" fmla="*/ 335 h 600"/>
              <a:gd name="T16" fmla="*/ 478 w 628"/>
              <a:gd name="T17" fmla="*/ 200 h 600"/>
              <a:gd name="T18" fmla="*/ 449 w 628"/>
              <a:gd name="T19" fmla="*/ 207 h 600"/>
              <a:gd name="T20" fmla="*/ 433 w 628"/>
              <a:gd name="T21" fmla="*/ 216 h 600"/>
              <a:gd name="T22" fmla="*/ 425 w 628"/>
              <a:gd name="T23" fmla="*/ 224 h 600"/>
              <a:gd name="T24" fmla="*/ 384 w 628"/>
              <a:gd name="T25" fmla="*/ 70 h 600"/>
              <a:gd name="T26" fmla="*/ 314 w 628"/>
              <a:gd name="T27" fmla="*/ 140 h 600"/>
              <a:gd name="T28" fmla="*/ 379 w 628"/>
              <a:gd name="T29" fmla="*/ 283 h 600"/>
              <a:gd name="T30" fmla="*/ 379 w 628"/>
              <a:gd name="T31" fmla="*/ 254 h 600"/>
              <a:gd name="T32" fmla="*/ 359 w 628"/>
              <a:gd name="T33" fmla="*/ 154 h 600"/>
              <a:gd name="T34" fmla="*/ 249 w 628"/>
              <a:gd name="T35" fmla="*/ 270 h 600"/>
              <a:gd name="T36" fmla="*/ 314 w 628"/>
              <a:gd name="T37" fmla="*/ 396 h 600"/>
              <a:gd name="T38" fmla="*/ 282 w 628"/>
              <a:gd name="T39" fmla="*/ 400 h 600"/>
              <a:gd name="T40" fmla="*/ 267 w 628"/>
              <a:gd name="T41" fmla="*/ 382 h 600"/>
              <a:gd name="T42" fmla="*/ 257 w 628"/>
              <a:gd name="T43" fmla="*/ 374 h 600"/>
              <a:gd name="T44" fmla="*/ 214 w 628"/>
              <a:gd name="T45" fmla="*/ 356 h 600"/>
              <a:gd name="T46" fmla="*/ 195 w 628"/>
              <a:gd name="T47" fmla="*/ 354 h 600"/>
              <a:gd name="T48" fmla="*/ 0 w 628"/>
              <a:gd name="T49" fmla="*/ 600 h 600"/>
              <a:gd name="T50" fmla="*/ 83 w 628"/>
              <a:gd name="T51" fmla="*/ 454 h 600"/>
              <a:gd name="T52" fmla="*/ 216 w 628"/>
              <a:gd name="T53" fmla="*/ 454 h 600"/>
              <a:gd name="T54" fmla="*/ 301 w 628"/>
              <a:gd name="T55" fmla="*/ 600 h 600"/>
              <a:gd name="T56" fmla="*/ 282 w 628"/>
              <a:gd name="T57" fmla="*/ 400 h 600"/>
              <a:gd name="T58" fmla="*/ 433 w 628"/>
              <a:gd name="T59" fmla="*/ 354 h 600"/>
              <a:gd name="T60" fmla="*/ 413 w 628"/>
              <a:gd name="T61" fmla="*/ 356 h 600"/>
              <a:gd name="T62" fmla="*/ 361 w 628"/>
              <a:gd name="T63" fmla="*/ 382 h 600"/>
              <a:gd name="T64" fmla="*/ 353 w 628"/>
              <a:gd name="T65" fmla="*/ 391 h 600"/>
              <a:gd name="T66" fmla="*/ 389 w 628"/>
              <a:gd name="T67" fmla="*/ 600 h 600"/>
              <a:gd name="T68" fmla="*/ 410 w 628"/>
              <a:gd name="T69" fmla="*/ 600 h 600"/>
              <a:gd name="T70" fmla="*/ 564 w 628"/>
              <a:gd name="T71" fmla="*/ 454 h 600"/>
              <a:gd name="T72" fmla="*/ 628 w 628"/>
              <a:gd name="T73" fmla="*/ 460 h 600"/>
              <a:gd name="T74" fmla="*/ 150 w 628"/>
              <a:gd name="T75" fmla="*/ 340 h 600"/>
              <a:gd name="T76" fmla="*/ 186 w 628"/>
              <a:gd name="T77" fmla="*/ 330 h 600"/>
              <a:gd name="T78" fmla="*/ 196 w 628"/>
              <a:gd name="T79" fmla="*/ 323 h 600"/>
              <a:gd name="T80" fmla="*/ 216 w 628"/>
              <a:gd name="T81" fmla="*/ 295 h 600"/>
              <a:gd name="T82" fmla="*/ 219 w 628"/>
              <a:gd name="T83" fmla="*/ 282 h 600"/>
              <a:gd name="T84" fmla="*/ 219 w 628"/>
              <a:gd name="T85" fmla="*/ 258 h 600"/>
              <a:gd name="T86" fmla="*/ 214 w 628"/>
              <a:gd name="T87" fmla="*/ 241 h 600"/>
              <a:gd name="T88" fmla="*/ 208 w 628"/>
              <a:gd name="T89" fmla="*/ 231 h 600"/>
              <a:gd name="T90" fmla="*/ 195 w 628"/>
              <a:gd name="T91" fmla="*/ 217 h 600"/>
              <a:gd name="T92" fmla="*/ 186 w 628"/>
              <a:gd name="T93" fmla="*/ 210 h 600"/>
              <a:gd name="T94" fmla="*/ 150 w 628"/>
              <a:gd name="T95" fmla="*/ 20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28" h="600">
                <a:moveTo>
                  <a:pt x="425" y="224"/>
                </a:moveTo>
                <a:cubicBezTo>
                  <a:pt x="423" y="227"/>
                  <a:pt x="421" y="229"/>
                  <a:pt x="419" y="231"/>
                </a:cubicBezTo>
                <a:cubicBezTo>
                  <a:pt x="419" y="231"/>
                  <a:pt x="419" y="232"/>
                  <a:pt x="419" y="232"/>
                </a:cubicBezTo>
                <a:cubicBezTo>
                  <a:pt x="418" y="234"/>
                  <a:pt x="416" y="237"/>
                  <a:pt x="415" y="239"/>
                </a:cubicBezTo>
                <a:cubicBezTo>
                  <a:pt x="415" y="240"/>
                  <a:pt x="414" y="240"/>
                  <a:pt x="414" y="241"/>
                </a:cubicBezTo>
                <a:cubicBezTo>
                  <a:pt x="413" y="244"/>
                  <a:pt x="412" y="247"/>
                  <a:pt x="411" y="249"/>
                </a:cubicBezTo>
                <a:cubicBezTo>
                  <a:pt x="411" y="250"/>
                  <a:pt x="411" y="250"/>
                  <a:pt x="411" y="250"/>
                </a:cubicBezTo>
                <a:cubicBezTo>
                  <a:pt x="410" y="253"/>
                  <a:pt x="409" y="255"/>
                  <a:pt x="409" y="258"/>
                </a:cubicBezTo>
                <a:cubicBezTo>
                  <a:pt x="409" y="259"/>
                  <a:pt x="409" y="260"/>
                  <a:pt x="408" y="261"/>
                </a:cubicBezTo>
                <a:cubicBezTo>
                  <a:pt x="408" y="264"/>
                  <a:pt x="408" y="267"/>
                  <a:pt x="408" y="270"/>
                </a:cubicBezTo>
                <a:cubicBezTo>
                  <a:pt x="408" y="274"/>
                  <a:pt x="408" y="278"/>
                  <a:pt x="409" y="281"/>
                </a:cubicBezTo>
                <a:cubicBezTo>
                  <a:pt x="409" y="282"/>
                  <a:pt x="409" y="283"/>
                  <a:pt x="409" y="283"/>
                </a:cubicBezTo>
                <a:cubicBezTo>
                  <a:pt x="410" y="287"/>
                  <a:pt x="411" y="290"/>
                  <a:pt x="412" y="293"/>
                </a:cubicBezTo>
                <a:cubicBezTo>
                  <a:pt x="412" y="294"/>
                  <a:pt x="412" y="295"/>
                  <a:pt x="412" y="295"/>
                </a:cubicBezTo>
                <a:cubicBezTo>
                  <a:pt x="414" y="298"/>
                  <a:pt x="415" y="301"/>
                  <a:pt x="417" y="305"/>
                </a:cubicBezTo>
                <a:cubicBezTo>
                  <a:pt x="417" y="305"/>
                  <a:pt x="417" y="305"/>
                  <a:pt x="418" y="306"/>
                </a:cubicBezTo>
                <a:cubicBezTo>
                  <a:pt x="420" y="309"/>
                  <a:pt x="422" y="312"/>
                  <a:pt x="424" y="315"/>
                </a:cubicBezTo>
                <a:cubicBezTo>
                  <a:pt x="424" y="315"/>
                  <a:pt x="424" y="315"/>
                  <a:pt x="424" y="315"/>
                </a:cubicBezTo>
                <a:cubicBezTo>
                  <a:pt x="427" y="318"/>
                  <a:pt x="429" y="320"/>
                  <a:pt x="432" y="323"/>
                </a:cubicBezTo>
                <a:cubicBezTo>
                  <a:pt x="432" y="323"/>
                  <a:pt x="432" y="323"/>
                  <a:pt x="432" y="323"/>
                </a:cubicBezTo>
                <a:cubicBezTo>
                  <a:pt x="435" y="326"/>
                  <a:pt x="438" y="328"/>
                  <a:pt x="441" y="330"/>
                </a:cubicBezTo>
                <a:cubicBezTo>
                  <a:pt x="442" y="330"/>
                  <a:pt x="442" y="330"/>
                  <a:pt x="442" y="330"/>
                </a:cubicBezTo>
                <a:cubicBezTo>
                  <a:pt x="446" y="332"/>
                  <a:pt x="449" y="334"/>
                  <a:pt x="452" y="335"/>
                </a:cubicBezTo>
                <a:cubicBezTo>
                  <a:pt x="453" y="335"/>
                  <a:pt x="453" y="335"/>
                  <a:pt x="453" y="335"/>
                </a:cubicBezTo>
                <a:cubicBezTo>
                  <a:pt x="461" y="338"/>
                  <a:pt x="469" y="340"/>
                  <a:pt x="478" y="340"/>
                </a:cubicBezTo>
                <a:cubicBezTo>
                  <a:pt x="516" y="340"/>
                  <a:pt x="547" y="309"/>
                  <a:pt x="547" y="270"/>
                </a:cubicBezTo>
                <a:cubicBezTo>
                  <a:pt x="547" y="232"/>
                  <a:pt x="516" y="200"/>
                  <a:pt x="478" y="200"/>
                </a:cubicBezTo>
                <a:cubicBezTo>
                  <a:pt x="468" y="200"/>
                  <a:pt x="458" y="202"/>
                  <a:pt x="450" y="206"/>
                </a:cubicBezTo>
                <a:cubicBezTo>
                  <a:pt x="450" y="206"/>
                  <a:pt x="450" y="206"/>
                  <a:pt x="450" y="206"/>
                </a:cubicBezTo>
                <a:cubicBezTo>
                  <a:pt x="449" y="206"/>
                  <a:pt x="449" y="206"/>
                  <a:pt x="449" y="207"/>
                </a:cubicBezTo>
                <a:cubicBezTo>
                  <a:pt x="446" y="208"/>
                  <a:pt x="444" y="209"/>
                  <a:pt x="442" y="210"/>
                </a:cubicBezTo>
                <a:cubicBezTo>
                  <a:pt x="441" y="211"/>
                  <a:pt x="441" y="211"/>
                  <a:pt x="440" y="211"/>
                </a:cubicBezTo>
                <a:cubicBezTo>
                  <a:pt x="438" y="213"/>
                  <a:pt x="435" y="215"/>
                  <a:pt x="433" y="216"/>
                </a:cubicBezTo>
                <a:cubicBezTo>
                  <a:pt x="433" y="217"/>
                  <a:pt x="432" y="217"/>
                  <a:pt x="432" y="217"/>
                </a:cubicBezTo>
                <a:cubicBezTo>
                  <a:pt x="430" y="219"/>
                  <a:pt x="428" y="221"/>
                  <a:pt x="426" y="223"/>
                </a:cubicBezTo>
                <a:cubicBezTo>
                  <a:pt x="426" y="223"/>
                  <a:pt x="425" y="224"/>
                  <a:pt x="425" y="224"/>
                </a:cubicBezTo>
                <a:close/>
                <a:moveTo>
                  <a:pt x="314" y="140"/>
                </a:moveTo>
                <a:lnTo>
                  <a:pt x="314" y="140"/>
                </a:lnTo>
                <a:cubicBezTo>
                  <a:pt x="353" y="140"/>
                  <a:pt x="384" y="108"/>
                  <a:pt x="384" y="70"/>
                </a:cubicBezTo>
                <a:cubicBezTo>
                  <a:pt x="384" y="31"/>
                  <a:pt x="353" y="0"/>
                  <a:pt x="314" y="0"/>
                </a:cubicBezTo>
                <a:cubicBezTo>
                  <a:pt x="275" y="0"/>
                  <a:pt x="244" y="31"/>
                  <a:pt x="244" y="70"/>
                </a:cubicBezTo>
                <a:cubicBezTo>
                  <a:pt x="244" y="108"/>
                  <a:pt x="275" y="140"/>
                  <a:pt x="314" y="140"/>
                </a:cubicBezTo>
                <a:close/>
                <a:moveTo>
                  <a:pt x="379" y="336"/>
                </a:moveTo>
                <a:lnTo>
                  <a:pt x="379" y="336"/>
                </a:lnTo>
                <a:lnTo>
                  <a:pt x="379" y="283"/>
                </a:lnTo>
                <a:cubicBezTo>
                  <a:pt x="379" y="279"/>
                  <a:pt x="378" y="274"/>
                  <a:pt x="378" y="270"/>
                </a:cubicBezTo>
                <a:cubicBezTo>
                  <a:pt x="378" y="266"/>
                  <a:pt x="379" y="262"/>
                  <a:pt x="379" y="257"/>
                </a:cubicBezTo>
                <a:lnTo>
                  <a:pt x="379" y="254"/>
                </a:lnTo>
                <a:lnTo>
                  <a:pt x="380" y="254"/>
                </a:lnTo>
                <a:cubicBezTo>
                  <a:pt x="385" y="223"/>
                  <a:pt x="404" y="197"/>
                  <a:pt x="431" y="183"/>
                </a:cubicBezTo>
                <a:cubicBezTo>
                  <a:pt x="412" y="165"/>
                  <a:pt x="387" y="154"/>
                  <a:pt x="359" y="154"/>
                </a:cubicBezTo>
                <a:lnTo>
                  <a:pt x="269" y="154"/>
                </a:lnTo>
                <a:cubicBezTo>
                  <a:pt x="241" y="154"/>
                  <a:pt x="216" y="165"/>
                  <a:pt x="197" y="183"/>
                </a:cubicBezTo>
                <a:cubicBezTo>
                  <a:pt x="228" y="199"/>
                  <a:pt x="249" y="232"/>
                  <a:pt x="249" y="270"/>
                </a:cubicBezTo>
                <a:cubicBezTo>
                  <a:pt x="249" y="278"/>
                  <a:pt x="249" y="286"/>
                  <a:pt x="247" y="293"/>
                </a:cubicBezTo>
                <a:lnTo>
                  <a:pt x="247" y="335"/>
                </a:lnTo>
                <a:cubicBezTo>
                  <a:pt x="276" y="347"/>
                  <a:pt x="299" y="369"/>
                  <a:pt x="314" y="396"/>
                </a:cubicBezTo>
                <a:cubicBezTo>
                  <a:pt x="328" y="369"/>
                  <a:pt x="351" y="348"/>
                  <a:pt x="379" y="336"/>
                </a:cubicBezTo>
                <a:close/>
                <a:moveTo>
                  <a:pt x="282" y="400"/>
                </a:moveTo>
                <a:lnTo>
                  <a:pt x="282" y="400"/>
                </a:lnTo>
                <a:cubicBezTo>
                  <a:pt x="280" y="397"/>
                  <a:pt x="278" y="394"/>
                  <a:pt x="275" y="391"/>
                </a:cubicBezTo>
                <a:cubicBezTo>
                  <a:pt x="275" y="390"/>
                  <a:pt x="274" y="390"/>
                  <a:pt x="274" y="390"/>
                </a:cubicBezTo>
                <a:cubicBezTo>
                  <a:pt x="272" y="387"/>
                  <a:pt x="270" y="385"/>
                  <a:pt x="267" y="382"/>
                </a:cubicBezTo>
                <a:cubicBezTo>
                  <a:pt x="267" y="382"/>
                  <a:pt x="266" y="382"/>
                  <a:pt x="266" y="381"/>
                </a:cubicBezTo>
                <a:cubicBezTo>
                  <a:pt x="263" y="379"/>
                  <a:pt x="261" y="377"/>
                  <a:pt x="258" y="375"/>
                </a:cubicBezTo>
                <a:cubicBezTo>
                  <a:pt x="257" y="374"/>
                  <a:pt x="257" y="374"/>
                  <a:pt x="257" y="374"/>
                </a:cubicBezTo>
                <a:cubicBezTo>
                  <a:pt x="247" y="367"/>
                  <a:pt x="237" y="362"/>
                  <a:pt x="225" y="359"/>
                </a:cubicBezTo>
                <a:cubicBezTo>
                  <a:pt x="223" y="358"/>
                  <a:pt x="220" y="357"/>
                  <a:pt x="218" y="357"/>
                </a:cubicBezTo>
                <a:cubicBezTo>
                  <a:pt x="217" y="356"/>
                  <a:pt x="215" y="356"/>
                  <a:pt x="214" y="356"/>
                </a:cubicBezTo>
                <a:cubicBezTo>
                  <a:pt x="212" y="356"/>
                  <a:pt x="210" y="355"/>
                  <a:pt x="208" y="355"/>
                </a:cubicBezTo>
                <a:cubicBezTo>
                  <a:pt x="207" y="355"/>
                  <a:pt x="206" y="355"/>
                  <a:pt x="205" y="355"/>
                </a:cubicBezTo>
                <a:cubicBezTo>
                  <a:pt x="202" y="354"/>
                  <a:pt x="199" y="354"/>
                  <a:pt x="195" y="354"/>
                </a:cubicBezTo>
                <a:lnTo>
                  <a:pt x="105" y="354"/>
                </a:lnTo>
                <a:cubicBezTo>
                  <a:pt x="47" y="354"/>
                  <a:pt x="0" y="401"/>
                  <a:pt x="0" y="460"/>
                </a:cubicBezTo>
                <a:lnTo>
                  <a:pt x="0" y="600"/>
                </a:lnTo>
                <a:lnTo>
                  <a:pt x="62" y="600"/>
                </a:lnTo>
                <a:lnTo>
                  <a:pt x="62" y="454"/>
                </a:lnTo>
                <a:lnTo>
                  <a:pt x="83" y="454"/>
                </a:lnTo>
                <a:lnTo>
                  <a:pt x="83" y="600"/>
                </a:lnTo>
                <a:lnTo>
                  <a:pt x="216" y="600"/>
                </a:lnTo>
                <a:lnTo>
                  <a:pt x="216" y="454"/>
                </a:lnTo>
                <a:lnTo>
                  <a:pt x="237" y="454"/>
                </a:lnTo>
                <a:lnTo>
                  <a:pt x="237" y="600"/>
                </a:lnTo>
                <a:lnTo>
                  <a:pt x="301" y="600"/>
                </a:lnTo>
                <a:lnTo>
                  <a:pt x="301" y="460"/>
                </a:lnTo>
                <a:cubicBezTo>
                  <a:pt x="301" y="438"/>
                  <a:pt x="294" y="417"/>
                  <a:pt x="282" y="400"/>
                </a:cubicBezTo>
                <a:cubicBezTo>
                  <a:pt x="282" y="400"/>
                  <a:pt x="282" y="400"/>
                  <a:pt x="282" y="400"/>
                </a:cubicBezTo>
                <a:close/>
                <a:moveTo>
                  <a:pt x="523" y="354"/>
                </a:moveTo>
                <a:lnTo>
                  <a:pt x="523" y="354"/>
                </a:lnTo>
                <a:lnTo>
                  <a:pt x="433" y="354"/>
                </a:lnTo>
                <a:cubicBezTo>
                  <a:pt x="429" y="354"/>
                  <a:pt x="426" y="354"/>
                  <a:pt x="423" y="355"/>
                </a:cubicBezTo>
                <a:cubicBezTo>
                  <a:pt x="422" y="355"/>
                  <a:pt x="421" y="355"/>
                  <a:pt x="420" y="355"/>
                </a:cubicBezTo>
                <a:cubicBezTo>
                  <a:pt x="418" y="355"/>
                  <a:pt x="415" y="356"/>
                  <a:pt x="413" y="356"/>
                </a:cubicBezTo>
                <a:cubicBezTo>
                  <a:pt x="412" y="356"/>
                  <a:pt x="411" y="356"/>
                  <a:pt x="410" y="357"/>
                </a:cubicBezTo>
                <a:cubicBezTo>
                  <a:pt x="408" y="357"/>
                  <a:pt x="405" y="358"/>
                  <a:pt x="403" y="358"/>
                </a:cubicBezTo>
                <a:cubicBezTo>
                  <a:pt x="387" y="363"/>
                  <a:pt x="373" y="371"/>
                  <a:pt x="361" y="382"/>
                </a:cubicBezTo>
                <a:cubicBezTo>
                  <a:pt x="361" y="382"/>
                  <a:pt x="361" y="383"/>
                  <a:pt x="361" y="383"/>
                </a:cubicBezTo>
                <a:cubicBezTo>
                  <a:pt x="358" y="385"/>
                  <a:pt x="356" y="388"/>
                  <a:pt x="353" y="390"/>
                </a:cubicBezTo>
                <a:cubicBezTo>
                  <a:pt x="353" y="391"/>
                  <a:pt x="353" y="391"/>
                  <a:pt x="353" y="391"/>
                </a:cubicBezTo>
                <a:cubicBezTo>
                  <a:pt x="337" y="410"/>
                  <a:pt x="327" y="433"/>
                  <a:pt x="327" y="460"/>
                </a:cubicBezTo>
                <a:lnTo>
                  <a:pt x="327" y="600"/>
                </a:lnTo>
                <a:lnTo>
                  <a:pt x="389" y="600"/>
                </a:lnTo>
                <a:lnTo>
                  <a:pt x="389" y="454"/>
                </a:lnTo>
                <a:lnTo>
                  <a:pt x="410" y="454"/>
                </a:lnTo>
                <a:lnTo>
                  <a:pt x="410" y="600"/>
                </a:lnTo>
                <a:lnTo>
                  <a:pt x="543" y="600"/>
                </a:lnTo>
                <a:lnTo>
                  <a:pt x="543" y="454"/>
                </a:lnTo>
                <a:lnTo>
                  <a:pt x="564" y="454"/>
                </a:lnTo>
                <a:lnTo>
                  <a:pt x="564" y="600"/>
                </a:lnTo>
                <a:lnTo>
                  <a:pt x="628" y="600"/>
                </a:lnTo>
                <a:lnTo>
                  <a:pt x="628" y="460"/>
                </a:lnTo>
                <a:cubicBezTo>
                  <a:pt x="628" y="401"/>
                  <a:pt x="581" y="354"/>
                  <a:pt x="523" y="354"/>
                </a:cubicBezTo>
                <a:close/>
                <a:moveTo>
                  <a:pt x="150" y="340"/>
                </a:moveTo>
                <a:lnTo>
                  <a:pt x="150" y="340"/>
                </a:lnTo>
                <a:cubicBezTo>
                  <a:pt x="159" y="340"/>
                  <a:pt x="167" y="338"/>
                  <a:pt x="175" y="335"/>
                </a:cubicBezTo>
                <a:cubicBezTo>
                  <a:pt x="175" y="335"/>
                  <a:pt x="175" y="335"/>
                  <a:pt x="176" y="335"/>
                </a:cubicBezTo>
                <a:cubicBezTo>
                  <a:pt x="179" y="334"/>
                  <a:pt x="183" y="332"/>
                  <a:pt x="186" y="330"/>
                </a:cubicBezTo>
                <a:cubicBezTo>
                  <a:pt x="186" y="330"/>
                  <a:pt x="186" y="330"/>
                  <a:pt x="186" y="330"/>
                </a:cubicBezTo>
                <a:cubicBezTo>
                  <a:pt x="190" y="328"/>
                  <a:pt x="193" y="326"/>
                  <a:pt x="196" y="323"/>
                </a:cubicBezTo>
                <a:cubicBezTo>
                  <a:pt x="196" y="323"/>
                  <a:pt x="196" y="323"/>
                  <a:pt x="196" y="323"/>
                </a:cubicBezTo>
                <a:cubicBezTo>
                  <a:pt x="202" y="318"/>
                  <a:pt x="206" y="312"/>
                  <a:pt x="210" y="306"/>
                </a:cubicBezTo>
                <a:cubicBezTo>
                  <a:pt x="211" y="305"/>
                  <a:pt x="211" y="305"/>
                  <a:pt x="211" y="305"/>
                </a:cubicBezTo>
                <a:cubicBezTo>
                  <a:pt x="213" y="302"/>
                  <a:pt x="214" y="298"/>
                  <a:pt x="216" y="295"/>
                </a:cubicBezTo>
                <a:cubicBezTo>
                  <a:pt x="216" y="295"/>
                  <a:pt x="216" y="294"/>
                  <a:pt x="216" y="293"/>
                </a:cubicBezTo>
                <a:cubicBezTo>
                  <a:pt x="217" y="290"/>
                  <a:pt x="218" y="287"/>
                  <a:pt x="219" y="283"/>
                </a:cubicBezTo>
                <a:cubicBezTo>
                  <a:pt x="219" y="283"/>
                  <a:pt x="219" y="282"/>
                  <a:pt x="219" y="282"/>
                </a:cubicBezTo>
                <a:cubicBezTo>
                  <a:pt x="220" y="278"/>
                  <a:pt x="220" y="274"/>
                  <a:pt x="220" y="270"/>
                </a:cubicBezTo>
                <a:cubicBezTo>
                  <a:pt x="220" y="267"/>
                  <a:pt x="220" y="264"/>
                  <a:pt x="220" y="261"/>
                </a:cubicBezTo>
                <a:cubicBezTo>
                  <a:pt x="219" y="260"/>
                  <a:pt x="219" y="259"/>
                  <a:pt x="219" y="258"/>
                </a:cubicBezTo>
                <a:cubicBezTo>
                  <a:pt x="219" y="255"/>
                  <a:pt x="218" y="253"/>
                  <a:pt x="217" y="250"/>
                </a:cubicBezTo>
                <a:cubicBezTo>
                  <a:pt x="217" y="250"/>
                  <a:pt x="217" y="250"/>
                  <a:pt x="217" y="249"/>
                </a:cubicBezTo>
                <a:cubicBezTo>
                  <a:pt x="216" y="247"/>
                  <a:pt x="215" y="244"/>
                  <a:pt x="214" y="241"/>
                </a:cubicBezTo>
                <a:cubicBezTo>
                  <a:pt x="214" y="240"/>
                  <a:pt x="213" y="240"/>
                  <a:pt x="213" y="239"/>
                </a:cubicBezTo>
                <a:cubicBezTo>
                  <a:pt x="212" y="237"/>
                  <a:pt x="210" y="234"/>
                  <a:pt x="209" y="231"/>
                </a:cubicBezTo>
                <a:lnTo>
                  <a:pt x="208" y="231"/>
                </a:lnTo>
                <a:cubicBezTo>
                  <a:pt x="207" y="229"/>
                  <a:pt x="205" y="226"/>
                  <a:pt x="203" y="224"/>
                </a:cubicBezTo>
                <a:cubicBezTo>
                  <a:pt x="203" y="224"/>
                  <a:pt x="202" y="223"/>
                  <a:pt x="202" y="223"/>
                </a:cubicBezTo>
                <a:cubicBezTo>
                  <a:pt x="200" y="221"/>
                  <a:pt x="198" y="219"/>
                  <a:pt x="195" y="217"/>
                </a:cubicBezTo>
                <a:cubicBezTo>
                  <a:pt x="195" y="217"/>
                  <a:pt x="195" y="217"/>
                  <a:pt x="195" y="217"/>
                </a:cubicBezTo>
                <a:cubicBezTo>
                  <a:pt x="193" y="215"/>
                  <a:pt x="190" y="213"/>
                  <a:pt x="188" y="211"/>
                </a:cubicBezTo>
                <a:cubicBezTo>
                  <a:pt x="187" y="211"/>
                  <a:pt x="187" y="211"/>
                  <a:pt x="186" y="210"/>
                </a:cubicBezTo>
                <a:cubicBezTo>
                  <a:pt x="184" y="209"/>
                  <a:pt x="181" y="208"/>
                  <a:pt x="179" y="206"/>
                </a:cubicBezTo>
                <a:cubicBezTo>
                  <a:pt x="179" y="206"/>
                  <a:pt x="178" y="206"/>
                  <a:pt x="178" y="206"/>
                </a:cubicBezTo>
                <a:cubicBezTo>
                  <a:pt x="170" y="202"/>
                  <a:pt x="160" y="200"/>
                  <a:pt x="150" y="200"/>
                </a:cubicBezTo>
                <a:cubicBezTo>
                  <a:pt x="112" y="200"/>
                  <a:pt x="81" y="232"/>
                  <a:pt x="81" y="270"/>
                </a:cubicBezTo>
                <a:cubicBezTo>
                  <a:pt x="81" y="309"/>
                  <a:pt x="112" y="340"/>
                  <a:pt x="150" y="34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5" name="Freeform 42"/>
          <p:cNvSpPr>
            <a:spLocks noEditPoints="1"/>
          </p:cNvSpPr>
          <p:nvPr/>
        </p:nvSpPr>
        <p:spPr bwMode="auto">
          <a:xfrm>
            <a:off x="8731805" y="4726602"/>
            <a:ext cx="648549" cy="635846"/>
          </a:xfrm>
          <a:custGeom>
            <a:avLst/>
            <a:gdLst>
              <a:gd name="T0" fmla="*/ 25 w 596"/>
              <a:gd name="T1" fmla="*/ 345 h 583"/>
              <a:gd name="T2" fmla="*/ 25 w 596"/>
              <a:gd name="T3" fmla="*/ 62 h 583"/>
              <a:gd name="T4" fmla="*/ 61 w 596"/>
              <a:gd name="T5" fmla="*/ 26 h 583"/>
              <a:gd name="T6" fmla="*/ 534 w 596"/>
              <a:gd name="T7" fmla="*/ 26 h 583"/>
              <a:gd name="T8" fmla="*/ 570 w 596"/>
              <a:gd name="T9" fmla="*/ 62 h 583"/>
              <a:gd name="T10" fmla="*/ 570 w 596"/>
              <a:gd name="T11" fmla="*/ 345 h 583"/>
              <a:gd name="T12" fmla="*/ 534 w 596"/>
              <a:gd name="T13" fmla="*/ 381 h 583"/>
              <a:gd name="T14" fmla="*/ 61 w 596"/>
              <a:gd name="T15" fmla="*/ 381 h 583"/>
              <a:gd name="T16" fmla="*/ 25 w 596"/>
              <a:gd name="T17" fmla="*/ 345 h 583"/>
              <a:gd name="T18" fmla="*/ 534 w 596"/>
              <a:gd name="T19" fmla="*/ 406 h 583"/>
              <a:gd name="T20" fmla="*/ 596 w 596"/>
              <a:gd name="T21" fmla="*/ 345 h 583"/>
              <a:gd name="T22" fmla="*/ 596 w 596"/>
              <a:gd name="T23" fmla="*/ 62 h 583"/>
              <a:gd name="T24" fmla="*/ 534 w 596"/>
              <a:gd name="T25" fmla="*/ 0 h 583"/>
              <a:gd name="T26" fmla="*/ 61 w 596"/>
              <a:gd name="T27" fmla="*/ 0 h 583"/>
              <a:gd name="T28" fmla="*/ 0 w 596"/>
              <a:gd name="T29" fmla="*/ 62 h 583"/>
              <a:gd name="T30" fmla="*/ 0 w 596"/>
              <a:gd name="T31" fmla="*/ 345 h 583"/>
              <a:gd name="T32" fmla="*/ 61 w 596"/>
              <a:gd name="T33" fmla="*/ 406 h 583"/>
              <a:gd name="T34" fmla="*/ 245 w 596"/>
              <a:gd name="T35" fmla="*/ 406 h 583"/>
              <a:gd name="T36" fmla="*/ 245 w 596"/>
              <a:gd name="T37" fmla="*/ 462 h 583"/>
              <a:gd name="T38" fmla="*/ 61 w 596"/>
              <a:gd name="T39" fmla="*/ 462 h 583"/>
              <a:gd name="T40" fmla="*/ 0 w 596"/>
              <a:gd name="T41" fmla="*/ 524 h 583"/>
              <a:gd name="T42" fmla="*/ 0 w 596"/>
              <a:gd name="T43" fmla="*/ 570 h 583"/>
              <a:gd name="T44" fmla="*/ 12 w 596"/>
              <a:gd name="T45" fmla="*/ 583 h 583"/>
              <a:gd name="T46" fmla="*/ 583 w 596"/>
              <a:gd name="T47" fmla="*/ 583 h 583"/>
              <a:gd name="T48" fmla="*/ 596 w 596"/>
              <a:gd name="T49" fmla="*/ 570 h 583"/>
              <a:gd name="T50" fmla="*/ 596 w 596"/>
              <a:gd name="T51" fmla="*/ 524 h 583"/>
              <a:gd name="T52" fmla="*/ 534 w 596"/>
              <a:gd name="T53" fmla="*/ 462 h 583"/>
              <a:gd name="T54" fmla="*/ 351 w 596"/>
              <a:gd name="T55" fmla="*/ 462 h 583"/>
              <a:gd name="T56" fmla="*/ 351 w 596"/>
              <a:gd name="T57" fmla="*/ 406 h 583"/>
              <a:gd name="T58" fmla="*/ 534 w 596"/>
              <a:gd name="T59" fmla="*/ 406 h 583"/>
              <a:gd name="T60" fmla="*/ 544 w 596"/>
              <a:gd name="T61" fmla="*/ 345 h 583"/>
              <a:gd name="T62" fmla="*/ 544 w 596"/>
              <a:gd name="T63" fmla="*/ 62 h 583"/>
              <a:gd name="T64" fmla="*/ 534 w 596"/>
              <a:gd name="T65" fmla="*/ 52 h 583"/>
              <a:gd name="T66" fmla="*/ 61 w 596"/>
              <a:gd name="T67" fmla="*/ 52 h 583"/>
              <a:gd name="T68" fmla="*/ 51 w 596"/>
              <a:gd name="T69" fmla="*/ 62 h 583"/>
              <a:gd name="T70" fmla="*/ 51 w 596"/>
              <a:gd name="T71" fmla="*/ 345 h 583"/>
              <a:gd name="T72" fmla="*/ 61 w 596"/>
              <a:gd name="T73" fmla="*/ 355 h 583"/>
              <a:gd name="T74" fmla="*/ 534 w 596"/>
              <a:gd name="T75" fmla="*/ 355 h 583"/>
              <a:gd name="T76" fmla="*/ 544 w 596"/>
              <a:gd name="T77" fmla="*/ 345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96" h="583">
                <a:moveTo>
                  <a:pt x="25" y="345"/>
                </a:moveTo>
                <a:lnTo>
                  <a:pt x="25" y="62"/>
                </a:lnTo>
                <a:cubicBezTo>
                  <a:pt x="25" y="42"/>
                  <a:pt x="41" y="26"/>
                  <a:pt x="61" y="26"/>
                </a:cubicBezTo>
                <a:lnTo>
                  <a:pt x="534" y="26"/>
                </a:lnTo>
                <a:cubicBezTo>
                  <a:pt x="554" y="26"/>
                  <a:pt x="570" y="42"/>
                  <a:pt x="570" y="62"/>
                </a:cubicBezTo>
                <a:lnTo>
                  <a:pt x="570" y="345"/>
                </a:lnTo>
                <a:cubicBezTo>
                  <a:pt x="570" y="365"/>
                  <a:pt x="554" y="381"/>
                  <a:pt x="534" y="381"/>
                </a:cubicBezTo>
                <a:lnTo>
                  <a:pt x="61" y="381"/>
                </a:lnTo>
                <a:cubicBezTo>
                  <a:pt x="41" y="381"/>
                  <a:pt x="25" y="365"/>
                  <a:pt x="25" y="345"/>
                </a:cubicBezTo>
                <a:close/>
                <a:moveTo>
                  <a:pt x="534" y="406"/>
                </a:moveTo>
                <a:cubicBezTo>
                  <a:pt x="568" y="406"/>
                  <a:pt x="596" y="379"/>
                  <a:pt x="596" y="345"/>
                </a:cubicBezTo>
                <a:lnTo>
                  <a:pt x="596" y="62"/>
                </a:lnTo>
                <a:cubicBezTo>
                  <a:pt x="596" y="28"/>
                  <a:pt x="568" y="0"/>
                  <a:pt x="534" y="0"/>
                </a:cubicBezTo>
                <a:lnTo>
                  <a:pt x="61" y="0"/>
                </a:lnTo>
                <a:cubicBezTo>
                  <a:pt x="27" y="0"/>
                  <a:pt x="0" y="28"/>
                  <a:pt x="0" y="62"/>
                </a:cubicBezTo>
                <a:lnTo>
                  <a:pt x="0" y="345"/>
                </a:lnTo>
                <a:cubicBezTo>
                  <a:pt x="0" y="379"/>
                  <a:pt x="27" y="406"/>
                  <a:pt x="61" y="406"/>
                </a:cubicBezTo>
                <a:lnTo>
                  <a:pt x="245" y="406"/>
                </a:lnTo>
                <a:lnTo>
                  <a:pt x="245" y="462"/>
                </a:lnTo>
                <a:lnTo>
                  <a:pt x="61" y="462"/>
                </a:lnTo>
                <a:cubicBezTo>
                  <a:pt x="27" y="462"/>
                  <a:pt x="0" y="490"/>
                  <a:pt x="0" y="524"/>
                </a:cubicBezTo>
                <a:lnTo>
                  <a:pt x="0" y="570"/>
                </a:lnTo>
                <a:cubicBezTo>
                  <a:pt x="0" y="577"/>
                  <a:pt x="5" y="583"/>
                  <a:pt x="12" y="583"/>
                </a:cubicBezTo>
                <a:lnTo>
                  <a:pt x="583" y="583"/>
                </a:lnTo>
                <a:cubicBezTo>
                  <a:pt x="590" y="583"/>
                  <a:pt x="596" y="577"/>
                  <a:pt x="596" y="570"/>
                </a:cubicBezTo>
                <a:lnTo>
                  <a:pt x="596" y="524"/>
                </a:lnTo>
                <a:cubicBezTo>
                  <a:pt x="596" y="490"/>
                  <a:pt x="568" y="462"/>
                  <a:pt x="534" y="462"/>
                </a:cubicBezTo>
                <a:lnTo>
                  <a:pt x="351" y="462"/>
                </a:lnTo>
                <a:lnTo>
                  <a:pt x="351" y="406"/>
                </a:lnTo>
                <a:lnTo>
                  <a:pt x="534" y="406"/>
                </a:lnTo>
                <a:close/>
                <a:moveTo>
                  <a:pt x="544" y="345"/>
                </a:moveTo>
                <a:lnTo>
                  <a:pt x="544" y="62"/>
                </a:lnTo>
                <a:cubicBezTo>
                  <a:pt x="544" y="56"/>
                  <a:pt x="540" y="52"/>
                  <a:pt x="534" y="52"/>
                </a:cubicBezTo>
                <a:lnTo>
                  <a:pt x="61" y="52"/>
                </a:lnTo>
                <a:cubicBezTo>
                  <a:pt x="56" y="52"/>
                  <a:pt x="51" y="56"/>
                  <a:pt x="51" y="62"/>
                </a:cubicBezTo>
                <a:lnTo>
                  <a:pt x="51" y="345"/>
                </a:lnTo>
                <a:cubicBezTo>
                  <a:pt x="51" y="350"/>
                  <a:pt x="56" y="355"/>
                  <a:pt x="61" y="355"/>
                </a:cubicBezTo>
                <a:lnTo>
                  <a:pt x="534" y="355"/>
                </a:lnTo>
                <a:cubicBezTo>
                  <a:pt x="540" y="355"/>
                  <a:pt x="544" y="350"/>
                  <a:pt x="544" y="345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10046615" y="4687025"/>
            <a:ext cx="772458" cy="714997"/>
            <a:chOff x="2438399" y="4906963"/>
            <a:chExt cx="465137" cy="43021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47" name="Freeform 43"/>
            <p:cNvSpPr>
              <a:spLocks noEditPoints="1"/>
            </p:cNvSpPr>
            <p:nvPr/>
          </p:nvSpPr>
          <p:spPr bwMode="auto">
            <a:xfrm>
              <a:off x="2438399" y="5080001"/>
              <a:ext cx="230187" cy="231775"/>
            </a:xfrm>
            <a:custGeom>
              <a:avLst/>
              <a:gdLst>
                <a:gd name="T0" fmla="*/ 101 w 351"/>
                <a:gd name="T1" fmla="*/ 239 h 353"/>
                <a:gd name="T2" fmla="*/ 172 w 351"/>
                <a:gd name="T3" fmla="*/ 119 h 353"/>
                <a:gd name="T4" fmla="*/ 234 w 351"/>
                <a:gd name="T5" fmla="*/ 151 h 353"/>
                <a:gd name="T6" fmla="*/ 188 w 351"/>
                <a:gd name="T7" fmla="*/ 0 h 353"/>
                <a:gd name="T8" fmla="*/ 1 w 351"/>
                <a:gd name="T9" fmla="*/ 31 h 353"/>
                <a:gd name="T10" fmla="*/ 56 w 351"/>
                <a:gd name="T11" fmla="*/ 60 h 353"/>
                <a:gd name="T12" fmla="*/ 14 w 351"/>
                <a:gd name="T13" fmla="*/ 123 h 353"/>
                <a:gd name="T14" fmla="*/ 29 w 351"/>
                <a:gd name="T15" fmla="*/ 201 h 353"/>
                <a:gd name="T16" fmla="*/ 120 w 351"/>
                <a:gd name="T17" fmla="*/ 332 h 353"/>
                <a:gd name="T18" fmla="*/ 101 w 351"/>
                <a:gd name="T19" fmla="*/ 239 h 353"/>
                <a:gd name="T20" fmla="*/ 334 w 351"/>
                <a:gd name="T21" fmla="*/ 214 h 353"/>
                <a:gd name="T22" fmla="*/ 334 w 351"/>
                <a:gd name="T23" fmla="*/ 214 h 353"/>
                <a:gd name="T24" fmla="*/ 132 w 351"/>
                <a:gd name="T25" fmla="*/ 221 h 353"/>
                <a:gd name="T26" fmla="*/ 125 w 351"/>
                <a:gd name="T27" fmla="*/ 282 h 353"/>
                <a:gd name="T28" fmla="*/ 144 w 351"/>
                <a:gd name="T29" fmla="*/ 340 h 353"/>
                <a:gd name="T30" fmla="*/ 185 w 351"/>
                <a:gd name="T31" fmla="*/ 353 h 353"/>
                <a:gd name="T32" fmla="*/ 351 w 351"/>
                <a:gd name="T33" fmla="*/ 345 h 353"/>
                <a:gd name="T34" fmla="*/ 334 w 351"/>
                <a:gd name="T35" fmla="*/ 214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1" h="353">
                  <a:moveTo>
                    <a:pt x="101" y="239"/>
                  </a:moveTo>
                  <a:cubicBezTo>
                    <a:pt x="102" y="212"/>
                    <a:pt x="149" y="149"/>
                    <a:pt x="172" y="119"/>
                  </a:cubicBezTo>
                  <a:lnTo>
                    <a:pt x="234" y="151"/>
                  </a:lnTo>
                  <a:lnTo>
                    <a:pt x="188" y="0"/>
                  </a:lnTo>
                  <a:lnTo>
                    <a:pt x="1" y="31"/>
                  </a:lnTo>
                  <a:lnTo>
                    <a:pt x="56" y="60"/>
                  </a:lnTo>
                  <a:cubicBezTo>
                    <a:pt x="43" y="77"/>
                    <a:pt x="24" y="104"/>
                    <a:pt x="14" y="123"/>
                  </a:cubicBezTo>
                  <a:cubicBezTo>
                    <a:pt x="0" y="154"/>
                    <a:pt x="14" y="172"/>
                    <a:pt x="29" y="201"/>
                  </a:cubicBezTo>
                  <a:cubicBezTo>
                    <a:pt x="44" y="230"/>
                    <a:pt x="120" y="332"/>
                    <a:pt x="120" y="332"/>
                  </a:cubicBezTo>
                  <a:cubicBezTo>
                    <a:pt x="120" y="332"/>
                    <a:pt x="100" y="276"/>
                    <a:pt x="101" y="239"/>
                  </a:cubicBezTo>
                  <a:close/>
                  <a:moveTo>
                    <a:pt x="334" y="214"/>
                  </a:moveTo>
                  <a:lnTo>
                    <a:pt x="334" y="214"/>
                  </a:lnTo>
                  <a:lnTo>
                    <a:pt x="132" y="221"/>
                  </a:lnTo>
                  <a:cubicBezTo>
                    <a:pt x="132" y="221"/>
                    <a:pt x="115" y="229"/>
                    <a:pt x="125" y="282"/>
                  </a:cubicBezTo>
                  <a:cubicBezTo>
                    <a:pt x="133" y="322"/>
                    <a:pt x="144" y="340"/>
                    <a:pt x="144" y="340"/>
                  </a:cubicBezTo>
                  <a:cubicBezTo>
                    <a:pt x="144" y="340"/>
                    <a:pt x="151" y="352"/>
                    <a:pt x="185" y="353"/>
                  </a:cubicBezTo>
                  <a:cubicBezTo>
                    <a:pt x="214" y="353"/>
                    <a:pt x="351" y="345"/>
                    <a:pt x="351" y="345"/>
                  </a:cubicBezTo>
                  <a:lnTo>
                    <a:pt x="334" y="2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48" name="Freeform 44"/>
            <p:cNvSpPr>
              <a:spLocks noEditPoints="1"/>
            </p:cNvSpPr>
            <p:nvPr/>
          </p:nvSpPr>
          <p:spPr bwMode="auto">
            <a:xfrm>
              <a:off x="2522537" y="4906963"/>
              <a:ext cx="295275" cy="161925"/>
            </a:xfrm>
            <a:custGeom>
              <a:avLst/>
              <a:gdLst>
                <a:gd name="T0" fmla="*/ 222 w 450"/>
                <a:gd name="T1" fmla="*/ 42 h 247"/>
                <a:gd name="T2" fmla="*/ 285 w 450"/>
                <a:gd name="T3" fmla="*/ 170 h 247"/>
                <a:gd name="T4" fmla="*/ 226 w 450"/>
                <a:gd name="T5" fmla="*/ 202 h 247"/>
                <a:gd name="T6" fmla="*/ 401 w 450"/>
                <a:gd name="T7" fmla="*/ 226 h 247"/>
                <a:gd name="T8" fmla="*/ 450 w 450"/>
                <a:gd name="T9" fmla="*/ 81 h 247"/>
                <a:gd name="T10" fmla="*/ 397 w 450"/>
                <a:gd name="T11" fmla="*/ 110 h 247"/>
                <a:gd name="T12" fmla="*/ 366 w 450"/>
                <a:gd name="T13" fmla="*/ 38 h 247"/>
                <a:gd name="T14" fmla="*/ 293 w 450"/>
                <a:gd name="T15" fmla="*/ 5 h 247"/>
                <a:gd name="T16" fmla="*/ 134 w 450"/>
                <a:gd name="T17" fmla="*/ 3 h 247"/>
                <a:gd name="T18" fmla="*/ 222 w 450"/>
                <a:gd name="T19" fmla="*/ 42 h 247"/>
                <a:gd name="T20" fmla="*/ 119 w 450"/>
                <a:gd name="T21" fmla="*/ 247 h 247"/>
                <a:gd name="T22" fmla="*/ 119 w 450"/>
                <a:gd name="T23" fmla="*/ 247 h 247"/>
                <a:gd name="T24" fmla="*/ 221 w 450"/>
                <a:gd name="T25" fmla="*/ 78 h 247"/>
                <a:gd name="T26" fmla="*/ 173 w 450"/>
                <a:gd name="T27" fmla="*/ 37 h 247"/>
                <a:gd name="T28" fmla="*/ 115 w 450"/>
                <a:gd name="T29" fmla="*/ 18 h 247"/>
                <a:gd name="T30" fmla="*/ 82 w 450"/>
                <a:gd name="T31" fmla="*/ 44 h 247"/>
                <a:gd name="T32" fmla="*/ 0 w 450"/>
                <a:gd name="T33" fmla="*/ 185 h 247"/>
                <a:gd name="T34" fmla="*/ 119 w 450"/>
                <a:gd name="T35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0" h="247">
                  <a:moveTo>
                    <a:pt x="222" y="42"/>
                  </a:moveTo>
                  <a:cubicBezTo>
                    <a:pt x="245" y="58"/>
                    <a:pt x="273" y="134"/>
                    <a:pt x="285" y="170"/>
                  </a:cubicBezTo>
                  <a:lnTo>
                    <a:pt x="226" y="202"/>
                  </a:lnTo>
                  <a:lnTo>
                    <a:pt x="401" y="226"/>
                  </a:lnTo>
                  <a:lnTo>
                    <a:pt x="450" y="81"/>
                  </a:lnTo>
                  <a:lnTo>
                    <a:pt x="397" y="110"/>
                  </a:lnTo>
                  <a:cubicBezTo>
                    <a:pt x="389" y="89"/>
                    <a:pt x="377" y="57"/>
                    <a:pt x="366" y="38"/>
                  </a:cubicBezTo>
                  <a:cubicBezTo>
                    <a:pt x="347" y="8"/>
                    <a:pt x="325" y="10"/>
                    <a:pt x="293" y="5"/>
                  </a:cubicBezTo>
                  <a:cubicBezTo>
                    <a:pt x="260" y="0"/>
                    <a:pt x="134" y="3"/>
                    <a:pt x="134" y="3"/>
                  </a:cubicBezTo>
                  <a:cubicBezTo>
                    <a:pt x="134" y="3"/>
                    <a:pt x="192" y="19"/>
                    <a:pt x="222" y="42"/>
                  </a:cubicBezTo>
                  <a:close/>
                  <a:moveTo>
                    <a:pt x="119" y="247"/>
                  </a:moveTo>
                  <a:lnTo>
                    <a:pt x="119" y="247"/>
                  </a:lnTo>
                  <a:lnTo>
                    <a:pt x="221" y="78"/>
                  </a:lnTo>
                  <a:cubicBezTo>
                    <a:pt x="221" y="78"/>
                    <a:pt x="223" y="60"/>
                    <a:pt x="173" y="37"/>
                  </a:cubicBezTo>
                  <a:cubicBezTo>
                    <a:pt x="136" y="19"/>
                    <a:pt x="115" y="18"/>
                    <a:pt x="115" y="18"/>
                  </a:cubicBezTo>
                  <a:cubicBezTo>
                    <a:pt x="115" y="18"/>
                    <a:pt x="100" y="17"/>
                    <a:pt x="82" y="44"/>
                  </a:cubicBezTo>
                  <a:cubicBezTo>
                    <a:pt x="66" y="68"/>
                    <a:pt x="0" y="185"/>
                    <a:pt x="0" y="185"/>
                  </a:cubicBezTo>
                  <a:lnTo>
                    <a:pt x="119" y="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49" name="Freeform 45"/>
            <p:cNvSpPr>
              <a:spLocks noEditPoints="1"/>
            </p:cNvSpPr>
            <p:nvPr/>
          </p:nvSpPr>
          <p:spPr bwMode="auto">
            <a:xfrm>
              <a:off x="2692399" y="5038726"/>
              <a:ext cx="211137" cy="298450"/>
            </a:xfrm>
            <a:custGeom>
              <a:avLst/>
              <a:gdLst>
                <a:gd name="T0" fmla="*/ 256 w 324"/>
                <a:gd name="T1" fmla="*/ 262 h 453"/>
                <a:gd name="T2" fmla="*/ 114 w 324"/>
                <a:gd name="T3" fmla="*/ 265 h 453"/>
                <a:gd name="T4" fmla="*/ 105 w 324"/>
                <a:gd name="T5" fmla="*/ 198 h 453"/>
                <a:gd name="T6" fmla="*/ 0 w 324"/>
                <a:gd name="T7" fmla="*/ 331 h 453"/>
                <a:gd name="T8" fmla="*/ 137 w 324"/>
                <a:gd name="T9" fmla="*/ 453 h 453"/>
                <a:gd name="T10" fmla="*/ 130 w 324"/>
                <a:gd name="T11" fmla="*/ 392 h 453"/>
                <a:gd name="T12" fmla="*/ 207 w 324"/>
                <a:gd name="T13" fmla="*/ 394 h 453"/>
                <a:gd name="T14" fmla="*/ 265 w 324"/>
                <a:gd name="T15" fmla="*/ 341 h 453"/>
                <a:gd name="T16" fmla="*/ 324 w 324"/>
                <a:gd name="T17" fmla="*/ 198 h 453"/>
                <a:gd name="T18" fmla="*/ 256 w 324"/>
                <a:gd name="T19" fmla="*/ 262 h 453"/>
                <a:gd name="T20" fmla="*/ 102 w 324"/>
                <a:gd name="T21" fmla="*/ 82 h 453"/>
                <a:gd name="T22" fmla="*/ 102 w 324"/>
                <a:gd name="T23" fmla="*/ 82 h 453"/>
                <a:gd name="T24" fmla="*/ 223 w 324"/>
                <a:gd name="T25" fmla="*/ 246 h 453"/>
                <a:gd name="T26" fmla="*/ 279 w 324"/>
                <a:gd name="T27" fmla="*/ 219 h 453"/>
                <a:gd name="T28" fmla="*/ 317 w 324"/>
                <a:gd name="T29" fmla="*/ 174 h 453"/>
                <a:gd name="T30" fmla="*/ 305 w 324"/>
                <a:gd name="T31" fmla="*/ 134 h 453"/>
                <a:gd name="T32" fmla="*/ 203 w 324"/>
                <a:gd name="T33" fmla="*/ 0 h 453"/>
                <a:gd name="T34" fmla="*/ 102 w 324"/>
                <a:gd name="T35" fmla="*/ 82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4" h="453">
                  <a:moveTo>
                    <a:pt x="256" y="262"/>
                  </a:moveTo>
                  <a:cubicBezTo>
                    <a:pt x="232" y="276"/>
                    <a:pt x="152" y="269"/>
                    <a:pt x="114" y="265"/>
                  </a:cubicBezTo>
                  <a:lnTo>
                    <a:pt x="105" y="198"/>
                  </a:lnTo>
                  <a:lnTo>
                    <a:pt x="0" y="331"/>
                  </a:lnTo>
                  <a:lnTo>
                    <a:pt x="137" y="453"/>
                  </a:lnTo>
                  <a:lnTo>
                    <a:pt x="130" y="392"/>
                  </a:lnTo>
                  <a:cubicBezTo>
                    <a:pt x="152" y="394"/>
                    <a:pt x="186" y="396"/>
                    <a:pt x="207" y="394"/>
                  </a:cubicBezTo>
                  <a:cubicBezTo>
                    <a:pt x="242" y="390"/>
                    <a:pt x="249" y="369"/>
                    <a:pt x="265" y="341"/>
                  </a:cubicBezTo>
                  <a:cubicBezTo>
                    <a:pt x="281" y="314"/>
                    <a:pt x="324" y="198"/>
                    <a:pt x="324" y="198"/>
                  </a:cubicBezTo>
                  <a:cubicBezTo>
                    <a:pt x="324" y="198"/>
                    <a:pt x="288" y="243"/>
                    <a:pt x="256" y="262"/>
                  </a:cubicBezTo>
                  <a:close/>
                  <a:moveTo>
                    <a:pt x="102" y="82"/>
                  </a:moveTo>
                  <a:lnTo>
                    <a:pt x="102" y="82"/>
                  </a:lnTo>
                  <a:lnTo>
                    <a:pt x="223" y="246"/>
                  </a:lnTo>
                  <a:cubicBezTo>
                    <a:pt x="223" y="246"/>
                    <a:pt x="239" y="255"/>
                    <a:pt x="279" y="219"/>
                  </a:cubicBezTo>
                  <a:cubicBezTo>
                    <a:pt x="308" y="192"/>
                    <a:pt x="317" y="174"/>
                    <a:pt x="317" y="174"/>
                  </a:cubicBezTo>
                  <a:cubicBezTo>
                    <a:pt x="317" y="174"/>
                    <a:pt x="323" y="161"/>
                    <a:pt x="305" y="134"/>
                  </a:cubicBezTo>
                  <a:cubicBezTo>
                    <a:pt x="288" y="108"/>
                    <a:pt x="203" y="0"/>
                    <a:pt x="203" y="0"/>
                  </a:cubicBezTo>
                  <a:lnTo>
                    <a:pt x="102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50" name="Freeform 46"/>
          <p:cNvSpPr>
            <a:spLocks noEditPoints="1"/>
          </p:cNvSpPr>
          <p:nvPr/>
        </p:nvSpPr>
        <p:spPr bwMode="auto">
          <a:xfrm>
            <a:off x="10186343" y="5713450"/>
            <a:ext cx="574731" cy="741380"/>
          </a:xfrm>
          <a:custGeom>
            <a:avLst/>
            <a:gdLst>
              <a:gd name="T0" fmla="*/ 394 w 527"/>
              <a:gd name="T1" fmla="*/ 362 h 679"/>
              <a:gd name="T2" fmla="*/ 340 w 527"/>
              <a:gd name="T3" fmla="*/ 239 h 679"/>
              <a:gd name="T4" fmla="*/ 276 w 527"/>
              <a:gd name="T5" fmla="*/ 270 h 679"/>
              <a:gd name="T6" fmla="*/ 257 w 527"/>
              <a:gd name="T7" fmla="*/ 247 h 679"/>
              <a:gd name="T8" fmla="*/ 256 w 527"/>
              <a:gd name="T9" fmla="*/ 242 h 679"/>
              <a:gd name="T10" fmla="*/ 255 w 527"/>
              <a:gd name="T11" fmla="*/ 237 h 679"/>
              <a:gd name="T12" fmla="*/ 255 w 527"/>
              <a:gd name="T13" fmla="*/ 231 h 679"/>
              <a:gd name="T14" fmla="*/ 255 w 527"/>
              <a:gd name="T15" fmla="*/ 227 h 679"/>
              <a:gd name="T16" fmla="*/ 256 w 527"/>
              <a:gd name="T17" fmla="*/ 222 h 679"/>
              <a:gd name="T18" fmla="*/ 258 w 527"/>
              <a:gd name="T19" fmla="*/ 217 h 679"/>
              <a:gd name="T20" fmla="*/ 261 w 527"/>
              <a:gd name="T21" fmla="*/ 211 h 679"/>
              <a:gd name="T22" fmla="*/ 275 w 527"/>
              <a:gd name="T23" fmla="*/ 196 h 679"/>
              <a:gd name="T24" fmla="*/ 437 w 527"/>
              <a:gd name="T25" fmla="*/ 174 h 679"/>
              <a:gd name="T26" fmla="*/ 349 w 527"/>
              <a:gd name="T27" fmla="*/ 69 h 679"/>
              <a:gd name="T28" fmla="*/ 274 w 527"/>
              <a:gd name="T29" fmla="*/ 138 h 679"/>
              <a:gd name="T30" fmla="*/ 254 w 527"/>
              <a:gd name="T31" fmla="*/ 138 h 679"/>
              <a:gd name="T32" fmla="*/ 225 w 527"/>
              <a:gd name="T33" fmla="*/ 144 h 679"/>
              <a:gd name="T34" fmla="*/ 207 w 527"/>
              <a:gd name="T35" fmla="*/ 150 h 679"/>
              <a:gd name="T36" fmla="*/ 198 w 527"/>
              <a:gd name="T37" fmla="*/ 155 h 679"/>
              <a:gd name="T38" fmla="*/ 189 w 527"/>
              <a:gd name="T39" fmla="*/ 159 h 679"/>
              <a:gd name="T40" fmla="*/ 181 w 527"/>
              <a:gd name="T41" fmla="*/ 165 h 679"/>
              <a:gd name="T42" fmla="*/ 165 w 527"/>
              <a:gd name="T43" fmla="*/ 177 h 679"/>
              <a:gd name="T44" fmla="*/ 158 w 527"/>
              <a:gd name="T45" fmla="*/ 184 h 679"/>
              <a:gd name="T46" fmla="*/ 151 w 527"/>
              <a:gd name="T47" fmla="*/ 193 h 679"/>
              <a:gd name="T48" fmla="*/ 145 w 527"/>
              <a:gd name="T49" fmla="*/ 200 h 679"/>
              <a:gd name="T50" fmla="*/ 138 w 527"/>
              <a:gd name="T51" fmla="*/ 211 h 679"/>
              <a:gd name="T52" fmla="*/ 181 w 527"/>
              <a:gd name="T53" fmla="*/ 430 h 679"/>
              <a:gd name="T54" fmla="*/ 17 w 527"/>
              <a:gd name="T55" fmla="*/ 580 h 679"/>
              <a:gd name="T56" fmla="*/ 44 w 527"/>
              <a:gd name="T57" fmla="*/ 667 h 679"/>
              <a:gd name="T58" fmla="*/ 91 w 527"/>
              <a:gd name="T59" fmla="*/ 614 h 679"/>
              <a:gd name="T60" fmla="*/ 140 w 527"/>
              <a:gd name="T61" fmla="*/ 532 h 679"/>
              <a:gd name="T62" fmla="*/ 253 w 527"/>
              <a:gd name="T63" fmla="*/ 434 h 679"/>
              <a:gd name="T64" fmla="*/ 256 w 527"/>
              <a:gd name="T65" fmla="*/ 434 h 679"/>
              <a:gd name="T66" fmla="*/ 264 w 527"/>
              <a:gd name="T67" fmla="*/ 435 h 679"/>
              <a:gd name="T68" fmla="*/ 272 w 527"/>
              <a:gd name="T69" fmla="*/ 435 h 679"/>
              <a:gd name="T70" fmla="*/ 280 w 527"/>
              <a:gd name="T71" fmla="*/ 434 h 679"/>
              <a:gd name="T72" fmla="*/ 301 w 527"/>
              <a:gd name="T73" fmla="*/ 198 h 679"/>
              <a:gd name="T74" fmla="*/ 298 w 527"/>
              <a:gd name="T75" fmla="*/ 190 h 679"/>
              <a:gd name="T76" fmla="*/ 329 w 527"/>
              <a:gd name="T77" fmla="*/ 203 h 679"/>
              <a:gd name="T78" fmla="*/ 364 w 527"/>
              <a:gd name="T79" fmla="*/ 87 h 679"/>
              <a:gd name="T80" fmla="*/ 485 w 527"/>
              <a:gd name="T81" fmla="*/ 44 h 679"/>
              <a:gd name="T82" fmla="*/ 376 w 527"/>
              <a:gd name="T83" fmla="*/ 187 h 679"/>
              <a:gd name="T84" fmla="*/ 366 w 527"/>
              <a:gd name="T85" fmla="*/ 176 h 679"/>
              <a:gd name="T86" fmla="*/ 364 w 527"/>
              <a:gd name="T87" fmla="*/ 175 h 679"/>
              <a:gd name="T88" fmla="*/ 358 w 527"/>
              <a:gd name="T89" fmla="*/ 170 h 679"/>
              <a:gd name="T90" fmla="*/ 351 w 527"/>
              <a:gd name="T91" fmla="*/ 165 h 679"/>
              <a:gd name="T92" fmla="*/ 342 w 527"/>
              <a:gd name="T93" fmla="*/ 159 h 679"/>
              <a:gd name="T94" fmla="*/ 333 w 527"/>
              <a:gd name="T95" fmla="*/ 154 h 679"/>
              <a:gd name="T96" fmla="*/ 313 w 527"/>
              <a:gd name="T97" fmla="*/ 145 h 679"/>
              <a:gd name="T98" fmla="*/ 37 w 527"/>
              <a:gd name="T99" fmla="*/ 592 h 679"/>
              <a:gd name="T100" fmla="*/ 125 w 527"/>
              <a:gd name="T101" fmla="*/ 444 h 679"/>
              <a:gd name="T102" fmla="*/ 41 w 527"/>
              <a:gd name="T103" fmla="*/ 613 h 679"/>
              <a:gd name="T104" fmla="*/ 37 w 527"/>
              <a:gd name="T105" fmla="*/ 592 h 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27" h="679">
                <a:moveTo>
                  <a:pt x="320" y="425"/>
                </a:moveTo>
                <a:cubicBezTo>
                  <a:pt x="350" y="413"/>
                  <a:pt x="376" y="392"/>
                  <a:pt x="394" y="362"/>
                </a:cubicBezTo>
                <a:cubicBezTo>
                  <a:pt x="421" y="316"/>
                  <a:pt x="421" y="262"/>
                  <a:pt x="398" y="217"/>
                </a:cubicBezTo>
                <a:cubicBezTo>
                  <a:pt x="378" y="228"/>
                  <a:pt x="358" y="236"/>
                  <a:pt x="340" y="239"/>
                </a:cubicBezTo>
                <a:cubicBezTo>
                  <a:pt x="339" y="245"/>
                  <a:pt x="338" y="250"/>
                  <a:pt x="335" y="255"/>
                </a:cubicBezTo>
                <a:cubicBezTo>
                  <a:pt x="322" y="275"/>
                  <a:pt x="296" y="282"/>
                  <a:pt x="276" y="270"/>
                </a:cubicBezTo>
                <a:cubicBezTo>
                  <a:pt x="268" y="265"/>
                  <a:pt x="262" y="259"/>
                  <a:pt x="259" y="251"/>
                </a:cubicBezTo>
                <a:cubicBezTo>
                  <a:pt x="258" y="250"/>
                  <a:pt x="257" y="248"/>
                  <a:pt x="257" y="247"/>
                </a:cubicBezTo>
                <a:cubicBezTo>
                  <a:pt x="257" y="246"/>
                  <a:pt x="257" y="246"/>
                  <a:pt x="257" y="246"/>
                </a:cubicBezTo>
                <a:cubicBezTo>
                  <a:pt x="256" y="245"/>
                  <a:pt x="256" y="243"/>
                  <a:pt x="256" y="242"/>
                </a:cubicBezTo>
                <a:cubicBezTo>
                  <a:pt x="256" y="242"/>
                  <a:pt x="256" y="241"/>
                  <a:pt x="255" y="241"/>
                </a:cubicBezTo>
                <a:cubicBezTo>
                  <a:pt x="255" y="240"/>
                  <a:pt x="255" y="238"/>
                  <a:pt x="255" y="237"/>
                </a:cubicBezTo>
                <a:cubicBezTo>
                  <a:pt x="255" y="237"/>
                  <a:pt x="255" y="236"/>
                  <a:pt x="255" y="236"/>
                </a:cubicBezTo>
                <a:cubicBezTo>
                  <a:pt x="255" y="235"/>
                  <a:pt x="255" y="233"/>
                  <a:pt x="255" y="231"/>
                </a:cubicBezTo>
                <a:cubicBezTo>
                  <a:pt x="255" y="231"/>
                  <a:pt x="255" y="231"/>
                  <a:pt x="255" y="231"/>
                </a:cubicBezTo>
                <a:cubicBezTo>
                  <a:pt x="255" y="230"/>
                  <a:pt x="255" y="228"/>
                  <a:pt x="255" y="227"/>
                </a:cubicBezTo>
                <a:cubicBezTo>
                  <a:pt x="255" y="226"/>
                  <a:pt x="255" y="226"/>
                  <a:pt x="255" y="225"/>
                </a:cubicBezTo>
                <a:cubicBezTo>
                  <a:pt x="256" y="224"/>
                  <a:pt x="256" y="223"/>
                  <a:pt x="256" y="222"/>
                </a:cubicBezTo>
                <a:cubicBezTo>
                  <a:pt x="256" y="221"/>
                  <a:pt x="257" y="221"/>
                  <a:pt x="257" y="220"/>
                </a:cubicBezTo>
                <a:cubicBezTo>
                  <a:pt x="257" y="219"/>
                  <a:pt x="257" y="218"/>
                  <a:pt x="258" y="217"/>
                </a:cubicBezTo>
                <a:cubicBezTo>
                  <a:pt x="258" y="217"/>
                  <a:pt x="258" y="216"/>
                  <a:pt x="258" y="216"/>
                </a:cubicBezTo>
                <a:cubicBezTo>
                  <a:pt x="259" y="214"/>
                  <a:pt x="260" y="213"/>
                  <a:pt x="261" y="211"/>
                </a:cubicBezTo>
                <a:cubicBezTo>
                  <a:pt x="262" y="210"/>
                  <a:pt x="263" y="208"/>
                  <a:pt x="264" y="207"/>
                </a:cubicBezTo>
                <a:cubicBezTo>
                  <a:pt x="267" y="203"/>
                  <a:pt x="271" y="199"/>
                  <a:pt x="275" y="196"/>
                </a:cubicBezTo>
                <a:cubicBezTo>
                  <a:pt x="277" y="203"/>
                  <a:pt x="279" y="209"/>
                  <a:pt x="283" y="213"/>
                </a:cubicBezTo>
                <a:cubicBezTo>
                  <a:pt x="307" y="242"/>
                  <a:pt x="376" y="225"/>
                  <a:pt x="437" y="174"/>
                </a:cubicBezTo>
                <a:cubicBezTo>
                  <a:pt x="498" y="123"/>
                  <a:pt x="527" y="58"/>
                  <a:pt x="503" y="29"/>
                </a:cubicBezTo>
                <a:cubicBezTo>
                  <a:pt x="479" y="0"/>
                  <a:pt x="410" y="18"/>
                  <a:pt x="349" y="69"/>
                </a:cubicBezTo>
                <a:cubicBezTo>
                  <a:pt x="322" y="91"/>
                  <a:pt x="302" y="116"/>
                  <a:pt x="289" y="140"/>
                </a:cubicBezTo>
                <a:cubicBezTo>
                  <a:pt x="284" y="139"/>
                  <a:pt x="279" y="138"/>
                  <a:pt x="274" y="138"/>
                </a:cubicBezTo>
                <a:lnTo>
                  <a:pt x="274" y="138"/>
                </a:lnTo>
                <a:cubicBezTo>
                  <a:pt x="268" y="138"/>
                  <a:pt x="261" y="138"/>
                  <a:pt x="254" y="138"/>
                </a:cubicBezTo>
                <a:cubicBezTo>
                  <a:pt x="254" y="138"/>
                  <a:pt x="254" y="138"/>
                  <a:pt x="254" y="138"/>
                </a:cubicBezTo>
                <a:cubicBezTo>
                  <a:pt x="244" y="139"/>
                  <a:pt x="235" y="141"/>
                  <a:pt x="225" y="144"/>
                </a:cubicBezTo>
                <a:cubicBezTo>
                  <a:pt x="225" y="144"/>
                  <a:pt x="225" y="144"/>
                  <a:pt x="225" y="144"/>
                </a:cubicBezTo>
                <a:cubicBezTo>
                  <a:pt x="219" y="145"/>
                  <a:pt x="213" y="148"/>
                  <a:pt x="207" y="150"/>
                </a:cubicBezTo>
                <a:cubicBezTo>
                  <a:pt x="206" y="150"/>
                  <a:pt x="206" y="151"/>
                  <a:pt x="206" y="151"/>
                </a:cubicBezTo>
                <a:cubicBezTo>
                  <a:pt x="203" y="152"/>
                  <a:pt x="200" y="153"/>
                  <a:pt x="198" y="155"/>
                </a:cubicBezTo>
                <a:cubicBezTo>
                  <a:pt x="197" y="155"/>
                  <a:pt x="197" y="155"/>
                  <a:pt x="197" y="155"/>
                </a:cubicBezTo>
                <a:cubicBezTo>
                  <a:pt x="194" y="156"/>
                  <a:pt x="191" y="158"/>
                  <a:pt x="189" y="159"/>
                </a:cubicBezTo>
                <a:cubicBezTo>
                  <a:pt x="188" y="160"/>
                  <a:pt x="188" y="160"/>
                  <a:pt x="188" y="160"/>
                </a:cubicBezTo>
                <a:cubicBezTo>
                  <a:pt x="185" y="162"/>
                  <a:pt x="183" y="163"/>
                  <a:pt x="181" y="165"/>
                </a:cubicBezTo>
                <a:cubicBezTo>
                  <a:pt x="180" y="165"/>
                  <a:pt x="180" y="165"/>
                  <a:pt x="179" y="166"/>
                </a:cubicBezTo>
                <a:cubicBezTo>
                  <a:pt x="174" y="169"/>
                  <a:pt x="170" y="173"/>
                  <a:pt x="165" y="177"/>
                </a:cubicBezTo>
                <a:cubicBezTo>
                  <a:pt x="165" y="178"/>
                  <a:pt x="164" y="178"/>
                  <a:pt x="163" y="179"/>
                </a:cubicBezTo>
                <a:cubicBezTo>
                  <a:pt x="162" y="181"/>
                  <a:pt x="160" y="183"/>
                  <a:pt x="158" y="184"/>
                </a:cubicBezTo>
                <a:cubicBezTo>
                  <a:pt x="158" y="185"/>
                  <a:pt x="157" y="185"/>
                  <a:pt x="157" y="186"/>
                </a:cubicBezTo>
                <a:cubicBezTo>
                  <a:pt x="155" y="188"/>
                  <a:pt x="153" y="190"/>
                  <a:pt x="151" y="193"/>
                </a:cubicBezTo>
                <a:cubicBezTo>
                  <a:pt x="150" y="193"/>
                  <a:pt x="150" y="194"/>
                  <a:pt x="149" y="194"/>
                </a:cubicBezTo>
                <a:cubicBezTo>
                  <a:pt x="148" y="196"/>
                  <a:pt x="146" y="198"/>
                  <a:pt x="145" y="200"/>
                </a:cubicBezTo>
                <a:cubicBezTo>
                  <a:pt x="144" y="201"/>
                  <a:pt x="144" y="202"/>
                  <a:pt x="143" y="203"/>
                </a:cubicBezTo>
                <a:cubicBezTo>
                  <a:pt x="142" y="205"/>
                  <a:pt x="140" y="208"/>
                  <a:pt x="138" y="211"/>
                </a:cubicBezTo>
                <a:cubicBezTo>
                  <a:pt x="96" y="281"/>
                  <a:pt x="120" y="372"/>
                  <a:pt x="190" y="414"/>
                </a:cubicBezTo>
                <a:lnTo>
                  <a:pt x="181" y="430"/>
                </a:lnTo>
                <a:cubicBezTo>
                  <a:pt x="161" y="418"/>
                  <a:pt x="145" y="403"/>
                  <a:pt x="132" y="386"/>
                </a:cubicBezTo>
                <a:lnTo>
                  <a:pt x="17" y="580"/>
                </a:lnTo>
                <a:cubicBezTo>
                  <a:pt x="0" y="609"/>
                  <a:pt x="9" y="647"/>
                  <a:pt x="39" y="664"/>
                </a:cubicBezTo>
                <a:lnTo>
                  <a:pt x="44" y="667"/>
                </a:lnTo>
                <a:cubicBezTo>
                  <a:pt x="64" y="679"/>
                  <a:pt x="88" y="678"/>
                  <a:pt x="106" y="667"/>
                </a:cubicBezTo>
                <a:lnTo>
                  <a:pt x="91" y="614"/>
                </a:lnTo>
                <a:lnTo>
                  <a:pt x="158" y="595"/>
                </a:lnTo>
                <a:lnTo>
                  <a:pt x="140" y="532"/>
                </a:lnTo>
                <a:lnTo>
                  <a:pt x="204" y="519"/>
                </a:lnTo>
                <a:lnTo>
                  <a:pt x="253" y="434"/>
                </a:lnTo>
                <a:cubicBezTo>
                  <a:pt x="254" y="434"/>
                  <a:pt x="254" y="434"/>
                  <a:pt x="255" y="434"/>
                </a:cubicBezTo>
                <a:cubicBezTo>
                  <a:pt x="255" y="434"/>
                  <a:pt x="256" y="434"/>
                  <a:pt x="256" y="434"/>
                </a:cubicBezTo>
                <a:cubicBezTo>
                  <a:pt x="258" y="435"/>
                  <a:pt x="260" y="435"/>
                  <a:pt x="263" y="435"/>
                </a:cubicBezTo>
                <a:cubicBezTo>
                  <a:pt x="263" y="435"/>
                  <a:pt x="264" y="435"/>
                  <a:pt x="264" y="435"/>
                </a:cubicBezTo>
                <a:cubicBezTo>
                  <a:pt x="266" y="435"/>
                  <a:pt x="269" y="435"/>
                  <a:pt x="271" y="435"/>
                </a:cubicBezTo>
                <a:cubicBezTo>
                  <a:pt x="271" y="435"/>
                  <a:pt x="272" y="435"/>
                  <a:pt x="272" y="435"/>
                </a:cubicBezTo>
                <a:cubicBezTo>
                  <a:pt x="275" y="435"/>
                  <a:pt x="277" y="434"/>
                  <a:pt x="280" y="434"/>
                </a:cubicBezTo>
                <a:cubicBezTo>
                  <a:pt x="280" y="434"/>
                  <a:pt x="280" y="434"/>
                  <a:pt x="280" y="434"/>
                </a:cubicBezTo>
                <a:cubicBezTo>
                  <a:pt x="294" y="433"/>
                  <a:pt x="307" y="430"/>
                  <a:pt x="320" y="425"/>
                </a:cubicBezTo>
                <a:close/>
                <a:moveTo>
                  <a:pt x="301" y="198"/>
                </a:moveTo>
                <a:lnTo>
                  <a:pt x="301" y="198"/>
                </a:lnTo>
                <a:cubicBezTo>
                  <a:pt x="299" y="196"/>
                  <a:pt x="298" y="194"/>
                  <a:pt x="298" y="190"/>
                </a:cubicBezTo>
                <a:cubicBezTo>
                  <a:pt x="305" y="190"/>
                  <a:pt x="313" y="192"/>
                  <a:pt x="320" y="196"/>
                </a:cubicBezTo>
                <a:cubicBezTo>
                  <a:pt x="323" y="198"/>
                  <a:pt x="326" y="201"/>
                  <a:pt x="329" y="203"/>
                </a:cubicBezTo>
                <a:cubicBezTo>
                  <a:pt x="315" y="205"/>
                  <a:pt x="305" y="203"/>
                  <a:pt x="301" y="198"/>
                </a:cubicBezTo>
                <a:close/>
                <a:moveTo>
                  <a:pt x="364" y="87"/>
                </a:moveTo>
                <a:lnTo>
                  <a:pt x="364" y="87"/>
                </a:lnTo>
                <a:cubicBezTo>
                  <a:pt x="419" y="40"/>
                  <a:pt x="474" y="30"/>
                  <a:pt x="485" y="44"/>
                </a:cubicBezTo>
                <a:cubicBezTo>
                  <a:pt x="497" y="58"/>
                  <a:pt x="477" y="110"/>
                  <a:pt x="422" y="156"/>
                </a:cubicBezTo>
                <a:cubicBezTo>
                  <a:pt x="406" y="169"/>
                  <a:pt x="391" y="179"/>
                  <a:pt x="376" y="187"/>
                </a:cubicBezTo>
                <a:cubicBezTo>
                  <a:pt x="373" y="183"/>
                  <a:pt x="370" y="180"/>
                  <a:pt x="366" y="176"/>
                </a:cubicBezTo>
                <a:cubicBezTo>
                  <a:pt x="366" y="176"/>
                  <a:pt x="366" y="176"/>
                  <a:pt x="366" y="176"/>
                </a:cubicBezTo>
                <a:cubicBezTo>
                  <a:pt x="366" y="176"/>
                  <a:pt x="366" y="176"/>
                  <a:pt x="366" y="176"/>
                </a:cubicBezTo>
                <a:cubicBezTo>
                  <a:pt x="365" y="176"/>
                  <a:pt x="365" y="175"/>
                  <a:pt x="364" y="175"/>
                </a:cubicBezTo>
                <a:cubicBezTo>
                  <a:pt x="363" y="174"/>
                  <a:pt x="362" y="173"/>
                  <a:pt x="360" y="171"/>
                </a:cubicBezTo>
                <a:cubicBezTo>
                  <a:pt x="360" y="171"/>
                  <a:pt x="359" y="170"/>
                  <a:pt x="358" y="170"/>
                </a:cubicBezTo>
                <a:cubicBezTo>
                  <a:pt x="357" y="169"/>
                  <a:pt x="356" y="168"/>
                  <a:pt x="354" y="167"/>
                </a:cubicBezTo>
                <a:cubicBezTo>
                  <a:pt x="353" y="166"/>
                  <a:pt x="352" y="165"/>
                  <a:pt x="351" y="165"/>
                </a:cubicBezTo>
                <a:cubicBezTo>
                  <a:pt x="350" y="164"/>
                  <a:pt x="349" y="163"/>
                  <a:pt x="348" y="163"/>
                </a:cubicBezTo>
                <a:cubicBezTo>
                  <a:pt x="346" y="161"/>
                  <a:pt x="344" y="160"/>
                  <a:pt x="342" y="159"/>
                </a:cubicBezTo>
                <a:cubicBezTo>
                  <a:pt x="339" y="157"/>
                  <a:pt x="337" y="156"/>
                  <a:pt x="334" y="154"/>
                </a:cubicBezTo>
                <a:cubicBezTo>
                  <a:pt x="334" y="154"/>
                  <a:pt x="334" y="154"/>
                  <a:pt x="333" y="154"/>
                </a:cubicBezTo>
                <a:cubicBezTo>
                  <a:pt x="331" y="153"/>
                  <a:pt x="328" y="151"/>
                  <a:pt x="326" y="150"/>
                </a:cubicBezTo>
                <a:cubicBezTo>
                  <a:pt x="321" y="148"/>
                  <a:pt x="317" y="147"/>
                  <a:pt x="313" y="145"/>
                </a:cubicBezTo>
                <a:cubicBezTo>
                  <a:pt x="323" y="127"/>
                  <a:pt x="340" y="106"/>
                  <a:pt x="364" y="87"/>
                </a:cubicBezTo>
                <a:close/>
                <a:moveTo>
                  <a:pt x="37" y="592"/>
                </a:moveTo>
                <a:lnTo>
                  <a:pt x="37" y="592"/>
                </a:lnTo>
                <a:lnTo>
                  <a:pt x="125" y="444"/>
                </a:lnTo>
                <a:lnTo>
                  <a:pt x="136" y="451"/>
                </a:lnTo>
                <a:lnTo>
                  <a:pt x="41" y="613"/>
                </a:lnTo>
                <a:cubicBezTo>
                  <a:pt x="38" y="618"/>
                  <a:pt x="36" y="623"/>
                  <a:pt x="36" y="628"/>
                </a:cubicBezTo>
                <a:cubicBezTo>
                  <a:pt x="30" y="617"/>
                  <a:pt x="30" y="603"/>
                  <a:pt x="37" y="59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82182" y="380071"/>
            <a:ext cx="9978990" cy="9235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altLang="zh-CN" sz="5400" b="1" dirty="0">
                <a:latin typeface="+mj-lt"/>
                <a:ea typeface="微软雅黑" pitchFamily="34" charset="-122"/>
              </a:rPr>
              <a:t>TITLE HERE</a:t>
            </a:r>
            <a:endParaRPr lang="zh-CN" altLang="en-US" sz="5400" b="1" dirty="0">
              <a:latin typeface="+mj-lt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3904027"/>
      </p:ext>
    </p:extLst>
  </p:cSld>
  <p:clrMapOvr>
    <a:masterClrMapping/>
  </p:clrMapOvr>
  <p:transition spd="slow" advTm="1595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50" grpId="0" animBg="1"/>
      <p:bldP spid="5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0" y="2106434"/>
            <a:ext cx="12193794" cy="1440372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2700000" scaled="1"/>
          </a:gradFill>
          <a:ln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  <a:effectLst>
            <a:outerShdw blurRad="393700" dist="546100" dir="2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9" name="图片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8577" y="1773610"/>
            <a:ext cx="9001125" cy="2035175"/>
          </a:xfrm>
          <a:prstGeom prst="rect">
            <a:avLst/>
          </a:prstGeom>
          <a:solidFill>
            <a:srgbClr val="FFD860"/>
          </a:solidFill>
          <a:ln w="88900" cap="sq"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文本框 49"/>
          <p:cNvSpPr txBox="1"/>
          <p:nvPr/>
        </p:nvSpPr>
        <p:spPr>
          <a:xfrm>
            <a:off x="1702655" y="4149874"/>
            <a:ext cx="8712968" cy="14465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tr-TR" altLang="zh-CN" sz="8800" b="1" dirty="0">
                <a:solidFill>
                  <a:srgbClr val="0070C0"/>
                </a:solidFill>
                <a:latin typeface="+mj-lt"/>
                <a:ea typeface="微软雅黑" pitchFamily="34" charset="-122"/>
                <a:cs typeface="Arial" panose="020B0604020202020204" pitchFamily="34" charset="0"/>
              </a:rPr>
              <a:t>THANKS!</a:t>
            </a:r>
            <a:endParaRPr lang="zh-CN" altLang="en-US" sz="8800" b="1" dirty="0">
              <a:solidFill>
                <a:srgbClr val="0070C0"/>
              </a:solidFill>
              <a:latin typeface="+mj-lt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31" name="文本框 29"/>
          <p:cNvSpPr>
            <a:spLocks noChangeArrowheads="1"/>
          </p:cNvSpPr>
          <p:nvPr/>
        </p:nvSpPr>
        <p:spPr bwMode="auto">
          <a:xfrm>
            <a:off x="3253146" y="5734050"/>
            <a:ext cx="56119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r-TR" altLang="zh-CN" sz="2800" i="1" dirty="0">
                <a:latin typeface="+mj-lt"/>
                <a:ea typeface="微软雅黑" pitchFamily="34" charset="-122"/>
                <a:cs typeface="Calibri" pitchFamily="34" charset="0"/>
                <a:sym typeface="Calibri" pitchFamily="34" charset="0"/>
              </a:rPr>
              <a:t>Powered </a:t>
            </a:r>
            <a:r>
              <a:rPr lang="tr-TR" altLang="zh-CN" sz="2800" i="1" dirty="0" err="1">
                <a:latin typeface="+mj-lt"/>
                <a:ea typeface="微软雅黑" pitchFamily="34" charset="-122"/>
                <a:cs typeface="Calibri" pitchFamily="34" charset="0"/>
                <a:sym typeface="Calibri" pitchFamily="34" charset="0"/>
              </a:rPr>
              <a:t>by</a:t>
            </a:r>
            <a:r>
              <a:rPr lang="tr-TR" altLang="zh-CN" sz="2800" i="1" dirty="0">
                <a:latin typeface="+mj-lt"/>
                <a:ea typeface="微软雅黑" pitchFamily="34" charset="-122"/>
                <a:cs typeface="Calibri" pitchFamily="34" charset="0"/>
                <a:sym typeface="Calibri" pitchFamily="34" charset="0"/>
              </a:rPr>
              <a:t> </a:t>
            </a:r>
            <a:r>
              <a:rPr lang="tr-TR" altLang="zh-CN" sz="2800" b="1" dirty="0" err="1">
                <a:latin typeface="+mj-lt"/>
                <a:ea typeface="微软雅黑" pitchFamily="34" charset="-122"/>
                <a:cs typeface="Calibri" pitchFamily="34" charset="0"/>
                <a:sym typeface="Calibri" pitchFamily="34" charset="0"/>
              </a:rPr>
              <a:t>Freepptbackgrounds.net</a:t>
            </a:r>
            <a:endParaRPr lang="zh-CN" altLang="en-US" sz="2800" b="1" dirty="0">
              <a:latin typeface="+mj-lt"/>
              <a:ea typeface="微软雅黑" pitchFamily="34" charset="-122"/>
              <a:cs typeface="Calibri" pitchFamily="34" charset="0"/>
              <a:sym typeface="宋体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631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/>
      <p:bldP spid="31" grpId="0" bldLvl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319025" y="439873"/>
            <a:ext cx="268794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tr-TR" altLang="zh-CN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/>
              </a:rPr>
              <a:t>TITLE HERE</a:t>
            </a:r>
            <a:endParaRPr lang="zh-CN" altLang="en-US" sz="27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微软雅黑"/>
            </a:endParaRPr>
          </a:p>
        </p:txBody>
      </p:sp>
      <p:pic>
        <p:nvPicPr>
          <p:cNvPr id="27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883" y="333450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282" y="34282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商务图片\4343434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683" y="1269554"/>
            <a:ext cx="7227108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9" name="组合 28"/>
          <p:cNvGrpSpPr/>
          <p:nvPr/>
        </p:nvGrpSpPr>
        <p:grpSpPr>
          <a:xfrm rot="16200000">
            <a:off x="884248" y="4859668"/>
            <a:ext cx="1134781" cy="1280370"/>
            <a:chOff x="8439634" y="3544648"/>
            <a:chExt cx="1611146" cy="1817848"/>
          </a:xfrm>
        </p:grpSpPr>
        <p:sp>
          <p:nvSpPr>
            <p:cNvPr id="30" name="Freeform 5"/>
            <p:cNvSpPr>
              <a:spLocks/>
            </p:cNvSpPr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31" name="Freeform 5"/>
            <p:cNvSpPr>
              <a:spLocks/>
            </p:cNvSpPr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0070C0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+mj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 rot="16200000">
            <a:off x="4422489" y="4881115"/>
            <a:ext cx="1134781" cy="1280370"/>
            <a:chOff x="8439634" y="3544648"/>
            <a:chExt cx="1611146" cy="1817848"/>
          </a:xfrm>
        </p:grpSpPr>
        <p:sp>
          <p:nvSpPr>
            <p:cNvPr id="33" name="Freeform 5"/>
            <p:cNvSpPr>
              <a:spLocks/>
            </p:cNvSpPr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34" name="Freeform 5"/>
            <p:cNvSpPr>
              <a:spLocks/>
            </p:cNvSpPr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0070C0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+mj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 rot="16200000">
            <a:off x="7918798" y="4886514"/>
            <a:ext cx="1134781" cy="1280370"/>
            <a:chOff x="8439634" y="3544648"/>
            <a:chExt cx="1611146" cy="1817848"/>
          </a:xfrm>
        </p:grpSpPr>
        <p:sp>
          <p:nvSpPr>
            <p:cNvPr id="36" name="Freeform 5"/>
            <p:cNvSpPr>
              <a:spLocks/>
            </p:cNvSpPr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37" name="Freeform 5"/>
            <p:cNvSpPr>
              <a:spLocks/>
            </p:cNvSpPr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0070C0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+mj-lt"/>
              </a:endParaRPr>
            </a:p>
          </p:txBody>
        </p:sp>
      </p:grpSp>
      <p:sp>
        <p:nvSpPr>
          <p:cNvPr id="38" name="矩形 3"/>
          <p:cNvSpPr>
            <a:spLocks noChangeArrowheads="1"/>
          </p:cNvSpPr>
          <p:nvPr/>
        </p:nvSpPr>
        <p:spPr bwMode="auto">
          <a:xfrm>
            <a:off x="8111430" y="1260851"/>
            <a:ext cx="2058559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tr-TR" altLang="zh-CN" sz="3200" b="1" dirty="0">
                <a:solidFill>
                  <a:srgbClr val="0070C0"/>
                </a:solidFill>
                <a:latin typeface="+mj-lt"/>
                <a:ea typeface="微软雅黑" pitchFamily="34" charset="-122"/>
                <a:sym typeface="Arial" pitchFamily="34" charset="0"/>
              </a:rPr>
              <a:t>TITLE HERE</a:t>
            </a:r>
            <a:endParaRPr lang="zh-CN" altLang="en-US" sz="3200" b="1" dirty="0">
              <a:solidFill>
                <a:srgbClr val="0070C0"/>
              </a:solidFill>
              <a:latin typeface="+mj-lt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39" name="矩形 47"/>
          <p:cNvSpPr>
            <a:spLocks noChangeArrowheads="1"/>
          </p:cNvSpPr>
          <p:nvPr/>
        </p:nvSpPr>
        <p:spPr bwMode="auto">
          <a:xfrm>
            <a:off x="8124130" y="1840154"/>
            <a:ext cx="3665244" cy="224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>
              <a:lnSpc>
                <a:spcPct val="200000"/>
              </a:lnSpc>
              <a:spcAft>
                <a:spcPts val="500"/>
              </a:spcAft>
            </a:pPr>
            <a:r>
              <a:rPr lang="en-US" altLang="zh-CN" sz="1400" dirty="0">
                <a:latin typeface="+mj-lt"/>
                <a:ea typeface="微软雅黑" pitchFamily="34" charset="-122"/>
                <a:sym typeface="方正兰亭黑_GBK" pitchFamily="2" charset="-122"/>
              </a:rPr>
              <a:t>We use well-known development methodologies to create a customized approach for each of the projects. This allows us to achieve high quality outcomes and full transparency towards.</a:t>
            </a:r>
          </a:p>
        </p:txBody>
      </p:sp>
      <p:grpSp>
        <p:nvGrpSpPr>
          <p:cNvPr id="40" name="Group 22"/>
          <p:cNvGrpSpPr>
            <a:grpSpLocks/>
          </p:cNvGrpSpPr>
          <p:nvPr/>
        </p:nvGrpSpPr>
        <p:grpSpPr bwMode="auto">
          <a:xfrm>
            <a:off x="8304635" y="5391712"/>
            <a:ext cx="355033" cy="342338"/>
            <a:chOff x="0" y="0"/>
            <a:chExt cx="439257" cy="424283"/>
          </a:xfrm>
          <a:solidFill>
            <a:schemeClr val="bg1"/>
          </a:solidFill>
        </p:grpSpPr>
        <p:sp>
          <p:nvSpPr>
            <p:cNvPr id="41" name="Rectangle 18"/>
            <p:cNvSpPr>
              <a:spLocks noChangeArrowheads="1"/>
            </p:cNvSpPr>
            <p:nvPr/>
          </p:nvSpPr>
          <p:spPr bwMode="auto">
            <a:xfrm>
              <a:off x="157234" y="169713"/>
              <a:ext cx="47421" cy="44924"/>
            </a:xfrm>
            <a:prstGeom prst="rect">
              <a:avLst/>
            </a:pr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>
                <a:latin typeface="+mj-lt"/>
                <a:ea typeface="微软雅黑" pitchFamily="34" charset="-122"/>
                <a:cs typeface="Calibri" pitchFamily="34" charset="0"/>
                <a:sym typeface="Calibri" pitchFamily="34" charset="0"/>
              </a:endParaRPr>
            </a:p>
          </p:txBody>
        </p:sp>
        <p:sp>
          <p:nvSpPr>
            <p:cNvPr id="42" name="Rectangle 19"/>
            <p:cNvSpPr>
              <a:spLocks noChangeArrowheads="1"/>
            </p:cNvSpPr>
            <p:nvPr/>
          </p:nvSpPr>
          <p:spPr bwMode="auto">
            <a:xfrm>
              <a:off x="232107" y="169713"/>
              <a:ext cx="49916" cy="44924"/>
            </a:xfrm>
            <a:prstGeom prst="rect">
              <a:avLst/>
            </a:pr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>
                <a:latin typeface="+mj-lt"/>
                <a:ea typeface="微软雅黑" pitchFamily="34" charset="-122"/>
                <a:cs typeface="Calibri" pitchFamily="34" charset="0"/>
                <a:sym typeface="Calibri" pitchFamily="34" charset="0"/>
              </a:endParaRPr>
            </a:p>
          </p:txBody>
        </p:sp>
        <p:sp>
          <p:nvSpPr>
            <p:cNvPr id="43" name="Rectangle 20"/>
            <p:cNvSpPr>
              <a:spLocks noChangeArrowheads="1"/>
            </p:cNvSpPr>
            <p:nvPr/>
          </p:nvSpPr>
          <p:spPr bwMode="auto">
            <a:xfrm>
              <a:off x="309477" y="169713"/>
              <a:ext cx="49916" cy="44924"/>
            </a:xfrm>
            <a:prstGeom prst="rect">
              <a:avLst/>
            </a:pr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>
                <a:latin typeface="+mj-lt"/>
                <a:ea typeface="微软雅黑" pitchFamily="34" charset="-122"/>
                <a:cs typeface="Calibri" pitchFamily="34" charset="0"/>
                <a:sym typeface="Calibri" pitchFamily="34" charset="0"/>
              </a:endParaRPr>
            </a:p>
          </p:txBody>
        </p:sp>
        <p:sp>
          <p:nvSpPr>
            <p:cNvPr id="44" name="Rectangle 21"/>
            <p:cNvSpPr>
              <a:spLocks noChangeArrowheads="1"/>
            </p:cNvSpPr>
            <p:nvPr/>
          </p:nvSpPr>
          <p:spPr bwMode="auto">
            <a:xfrm>
              <a:off x="157234" y="237099"/>
              <a:ext cx="47421" cy="47421"/>
            </a:xfrm>
            <a:prstGeom prst="rect">
              <a:avLst/>
            </a:pr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>
                <a:latin typeface="+mj-lt"/>
                <a:ea typeface="微软雅黑" pitchFamily="34" charset="-122"/>
                <a:cs typeface="Calibri" pitchFamily="34" charset="0"/>
                <a:sym typeface="Calibri" pitchFamily="34" charset="0"/>
              </a:endParaRPr>
            </a:p>
          </p:txBody>
        </p:sp>
        <p:sp>
          <p:nvSpPr>
            <p:cNvPr id="45" name="Rectangle 22"/>
            <p:cNvSpPr>
              <a:spLocks noChangeArrowheads="1"/>
            </p:cNvSpPr>
            <p:nvPr/>
          </p:nvSpPr>
          <p:spPr bwMode="auto">
            <a:xfrm>
              <a:off x="232107" y="237099"/>
              <a:ext cx="49916" cy="47421"/>
            </a:xfrm>
            <a:prstGeom prst="rect">
              <a:avLst/>
            </a:pr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>
                <a:latin typeface="+mj-lt"/>
                <a:ea typeface="微软雅黑" pitchFamily="34" charset="-122"/>
                <a:cs typeface="Calibri" pitchFamily="34" charset="0"/>
                <a:sym typeface="Calibri" pitchFamily="34" charset="0"/>
              </a:endParaRPr>
            </a:p>
          </p:txBody>
        </p:sp>
        <p:sp>
          <p:nvSpPr>
            <p:cNvPr id="46" name="Rectangle 23"/>
            <p:cNvSpPr>
              <a:spLocks noChangeArrowheads="1"/>
            </p:cNvSpPr>
            <p:nvPr/>
          </p:nvSpPr>
          <p:spPr bwMode="auto">
            <a:xfrm>
              <a:off x="309477" y="237099"/>
              <a:ext cx="49916" cy="47421"/>
            </a:xfrm>
            <a:prstGeom prst="rect">
              <a:avLst/>
            </a:pr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>
                <a:latin typeface="+mj-lt"/>
                <a:ea typeface="微软雅黑" pitchFamily="34" charset="-122"/>
                <a:cs typeface="Calibri" pitchFamily="34" charset="0"/>
                <a:sym typeface="Calibri" pitchFamily="34" charset="0"/>
              </a:endParaRPr>
            </a:p>
          </p:txBody>
        </p:sp>
        <p:sp>
          <p:nvSpPr>
            <p:cNvPr id="47" name="Rectangle 24"/>
            <p:cNvSpPr>
              <a:spLocks noChangeArrowheads="1"/>
            </p:cNvSpPr>
            <p:nvPr/>
          </p:nvSpPr>
          <p:spPr bwMode="auto">
            <a:xfrm>
              <a:off x="157234" y="309477"/>
              <a:ext cx="47421" cy="44924"/>
            </a:xfrm>
            <a:prstGeom prst="rect">
              <a:avLst/>
            </a:pr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>
                <a:latin typeface="+mj-lt"/>
                <a:ea typeface="微软雅黑" pitchFamily="34" charset="-122"/>
                <a:cs typeface="Calibri" pitchFamily="34" charset="0"/>
                <a:sym typeface="Calibri" pitchFamily="34" charset="0"/>
              </a:endParaRPr>
            </a:p>
          </p:txBody>
        </p:sp>
        <p:sp>
          <p:nvSpPr>
            <p:cNvPr id="48" name="Rectangle 25"/>
            <p:cNvSpPr>
              <a:spLocks noChangeArrowheads="1"/>
            </p:cNvSpPr>
            <p:nvPr/>
          </p:nvSpPr>
          <p:spPr bwMode="auto">
            <a:xfrm>
              <a:off x="79865" y="237099"/>
              <a:ext cx="49916" cy="47421"/>
            </a:xfrm>
            <a:prstGeom prst="rect">
              <a:avLst/>
            </a:pr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>
                <a:latin typeface="+mj-lt"/>
                <a:ea typeface="微软雅黑" pitchFamily="34" charset="-122"/>
                <a:cs typeface="Calibri" pitchFamily="34" charset="0"/>
                <a:sym typeface="Calibri" pitchFamily="34" charset="0"/>
              </a:endParaRPr>
            </a:p>
          </p:txBody>
        </p:sp>
        <p:sp>
          <p:nvSpPr>
            <p:cNvPr id="49" name="Rectangle 26"/>
            <p:cNvSpPr>
              <a:spLocks noChangeArrowheads="1"/>
            </p:cNvSpPr>
            <p:nvPr/>
          </p:nvSpPr>
          <p:spPr bwMode="auto">
            <a:xfrm>
              <a:off x="79865" y="309477"/>
              <a:ext cx="49916" cy="44924"/>
            </a:xfrm>
            <a:prstGeom prst="rect">
              <a:avLst/>
            </a:pr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>
                <a:latin typeface="+mj-lt"/>
                <a:ea typeface="微软雅黑" pitchFamily="34" charset="-122"/>
                <a:cs typeface="Calibri" pitchFamily="34" charset="0"/>
                <a:sym typeface="Calibri" pitchFamily="34" charset="0"/>
              </a:endParaRPr>
            </a:p>
          </p:txBody>
        </p:sp>
        <p:sp>
          <p:nvSpPr>
            <p:cNvPr id="51" name="Rectangle 27"/>
            <p:cNvSpPr>
              <a:spLocks noChangeArrowheads="1"/>
            </p:cNvSpPr>
            <p:nvPr/>
          </p:nvSpPr>
          <p:spPr bwMode="auto">
            <a:xfrm>
              <a:off x="232107" y="309477"/>
              <a:ext cx="49916" cy="44924"/>
            </a:xfrm>
            <a:prstGeom prst="rect">
              <a:avLst/>
            </a:pr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>
                <a:latin typeface="+mj-lt"/>
                <a:ea typeface="微软雅黑" pitchFamily="34" charset="-122"/>
                <a:cs typeface="Calibri" pitchFamily="34" charset="0"/>
                <a:sym typeface="Calibri" pitchFamily="34" charset="0"/>
              </a:endParaRPr>
            </a:p>
          </p:txBody>
        </p:sp>
        <p:sp>
          <p:nvSpPr>
            <p:cNvPr id="52" name="Rectangle 28"/>
            <p:cNvSpPr>
              <a:spLocks noChangeArrowheads="1"/>
            </p:cNvSpPr>
            <p:nvPr/>
          </p:nvSpPr>
          <p:spPr bwMode="auto">
            <a:xfrm>
              <a:off x="309477" y="309477"/>
              <a:ext cx="49916" cy="44924"/>
            </a:xfrm>
            <a:prstGeom prst="rect">
              <a:avLst/>
            </a:pr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>
                <a:latin typeface="+mj-lt"/>
                <a:ea typeface="微软雅黑" pitchFamily="34" charset="-122"/>
                <a:cs typeface="Calibri" pitchFamily="34" charset="0"/>
                <a:sym typeface="Calibri" pitchFamily="34" charset="0"/>
              </a:endParaRPr>
            </a:p>
          </p:txBody>
        </p:sp>
        <p:sp>
          <p:nvSpPr>
            <p:cNvPr id="53" name="Freeform 29"/>
            <p:cNvSpPr>
              <a:spLocks noEditPoints="1" noChangeArrowheads="1"/>
            </p:cNvSpPr>
            <p:nvPr/>
          </p:nvSpPr>
          <p:spPr bwMode="auto">
            <a:xfrm>
              <a:off x="0" y="29950"/>
              <a:ext cx="439257" cy="394333"/>
            </a:xfrm>
            <a:custGeom>
              <a:avLst/>
              <a:gdLst>
                <a:gd name="T0" fmla="*/ 174 w 176"/>
                <a:gd name="T1" fmla="*/ 0 h 158"/>
                <a:gd name="T2" fmla="*/ 150 w 176"/>
                <a:gd name="T3" fmla="*/ 0 h 158"/>
                <a:gd name="T4" fmla="*/ 150 w 176"/>
                <a:gd name="T5" fmla="*/ 16 h 158"/>
                <a:gd name="T6" fmla="*/ 126 w 176"/>
                <a:gd name="T7" fmla="*/ 16 h 158"/>
                <a:gd name="T8" fmla="*/ 126 w 176"/>
                <a:gd name="T9" fmla="*/ 0 h 158"/>
                <a:gd name="T10" fmla="*/ 52 w 176"/>
                <a:gd name="T11" fmla="*/ 0 h 158"/>
                <a:gd name="T12" fmla="*/ 52 w 176"/>
                <a:gd name="T13" fmla="*/ 16 h 158"/>
                <a:gd name="T14" fmla="*/ 28 w 176"/>
                <a:gd name="T15" fmla="*/ 16 h 158"/>
                <a:gd name="T16" fmla="*/ 28 w 176"/>
                <a:gd name="T17" fmla="*/ 0 h 158"/>
                <a:gd name="T18" fmla="*/ 0 w 176"/>
                <a:gd name="T19" fmla="*/ 0 h 158"/>
                <a:gd name="T20" fmla="*/ 0 w 176"/>
                <a:gd name="T21" fmla="*/ 158 h 158"/>
                <a:gd name="T22" fmla="*/ 13 w 176"/>
                <a:gd name="T23" fmla="*/ 158 h 158"/>
                <a:gd name="T24" fmla="*/ 162 w 176"/>
                <a:gd name="T25" fmla="*/ 158 h 158"/>
                <a:gd name="T26" fmla="*/ 176 w 176"/>
                <a:gd name="T27" fmla="*/ 158 h 158"/>
                <a:gd name="T28" fmla="*/ 174 w 176"/>
                <a:gd name="T29" fmla="*/ 0 h 158"/>
                <a:gd name="T30" fmla="*/ 162 w 176"/>
                <a:gd name="T31" fmla="*/ 144 h 158"/>
                <a:gd name="T32" fmla="*/ 13 w 176"/>
                <a:gd name="T33" fmla="*/ 144 h 158"/>
                <a:gd name="T34" fmla="*/ 13 w 176"/>
                <a:gd name="T35" fmla="*/ 44 h 158"/>
                <a:gd name="T36" fmla="*/ 162 w 176"/>
                <a:gd name="T37" fmla="*/ 44 h 158"/>
                <a:gd name="T38" fmla="*/ 162 w 176"/>
                <a:gd name="T39" fmla="*/ 144 h 1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6"/>
                <a:gd name="T61" fmla="*/ 0 h 158"/>
                <a:gd name="T62" fmla="*/ 176 w 176"/>
                <a:gd name="T63" fmla="*/ 158 h 1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6" h="158">
                  <a:moveTo>
                    <a:pt x="174" y="0"/>
                  </a:moveTo>
                  <a:lnTo>
                    <a:pt x="150" y="0"/>
                  </a:lnTo>
                  <a:lnTo>
                    <a:pt x="150" y="16"/>
                  </a:lnTo>
                  <a:lnTo>
                    <a:pt x="126" y="16"/>
                  </a:lnTo>
                  <a:lnTo>
                    <a:pt x="126" y="0"/>
                  </a:lnTo>
                  <a:lnTo>
                    <a:pt x="52" y="0"/>
                  </a:lnTo>
                  <a:lnTo>
                    <a:pt x="52" y="16"/>
                  </a:lnTo>
                  <a:lnTo>
                    <a:pt x="28" y="1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158"/>
                  </a:lnTo>
                  <a:lnTo>
                    <a:pt x="13" y="158"/>
                  </a:lnTo>
                  <a:lnTo>
                    <a:pt x="162" y="158"/>
                  </a:lnTo>
                  <a:lnTo>
                    <a:pt x="176" y="158"/>
                  </a:lnTo>
                  <a:lnTo>
                    <a:pt x="174" y="0"/>
                  </a:lnTo>
                  <a:close/>
                  <a:moveTo>
                    <a:pt x="162" y="144"/>
                  </a:moveTo>
                  <a:lnTo>
                    <a:pt x="13" y="144"/>
                  </a:lnTo>
                  <a:lnTo>
                    <a:pt x="13" y="44"/>
                  </a:lnTo>
                  <a:lnTo>
                    <a:pt x="162" y="44"/>
                  </a:lnTo>
                  <a:lnTo>
                    <a:pt x="162" y="144"/>
                  </a:lnTo>
                  <a:close/>
                </a:path>
              </a:pathLst>
            </a:cu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>
                <a:latin typeface="+mj-lt"/>
                <a:ea typeface="微软雅黑" pitchFamily="34" charset="-122"/>
                <a:cs typeface="Calibri" pitchFamily="34" charset="0"/>
                <a:sym typeface="Calibri" pitchFamily="34" charset="0"/>
              </a:endParaRPr>
            </a:p>
          </p:txBody>
        </p:sp>
        <p:sp>
          <p:nvSpPr>
            <p:cNvPr id="54" name="Rectangle 30"/>
            <p:cNvSpPr>
              <a:spLocks noChangeArrowheads="1"/>
            </p:cNvSpPr>
            <p:nvPr/>
          </p:nvSpPr>
          <p:spPr bwMode="auto">
            <a:xfrm>
              <a:off x="82360" y="0"/>
              <a:ext cx="37438" cy="59899"/>
            </a:xfrm>
            <a:prstGeom prst="rect">
              <a:avLst/>
            </a:pr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>
                <a:latin typeface="+mj-lt"/>
                <a:ea typeface="微软雅黑" pitchFamily="34" charset="-122"/>
                <a:cs typeface="Calibri" pitchFamily="34" charset="0"/>
                <a:sym typeface="Calibri" pitchFamily="34" charset="0"/>
              </a:endParaRPr>
            </a:p>
          </p:txBody>
        </p:sp>
        <p:sp>
          <p:nvSpPr>
            <p:cNvPr id="55" name="Rectangle 31"/>
            <p:cNvSpPr>
              <a:spLocks noChangeArrowheads="1"/>
            </p:cNvSpPr>
            <p:nvPr/>
          </p:nvSpPr>
          <p:spPr bwMode="auto">
            <a:xfrm>
              <a:off x="329443" y="0"/>
              <a:ext cx="34941" cy="59899"/>
            </a:xfrm>
            <a:prstGeom prst="rect">
              <a:avLst/>
            </a:prstGeom>
            <a:grpFill/>
            <a:ln w="9525" cmpd="sng">
              <a:noFill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>
                <a:latin typeface="+mj-lt"/>
                <a:ea typeface="微软雅黑" pitchFamily="34" charset="-122"/>
                <a:cs typeface="Calibri" pitchFamily="34" charset="0"/>
                <a:sym typeface="Calibri" pitchFamily="34" charset="0"/>
              </a:endParaRPr>
            </a:p>
          </p:txBody>
        </p:sp>
      </p:grpSp>
      <p:sp>
        <p:nvSpPr>
          <p:cNvPr id="56" name="矩形 67"/>
          <p:cNvSpPr>
            <a:spLocks noChangeArrowheads="1"/>
          </p:cNvSpPr>
          <p:nvPr/>
        </p:nvSpPr>
        <p:spPr bwMode="auto">
          <a:xfrm>
            <a:off x="2087944" y="5037197"/>
            <a:ext cx="237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tr-TR" altLang="zh-CN" sz="2000" dirty="0">
                <a:latin typeface="+mj-lt"/>
                <a:ea typeface="微软雅黑" pitchFamily="34" charset="-122"/>
                <a:sym typeface="方正兰亭黑_GBK" pitchFamily="2" charset="-122"/>
              </a:rPr>
              <a:t>TITLE HERE</a:t>
            </a:r>
            <a:endParaRPr lang="en-US" sz="2000" dirty="0">
              <a:latin typeface="+mj-lt"/>
              <a:ea typeface="微软雅黑" pitchFamily="34" charset="-122"/>
              <a:sym typeface="方正兰亭黑_GBK" pitchFamily="2" charset="-122"/>
            </a:endParaRPr>
          </a:p>
        </p:txBody>
      </p:sp>
      <p:sp>
        <p:nvSpPr>
          <p:cNvPr id="57" name="矩形 47"/>
          <p:cNvSpPr>
            <a:spLocks noChangeArrowheads="1"/>
          </p:cNvSpPr>
          <p:nvPr/>
        </p:nvSpPr>
        <p:spPr bwMode="auto">
          <a:xfrm>
            <a:off x="2087944" y="5405497"/>
            <a:ext cx="23733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latin typeface="+mj-lt"/>
                <a:ea typeface="微软雅黑" pitchFamily="34" charset="-122"/>
                <a:sym typeface="方正兰亭黑_GBK" pitchFamily="2" charset="-122"/>
              </a:rPr>
              <a:t>Go ahead and replace it with your own text.</a:t>
            </a:r>
            <a:endParaRPr lang="zh-CN" altLang="en-US" sz="1400" dirty="0">
              <a:latin typeface="+mj-lt"/>
              <a:ea typeface="微软雅黑" pitchFamily="34" charset="-122"/>
              <a:sym typeface="方正兰亭黑_GBK" pitchFamily="2" charset="-122"/>
            </a:endParaRPr>
          </a:p>
        </p:txBody>
      </p:sp>
      <p:sp>
        <p:nvSpPr>
          <p:cNvPr id="58" name="矩形 69"/>
          <p:cNvSpPr>
            <a:spLocks noChangeArrowheads="1"/>
          </p:cNvSpPr>
          <p:nvPr/>
        </p:nvSpPr>
        <p:spPr bwMode="auto">
          <a:xfrm>
            <a:off x="5626185" y="5057676"/>
            <a:ext cx="237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tr-TR" altLang="zh-CN" sz="2000" dirty="0">
                <a:latin typeface="+mj-lt"/>
                <a:ea typeface="微软雅黑" pitchFamily="34" charset="-122"/>
                <a:sym typeface="方正兰亭黑_GBK" pitchFamily="2" charset="-122"/>
              </a:rPr>
              <a:t>TITLE HERE</a:t>
            </a:r>
            <a:endParaRPr lang="en-US" sz="2000" dirty="0">
              <a:latin typeface="+mj-lt"/>
              <a:ea typeface="微软雅黑" pitchFamily="34" charset="-122"/>
              <a:sym typeface="方正兰亭黑_GBK" pitchFamily="2" charset="-122"/>
            </a:endParaRPr>
          </a:p>
        </p:txBody>
      </p:sp>
      <p:sp>
        <p:nvSpPr>
          <p:cNvPr id="59" name="矩形 47"/>
          <p:cNvSpPr>
            <a:spLocks noChangeArrowheads="1"/>
          </p:cNvSpPr>
          <p:nvPr/>
        </p:nvSpPr>
        <p:spPr bwMode="auto">
          <a:xfrm>
            <a:off x="5626185" y="5427564"/>
            <a:ext cx="23733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latin typeface="+mj-lt"/>
                <a:ea typeface="微软雅黑" pitchFamily="34" charset="-122"/>
                <a:sym typeface="方正兰亭黑_GBK" pitchFamily="2" charset="-122"/>
              </a:rPr>
              <a:t>Go ahead and replace it with your own text.</a:t>
            </a:r>
            <a:r>
              <a:rPr lang="zh-CN" altLang="en-US" sz="1400" dirty="0">
                <a:latin typeface="+mj-lt"/>
                <a:ea typeface="微软雅黑" pitchFamily="34" charset="-122"/>
                <a:sym typeface="方正兰亭黑_GBK" pitchFamily="2" charset="-122"/>
              </a:rPr>
              <a:t>。</a:t>
            </a:r>
          </a:p>
        </p:txBody>
      </p:sp>
      <p:sp>
        <p:nvSpPr>
          <p:cNvPr id="60" name="矩形 71"/>
          <p:cNvSpPr>
            <a:spLocks noChangeArrowheads="1"/>
          </p:cNvSpPr>
          <p:nvPr/>
        </p:nvSpPr>
        <p:spPr bwMode="auto">
          <a:xfrm>
            <a:off x="9122494" y="5057676"/>
            <a:ext cx="237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r>
              <a:rPr lang="tr-TR" altLang="zh-CN" sz="2000" dirty="0">
                <a:latin typeface="+mj-lt"/>
                <a:ea typeface="微软雅黑" pitchFamily="34" charset="-122"/>
                <a:sym typeface="方正兰亭黑_GBK" pitchFamily="2" charset="-122"/>
              </a:rPr>
              <a:t>TITLE HERE</a:t>
            </a:r>
            <a:endParaRPr lang="en-US" sz="2000" dirty="0">
              <a:latin typeface="+mj-lt"/>
              <a:ea typeface="微软雅黑" pitchFamily="34" charset="-122"/>
              <a:sym typeface="方正兰亭黑_GBK" pitchFamily="2" charset="-122"/>
            </a:endParaRPr>
          </a:p>
        </p:txBody>
      </p:sp>
      <p:sp>
        <p:nvSpPr>
          <p:cNvPr id="61" name="矩形 47"/>
          <p:cNvSpPr>
            <a:spLocks noChangeArrowheads="1"/>
          </p:cNvSpPr>
          <p:nvPr/>
        </p:nvSpPr>
        <p:spPr bwMode="auto">
          <a:xfrm>
            <a:off x="9122494" y="5413276"/>
            <a:ext cx="23733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latin typeface="+mj-lt"/>
                <a:ea typeface="微软雅黑" pitchFamily="34" charset="-122"/>
                <a:sym typeface="方正兰亭黑_GBK" pitchFamily="2" charset="-122"/>
              </a:rPr>
              <a:t>Go ahead and replace it with your own text.</a:t>
            </a:r>
            <a:endParaRPr lang="zh-CN" altLang="en-US" sz="1400" dirty="0">
              <a:latin typeface="+mj-lt"/>
              <a:ea typeface="微软雅黑" pitchFamily="34" charset="-122"/>
              <a:sym typeface="方正兰亭黑_GBK" pitchFamily="2" charset="-122"/>
            </a:endParaRPr>
          </a:p>
        </p:txBody>
      </p:sp>
      <p:sp>
        <p:nvSpPr>
          <p:cNvPr id="62" name="任意多边形 75"/>
          <p:cNvSpPr>
            <a:spLocks noChangeArrowheads="1"/>
          </p:cNvSpPr>
          <p:nvPr/>
        </p:nvSpPr>
        <p:spPr bwMode="auto">
          <a:xfrm>
            <a:off x="4752773" y="5324158"/>
            <a:ext cx="541858" cy="387090"/>
          </a:xfrm>
          <a:custGeom>
            <a:avLst/>
            <a:gdLst>
              <a:gd name="T0" fmla="*/ 207769 w 613253"/>
              <a:gd name="T1" fmla="*/ 130508 h 438850"/>
              <a:gd name="T2" fmla="*/ 212079 w 613253"/>
              <a:gd name="T3" fmla="*/ 145237 h 438850"/>
              <a:gd name="T4" fmla="*/ 188389 w 613253"/>
              <a:gd name="T5" fmla="*/ 197985 h 438850"/>
              <a:gd name="T6" fmla="*/ 188055 w 613253"/>
              <a:gd name="T7" fmla="*/ 197985 h 438850"/>
              <a:gd name="T8" fmla="*/ 188289 w 613253"/>
              <a:gd name="T9" fmla="*/ 198207 h 438850"/>
              <a:gd name="T10" fmla="*/ 188055 w 613253"/>
              <a:gd name="T11" fmla="*/ 198727 h 438850"/>
              <a:gd name="T12" fmla="*/ 188836 w 613253"/>
              <a:gd name="T13" fmla="*/ 198727 h 438850"/>
              <a:gd name="T14" fmla="*/ 215363 w 613253"/>
              <a:gd name="T15" fmla="*/ 223938 h 438850"/>
              <a:gd name="T16" fmla="*/ 241890 w 613253"/>
              <a:gd name="T17" fmla="*/ 198727 h 438850"/>
              <a:gd name="T18" fmla="*/ 242670 w 613253"/>
              <a:gd name="T19" fmla="*/ 198727 h 438850"/>
              <a:gd name="T20" fmla="*/ 242437 w 613253"/>
              <a:gd name="T21" fmla="*/ 198206 h 438850"/>
              <a:gd name="T22" fmla="*/ 242670 w 613253"/>
              <a:gd name="T23" fmla="*/ 197985 h 438850"/>
              <a:gd name="T24" fmla="*/ 242338 w 613253"/>
              <a:gd name="T25" fmla="*/ 197985 h 438850"/>
              <a:gd name="T26" fmla="*/ 218647 w 613253"/>
              <a:gd name="T27" fmla="*/ 145236 h 438850"/>
              <a:gd name="T28" fmla="*/ 222957 w 613253"/>
              <a:gd name="T29" fmla="*/ 130508 h 438850"/>
              <a:gd name="T30" fmla="*/ 84310 w 613253"/>
              <a:gd name="T31" fmla="*/ 115854 h 438850"/>
              <a:gd name="T32" fmla="*/ 87804 w 613253"/>
              <a:gd name="T33" fmla="*/ 127789 h 438850"/>
              <a:gd name="T34" fmla="*/ 68608 w 613253"/>
              <a:gd name="T35" fmla="*/ 170529 h 438850"/>
              <a:gd name="T36" fmla="*/ 68337 w 613253"/>
              <a:gd name="T37" fmla="*/ 170529 h 438850"/>
              <a:gd name="T38" fmla="*/ 68526 w 613253"/>
              <a:gd name="T39" fmla="*/ 170710 h 438850"/>
              <a:gd name="T40" fmla="*/ 68338 w 613253"/>
              <a:gd name="T41" fmla="*/ 171130 h 438850"/>
              <a:gd name="T42" fmla="*/ 68970 w 613253"/>
              <a:gd name="T43" fmla="*/ 171130 h 438850"/>
              <a:gd name="T44" fmla="*/ 90465 w 613253"/>
              <a:gd name="T45" fmla="*/ 191558 h 438850"/>
              <a:gd name="T46" fmla="*/ 111958 w 613253"/>
              <a:gd name="T47" fmla="*/ 171130 h 438850"/>
              <a:gd name="T48" fmla="*/ 112592 w 613253"/>
              <a:gd name="T49" fmla="*/ 171130 h 438850"/>
              <a:gd name="T50" fmla="*/ 112402 w 613253"/>
              <a:gd name="T51" fmla="*/ 170710 h 438850"/>
              <a:gd name="T52" fmla="*/ 112591 w 613253"/>
              <a:gd name="T53" fmla="*/ 170529 h 438850"/>
              <a:gd name="T54" fmla="*/ 112321 w 613253"/>
              <a:gd name="T55" fmla="*/ 170529 h 438850"/>
              <a:gd name="T56" fmla="*/ 93126 w 613253"/>
              <a:gd name="T57" fmla="*/ 127787 h 438850"/>
              <a:gd name="T58" fmla="*/ 96618 w 613253"/>
              <a:gd name="T59" fmla="*/ 115854 h 438850"/>
              <a:gd name="T60" fmla="*/ 215654 w 613253"/>
              <a:gd name="T61" fmla="*/ 0 h 438850"/>
              <a:gd name="T62" fmla="*/ 276258 w 613253"/>
              <a:gd name="T63" fmla="*/ 61546 h 438850"/>
              <a:gd name="T64" fmla="*/ 243401 w 613253"/>
              <a:gd name="T65" fmla="*/ 115409 h 438850"/>
              <a:gd name="T66" fmla="*/ 243401 w 613253"/>
              <a:gd name="T67" fmla="*/ 123755 h 438850"/>
              <a:gd name="T68" fmla="*/ 328476 w 613253"/>
              <a:gd name="T69" fmla="*/ 209699 h 438850"/>
              <a:gd name="T70" fmla="*/ 213465 w 613253"/>
              <a:gd name="T71" fmla="*/ 235062 h 438850"/>
              <a:gd name="T72" fmla="*/ 103716 w 613253"/>
              <a:gd name="T73" fmla="*/ 211948 h 438850"/>
              <a:gd name="T74" fmla="*/ 108882 w 613253"/>
              <a:gd name="T75" fmla="*/ 198421 h 438850"/>
              <a:gd name="T76" fmla="*/ 88926 w 613253"/>
              <a:gd name="T77" fmla="*/ 200571 h 438850"/>
              <a:gd name="T78" fmla="*/ 0 w 613253"/>
              <a:gd name="T79" fmla="*/ 181843 h 438850"/>
              <a:gd name="T80" fmla="*/ 67037 w 613253"/>
              <a:gd name="T81" fmla="*/ 111153 h 438850"/>
              <a:gd name="T82" fmla="*/ 67037 w 613253"/>
              <a:gd name="T83" fmla="*/ 102811 h 438850"/>
              <a:gd name="T84" fmla="*/ 41595 w 613253"/>
              <a:gd name="T85" fmla="*/ 59977 h 438850"/>
              <a:gd name="T86" fmla="*/ 90700 w 613253"/>
              <a:gd name="T87" fmla="*/ 10107 h 438850"/>
              <a:gd name="T88" fmla="*/ 139807 w 613253"/>
              <a:gd name="T89" fmla="*/ 59977 h 438850"/>
              <a:gd name="T90" fmla="*/ 113183 w 613253"/>
              <a:gd name="T91" fmla="*/ 103620 h 438850"/>
              <a:gd name="T92" fmla="*/ 113183 w 613253"/>
              <a:gd name="T93" fmla="*/ 110382 h 438850"/>
              <a:gd name="T94" fmla="*/ 156850 w 613253"/>
              <a:gd name="T95" fmla="*/ 135267 h 438850"/>
              <a:gd name="T96" fmla="*/ 158036 w 613253"/>
              <a:gd name="T97" fmla="*/ 136836 h 438850"/>
              <a:gd name="T98" fmla="*/ 186449 w 613253"/>
              <a:gd name="T99" fmla="*/ 124706 h 438850"/>
              <a:gd name="T100" fmla="*/ 186449 w 613253"/>
              <a:gd name="T101" fmla="*/ 114411 h 438850"/>
              <a:gd name="T102" fmla="*/ 155050 w 613253"/>
              <a:gd name="T103" fmla="*/ 61546 h 438850"/>
              <a:gd name="T104" fmla="*/ 215654 w 613253"/>
              <a:gd name="T105" fmla="*/ 0 h 43885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13253"/>
              <a:gd name="T160" fmla="*/ 0 h 438850"/>
              <a:gd name="T161" fmla="*/ 613253 w 613253"/>
              <a:gd name="T162" fmla="*/ 438850 h 43885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13253" h="438850">
                <a:moveTo>
                  <a:pt x="387898" y="243653"/>
                </a:moveTo>
                <a:lnTo>
                  <a:pt x="395944" y="271151"/>
                </a:lnTo>
                <a:lnTo>
                  <a:pt x="351715" y="369631"/>
                </a:lnTo>
                <a:lnTo>
                  <a:pt x="351092" y="369631"/>
                </a:lnTo>
                <a:lnTo>
                  <a:pt x="351529" y="370046"/>
                </a:lnTo>
                <a:lnTo>
                  <a:pt x="351093" y="371017"/>
                </a:lnTo>
                <a:lnTo>
                  <a:pt x="352550" y="371017"/>
                </a:lnTo>
                <a:lnTo>
                  <a:pt x="402076" y="418085"/>
                </a:lnTo>
                <a:lnTo>
                  <a:pt x="451601" y="371017"/>
                </a:lnTo>
                <a:lnTo>
                  <a:pt x="453059" y="371017"/>
                </a:lnTo>
                <a:lnTo>
                  <a:pt x="452623" y="370045"/>
                </a:lnTo>
                <a:lnTo>
                  <a:pt x="453059" y="369631"/>
                </a:lnTo>
                <a:lnTo>
                  <a:pt x="452437" y="369631"/>
                </a:lnTo>
                <a:lnTo>
                  <a:pt x="408207" y="271149"/>
                </a:lnTo>
                <a:lnTo>
                  <a:pt x="416253" y="243653"/>
                </a:lnTo>
                <a:lnTo>
                  <a:pt x="387898" y="243653"/>
                </a:lnTo>
                <a:close/>
                <a:moveTo>
                  <a:pt x="157406" y="216295"/>
                </a:moveTo>
                <a:lnTo>
                  <a:pt x="163926" y="238576"/>
                </a:lnTo>
                <a:lnTo>
                  <a:pt x="128088" y="318371"/>
                </a:lnTo>
                <a:lnTo>
                  <a:pt x="127583" y="318371"/>
                </a:lnTo>
                <a:lnTo>
                  <a:pt x="127937" y="318708"/>
                </a:lnTo>
                <a:lnTo>
                  <a:pt x="127584" y="319494"/>
                </a:lnTo>
                <a:lnTo>
                  <a:pt x="128765" y="319494"/>
                </a:lnTo>
                <a:lnTo>
                  <a:pt x="168894" y="357632"/>
                </a:lnTo>
                <a:lnTo>
                  <a:pt x="209023" y="319494"/>
                </a:lnTo>
                <a:lnTo>
                  <a:pt x="210205" y="319494"/>
                </a:lnTo>
                <a:lnTo>
                  <a:pt x="209851" y="318707"/>
                </a:lnTo>
                <a:lnTo>
                  <a:pt x="210204" y="318371"/>
                </a:lnTo>
                <a:lnTo>
                  <a:pt x="209701" y="318371"/>
                </a:lnTo>
                <a:lnTo>
                  <a:pt x="173862" y="238574"/>
                </a:lnTo>
                <a:lnTo>
                  <a:pt x="180381" y="216295"/>
                </a:lnTo>
                <a:lnTo>
                  <a:pt x="157406" y="216295"/>
                </a:lnTo>
                <a:close/>
                <a:moveTo>
                  <a:pt x="402620" y="0"/>
                </a:moveTo>
                <a:cubicBezTo>
                  <a:pt x="465109" y="0"/>
                  <a:pt x="515766" y="51445"/>
                  <a:pt x="515766" y="114905"/>
                </a:cubicBezTo>
                <a:cubicBezTo>
                  <a:pt x="515766" y="159138"/>
                  <a:pt x="491155" y="197534"/>
                  <a:pt x="454423" y="215466"/>
                </a:cubicBezTo>
                <a:lnTo>
                  <a:pt x="454423" y="231044"/>
                </a:lnTo>
                <a:cubicBezTo>
                  <a:pt x="531505" y="249779"/>
                  <a:pt x="592702" y="311734"/>
                  <a:pt x="613253" y="391500"/>
                </a:cubicBezTo>
                <a:cubicBezTo>
                  <a:pt x="550688" y="422070"/>
                  <a:pt x="477097" y="438850"/>
                  <a:pt x="398531" y="438850"/>
                </a:cubicBezTo>
                <a:cubicBezTo>
                  <a:pt x="323987" y="438850"/>
                  <a:pt x="253921" y="423744"/>
                  <a:pt x="193634" y="395700"/>
                </a:cubicBezTo>
                <a:lnTo>
                  <a:pt x="203279" y="370444"/>
                </a:lnTo>
                <a:lnTo>
                  <a:pt x="166022" y="374457"/>
                </a:lnTo>
                <a:cubicBezTo>
                  <a:pt x="105620" y="374457"/>
                  <a:pt x="48848" y="362217"/>
                  <a:pt x="0" y="339494"/>
                </a:cubicBezTo>
                <a:cubicBezTo>
                  <a:pt x="15404" y="274815"/>
                  <a:pt x="63667" y="224043"/>
                  <a:pt x="125154" y="207518"/>
                </a:cubicBezTo>
                <a:lnTo>
                  <a:pt x="125154" y="191945"/>
                </a:lnTo>
                <a:cubicBezTo>
                  <a:pt x="96529" y="177233"/>
                  <a:pt x="77656" y="146842"/>
                  <a:pt x="77656" y="111974"/>
                </a:cubicBezTo>
                <a:cubicBezTo>
                  <a:pt x="77656" y="60554"/>
                  <a:pt x="118702" y="18870"/>
                  <a:pt x="169335" y="18870"/>
                </a:cubicBezTo>
                <a:cubicBezTo>
                  <a:pt x="219968" y="18870"/>
                  <a:pt x="261014" y="60554"/>
                  <a:pt x="261014" y="111974"/>
                </a:cubicBezTo>
                <a:cubicBezTo>
                  <a:pt x="261014" y="147815"/>
                  <a:pt x="241072" y="178926"/>
                  <a:pt x="211310" y="193456"/>
                </a:cubicBezTo>
                <a:lnTo>
                  <a:pt x="211310" y="206078"/>
                </a:lnTo>
                <a:cubicBezTo>
                  <a:pt x="242539" y="213668"/>
                  <a:pt x="270549" y="230014"/>
                  <a:pt x="292834" y="252540"/>
                </a:cubicBezTo>
                <a:lnTo>
                  <a:pt x="295048" y="255467"/>
                </a:lnTo>
                <a:lnTo>
                  <a:pt x="348094" y="232822"/>
                </a:lnTo>
                <a:lnTo>
                  <a:pt x="348094" y="213602"/>
                </a:lnTo>
                <a:cubicBezTo>
                  <a:pt x="312767" y="195444"/>
                  <a:pt x="289474" y="157937"/>
                  <a:pt x="289474" y="114905"/>
                </a:cubicBezTo>
                <a:cubicBezTo>
                  <a:pt x="289474" y="51445"/>
                  <a:pt x="340131" y="0"/>
                  <a:pt x="4026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endParaRPr lang="zh-CN" altLang="en-US">
              <a:latin typeface="+mj-lt"/>
            </a:endParaRPr>
          </a:p>
        </p:txBody>
      </p:sp>
      <p:sp>
        <p:nvSpPr>
          <p:cNvPr id="63" name="Freeform 35"/>
          <p:cNvSpPr>
            <a:spLocks noEditPoints="1" noChangeArrowheads="1"/>
          </p:cNvSpPr>
          <p:nvPr/>
        </p:nvSpPr>
        <p:spPr bwMode="auto">
          <a:xfrm>
            <a:off x="1274660" y="5338088"/>
            <a:ext cx="421602" cy="284505"/>
          </a:xfrm>
          <a:custGeom>
            <a:avLst/>
            <a:gdLst>
              <a:gd name="T0" fmla="*/ 2147483647 w 157"/>
              <a:gd name="T1" fmla="*/ 2147483647 h 106"/>
              <a:gd name="T2" fmla="*/ 2147483647 w 157"/>
              <a:gd name="T3" fmla="*/ 2147483647 h 106"/>
              <a:gd name="T4" fmla="*/ 2147483647 w 157"/>
              <a:gd name="T5" fmla="*/ 0 h 106"/>
              <a:gd name="T6" fmla="*/ 2147483647 w 157"/>
              <a:gd name="T7" fmla="*/ 2147483647 h 106"/>
              <a:gd name="T8" fmla="*/ 2147483647 w 157"/>
              <a:gd name="T9" fmla="*/ 2147483647 h 106"/>
              <a:gd name="T10" fmla="*/ 2147483647 w 157"/>
              <a:gd name="T11" fmla="*/ 2147483647 h 106"/>
              <a:gd name="T12" fmla="*/ 2147483647 w 157"/>
              <a:gd name="T13" fmla="*/ 2147483647 h 106"/>
              <a:gd name="T14" fmla="*/ 0 w 157"/>
              <a:gd name="T15" fmla="*/ 2147483647 h 106"/>
              <a:gd name="T16" fmla="*/ 2147483647 w 157"/>
              <a:gd name="T17" fmla="*/ 2147483647 h 106"/>
              <a:gd name="T18" fmla="*/ 2147483647 w 157"/>
              <a:gd name="T19" fmla="*/ 2147483647 h 106"/>
              <a:gd name="T20" fmla="*/ 2147483647 w 157"/>
              <a:gd name="T21" fmla="*/ 2147483647 h 106"/>
              <a:gd name="T22" fmla="*/ 2147483647 w 157"/>
              <a:gd name="T23" fmla="*/ 2147483647 h 106"/>
              <a:gd name="T24" fmla="*/ 2147483647 w 157"/>
              <a:gd name="T25" fmla="*/ 2147483647 h 106"/>
              <a:gd name="T26" fmla="*/ 2147483647 w 157"/>
              <a:gd name="T27" fmla="*/ 2147483647 h 106"/>
              <a:gd name="T28" fmla="*/ 2147483647 w 157"/>
              <a:gd name="T29" fmla="*/ 2147483647 h 106"/>
              <a:gd name="T30" fmla="*/ 2147483647 w 157"/>
              <a:gd name="T31" fmla="*/ 2147483647 h 106"/>
              <a:gd name="T32" fmla="*/ 2147483647 w 157"/>
              <a:gd name="T33" fmla="*/ 2147483647 h 106"/>
              <a:gd name="T34" fmla="*/ 2147483647 w 157"/>
              <a:gd name="T35" fmla="*/ 2147483647 h 106"/>
              <a:gd name="T36" fmla="*/ 2147483647 w 157"/>
              <a:gd name="T37" fmla="*/ 2147483647 h 106"/>
              <a:gd name="T38" fmla="*/ 2147483647 w 157"/>
              <a:gd name="T39" fmla="*/ 2147483647 h 106"/>
              <a:gd name="T40" fmla="*/ 2147483647 w 157"/>
              <a:gd name="T41" fmla="*/ 2147483647 h 106"/>
              <a:gd name="T42" fmla="*/ 2147483647 w 157"/>
              <a:gd name="T43" fmla="*/ 2147483647 h 106"/>
              <a:gd name="T44" fmla="*/ 2147483647 w 157"/>
              <a:gd name="T45" fmla="*/ 2147483647 h 106"/>
              <a:gd name="T46" fmla="*/ 2147483647 w 157"/>
              <a:gd name="T47" fmla="*/ 2147483647 h 106"/>
              <a:gd name="T48" fmla="*/ 2147483647 w 157"/>
              <a:gd name="T49" fmla="*/ 2147483647 h 106"/>
              <a:gd name="T50" fmla="*/ 2147483647 w 157"/>
              <a:gd name="T51" fmla="*/ 2147483647 h 106"/>
              <a:gd name="T52" fmla="*/ 2147483647 w 157"/>
              <a:gd name="T53" fmla="*/ 2147483647 h 106"/>
              <a:gd name="T54" fmla="*/ 2147483647 w 157"/>
              <a:gd name="T55" fmla="*/ 2147483647 h 106"/>
              <a:gd name="T56" fmla="*/ 2147483647 w 157"/>
              <a:gd name="T57" fmla="*/ 2147483647 h 106"/>
              <a:gd name="T58" fmla="*/ 2147483647 w 157"/>
              <a:gd name="T59" fmla="*/ 2147483647 h 106"/>
              <a:gd name="T60" fmla="*/ 2147483647 w 157"/>
              <a:gd name="T61" fmla="*/ 2147483647 h 106"/>
              <a:gd name="T62" fmla="*/ 2147483647 w 157"/>
              <a:gd name="T63" fmla="*/ 2147483647 h 106"/>
              <a:gd name="T64" fmla="*/ 2147483647 w 157"/>
              <a:gd name="T65" fmla="*/ 2147483647 h 106"/>
              <a:gd name="T66" fmla="*/ 2147483647 w 157"/>
              <a:gd name="T67" fmla="*/ 2147483647 h 106"/>
              <a:gd name="T68" fmla="*/ 2147483647 w 157"/>
              <a:gd name="T69" fmla="*/ 2147483647 h 106"/>
              <a:gd name="T70" fmla="*/ 2147483647 w 157"/>
              <a:gd name="T71" fmla="*/ 2147483647 h 106"/>
              <a:gd name="T72" fmla="*/ 2147483647 w 157"/>
              <a:gd name="T73" fmla="*/ 2147483647 h 106"/>
              <a:gd name="T74" fmla="*/ 2147483647 w 157"/>
              <a:gd name="T75" fmla="*/ 2147483647 h 10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57"/>
              <a:gd name="T115" fmla="*/ 0 h 106"/>
              <a:gd name="T116" fmla="*/ 157 w 157"/>
              <a:gd name="T117" fmla="*/ 106 h 10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57" h="106">
                <a:moveTo>
                  <a:pt x="135" y="46"/>
                </a:moveTo>
                <a:cubicBezTo>
                  <a:pt x="136" y="43"/>
                  <a:pt x="136" y="40"/>
                  <a:pt x="136" y="37"/>
                </a:cubicBezTo>
                <a:cubicBezTo>
                  <a:pt x="136" y="16"/>
                  <a:pt x="120" y="0"/>
                  <a:pt x="99" y="0"/>
                </a:cubicBezTo>
                <a:cubicBezTo>
                  <a:pt x="76" y="0"/>
                  <a:pt x="73" y="18"/>
                  <a:pt x="73" y="18"/>
                </a:cubicBezTo>
                <a:cubicBezTo>
                  <a:pt x="73" y="18"/>
                  <a:pt x="63" y="6"/>
                  <a:pt x="45" y="8"/>
                </a:cubicBezTo>
                <a:cubicBezTo>
                  <a:pt x="30" y="11"/>
                  <a:pt x="19" y="25"/>
                  <a:pt x="19" y="39"/>
                </a:cubicBezTo>
                <a:cubicBezTo>
                  <a:pt x="19" y="42"/>
                  <a:pt x="20" y="44"/>
                  <a:pt x="20" y="47"/>
                </a:cubicBezTo>
                <a:cubicBezTo>
                  <a:pt x="9" y="51"/>
                  <a:pt x="0" y="62"/>
                  <a:pt x="0" y="75"/>
                </a:cubicBezTo>
                <a:cubicBezTo>
                  <a:pt x="0" y="92"/>
                  <a:pt x="14" y="106"/>
                  <a:pt x="31" y="106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43" y="106"/>
                  <a:pt x="157" y="92"/>
                  <a:pt x="157" y="75"/>
                </a:cubicBezTo>
                <a:cubicBezTo>
                  <a:pt x="157" y="62"/>
                  <a:pt x="148" y="50"/>
                  <a:pt x="135" y="46"/>
                </a:cubicBezTo>
                <a:close/>
                <a:moveTo>
                  <a:pt x="120" y="100"/>
                </a:moveTo>
                <a:cubicBezTo>
                  <a:pt x="79" y="100"/>
                  <a:pt x="79" y="100"/>
                  <a:pt x="79" y="100"/>
                </a:cubicBezTo>
                <a:cubicBezTo>
                  <a:pt x="82" y="97"/>
                  <a:pt x="103" y="75"/>
                  <a:pt x="103" y="75"/>
                </a:cubicBezTo>
                <a:cubicBezTo>
                  <a:pt x="103" y="75"/>
                  <a:pt x="106" y="72"/>
                  <a:pt x="102" y="72"/>
                </a:cubicBezTo>
                <a:cubicBezTo>
                  <a:pt x="98" y="72"/>
                  <a:pt x="92" y="72"/>
                  <a:pt x="92" y="72"/>
                </a:cubicBezTo>
                <a:cubicBezTo>
                  <a:pt x="92" y="72"/>
                  <a:pt x="92" y="70"/>
                  <a:pt x="92" y="68"/>
                </a:cubicBezTo>
                <a:cubicBezTo>
                  <a:pt x="92" y="59"/>
                  <a:pt x="92" y="43"/>
                  <a:pt x="92" y="37"/>
                </a:cubicBezTo>
                <a:cubicBezTo>
                  <a:pt x="92" y="37"/>
                  <a:pt x="92" y="35"/>
                  <a:pt x="90" y="35"/>
                </a:cubicBezTo>
                <a:cubicBezTo>
                  <a:pt x="88" y="35"/>
                  <a:pt x="67" y="35"/>
                  <a:pt x="64" y="35"/>
                </a:cubicBezTo>
                <a:cubicBezTo>
                  <a:pt x="61" y="35"/>
                  <a:pt x="62" y="37"/>
                  <a:pt x="62" y="37"/>
                </a:cubicBezTo>
                <a:cubicBezTo>
                  <a:pt x="62" y="44"/>
                  <a:pt x="62" y="59"/>
                  <a:pt x="62" y="68"/>
                </a:cubicBezTo>
                <a:cubicBezTo>
                  <a:pt x="62" y="71"/>
                  <a:pt x="62" y="73"/>
                  <a:pt x="62" y="73"/>
                </a:cubicBezTo>
                <a:cubicBezTo>
                  <a:pt x="62" y="73"/>
                  <a:pt x="54" y="73"/>
                  <a:pt x="51" y="73"/>
                </a:cubicBezTo>
                <a:cubicBezTo>
                  <a:pt x="47" y="73"/>
                  <a:pt x="50" y="76"/>
                  <a:pt x="50" y="76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23" y="100"/>
                  <a:pt x="11" y="88"/>
                  <a:pt x="11" y="74"/>
                </a:cubicBezTo>
                <a:cubicBezTo>
                  <a:pt x="11" y="63"/>
                  <a:pt x="18" y="53"/>
                  <a:pt x="29" y="50"/>
                </a:cubicBezTo>
                <a:cubicBezTo>
                  <a:pt x="28" y="48"/>
                  <a:pt x="28" y="46"/>
                  <a:pt x="28" y="44"/>
                </a:cubicBezTo>
                <a:cubicBezTo>
                  <a:pt x="28" y="31"/>
                  <a:pt x="37" y="19"/>
                  <a:pt x="50" y="17"/>
                </a:cubicBezTo>
                <a:cubicBezTo>
                  <a:pt x="65" y="15"/>
                  <a:pt x="74" y="29"/>
                  <a:pt x="74" y="29"/>
                </a:cubicBezTo>
                <a:cubicBezTo>
                  <a:pt x="74" y="29"/>
                  <a:pt x="77" y="10"/>
                  <a:pt x="97" y="10"/>
                </a:cubicBezTo>
                <a:cubicBezTo>
                  <a:pt x="115" y="10"/>
                  <a:pt x="128" y="24"/>
                  <a:pt x="128" y="42"/>
                </a:cubicBezTo>
                <a:cubicBezTo>
                  <a:pt x="128" y="44"/>
                  <a:pt x="127" y="47"/>
                  <a:pt x="127" y="49"/>
                </a:cubicBezTo>
                <a:cubicBezTo>
                  <a:pt x="138" y="53"/>
                  <a:pt x="147" y="62"/>
                  <a:pt x="147" y="74"/>
                </a:cubicBezTo>
                <a:cubicBezTo>
                  <a:pt x="147" y="88"/>
                  <a:pt x="135" y="100"/>
                  <a:pt x="120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8242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r"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2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3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3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4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4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7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49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700"/>
                                </p:stCondLst>
                                <p:childTnLst>
                                  <p:par>
                                    <p:cTn id="53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6200"/>
                                </p:stCondLst>
                                <p:childTnLst>
                                  <p:par>
                                    <p:cTn id="57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9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6700"/>
                                </p:stCondLst>
                                <p:childTnLst>
                                  <p:par>
                                    <p:cTn id="61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3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7200"/>
                                </p:stCondLst>
                                <p:childTnLst>
                                  <p:par>
                                    <p:cTn id="6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7700"/>
                                </p:stCondLst>
                                <p:childTnLst>
                                  <p:par>
                                    <p:cTn id="69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1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8200"/>
                                </p:stCondLst>
                                <p:childTnLst>
                                  <p:par>
                                    <p:cTn id="7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5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8700"/>
                                </p:stCondLst>
                                <p:childTnLst>
                                  <p:par>
                                    <p:cTn id="77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9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38" grpId="0"/>
          <p:bldP spid="39" grpId="0"/>
          <p:bldP spid="56" grpId="0"/>
          <p:bldP spid="57" grpId="0"/>
          <p:bldP spid="58" grpId="0"/>
          <p:bldP spid="59" grpId="0"/>
          <p:bldP spid="60" grpId="0"/>
          <p:bldP spid="61" grpId="0"/>
          <p:bldP spid="62" grpId="0" animBg="1"/>
          <p:bldP spid="6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2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3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3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4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4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7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49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700"/>
                                </p:stCondLst>
                                <p:childTnLst>
                                  <p:par>
                                    <p:cTn id="53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6200"/>
                                </p:stCondLst>
                                <p:childTnLst>
                                  <p:par>
                                    <p:cTn id="57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9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6700"/>
                                </p:stCondLst>
                                <p:childTnLst>
                                  <p:par>
                                    <p:cTn id="61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3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7200"/>
                                </p:stCondLst>
                                <p:childTnLst>
                                  <p:par>
                                    <p:cTn id="6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7700"/>
                                </p:stCondLst>
                                <p:childTnLst>
                                  <p:par>
                                    <p:cTn id="69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1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8200"/>
                                </p:stCondLst>
                                <p:childTnLst>
                                  <p:par>
                                    <p:cTn id="7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5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8700"/>
                                </p:stCondLst>
                                <p:childTnLst>
                                  <p:par>
                                    <p:cTn id="77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9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9200"/>
                                </p:stCondLst>
                                <p:childTnLst>
                                  <p:par>
                                    <p:cTn id="8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/>
          <p:bldP spid="26" grpId="0"/>
          <p:bldP spid="38" grpId="0"/>
          <p:bldP spid="39" grpId="0"/>
          <p:bldP spid="56" grpId="0"/>
          <p:bldP spid="57" grpId="0"/>
          <p:bldP spid="58" grpId="0"/>
          <p:bldP spid="59" grpId="0"/>
          <p:bldP spid="60" grpId="0"/>
          <p:bldP spid="61" grpId="0"/>
          <p:bldP spid="62" grpId="0" animBg="1"/>
          <p:bldP spid="63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319025" y="439873"/>
            <a:ext cx="268794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tr-TR" altLang="zh-CN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/>
              </a:rPr>
              <a:t>TITLE HERE</a:t>
            </a:r>
            <a:endParaRPr lang="zh-CN" altLang="en-US" sz="27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微软雅黑"/>
            </a:endParaRPr>
          </a:p>
        </p:txBody>
      </p:sp>
      <p:pic>
        <p:nvPicPr>
          <p:cNvPr id="27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883" y="333450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282" y="34282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4" name="Group 52"/>
          <p:cNvGrpSpPr>
            <a:grpSpLocks/>
          </p:cNvGrpSpPr>
          <p:nvPr/>
        </p:nvGrpSpPr>
        <p:grpSpPr bwMode="auto">
          <a:xfrm>
            <a:off x="2132013" y="2760174"/>
            <a:ext cx="1981200" cy="1978025"/>
            <a:chOff x="1344" y="-2400"/>
            <a:chExt cx="2407" cy="2401"/>
          </a:xfrm>
        </p:grpSpPr>
        <p:grpSp>
          <p:nvGrpSpPr>
            <p:cNvPr id="65" name="椭圆 34"/>
            <p:cNvGrpSpPr>
              <a:grpSpLocks/>
            </p:cNvGrpSpPr>
            <p:nvPr/>
          </p:nvGrpSpPr>
          <p:grpSpPr bwMode="auto">
            <a:xfrm>
              <a:off x="1344" y="-2400"/>
              <a:ext cx="2257" cy="2261"/>
              <a:chOff x="1749552" y="1804416"/>
              <a:chExt cx="1865376" cy="1871472"/>
            </a:xfrm>
          </p:grpSpPr>
          <p:pic>
            <p:nvPicPr>
              <p:cNvPr id="67" name="椭圆 34"/>
              <p:cNvPicPr>
                <a:picLocks noChangeArrowheads="1"/>
              </p:cNvPicPr>
              <p:nvPr/>
            </p:nvPicPr>
            <p:blipFill>
              <a:blip r:embed="rId6" cstate="email">
                <a:lum bright="6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9552" y="1804416"/>
                <a:ext cx="1865376" cy="18714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" name="Text Box 55"/>
              <p:cNvSpPr txBox="1">
                <a:spLocks noChangeArrowheads="1"/>
              </p:cNvSpPr>
              <p:nvPr/>
            </p:nvSpPr>
            <p:spPr bwMode="auto">
              <a:xfrm>
                <a:off x="2026194" y="2081756"/>
                <a:ext cx="1313363" cy="1313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endParaRPr lang="en-US" altLang="zh-CN" sz="10000">
                  <a:solidFill>
                    <a:srgbClr val="0070C0"/>
                  </a:solidFill>
                  <a:latin typeface="+mj-lt"/>
                  <a:ea typeface="方正兰亭大黑_GBK" pitchFamily="2" charset="-122"/>
                </a:endParaRPr>
              </a:p>
            </p:txBody>
          </p:sp>
        </p:grpSp>
        <p:pic>
          <p:nvPicPr>
            <p:cNvPr id="66" name="椭圆 35"/>
            <p:cNvPicPr>
              <a:picLocks noChangeArrowheads="1"/>
            </p:cNvPicPr>
            <p:nvPr/>
          </p:nvPicPr>
          <p:blipFill>
            <a:blip r:embed="rId7" cstate="email">
              <a:lum bright="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2" y="-2385"/>
              <a:ext cx="2389" cy="2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9" name="Oval 5"/>
          <p:cNvSpPr>
            <a:spLocks noChangeArrowheads="1"/>
          </p:cNvSpPr>
          <p:nvPr/>
        </p:nvSpPr>
        <p:spPr bwMode="auto">
          <a:xfrm>
            <a:off x="1255713" y="1818787"/>
            <a:ext cx="3600450" cy="360045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70C0"/>
              </a:solidFill>
              <a:latin typeface="+mj-lt"/>
            </a:endParaRPr>
          </a:p>
        </p:txBody>
      </p:sp>
      <p:sp>
        <p:nvSpPr>
          <p:cNvPr id="70" name="Freeform 23"/>
          <p:cNvSpPr>
            <a:spLocks/>
          </p:cNvSpPr>
          <p:nvPr/>
        </p:nvSpPr>
        <p:spPr bwMode="auto">
          <a:xfrm>
            <a:off x="2452920" y="1251353"/>
            <a:ext cx="1311424" cy="1172000"/>
          </a:xfrm>
          <a:custGeom>
            <a:avLst/>
            <a:gdLst>
              <a:gd name="T0" fmla="*/ 167 w 511"/>
              <a:gd name="T1" fmla="*/ 459 h 459"/>
              <a:gd name="T2" fmla="*/ 101 w 511"/>
              <a:gd name="T3" fmla="*/ 420 h 459"/>
              <a:gd name="T4" fmla="*/ 12 w 511"/>
              <a:gd name="T5" fmla="*/ 267 h 459"/>
              <a:gd name="T6" fmla="*/ 12 w 511"/>
              <a:gd name="T7" fmla="*/ 191 h 459"/>
              <a:gd name="T8" fmla="*/ 101 w 511"/>
              <a:gd name="T9" fmla="*/ 38 h 459"/>
              <a:gd name="T10" fmla="*/ 167 w 511"/>
              <a:gd name="T11" fmla="*/ 0 h 459"/>
              <a:gd name="T12" fmla="*/ 344 w 511"/>
              <a:gd name="T13" fmla="*/ 0 h 459"/>
              <a:gd name="T14" fmla="*/ 410 w 511"/>
              <a:gd name="T15" fmla="*/ 38 h 459"/>
              <a:gd name="T16" fmla="*/ 498 w 511"/>
              <a:gd name="T17" fmla="*/ 191 h 459"/>
              <a:gd name="T18" fmla="*/ 498 w 511"/>
              <a:gd name="T19" fmla="*/ 267 h 459"/>
              <a:gd name="T20" fmla="*/ 410 w 511"/>
              <a:gd name="T21" fmla="*/ 420 h 459"/>
              <a:gd name="T22" fmla="*/ 344 w 511"/>
              <a:gd name="T23" fmla="*/ 459 h 459"/>
              <a:gd name="T24" fmla="*/ 167 w 511"/>
              <a:gd name="T25" fmla="*/ 459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11" h="459">
                <a:moveTo>
                  <a:pt x="167" y="459"/>
                </a:moveTo>
                <a:cubicBezTo>
                  <a:pt x="141" y="459"/>
                  <a:pt x="113" y="443"/>
                  <a:pt x="101" y="420"/>
                </a:cubicBezTo>
                <a:cubicBezTo>
                  <a:pt x="12" y="267"/>
                  <a:pt x="12" y="267"/>
                  <a:pt x="12" y="267"/>
                </a:cubicBezTo>
                <a:cubicBezTo>
                  <a:pt x="0" y="245"/>
                  <a:pt x="0" y="213"/>
                  <a:pt x="12" y="191"/>
                </a:cubicBezTo>
                <a:cubicBezTo>
                  <a:pt x="101" y="38"/>
                  <a:pt x="101" y="38"/>
                  <a:pt x="101" y="38"/>
                </a:cubicBezTo>
                <a:cubicBezTo>
                  <a:pt x="113" y="16"/>
                  <a:pt x="141" y="0"/>
                  <a:pt x="167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69" y="0"/>
                  <a:pt x="397" y="16"/>
                  <a:pt x="410" y="38"/>
                </a:cubicBezTo>
                <a:cubicBezTo>
                  <a:pt x="498" y="191"/>
                  <a:pt x="498" y="191"/>
                  <a:pt x="498" y="191"/>
                </a:cubicBezTo>
                <a:cubicBezTo>
                  <a:pt x="511" y="213"/>
                  <a:pt x="511" y="245"/>
                  <a:pt x="498" y="267"/>
                </a:cubicBezTo>
                <a:cubicBezTo>
                  <a:pt x="410" y="420"/>
                  <a:pt x="410" y="420"/>
                  <a:pt x="410" y="420"/>
                </a:cubicBezTo>
                <a:cubicBezTo>
                  <a:pt x="397" y="443"/>
                  <a:pt x="369" y="459"/>
                  <a:pt x="344" y="459"/>
                </a:cubicBezTo>
                <a:lnTo>
                  <a:pt x="167" y="459"/>
                </a:lnTo>
                <a:close/>
              </a:path>
            </a:pathLst>
          </a:custGeom>
          <a:gradFill>
            <a:gsLst>
              <a:gs pos="0">
                <a:srgbClr val="F1F1F1"/>
              </a:gs>
              <a:gs pos="100000">
                <a:schemeClr val="bg1"/>
              </a:gs>
            </a:gsLst>
            <a:lin ang="5400000" scaled="1"/>
          </a:gradFill>
          <a:ln w="28575" cap="flat">
            <a:gradFill>
              <a:gsLst>
                <a:gs pos="0">
                  <a:schemeClr val="bg1"/>
                </a:gs>
                <a:gs pos="100000">
                  <a:srgbClr val="DDDDDD"/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rgbClr val="0070C0"/>
              </a:solidFill>
              <a:latin typeface="+mj-lt"/>
              <a:ea typeface="+mn-ea"/>
            </a:endParaRPr>
          </a:p>
        </p:txBody>
      </p:sp>
      <p:sp>
        <p:nvSpPr>
          <p:cNvPr id="71" name="Freeform 23"/>
          <p:cNvSpPr>
            <a:spLocks/>
          </p:cNvSpPr>
          <p:nvPr/>
        </p:nvSpPr>
        <p:spPr bwMode="auto">
          <a:xfrm>
            <a:off x="4002320" y="4040590"/>
            <a:ext cx="1311424" cy="1172000"/>
          </a:xfrm>
          <a:custGeom>
            <a:avLst/>
            <a:gdLst>
              <a:gd name="T0" fmla="*/ 167 w 511"/>
              <a:gd name="T1" fmla="*/ 459 h 459"/>
              <a:gd name="T2" fmla="*/ 101 w 511"/>
              <a:gd name="T3" fmla="*/ 420 h 459"/>
              <a:gd name="T4" fmla="*/ 12 w 511"/>
              <a:gd name="T5" fmla="*/ 267 h 459"/>
              <a:gd name="T6" fmla="*/ 12 w 511"/>
              <a:gd name="T7" fmla="*/ 191 h 459"/>
              <a:gd name="T8" fmla="*/ 101 w 511"/>
              <a:gd name="T9" fmla="*/ 38 h 459"/>
              <a:gd name="T10" fmla="*/ 167 w 511"/>
              <a:gd name="T11" fmla="*/ 0 h 459"/>
              <a:gd name="T12" fmla="*/ 344 w 511"/>
              <a:gd name="T13" fmla="*/ 0 h 459"/>
              <a:gd name="T14" fmla="*/ 410 w 511"/>
              <a:gd name="T15" fmla="*/ 38 h 459"/>
              <a:gd name="T16" fmla="*/ 498 w 511"/>
              <a:gd name="T17" fmla="*/ 191 h 459"/>
              <a:gd name="T18" fmla="*/ 498 w 511"/>
              <a:gd name="T19" fmla="*/ 267 h 459"/>
              <a:gd name="T20" fmla="*/ 410 w 511"/>
              <a:gd name="T21" fmla="*/ 420 h 459"/>
              <a:gd name="T22" fmla="*/ 344 w 511"/>
              <a:gd name="T23" fmla="*/ 459 h 459"/>
              <a:gd name="T24" fmla="*/ 167 w 511"/>
              <a:gd name="T25" fmla="*/ 459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11" h="459">
                <a:moveTo>
                  <a:pt x="167" y="459"/>
                </a:moveTo>
                <a:cubicBezTo>
                  <a:pt x="141" y="459"/>
                  <a:pt x="113" y="443"/>
                  <a:pt x="101" y="420"/>
                </a:cubicBezTo>
                <a:cubicBezTo>
                  <a:pt x="12" y="267"/>
                  <a:pt x="12" y="267"/>
                  <a:pt x="12" y="267"/>
                </a:cubicBezTo>
                <a:cubicBezTo>
                  <a:pt x="0" y="245"/>
                  <a:pt x="0" y="213"/>
                  <a:pt x="12" y="191"/>
                </a:cubicBezTo>
                <a:cubicBezTo>
                  <a:pt x="101" y="38"/>
                  <a:pt x="101" y="38"/>
                  <a:pt x="101" y="38"/>
                </a:cubicBezTo>
                <a:cubicBezTo>
                  <a:pt x="113" y="16"/>
                  <a:pt x="141" y="0"/>
                  <a:pt x="167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69" y="0"/>
                  <a:pt x="397" y="16"/>
                  <a:pt x="410" y="38"/>
                </a:cubicBezTo>
                <a:cubicBezTo>
                  <a:pt x="498" y="191"/>
                  <a:pt x="498" y="191"/>
                  <a:pt x="498" y="191"/>
                </a:cubicBezTo>
                <a:cubicBezTo>
                  <a:pt x="511" y="213"/>
                  <a:pt x="511" y="245"/>
                  <a:pt x="498" y="267"/>
                </a:cubicBezTo>
                <a:cubicBezTo>
                  <a:pt x="410" y="420"/>
                  <a:pt x="410" y="420"/>
                  <a:pt x="410" y="420"/>
                </a:cubicBezTo>
                <a:cubicBezTo>
                  <a:pt x="397" y="443"/>
                  <a:pt x="369" y="459"/>
                  <a:pt x="344" y="459"/>
                </a:cubicBezTo>
                <a:lnTo>
                  <a:pt x="167" y="459"/>
                </a:lnTo>
                <a:close/>
              </a:path>
            </a:pathLst>
          </a:custGeom>
          <a:gradFill>
            <a:gsLst>
              <a:gs pos="0">
                <a:srgbClr val="F1F1F1"/>
              </a:gs>
              <a:gs pos="100000">
                <a:schemeClr val="bg1"/>
              </a:gs>
            </a:gsLst>
            <a:lin ang="5400000" scaled="1"/>
          </a:gradFill>
          <a:ln w="28575" cap="flat">
            <a:gradFill>
              <a:gsLst>
                <a:gs pos="0">
                  <a:schemeClr val="bg1"/>
                </a:gs>
                <a:gs pos="100000">
                  <a:srgbClr val="DDDDDD"/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rgbClr val="0070C0"/>
              </a:solidFill>
              <a:latin typeface="+mj-lt"/>
              <a:ea typeface="+mn-ea"/>
            </a:endParaRPr>
          </a:p>
        </p:txBody>
      </p:sp>
      <p:sp>
        <p:nvSpPr>
          <p:cNvPr id="72" name="Freeform 23"/>
          <p:cNvSpPr>
            <a:spLocks/>
          </p:cNvSpPr>
          <p:nvPr/>
        </p:nvSpPr>
        <p:spPr bwMode="auto">
          <a:xfrm>
            <a:off x="725720" y="4012015"/>
            <a:ext cx="1311424" cy="1172000"/>
          </a:xfrm>
          <a:custGeom>
            <a:avLst/>
            <a:gdLst>
              <a:gd name="T0" fmla="*/ 167 w 511"/>
              <a:gd name="T1" fmla="*/ 459 h 459"/>
              <a:gd name="T2" fmla="*/ 101 w 511"/>
              <a:gd name="T3" fmla="*/ 420 h 459"/>
              <a:gd name="T4" fmla="*/ 12 w 511"/>
              <a:gd name="T5" fmla="*/ 267 h 459"/>
              <a:gd name="T6" fmla="*/ 12 w 511"/>
              <a:gd name="T7" fmla="*/ 191 h 459"/>
              <a:gd name="T8" fmla="*/ 101 w 511"/>
              <a:gd name="T9" fmla="*/ 38 h 459"/>
              <a:gd name="T10" fmla="*/ 167 w 511"/>
              <a:gd name="T11" fmla="*/ 0 h 459"/>
              <a:gd name="T12" fmla="*/ 344 w 511"/>
              <a:gd name="T13" fmla="*/ 0 h 459"/>
              <a:gd name="T14" fmla="*/ 410 w 511"/>
              <a:gd name="T15" fmla="*/ 38 h 459"/>
              <a:gd name="T16" fmla="*/ 498 w 511"/>
              <a:gd name="T17" fmla="*/ 191 h 459"/>
              <a:gd name="T18" fmla="*/ 498 w 511"/>
              <a:gd name="T19" fmla="*/ 267 h 459"/>
              <a:gd name="T20" fmla="*/ 410 w 511"/>
              <a:gd name="T21" fmla="*/ 420 h 459"/>
              <a:gd name="T22" fmla="*/ 344 w 511"/>
              <a:gd name="T23" fmla="*/ 459 h 459"/>
              <a:gd name="T24" fmla="*/ 167 w 511"/>
              <a:gd name="T25" fmla="*/ 459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11" h="459">
                <a:moveTo>
                  <a:pt x="167" y="459"/>
                </a:moveTo>
                <a:cubicBezTo>
                  <a:pt x="141" y="459"/>
                  <a:pt x="113" y="443"/>
                  <a:pt x="101" y="420"/>
                </a:cubicBezTo>
                <a:cubicBezTo>
                  <a:pt x="12" y="267"/>
                  <a:pt x="12" y="267"/>
                  <a:pt x="12" y="267"/>
                </a:cubicBezTo>
                <a:cubicBezTo>
                  <a:pt x="0" y="245"/>
                  <a:pt x="0" y="213"/>
                  <a:pt x="12" y="191"/>
                </a:cubicBezTo>
                <a:cubicBezTo>
                  <a:pt x="101" y="38"/>
                  <a:pt x="101" y="38"/>
                  <a:pt x="101" y="38"/>
                </a:cubicBezTo>
                <a:cubicBezTo>
                  <a:pt x="113" y="16"/>
                  <a:pt x="141" y="0"/>
                  <a:pt x="167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69" y="0"/>
                  <a:pt x="397" y="16"/>
                  <a:pt x="410" y="38"/>
                </a:cubicBezTo>
                <a:cubicBezTo>
                  <a:pt x="498" y="191"/>
                  <a:pt x="498" y="191"/>
                  <a:pt x="498" y="191"/>
                </a:cubicBezTo>
                <a:cubicBezTo>
                  <a:pt x="511" y="213"/>
                  <a:pt x="511" y="245"/>
                  <a:pt x="498" y="267"/>
                </a:cubicBezTo>
                <a:cubicBezTo>
                  <a:pt x="410" y="420"/>
                  <a:pt x="410" y="420"/>
                  <a:pt x="410" y="420"/>
                </a:cubicBezTo>
                <a:cubicBezTo>
                  <a:pt x="397" y="443"/>
                  <a:pt x="369" y="459"/>
                  <a:pt x="344" y="459"/>
                </a:cubicBezTo>
                <a:lnTo>
                  <a:pt x="167" y="459"/>
                </a:lnTo>
                <a:close/>
              </a:path>
            </a:pathLst>
          </a:custGeom>
          <a:gradFill>
            <a:gsLst>
              <a:gs pos="0">
                <a:srgbClr val="F1F1F1"/>
              </a:gs>
              <a:gs pos="100000">
                <a:schemeClr val="bg1"/>
              </a:gs>
            </a:gsLst>
            <a:lin ang="5400000" scaled="1"/>
          </a:gradFill>
          <a:ln w="28575" cap="flat">
            <a:gradFill>
              <a:gsLst>
                <a:gs pos="0">
                  <a:schemeClr val="bg1"/>
                </a:gs>
                <a:gs pos="100000">
                  <a:srgbClr val="DDDDDD"/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rgbClr val="0070C0"/>
              </a:solidFill>
              <a:latin typeface="+mj-lt"/>
              <a:ea typeface="+mn-ea"/>
            </a:endParaRPr>
          </a:p>
        </p:txBody>
      </p:sp>
      <p:sp>
        <p:nvSpPr>
          <p:cNvPr id="73" name="Oval 53"/>
          <p:cNvSpPr>
            <a:spLocks noChangeArrowheads="1"/>
          </p:cNvSpPr>
          <p:nvPr/>
        </p:nvSpPr>
        <p:spPr bwMode="auto">
          <a:xfrm>
            <a:off x="762062" y="2093106"/>
            <a:ext cx="1293393" cy="1294297"/>
          </a:xfrm>
          <a:prstGeom prst="ellipse">
            <a:avLst/>
          </a:prstGeom>
          <a:gradFill flip="none" rotWithShape="1">
            <a:gsLst>
              <a:gs pos="100000">
                <a:srgbClr val="FFFFFF"/>
              </a:gs>
              <a:gs pos="0">
                <a:srgbClr val="D9DEDF"/>
              </a:gs>
            </a:gsLst>
            <a:lin ang="2700000" scaled="0"/>
            <a:tileRect/>
          </a:gradFill>
          <a:ln w="28575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  <a:tileRect/>
            </a:gradFill>
          </a:ln>
          <a:effectLst>
            <a:outerShdw blurRad="279400" dist="76200" dir="2700000" sx="101000" sy="101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rgbClr val="0070C0"/>
              </a:solidFill>
              <a:latin typeface="+mj-lt"/>
            </a:endParaRPr>
          </a:p>
        </p:txBody>
      </p:sp>
      <p:sp>
        <p:nvSpPr>
          <p:cNvPr id="74" name="Oval 53"/>
          <p:cNvSpPr>
            <a:spLocks noChangeArrowheads="1"/>
          </p:cNvSpPr>
          <p:nvPr/>
        </p:nvSpPr>
        <p:spPr bwMode="auto">
          <a:xfrm>
            <a:off x="2362262" y="4799793"/>
            <a:ext cx="1293393" cy="1294297"/>
          </a:xfrm>
          <a:prstGeom prst="ellipse">
            <a:avLst/>
          </a:prstGeom>
          <a:gradFill flip="none" rotWithShape="1">
            <a:gsLst>
              <a:gs pos="100000">
                <a:srgbClr val="FFFFFF"/>
              </a:gs>
              <a:gs pos="0">
                <a:srgbClr val="D9DEDF"/>
              </a:gs>
            </a:gsLst>
            <a:lin ang="2700000" scaled="0"/>
            <a:tileRect/>
          </a:gradFill>
          <a:ln w="28575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  <a:tileRect/>
            </a:gradFill>
          </a:ln>
          <a:effectLst>
            <a:outerShdw blurRad="279400" dist="76200" dir="2700000" sx="101000" sy="101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rgbClr val="0070C0"/>
              </a:solidFill>
              <a:latin typeface="+mj-lt"/>
            </a:endParaRPr>
          </a:p>
        </p:txBody>
      </p:sp>
      <p:sp>
        <p:nvSpPr>
          <p:cNvPr id="75" name="Oval 53"/>
          <p:cNvSpPr>
            <a:spLocks noChangeArrowheads="1"/>
          </p:cNvSpPr>
          <p:nvPr/>
        </p:nvSpPr>
        <p:spPr bwMode="auto">
          <a:xfrm>
            <a:off x="4089462" y="2207406"/>
            <a:ext cx="1293393" cy="1294297"/>
          </a:xfrm>
          <a:prstGeom prst="ellipse">
            <a:avLst/>
          </a:prstGeom>
          <a:gradFill flip="none" rotWithShape="1">
            <a:gsLst>
              <a:gs pos="100000">
                <a:srgbClr val="FFFFFF"/>
              </a:gs>
              <a:gs pos="0">
                <a:srgbClr val="D9DEDF"/>
              </a:gs>
            </a:gsLst>
            <a:lin ang="2700000" scaled="0"/>
            <a:tileRect/>
          </a:gradFill>
          <a:ln w="28575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  <a:tileRect/>
            </a:gradFill>
          </a:ln>
          <a:effectLst>
            <a:outerShdw blurRad="279400" dist="76200" dir="2700000" sx="101000" sy="101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rgbClr val="0070C0"/>
              </a:solidFill>
              <a:latin typeface="+mj-lt"/>
            </a:endParaRPr>
          </a:p>
        </p:txBody>
      </p:sp>
      <p:sp>
        <p:nvSpPr>
          <p:cNvPr id="76" name="Rectangle 35"/>
          <p:cNvSpPr>
            <a:spLocks noChangeArrowheads="1"/>
          </p:cNvSpPr>
          <p:nvPr/>
        </p:nvSpPr>
        <p:spPr bwMode="auto">
          <a:xfrm>
            <a:off x="2558802" y="3414519"/>
            <a:ext cx="5804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tr-TR" altLang="zh-CN" sz="1400" b="1" dirty="0">
                <a:solidFill>
                  <a:srgbClr val="0070C0"/>
                </a:solidFill>
                <a:latin typeface="+mj-lt"/>
                <a:ea typeface="微软雅黑" pitchFamily="34" charset="-122"/>
              </a:rPr>
              <a:t>STEP </a:t>
            </a:r>
          </a:p>
          <a:p>
            <a:pPr>
              <a:buFontTx/>
              <a:buNone/>
            </a:pPr>
            <a:r>
              <a:rPr lang="tr-TR" altLang="zh-CN" sz="1400" b="1" dirty="0">
                <a:solidFill>
                  <a:srgbClr val="0070C0"/>
                </a:solidFill>
                <a:latin typeface="+mj-lt"/>
                <a:ea typeface="微软雅黑" pitchFamily="34" charset="-122"/>
              </a:rPr>
              <a:t>HERE</a:t>
            </a:r>
            <a:endParaRPr lang="zh-CN" altLang="en-US" sz="1400" b="1" dirty="0">
              <a:solidFill>
                <a:srgbClr val="0070C0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77" name="Rectangle 36"/>
          <p:cNvSpPr>
            <a:spLocks noChangeArrowheads="1"/>
          </p:cNvSpPr>
          <p:nvPr/>
        </p:nvSpPr>
        <p:spPr bwMode="auto">
          <a:xfrm>
            <a:off x="896938" y="4365137"/>
            <a:ext cx="10803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tr-TR" altLang="zh-CN" sz="1600" b="1" dirty="0">
                <a:solidFill>
                  <a:srgbClr val="0070C0"/>
                </a:solidFill>
                <a:latin typeface="+mj-lt"/>
                <a:ea typeface="微软雅黑" pitchFamily="34" charset="-122"/>
              </a:rPr>
              <a:t>STEP HERE</a:t>
            </a:r>
            <a:endParaRPr lang="zh-CN" altLang="en-US" sz="1600" b="1" dirty="0">
              <a:solidFill>
                <a:srgbClr val="0070C0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78" name="Rectangle 37"/>
          <p:cNvSpPr>
            <a:spLocks noChangeArrowheads="1"/>
          </p:cNvSpPr>
          <p:nvPr/>
        </p:nvSpPr>
        <p:spPr bwMode="auto">
          <a:xfrm>
            <a:off x="4281488" y="2569674"/>
            <a:ext cx="10803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tr-TR" altLang="zh-CN" sz="1600" b="1" dirty="0">
                <a:solidFill>
                  <a:srgbClr val="0070C0"/>
                </a:solidFill>
                <a:latin typeface="+mj-lt"/>
                <a:ea typeface="微软雅黑" pitchFamily="34" charset="-122"/>
              </a:rPr>
              <a:t>STEP HERE</a:t>
            </a:r>
            <a:endParaRPr lang="zh-CN" altLang="en-US" sz="1600" b="1" dirty="0">
              <a:solidFill>
                <a:srgbClr val="0070C0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79" name="Rectangle 38"/>
          <p:cNvSpPr>
            <a:spLocks noChangeArrowheads="1"/>
          </p:cNvSpPr>
          <p:nvPr/>
        </p:nvSpPr>
        <p:spPr bwMode="auto">
          <a:xfrm>
            <a:off x="4176713" y="4373074"/>
            <a:ext cx="10803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tr-TR" altLang="zh-CN" sz="1600" b="1" dirty="0">
                <a:solidFill>
                  <a:srgbClr val="0070C0"/>
                </a:solidFill>
                <a:latin typeface="+mj-lt"/>
                <a:ea typeface="微软雅黑" pitchFamily="34" charset="-122"/>
              </a:rPr>
              <a:t>STEP HERE</a:t>
            </a:r>
            <a:endParaRPr lang="zh-CN" altLang="en-US" sz="1600" b="1" dirty="0">
              <a:solidFill>
                <a:srgbClr val="0070C0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80" name="Rectangle 39"/>
          <p:cNvSpPr>
            <a:spLocks noChangeArrowheads="1"/>
          </p:cNvSpPr>
          <p:nvPr/>
        </p:nvSpPr>
        <p:spPr bwMode="auto">
          <a:xfrm>
            <a:off x="900113" y="2502999"/>
            <a:ext cx="10803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tr-TR" altLang="zh-CN" sz="1600" b="1" dirty="0">
                <a:solidFill>
                  <a:srgbClr val="0070C0"/>
                </a:solidFill>
                <a:latin typeface="+mj-lt"/>
                <a:ea typeface="微软雅黑" pitchFamily="34" charset="-122"/>
              </a:rPr>
              <a:t>STEP HERE</a:t>
            </a:r>
            <a:endParaRPr lang="zh-CN" altLang="en-US" sz="1600" b="1" dirty="0">
              <a:solidFill>
                <a:srgbClr val="0070C0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81" name="Rectangle 40"/>
          <p:cNvSpPr>
            <a:spLocks noChangeArrowheads="1"/>
          </p:cNvSpPr>
          <p:nvPr/>
        </p:nvSpPr>
        <p:spPr bwMode="auto">
          <a:xfrm>
            <a:off x="2624138" y="1569549"/>
            <a:ext cx="10803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tr-TR" altLang="zh-CN" sz="1600" b="1" dirty="0">
                <a:solidFill>
                  <a:srgbClr val="0070C0"/>
                </a:solidFill>
                <a:latin typeface="+mj-lt"/>
                <a:ea typeface="微软雅黑" pitchFamily="34" charset="-122"/>
              </a:rPr>
              <a:t>STEP HERE</a:t>
            </a:r>
            <a:endParaRPr lang="zh-CN" altLang="en-US" sz="1600" b="1" dirty="0">
              <a:solidFill>
                <a:srgbClr val="0070C0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82" name="Rectangle 41"/>
          <p:cNvSpPr>
            <a:spLocks noChangeArrowheads="1"/>
          </p:cNvSpPr>
          <p:nvPr/>
        </p:nvSpPr>
        <p:spPr bwMode="auto">
          <a:xfrm>
            <a:off x="2552700" y="5196987"/>
            <a:ext cx="10803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tr-TR" altLang="zh-CN" sz="1600" b="1" dirty="0">
                <a:solidFill>
                  <a:srgbClr val="0070C0"/>
                </a:solidFill>
                <a:latin typeface="+mj-lt"/>
                <a:ea typeface="微软雅黑" pitchFamily="34" charset="-122"/>
              </a:rPr>
              <a:t>STEP HERE</a:t>
            </a:r>
            <a:endParaRPr lang="zh-CN" altLang="en-US" sz="1600" b="1" dirty="0">
              <a:solidFill>
                <a:srgbClr val="0070C0"/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807174" y="3921768"/>
            <a:ext cx="5760640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itchFamily="34" charset="-122"/>
              </a:rPr>
              <a:t>We use well-known development methodologies to create a customized approach for each of the projects. This allows us to achieve high quality outcomes and full transparency towards. We use well-known development methodologies to create a customized approach for each of the projects. This allows us to achieve high quality outcomes and full transparency towards. We use well-known development methodologies to create a customized approach for each of the projects. This allows us to achieve high quality outcomes and full transparency towards.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微软雅黑" pitchFamily="34" charset="-122"/>
            </a:endParaRPr>
          </a:p>
        </p:txBody>
      </p:sp>
      <p:pic>
        <p:nvPicPr>
          <p:cNvPr id="84" name="Picture 2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95206" y="1126568"/>
            <a:ext cx="5472608" cy="25040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83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r"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plus(in)">
                                          <p:cBhvr>
                                            <p:cTn id="19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27" presetID="1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plus(in)">
                                          <p:cBhvr>
                                            <p:cTn id="29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31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4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9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4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44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4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49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5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5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54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5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59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62" presetID="38" presetClass="entr" presetSubtype="0" accel="5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64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38" presetClass="entr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71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38" presetClass="entr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78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38" presetClass="entr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85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38" presetClass="entr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92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38" presetClass="entr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99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8700"/>
                                </p:stCondLst>
                                <p:childTnLst>
                                  <p:par>
                                    <p:cTn id="10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10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8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9700"/>
                                </p:stCondLst>
                                <p:childTnLst>
                                  <p:par>
                                    <p:cTn id="11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1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4" dur="1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1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69" grpId="0" animBg="1"/>
          <p:bldP spid="76" grpId="0"/>
          <p:bldP spid="77" grpId="0"/>
          <p:bldP spid="78" grpId="0"/>
          <p:bldP spid="79" grpId="0"/>
          <p:bldP spid="80" grpId="0"/>
          <p:bldP spid="81" grpId="0"/>
          <p:bldP spid="82" grpId="0"/>
          <p:bldP spid="8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plus(in)">
                                          <p:cBhvr>
                                            <p:cTn id="23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31" presetID="1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plus(in)">
                                          <p:cBhvr>
                                            <p:cTn id="33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35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42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4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4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4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52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5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5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5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62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6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64" dur="1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66" presetID="38" presetClass="entr" presetSubtype="0" accel="5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68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38" presetClass="entr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75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38" presetClass="entr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82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38" presetClass="entr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89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4" presetID="38" presetClass="entr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96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38" presetClass="entr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103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9200"/>
                                </p:stCondLst>
                                <p:childTnLst>
                                  <p:par>
                                    <p:cTn id="10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10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2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10200"/>
                                </p:stCondLst>
                                <p:childTnLst>
                                  <p:par>
                                    <p:cTn id="11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7" dur="1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8" dur="1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1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/>
          <p:bldP spid="26" grpId="0"/>
          <p:bldP spid="69" grpId="0" animBg="1"/>
          <p:bldP spid="76" grpId="0"/>
          <p:bldP spid="77" grpId="0"/>
          <p:bldP spid="78" grpId="0"/>
          <p:bldP spid="79" grpId="0"/>
          <p:bldP spid="80" grpId="0"/>
          <p:bldP spid="81" grpId="0"/>
          <p:bldP spid="82" grpId="0"/>
          <p:bldP spid="83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319025" y="439873"/>
            <a:ext cx="268794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tr-TR" altLang="zh-CN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/>
              </a:rPr>
              <a:t>TITLE HERE</a:t>
            </a:r>
            <a:endParaRPr lang="zh-CN" altLang="en-US" sz="27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微软雅黑"/>
            </a:endParaRPr>
          </a:p>
        </p:txBody>
      </p:sp>
      <p:pic>
        <p:nvPicPr>
          <p:cNvPr id="27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883" y="333450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282" y="34282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六边形 62"/>
          <p:cNvSpPr/>
          <p:nvPr/>
        </p:nvSpPr>
        <p:spPr>
          <a:xfrm>
            <a:off x="1440719" y="4516046"/>
            <a:ext cx="2479011" cy="696101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367808" y="4551560"/>
            <a:ext cx="6696744" cy="1009477"/>
          </a:xfrm>
          <a:prstGeom prst="rect">
            <a:avLst/>
          </a:prstGeom>
          <a:noFill/>
        </p:spPr>
        <p:txBody>
          <a:bodyPr wrap="square" lIns="121890" tIns="60945" rIns="121890" bIns="60945">
            <a:spAutoFit/>
          </a:bodyPr>
          <a:lstStyle>
            <a:defPPr>
              <a:defRPr lang="zh-CN"/>
            </a:defPPr>
            <a:lvl1pPr>
              <a:buFont typeface="Arial" pitchFamily="34" charset="0"/>
              <a:buNone/>
              <a:defRPr>
                <a:solidFill>
                  <a:srgbClr val="333333"/>
                </a:solidFill>
                <a:latin typeface="微软雅黑"/>
                <a:ea typeface="微软雅黑"/>
              </a:defRPr>
            </a:lvl1pPr>
          </a:lstStyle>
          <a:p>
            <a:pPr defTabSz="1218895">
              <a:lnSpc>
                <a:spcPct val="120000"/>
              </a:lnSpc>
              <a:defRPr/>
            </a:pPr>
            <a:r>
              <a:rPr lang="en-US" altLang="zh-CN" sz="1600" dirty="0">
                <a:solidFill>
                  <a:schemeClr val="tx1"/>
                </a:solidFill>
                <a:latin typeface="+mj-lt"/>
                <a:ea typeface="微软雅黑" pitchFamily="34" charset="-122"/>
              </a:rPr>
              <a:t>We use well-known development methodologies to create a customized approach for each of the projects. This allows us to achieve high quality outcomes and full transparency towards.</a:t>
            </a:r>
            <a:endParaRPr lang="zh-CN" altLang="zh-CN" sz="1600" dirty="0">
              <a:solidFill>
                <a:schemeClr val="tx1"/>
              </a:solidFill>
              <a:latin typeface="+mj-lt"/>
              <a:ea typeface="微软雅黑" pitchFamily="34" charset="-122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1271465" y="1358097"/>
            <a:ext cx="2713957" cy="27139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7" name="同心圆 6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宋体"/>
                <a:cs typeface="+mn-cs"/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宋体"/>
                <a:cs typeface="+mn-cs"/>
              </a:endParaRPr>
            </a:p>
          </p:txBody>
        </p:sp>
      </p:grpSp>
      <p:sp>
        <p:nvSpPr>
          <p:cNvPr id="69" name="Rectangle 60"/>
          <p:cNvSpPr>
            <a:spLocks noChangeArrowheads="1"/>
          </p:cNvSpPr>
          <p:nvPr/>
        </p:nvSpPr>
        <p:spPr bwMode="auto">
          <a:xfrm>
            <a:off x="1271465" y="4636083"/>
            <a:ext cx="27694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r-TR" altLang="zh-CN" sz="2400" b="1" dirty="0">
                <a:solidFill>
                  <a:schemeClr val="bg1"/>
                </a:solidFill>
                <a:latin typeface="+mj-lt"/>
                <a:ea typeface="微软雅黑" pitchFamily="34" charset="-122"/>
                <a:sym typeface="Calibri" pitchFamily="34" charset="0"/>
              </a:rPr>
              <a:t>STAGE HERE</a:t>
            </a:r>
            <a:endParaRPr lang="en-US" altLang="zh-CN" sz="2400" b="1" dirty="0">
              <a:solidFill>
                <a:schemeClr val="bg1"/>
              </a:solidFill>
              <a:latin typeface="+mj-lt"/>
              <a:ea typeface="微软雅黑" pitchFamily="34" charset="-122"/>
              <a:sym typeface="Calibri" pitchFamily="34" charset="0"/>
            </a:endParaRPr>
          </a:p>
        </p:txBody>
      </p:sp>
      <p:pic>
        <p:nvPicPr>
          <p:cNvPr id="70" name="Picture 4" descr="C:\Users\Administrator\Desktop\图片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1464" y="1268760"/>
            <a:ext cx="2807687" cy="27978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" name="组合 70"/>
          <p:cNvGrpSpPr/>
          <p:nvPr/>
        </p:nvGrpSpPr>
        <p:grpSpPr>
          <a:xfrm>
            <a:off x="1271464" y="1309161"/>
            <a:ext cx="2848613" cy="2848610"/>
            <a:chOff x="1752735" y="879940"/>
            <a:chExt cx="2070478" cy="2070476"/>
          </a:xfrm>
        </p:grpSpPr>
        <p:sp>
          <p:nvSpPr>
            <p:cNvPr id="72" name="同心圆 71"/>
            <p:cNvSpPr/>
            <p:nvPr/>
          </p:nvSpPr>
          <p:spPr>
            <a:xfrm>
              <a:off x="1752735" y="879940"/>
              <a:ext cx="2070478" cy="207047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宋体"/>
                <a:cs typeface="+mn-cs"/>
              </a:endParaRPr>
            </a:p>
          </p:txBody>
        </p:sp>
        <p:sp>
          <p:nvSpPr>
            <p:cNvPr id="73" name="同心圆 72"/>
            <p:cNvSpPr/>
            <p:nvPr/>
          </p:nvSpPr>
          <p:spPr>
            <a:xfrm rot="9000000">
              <a:off x="1850845" y="971517"/>
              <a:ext cx="1884863" cy="190629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宋体"/>
                <a:cs typeface="+mn-cs"/>
              </a:endParaRPr>
            </a:p>
          </p:txBody>
        </p:sp>
      </p:grpSp>
      <p:sp>
        <p:nvSpPr>
          <p:cNvPr id="74" name="圆角矩形 73"/>
          <p:cNvSpPr/>
          <p:nvPr/>
        </p:nvSpPr>
        <p:spPr>
          <a:xfrm>
            <a:off x="4439816" y="1694506"/>
            <a:ext cx="5040560" cy="270729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j-lt"/>
            </a:endParaRPr>
          </a:p>
        </p:txBody>
      </p:sp>
      <p:sp>
        <p:nvSpPr>
          <p:cNvPr id="75" name="圆角矩形 74"/>
          <p:cNvSpPr/>
          <p:nvPr/>
        </p:nvSpPr>
        <p:spPr>
          <a:xfrm>
            <a:off x="4439816" y="2342578"/>
            <a:ext cx="5040560" cy="270729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76" name="圆角矩形 75"/>
          <p:cNvSpPr/>
          <p:nvPr/>
        </p:nvSpPr>
        <p:spPr>
          <a:xfrm>
            <a:off x="4439816" y="2990650"/>
            <a:ext cx="5040560" cy="270729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77" name="圆角矩形 76"/>
          <p:cNvSpPr/>
          <p:nvPr/>
        </p:nvSpPr>
        <p:spPr>
          <a:xfrm>
            <a:off x="4439816" y="3645273"/>
            <a:ext cx="5040560" cy="270729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78" name="圆角矩形 77"/>
          <p:cNvSpPr/>
          <p:nvPr/>
        </p:nvSpPr>
        <p:spPr>
          <a:xfrm>
            <a:off x="4439816" y="1694506"/>
            <a:ext cx="3605401" cy="270729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j-lt"/>
            </a:endParaRPr>
          </a:p>
        </p:txBody>
      </p:sp>
      <p:sp>
        <p:nvSpPr>
          <p:cNvPr id="79" name="圆角矩形 78"/>
          <p:cNvSpPr/>
          <p:nvPr/>
        </p:nvSpPr>
        <p:spPr>
          <a:xfrm>
            <a:off x="4439816" y="2342578"/>
            <a:ext cx="4375486" cy="270729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80" name="圆角矩形 79"/>
          <p:cNvSpPr/>
          <p:nvPr/>
        </p:nvSpPr>
        <p:spPr>
          <a:xfrm>
            <a:off x="4439816" y="2990650"/>
            <a:ext cx="3815424" cy="270729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81" name="圆角矩形 80"/>
          <p:cNvSpPr/>
          <p:nvPr/>
        </p:nvSpPr>
        <p:spPr>
          <a:xfrm>
            <a:off x="4439816" y="3645273"/>
            <a:ext cx="4655517" cy="270729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82" name="矩形 7"/>
          <p:cNvSpPr>
            <a:spLocks noChangeArrowheads="1"/>
          </p:cNvSpPr>
          <p:nvPr/>
        </p:nvSpPr>
        <p:spPr bwMode="auto">
          <a:xfrm>
            <a:off x="9579954" y="1623697"/>
            <a:ext cx="1340582" cy="67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0" tIns="60945" rIns="121890" bIns="60945">
            <a:spAutoFit/>
          </a:bodyPr>
          <a:lstStyle/>
          <a:p>
            <a:pPr defTabSz="12188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zh-CN" b="1" kern="0" dirty="0">
                <a:latin typeface="+mj-lt"/>
                <a:ea typeface="微软雅黑" pitchFamily="34" charset="-122"/>
              </a:rPr>
              <a:t>STAGE HERE</a:t>
            </a:r>
            <a:endParaRPr lang="zh-CN" altLang="en-US" b="1" kern="0" dirty="0">
              <a:latin typeface="+mj-lt"/>
              <a:ea typeface="微软雅黑" pitchFamily="34" charset="-122"/>
            </a:endParaRPr>
          </a:p>
        </p:txBody>
      </p:sp>
      <p:sp>
        <p:nvSpPr>
          <p:cNvPr id="83" name="矩形 7"/>
          <p:cNvSpPr>
            <a:spLocks noChangeArrowheads="1"/>
          </p:cNvSpPr>
          <p:nvPr/>
        </p:nvSpPr>
        <p:spPr bwMode="auto">
          <a:xfrm>
            <a:off x="9579954" y="2285237"/>
            <a:ext cx="1340582" cy="67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0" tIns="60945" rIns="121890" bIns="60945">
            <a:spAutoFit/>
          </a:bodyPr>
          <a:lstStyle/>
          <a:p>
            <a:pPr defTabSz="12188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zh-CN" b="1" kern="0" dirty="0">
                <a:latin typeface="+mj-lt"/>
                <a:ea typeface="微软雅黑" pitchFamily="34" charset="-122"/>
              </a:rPr>
              <a:t>STAGE HERE</a:t>
            </a:r>
            <a:endParaRPr lang="zh-CN" altLang="en-US" b="1" kern="0" dirty="0">
              <a:latin typeface="+mj-lt"/>
              <a:ea typeface="微软雅黑" pitchFamily="34" charset="-122"/>
            </a:endParaRPr>
          </a:p>
        </p:txBody>
      </p:sp>
      <p:sp>
        <p:nvSpPr>
          <p:cNvPr id="84" name="矩形 7"/>
          <p:cNvSpPr>
            <a:spLocks noChangeArrowheads="1"/>
          </p:cNvSpPr>
          <p:nvPr/>
        </p:nvSpPr>
        <p:spPr bwMode="auto">
          <a:xfrm>
            <a:off x="9579954" y="2913290"/>
            <a:ext cx="1340582" cy="67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0" tIns="60945" rIns="121890" bIns="60945">
            <a:spAutoFit/>
          </a:bodyPr>
          <a:lstStyle/>
          <a:p>
            <a:pPr defTabSz="12188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zh-CN" b="1" kern="0" dirty="0">
                <a:latin typeface="+mj-lt"/>
                <a:ea typeface="微软雅黑" pitchFamily="34" charset="-122"/>
              </a:rPr>
              <a:t>STAGE HERE</a:t>
            </a:r>
            <a:endParaRPr lang="zh-CN" altLang="en-US" b="1" kern="0" dirty="0">
              <a:latin typeface="+mj-lt"/>
              <a:ea typeface="微软雅黑" pitchFamily="34" charset="-122"/>
            </a:endParaRPr>
          </a:p>
        </p:txBody>
      </p:sp>
      <p:sp>
        <p:nvSpPr>
          <p:cNvPr id="85" name="矩形 7"/>
          <p:cNvSpPr>
            <a:spLocks noChangeArrowheads="1"/>
          </p:cNvSpPr>
          <p:nvPr/>
        </p:nvSpPr>
        <p:spPr bwMode="auto">
          <a:xfrm>
            <a:off x="9579954" y="3587932"/>
            <a:ext cx="1340582" cy="67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0" tIns="60945" rIns="121890" bIns="60945">
            <a:spAutoFit/>
          </a:bodyPr>
          <a:lstStyle/>
          <a:p>
            <a:pPr defTabSz="12188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zh-CN" b="1" kern="0" dirty="0">
                <a:latin typeface="+mj-lt"/>
                <a:ea typeface="微软雅黑" pitchFamily="34" charset="-122"/>
              </a:rPr>
              <a:t>STAGE HERE</a:t>
            </a:r>
            <a:endParaRPr lang="zh-CN" altLang="en-US" b="1" kern="0" dirty="0">
              <a:latin typeface="+mj-lt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78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r"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8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0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1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5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6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0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1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34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6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3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5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6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6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700"/>
                                </p:stCondLst>
                                <p:childTnLst>
                                  <p:par>
                                    <p:cTn id="6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6200"/>
                                </p:stCondLst>
                                <p:childTnLst>
                                  <p:par>
                                    <p:cTn id="7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6700"/>
                                </p:stCondLst>
                                <p:childTnLst>
                                  <p:par>
                                    <p:cTn id="7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9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7200"/>
                                </p:stCondLst>
                                <p:childTnLst>
                                  <p:par>
                                    <p:cTn id="8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7700"/>
                                </p:stCondLst>
                                <p:childTnLst>
                                  <p:par>
                                    <p:cTn id="8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7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8200"/>
                                </p:stCondLst>
                                <p:childTnLst>
                                  <p:par>
                                    <p:cTn id="8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1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63" grpId="0" animBg="1"/>
          <p:bldP spid="65" grpId="0"/>
          <p:bldP spid="69" grpId="0"/>
          <p:bldP spid="74" grpId="0" animBg="1"/>
          <p:bldP spid="75" grpId="0" animBg="1"/>
          <p:bldP spid="76" grpId="0" animBg="1"/>
          <p:bldP spid="77" grpId="0" animBg="1"/>
          <p:bldP spid="78" grpId="0" animBg="1"/>
          <p:bldP spid="79" grpId="0" animBg="1"/>
          <p:bldP spid="80" grpId="0" animBg="1"/>
          <p:bldP spid="81" grpId="0" animBg="1"/>
          <p:bldP spid="82" grpId="0"/>
          <p:bldP spid="83" grpId="0"/>
          <p:bldP spid="84" grpId="0"/>
          <p:bldP spid="8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8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0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1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5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6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0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1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34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6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3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5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6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6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700"/>
                                </p:stCondLst>
                                <p:childTnLst>
                                  <p:par>
                                    <p:cTn id="6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6200"/>
                                </p:stCondLst>
                                <p:childTnLst>
                                  <p:par>
                                    <p:cTn id="7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6700"/>
                                </p:stCondLst>
                                <p:childTnLst>
                                  <p:par>
                                    <p:cTn id="7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9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7200"/>
                                </p:stCondLst>
                                <p:childTnLst>
                                  <p:par>
                                    <p:cTn id="8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7700"/>
                                </p:stCondLst>
                                <p:childTnLst>
                                  <p:par>
                                    <p:cTn id="8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7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8200"/>
                                </p:stCondLst>
                                <p:childTnLst>
                                  <p:par>
                                    <p:cTn id="8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1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8700"/>
                                </p:stCondLst>
                                <p:childTnLst>
                                  <p:par>
                                    <p:cTn id="9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63" grpId="0" animBg="1"/>
          <p:bldP spid="65" grpId="0"/>
          <p:bldP spid="69" grpId="0"/>
          <p:bldP spid="74" grpId="0" animBg="1"/>
          <p:bldP spid="75" grpId="0" animBg="1"/>
          <p:bldP spid="76" grpId="0" animBg="1"/>
          <p:bldP spid="77" grpId="0" animBg="1"/>
          <p:bldP spid="78" grpId="0" animBg="1"/>
          <p:bldP spid="79" grpId="0" animBg="1"/>
          <p:bldP spid="80" grpId="0" animBg="1"/>
          <p:bldP spid="81" grpId="0" animBg="1"/>
          <p:bldP spid="82" grpId="0"/>
          <p:bldP spid="83" grpId="0"/>
          <p:bldP spid="84" grpId="0"/>
          <p:bldP spid="85" grpId="0"/>
          <p:bldP spid="86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319025" y="439873"/>
            <a:ext cx="268794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tr-TR" altLang="zh-CN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/>
              </a:rPr>
              <a:t>TITLE HERE</a:t>
            </a:r>
            <a:endParaRPr lang="zh-CN" altLang="en-US" sz="27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微软雅黑"/>
            </a:endParaRPr>
          </a:p>
        </p:txBody>
      </p:sp>
      <p:pic>
        <p:nvPicPr>
          <p:cNvPr id="27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883" y="333450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282" y="34282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六边形 5"/>
          <p:cNvSpPr/>
          <p:nvPr/>
        </p:nvSpPr>
        <p:spPr>
          <a:xfrm>
            <a:off x="1399363" y="3926252"/>
            <a:ext cx="1801837" cy="505952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7" name="六边形 6"/>
          <p:cNvSpPr/>
          <p:nvPr/>
        </p:nvSpPr>
        <p:spPr>
          <a:xfrm>
            <a:off x="3744284" y="3926252"/>
            <a:ext cx="1801837" cy="505952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8" name="六边形 7"/>
          <p:cNvSpPr/>
          <p:nvPr/>
        </p:nvSpPr>
        <p:spPr>
          <a:xfrm>
            <a:off x="6143459" y="3926252"/>
            <a:ext cx="1801837" cy="505952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9" name="六边形 8"/>
          <p:cNvSpPr/>
          <p:nvPr/>
        </p:nvSpPr>
        <p:spPr>
          <a:xfrm>
            <a:off x="8649829" y="3926252"/>
            <a:ext cx="1801837" cy="505952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271464" y="1502113"/>
            <a:ext cx="1972605" cy="197260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" name="同心圆 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宋体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宋体"/>
                <a:cs typeface="+mn-cs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691170" y="1502113"/>
            <a:ext cx="1972605" cy="197260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" name="同心圆 1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宋体"/>
                <a:cs typeface="+mn-cs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宋体"/>
                <a:cs typeface="+mn-cs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130064" y="1502113"/>
            <a:ext cx="1972605" cy="197260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" name="同心圆 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宋体"/>
                <a:cs typeface="+mn-cs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宋体"/>
                <a:cs typeface="+mn-cs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583640" y="1502113"/>
            <a:ext cx="1972605" cy="197260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宋体"/>
                <a:cs typeface="+mn-cs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宋体"/>
                <a:cs typeface="+mn-cs"/>
              </a:endParaRPr>
            </a:p>
          </p:txBody>
        </p:sp>
      </p:grpSp>
      <p:sp>
        <p:nvSpPr>
          <p:cNvPr id="22" name="等腰三角形 15"/>
          <p:cNvSpPr>
            <a:spLocks noChangeArrowheads="1"/>
          </p:cNvSpPr>
          <p:nvPr/>
        </p:nvSpPr>
        <p:spPr bwMode="auto">
          <a:xfrm flipV="1">
            <a:off x="2136750" y="3662353"/>
            <a:ext cx="287338" cy="192087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2400">
              <a:latin typeface="+mj-lt"/>
              <a:ea typeface="微软雅黑" pitchFamily="34" charset="-122"/>
              <a:sym typeface="方正兰亭黑_GBK" pitchFamily="2" charset="-122"/>
            </a:endParaRPr>
          </a:p>
        </p:txBody>
      </p:sp>
      <p:sp>
        <p:nvSpPr>
          <p:cNvPr id="23" name="等腰三角形 26"/>
          <p:cNvSpPr>
            <a:spLocks noChangeArrowheads="1"/>
          </p:cNvSpPr>
          <p:nvPr/>
        </p:nvSpPr>
        <p:spPr bwMode="auto">
          <a:xfrm flipV="1">
            <a:off x="4422617" y="3662353"/>
            <a:ext cx="287337" cy="192087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2400">
              <a:latin typeface="+mj-lt"/>
              <a:ea typeface="微软雅黑" pitchFamily="34" charset="-122"/>
              <a:sym typeface="方正兰亭黑_GBK" pitchFamily="2" charset="-122"/>
            </a:endParaRPr>
          </a:p>
        </p:txBody>
      </p:sp>
      <p:sp>
        <p:nvSpPr>
          <p:cNvPr id="24" name="等腰三角形 32"/>
          <p:cNvSpPr>
            <a:spLocks noChangeArrowheads="1"/>
          </p:cNvSpPr>
          <p:nvPr/>
        </p:nvSpPr>
        <p:spPr bwMode="auto">
          <a:xfrm flipV="1">
            <a:off x="6996938" y="3662353"/>
            <a:ext cx="287337" cy="192087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2400">
              <a:latin typeface="+mj-lt"/>
              <a:ea typeface="微软雅黑" pitchFamily="34" charset="-122"/>
              <a:sym typeface="方正兰亭黑_GBK" pitchFamily="2" charset="-122"/>
            </a:endParaRPr>
          </a:p>
        </p:txBody>
      </p:sp>
      <p:sp>
        <p:nvSpPr>
          <p:cNvPr id="25" name="等腰三角形 38"/>
          <p:cNvSpPr>
            <a:spLocks noChangeArrowheads="1"/>
          </p:cNvSpPr>
          <p:nvPr/>
        </p:nvSpPr>
        <p:spPr bwMode="auto">
          <a:xfrm flipV="1">
            <a:off x="9408830" y="3662353"/>
            <a:ext cx="287338" cy="192087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2400">
              <a:latin typeface="+mj-lt"/>
              <a:ea typeface="微软雅黑" pitchFamily="34" charset="-122"/>
              <a:sym typeface="方正兰亭黑_GBK" pitchFamily="2" charset="-122"/>
            </a:endParaRPr>
          </a:p>
        </p:txBody>
      </p:sp>
      <p:sp>
        <p:nvSpPr>
          <p:cNvPr id="29" name="Rectangle 59"/>
          <p:cNvSpPr>
            <a:spLocks noChangeArrowheads="1"/>
          </p:cNvSpPr>
          <p:nvPr/>
        </p:nvSpPr>
        <p:spPr bwMode="auto">
          <a:xfrm>
            <a:off x="1458596" y="4836889"/>
            <a:ext cx="176688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tr-TR" altLang="zh-CN" sz="1400" b="1" dirty="0">
                <a:latin typeface="+mj-lt"/>
                <a:ea typeface="微软雅黑" pitchFamily="34" charset="-122"/>
                <a:sym typeface="方正兰亭黑_GBK" pitchFamily="2" charset="-122"/>
              </a:rPr>
              <a:t>OPTION HERE</a:t>
            </a:r>
            <a:endParaRPr lang="en-US" sz="1400" b="1" dirty="0">
              <a:latin typeface="+mj-lt"/>
              <a:ea typeface="微软雅黑" pitchFamily="34" charset="-122"/>
              <a:sym typeface="方正兰亭黑_GBK" pitchFamily="2" charset="-122"/>
            </a:endParaRPr>
          </a:p>
        </p:txBody>
      </p:sp>
      <p:sp>
        <p:nvSpPr>
          <p:cNvPr id="30" name="Rectangle 60"/>
          <p:cNvSpPr>
            <a:spLocks noChangeArrowheads="1"/>
          </p:cNvSpPr>
          <p:nvPr/>
        </p:nvSpPr>
        <p:spPr bwMode="auto">
          <a:xfrm>
            <a:off x="1274738" y="3968884"/>
            <a:ext cx="20129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tr-TR" altLang="zh-CN" sz="1600" b="1" dirty="0">
                <a:solidFill>
                  <a:schemeClr val="bg1"/>
                </a:solidFill>
                <a:latin typeface="+mj-lt"/>
                <a:ea typeface="微软雅黑" pitchFamily="34" charset="-122"/>
                <a:sym typeface="Calibri" pitchFamily="34" charset="0"/>
              </a:rPr>
              <a:t>OPTION HERE</a:t>
            </a:r>
            <a:endParaRPr lang="en-US" altLang="zh-CN" sz="1600" b="1" dirty="0">
              <a:solidFill>
                <a:schemeClr val="bg1"/>
              </a:solidFill>
              <a:latin typeface="+mj-lt"/>
              <a:ea typeface="微软雅黑" pitchFamily="34" charset="-122"/>
              <a:sym typeface="Calibri" pitchFamily="34" charset="0"/>
            </a:endParaRPr>
          </a:p>
        </p:txBody>
      </p:sp>
      <p:sp>
        <p:nvSpPr>
          <p:cNvPr id="32" name="矩形 47"/>
          <p:cNvSpPr>
            <a:spLocks noChangeArrowheads="1"/>
          </p:cNvSpPr>
          <p:nvPr/>
        </p:nvSpPr>
        <p:spPr bwMode="auto">
          <a:xfrm>
            <a:off x="1414146" y="5103589"/>
            <a:ext cx="1855788" cy="49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200" dirty="0">
                <a:latin typeface="+mj-lt"/>
                <a:ea typeface="微软雅黑" pitchFamily="34" charset="-122"/>
                <a:sym typeface="方正兰亭黑_GBK" pitchFamily="2" charset="-122"/>
              </a:rPr>
              <a:t>Go ahead and replace it with your own text.</a:t>
            </a:r>
            <a:endParaRPr lang="zh-CN" altLang="en-US" dirty="0">
              <a:latin typeface="+mj-lt"/>
              <a:ea typeface="微软雅黑" pitchFamily="34" charset="-122"/>
            </a:endParaRPr>
          </a:p>
        </p:txBody>
      </p:sp>
      <p:sp>
        <p:nvSpPr>
          <p:cNvPr id="33" name="Rectangle 59"/>
          <p:cNvSpPr>
            <a:spLocks noChangeArrowheads="1"/>
          </p:cNvSpPr>
          <p:nvPr/>
        </p:nvSpPr>
        <p:spPr bwMode="auto">
          <a:xfrm>
            <a:off x="3765773" y="4836889"/>
            <a:ext cx="17653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tr-TR" altLang="zh-CN" sz="1400" b="1" dirty="0">
                <a:latin typeface="+mj-lt"/>
                <a:ea typeface="微软雅黑" pitchFamily="34" charset="-122"/>
                <a:sym typeface="方正兰亭黑_GBK" pitchFamily="2" charset="-122"/>
              </a:rPr>
              <a:t>OPTION HERE</a:t>
            </a:r>
            <a:endParaRPr lang="en-US" sz="1400" b="1" dirty="0">
              <a:latin typeface="+mj-lt"/>
              <a:ea typeface="微软雅黑" pitchFamily="34" charset="-122"/>
              <a:sym typeface="方正兰亭黑_GBK" pitchFamily="2" charset="-122"/>
            </a:endParaRPr>
          </a:p>
        </p:txBody>
      </p:sp>
      <p:sp>
        <p:nvSpPr>
          <p:cNvPr id="34" name="Rectangle 60"/>
          <p:cNvSpPr>
            <a:spLocks noChangeArrowheads="1"/>
          </p:cNvSpPr>
          <p:nvPr/>
        </p:nvSpPr>
        <p:spPr bwMode="auto">
          <a:xfrm>
            <a:off x="3578994" y="3968884"/>
            <a:ext cx="20129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tr-TR" altLang="zh-CN" sz="1600" b="1" dirty="0">
                <a:solidFill>
                  <a:schemeClr val="bg1"/>
                </a:solidFill>
                <a:latin typeface="+mj-lt"/>
                <a:ea typeface="微软雅黑" pitchFamily="34" charset="-122"/>
                <a:sym typeface="Calibri" pitchFamily="34" charset="0"/>
              </a:rPr>
              <a:t>OPTION HERE</a:t>
            </a:r>
            <a:endParaRPr lang="en-US" altLang="zh-CN" sz="1600" b="1" dirty="0">
              <a:solidFill>
                <a:schemeClr val="bg1"/>
              </a:solidFill>
              <a:latin typeface="+mj-lt"/>
              <a:ea typeface="微软雅黑" pitchFamily="34" charset="-122"/>
              <a:sym typeface="Calibri" pitchFamily="34" charset="0"/>
            </a:endParaRPr>
          </a:p>
        </p:txBody>
      </p:sp>
      <p:sp>
        <p:nvSpPr>
          <p:cNvPr id="36" name="矩形 47"/>
          <p:cNvSpPr>
            <a:spLocks noChangeArrowheads="1"/>
          </p:cNvSpPr>
          <p:nvPr/>
        </p:nvSpPr>
        <p:spPr bwMode="auto">
          <a:xfrm>
            <a:off x="3719736" y="5103589"/>
            <a:ext cx="1855787" cy="49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200" dirty="0">
                <a:latin typeface="+mj-lt"/>
                <a:ea typeface="微软雅黑" pitchFamily="34" charset="-122"/>
                <a:sym typeface="方正兰亭黑_GBK" pitchFamily="2" charset="-122"/>
              </a:rPr>
              <a:t>Go ahead and replace it with your own text.</a:t>
            </a:r>
            <a:endParaRPr lang="zh-CN" altLang="en-US" dirty="0">
              <a:latin typeface="+mj-lt"/>
              <a:ea typeface="微软雅黑" pitchFamily="34" charset="-122"/>
            </a:endParaRPr>
          </a:p>
        </p:txBody>
      </p:sp>
      <p:sp>
        <p:nvSpPr>
          <p:cNvPr id="37" name="Rectangle 59"/>
          <p:cNvSpPr>
            <a:spLocks noChangeArrowheads="1"/>
          </p:cNvSpPr>
          <p:nvPr/>
        </p:nvSpPr>
        <p:spPr bwMode="auto">
          <a:xfrm>
            <a:off x="6156871" y="4836889"/>
            <a:ext cx="176688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tr-TR" altLang="zh-CN" sz="1400" b="1" dirty="0">
                <a:latin typeface="+mj-lt"/>
                <a:ea typeface="微软雅黑" pitchFamily="34" charset="-122"/>
                <a:sym typeface="方正兰亭黑_GBK" pitchFamily="2" charset="-122"/>
              </a:rPr>
              <a:t>OPTION HERE</a:t>
            </a:r>
            <a:endParaRPr lang="en-US" sz="1400" b="1" dirty="0">
              <a:latin typeface="+mj-lt"/>
              <a:ea typeface="微软雅黑" pitchFamily="34" charset="-122"/>
              <a:sym typeface="方正兰亭黑_GBK" pitchFamily="2" charset="-122"/>
            </a:endParaRPr>
          </a:p>
        </p:txBody>
      </p:sp>
      <p:sp>
        <p:nvSpPr>
          <p:cNvPr id="38" name="Rectangle 60"/>
          <p:cNvSpPr>
            <a:spLocks noChangeArrowheads="1"/>
          </p:cNvSpPr>
          <p:nvPr/>
        </p:nvSpPr>
        <p:spPr bwMode="auto">
          <a:xfrm>
            <a:off x="6037902" y="3968884"/>
            <a:ext cx="20129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tr-TR" altLang="zh-CN" sz="1600" b="1" dirty="0">
                <a:solidFill>
                  <a:schemeClr val="bg1"/>
                </a:solidFill>
                <a:latin typeface="+mj-lt"/>
                <a:ea typeface="微软雅黑" pitchFamily="34" charset="-122"/>
                <a:sym typeface="Calibri" pitchFamily="34" charset="0"/>
              </a:rPr>
              <a:t>OPTION HERE</a:t>
            </a:r>
            <a:endParaRPr lang="en-US" altLang="zh-CN" sz="1600" b="1" dirty="0">
              <a:solidFill>
                <a:schemeClr val="bg1"/>
              </a:solidFill>
              <a:latin typeface="+mj-lt"/>
              <a:ea typeface="微软雅黑" pitchFamily="34" charset="-122"/>
              <a:sym typeface="Calibri" pitchFamily="34" charset="0"/>
            </a:endParaRPr>
          </a:p>
        </p:txBody>
      </p:sp>
      <p:sp>
        <p:nvSpPr>
          <p:cNvPr id="40" name="矩形 47"/>
          <p:cNvSpPr>
            <a:spLocks noChangeArrowheads="1"/>
          </p:cNvSpPr>
          <p:nvPr/>
        </p:nvSpPr>
        <p:spPr bwMode="auto">
          <a:xfrm>
            <a:off x="6112421" y="5103589"/>
            <a:ext cx="1855787" cy="49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200" dirty="0">
                <a:latin typeface="+mj-lt"/>
                <a:ea typeface="微软雅黑" pitchFamily="34" charset="-122"/>
                <a:sym typeface="方正兰亭黑_GBK" pitchFamily="2" charset="-122"/>
              </a:rPr>
              <a:t>Go ahead and replace it with your own text.</a:t>
            </a:r>
            <a:endParaRPr lang="zh-CN" altLang="en-US" dirty="0">
              <a:latin typeface="+mj-lt"/>
              <a:ea typeface="微软雅黑" pitchFamily="34" charset="-122"/>
            </a:endParaRPr>
          </a:p>
        </p:txBody>
      </p:sp>
      <p:sp>
        <p:nvSpPr>
          <p:cNvPr id="41" name="Rectangle 59"/>
          <p:cNvSpPr>
            <a:spLocks noChangeArrowheads="1"/>
          </p:cNvSpPr>
          <p:nvPr/>
        </p:nvSpPr>
        <p:spPr bwMode="auto">
          <a:xfrm>
            <a:off x="8732738" y="4836889"/>
            <a:ext cx="176688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tr-TR" altLang="zh-CN" sz="1400" b="1" dirty="0">
                <a:latin typeface="+mj-lt"/>
                <a:ea typeface="微软雅黑" pitchFamily="34" charset="-122"/>
                <a:sym typeface="方正兰亭黑_GBK" pitchFamily="2" charset="-122"/>
              </a:rPr>
              <a:t>OPTION HERE</a:t>
            </a:r>
            <a:endParaRPr lang="en-US" sz="1400" b="1" dirty="0">
              <a:latin typeface="+mj-lt"/>
              <a:ea typeface="微软雅黑" pitchFamily="34" charset="-122"/>
              <a:sym typeface="方正兰亭黑_GBK" pitchFamily="2" charset="-122"/>
            </a:endParaRPr>
          </a:p>
        </p:txBody>
      </p:sp>
      <p:sp>
        <p:nvSpPr>
          <p:cNvPr id="42" name="Rectangle 60"/>
          <p:cNvSpPr>
            <a:spLocks noChangeArrowheads="1"/>
          </p:cNvSpPr>
          <p:nvPr/>
        </p:nvSpPr>
        <p:spPr bwMode="auto">
          <a:xfrm>
            <a:off x="8544272" y="3968884"/>
            <a:ext cx="20129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tr-TR" altLang="zh-CN" sz="1600" b="1" dirty="0">
                <a:solidFill>
                  <a:schemeClr val="bg1"/>
                </a:solidFill>
                <a:latin typeface="+mj-lt"/>
                <a:ea typeface="微软雅黑" pitchFamily="34" charset="-122"/>
                <a:sym typeface="Calibri" pitchFamily="34" charset="0"/>
              </a:rPr>
              <a:t>OPTION HERE</a:t>
            </a:r>
            <a:endParaRPr lang="en-US" altLang="zh-CN" sz="1600" b="1" dirty="0">
              <a:solidFill>
                <a:schemeClr val="bg1"/>
              </a:solidFill>
              <a:latin typeface="+mj-lt"/>
              <a:ea typeface="微软雅黑" pitchFamily="34" charset="-122"/>
              <a:sym typeface="Calibri" pitchFamily="34" charset="0"/>
            </a:endParaRPr>
          </a:p>
        </p:txBody>
      </p:sp>
      <p:sp>
        <p:nvSpPr>
          <p:cNvPr id="44" name="矩形 47"/>
          <p:cNvSpPr>
            <a:spLocks noChangeArrowheads="1"/>
          </p:cNvSpPr>
          <p:nvPr/>
        </p:nvSpPr>
        <p:spPr bwMode="auto">
          <a:xfrm>
            <a:off x="8688288" y="5103589"/>
            <a:ext cx="1855788" cy="49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200" dirty="0">
                <a:latin typeface="+mj-lt"/>
                <a:ea typeface="微软雅黑" pitchFamily="34" charset="-122"/>
                <a:sym typeface="方正兰亭黑_GBK" pitchFamily="2" charset="-122"/>
              </a:rPr>
              <a:t>Go ahead and replace it with your own text.</a:t>
            </a:r>
            <a:endParaRPr lang="zh-CN" altLang="en-US" dirty="0">
              <a:latin typeface="+mj-lt"/>
              <a:ea typeface="微软雅黑" pitchFamily="34" charset="-122"/>
            </a:endParaRPr>
          </a:p>
        </p:txBody>
      </p:sp>
      <p:pic>
        <p:nvPicPr>
          <p:cNvPr id="45" name="Picture 2" descr="C:\Users\Administrator\Desktop\图片4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4272" y="1487397"/>
            <a:ext cx="2033553" cy="20335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" descr="C:\Users\Administrator\Desktop\图片1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106" y="1481126"/>
            <a:ext cx="2040732" cy="20335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C:\Users\Administrator\Desktop\图片2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1464" y="1412776"/>
            <a:ext cx="2040732" cy="20335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5" descr="C:\Users\Administrator\Desktop\图片3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487397"/>
            <a:ext cx="2040732" cy="20335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组合 48"/>
          <p:cNvGrpSpPr/>
          <p:nvPr/>
        </p:nvGrpSpPr>
        <p:grpSpPr>
          <a:xfrm>
            <a:off x="1271464" y="1453177"/>
            <a:ext cx="2070478" cy="2070476"/>
            <a:chOff x="1752735" y="879940"/>
            <a:chExt cx="2070478" cy="2070476"/>
          </a:xfrm>
        </p:grpSpPr>
        <p:sp>
          <p:nvSpPr>
            <p:cNvPr id="51" name="同心圆 50"/>
            <p:cNvSpPr/>
            <p:nvPr/>
          </p:nvSpPr>
          <p:spPr>
            <a:xfrm>
              <a:off x="1752735" y="879940"/>
              <a:ext cx="2070478" cy="207047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宋体"/>
                <a:cs typeface="+mn-cs"/>
              </a:endParaRPr>
            </a:p>
          </p:txBody>
        </p:sp>
        <p:sp>
          <p:nvSpPr>
            <p:cNvPr id="52" name="同心圆 51"/>
            <p:cNvSpPr/>
            <p:nvPr/>
          </p:nvSpPr>
          <p:spPr>
            <a:xfrm rot="9000000">
              <a:off x="1850845" y="971517"/>
              <a:ext cx="1884863" cy="190629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宋体"/>
                <a:cs typeface="+mn-cs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647728" y="1453177"/>
            <a:ext cx="2070478" cy="2070476"/>
            <a:chOff x="1752735" y="879940"/>
            <a:chExt cx="2070478" cy="2070476"/>
          </a:xfrm>
        </p:grpSpPr>
        <p:sp>
          <p:nvSpPr>
            <p:cNvPr id="54" name="同心圆 53"/>
            <p:cNvSpPr/>
            <p:nvPr/>
          </p:nvSpPr>
          <p:spPr>
            <a:xfrm>
              <a:off x="1752735" y="879940"/>
              <a:ext cx="2070478" cy="207047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宋体"/>
                <a:cs typeface="+mn-cs"/>
              </a:endParaRPr>
            </a:p>
          </p:txBody>
        </p:sp>
        <p:sp>
          <p:nvSpPr>
            <p:cNvPr id="55" name="同心圆 54"/>
            <p:cNvSpPr/>
            <p:nvPr/>
          </p:nvSpPr>
          <p:spPr>
            <a:xfrm rot="9000000">
              <a:off x="1850845" y="971517"/>
              <a:ext cx="1884863" cy="190629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宋体"/>
                <a:cs typeface="+mn-cs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104980" y="1453177"/>
            <a:ext cx="2070478" cy="2070476"/>
            <a:chOff x="1752735" y="879940"/>
            <a:chExt cx="2070478" cy="2070476"/>
          </a:xfrm>
        </p:grpSpPr>
        <p:sp>
          <p:nvSpPr>
            <p:cNvPr id="57" name="同心圆 56"/>
            <p:cNvSpPr/>
            <p:nvPr/>
          </p:nvSpPr>
          <p:spPr>
            <a:xfrm>
              <a:off x="1752735" y="879940"/>
              <a:ext cx="2070478" cy="207047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宋体"/>
                <a:cs typeface="+mn-cs"/>
              </a:endParaRPr>
            </a:p>
          </p:txBody>
        </p:sp>
        <p:sp>
          <p:nvSpPr>
            <p:cNvPr id="58" name="同心圆 57"/>
            <p:cNvSpPr/>
            <p:nvPr/>
          </p:nvSpPr>
          <p:spPr>
            <a:xfrm rot="9000000">
              <a:off x="1850845" y="971517"/>
              <a:ext cx="1884863" cy="190629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宋体"/>
                <a:cs typeface="+mn-cs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8562157" y="1453177"/>
            <a:ext cx="2070478" cy="2070476"/>
            <a:chOff x="1752735" y="879940"/>
            <a:chExt cx="2070478" cy="2070476"/>
          </a:xfrm>
        </p:grpSpPr>
        <p:sp>
          <p:nvSpPr>
            <p:cNvPr id="60" name="同心圆 59"/>
            <p:cNvSpPr/>
            <p:nvPr/>
          </p:nvSpPr>
          <p:spPr>
            <a:xfrm>
              <a:off x="1752735" y="879940"/>
              <a:ext cx="2070478" cy="207047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宋体"/>
                <a:cs typeface="+mn-cs"/>
              </a:endParaRPr>
            </a:p>
          </p:txBody>
        </p:sp>
        <p:sp>
          <p:nvSpPr>
            <p:cNvPr id="61" name="同心圆 60"/>
            <p:cNvSpPr/>
            <p:nvPr/>
          </p:nvSpPr>
          <p:spPr>
            <a:xfrm rot="9000000">
              <a:off x="1850845" y="971517"/>
              <a:ext cx="1884863" cy="190629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宋体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287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r"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38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5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7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4" dur="2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4150"/>
                                </p:stCondLst>
                                <p:childTnLst>
                                  <p:par>
                                    <p:cTn id="7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4650"/>
                                </p:stCondLst>
                                <p:childTnLst>
                                  <p:par>
                                    <p:cTn id="8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5150"/>
                                </p:stCondLst>
                                <p:childTnLst>
                                  <p:par>
                                    <p:cTn id="9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2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5400"/>
                                </p:stCondLst>
                                <p:childTnLst>
                                  <p:par>
                                    <p:cTn id="9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5900"/>
                                </p:stCondLst>
                                <p:childTnLst>
                                  <p:par>
                                    <p:cTn id="10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8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6400"/>
                                </p:stCondLst>
                                <p:childTnLst>
                                  <p:par>
                                    <p:cTn id="1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2" dur="2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6650"/>
                                </p:stCondLst>
                                <p:childTnLst>
                                  <p:par>
                                    <p:cTn id="1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8" fill="hold">
                                <p:stCondLst>
                                  <p:cond delay="7150"/>
                                </p:stCondLst>
                                <p:childTnLst>
                                  <p:par>
                                    <p:cTn id="11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4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7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8" fill="hold">
                                <p:stCondLst>
                                  <p:cond delay="7650"/>
                                </p:stCondLst>
                                <p:childTnLst>
                                  <p:par>
                                    <p:cTn id="12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1" dur="2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7900"/>
                                </p:stCondLst>
                                <p:childTnLst>
                                  <p:par>
                                    <p:cTn id="13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7" fill="hold">
                                <p:stCondLst>
                                  <p:cond delay="8400"/>
                                </p:stCondLst>
                                <p:childTnLst>
                                  <p:par>
                                    <p:cTn id="13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0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3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4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6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6" grpId="0" animBg="1"/>
          <p:bldP spid="7" grpId="0" animBg="1"/>
          <p:bldP spid="8" grpId="0" animBg="1"/>
          <p:bldP spid="9" grpId="0" animBg="1"/>
          <p:bldP spid="22" grpId="0" bldLvl="0" animBg="1" autoUpdateAnimBg="0"/>
          <p:bldP spid="23" grpId="0" bldLvl="0" animBg="1" autoUpdateAnimBg="0"/>
          <p:bldP spid="24" grpId="0" bldLvl="0" animBg="1" autoUpdateAnimBg="0"/>
          <p:bldP spid="25" grpId="0" bldLvl="0" animBg="1" autoUpdateAnimBg="0"/>
          <p:bldP spid="29" grpId="0"/>
          <p:bldP spid="30" grpId="0"/>
          <p:bldP spid="32" grpId="0"/>
          <p:bldP spid="33" grpId="0"/>
          <p:bldP spid="34" grpId="0"/>
          <p:bldP spid="36" grpId="0"/>
          <p:bldP spid="37" grpId="0"/>
          <p:bldP spid="38" grpId="0"/>
          <p:bldP spid="40" grpId="0"/>
          <p:bldP spid="41" grpId="0"/>
          <p:bldP spid="42" grpId="0"/>
          <p:bldP spid="4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38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5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7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4" dur="2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4150"/>
                                </p:stCondLst>
                                <p:childTnLst>
                                  <p:par>
                                    <p:cTn id="7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4650"/>
                                </p:stCondLst>
                                <p:childTnLst>
                                  <p:par>
                                    <p:cTn id="8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5150"/>
                                </p:stCondLst>
                                <p:childTnLst>
                                  <p:par>
                                    <p:cTn id="9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2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5400"/>
                                </p:stCondLst>
                                <p:childTnLst>
                                  <p:par>
                                    <p:cTn id="9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5900"/>
                                </p:stCondLst>
                                <p:childTnLst>
                                  <p:par>
                                    <p:cTn id="10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8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6400"/>
                                </p:stCondLst>
                                <p:childTnLst>
                                  <p:par>
                                    <p:cTn id="1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2" dur="2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6650"/>
                                </p:stCondLst>
                                <p:childTnLst>
                                  <p:par>
                                    <p:cTn id="1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8" fill="hold">
                                <p:stCondLst>
                                  <p:cond delay="7150"/>
                                </p:stCondLst>
                                <p:childTnLst>
                                  <p:par>
                                    <p:cTn id="11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4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7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8" fill="hold">
                                <p:stCondLst>
                                  <p:cond delay="7650"/>
                                </p:stCondLst>
                                <p:childTnLst>
                                  <p:par>
                                    <p:cTn id="12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1" dur="2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7900"/>
                                </p:stCondLst>
                                <p:childTnLst>
                                  <p:par>
                                    <p:cTn id="13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7" fill="hold">
                                <p:stCondLst>
                                  <p:cond delay="8400"/>
                                </p:stCondLst>
                                <p:childTnLst>
                                  <p:par>
                                    <p:cTn id="13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0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3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4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6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7" fill="hold">
                                <p:stCondLst>
                                  <p:cond delay="8900"/>
                                </p:stCondLst>
                                <p:childTnLst>
                                  <p:par>
                                    <p:cTn id="1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0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6" grpId="0" animBg="1"/>
          <p:bldP spid="7" grpId="0" animBg="1"/>
          <p:bldP spid="8" grpId="0" animBg="1"/>
          <p:bldP spid="9" grpId="0" animBg="1"/>
          <p:bldP spid="22" grpId="0" bldLvl="0" animBg="1" autoUpdateAnimBg="0"/>
          <p:bldP spid="23" grpId="0" bldLvl="0" animBg="1" autoUpdateAnimBg="0"/>
          <p:bldP spid="24" grpId="0" bldLvl="0" animBg="1" autoUpdateAnimBg="0"/>
          <p:bldP spid="25" grpId="0" bldLvl="0" animBg="1" autoUpdateAnimBg="0"/>
          <p:bldP spid="29" grpId="0"/>
          <p:bldP spid="30" grpId="0"/>
          <p:bldP spid="32" grpId="0"/>
          <p:bldP spid="33" grpId="0"/>
          <p:bldP spid="34" grpId="0"/>
          <p:bldP spid="36" grpId="0"/>
          <p:bldP spid="37" grpId="0"/>
          <p:bldP spid="38" grpId="0"/>
          <p:bldP spid="40" grpId="0"/>
          <p:bldP spid="41" grpId="0"/>
          <p:bldP spid="42" grpId="0"/>
          <p:bldP spid="44" grpId="0"/>
          <p:bldP spid="62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319025" y="439873"/>
            <a:ext cx="268794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tr-TR" altLang="zh-CN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/>
              </a:rPr>
              <a:t>TITLE HERE</a:t>
            </a:r>
            <a:endParaRPr lang="zh-CN" altLang="en-US" sz="27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微软雅黑"/>
            </a:endParaRPr>
          </a:p>
        </p:txBody>
      </p:sp>
      <p:pic>
        <p:nvPicPr>
          <p:cNvPr id="27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883" y="333450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282" y="34282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5" name="Group 66"/>
          <p:cNvGrpSpPr>
            <a:grpSpLocks/>
          </p:cNvGrpSpPr>
          <p:nvPr/>
        </p:nvGrpSpPr>
        <p:grpSpPr bwMode="auto">
          <a:xfrm>
            <a:off x="869636" y="1578712"/>
            <a:ext cx="5094878" cy="4288234"/>
            <a:chOff x="720" y="839"/>
            <a:chExt cx="3740" cy="3146"/>
          </a:xfrm>
          <a:solidFill>
            <a:schemeClr val="bg1">
              <a:lumMod val="75000"/>
            </a:schemeClr>
          </a:solidFill>
        </p:grpSpPr>
        <p:sp>
          <p:nvSpPr>
            <p:cNvPr id="146" name="Freeform 67"/>
            <p:cNvSpPr>
              <a:spLocks/>
            </p:cNvSpPr>
            <p:nvPr/>
          </p:nvSpPr>
          <p:spPr bwMode="gray">
            <a:xfrm>
              <a:off x="720" y="1296"/>
              <a:ext cx="1495" cy="1136"/>
            </a:xfrm>
            <a:custGeom>
              <a:avLst/>
              <a:gdLst>
                <a:gd name="T0" fmla="*/ 3 w 2990"/>
                <a:gd name="T1" fmla="*/ 357 h 2273"/>
                <a:gd name="T2" fmla="*/ 23 w 2990"/>
                <a:gd name="T3" fmla="*/ 365 h 2273"/>
                <a:gd name="T4" fmla="*/ 29 w 2990"/>
                <a:gd name="T5" fmla="*/ 390 h 2273"/>
                <a:gd name="T6" fmla="*/ 28 w 2990"/>
                <a:gd name="T7" fmla="*/ 419 h 2273"/>
                <a:gd name="T8" fmla="*/ 18 w 2990"/>
                <a:gd name="T9" fmla="*/ 419 h 2273"/>
                <a:gd name="T10" fmla="*/ 0 w 2990"/>
                <a:gd name="T11" fmla="*/ 429 h 2273"/>
                <a:gd name="T12" fmla="*/ 31 w 2990"/>
                <a:gd name="T13" fmla="*/ 438 h 2273"/>
                <a:gd name="T14" fmla="*/ 47 w 2990"/>
                <a:gd name="T15" fmla="*/ 456 h 2273"/>
                <a:gd name="T16" fmla="*/ 49 w 2990"/>
                <a:gd name="T17" fmla="*/ 490 h 2273"/>
                <a:gd name="T18" fmla="*/ 71 w 2990"/>
                <a:gd name="T19" fmla="*/ 507 h 2273"/>
                <a:gd name="T20" fmla="*/ 109 w 2990"/>
                <a:gd name="T21" fmla="*/ 521 h 2273"/>
                <a:gd name="T22" fmla="*/ 152 w 2990"/>
                <a:gd name="T23" fmla="*/ 516 h 2273"/>
                <a:gd name="T24" fmla="*/ 185 w 2990"/>
                <a:gd name="T25" fmla="*/ 542 h 2273"/>
                <a:gd name="T26" fmla="*/ 259 w 2990"/>
                <a:gd name="T27" fmla="*/ 549 h 2273"/>
                <a:gd name="T28" fmla="*/ 414 w 2990"/>
                <a:gd name="T29" fmla="*/ 546 h 2273"/>
                <a:gd name="T30" fmla="*/ 539 w 2990"/>
                <a:gd name="T31" fmla="*/ 549 h 2273"/>
                <a:gd name="T32" fmla="*/ 585 w 2990"/>
                <a:gd name="T33" fmla="*/ 458 h 2273"/>
                <a:gd name="T34" fmla="*/ 714 w 2990"/>
                <a:gd name="T35" fmla="*/ 339 h 2273"/>
                <a:gd name="T36" fmla="*/ 743 w 2990"/>
                <a:gd name="T37" fmla="*/ 295 h 2273"/>
                <a:gd name="T38" fmla="*/ 727 w 2990"/>
                <a:gd name="T39" fmla="*/ 263 h 2273"/>
                <a:gd name="T40" fmla="*/ 716 w 2990"/>
                <a:gd name="T41" fmla="*/ 233 h 2273"/>
                <a:gd name="T42" fmla="*/ 678 w 2990"/>
                <a:gd name="T43" fmla="*/ 213 h 2273"/>
                <a:gd name="T44" fmla="*/ 631 w 2990"/>
                <a:gd name="T45" fmla="*/ 198 h 2273"/>
                <a:gd name="T46" fmla="*/ 592 w 2990"/>
                <a:gd name="T47" fmla="*/ 185 h 2273"/>
                <a:gd name="T48" fmla="*/ 578 w 2990"/>
                <a:gd name="T49" fmla="*/ 170 h 2273"/>
                <a:gd name="T50" fmla="*/ 594 w 2990"/>
                <a:gd name="T51" fmla="*/ 148 h 2273"/>
                <a:gd name="T52" fmla="*/ 598 w 2990"/>
                <a:gd name="T53" fmla="*/ 114 h 2273"/>
                <a:gd name="T54" fmla="*/ 580 w 2990"/>
                <a:gd name="T55" fmla="*/ 75 h 2273"/>
                <a:gd name="T56" fmla="*/ 562 w 2990"/>
                <a:gd name="T57" fmla="*/ 63 h 2273"/>
                <a:gd name="T58" fmla="*/ 540 w 2990"/>
                <a:gd name="T59" fmla="*/ 55 h 2273"/>
                <a:gd name="T60" fmla="*/ 520 w 2990"/>
                <a:gd name="T61" fmla="*/ 29 h 2273"/>
                <a:gd name="T62" fmla="*/ 517 w 2990"/>
                <a:gd name="T63" fmla="*/ 8 h 2273"/>
                <a:gd name="T64" fmla="*/ 492 w 2990"/>
                <a:gd name="T65" fmla="*/ 0 h 2273"/>
                <a:gd name="T66" fmla="*/ 479 w 2990"/>
                <a:gd name="T67" fmla="*/ 21 h 2273"/>
                <a:gd name="T68" fmla="*/ 449 w 2990"/>
                <a:gd name="T69" fmla="*/ 35 h 2273"/>
                <a:gd name="T70" fmla="*/ 438 w 2990"/>
                <a:gd name="T71" fmla="*/ 79 h 2273"/>
                <a:gd name="T72" fmla="*/ 411 w 2990"/>
                <a:gd name="T73" fmla="*/ 85 h 2273"/>
                <a:gd name="T74" fmla="*/ 384 w 2990"/>
                <a:gd name="T75" fmla="*/ 75 h 2273"/>
                <a:gd name="T76" fmla="*/ 363 w 2990"/>
                <a:gd name="T77" fmla="*/ 71 h 2273"/>
                <a:gd name="T78" fmla="*/ 334 w 2990"/>
                <a:gd name="T79" fmla="*/ 122 h 2273"/>
                <a:gd name="T80" fmla="*/ 344 w 2990"/>
                <a:gd name="T81" fmla="*/ 140 h 2273"/>
                <a:gd name="T82" fmla="*/ 322 w 2990"/>
                <a:gd name="T83" fmla="*/ 144 h 2273"/>
                <a:gd name="T84" fmla="*/ 295 w 2990"/>
                <a:gd name="T85" fmla="*/ 136 h 2273"/>
                <a:gd name="T86" fmla="*/ 257 w 2990"/>
                <a:gd name="T87" fmla="*/ 138 h 2273"/>
                <a:gd name="T88" fmla="*/ 266 w 2990"/>
                <a:gd name="T89" fmla="*/ 148 h 2273"/>
                <a:gd name="T90" fmla="*/ 262 w 2990"/>
                <a:gd name="T91" fmla="*/ 173 h 2273"/>
                <a:gd name="T92" fmla="*/ 263 w 2990"/>
                <a:gd name="T93" fmla="*/ 220 h 2273"/>
                <a:gd name="T94" fmla="*/ 241 w 2990"/>
                <a:gd name="T95" fmla="*/ 242 h 2273"/>
                <a:gd name="T96" fmla="*/ 230 w 2990"/>
                <a:gd name="T97" fmla="*/ 267 h 2273"/>
                <a:gd name="T98" fmla="*/ 177 w 2990"/>
                <a:gd name="T99" fmla="*/ 281 h 2273"/>
                <a:gd name="T100" fmla="*/ 147 w 2990"/>
                <a:gd name="T101" fmla="*/ 286 h 2273"/>
                <a:gd name="T102" fmla="*/ 114 w 2990"/>
                <a:gd name="T103" fmla="*/ 294 h 2273"/>
                <a:gd name="T104" fmla="*/ 80 w 2990"/>
                <a:gd name="T105" fmla="*/ 302 h 2273"/>
                <a:gd name="T106" fmla="*/ 80 w 2990"/>
                <a:gd name="T107" fmla="*/ 289 h 2273"/>
                <a:gd name="T108" fmla="*/ 55 w 2990"/>
                <a:gd name="T109" fmla="*/ 291 h 2273"/>
                <a:gd name="T110" fmla="*/ 29 w 2990"/>
                <a:gd name="T111" fmla="*/ 297 h 2273"/>
                <a:gd name="T112" fmla="*/ 10 w 2990"/>
                <a:gd name="T113" fmla="*/ 318 h 22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90"/>
                <a:gd name="T172" fmla="*/ 0 h 2273"/>
                <a:gd name="T173" fmla="*/ 2990 w 2990"/>
                <a:gd name="T174" fmla="*/ 2273 h 22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90" h="2273">
                  <a:moveTo>
                    <a:pt x="29" y="1289"/>
                  </a:moveTo>
                  <a:lnTo>
                    <a:pt x="4" y="1329"/>
                  </a:lnTo>
                  <a:lnTo>
                    <a:pt x="12" y="1378"/>
                  </a:lnTo>
                  <a:lnTo>
                    <a:pt x="12" y="1382"/>
                  </a:lnTo>
                  <a:lnTo>
                    <a:pt x="10" y="1395"/>
                  </a:lnTo>
                  <a:lnTo>
                    <a:pt x="10" y="1411"/>
                  </a:lnTo>
                  <a:lnTo>
                    <a:pt x="10" y="1429"/>
                  </a:lnTo>
                  <a:lnTo>
                    <a:pt x="14" y="1443"/>
                  </a:lnTo>
                  <a:lnTo>
                    <a:pt x="20" y="1451"/>
                  </a:lnTo>
                  <a:lnTo>
                    <a:pt x="31" y="1453"/>
                  </a:lnTo>
                  <a:lnTo>
                    <a:pt x="43" y="1451"/>
                  </a:lnTo>
                  <a:lnTo>
                    <a:pt x="55" y="1449"/>
                  </a:lnTo>
                  <a:lnTo>
                    <a:pt x="73" y="1451"/>
                  </a:lnTo>
                  <a:lnTo>
                    <a:pt x="94" y="1462"/>
                  </a:lnTo>
                  <a:lnTo>
                    <a:pt x="116" y="1480"/>
                  </a:lnTo>
                  <a:lnTo>
                    <a:pt x="132" y="1502"/>
                  </a:lnTo>
                  <a:lnTo>
                    <a:pt x="136" y="1514"/>
                  </a:lnTo>
                  <a:lnTo>
                    <a:pt x="132" y="1525"/>
                  </a:lnTo>
                  <a:lnTo>
                    <a:pt x="126" y="1537"/>
                  </a:lnTo>
                  <a:lnTo>
                    <a:pt x="120" y="1549"/>
                  </a:lnTo>
                  <a:lnTo>
                    <a:pt x="116" y="1561"/>
                  </a:lnTo>
                  <a:lnTo>
                    <a:pt x="116" y="1577"/>
                  </a:lnTo>
                  <a:lnTo>
                    <a:pt x="114" y="1596"/>
                  </a:lnTo>
                  <a:lnTo>
                    <a:pt x="110" y="1618"/>
                  </a:lnTo>
                  <a:lnTo>
                    <a:pt x="108" y="1640"/>
                  </a:lnTo>
                  <a:lnTo>
                    <a:pt x="108" y="1657"/>
                  </a:lnTo>
                  <a:lnTo>
                    <a:pt x="112" y="1669"/>
                  </a:lnTo>
                  <a:lnTo>
                    <a:pt x="114" y="1679"/>
                  </a:lnTo>
                  <a:lnTo>
                    <a:pt x="114" y="1691"/>
                  </a:lnTo>
                  <a:lnTo>
                    <a:pt x="106" y="1699"/>
                  </a:lnTo>
                  <a:lnTo>
                    <a:pt x="96" y="1703"/>
                  </a:lnTo>
                  <a:lnTo>
                    <a:pt x="89" y="1701"/>
                  </a:lnTo>
                  <a:lnTo>
                    <a:pt x="83" y="1695"/>
                  </a:lnTo>
                  <a:lnTo>
                    <a:pt x="77" y="1687"/>
                  </a:lnTo>
                  <a:lnTo>
                    <a:pt x="69" y="1679"/>
                  </a:lnTo>
                  <a:lnTo>
                    <a:pt x="63" y="1673"/>
                  </a:lnTo>
                  <a:lnTo>
                    <a:pt x="53" y="1675"/>
                  </a:lnTo>
                  <a:lnTo>
                    <a:pt x="41" y="1685"/>
                  </a:lnTo>
                  <a:lnTo>
                    <a:pt x="26" y="1699"/>
                  </a:lnTo>
                  <a:lnTo>
                    <a:pt x="12" y="1708"/>
                  </a:lnTo>
                  <a:lnTo>
                    <a:pt x="4" y="1712"/>
                  </a:lnTo>
                  <a:lnTo>
                    <a:pt x="0" y="1716"/>
                  </a:lnTo>
                  <a:lnTo>
                    <a:pt x="6" y="1720"/>
                  </a:lnTo>
                  <a:lnTo>
                    <a:pt x="20" y="1724"/>
                  </a:lnTo>
                  <a:lnTo>
                    <a:pt x="41" y="1728"/>
                  </a:lnTo>
                  <a:lnTo>
                    <a:pt x="65" y="1734"/>
                  </a:lnTo>
                  <a:lnTo>
                    <a:pt x="89" y="1740"/>
                  </a:lnTo>
                  <a:lnTo>
                    <a:pt x="110" y="1746"/>
                  </a:lnTo>
                  <a:lnTo>
                    <a:pt x="126" y="1754"/>
                  </a:lnTo>
                  <a:lnTo>
                    <a:pt x="136" y="1764"/>
                  </a:lnTo>
                  <a:lnTo>
                    <a:pt x="140" y="1771"/>
                  </a:lnTo>
                  <a:lnTo>
                    <a:pt x="150" y="1779"/>
                  </a:lnTo>
                  <a:lnTo>
                    <a:pt x="159" y="1785"/>
                  </a:lnTo>
                  <a:lnTo>
                    <a:pt x="169" y="1795"/>
                  </a:lnTo>
                  <a:lnTo>
                    <a:pt x="177" y="1807"/>
                  </a:lnTo>
                  <a:lnTo>
                    <a:pt x="185" y="1825"/>
                  </a:lnTo>
                  <a:lnTo>
                    <a:pt x="187" y="1848"/>
                  </a:lnTo>
                  <a:lnTo>
                    <a:pt x="185" y="1870"/>
                  </a:lnTo>
                  <a:lnTo>
                    <a:pt x="179" y="1888"/>
                  </a:lnTo>
                  <a:lnTo>
                    <a:pt x="175" y="1905"/>
                  </a:lnTo>
                  <a:lnTo>
                    <a:pt x="177" y="1921"/>
                  </a:lnTo>
                  <a:lnTo>
                    <a:pt x="185" y="1941"/>
                  </a:lnTo>
                  <a:lnTo>
                    <a:pt x="195" y="1960"/>
                  </a:lnTo>
                  <a:lnTo>
                    <a:pt x="207" y="1978"/>
                  </a:lnTo>
                  <a:lnTo>
                    <a:pt x="218" y="1986"/>
                  </a:lnTo>
                  <a:lnTo>
                    <a:pt x="232" y="1990"/>
                  </a:lnTo>
                  <a:lnTo>
                    <a:pt x="246" y="1994"/>
                  </a:lnTo>
                  <a:lnTo>
                    <a:pt x="260" y="2002"/>
                  </a:lnTo>
                  <a:lnTo>
                    <a:pt x="270" y="2014"/>
                  </a:lnTo>
                  <a:lnTo>
                    <a:pt x="281" y="2029"/>
                  </a:lnTo>
                  <a:lnTo>
                    <a:pt x="299" y="2045"/>
                  </a:lnTo>
                  <a:lnTo>
                    <a:pt x="327" y="2057"/>
                  </a:lnTo>
                  <a:lnTo>
                    <a:pt x="352" y="2067"/>
                  </a:lnTo>
                  <a:lnTo>
                    <a:pt x="378" y="2076"/>
                  </a:lnTo>
                  <a:lnTo>
                    <a:pt x="402" y="2082"/>
                  </a:lnTo>
                  <a:lnTo>
                    <a:pt x="421" y="2086"/>
                  </a:lnTo>
                  <a:lnTo>
                    <a:pt x="435" y="2084"/>
                  </a:lnTo>
                  <a:lnTo>
                    <a:pt x="457" y="2078"/>
                  </a:lnTo>
                  <a:lnTo>
                    <a:pt x="484" y="2073"/>
                  </a:lnTo>
                  <a:lnTo>
                    <a:pt x="514" y="2065"/>
                  </a:lnTo>
                  <a:lnTo>
                    <a:pt x="543" y="2059"/>
                  </a:lnTo>
                  <a:lnTo>
                    <a:pt x="569" y="2057"/>
                  </a:lnTo>
                  <a:lnTo>
                    <a:pt x="589" y="2057"/>
                  </a:lnTo>
                  <a:lnTo>
                    <a:pt x="608" y="2065"/>
                  </a:lnTo>
                  <a:lnTo>
                    <a:pt x="626" y="2078"/>
                  </a:lnTo>
                  <a:lnTo>
                    <a:pt x="642" y="2096"/>
                  </a:lnTo>
                  <a:lnTo>
                    <a:pt x="661" y="2116"/>
                  </a:lnTo>
                  <a:lnTo>
                    <a:pt x="687" y="2134"/>
                  </a:lnTo>
                  <a:lnTo>
                    <a:pt x="711" y="2149"/>
                  </a:lnTo>
                  <a:lnTo>
                    <a:pt x="726" y="2161"/>
                  </a:lnTo>
                  <a:lnTo>
                    <a:pt x="738" y="2171"/>
                  </a:lnTo>
                  <a:lnTo>
                    <a:pt x="742" y="2177"/>
                  </a:lnTo>
                  <a:lnTo>
                    <a:pt x="744" y="2179"/>
                  </a:lnTo>
                  <a:lnTo>
                    <a:pt x="856" y="2218"/>
                  </a:lnTo>
                  <a:lnTo>
                    <a:pt x="892" y="2242"/>
                  </a:lnTo>
                  <a:lnTo>
                    <a:pt x="949" y="2236"/>
                  </a:lnTo>
                  <a:lnTo>
                    <a:pt x="986" y="2191"/>
                  </a:lnTo>
                  <a:lnTo>
                    <a:pt x="1035" y="2199"/>
                  </a:lnTo>
                  <a:lnTo>
                    <a:pt x="1152" y="2222"/>
                  </a:lnTo>
                  <a:lnTo>
                    <a:pt x="1201" y="2261"/>
                  </a:lnTo>
                  <a:lnTo>
                    <a:pt x="1256" y="2273"/>
                  </a:lnTo>
                  <a:lnTo>
                    <a:pt x="1392" y="2236"/>
                  </a:lnTo>
                  <a:lnTo>
                    <a:pt x="1431" y="2260"/>
                  </a:lnTo>
                  <a:lnTo>
                    <a:pt x="1539" y="2189"/>
                  </a:lnTo>
                  <a:lnTo>
                    <a:pt x="1657" y="2187"/>
                  </a:lnTo>
                  <a:lnTo>
                    <a:pt x="1726" y="2155"/>
                  </a:lnTo>
                  <a:lnTo>
                    <a:pt x="1821" y="2167"/>
                  </a:lnTo>
                  <a:lnTo>
                    <a:pt x="1935" y="2242"/>
                  </a:lnTo>
                  <a:lnTo>
                    <a:pt x="2026" y="2230"/>
                  </a:lnTo>
                  <a:lnTo>
                    <a:pt x="2088" y="2265"/>
                  </a:lnTo>
                  <a:lnTo>
                    <a:pt x="2193" y="2230"/>
                  </a:lnTo>
                  <a:lnTo>
                    <a:pt x="2155" y="2197"/>
                  </a:lnTo>
                  <a:lnTo>
                    <a:pt x="2161" y="2147"/>
                  </a:lnTo>
                  <a:lnTo>
                    <a:pt x="2214" y="2128"/>
                  </a:lnTo>
                  <a:lnTo>
                    <a:pt x="2242" y="2063"/>
                  </a:lnTo>
                  <a:lnTo>
                    <a:pt x="2124" y="1970"/>
                  </a:lnTo>
                  <a:lnTo>
                    <a:pt x="2128" y="1890"/>
                  </a:lnTo>
                  <a:lnTo>
                    <a:pt x="2199" y="1850"/>
                  </a:lnTo>
                  <a:lnTo>
                    <a:pt x="2337" y="1834"/>
                  </a:lnTo>
                  <a:lnTo>
                    <a:pt x="2484" y="1797"/>
                  </a:lnTo>
                  <a:lnTo>
                    <a:pt x="2545" y="1764"/>
                  </a:lnTo>
                  <a:lnTo>
                    <a:pt x="2624" y="1777"/>
                  </a:lnTo>
                  <a:lnTo>
                    <a:pt x="2592" y="1514"/>
                  </a:lnTo>
                  <a:lnTo>
                    <a:pt x="2673" y="1466"/>
                  </a:lnTo>
                  <a:lnTo>
                    <a:pt x="2752" y="1388"/>
                  </a:lnTo>
                  <a:lnTo>
                    <a:pt x="2856" y="1356"/>
                  </a:lnTo>
                  <a:lnTo>
                    <a:pt x="2939" y="1329"/>
                  </a:lnTo>
                  <a:lnTo>
                    <a:pt x="2966" y="1299"/>
                  </a:lnTo>
                  <a:lnTo>
                    <a:pt x="2957" y="1258"/>
                  </a:lnTo>
                  <a:lnTo>
                    <a:pt x="2990" y="1207"/>
                  </a:lnTo>
                  <a:lnTo>
                    <a:pt x="2988" y="1205"/>
                  </a:lnTo>
                  <a:lnTo>
                    <a:pt x="2982" y="1195"/>
                  </a:lnTo>
                  <a:lnTo>
                    <a:pt x="2972" y="1183"/>
                  </a:lnTo>
                  <a:lnTo>
                    <a:pt x="2961" y="1167"/>
                  </a:lnTo>
                  <a:lnTo>
                    <a:pt x="2949" y="1149"/>
                  </a:lnTo>
                  <a:lnTo>
                    <a:pt x="2937" y="1134"/>
                  </a:lnTo>
                  <a:lnTo>
                    <a:pt x="2929" y="1116"/>
                  </a:lnTo>
                  <a:lnTo>
                    <a:pt x="2923" y="1102"/>
                  </a:lnTo>
                  <a:lnTo>
                    <a:pt x="2915" y="1079"/>
                  </a:lnTo>
                  <a:lnTo>
                    <a:pt x="2905" y="1053"/>
                  </a:lnTo>
                  <a:lnTo>
                    <a:pt x="2898" y="1025"/>
                  </a:lnTo>
                  <a:lnTo>
                    <a:pt x="2888" y="1000"/>
                  </a:lnTo>
                  <a:lnTo>
                    <a:pt x="2880" y="982"/>
                  </a:lnTo>
                  <a:lnTo>
                    <a:pt x="2872" y="957"/>
                  </a:lnTo>
                  <a:lnTo>
                    <a:pt x="2870" y="941"/>
                  </a:lnTo>
                  <a:lnTo>
                    <a:pt x="2870" y="935"/>
                  </a:lnTo>
                  <a:lnTo>
                    <a:pt x="2864" y="933"/>
                  </a:lnTo>
                  <a:lnTo>
                    <a:pt x="2850" y="933"/>
                  </a:lnTo>
                  <a:lnTo>
                    <a:pt x="2829" y="929"/>
                  </a:lnTo>
                  <a:lnTo>
                    <a:pt x="2805" y="923"/>
                  </a:lnTo>
                  <a:lnTo>
                    <a:pt x="2781" y="913"/>
                  </a:lnTo>
                  <a:lnTo>
                    <a:pt x="2760" y="898"/>
                  </a:lnTo>
                  <a:lnTo>
                    <a:pt x="2734" y="874"/>
                  </a:lnTo>
                  <a:lnTo>
                    <a:pt x="2709" y="854"/>
                  </a:lnTo>
                  <a:lnTo>
                    <a:pt x="2687" y="837"/>
                  </a:lnTo>
                  <a:lnTo>
                    <a:pt x="2665" y="819"/>
                  </a:lnTo>
                  <a:lnTo>
                    <a:pt x="2648" y="809"/>
                  </a:lnTo>
                  <a:lnTo>
                    <a:pt x="2622" y="803"/>
                  </a:lnTo>
                  <a:lnTo>
                    <a:pt x="2590" y="801"/>
                  </a:lnTo>
                  <a:lnTo>
                    <a:pt x="2557" y="797"/>
                  </a:lnTo>
                  <a:lnTo>
                    <a:pt x="2524" y="795"/>
                  </a:lnTo>
                  <a:lnTo>
                    <a:pt x="2494" y="789"/>
                  </a:lnTo>
                  <a:lnTo>
                    <a:pt x="2468" y="781"/>
                  </a:lnTo>
                  <a:lnTo>
                    <a:pt x="2443" y="770"/>
                  </a:lnTo>
                  <a:lnTo>
                    <a:pt x="2417" y="760"/>
                  </a:lnTo>
                  <a:lnTo>
                    <a:pt x="2396" y="752"/>
                  </a:lnTo>
                  <a:lnTo>
                    <a:pt x="2378" y="746"/>
                  </a:lnTo>
                  <a:lnTo>
                    <a:pt x="2366" y="742"/>
                  </a:lnTo>
                  <a:lnTo>
                    <a:pt x="2360" y="740"/>
                  </a:lnTo>
                  <a:lnTo>
                    <a:pt x="2356" y="738"/>
                  </a:lnTo>
                  <a:lnTo>
                    <a:pt x="2348" y="730"/>
                  </a:lnTo>
                  <a:lnTo>
                    <a:pt x="2337" y="720"/>
                  </a:lnTo>
                  <a:lnTo>
                    <a:pt x="2325" y="709"/>
                  </a:lnTo>
                  <a:lnTo>
                    <a:pt x="2315" y="695"/>
                  </a:lnTo>
                  <a:lnTo>
                    <a:pt x="2309" y="683"/>
                  </a:lnTo>
                  <a:lnTo>
                    <a:pt x="2311" y="669"/>
                  </a:lnTo>
                  <a:lnTo>
                    <a:pt x="2321" y="655"/>
                  </a:lnTo>
                  <a:lnTo>
                    <a:pt x="2333" y="646"/>
                  </a:lnTo>
                  <a:lnTo>
                    <a:pt x="2348" y="634"/>
                  </a:lnTo>
                  <a:lnTo>
                    <a:pt x="2360" y="622"/>
                  </a:lnTo>
                  <a:lnTo>
                    <a:pt x="2372" y="610"/>
                  </a:lnTo>
                  <a:lnTo>
                    <a:pt x="2376" y="592"/>
                  </a:lnTo>
                  <a:lnTo>
                    <a:pt x="2378" y="569"/>
                  </a:lnTo>
                  <a:lnTo>
                    <a:pt x="2378" y="547"/>
                  </a:lnTo>
                  <a:lnTo>
                    <a:pt x="2380" y="528"/>
                  </a:lnTo>
                  <a:lnTo>
                    <a:pt x="2390" y="506"/>
                  </a:lnTo>
                  <a:lnTo>
                    <a:pt x="2396" y="490"/>
                  </a:lnTo>
                  <a:lnTo>
                    <a:pt x="2396" y="474"/>
                  </a:lnTo>
                  <a:lnTo>
                    <a:pt x="2390" y="459"/>
                  </a:lnTo>
                  <a:lnTo>
                    <a:pt x="2382" y="445"/>
                  </a:lnTo>
                  <a:lnTo>
                    <a:pt x="2374" y="433"/>
                  </a:lnTo>
                  <a:lnTo>
                    <a:pt x="2358" y="407"/>
                  </a:lnTo>
                  <a:lnTo>
                    <a:pt x="2342" y="378"/>
                  </a:lnTo>
                  <a:lnTo>
                    <a:pt x="2335" y="344"/>
                  </a:lnTo>
                  <a:lnTo>
                    <a:pt x="2329" y="321"/>
                  </a:lnTo>
                  <a:lnTo>
                    <a:pt x="2319" y="303"/>
                  </a:lnTo>
                  <a:lnTo>
                    <a:pt x="2307" y="287"/>
                  </a:lnTo>
                  <a:lnTo>
                    <a:pt x="2295" y="276"/>
                  </a:lnTo>
                  <a:lnTo>
                    <a:pt x="2285" y="270"/>
                  </a:lnTo>
                  <a:lnTo>
                    <a:pt x="2276" y="266"/>
                  </a:lnTo>
                  <a:lnTo>
                    <a:pt x="2264" y="266"/>
                  </a:lnTo>
                  <a:lnTo>
                    <a:pt x="2256" y="262"/>
                  </a:lnTo>
                  <a:lnTo>
                    <a:pt x="2248" y="254"/>
                  </a:lnTo>
                  <a:lnTo>
                    <a:pt x="2238" y="248"/>
                  </a:lnTo>
                  <a:lnTo>
                    <a:pt x="2224" y="246"/>
                  </a:lnTo>
                  <a:lnTo>
                    <a:pt x="2209" y="248"/>
                  </a:lnTo>
                  <a:lnTo>
                    <a:pt x="2191" y="248"/>
                  </a:lnTo>
                  <a:lnTo>
                    <a:pt x="2177" y="246"/>
                  </a:lnTo>
                  <a:lnTo>
                    <a:pt x="2169" y="238"/>
                  </a:lnTo>
                  <a:lnTo>
                    <a:pt x="2159" y="221"/>
                  </a:lnTo>
                  <a:lnTo>
                    <a:pt x="2150" y="197"/>
                  </a:lnTo>
                  <a:lnTo>
                    <a:pt x="2136" y="173"/>
                  </a:lnTo>
                  <a:lnTo>
                    <a:pt x="2120" y="156"/>
                  </a:lnTo>
                  <a:lnTo>
                    <a:pt x="2106" y="144"/>
                  </a:lnTo>
                  <a:lnTo>
                    <a:pt x="2092" y="136"/>
                  </a:lnTo>
                  <a:lnTo>
                    <a:pt x="2083" y="128"/>
                  </a:lnTo>
                  <a:lnTo>
                    <a:pt x="2077" y="118"/>
                  </a:lnTo>
                  <a:lnTo>
                    <a:pt x="2075" y="104"/>
                  </a:lnTo>
                  <a:lnTo>
                    <a:pt x="2071" y="87"/>
                  </a:lnTo>
                  <a:lnTo>
                    <a:pt x="2061" y="73"/>
                  </a:lnTo>
                  <a:lnTo>
                    <a:pt x="2053" y="63"/>
                  </a:lnTo>
                  <a:lnTo>
                    <a:pt x="2051" y="53"/>
                  </a:lnTo>
                  <a:lnTo>
                    <a:pt x="2057" y="41"/>
                  </a:lnTo>
                  <a:lnTo>
                    <a:pt x="2065" y="32"/>
                  </a:lnTo>
                  <a:lnTo>
                    <a:pt x="2071" y="20"/>
                  </a:lnTo>
                  <a:lnTo>
                    <a:pt x="2073" y="14"/>
                  </a:lnTo>
                  <a:lnTo>
                    <a:pt x="2063" y="8"/>
                  </a:lnTo>
                  <a:lnTo>
                    <a:pt x="2045" y="4"/>
                  </a:lnTo>
                  <a:lnTo>
                    <a:pt x="2020" y="2"/>
                  </a:lnTo>
                  <a:lnTo>
                    <a:pt x="1994" y="0"/>
                  </a:lnTo>
                  <a:lnTo>
                    <a:pt x="1970" y="0"/>
                  </a:lnTo>
                  <a:lnTo>
                    <a:pt x="1955" y="6"/>
                  </a:lnTo>
                  <a:lnTo>
                    <a:pt x="1945" y="14"/>
                  </a:lnTo>
                  <a:lnTo>
                    <a:pt x="1941" y="30"/>
                  </a:lnTo>
                  <a:lnTo>
                    <a:pt x="1937" y="45"/>
                  </a:lnTo>
                  <a:lnTo>
                    <a:pt x="1933" y="61"/>
                  </a:lnTo>
                  <a:lnTo>
                    <a:pt x="1927" y="75"/>
                  </a:lnTo>
                  <a:lnTo>
                    <a:pt x="1915" y="85"/>
                  </a:lnTo>
                  <a:lnTo>
                    <a:pt x="1898" y="87"/>
                  </a:lnTo>
                  <a:lnTo>
                    <a:pt x="1878" y="91"/>
                  </a:lnTo>
                  <a:lnTo>
                    <a:pt x="1858" y="93"/>
                  </a:lnTo>
                  <a:lnTo>
                    <a:pt x="1840" y="95"/>
                  </a:lnTo>
                  <a:lnTo>
                    <a:pt x="1823" y="102"/>
                  </a:lnTo>
                  <a:lnTo>
                    <a:pt x="1809" y="116"/>
                  </a:lnTo>
                  <a:lnTo>
                    <a:pt x="1797" y="140"/>
                  </a:lnTo>
                  <a:lnTo>
                    <a:pt x="1785" y="169"/>
                  </a:lnTo>
                  <a:lnTo>
                    <a:pt x="1777" y="203"/>
                  </a:lnTo>
                  <a:lnTo>
                    <a:pt x="1774" y="236"/>
                  </a:lnTo>
                  <a:lnTo>
                    <a:pt x="1770" y="262"/>
                  </a:lnTo>
                  <a:lnTo>
                    <a:pt x="1768" y="283"/>
                  </a:lnTo>
                  <a:lnTo>
                    <a:pt x="1762" y="303"/>
                  </a:lnTo>
                  <a:lnTo>
                    <a:pt x="1754" y="319"/>
                  </a:lnTo>
                  <a:lnTo>
                    <a:pt x="1740" y="329"/>
                  </a:lnTo>
                  <a:lnTo>
                    <a:pt x="1722" y="337"/>
                  </a:lnTo>
                  <a:lnTo>
                    <a:pt x="1703" y="341"/>
                  </a:lnTo>
                  <a:lnTo>
                    <a:pt x="1685" y="346"/>
                  </a:lnTo>
                  <a:lnTo>
                    <a:pt x="1669" y="350"/>
                  </a:lnTo>
                  <a:lnTo>
                    <a:pt x="1655" y="348"/>
                  </a:lnTo>
                  <a:lnTo>
                    <a:pt x="1644" y="341"/>
                  </a:lnTo>
                  <a:lnTo>
                    <a:pt x="1634" y="333"/>
                  </a:lnTo>
                  <a:lnTo>
                    <a:pt x="1618" y="331"/>
                  </a:lnTo>
                  <a:lnTo>
                    <a:pt x="1600" y="331"/>
                  </a:lnTo>
                  <a:lnTo>
                    <a:pt x="1581" y="329"/>
                  </a:lnTo>
                  <a:lnTo>
                    <a:pt x="1563" y="325"/>
                  </a:lnTo>
                  <a:lnTo>
                    <a:pt x="1549" y="315"/>
                  </a:lnTo>
                  <a:lnTo>
                    <a:pt x="1537" y="303"/>
                  </a:lnTo>
                  <a:lnTo>
                    <a:pt x="1524" y="289"/>
                  </a:lnTo>
                  <a:lnTo>
                    <a:pt x="1508" y="276"/>
                  </a:lnTo>
                  <a:lnTo>
                    <a:pt x="1494" y="266"/>
                  </a:lnTo>
                  <a:lnTo>
                    <a:pt x="1480" y="260"/>
                  </a:lnTo>
                  <a:lnTo>
                    <a:pt x="1468" y="260"/>
                  </a:lnTo>
                  <a:lnTo>
                    <a:pt x="1461" y="268"/>
                  </a:lnTo>
                  <a:lnTo>
                    <a:pt x="1449" y="287"/>
                  </a:lnTo>
                  <a:lnTo>
                    <a:pt x="1435" y="311"/>
                  </a:lnTo>
                  <a:lnTo>
                    <a:pt x="1417" y="341"/>
                  </a:lnTo>
                  <a:lnTo>
                    <a:pt x="1400" y="372"/>
                  </a:lnTo>
                  <a:lnTo>
                    <a:pt x="1382" y="407"/>
                  </a:lnTo>
                  <a:lnTo>
                    <a:pt x="1366" y="439"/>
                  </a:lnTo>
                  <a:lnTo>
                    <a:pt x="1348" y="467"/>
                  </a:lnTo>
                  <a:lnTo>
                    <a:pt x="1335" y="488"/>
                  </a:lnTo>
                  <a:lnTo>
                    <a:pt x="1327" y="506"/>
                  </a:lnTo>
                  <a:lnTo>
                    <a:pt x="1327" y="522"/>
                  </a:lnTo>
                  <a:lnTo>
                    <a:pt x="1335" y="533"/>
                  </a:lnTo>
                  <a:lnTo>
                    <a:pt x="1344" y="541"/>
                  </a:lnTo>
                  <a:lnTo>
                    <a:pt x="1358" y="549"/>
                  </a:lnTo>
                  <a:lnTo>
                    <a:pt x="1370" y="555"/>
                  </a:lnTo>
                  <a:lnTo>
                    <a:pt x="1376" y="563"/>
                  </a:lnTo>
                  <a:lnTo>
                    <a:pt x="1374" y="569"/>
                  </a:lnTo>
                  <a:lnTo>
                    <a:pt x="1362" y="575"/>
                  </a:lnTo>
                  <a:lnTo>
                    <a:pt x="1348" y="577"/>
                  </a:lnTo>
                  <a:lnTo>
                    <a:pt x="1331" y="577"/>
                  </a:lnTo>
                  <a:lnTo>
                    <a:pt x="1313" y="577"/>
                  </a:lnTo>
                  <a:lnTo>
                    <a:pt x="1297" y="577"/>
                  </a:lnTo>
                  <a:lnTo>
                    <a:pt x="1285" y="577"/>
                  </a:lnTo>
                  <a:lnTo>
                    <a:pt x="1274" y="571"/>
                  </a:lnTo>
                  <a:lnTo>
                    <a:pt x="1264" y="561"/>
                  </a:lnTo>
                  <a:lnTo>
                    <a:pt x="1252" y="551"/>
                  </a:lnTo>
                  <a:lnTo>
                    <a:pt x="1238" y="543"/>
                  </a:lnTo>
                  <a:lnTo>
                    <a:pt x="1222" y="541"/>
                  </a:lnTo>
                  <a:lnTo>
                    <a:pt x="1201" y="543"/>
                  </a:lnTo>
                  <a:lnTo>
                    <a:pt x="1177" y="547"/>
                  </a:lnTo>
                  <a:lnTo>
                    <a:pt x="1153" y="551"/>
                  </a:lnTo>
                  <a:lnTo>
                    <a:pt x="1126" y="553"/>
                  </a:lnTo>
                  <a:lnTo>
                    <a:pt x="1100" y="553"/>
                  </a:lnTo>
                  <a:lnTo>
                    <a:pt x="1079" y="551"/>
                  </a:lnTo>
                  <a:lnTo>
                    <a:pt x="1059" y="551"/>
                  </a:lnTo>
                  <a:lnTo>
                    <a:pt x="1039" y="553"/>
                  </a:lnTo>
                  <a:lnTo>
                    <a:pt x="1026" y="555"/>
                  </a:lnTo>
                  <a:lnTo>
                    <a:pt x="1014" y="561"/>
                  </a:lnTo>
                  <a:lnTo>
                    <a:pt x="1010" y="567"/>
                  </a:lnTo>
                  <a:lnTo>
                    <a:pt x="1014" y="577"/>
                  </a:lnTo>
                  <a:lnTo>
                    <a:pt x="1024" y="585"/>
                  </a:lnTo>
                  <a:lnTo>
                    <a:pt x="1035" y="589"/>
                  </a:lnTo>
                  <a:lnTo>
                    <a:pt x="1049" y="592"/>
                  </a:lnTo>
                  <a:lnTo>
                    <a:pt x="1061" y="594"/>
                  </a:lnTo>
                  <a:lnTo>
                    <a:pt x="1073" y="598"/>
                  </a:lnTo>
                  <a:lnTo>
                    <a:pt x="1081" y="604"/>
                  </a:lnTo>
                  <a:lnTo>
                    <a:pt x="1085" y="616"/>
                  </a:lnTo>
                  <a:lnTo>
                    <a:pt x="1081" y="632"/>
                  </a:lnTo>
                  <a:lnTo>
                    <a:pt x="1069" y="655"/>
                  </a:lnTo>
                  <a:lnTo>
                    <a:pt x="1057" y="677"/>
                  </a:lnTo>
                  <a:lnTo>
                    <a:pt x="1047" y="695"/>
                  </a:lnTo>
                  <a:lnTo>
                    <a:pt x="1041" y="715"/>
                  </a:lnTo>
                  <a:lnTo>
                    <a:pt x="1039" y="736"/>
                  </a:lnTo>
                  <a:lnTo>
                    <a:pt x="1045" y="762"/>
                  </a:lnTo>
                  <a:lnTo>
                    <a:pt x="1057" y="799"/>
                  </a:lnTo>
                  <a:lnTo>
                    <a:pt x="1061" y="833"/>
                  </a:lnTo>
                  <a:lnTo>
                    <a:pt x="1059" y="860"/>
                  </a:lnTo>
                  <a:lnTo>
                    <a:pt x="1051" y="882"/>
                  </a:lnTo>
                  <a:lnTo>
                    <a:pt x="1039" y="894"/>
                  </a:lnTo>
                  <a:lnTo>
                    <a:pt x="1024" y="905"/>
                  </a:lnTo>
                  <a:lnTo>
                    <a:pt x="1004" y="915"/>
                  </a:lnTo>
                  <a:lnTo>
                    <a:pt x="986" y="927"/>
                  </a:lnTo>
                  <a:lnTo>
                    <a:pt x="972" y="939"/>
                  </a:lnTo>
                  <a:lnTo>
                    <a:pt x="966" y="953"/>
                  </a:lnTo>
                  <a:lnTo>
                    <a:pt x="966" y="968"/>
                  </a:lnTo>
                  <a:lnTo>
                    <a:pt x="966" y="988"/>
                  </a:lnTo>
                  <a:lnTo>
                    <a:pt x="966" y="1010"/>
                  </a:lnTo>
                  <a:lnTo>
                    <a:pt x="965" y="1031"/>
                  </a:lnTo>
                  <a:lnTo>
                    <a:pt x="961" y="1049"/>
                  </a:lnTo>
                  <a:lnTo>
                    <a:pt x="953" y="1063"/>
                  </a:lnTo>
                  <a:lnTo>
                    <a:pt x="941" y="1069"/>
                  </a:lnTo>
                  <a:lnTo>
                    <a:pt x="921" y="1071"/>
                  </a:lnTo>
                  <a:lnTo>
                    <a:pt x="892" y="1075"/>
                  </a:lnTo>
                  <a:lnTo>
                    <a:pt x="858" y="1079"/>
                  </a:lnTo>
                  <a:lnTo>
                    <a:pt x="821" y="1085"/>
                  </a:lnTo>
                  <a:lnTo>
                    <a:pt x="783" y="1092"/>
                  </a:lnTo>
                  <a:lnTo>
                    <a:pt x="752" y="1100"/>
                  </a:lnTo>
                  <a:lnTo>
                    <a:pt x="728" y="1110"/>
                  </a:lnTo>
                  <a:lnTo>
                    <a:pt x="705" y="1124"/>
                  </a:lnTo>
                  <a:lnTo>
                    <a:pt x="685" y="1138"/>
                  </a:lnTo>
                  <a:lnTo>
                    <a:pt x="671" y="1151"/>
                  </a:lnTo>
                  <a:lnTo>
                    <a:pt x="655" y="1159"/>
                  </a:lnTo>
                  <a:lnTo>
                    <a:pt x="642" y="1163"/>
                  </a:lnTo>
                  <a:lnTo>
                    <a:pt x="628" y="1159"/>
                  </a:lnTo>
                  <a:lnTo>
                    <a:pt x="606" y="1153"/>
                  </a:lnTo>
                  <a:lnTo>
                    <a:pt x="585" y="1146"/>
                  </a:lnTo>
                  <a:lnTo>
                    <a:pt x="559" y="1138"/>
                  </a:lnTo>
                  <a:lnTo>
                    <a:pt x="535" y="1132"/>
                  </a:lnTo>
                  <a:lnTo>
                    <a:pt x="516" y="1130"/>
                  </a:lnTo>
                  <a:lnTo>
                    <a:pt x="500" y="1132"/>
                  </a:lnTo>
                  <a:lnTo>
                    <a:pt x="486" y="1142"/>
                  </a:lnTo>
                  <a:lnTo>
                    <a:pt x="470" y="1157"/>
                  </a:lnTo>
                  <a:lnTo>
                    <a:pt x="457" y="1177"/>
                  </a:lnTo>
                  <a:lnTo>
                    <a:pt x="443" y="1197"/>
                  </a:lnTo>
                  <a:lnTo>
                    <a:pt x="427" y="1212"/>
                  </a:lnTo>
                  <a:lnTo>
                    <a:pt x="413" y="1220"/>
                  </a:lnTo>
                  <a:lnTo>
                    <a:pt x="390" y="1220"/>
                  </a:lnTo>
                  <a:lnTo>
                    <a:pt x="362" y="1216"/>
                  </a:lnTo>
                  <a:lnTo>
                    <a:pt x="339" y="1212"/>
                  </a:lnTo>
                  <a:lnTo>
                    <a:pt x="319" y="1210"/>
                  </a:lnTo>
                  <a:lnTo>
                    <a:pt x="313" y="1207"/>
                  </a:lnTo>
                  <a:lnTo>
                    <a:pt x="309" y="1199"/>
                  </a:lnTo>
                  <a:lnTo>
                    <a:pt x="309" y="1189"/>
                  </a:lnTo>
                  <a:lnTo>
                    <a:pt x="313" y="1177"/>
                  </a:lnTo>
                  <a:lnTo>
                    <a:pt x="315" y="1167"/>
                  </a:lnTo>
                  <a:lnTo>
                    <a:pt x="317" y="1159"/>
                  </a:lnTo>
                  <a:lnTo>
                    <a:pt x="319" y="1157"/>
                  </a:lnTo>
                  <a:lnTo>
                    <a:pt x="315" y="1157"/>
                  </a:lnTo>
                  <a:lnTo>
                    <a:pt x="303" y="1159"/>
                  </a:lnTo>
                  <a:lnTo>
                    <a:pt x="287" y="1161"/>
                  </a:lnTo>
                  <a:lnTo>
                    <a:pt x="268" y="1163"/>
                  </a:lnTo>
                  <a:lnTo>
                    <a:pt x="250" y="1165"/>
                  </a:lnTo>
                  <a:lnTo>
                    <a:pt x="234" y="1165"/>
                  </a:lnTo>
                  <a:lnTo>
                    <a:pt x="220" y="1165"/>
                  </a:lnTo>
                  <a:lnTo>
                    <a:pt x="211" y="1171"/>
                  </a:lnTo>
                  <a:lnTo>
                    <a:pt x="201" y="1177"/>
                  </a:lnTo>
                  <a:lnTo>
                    <a:pt x="189" y="1185"/>
                  </a:lnTo>
                  <a:lnTo>
                    <a:pt x="171" y="1191"/>
                  </a:lnTo>
                  <a:lnTo>
                    <a:pt x="154" y="1193"/>
                  </a:lnTo>
                  <a:lnTo>
                    <a:pt x="136" y="1193"/>
                  </a:lnTo>
                  <a:lnTo>
                    <a:pt x="116" y="1191"/>
                  </a:lnTo>
                  <a:lnTo>
                    <a:pt x="100" y="1191"/>
                  </a:lnTo>
                  <a:lnTo>
                    <a:pt x="87" y="1197"/>
                  </a:lnTo>
                  <a:lnTo>
                    <a:pt x="77" y="1210"/>
                  </a:lnTo>
                  <a:lnTo>
                    <a:pt x="69" y="1228"/>
                  </a:lnTo>
                  <a:lnTo>
                    <a:pt x="59" y="1246"/>
                  </a:lnTo>
                  <a:lnTo>
                    <a:pt x="49" y="1262"/>
                  </a:lnTo>
                  <a:lnTo>
                    <a:pt x="39" y="1275"/>
                  </a:lnTo>
                  <a:lnTo>
                    <a:pt x="33" y="1285"/>
                  </a:lnTo>
                  <a:lnTo>
                    <a:pt x="29" y="1289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147" name="Freeform 68"/>
            <p:cNvSpPr>
              <a:spLocks/>
            </p:cNvSpPr>
            <p:nvPr/>
          </p:nvSpPr>
          <p:spPr bwMode="gray">
            <a:xfrm>
              <a:off x="720" y="1296"/>
              <a:ext cx="1495" cy="1136"/>
            </a:xfrm>
            <a:custGeom>
              <a:avLst/>
              <a:gdLst>
                <a:gd name="T0" fmla="*/ 3 w 2990"/>
                <a:gd name="T1" fmla="*/ 357 h 2273"/>
                <a:gd name="T2" fmla="*/ 23 w 2990"/>
                <a:gd name="T3" fmla="*/ 365 h 2273"/>
                <a:gd name="T4" fmla="*/ 29 w 2990"/>
                <a:gd name="T5" fmla="*/ 390 h 2273"/>
                <a:gd name="T6" fmla="*/ 28 w 2990"/>
                <a:gd name="T7" fmla="*/ 419 h 2273"/>
                <a:gd name="T8" fmla="*/ 18 w 2990"/>
                <a:gd name="T9" fmla="*/ 419 h 2273"/>
                <a:gd name="T10" fmla="*/ 0 w 2990"/>
                <a:gd name="T11" fmla="*/ 429 h 2273"/>
                <a:gd name="T12" fmla="*/ 31 w 2990"/>
                <a:gd name="T13" fmla="*/ 438 h 2273"/>
                <a:gd name="T14" fmla="*/ 47 w 2990"/>
                <a:gd name="T15" fmla="*/ 456 h 2273"/>
                <a:gd name="T16" fmla="*/ 49 w 2990"/>
                <a:gd name="T17" fmla="*/ 490 h 2273"/>
                <a:gd name="T18" fmla="*/ 71 w 2990"/>
                <a:gd name="T19" fmla="*/ 507 h 2273"/>
                <a:gd name="T20" fmla="*/ 109 w 2990"/>
                <a:gd name="T21" fmla="*/ 521 h 2273"/>
                <a:gd name="T22" fmla="*/ 152 w 2990"/>
                <a:gd name="T23" fmla="*/ 516 h 2273"/>
                <a:gd name="T24" fmla="*/ 185 w 2990"/>
                <a:gd name="T25" fmla="*/ 542 h 2273"/>
                <a:gd name="T26" fmla="*/ 259 w 2990"/>
                <a:gd name="T27" fmla="*/ 549 h 2273"/>
                <a:gd name="T28" fmla="*/ 414 w 2990"/>
                <a:gd name="T29" fmla="*/ 546 h 2273"/>
                <a:gd name="T30" fmla="*/ 539 w 2990"/>
                <a:gd name="T31" fmla="*/ 549 h 2273"/>
                <a:gd name="T32" fmla="*/ 585 w 2990"/>
                <a:gd name="T33" fmla="*/ 458 h 2273"/>
                <a:gd name="T34" fmla="*/ 714 w 2990"/>
                <a:gd name="T35" fmla="*/ 339 h 2273"/>
                <a:gd name="T36" fmla="*/ 743 w 2990"/>
                <a:gd name="T37" fmla="*/ 295 h 2273"/>
                <a:gd name="T38" fmla="*/ 727 w 2990"/>
                <a:gd name="T39" fmla="*/ 263 h 2273"/>
                <a:gd name="T40" fmla="*/ 716 w 2990"/>
                <a:gd name="T41" fmla="*/ 233 h 2273"/>
                <a:gd name="T42" fmla="*/ 678 w 2990"/>
                <a:gd name="T43" fmla="*/ 213 h 2273"/>
                <a:gd name="T44" fmla="*/ 631 w 2990"/>
                <a:gd name="T45" fmla="*/ 198 h 2273"/>
                <a:gd name="T46" fmla="*/ 592 w 2990"/>
                <a:gd name="T47" fmla="*/ 185 h 2273"/>
                <a:gd name="T48" fmla="*/ 578 w 2990"/>
                <a:gd name="T49" fmla="*/ 170 h 2273"/>
                <a:gd name="T50" fmla="*/ 594 w 2990"/>
                <a:gd name="T51" fmla="*/ 148 h 2273"/>
                <a:gd name="T52" fmla="*/ 598 w 2990"/>
                <a:gd name="T53" fmla="*/ 114 h 2273"/>
                <a:gd name="T54" fmla="*/ 580 w 2990"/>
                <a:gd name="T55" fmla="*/ 75 h 2273"/>
                <a:gd name="T56" fmla="*/ 562 w 2990"/>
                <a:gd name="T57" fmla="*/ 63 h 2273"/>
                <a:gd name="T58" fmla="*/ 540 w 2990"/>
                <a:gd name="T59" fmla="*/ 55 h 2273"/>
                <a:gd name="T60" fmla="*/ 520 w 2990"/>
                <a:gd name="T61" fmla="*/ 29 h 2273"/>
                <a:gd name="T62" fmla="*/ 517 w 2990"/>
                <a:gd name="T63" fmla="*/ 8 h 2273"/>
                <a:gd name="T64" fmla="*/ 492 w 2990"/>
                <a:gd name="T65" fmla="*/ 0 h 2273"/>
                <a:gd name="T66" fmla="*/ 479 w 2990"/>
                <a:gd name="T67" fmla="*/ 21 h 2273"/>
                <a:gd name="T68" fmla="*/ 449 w 2990"/>
                <a:gd name="T69" fmla="*/ 35 h 2273"/>
                <a:gd name="T70" fmla="*/ 438 w 2990"/>
                <a:gd name="T71" fmla="*/ 79 h 2273"/>
                <a:gd name="T72" fmla="*/ 411 w 2990"/>
                <a:gd name="T73" fmla="*/ 85 h 2273"/>
                <a:gd name="T74" fmla="*/ 384 w 2990"/>
                <a:gd name="T75" fmla="*/ 75 h 2273"/>
                <a:gd name="T76" fmla="*/ 363 w 2990"/>
                <a:gd name="T77" fmla="*/ 71 h 2273"/>
                <a:gd name="T78" fmla="*/ 334 w 2990"/>
                <a:gd name="T79" fmla="*/ 122 h 2273"/>
                <a:gd name="T80" fmla="*/ 344 w 2990"/>
                <a:gd name="T81" fmla="*/ 140 h 2273"/>
                <a:gd name="T82" fmla="*/ 322 w 2990"/>
                <a:gd name="T83" fmla="*/ 144 h 2273"/>
                <a:gd name="T84" fmla="*/ 295 w 2990"/>
                <a:gd name="T85" fmla="*/ 136 h 2273"/>
                <a:gd name="T86" fmla="*/ 257 w 2990"/>
                <a:gd name="T87" fmla="*/ 138 h 2273"/>
                <a:gd name="T88" fmla="*/ 266 w 2990"/>
                <a:gd name="T89" fmla="*/ 148 h 2273"/>
                <a:gd name="T90" fmla="*/ 262 w 2990"/>
                <a:gd name="T91" fmla="*/ 173 h 2273"/>
                <a:gd name="T92" fmla="*/ 263 w 2990"/>
                <a:gd name="T93" fmla="*/ 220 h 2273"/>
                <a:gd name="T94" fmla="*/ 241 w 2990"/>
                <a:gd name="T95" fmla="*/ 242 h 2273"/>
                <a:gd name="T96" fmla="*/ 230 w 2990"/>
                <a:gd name="T97" fmla="*/ 267 h 2273"/>
                <a:gd name="T98" fmla="*/ 177 w 2990"/>
                <a:gd name="T99" fmla="*/ 281 h 2273"/>
                <a:gd name="T100" fmla="*/ 147 w 2990"/>
                <a:gd name="T101" fmla="*/ 286 h 2273"/>
                <a:gd name="T102" fmla="*/ 114 w 2990"/>
                <a:gd name="T103" fmla="*/ 294 h 2273"/>
                <a:gd name="T104" fmla="*/ 80 w 2990"/>
                <a:gd name="T105" fmla="*/ 302 h 2273"/>
                <a:gd name="T106" fmla="*/ 80 w 2990"/>
                <a:gd name="T107" fmla="*/ 289 h 2273"/>
                <a:gd name="T108" fmla="*/ 55 w 2990"/>
                <a:gd name="T109" fmla="*/ 291 h 2273"/>
                <a:gd name="T110" fmla="*/ 29 w 2990"/>
                <a:gd name="T111" fmla="*/ 297 h 2273"/>
                <a:gd name="T112" fmla="*/ 10 w 2990"/>
                <a:gd name="T113" fmla="*/ 318 h 22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90"/>
                <a:gd name="T172" fmla="*/ 0 h 2273"/>
                <a:gd name="T173" fmla="*/ 2990 w 2990"/>
                <a:gd name="T174" fmla="*/ 2273 h 22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90" h="2273">
                  <a:moveTo>
                    <a:pt x="29" y="1289"/>
                  </a:moveTo>
                  <a:lnTo>
                    <a:pt x="4" y="1329"/>
                  </a:lnTo>
                  <a:lnTo>
                    <a:pt x="12" y="1378"/>
                  </a:lnTo>
                  <a:lnTo>
                    <a:pt x="12" y="1382"/>
                  </a:lnTo>
                  <a:lnTo>
                    <a:pt x="10" y="1395"/>
                  </a:lnTo>
                  <a:lnTo>
                    <a:pt x="10" y="1411"/>
                  </a:lnTo>
                  <a:lnTo>
                    <a:pt x="10" y="1429"/>
                  </a:lnTo>
                  <a:lnTo>
                    <a:pt x="14" y="1443"/>
                  </a:lnTo>
                  <a:lnTo>
                    <a:pt x="20" y="1451"/>
                  </a:lnTo>
                  <a:lnTo>
                    <a:pt x="31" y="1453"/>
                  </a:lnTo>
                  <a:lnTo>
                    <a:pt x="43" y="1451"/>
                  </a:lnTo>
                  <a:lnTo>
                    <a:pt x="55" y="1449"/>
                  </a:lnTo>
                  <a:lnTo>
                    <a:pt x="73" y="1451"/>
                  </a:lnTo>
                  <a:lnTo>
                    <a:pt x="94" y="1462"/>
                  </a:lnTo>
                  <a:lnTo>
                    <a:pt x="116" y="1480"/>
                  </a:lnTo>
                  <a:lnTo>
                    <a:pt x="132" y="1502"/>
                  </a:lnTo>
                  <a:lnTo>
                    <a:pt x="136" y="1514"/>
                  </a:lnTo>
                  <a:lnTo>
                    <a:pt x="132" y="1525"/>
                  </a:lnTo>
                  <a:lnTo>
                    <a:pt x="126" y="1537"/>
                  </a:lnTo>
                  <a:lnTo>
                    <a:pt x="120" y="1549"/>
                  </a:lnTo>
                  <a:lnTo>
                    <a:pt x="116" y="1561"/>
                  </a:lnTo>
                  <a:lnTo>
                    <a:pt x="116" y="1577"/>
                  </a:lnTo>
                  <a:lnTo>
                    <a:pt x="114" y="1596"/>
                  </a:lnTo>
                  <a:lnTo>
                    <a:pt x="110" y="1618"/>
                  </a:lnTo>
                  <a:lnTo>
                    <a:pt x="108" y="1640"/>
                  </a:lnTo>
                  <a:lnTo>
                    <a:pt x="108" y="1657"/>
                  </a:lnTo>
                  <a:lnTo>
                    <a:pt x="112" y="1669"/>
                  </a:lnTo>
                  <a:lnTo>
                    <a:pt x="114" y="1679"/>
                  </a:lnTo>
                  <a:lnTo>
                    <a:pt x="114" y="1691"/>
                  </a:lnTo>
                  <a:lnTo>
                    <a:pt x="106" y="1699"/>
                  </a:lnTo>
                  <a:lnTo>
                    <a:pt x="96" y="1703"/>
                  </a:lnTo>
                  <a:lnTo>
                    <a:pt x="89" y="1701"/>
                  </a:lnTo>
                  <a:lnTo>
                    <a:pt x="83" y="1695"/>
                  </a:lnTo>
                  <a:lnTo>
                    <a:pt x="77" y="1687"/>
                  </a:lnTo>
                  <a:lnTo>
                    <a:pt x="69" y="1679"/>
                  </a:lnTo>
                  <a:lnTo>
                    <a:pt x="63" y="1673"/>
                  </a:lnTo>
                  <a:lnTo>
                    <a:pt x="53" y="1675"/>
                  </a:lnTo>
                  <a:lnTo>
                    <a:pt x="41" y="1685"/>
                  </a:lnTo>
                  <a:lnTo>
                    <a:pt x="26" y="1699"/>
                  </a:lnTo>
                  <a:lnTo>
                    <a:pt x="12" y="1708"/>
                  </a:lnTo>
                  <a:lnTo>
                    <a:pt x="4" y="1712"/>
                  </a:lnTo>
                  <a:lnTo>
                    <a:pt x="0" y="1716"/>
                  </a:lnTo>
                  <a:lnTo>
                    <a:pt x="6" y="1720"/>
                  </a:lnTo>
                  <a:lnTo>
                    <a:pt x="20" y="1724"/>
                  </a:lnTo>
                  <a:lnTo>
                    <a:pt x="41" y="1728"/>
                  </a:lnTo>
                  <a:lnTo>
                    <a:pt x="65" y="1734"/>
                  </a:lnTo>
                  <a:lnTo>
                    <a:pt x="89" y="1740"/>
                  </a:lnTo>
                  <a:lnTo>
                    <a:pt x="110" y="1746"/>
                  </a:lnTo>
                  <a:lnTo>
                    <a:pt x="126" y="1754"/>
                  </a:lnTo>
                  <a:lnTo>
                    <a:pt x="136" y="1764"/>
                  </a:lnTo>
                  <a:lnTo>
                    <a:pt x="140" y="1771"/>
                  </a:lnTo>
                  <a:lnTo>
                    <a:pt x="150" y="1779"/>
                  </a:lnTo>
                  <a:lnTo>
                    <a:pt x="159" y="1785"/>
                  </a:lnTo>
                  <a:lnTo>
                    <a:pt x="169" y="1795"/>
                  </a:lnTo>
                  <a:lnTo>
                    <a:pt x="177" y="1807"/>
                  </a:lnTo>
                  <a:lnTo>
                    <a:pt x="185" y="1825"/>
                  </a:lnTo>
                  <a:lnTo>
                    <a:pt x="187" y="1848"/>
                  </a:lnTo>
                  <a:lnTo>
                    <a:pt x="185" y="1870"/>
                  </a:lnTo>
                  <a:lnTo>
                    <a:pt x="179" y="1888"/>
                  </a:lnTo>
                  <a:lnTo>
                    <a:pt x="175" y="1905"/>
                  </a:lnTo>
                  <a:lnTo>
                    <a:pt x="177" y="1921"/>
                  </a:lnTo>
                  <a:lnTo>
                    <a:pt x="185" y="1941"/>
                  </a:lnTo>
                  <a:lnTo>
                    <a:pt x="195" y="1960"/>
                  </a:lnTo>
                  <a:lnTo>
                    <a:pt x="207" y="1978"/>
                  </a:lnTo>
                  <a:lnTo>
                    <a:pt x="218" y="1986"/>
                  </a:lnTo>
                  <a:lnTo>
                    <a:pt x="232" y="1990"/>
                  </a:lnTo>
                  <a:lnTo>
                    <a:pt x="246" y="1994"/>
                  </a:lnTo>
                  <a:lnTo>
                    <a:pt x="260" y="2002"/>
                  </a:lnTo>
                  <a:lnTo>
                    <a:pt x="270" y="2014"/>
                  </a:lnTo>
                  <a:lnTo>
                    <a:pt x="281" y="2029"/>
                  </a:lnTo>
                  <a:lnTo>
                    <a:pt x="299" y="2045"/>
                  </a:lnTo>
                  <a:lnTo>
                    <a:pt x="327" y="2057"/>
                  </a:lnTo>
                  <a:lnTo>
                    <a:pt x="352" y="2067"/>
                  </a:lnTo>
                  <a:lnTo>
                    <a:pt x="378" y="2076"/>
                  </a:lnTo>
                  <a:lnTo>
                    <a:pt x="402" y="2082"/>
                  </a:lnTo>
                  <a:lnTo>
                    <a:pt x="421" y="2086"/>
                  </a:lnTo>
                  <a:lnTo>
                    <a:pt x="435" y="2084"/>
                  </a:lnTo>
                  <a:lnTo>
                    <a:pt x="457" y="2078"/>
                  </a:lnTo>
                  <a:lnTo>
                    <a:pt x="484" y="2073"/>
                  </a:lnTo>
                  <a:lnTo>
                    <a:pt x="514" y="2065"/>
                  </a:lnTo>
                  <a:lnTo>
                    <a:pt x="543" y="2059"/>
                  </a:lnTo>
                  <a:lnTo>
                    <a:pt x="569" y="2057"/>
                  </a:lnTo>
                  <a:lnTo>
                    <a:pt x="589" y="2057"/>
                  </a:lnTo>
                  <a:lnTo>
                    <a:pt x="608" y="2065"/>
                  </a:lnTo>
                  <a:lnTo>
                    <a:pt x="626" y="2078"/>
                  </a:lnTo>
                  <a:lnTo>
                    <a:pt x="642" y="2096"/>
                  </a:lnTo>
                  <a:lnTo>
                    <a:pt x="661" y="2116"/>
                  </a:lnTo>
                  <a:lnTo>
                    <a:pt x="687" y="2134"/>
                  </a:lnTo>
                  <a:lnTo>
                    <a:pt x="711" y="2149"/>
                  </a:lnTo>
                  <a:lnTo>
                    <a:pt x="726" y="2161"/>
                  </a:lnTo>
                  <a:lnTo>
                    <a:pt x="738" y="2171"/>
                  </a:lnTo>
                  <a:lnTo>
                    <a:pt x="742" y="2177"/>
                  </a:lnTo>
                  <a:lnTo>
                    <a:pt x="744" y="2179"/>
                  </a:lnTo>
                  <a:lnTo>
                    <a:pt x="856" y="2218"/>
                  </a:lnTo>
                  <a:lnTo>
                    <a:pt x="892" y="2242"/>
                  </a:lnTo>
                  <a:lnTo>
                    <a:pt x="949" y="2236"/>
                  </a:lnTo>
                  <a:lnTo>
                    <a:pt x="986" y="2191"/>
                  </a:lnTo>
                  <a:lnTo>
                    <a:pt x="1035" y="2199"/>
                  </a:lnTo>
                  <a:lnTo>
                    <a:pt x="1152" y="2222"/>
                  </a:lnTo>
                  <a:lnTo>
                    <a:pt x="1201" y="2261"/>
                  </a:lnTo>
                  <a:lnTo>
                    <a:pt x="1256" y="2273"/>
                  </a:lnTo>
                  <a:lnTo>
                    <a:pt x="1392" y="2236"/>
                  </a:lnTo>
                  <a:lnTo>
                    <a:pt x="1431" y="2260"/>
                  </a:lnTo>
                  <a:lnTo>
                    <a:pt x="1539" y="2189"/>
                  </a:lnTo>
                  <a:lnTo>
                    <a:pt x="1657" y="2187"/>
                  </a:lnTo>
                  <a:lnTo>
                    <a:pt x="1726" y="2155"/>
                  </a:lnTo>
                  <a:lnTo>
                    <a:pt x="1821" y="2167"/>
                  </a:lnTo>
                  <a:lnTo>
                    <a:pt x="1935" y="2242"/>
                  </a:lnTo>
                  <a:lnTo>
                    <a:pt x="2026" y="2230"/>
                  </a:lnTo>
                  <a:lnTo>
                    <a:pt x="2088" y="2265"/>
                  </a:lnTo>
                  <a:lnTo>
                    <a:pt x="2193" y="2230"/>
                  </a:lnTo>
                  <a:lnTo>
                    <a:pt x="2155" y="2197"/>
                  </a:lnTo>
                  <a:lnTo>
                    <a:pt x="2161" y="2147"/>
                  </a:lnTo>
                  <a:lnTo>
                    <a:pt x="2214" y="2128"/>
                  </a:lnTo>
                  <a:lnTo>
                    <a:pt x="2242" y="2063"/>
                  </a:lnTo>
                  <a:lnTo>
                    <a:pt x="2124" y="1970"/>
                  </a:lnTo>
                  <a:lnTo>
                    <a:pt x="2128" y="1890"/>
                  </a:lnTo>
                  <a:lnTo>
                    <a:pt x="2199" y="1850"/>
                  </a:lnTo>
                  <a:lnTo>
                    <a:pt x="2337" y="1834"/>
                  </a:lnTo>
                  <a:lnTo>
                    <a:pt x="2484" y="1797"/>
                  </a:lnTo>
                  <a:lnTo>
                    <a:pt x="2545" y="1764"/>
                  </a:lnTo>
                  <a:lnTo>
                    <a:pt x="2624" y="1777"/>
                  </a:lnTo>
                  <a:lnTo>
                    <a:pt x="2592" y="1514"/>
                  </a:lnTo>
                  <a:lnTo>
                    <a:pt x="2673" y="1466"/>
                  </a:lnTo>
                  <a:lnTo>
                    <a:pt x="2752" y="1388"/>
                  </a:lnTo>
                  <a:lnTo>
                    <a:pt x="2856" y="1356"/>
                  </a:lnTo>
                  <a:lnTo>
                    <a:pt x="2939" y="1329"/>
                  </a:lnTo>
                  <a:lnTo>
                    <a:pt x="2966" y="1299"/>
                  </a:lnTo>
                  <a:lnTo>
                    <a:pt x="2957" y="1258"/>
                  </a:lnTo>
                  <a:lnTo>
                    <a:pt x="2990" y="1207"/>
                  </a:lnTo>
                  <a:lnTo>
                    <a:pt x="2988" y="1205"/>
                  </a:lnTo>
                  <a:lnTo>
                    <a:pt x="2982" y="1195"/>
                  </a:lnTo>
                  <a:lnTo>
                    <a:pt x="2972" y="1183"/>
                  </a:lnTo>
                  <a:lnTo>
                    <a:pt x="2961" y="1167"/>
                  </a:lnTo>
                  <a:lnTo>
                    <a:pt x="2949" y="1149"/>
                  </a:lnTo>
                  <a:lnTo>
                    <a:pt x="2937" y="1134"/>
                  </a:lnTo>
                  <a:lnTo>
                    <a:pt x="2929" y="1116"/>
                  </a:lnTo>
                  <a:lnTo>
                    <a:pt x="2923" y="1102"/>
                  </a:lnTo>
                  <a:lnTo>
                    <a:pt x="2915" y="1079"/>
                  </a:lnTo>
                  <a:lnTo>
                    <a:pt x="2905" y="1053"/>
                  </a:lnTo>
                  <a:lnTo>
                    <a:pt x="2898" y="1025"/>
                  </a:lnTo>
                  <a:lnTo>
                    <a:pt x="2888" y="1000"/>
                  </a:lnTo>
                  <a:lnTo>
                    <a:pt x="2880" y="982"/>
                  </a:lnTo>
                  <a:lnTo>
                    <a:pt x="2872" y="957"/>
                  </a:lnTo>
                  <a:lnTo>
                    <a:pt x="2870" y="941"/>
                  </a:lnTo>
                  <a:lnTo>
                    <a:pt x="2870" y="935"/>
                  </a:lnTo>
                  <a:lnTo>
                    <a:pt x="2864" y="933"/>
                  </a:lnTo>
                  <a:lnTo>
                    <a:pt x="2850" y="933"/>
                  </a:lnTo>
                  <a:lnTo>
                    <a:pt x="2829" y="929"/>
                  </a:lnTo>
                  <a:lnTo>
                    <a:pt x="2805" y="923"/>
                  </a:lnTo>
                  <a:lnTo>
                    <a:pt x="2781" y="913"/>
                  </a:lnTo>
                  <a:lnTo>
                    <a:pt x="2760" y="898"/>
                  </a:lnTo>
                  <a:lnTo>
                    <a:pt x="2734" y="874"/>
                  </a:lnTo>
                  <a:lnTo>
                    <a:pt x="2709" y="854"/>
                  </a:lnTo>
                  <a:lnTo>
                    <a:pt x="2687" y="837"/>
                  </a:lnTo>
                  <a:lnTo>
                    <a:pt x="2665" y="819"/>
                  </a:lnTo>
                  <a:lnTo>
                    <a:pt x="2648" y="809"/>
                  </a:lnTo>
                  <a:lnTo>
                    <a:pt x="2622" y="803"/>
                  </a:lnTo>
                  <a:lnTo>
                    <a:pt x="2590" y="801"/>
                  </a:lnTo>
                  <a:lnTo>
                    <a:pt x="2557" y="797"/>
                  </a:lnTo>
                  <a:lnTo>
                    <a:pt x="2524" y="795"/>
                  </a:lnTo>
                  <a:lnTo>
                    <a:pt x="2494" y="789"/>
                  </a:lnTo>
                  <a:lnTo>
                    <a:pt x="2468" y="781"/>
                  </a:lnTo>
                  <a:lnTo>
                    <a:pt x="2443" y="770"/>
                  </a:lnTo>
                  <a:lnTo>
                    <a:pt x="2417" y="760"/>
                  </a:lnTo>
                  <a:lnTo>
                    <a:pt x="2396" y="752"/>
                  </a:lnTo>
                  <a:lnTo>
                    <a:pt x="2378" y="746"/>
                  </a:lnTo>
                  <a:lnTo>
                    <a:pt x="2366" y="742"/>
                  </a:lnTo>
                  <a:lnTo>
                    <a:pt x="2360" y="740"/>
                  </a:lnTo>
                  <a:lnTo>
                    <a:pt x="2356" y="738"/>
                  </a:lnTo>
                  <a:lnTo>
                    <a:pt x="2348" y="730"/>
                  </a:lnTo>
                  <a:lnTo>
                    <a:pt x="2337" y="720"/>
                  </a:lnTo>
                  <a:lnTo>
                    <a:pt x="2325" y="709"/>
                  </a:lnTo>
                  <a:lnTo>
                    <a:pt x="2315" y="695"/>
                  </a:lnTo>
                  <a:lnTo>
                    <a:pt x="2309" y="683"/>
                  </a:lnTo>
                  <a:lnTo>
                    <a:pt x="2311" y="669"/>
                  </a:lnTo>
                  <a:lnTo>
                    <a:pt x="2321" y="655"/>
                  </a:lnTo>
                  <a:lnTo>
                    <a:pt x="2333" y="646"/>
                  </a:lnTo>
                  <a:lnTo>
                    <a:pt x="2348" y="634"/>
                  </a:lnTo>
                  <a:lnTo>
                    <a:pt x="2360" y="622"/>
                  </a:lnTo>
                  <a:lnTo>
                    <a:pt x="2372" y="610"/>
                  </a:lnTo>
                  <a:lnTo>
                    <a:pt x="2376" y="592"/>
                  </a:lnTo>
                  <a:lnTo>
                    <a:pt x="2378" y="569"/>
                  </a:lnTo>
                  <a:lnTo>
                    <a:pt x="2378" y="547"/>
                  </a:lnTo>
                  <a:lnTo>
                    <a:pt x="2380" y="528"/>
                  </a:lnTo>
                  <a:lnTo>
                    <a:pt x="2390" y="506"/>
                  </a:lnTo>
                  <a:lnTo>
                    <a:pt x="2396" y="490"/>
                  </a:lnTo>
                  <a:lnTo>
                    <a:pt x="2396" y="474"/>
                  </a:lnTo>
                  <a:lnTo>
                    <a:pt x="2390" y="459"/>
                  </a:lnTo>
                  <a:lnTo>
                    <a:pt x="2382" y="445"/>
                  </a:lnTo>
                  <a:lnTo>
                    <a:pt x="2374" y="433"/>
                  </a:lnTo>
                  <a:lnTo>
                    <a:pt x="2358" y="407"/>
                  </a:lnTo>
                  <a:lnTo>
                    <a:pt x="2342" y="378"/>
                  </a:lnTo>
                  <a:lnTo>
                    <a:pt x="2335" y="344"/>
                  </a:lnTo>
                  <a:lnTo>
                    <a:pt x="2329" y="321"/>
                  </a:lnTo>
                  <a:lnTo>
                    <a:pt x="2319" y="303"/>
                  </a:lnTo>
                  <a:lnTo>
                    <a:pt x="2307" y="287"/>
                  </a:lnTo>
                  <a:lnTo>
                    <a:pt x="2295" y="276"/>
                  </a:lnTo>
                  <a:lnTo>
                    <a:pt x="2285" y="270"/>
                  </a:lnTo>
                  <a:lnTo>
                    <a:pt x="2276" y="266"/>
                  </a:lnTo>
                  <a:lnTo>
                    <a:pt x="2264" y="266"/>
                  </a:lnTo>
                  <a:lnTo>
                    <a:pt x="2256" y="262"/>
                  </a:lnTo>
                  <a:lnTo>
                    <a:pt x="2248" y="254"/>
                  </a:lnTo>
                  <a:lnTo>
                    <a:pt x="2238" y="248"/>
                  </a:lnTo>
                  <a:lnTo>
                    <a:pt x="2224" y="246"/>
                  </a:lnTo>
                  <a:lnTo>
                    <a:pt x="2209" y="248"/>
                  </a:lnTo>
                  <a:lnTo>
                    <a:pt x="2191" y="248"/>
                  </a:lnTo>
                  <a:lnTo>
                    <a:pt x="2177" y="246"/>
                  </a:lnTo>
                  <a:lnTo>
                    <a:pt x="2169" y="238"/>
                  </a:lnTo>
                  <a:lnTo>
                    <a:pt x="2159" y="221"/>
                  </a:lnTo>
                  <a:lnTo>
                    <a:pt x="2150" y="197"/>
                  </a:lnTo>
                  <a:lnTo>
                    <a:pt x="2136" y="173"/>
                  </a:lnTo>
                  <a:lnTo>
                    <a:pt x="2120" y="156"/>
                  </a:lnTo>
                  <a:lnTo>
                    <a:pt x="2106" y="144"/>
                  </a:lnTo>
                  <a:lnTo>
                    <a:pt x="2092" y="136"/>
                  </a:lnTo>
                  <a:lnTo>
                    <a:pt x="2083" y="128"/>
                  </a:lnTo>
                  <a:lnTo>
                    <a:pt x="2077" y="118"/>
                  </a:lnTo>
                  <a:lnTo>
                    <a:pt x="2075" y="104"/>
                  </a:lnTo>
                  <a:lnTo>
                    <a:pt x="2071" y="87"/>
                  </a:lnTo>
                  <a:lnTo>
                    <a:pt x="2061" y="73"/>
                  </a:lnTo>
                  <a:lnTo>
                    <a:pt x="2053" y="63"/>
                  </a:lnTo>
                  <a:lnTo>
                    <a:pt x="2051" y="53"/>
                  </a:lnTo>
                  <a:lnTo>
                    <a:pt x="2057" y="41"/>
                  </a:lnTo>
                  <a:lnTo>
                    <a:pt x="2065" y="32"/>
                  </a:lnTo>
                  <a:lnTo>
                    <a:pt x="2071" y="20"/>
                  </a:lnTo>
                  <a:lnTo>
                    <a:pt x="2073" y="14"/>
                  </a:lnTo>
                  <a:lnTo>
                    <a:pt x="2063" y="8"/>
                  </a:lnTo>
                  <a:lnTo>
                    <a:pt x="2045" y="4"/>
                  </a:lnTo>
                  <a:lnTo>
                    <a:pt x="2020" y="2"/>
                  </a:lnTo>
                  <a:lnTo>
                    <a:pt x="1994" y="0"/>
                  </a:lnTo>
                  <a:lnTo>
                    <a:pt x="1970" y="0"/>
                  </a:lnTo>
                  <a:lnTo>
                    <a:pt x="1955" y="6"/>
                  </a:lnTo>
                  <a:lnTo>
                    <a:pt x="1945" y="14"/>
                  </a:lnTo>
                  <a:lnTo>
                    <a:pt x="1941" y="30"/>
                  </a:lnTo>
                  <a:lnTo>
                    <a:pt x="1937" y="45"/>
                  </a:lnTo>
                  <a:lnTo>
                    <a:pt x="1933" y="61"/>
                  </a:lnTo>
                  <a:lnTo>
                    <a:pt x="1927" y="75"/>
                  </a:lnTo>
                  <a:lnTo>
                    <a:pt x="1915" y="85"/>
                  </a:lnTo>
                  <a:lnTo>
                    <a:pt x="1898" y="87"/>
                  </a:lnTo>
                  <a:lnTo>
                    <a:pt x="1878" y="91"/>
                  </a:lnTo>
                  <a:lnTo>
                    <a:pt x="1858" y="93"/>
                  </a:lnTo>
                  <a:lnTo>
                    <a:pt x="1840" y="95"/>
                  </a:lnTo>
                  <a:lnTo>
                    <a:pt x="1823" y="102"/>
                  </a:lnTo>
                  <a:lnTo>
                    <a:pt x="1809" y="116"/>
                  </a:lnTo>
                  <a:lnTo>
                    <a:pt x="1797" y="140"/>
                  </a:lnTo>
                  <a:lnTo>
                    <a:pt x="1785" y="169"/>
                  </a:lnTo>
                  <a:lnTo>
                    <a:pt x="1777" y="203"/>
                  </a:lnTo>
                  <a:lnTo>
                    <a:pt x="1774" y="236"/>
                  </a:lnTo>
                  <a:lnTo>
                    <a:pt x="1770" y="262"/>
                  </a:lnTo>
                  <a:lnTo>
                    <a:pt x="1768" y="283"/>
                  </a:lnTo>
                  <a:lnTo>
                    <a:pt x="1762" y="303"/>
                  </a:lnTo>
                  <a:lnTo>
                    <a:pt x="1754" y="319"/>
                  </a:lnTo>
                  <a:lnTo>
                    <a:pt x="1740" y="329"/>
                  </a:lnTo>
                  <a:lnTo>
                    <a:pt x="1722" y="337"/>
                  </a:lnTo>
                  <a:lnTo>
                    <a:pt x="1703" y="341"/>
                  </a:lnTo>
                  <a:lnTo>
                    <a:pt x="1685" y="346"/>
                  </a:lnTo>
                  <a:lnTo>
                    <a:pt x="1669" y="350"/>
                  </a:lnTo>
                  <a:lnTo>
                    <a:pt x="1655" y="348"/>
                  </a:lnTo>
                  <a:lnTo>
                    <a:pt x="1644" y="341"/>
                  </a:lnTo>
                  <a:lnTo>
                    <a:pt x="1634" y="333"/>
                  </a:lnTo>
                  <a:lnTo>
                    <a:pt x="1618" y="331"/>
                  </a:lnTo>
                  <a:lnTo>
                    <a:pt x="1600" y="331"/>
                  </a:lnTo>
                  <a:lnTo>
                    <a:pt x="1581" y="329"/>
                  </a:lnTo>
                  <a:lnTo>
                    <a:pt x="1563" y="325"/>
                  </a:lnTo>
                  <a:lnTo>
                    <a:pt x="1549" y="315"/>
                  </a:lnTo>
                  <a:lnTo>
                    <a:pt x="1537" y="303"/>
                  </a:lnTo>
                  <a:lnTo>
                    <a:pt x="1524" y="289"/>
                  </a:lnTo>
                  <a:lnTo>
                    <a:pt x="1508" y="276"/>
                  </a:lnTo>
                  <a:lnTo>
                    <a:pt x="1494" y="266"/>
                  </a:lnTo>
                  <a:lnTo>
                    <a:pt x="1480" y="260"/>
                  </a:lnTo>
                  <a:lnTo>
                    <a:pt x="1468" y="260"/>
                  </a:lnTo>
                  <a:lnTo>
                    <a:pt x="1461" y="268"/>
                  </a:lnTo>
                  <a:lnTo>
                    <a:pt x="1449" y="287"/>
                  </a:lnTo>
                  <a:lnTo>
                    <a:pt x="1435" y="311"/>
                  </a:lnTo>
                  <a:lnTo>
                    <a:pt x="1417" y="341"/>
                  </a:lnTo>
                  <a:lnTo>
                    <a:pt x="1400" y="372"/>
                  </a:lnTo>
                  <a:lnTo>
                    <a:pt x="1382" y="407"/>
                  </a:lnTo>
                  <a:lnTo>
                    <a:pt x="1366" y="439"/>
                  </a:lnTo>
                  <a:lnTo>
                    <a:pt x="1348" y="467"/>
                  </a:lnTo>
                  <a:lnTo>
                    <a:pt x="1335" y="488"/>
                  </a:lnTo>
                  <a:lnTo>
                    <a:pt x="1327" y="506"/>
                  </a:lnTo>
                  <a:lnTo>
                    <a:pt x="1327" y="522"/>
                  </a:lnTo>
                  <a:lnTo>
                    <a:pt x="1335" y="533"/>
                  </a:lnTo>
                  <a:lnTo>
                    <a:pt x="1344" y="541"/>
                  </a:lnTo>
                  <a:lnTo>
                    <a:pt x="1358" y="549"/>
                  </a:lnTo>
                  <a:lnTo>
                    <a:pt x="1370" y="555"/>
                  </a:lnTo>
                  <a:lnTo>
                    <a:pt x="1376" y="563"/>
                  </a:lnTo>
                  <a:lnTo>
                    <a:pt x="1374" y="569"/>
                  </a:lnTo>
                  <a:lnTo>
                    <a:pt x="1362" y="575"/>
                  </a:lnTo>
                  <a:lnTo>
                    <a:pt x="1348" y="577"/>
                  </a:lnTo>
                  <a:lnTo>
                    <a:pt x="1331" y="577"/>
                  </a:lnTo>
                  <a:lnTo>
                    <a:pt x="1313" y="577"/>
                  </a:lnTo>
                  <a:lnTo>
                    <a:pt x="1297" y="577"/>
                  </a:lnTo>
                  <a:lnTo>
                    <a:pt x="1285" y="577"/>
                  </a:lnTo>
                  <a:lnTo>
                    <a:pt x="1274" y="571"/>
                  </a:lnTo>
                  <a:lnTo>
                    <a:pt x="1264" y="561"/>
                  </a:lnTo>
                  <a:lnTo>
                    <a:pt x="1252" y="551"/>
                  </a:lnTo>
                  <a:lnTo>
                    <a:pt x="1238" y="543"/>
                  </a:lnTo>
                  <a:lnTo>
                    <a:pt x="1222" y="541"/>
                  </a:lnTo>
                  <a:lnTo>
                    <a:pt x="1201" y="543"/>
                  </a:lnTo>
                  <a:lnTo>
                    <a:pt x="1177" y="547"/>
                  </a:lnTo>
                  <a:lnTo>
                    <a:pt x="1153" y="551"/>
                  </a:lnTo>
                  <a:lnTo>
                    <a:pt x="1126" y="553"/>
                  </a:lnTo>
                  <a:lnTo>
                    <a:pt x="1100" y="553"/>
                  </a:lnTo>
                  <a:lnTo>
                    <a:pt x="1079" y="551"/>
                  </a:lnTo>
                  <a:lnTo>
                    <a:pt x="1059" y="551"/>
                  </a:lnTo>
                  <a:lnTo>
                    <a:pt x="1039" y="553"/>
                  </a:lnTo>
                  <a:lnTo>
                    <a:pt x="1026" y="555"/>
                  </a:lnTo>
                  <a:lnTo>
                    <a:pt x="1014" y="561"/>
                  </a:lnTo>
                  <a:lnTo>
                    <a:pt x="1010" y="567"/>
                  </a:lnTo>
                  <a:lnTo>
                    <a:pt x="1014" y="577"/>
                  </a:lnTo>
                  <a:lnTo>
                    <a:pt x="1024" y="585"/>
                  </a:lnTo>
                  <a:lnTo>
                    <a:pt x="1035" y="589"/>
                  </a:lnTo>
                  <a:lnTo>
                    <a:pt x="1049" y="592"/>
                  </a:lnTo>
                  <a:lnTo>
                    <a:pt x="1061" y="594"/>
                  </a:lnTo>
                  <a:lnTo>
                    <a:pt x="1073" y="598"/>
                  </a:lnTo>
                  <a:lnTo>
                    <a:pt x="1081" y="604"/>
                  </a:lnTo>
                  <a:lnTo>
                    <a:pt x="1085" y="616"/>
                  </a:lnTo>
                  <a:lnTo>
                    <a:pt x="1081" y="632"/>
                  </a:lnTo>
                  <a:lnTo>
                    <a:pt x="1069" y="655"/>
                  </a:lnTo>
                  <a:lnTo>
                    <a:pt x="1057" y="677"/>
                  </a:lnTo>
                  <a:lnTo>
                    <a:pt x="1047" y="695"/>
                  </a:lnTo>
                  <a:lnTo>
                    <a:pt x="1041" y="715"/>
                  </a:lnTo>
                  <a:lnTo>
                    <a:pt x="1039" y="736"/>
                  </a:lnTo>
                  <a:lnTo>
                    <a:pt x="1045" y="762"/>
                  </a:lnTo>
                  <a:lnTo>
                    <a:pt x="1057" y="799"/>
                  </a:lnTo>
                  <a:lnTo>
                    <a:pt x="1061" y="833"/>
                  </a:lnTo>
                  <a:lnTo>
                    <a:pt x="1059" y="860"/>
                  </a:lnTo>
                  <a:lnTo>
                    <a:pt x="1051" y="882"/>
                  </a:lnTo>
                  <a:lnTo>
                    <a:pt x="1039" y="894"/>
                  </a:lnTo>
                  <a:lnTo>
                    <a:pt x="1024" y="905"/>
                  </a:lnTo>
                  <a:lnTo>
                    <a:pt x="1004" y="915"/>
                  </a:lnTo>
                  <a:lnTo>
                    <a:pt x="986" y="927"/>
                  </a:lnTo>
                  <a:lnTo>
                    <a:pt x="972" y="939"/>
                  </a:lnTo>
                  <a:lnTo>
                    <a:pt x="966" y="953"/>
                  </a:lnTo>
                  <a:lnTo>
                    <a:pt x="966" y="968"/>
                  </a:lnTo>
                  <a:lnTo>
                    <a:pt x="966" y="988"/>
                  </a:lnTo>
                  <a:lnTo>
                    <a:pt x="966" y="1010"/>
                  </a:lnTo>
                  <a:lnTo>
                    <a:pt x="965" y="1031"/>
                  </a:lnTo>
                  <a:lnTo>
                    <a:pt x="961" y="1049"/>
                  </a:lnTo>
                  <a:lnTo>
                    <a:pt x="953" y="1063"/>
                  </a:lnTo>
                  <a:lnTo>
                    <a:pt x="941" y="1069"/>
                  </a:lnTo>
                  <a:lnTo>
                    <a:pt x="921" y="1071"/>
                  </a:lnTo>
                  <a:lnTo>
                    <a:pt x="892" y="1075"/>
                  </a:lnTo>
                  <a:lnTo>
                    <a:pt x="858" y="1079"/>
                  </a:lnTo>
                  <a:lnTo>
                    <a:pt x="821" y="1085"/>
                  </a:lnTo>
                  <a:lnTo>
                    <a:pt x="783" y="1092"/>
                  </a:lnTo>
                  <a:lnTo>
                    <a:pt x="752" y="1100"/>
                  </a:lnTo>
                  <a:lnTo>
                    <a:pt x="728" y="1110"/>
                  </a:lnTo>
                  <a:lnTo>
                    <a:pt x="705" y="1124"/>
                  </a:lnTo>
                  <a:lnTo>
                    <a:pt x="685" y="1138"/>
                  </a:lnTo>
                  <a:lnTo>
                    <a:pt x="671" y="1151"/>
                  </a:lnTo>
                  <a:lnTo>
                    <a:pt x="655" y="1159"/>
                  </a:lnTo>
                  <a:lnTo>
                    <a:pt x="642" y="1163"/>
                  </a:lnTo>
                  <a:lnTo>
                    <a:pt x="628" y="1159"/>
                  </a:lnTo>
                  <a:lnTo>
                    <a:pt x="606" y="1153"/>
                  </a:lnTo>
                  <a:lnTo>
                    <a:pt x="585" y="1146"/>
                  </a:lnTo>
                  <a:lnTo>
                    <a:pt x="559" y="1138"/>
                  </a:lnTo>
                  <a:lnTo>
                    <a:pt x="535" y="1132"/>
                  </a:lnTo>
                  <a:lnTo>
                    <a:pt x="516" y="1130"/>
                  </a:lnTo>
                  <a:lnTo>
                    <a:pt x="500" y="1132"/>
                  </a:lnTo>
                  <a:lnTo>
                    <a:pt x="486" y="1142"/>
                  </a:lnTo>
                  <a:lnTo>
                    <a:pt x="470" y="1157"/>
                  </a:lnTo>
                  <a:lnTo>
                    <a:pt x="457" y="1177"/>
                  </a:lnTo>
                  <a:lnTo>
                    <a:pt x="443" y="1197"/>
                  </a:lnTo>
                  <a:lnTo>
                    <a:pt x="427" y="1212"/>
                  </a:lnTo>
                  <a:lnTo>
                    <a:pt x="413" y="1220"/>
                  </a:lnTo>
                  <a:lnTo>
                    <a:pt x="390" y="1220"/>
                  </a:lnTo>
                  <a:lnTo>
                    <a:pt x="362" y="1216"/>
                  </a:lnTo>
                  <a:lnTo>
                    <a:pt x="339" y="1212"/>
                  </a:lnTo>
                  <a:lnTo>
                    <a:pt x="319" y="1210"/>
                  </a:lnTo>
                  <a:lnTo>
                    <a:pt x="313" y="1207"/>
                  </a:lnTo>
                  <a:lnTo>
                    <a:pt x="309" y="1199"/>
                  </a:lnTo>
                  <a:lnTo>
                    <a:pt x="309" y="1189"/>
                  </a:lnTo>
                  <a:lnTo>
                    <a:pt x="313" y="1177"/>
                  </a:lnTo>
                  <a:lnTo>
                    <a:pt x="315" y="1167"/>
                  </a:lnTo>
                  <a:lnTo>
                    <a:pt x="317" y="1159"/>
                  </a:lnTo>
                  <a:lnTo>
                    <a:pt x="319" y="1157"/>
                  </a:lnTo>
                  <a:lnTo>
                    <a:pt x="315" y="1157"/>
                  </a:lnTo>
                  <a:lnTo>
                    <a:pt x="303" y="1159"/>
                  </a:lnTo>
                  <a:lnTo>
                    <a:pt x="287" y="1161"/>
                  </a:lnTo>
                  <a:lnTo>
                    <a:pt x="268" y="1163"/>
                  </a:lnTo>
                  <a:lnTo>
                    <a:pt x="250" y="1165"/>
                  </a:lnTo>
                  <a:lnTo>
                    <a:pt x="234" y="1165"/>
                  </a:lnTo>
                  <a:lnTo>
                    <a:pt x="220" y="1165"/>
                  </a:lnTo>
                  <a:lnTo>
                    <a:pt x="211" y="1171"/>
                  </a:lnTo>
                  <a:lnTo>
                    <a:pt x="201" y="1177"/>
                  </a:lnTo>
                  <a:lnTo>
                    <a:pt x="189" y="1185"/>
                  </a:lnTo>
                  <a:lnTo>
                    <a:pt x="171" y="1191"/>
                  </a:lnTo>
                  <a:lnTo>
                    <a:pt x="154" y="1193"/>
                  </a:lnTo>
                  <a:lnTo>
                    <a:pt x="136" y="1193"/>
                  </a:lnTo>
                  <a:lnTo>
                    <a:pt x="116" y="1191"/>
                  </a:lnTo>
                  <a:lnTo>
                    <a:pt x="100" y="1191"/>
                  </a:lnTo>
                  <a:lnTo>
                    <a:pt x="87" y="1197"/>
                  </a:lnTo>
                  <a:lnTo>
                    <a:pt x="77" y="1210"/>
                  </a:lnTo>
                  <a:lnTo>
                    <a:pt x="69" y="1228"/>
                  </a:lnTo>
                  <a:lnTo>
                    <a:pt x="59" y="1246"/>
                  </a:lnTo>
                  <a:lnTo>
                    <a:pt x="49" y="1262"/>
                  </a:lnTo>
                  <a:lnTo>
                    <a:pt x="39" y="1275"/>
                  </a:lnTo>
                  <a:lnTo>
                    <a:pt x="33" y="1285"/>
                  </a:lnTo>
                  <a:lnTo>
                    <a:pt x="29" y="1289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148" name="Freeform 69"/>
            <p:cNvSpPr>
              <a:spLocks/>
            </p:cNvSpPr>
            <p:nvPr/>
          </p:nvSpPr>
          <p:spPr bwMode="gray">
            <a:xfrm>
              <a:off x="900" y="2373"/>
              <a:ext cx="1448" cy="781"/>
            </a:xfrm>
            <a:custGeom>
              <a:avLst/>
              <a:gdLst>
                <a:gd name="T0" fmla="*/ 682 w 2896"/>
                <a:gd name="T1" fmla="*/ 376 h 1563"/>
                <a:gd name="T2" fmla="*/ 665 w 2896"/>
                <a:gd name="T3" fmla="*/ 372 h 1563"/>
                <a:gd name="T4" fmla="*/ 658 w 2896"/>
                <a:gd name="T5" fmla="*/ 380 h 1563"/>
                <a:gd name="T6" fmla="*/ 653 w 2896"/>
                <a:gd name="T7" fmla="*/ 378 h 1563"/>
                <a:gd name="T8" fmla="*/ 623 w 2896"/>
                <a:gd name="T9" fmla="*/ 368 h 1563"/>
                <a:gd name="T10" fmla="*/ 626 w 2896"/>
                <a:gd name="T11" fmla="*/ 363 h 1563"/>
                <a:gd name="T12" fmla="*/ 630 w 2896"/>
                <a:gd name="T13" fmla="*/ 349 h 1563"/>
                <a:gd name="T14" fmla="*/ 616 w 2896"/>
                <a:gd name="T15" fmla="*/ 326 h 1563"/>
                <a:gd name="T16" fmla="*/ 604 w 2896"/>
                <a:gd name="T17" fmla="*/ 331 h 1563"/>
                <a:gd name="T18" fmla="*/ 589 w 2896"/>
                <a:gd name="T19" fmla="*/ 341 h 1563"/>
                <a:gd name="T20" fmla="*/ 568 w 2896"/>
                <a:gd name="T21" fmla="*/ 333 h 1563"/>
                <a:gd name="T22" fmla="*/ 557 w 2896"/>
                <a:gd name="T23" fmla="*/ 332 h 1563"/>
                <a:gd name="T24" fmla="*/ 536 w 2896"/>
                <a:gd name="T25" fmla="*/ 348 h 1563"/>
                <a:gd name="T26" fmla="*/ 511 w 2896"/>
                <a:gd name="T27" fmla="*/ 355 h 1563"/>
                <a:gd name="T28" fmla="*/ 491 w 2896"/>
                <a:gd name="T29" fmla="*/ 376 h 1563"/>
                <a:gd name="T30" fmla="*/ 459 w 2896"/>
                <a:gd name="T31" fmla="*/ 388 h 1563"/>
                <a:gd name="T32" fmla="*/ 442 w 2896"/>
                <a:gd name="T33" fmla="*/ 382 h 1563"/>
                <a:gd name="T34" fmla="*/ 431 w 2896"/>
                <a:gd name="T35" fmla="*/ 370 h 1563"/>
                <a:gd name="T36" fmla="*/ 400 w 2896"/>
                <a:gd name="T37" fmla="*/ 364 h 1563"/>
                <a:gd name="T38" fmla="*/ 389 w 2896"/>
                <a:gd name="T39" fmla="*/ 353 h 1563"/>
                <a:gd name="T40" fmla="*/ 364 w 2896"/>
                <a:gd name="T41" fmla="*/ 368 h 1563"/>
                <a:gd name="T42" fmla="*/ 348 w 2896"/>
                <a:gd name="T43" fmla="*/ 384 h 1563"/>
                <a:gd name="T44" fmla="*/ 335 w 2896"/>
                <a:gd name="T45" fmla="*/ 390 h 1563"/>
                <a:gd name="T46" fmla="*/ 339 w 2896"/>
                <a:gd name="T47" fmla="*/ 373 h 1563"/>
                <a:gd name="T48" fmla="*/ 331 w 2896"/>
                <a:gd name="T49" fmla="*/ 359 h 1563"/>
                <a:gd name="T50" fmla="*/ 302 w 2896"/>
                <a:gd name="T51" fmla="*/ 366 h 1563"/>
                <a:gd name="T52" fmla="*/ 264 w 2896"/>
                <a:gd name="T53" fmla="*/ 352 h 1563"/>
                <a:gd name="T54" fmla="*/ 246 w 2896"/>
                <a:gd name="T55" fmla="*/ 351 h 1563"/>
                <a:gd name="T56" fmla="*/ 221 w 2896"/>
                <a:gd name="T57" fmla="*/ 336 h 1563"/>
                <a:gd name="T58" fmla="*/ 200 w 2896"/>
                <a:gd name="T59" fmla="*/ 320 h 1563"/>
                <a:gd name="T60" fmla="*/ 178 w 2896"/>
                <a:gd name="T61" fmla="*/ 301 h 1563"/>
                <a:gd name="T62" fmla="*/ 171 w 2896"/>
                <a:gd name="T63" fmla="*/ 281 h 1563"/>
                <a:gd name="T64" fmla="*/ 158 w 2896"/>
                <a:gd name="T65" fmla="*/ 288 h 1563"/>
                <a:gd name="T66" fmla="*/ 142 w 2896"/>
                <a:gd name="T67" fmla="*/ 265 h 1563"/>
                <a:gd name="T68" fmla="*/ 109 w 2896"/>
                <a:gd name="T69" fmla="*/ 235 h 1563"/>
                <a:gd name="T70" fmla="*/ 89 w 2896"/>
                <a:gd name="T71" fmla="*/ 223 h 1563"/>
                <a:gd name="T72" fmla="*/ 74 w 2896"/>
                <a:gd name="T73" fmla="*/ 228 h 1563"/>
                <a:gd name="T74" fmla="*/ 46 w 2896"/>
                <a:gd name="T75" fmla="*/ 195 h 1563"/>
                <a:gd name="T76" fmla="*/ 19 w 2896"/>
                <a:gd name="T77" fmla="*/ 169 h 1563"/>
                <a:gd name="T78" fmla="*/ 10 w 2896"/>
                <a:gd name="T79" fmla="*/ 162 h 1563"/>
                <a:gd name="T80" fmla="*/ 0 w 2896"/>
                <a:gd name="T81" fmla="*/ 157 h 1563"/>
                <a:gd name="T82" fmla="*/ 3 w 2896"/>
                <a:gd name="T83" fmla="*/ 135 h 1563"/>
                <a:gd name="T84" fmla="*/ 1 w 2896"/>
                <a:gd name="T85" fmla="*/ 112 h 1563"/>
                <a:gd name="T86" fmla="*/ 11 w 2896"/>
                <a:gd name="T87" fmla="*/ 109 h 1563"/>
                <a:gd name="T88" fmla="*/ 22 w 2896"/>
                <a:gd name="T89" fmla="*/ 118 h 1563"/>
                <a:gd name="T90" fmla="*/ 38 w 2896"/>
                <a:gd name="T91" fmla="*/ 112 h 1563"/>
                <a:gd name="T92" fmla="*/ 43 w 2896"/>
                <a:gd name="T93" fmla="*/ 90 h 1563"/>
                <a:gd name="T94" fmla="*/ 25 w 2896"/>
                <a:gd name="T95" fmla="*/ 76 h 1563"/>
                <a:gd name="T96" fmla="*/ 29 w 2896"/>
                <a:gd name="T97" fmla="*/ 51 h 1563"/>
                <a:gd name="T98" fmla="*/ 39 w 2896"/>
                <a:gd name="T99" fmla="*/ 36 h 1563"/>
                <a:gd name="T100" fmla="*/ 71 w 2896"/>
                <a:gd name="T101" fmla="*/ 26 h 1563"/>
                <a:gd name="T102" fmla="*/ 148 w 2896"/>
                <a:gd name="T103" fmla="*/ 20 h 1563"/>
                <a:gd name="T104" fmla="*/ 258 w 2896"/>
                <a:gd name="T105" fmla="*/ 20 h 1563"/>
                <a:gd name="T106" fmla="*/ 365 w 2896"/>
                <a:gd name="T107" fmla="*/ 3 h 1563"/>
                <a:gd name="T108" fmla="*/ 417 w 2896"/>
                <a:gd name="T109" fmla="*/ 39 h 1563"/>
                <a:gd name="T110" fmla="*/ 399 w 2896"/>
                <a:gd name="T111" fmla="*/ 107 h 1563"/>
                <a:gd name="T112" fmla="*/ 467 w 2896"/>
                <a:gd name="T113" fmla="*/ 166 h 1563"/>
                <a:gd name="T114" fmla="*/ 552 w 2896"/>
                <a:gd name="T115" fmla="*/ 189 h 1563"/>
                <a:gd name="T116" fmla="*/ 640 w 2896"/>
                <a:gd name="T117" fmla="*/ 234 h 1563"/>
                <a:gd name="T118" fmla="*/ 685 w 2896"/>
                <a:gd name="T119" fmla="*/ 200 h 1563"/>
                <a:gd name="T120" fmla="*/ 711 w 2896"/>
                <a:gd name="T121" fmla="*/ 258 h 1563"/>
                <a:gd name="T122" fmla="*/ 713 w 2896"/>
                <a:gd name="T123" fmla="*/ 353 h 1563"/>
                <a:gd name="T124" fmla="*/ 689 w 2896"/>
                <a:gd name="T125" fmla="*/ 384 h 15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96"/>
                <a:gd name="T190" fmla="*/ 0 h 1563"/>
                <a:gd name="T191" fmla="*/ 2896 w 2896"/>
                <a:gd name="T192" fmla="*/ 1563 h 15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96" h="1563">
                  <a:moveTo>
                    <a:pt x="2754" y="1539"/>
                  </a:moveTo>
                  <a:lnTo>
                    <a:pt x="2752" y="1535"/>
                  </a:lnTo>
                  <a:lnTo>
                    <a:pt x="2746" y="1528"/>
                  </a:lnTo>
                  <a:lnTo>
                    <a:pt x="2738" y="1516"/>
                  </a:lnTo>
                  <a:lnTo>
                    <a:pt x="2728" y="1504"/>
                  </a:lnTo>
                  <a:lnTo>
                    <a:pt x="2715" y="1496"/>
                  </a:lnTo>
                  <a:lnTo>
                    <a:pt x="2699" y="1490"/>
                  </a:lnTo>
                  <a:lnTo>
                    <a:pt x="2685" y="1486"/>
                  </a:lnTo>
                  <a:lnTo>
                    <a:pt x="2671" y="1486"/>
                  </a:lnTo>
                  <a:lnTo>
                    <a:pt x="2658" y="1490"/>
                  </a:lnTo>
                  <a:lnTo>
                    <a:pt x="2650" y="1500"/>
                  </a:lnTo>
                  <a:lnTo>
                    <a:pt x="2644" y="1510"/>
                  </a:lnTo>
                  <a:lnTo>
                    <a:pt x="2640" y="1516"/>
                  </a:lnTo>
                  <a:lnTo>
                    <a:pt x="2636" y="1520"/>
                  </a:lnTo>
                  <a:lnTo>
                    <a:pt x="2632" y="1522"/>
                  </a:lnTo>
                  <a:lnTo>
                    <a:pt x="2630" y="1524"/>
                  </a:lnTo>
                  <a:lnTo>
                    <a:pt x="2628" y="1524"/>
                  </a:lnTo>
                  <a:lnTo>
                    <a:pt x="2624" y="1522"/>
                  </a:lnTo>
                  <a:lnTo>
                    <a:pt x="2612" y="1514"/>
                  </a:lnTo>
                  <a:lnTo>
                    <a:pt x="2591" y="1504"/>
                  </a:lnTo>
                  <a:lnTo>
                    <a:pt x="2559" y="1492"/>
                  </a:lnTo>
                  <a:lnTo>
                    <a:pt x="2534" y="1486"/>
                  </a:lnTo>
                  <a:lnTo>
                    <a:pt x="2510" y="1480"/>
                  </a:lnTo>
                  <a:lnTo>
                    <a:pt x="2492" y="1474"/>
                  </a:lnTo>
                  <a:lnTo>
                    <a:pt x="2480" y="1472"/>
                  </a:lnTo>
                  <a:lnTo>
                    <a:pt x="2477" y="1472"/>
                  </a:lnTo>
                  <a:lnTo>
                    <a:pt x="2480" y="1468"/>
                  </a:lnTo>
                  <a:lnTo>
                    <a:pt x="2488" y="1463"/>
                  </a:lnTo>
                  <a:lnTo>
                    <a:pt x="2502" y="1453"/>
                  </a:lnTo>
                  <a:lnTo>
                    <a:pt x="2514" y="1443"/>
                  </a:lnTo>
                  <a:lnTo>
                    <a:pt x="2524" y="1431"/>
                  </a:lnTo>
                  <a:lnTo>
                    <a:pt x="2528" y="1421"/>
                  </a:lnTo>
                  <a:lnTo>
                    <a:pt x="2526" y="1411"/>
                  </a:lnTo>
                  <a:lnTo>
                    <a:pt x="2518" y="1396"/>
                  </a:lnTo>
                  <a:lnTo>
                    <a:pt x="2506" y="1376"/>
                  </a:lnTo>
                  <a:lnTo>
                    <a:pt x="2494" y="1356"/>
                  </a:lnTo>
                  <a:lnTo>
                    <a:pt x="2482" y="1337"/>
                  </a:lnTo>
                  <a:lnTo>
                    <a:pt x="2471" y="1319"/>
                  </a:lnTo>
                  <a:lnTo>
                    <a:pt x="2463" y="1307"/>
                  </a:lnTo>
                  <a:lnTo>
                    <a:pt x="2461" y="1303"/>
                  </a:lnTo>
                  <a:lnTo>
                    <a:pt x="2457" y="1305"/>
                  </a:lnTo>
                  <a:lnTo>
                    <a:pt x="2445" y="1309"/>
                  </a:lnTo>
                  <a:lnTo>
                    <a:pt x="2429" y="1317"/>
                  </a:lnTo>
                  <a:lnTo>
                    <a:pt x="2414" y="1325"/>
                  </a:lnTo>
                  <a:lnTo>
                    <a:pt x="2398" y="1333"/>
                  </a:lnTo>
                  <a:lnTo>
                    <a:pt x="2384" y="1341"/>
                  </a:lnTo>
                  <a:lnTo>
                    <a:pt x="2376" y="1348"/>
                  </a:lnTo>
                  <a:lnTo>
                    <a:pt x="2366" y="1358"/>
                  </a:lnTo>
                  <a:lnTo>
                    <a:pt x="2354" y="1366"/>
                  </a:lnTo>
                  <a:lnTo>
                    <a:pt x="2339" y="1366"/>
                  </a:lnTo>
                  <a:lnTo>
                    <a:pt x="2321" y="1362"/>
                  </a:lnTo>
                  <a:lnTo>
                    <a:pt x="2305" y="1354"/>
                  </a:lnTo>
                  <a:lnTo>
                    <a:pt x="2290" y="1344"/>
                  </a:lnTo>
                  <a:lnTo>
                    <a:pt x="2272" y="1335"/>
                  </a:lnTo>
                  <a:lnTo>
                    <a:pt x="2256" y="1327"/>
                  </a:lnTo>
                  <a:lnTo>
                    <a:pt x="2246" y="1321"/>
                  </a:lnTo>
                  <a:lnTo>
                    <a:pt x="2242" y="1319"/>
                  </a:lnTo>
                  <a:lnTo>
                    <a:pt x="2238" y="1323"/>
                  </a:lnTo>
                  <a:lnTo>
                    <a:pt x="2228" y="1331"/>
                  </a:lnTo>
                  <a:lnTo>
                    <a:pt x="2215" y="1342"/>
                  </a:lnTo>
                  <a:lnTo>
                    <a:pt x="2197" y="1354"/>
                  </a:lnTo>
                  <a:lnTo>
                    <a:pt x="2177" y="1370"/>
                  </a:lnTo>
                  <a:lnTo>
                    <a:pt x="2160" y="1382"/>
                  </a:lnTo>
                  <a:lnTo>
                    <a:pt x="2142" y="1394"/>
                  </a:lnTo>
                  <a:lnTo>
                    <a:pt x="2126" y="1402"/>
                  </a:lnTo>
                  <a:lnTo>
                    <a:pt x="2108" y="1405"/>
                  </a:lnTo>
                  <a:lnTo>
                    <a:pt x="2087" y="1411"/>
                  </a:lnTo>
                  <a:lnTo>
                    <a:pt x="2063" y="1415"/>
                  </a:lnTo>
                  <a:lnTo>
                    <a:pt x="2043" y="1423"/>
                  </a:lnTo>
                  <a:lnTo>
                    <a:pt x="2028" y="1431"/>
                  </a:lnTo>
                  <a:lnTo>
                    <a:pt x="2016" y="1445"/>
                  </a:lnTo>
                  <a:lnTo>
                    <a:pt x="2004" y="1465"/>
                  </a:lnTo>
                  <a:lnTo>
                    <a:pt x="1986" y="1486"/>
                  </a:lnTo>
                  <a:lnTo>
                    <a:pt x="1963" y="1506"/>
                  </a:lnTo>
                  <a:lnTo>
                    <a:pt x="1937" y="1522"/>
                  </a:lnTo>
                  <a:lnTo>
                    <a:pt x="1910" y="1531"/>
                  </a:lnTo>
                  <a:lnTo>
                    <a:pt x="1884" y="1539"/>
                  </a:lnTo>
                  <a:lnTo>
                    <a:pt x="1860" y="1547"/>
                  </a:lnTo>
                  <a:lnTo>
                    <a:pt x="1837" y="1555"/>
                  </a:lnTo>
                  <a:lnTo>
                    <a:pt x="1815" y="1561"/>
                  </a:lnTo>
                  <a:lnTo>
                    <a:pt x="1795" y="1561"/>
                  </a:lnTo>
                  <a:lnTo>
                    <a:pt x="1784" y="1553"/>
                  </a:lnTo>
                  <a:lnTo>
                    <a:pt x="1776" y="1541"/>
                  </a:lnTo>
                  <a:lnTo>
                    <a:pt x="1770" y="1528"/>
                  </a:lnTo>
                  <a:lnTo>
                    <a:pt x="1768" y="1514"/>
                  </a:lnTo>
                  <a:lnTo>
                    <a:pt x="1764" y="1502"/>
                  </a:lnTo>
                  <a:lnTo>
                    <a:pt x="1756" y="1492"/>
                  </a:lnTo>
                  <a:lnTo>
                    <a:pt x="1744" y="1484"/>
                  </a:lnTo>
                  <a:lnTo>
                    <a:pt x="1723" y="1480"/>
                  </a:lnTo>
                  <a:lnTo>
                    <a:pt x="1697" y="1478"/>
                  </a:lnTo>
                  <a:lnTo>
                    <a:pt x="1669" y="1476"/>
                  </a:lnTo>
                  <a:lnTo>
                    <a:pt x="1642" y="1472"/>
                  </a:lnTo>
                  <a:lnTo>
                    <a:pt x="1614" y="1466"/>
                  </a:lnTo>
                  <a:lnTo>
                    <a:pt x="1601" y="1459"/>
                  </a:lnTo>
                  <a:lnTo>
                    <a:pt x="1591" y="1449"/>
                  </a:lnTo>
                  <a:lnTo>
                    <a:pt x="1583" y="1439"/>
                  </a:lnTo>
                  <a:lnTo>
                    <a:pt x="1575" y="1429"/>
                  </a:lnTo>
                  <a:lnTo>
                    <a:pt x="1567" y="1419"/>
                  </a:lnTo>
                  <a:lnTo>
                    <a:pt x="1557" y="1415"/>
                  </a:lnTo>
                  <a:lnTo>
                    <a:pt x="1545" y="1415"/>
                  </a:lnTo>
                  <a:lnTo>
                    <a:pt x="1528" y="1421"/>
                  </a:lnTo>
                  <a:lnTo>
                    <a:pt x="1502" y="1437"/>
                  </a:lnTo>
                  <a:lnTo>
                    <a:pt x="1479" y="1455"/>
                  </a:lnTo>
                  <a:lnTo>
                    <a:pt x="1455" y="1472"/>
                  </a:lnTo>
                  <a:lnTo>
                    <a:pt x="1435" y="1492"/>
                  </a:lnTo>
                  <a:lnTo>
                    <a:pt x="1421" y="1508"/>
                  </a:lnTo>
                  <a:lnTo>
                    <a:pt x="1410" y="1520"/>
                  </a:lnTo>
                  <a:lnTo>
                    <a:pt x="1402" y="1528"/>
                  </a:lnTo>
                  <a:lnTo>
                    <a:pt x="1390" y="1537"/>
                  </a:lnTo>
                  <a:lnTo>
                    <a:pt x="1378" y="1547"/>
                  </a:lnTo>
                  <a:lnTo>
                    <a:pt x="1364" y="1555"/>
                  </a:lnTo>
                  <a:lnTo>
                    <a:pt x="1353" y="1561"/>
                  </a:lnTo>
                  <a:lnTo>
                    <a:pt x="1345" y="1563"/>
                  </a:lnTo>
                  <a:lnTo>
                    <a:pt x="1339" y="1561"/>
                  </a:lnTo>
                  <a:lnTo>
                    <a:pt x="1339" y="1553"/>
                  </a:lnTo>
                  <a:lnTo>
                    <a:pt x="1343" y="1541"/>
                  </a:lnTo>
                  <a:lnTo>
                    <a:pt x="1347" y="1528"/>
                  </a:lnTo>
                  <a:lnTo>
                    <a:pt x="1353" y="1510"/>
                  </a:lnTo>
                  <a:lnTo>
                    <a:pt x="1356" y="1492"/>
                  </a:lnTo>
                  <a:lnTo>
                    <a:pt x="1358" y="1476"/>
                  </a:lnTo>
                  <a:lnTo>
                    <a:pt x="1358" y="1461"/>
                  </a:lnTo>
                  <a:lnTo>
                    <a:pt x="1353" y="1449"/>
                  </a:lnTo>
                  <a:lnTo>
                    <a:pt x="1343" y="1441"/>
                  </a:lnTo>
                  <a:lnTo>
                    <a:pt x="1321" y="1437"/>
                  </a:lnTo>
                  <a:lnTo>
                    <a:pt x="1301" y="1441"/>
                  </a:lnTo>
                  <a:lnTo>
                    <a:pt x="1282" y="1449"/>
                  </a:lnTo>
                  <a:lnTo>
                    <a:pt x="1260" y="1457"/>
                  </a:lnTo>
                  <a:lnTo>
                    <a:pt x="1234" y="1463"/>
                  </a:lnTo>
                  <a:lnTo>
                    <a:pt x="1205" y="1465"/>
                  </a:lnTo>
                  <a:lnTo>
                    <a:pt x="1173" y="1459"/>
                  </a:lnTo>
                  <a:lnTo>
                    <a:pt x="1140" y="1449"/>
                  </a:lnTo>
                  <a:lnTo>
                    <a:pt x="1106" y="1435"/>
                  </a:lnTo>
                  <a:lnTo>
                    <a:pt x="1077" y="1421"/>
                  </a:lnTo>
                  <a:lnTo>
                    <a:pt x="1053" y="1409"/>
                  </a:lnTo>
                  <a:lnTo>
                    <a:pt x="1038" y="1402"/>
                  </a:lnTo>
                  <a:lnTo>
                    <a:pt x="1026" y="1398"/>
                  </a:lnTo>
                  <a:lnTo>
                    <a:pt x="1012" y="1400"/>
                  </a:lnTo>
                  <a:lnTo>
                    <a:pt x="998" y="1404"/>
                  </a:lnTo>
                  <a:lnTo>
                    <a:pt x="984" y="1405"/>
                  </a:lnTo>
                  <a:lnTo>
                    <a:pt x="969" y="1404"/>
                  </a:lnTo>
                  <a:lnTo>
                    <a:pt x="951" y="1396"/>
                  </a:lnTo>
                  <a:lnTo>
                    <a:pt x="931" y="1380"/>
                  </a:lnTo>
                  <a:lnTo>
                    <a:pt x="908" y="1364"/>
                  </a:lnTo>
                  <a:lnTo>
                    <a:pt x="884" y="1346"/>
                  </a:lnTo>
                  <a:lnTo>
                    <a:pt x="860" y="1331"/>
                  </a:lnTo>
                  <a:lnTo>
                    <a:pt x="843" y="1317"/>
                  </a:lnTo>
                  <a:lnTo>
                    <a:pt x="831" y="1307"/>
                  </a:lnTo>
                  <a:lnTo>
                    <a:pt x="817" y="1297"/>
                  </a:lnTo>
                  <a:lnTo>
                    <a:pt x="799" y="1283"/>
                  </a:lnTo>
                  <a:lnTo>
                    <a:pt x="778" y="1268"/>
                  </a:lnTo>
                  <a:lnTo>
                    <a:pt x="754" y="1250"/>
                  </a:lnTo>
                  <a:lnTo>
                    <a:pt x="734" y="1234"/>
                  </a:lnTo>
                  <a:lnTo>
                    <a:pt x="717" y="1219"/>
                  </a:lnTo>
                  <a:lnTo>
                    <a:pt x="709" y="1207"/>
                  </a:lnTo>
                  <a:lnTo>
                    <a:pt x="705" y="1189"/>
                  </a:lnTo>
                  <a:lnTo>
                    <a:pt x="701" y="1169"/>
                  </a:lnTo>
                  <a:lnTo>
                    <a:pt x="697" y="1150"/>
                  </a:lnTo>
                  <a:lnTo>
                    <a:pt x="691" y="1134"/>
                  </a:lnTo>
                  <a:lnTo>
                    <a:pt x="683" y="1126"/>
                  </a:lnTo>
                  <a:lnTo>
                    <a:pt x="675" y="1126"/>
                  </a:lnTo>
                  <a:lnTo>
                    <a:pt x="666" y="1132"/>
                  </a:lnTo>
                  <a:lnTo>
                    <a:pt x="656" y="1140"/>
                  </a:lnTo>
                  <a:lnTo>
                    <a:pt x="644" y="1148"/>
                  </a:lnTo>
                  <a:lnTo>
                    <a:pt x="632" y="1154"/>
                  </a:lnTo>
                  <a:lnTo>
                    <a:pt x="620" y="1156"/>
                  </a:lnTo>
                  <a:lnTo>
                    <a:pt x="612" y="1152"/>
                  </a:lnTo>
                  <a:lnTo>
                    <a:pt x="606" y="1142"/>
                  </a:lnTo>
                  <a:lnTo>
                    <a:pt x="591" y="1100"/>
                  </a:lnTo>
                  <a:lnTo>
                    <a:pt x="565" y="1063"/>
                  </a:lnTo>
                  <a:lnTo>
                    <a:pt x="532" y="1026"/>
                  </a:lnTo>
                  <a:lnTo>
                    <a:pt x="510" y="1006"/>
                  </a:lnTo>
                  <a:lnTo>
                    <a:pt x="484" y="984"/>
                  </a:lnTo>
                  <a:lnTo>
                    <a:pt x="461" y="963"/>
                  </a:lnTo>
                  <a:lnTo>
                    <a:pt x="437" y="943"/>
                  </a:lnTo>
                  <a:lnTo>
                    <a:pt x="419" y="923"/>
                  </a:lnTo>
                  <a:lnTo>
                    <a:pt x="406" y="908"/>
                  </a:lnTo>
                  <a:lnTo>
                    <a:pt x="390" y="894"/>
                  </a:lnTo>
                  <a:lnTo>
                    <a:pt x="374" y="890"/>
                  </a:lnTo>
                  <a:lnTo>
                    <a:pt x="356" y="892"/>
                  </a:lnTo>
                  <a:lnTo>
                    <a:pt x="343" y="900"/>
                  </a:lnTo>
                  <a:lnTo>
                    <a:pt x="331" y="910"/>
                  </a:lnTo>
                  <a:lnTo>
                    <a:pt x="321" y="919"/>
                  </a:lnTo>
                  <a:lnTo>
                    <a:pt x="309" y="921"/>
                  </a:lnTo>
                  <a:lnTo>
                    <a:pt x="295" y="913"/>
                  </a:lnTo>
                  <a:lnTo>
                    <a:pt x="280" y="898"/>
                  </a:lnTo>
                  <a:lnTo>
                    <a:pt x="266" y="870"/>
                  </a:lnTo>
                  <a:lnTo>
                    <a:pt x="246" y="839"/>
                  </a:lnTo>
                  <a:lnTo>
                    <a:pt x="217" y="809"/>
                  </a:lnTo>
                  <a:lnTo>
                    <a:pt x="183" y="782"/>
                  </a:lnTo>
                  <a:lnTo>
                    <a:pt x="152" y="756"/>
                  </a:lnTo>
                  <a:lnTo>
                    <a:pt x="124" y="734"/>
                  </a:lnTo>
                  <a:lnTo>
                    <a:pt x="105" y="717"/>
                  </a:lnTo>
                  <a:lnTo>
                    <a:pt x="87" y="697"/>
                  </a:lnTo>
                  <a:lnTo>
                    <a:pt x="73" y="677"/>
                  </a:lnTo>
                  <a:lnTo>
                    <a:pt x="61" y="662"/>
                  </a:lnTo>
                  <a:lnTo>
                    <a:pt x="53" y="652"/>
                  </a:lnTo>
                  <a:lnTo>
                    <a:pt x="51" y="648"/>
                  </a:lnTo>
                  <a:lnTo>
                    <a:pt x="47" y="648"/>
                  </a:lnTo>
                  <a:lnTo>
                    <a:pt x="40" y="650"/>
                  </a:lnTo>
                  <a:lnTo>
                    <a:pt x="30" y="650"/>
                  </a:lnTo>
                  <a:lnTo>
                    <a:pt x="20" y="648"/>
                  </a:lnTo>
                  <a:lnTo>
                    <a:pt x="8" y="646"/>
                  </a:lnTo>
                  <a:lnTo>
                    <a:pt x="2" y="638"/>
                  </a:lnTo>
                  <a:lnTo>
                    <a:pt x="0" y="628"/>
                  </a:lnTo>
                  <a:lnTo>
                    <a:pt x="4" y="614"/>
                  </a:lnTo>
                  <a:lnTo>
                    <a:pt x="10" y="593"/>
                  </a:lnTo>
                  <a:lnTo>
                    <a:pt x="14" y="575"/>
                  </a:lnTo>
                  <a:lnTo>
                    <a:pt x="14" y="559"/>
                  </a:lnTo>
                  <a:lnTo>
                    <a:pt x="12" y="541"/>
                  </a:lnTo>
                  <a:lnTo>
                    <a:pt x="10" y="524"/>
                  </a:lnTo>
                  <a:lnTo>
                    <a:pt x="12" y="504"/>
                  </a:lnTo>
                  <a:lnTo>
                    <a:pt x="12" y="482"/>
                  </a:lnTo>
                  <a:lnTo>
                    <a:pt x="8" y="463"/>
                  </a:lnTo>
                  <a:lnTo>
                    <a:pt x="6" y="449"/>
                  </a:lnTo>
                  <a:lnTo>
                    <a:pt x="4" y="439"/>
                  </a:lnTo>
                  <a:lnTo>
                    <a:pt x="10" y="431"/>
                  </a:lnTo>
                  <a:lnTo>
                    <a:pt x="22" y="427"/>
                  </a:lnTo>
                  <a:lnTo>
                    <a:pt x="34" y="429"/>
                  </a:lnTo>
                  <a:lnTo>
                    <a:pt x="44" y="437"/>
                  </a:lnTo>
                  <a:lnTo>
                    <a:pt x="51" y="449"/>
                  </a:lnTo>
                  <a:lnTo>
                    <a:pt x="57" y="461"/>
                  </a:lnTo>
                  <a:lnTo>
                    <a:pt x="65" y="471"/>
                  </a:lnTo>
                  <a:lnTo>
                    <a:pt x="75" y="475"/>
                  </a:lnTo>
                  <a:lnTo>
                    <a:pt x="87" y="473"/>
                  </a:lnTo>
                  <a:lnTo>
                    <a:pt x="105" y="465"/>
                  </a:lnTo>
                  <a:lnTo>
                    <a:pt x="118" y="463"/>
                  </a:lnTo>
                  <a:lnTo>
                    <a:pt x="132" y="463"/>
                  </a:lnTo>
                  <a:lnTo>
                    <a:pt x="144" y="459"/>
                  </a:lnTo>
                  <a:lnTo>
                    <a:pt x="152" y="451"/>
                  </a:lnTo>
                  <a:lnTo>
                    <a:pt x="158" y="435"/>
                  </a:lnTo>
                  <a:lnTo>
                    <a:pt x="164" y="412"/>
                  </a:lnTo>
                  <a:lnTo>
                    <a:pt x="169" y="394"/>
                  </a:lnTo>
                  <a:lnTo>
                    <a:pt x="171" y="376"/>
                  </a:lnTo>
                  <a:lnTo>
                    <a:pt x="169" y="360"/>
                  </a:lnTo>
                  <a:lnTo>
                    <a:pt x="156" y="347"/>
                  </a:lnTo>
                  <a:lnTo>
                    <a:pt x="140" y="335"/>
                  </a:lnTo>
                  <a:lnTo>
                    <a:pt x="122" y="325"/>
                  </a:lnTo>
                  <a:lnTo>
                    <a:pt x="108" y="315"/>
                  </a:lnTo>
                  <a:lnTo>
                    <a:pt x="99" y="305"/>
                  </a:lnTo>
                  <a:lnTo>
                    <a:pt x="97" y="293"/>
                  </a:lnTo>
                  <a:lnTo>
                    <a:pt x="101" y="278"/>
                  </a:lnTo>
                  <a:lnTo>
                    <a:pt x="108" y="254"/>
                  </a:lnTo>
                  <a:lnTo>
                    <a:pt x="114" y="229"/>
                  </a:lnTo>
                  <a:lnTo>
                    <a:pt x="118" y="205"/>
                  </a:lnTo>
                  <a:lnTo>
                    <a:pt x="124" y="183"/>
                  </a:lnTo>
                  <a:lnTo>
                    <a:pt x="132" y="168"/>
                  </a:lnTo>
                  <a:lnTo>
                    <a:pt x="140" y="158"/>
                  </a:lnTo>
                  <a:lnTo>
                    <a:pt x="148" y="150"/>
                  </a:lnTo>
                  <a:lnTo>
                    <a:pt x="154" y="146"/>
                  </a:lnTo>
                  <a:lnTo>
                    <a:pt x="158" y="142"/>
                  </a:lnTo>
                  <a:lnTo>
                    <a:pt x="160" y="140"/>
                  </a:lnTo>
                  <a:lnTo>
                    <a:pt x="162" y="138"/>
                  </a:lnTo>
                  <a:lnTo>
                    <a:pt x="256" y="152"/>
                  </a:lnTo>
                  <a:lnTo>
                    <a:pt x="284" y="105"/>
                  </a:lnTo>
                  <a:lnTo>
                    <a:pt x="355" y="42"/>
                  </a:lnTo>
                  <a:lnTo>
                    <a:pt x="384" y="24"/>
                  </a:lnTo>
                  <a:lnTo>
                    <a:pt x="492" y="61"/>
                  </a:lnTo>
                  <a:lnTo>
                    <a:pt x="530" y="87"/>
                  </a:lnTo>
                  <a:lnTo>
                    <a:pt x="589" y="81"/>
                  </a:lnTo>
                  <a:lnTo>
                    <a:pt x="626" y="36"/>
                  </a:lnTo>
                  <a:lnTo>
                    <a:pt x="792" y="67"/>
                  </a:lnTo>
                  <a:lnTo>
                    <a:pt x="841" y="106"/>
                  </a:lnTo>
                  <a:lnTo>
                    <a:pt x="896" y="118"/>
                  </a:lnTo>
                  <a:lnTo>
                    <a:pt x="1032" y="81"/>
                  </a:lnTo>
                  <a:lnTo>
                    <a:pt x="1071" y="105"/>
                  </a:lnTo>
                  <a:lnTo>
                    <a:pt x="1179" y="34"/>
                  </a:lnTo>
                  <a:lnTo>
                    <a:pt x="1297" y="32"/>
                  </a:lnTo>
                  <a:lnTo>
                    <a:pt x="1366" y="0"/>
                  </a:lnTo>
                  <a:lnTo>
                    <a:pt x="1461" y="12"/>
                  </a:lnTo>
                  <a:lnTo>
                    <a:pt x="1575" y="87"/>
                  </a:lnTo>
                  <a:lnTo>
                    <a:pt x="1666" y="75"/>
                  </a:lnTo>
                  <a:lnTo>
                    <a:pt x="1669" y="110"/>
                  </a:lnTo>
                  <a:lnTo>
                    <a:pt x="1628" y="138"/>
                  </a:lnTo>
                  <a:lnTo>
                    <a:pt x="1667" y="158"/>
                  </a:lnTo>
                  <a:lnTo>
                    <a:pt x="1666" y="205"/>
                  </a:lnTo>
                  <a:lnTo>
                    <a:pt x="1632" y="295"/>
                  </a:lnTo>
                  <a:lnTo>
                    <a:pt x="1634" y="347"/>
                  </a:lnTo>
                  <a:lnTo>
                    <a:pt x="1589" y="349"/>
                  </a:lnTo>
                  <a:lnTo>
                    <a:pt x="1595" y="431"/>
                  </a:lnTo>
                  <a:lnTo>
                    <a:pt x="1650" y="520"/>
                  </a:lnTo>
                  <a:lnTo>
                    <a:pt x="1701" y="632"/>
                  </a:lnTo>
                  <a:lnTo>
                    <a:pt x="1774" y="628"/>
                  </a:lnTo>
                  <a:lnTo>
                    <a:pt x="1845" y="663"/>
                  </a:lnTo>
                  <a:lnTo>
                    <a:pt x="1870" y="665"/>
                  </a:lnTo>
                  <a:lnTo>
                    <a:pt x="1902" y="683"/>
                  </a:lnTo>
                  <a:lnTo>
                    <a:pt x="1978" y="730"/>
                  </a:lnTo>
                  <a:lnTo>
                    <a:pt x="2041" y="726"/>
                  </a:lnTo>
                  <a:lnTo>
                    <a:pt x="2110" y="758"/>
                  </a:lnTo>
                  <a:lnTo>
                    <a:pt x="2207" y="756"/>
                  </a:lnTo>
                  <a:lnTo>
                    <a:pt x="2321" y="799"/>
                  </a:lnTo>
                  <a:lnTo>
                    <a:pt x="2402" y="860"/>
                  </a:lnTo>
                  <a:lnTo>
                    <a:pt x="2410" y="913"/>
                  </a:lnTo>
                  <a:lnTo>
                    <a:pt x="2486" y="923"/>
                  </a:lnTo>
                  <a:lnTo>
                    <a:pt x="2557" y="939"/>
                  </a:lnTo>
                  <a:lnTo>
                    <a:pt x="2628" y="843"/>
                  </a:lnTo>
                  <a:lnTo>
                    <a:pt x="2644" y="793"/>
                  </a:lnTo>
                  <a:lnTo>
                    <a:pt x="2634" y="758"/>
                  </a:lnTo>
                  <a:lnTo>
                    <a:pt x="2681" y="764"/>
                  </a:lnTo>
                  <a:lnTo>
                    <a:pt x="2740" y="803"/>
                  </a:lnTo>
                  <a:lnTo>
                    <a:pt x="2786" y="829"/>
                  </a:lnTo>
                  <a:lnTo>
                    <a:pt x="2817" y="925"/>
                  </a:lnTo>
                  <a:lnTo>
                    <a:pt x="2880" y="992"/>
                  </a:lnTo>
                  <a:lnTo>
                    <a:pt x="2874" y="1020"/>
                  </a:lnTo>
                  <a:lnTo>
                    <a:pt x="2841" y="1033"/>
                  </a:lnTo>
                  <a:lnTo>
                    <a:pt x="2880" y="1106"/>
                  </a:lnTo>
                  <a:lnTo>
                    <a:pt x="2894" y="1240"/>
                  </a:lnTo>
                  <a:lnTo>
                    <a:pt x="2896" y="1358"/>
                  </a:lnTo>
                  <a:lnTo>
                    <a:pt x="2858" y="1378"/>
                  </a:lnTo>
                  <a:lnTo>
                    <a:pt x="2849" y="1413"/>
                  </a:lnTo>
                  <a:lnTo>
                    <a:pt x="2829" y="1472"/>
                  </a:lnTo>
                  <a:lnTo>
                    <a:pt x="2835" y="1528"/>
                  </a:lnTo>
                  <a:lnTo>
                    <a:pt x="2799" y="1541"/>
                  </a:lnTo>
                  <a:lnTo>
                    <a:pt x="2774" y="1520"/>
                  </a:lnTo>
                  <a:lnTo>
                    <a:pt x="2754" y="1539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149" name="Freeform 70"/>
            <p:cNvSpPr>
              <a:spLocks/>
            </p:cNvSpPr>
            <p:nvPr/>
          </p:nvSpPr>
          <p:spPr bwMode="gray">
            <a:xfrm>
              <a:off x="900" y="2373"/>
              <a:ext cx="1448" cy="781"/>
            </a:xfrm>
            <a:custGeom>
              <a:avLst/>
              <a:gdLst>
                <a:gd name="T0" fmla="*/ 682 w 2896"/>
                <a:gd name="T1" fmla="*/ 376 h 1563"/>
                <a:gd name="T2" fmla="*/ 665 w 2896"/>
                <a:gd name="T3" fmla="*/ 372 h 1563"/>
                <a:gd name="T4" fmla="*/ 658 w 2896"/>
                <a:gd name="T5" fmla="*/ 380 h 1563"/>
                <a:gd name="T6" fmla="*/ 653 w 2896"/>
                <a:gd name="T7" fmla="*/ 378 h 1563"/>
                <a:gd name="T8" fmla="*/ 623 w 2896"/>
                <a:gd name="T9" fmla="*/ 368 h 1563"/>
                <a:gd name="T10" fmla="*/ 626 w 2896"/>
                <a:gd name="T11" fmla="*/ 363 h 1563"/>
                <a:gd name="T12" fmla="*/ 630 w 2896"/>
                <a:gd name="T13" fmla="*/ 349 h 1563"/>
                <a:gd name="T14" fmla="*/ 616 w 2896"/>
                <a:gd name="T15" fmla="*/ 326 h 1563"/>
                <a:gd name="T16" fmla="*/ 604 w 2896"/>
                <a:gd name="T17" fmla="*/ 331 h 1563"/>
                <a:gd name="T18" fmla="*/ 589 w 2896"/>
                <a:gd name="T19" fmla="*/ 341 h 1563"/>
                <a:gd name="T20" fmla="*/ 568 w 2896"/>
                <a:gd name="T21" fmla="*/ 333 h 1563"/>
                <a:gd name="T22" fmla="*/ 557 w 2896"/>
                <a:gd name="T23" fmla="*/ 332 h 1563"/>
                <a:gd name="T24" fmla="*/ 536 w 2896"/>
                <a:gd name="T25" fmla="*/ 348 h 1563"/>
                <a:gd name="T26" fmla="*/ 511 w 2896"/>
                <a:gd name="T27" fmla="*/ 355 h 1563"/>
                <a:gd name="T28" fmla="*/ 491 w 2896"/>
                <a:gd name="T29" fmla="*/ 376 h 1563"/>
                <a:gd name="T30" fmla="*/ 459 w 2896"/>
                <a:gd name="T31" fmla="*/ 388 h 1563"/>
                <a:gd name="T32" fmla="*/ 442 w 2896"/>
                <a:gd name="T33" fmla="*/ 382 h 1563"/>
                <a:gd name="T34" fmla="*/ 431 w 2896"/>
                <a:gd name="T35" fmla="*/ 370 h 1563"/>
                <a:gd name="T36" fmla="*/ 400 w 2896"/>
                <a:gd name="T37" fmla="*/ 364 h 1563"/>
                <a:gd name="T38" fmla="*/ 389 w 2896"/>
                <a:gd name="T39" fmla="*/ 353 h 1563"/>
                <a:gd name="T40" fmla="*/ 364 w 2896"/>
                <a:gd name="T41" fmla="*/ 368 h 1563"/>
                <a:gd name="T42" fmla="*/ 348 w 2896"/>
                <a:gd name="T43" fmla="*/ 384 h 1563"/>
                <a:gd name="T44" fmla="*/ 335 w 2896"/>
                <a:gd name="T45" fmla="*/ 390 h 1563"/>
                <a:gd name="T46" fmla="*/ 339 w 2896"/>
                <a:gd name="T47" fmla="*/ 373 h 1563"/>
                <a:gd name="T48" fmla="*/ 331 w 2896"/>
                <a:gd name="T49" fmla="*/ 359 h 1563"/>
                <a:gd name="T50" fmla="*/ 302 w 2896"/>
                <a:gd name="T51" fmla="*/ 366 h 1563"/>
                <a:gd name="T52" fmla="*/ 264 w 2896"/>
                <a:gd name="T53" fmla="*/ 352 h 1563"/>
                <a:gd name="T54" fmla="*/ 246 w 2896"/>
                <a:gd name="T55" fmla="*/ 351 h 1563"/>
                <a:gd name="T56" fmla="*/ 221 w 2896"/>
                <a:gd name="T57" fmla="*/ 336 h 1563"/>
                <a:gd name="T58" fmla="*/ 200 w 2896"/>
                <a:gd name="T59" fmla="*/ 320 h 1563"/>
                <a:gd name="T60" fmla="*/ 178 w 2896"/>
                <a:gd name="T61" fmla="*/ 301 h 1563"/>
                <a:gd name="T62" fmla="*/ 171 w 2896"/>
                <a:gd name="T63" fmla="*/ 281 h 1563"/>
                <a:gd name="T64" fmla="*/ 158 w 2896"/>
                <a:gd name="T65" fmla="*/ 288 h 1563"/>
                <a:gd name="T66" fmla="*/ 142 w 2896"/>
                <a:gd name="T67" fmla="*/ 265 h 1563"/>
                <a:gd name="T68" fmla="*/ 109 w 2896"/>
                <a:gd name="T69" fmla="*/ 235 h 1563"/>
                <a:gd name="T70" fmla="*/ 89 w 2896"/>
                <a:gd name="T71" fmla="*/ 223 h 1563"/>
                <a:gd name="T72" fmla="*/ 74 w 2896"/>
                <a:gd name="T73" fmla="*/ 228 h 1563"/>
                <a:gd name="T74" fmla="*/ 46 w 2896"/>
                <a:gd name="T75" fmla="*/ 195 h 1563"/>
                <a:gd name="T76" fmla="*/ 19 w 2896"/>
                <a:gd name="T77" fmla="*/ 169 h 1563"/>
                <a:gd name="T78" fmla="*/ 10 w 2896"/>
                <a:gd name="T79" fmla="*/ 162 h 1563"/>
                <a:gd name="T80" fmla="*/ 0 w 2896"/>
                <a:gd name="T81" fmla="*/ 157 h 1563"/>
                <a:gd name="T82" fmla="*/ 3 w 2896"/>
                <a:gd name="T83" fmla="*/ 135 h 1563"/>
                <a:gd name="T84" fmla="*/ 1 w 2896"/>
                <a:gd name="T85" fmla="*/ 112 h 1563"/>
                <a:gd name="T86" fmla="*/ 11 w 2896"/>
                <a:gd name="T87" fmla="*/ 109 h 1563"/>
                <a:gd name="T88" fmla="*/ 22 w 2896"/>
                <a:gd name="T89" fmla="*/ 118 h 1563"/>
                <a:gd name="T90" fmla="*/ 38 w 2896"/>
                <a:gd name="T91" fmla="*/ 112 h 1563"/>
                <a:gd name="T92" fmla="*/ 43 w 2896"/>
                <a:gd name="T93" fmla="*/ 90 h 1563"/>
                <a:gd name="T94" fmla="*/ 25 w 2896"/>
                <a:gd name="T95" fmla="*/ 76 h 1563"/>
                <a:gd name="T96" fmla="*/ 29 w 2896"/>
                <a:gd name="T97" fmla="*/ 51 h 1563"/>
                <a:gd name="T98" fmla="*/ 39 w 2896"/>
                <a:gd name="T99" fmla="*/ 36 h 1563"/>
                <a:gd name="T100" fmla="*/ 71 w 2896"/>
                <a:gd name="T101" fmla="*/ 26 h 1563"/>
                <a:gd name="T102" fmla="*/ 148 w 2896"/>
                <a:gd name="T103" fmla="*/ 20 h 1563"/>
                <a:gd name="T104" fmla="*/ 258 w 2896"/>
                <a:gd name="T105" fmla="*/ 20 h 1563"/>
                <a:gd name="T106" fmla="*/ 365 w 2896"/>
                <a:gd name="T107" fmla="*/ 3 h 1563"/>
                <a:gd name="T108" fmla="*/ 417 w 2896"/>
                <a:gd name="T109" fmla="*/ 39 h 1563"/>
                <a:gd name="T110" fmla="*/ 399 w 2896"/>
                <a:gd name="T111" fmla="*/ 107 h 1563"/>
                <a:gd name="T112" fmla="*/ 467 w 2896"/>
                <a:gd name="T113" fmla="*/ 166 h 1563"/>
                <a:gd name="T114" fmla="*/ 552 w 2896"/>
                <a:gd name="T115" fmla="*/ 189 h 1563"/>
                <a:gd name="T116" fmla="*/ 640 w 2896"/>
                <a:gd name="T117" fmla="*/ 234 h 1563"/>
                <a:gd name="T118" fmla="*/ 685 w 2896"/>
                <a:gd name="T119" fmla="*/ 200 h 1563"/>
                <a:gd name="T120" fmla="*/ 711 w 2896"/>
                <a:gd name="T121" fmla="*/ 258 h 1563"/>
                <a:gd name="T122" fmla="*/ 713 w 2896"/>
                <a:gd name="T123" fmla="*/ 353 h 1563"/>
                <a:gd name="T124" fmla="*/ 689 w 2896"/>
                <a:gd name="T125" fmla="*/ 384 h 15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96"/>
                <a:gd name="T190" fmla="*/ 0 h 1563"/>
                <a:gd name="T191" fmla="*/ 2896 w 2896"/>
                <a:gd name="T192" fmla="*/ 1563 h 15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96" h="1563">
                  <a:moveTo>
                    <a:pt x="2754" y="1539"/>
                  </a:moveTo>
                  <a:lnTo>
                    <a:pt x="2752" y="1535"/>
                  </a:lnTo>
                  <a:lnTo>
                    <a:pt x="2746" y="1528"/>
                  </a:lnTo>
                  <a:lnTo>
                    <a:pt x="2738" y="1516"/>
                  </a:lnTo>
                  <a:lnTo>
                    <a:pt x="2728" y="1504"/>
                  </a:lnTo>
                  <a:lnTo>
                    <a:pt x="2715" y="1496"/>
                  </a:lnTo>
                  <a:lnTo>
                    <a:pt x="2699" y="1490"/>
                  </a:lnTo>
                  <a:lnTo>
                    <a:pt x="2685" y="1486"/>
                  </a:lnTo>
                  <a:lnTo>
                    <a:pt x="2671" y="1486"/>
                  </a:lnTo>
                  <a:lnTo>
                    <a:pt x="2658" y="1490"/>
                  </a:lnTo>
                  <a:lnTo>
                    <a:pt x="2650" y="1500"/>
                  </a:lnTo>
                  <a:lnTo>
                    <a:pt x="2644" y="1510"/>
                  </a:lnTo>
                  <a:lnTo>
                    <a:pt x="2640" y="1516"/>
                  </a:lnTo>
                  <a:lnTo>
                    <a:pt x="2636" y="1520"/>
                  </a:lnTo>
                  <a:lnTo>
                    <a:pt x="2632" y="1522"/>
                  </a:lnTo>
                  <a:lnTo>
                    <a:pt x="2630" y="1524"/>
                  </a:lnTo>
                  <a:lnTo>
                    <a:pt x="2628" y="1524"/>
                  </a:lnTo>
                  <a:lnTo>
                    <a:pt x="2624" y="1522"/>
                  </a:lnTo>
                  <a:lnTo>
                    <a:pt x="2612" y="1514"/>
                  </a:lnTo>
                  <a:lnTo>
                    <a:pt x="2591" y="1504"/>
                  </a:lnTo>
                  <a:lnTo>
                    <a:pt x="2559" y="1492"/>
                  </a:lnTo>
                  <a:lnTo>
                    <a:pt x="2534" y="1486"/>
                  </a:lnTo>
                  <a:lnTo>
                    <a:pt x="2510" y="1480"/>
                  </a:lnTo>
                  <a:lnTo>
                    <a:pt x="2492" y="1474"/>
                  </a:lnTo>
                  <a:lnTo>
                    <a:pt x="2480" y="1472"/>
                  </a:lnTo>
                  <a:lnTo>
                    <a:pt x="2477" y="1472"/>
                  </a:lnTo>
                  <a:lnTo>
                    <a:pt x="2480" y="1468"/>
                  </a:lnTo>
                  <a:lnTo>
                    <a:pt x="2488" y="1463"/>
                  </a:lnTo>
                  <a:lnTo>
                    <a:pt x="2502" y="1453"/>
                  </a:lnTo>
                  <a:lnTo>
                    <a:pt x="2514" y="1443"/>
                  </a:lnTo>
                  <a:lnTo>
                    <a:pt x="2524" y="1431"/>
                  </a:lnTo>
                  <a:lnTo>
                    <a:pt x="2528" y="1421"/>
                  </a:lnTo>
                  <a:lnTo>
                    <a:pt x="2526" y="1411"/>
                  </a:lnTo>
                  <a:lnTo>
                    <a:pt x="2518" y="1396"/>
                  </a:lnTo>
                  <a:lnTo>
                    <a:pt x="2506" y="1376"/>
                  </a:lnTo>
                  <a:lnTo>
                    <a:pt x="2494" y="1356"/>
                  </a:lnTo>
                  <a:lnTo>
                    <a:pt x="2482" y="1337"/>
                  </a:lnTo>
                  <a:lnTo>
                    <a:pt x="2471" y="1319"/>
                  </a:lnTo>
                  <a:lnTo>
                    <a:pt x="2463" y="1307"/>
                  </a:lnTo>
                  <a:lnTo>
                    <a:pt x="2461" y="1303"/>
                  </a:lnTo>
                  <a:lnTo>
                    <a:pt x="2457" y="1305"/>
                  </a:lnTo>
                  <a:lnTo>
                    <a:pt x="2445" y="1309"/>
                  </a:lnTo>
                  <a:lnTo>
                    <a:pt x="2429" y="1317"/>
                  </a:lnTo>
                  <a:lnTo>
                    <a:pt x="2414" y="1325"/>
                  </a:lnTo>
                  <a:lnTo>
                    <a:pt x="2398" y="1333"/>
                  </a:lnTo>
                  <a:lnTo>
                    <a:pt x="2384" y="1341"/>
                  </a:lnTo>
                  <a:lnTo>
                    <a:pt x="2376" y="1348"/>
                  </a:lnTo>
                  <a:lnTo>
                    <a:pt x="2366" y="1358"/>
                  </a:lnTo>
                  <a:lnTo>
                    <a:pt x="2354" y="1366"/>
                  </a:lnTo>
                  <a:lnTo>
                    <a:pt x="2339" y="1366"/>
                  </a:lnTo>
                  <a:lnTo>
                    <a:pt x="2321" y="1362"/>
                  </a:lnTo>
                  <a:lnTo>
                    <a:pt x="2305" y="1354"/>
                  </a:lnTo>
                  <a:lnTo>
                    <a:pt x="2290" y="1344"/>
                  </a:lnTo>
                  <a:lnTo>
                    <a:pt x="2272" y="1335"/>
                  </a:lnTo>
                  <a:lnTo>
                    <a:pt x="2256" y="1327"/>
                  </a:lnTo>
                  <a:lnTo>
                    <a:pt x="2246" y="1321"/>
                  </a:lnTo>
                  <a:lnTo>
                    <a:pt x="2242" y="1319"/>
                  </a:lnTo>
                  <a:lnTo>
                    <a:pt x="2238" y="1323"/>
                  </a:lnTo>
                  <a:lnTo>
                    <a:pt x="2228" y="1331"/>
                  </a:lnTo>
                  <a:lnTo>
                    <a:pt x="2215" y="1342"/>
                  </a:lnTo>
                  <a:lnTo>
                    <a:pt x="2197" y="1354"/>
                  </a:lnTo>
                  <a:lnTo>
                    <a:pt x="2177" y="1370"/>
                  </a:lnTo>
                  <a:lnTo>
                    <a:pt x="2160" y="1382"/>
                  </a:lnTo>
                  <a:lnTo>
                    <a:pt x="2142" y="1394"/>
                  </a:lnTo>
                  <a:lnTo>
                    <a:pt x="2126" y="1402"/>
                  </a:lnTo>
                  <a:lnTo>
                    <a:pt x="2108" y="1405"/>
                  </a:lnTo>
                  <a:lnTo>
                    <a:pt x="2087" y="1411"/>
                  </a:lnTo>
                  <a:lnTo>
                    <a:pt x="2063" y="1415"/>
                  </a:lnTo>
                  <a:lnTo>
                    <a:pt x="2043" y="1423"/>
                  </a:lnTo>
                  <a:lnTo>
                    <a:pt x="2028" y="1431"/>
                  </a:lnTo>
                  <a:lnTo>
                    <a:pt x="2016" y="1445"/>
                  </a:lnTo>
                  <a:lnTo>
                    <a:pt x="2004" y="1465"/>
                  </a:lnTo>
                  <a:lnTo>
                    <a:pt x="1986" y="1486"/>
                  </a:lnTo>
                  <a:lnTo>
                    <a:pt x="1963" y="1506"/>
                  </a:lnTo>
                  <a:lnTo>
                    <a:pt x="1937" y="1522"/>
                  </a:lnTo>
                  <a:lnTo>
                    <a:pt x="1910" y="1531"/>
                  </a:lnTo>
                  <a:lnTo>
                    <a:pt x="1884" y="1539"/>
                  </a:lnTo>
                  <a:lnTo>
                    <a:pt x="1860" y="1547"/>
                  </a:lnTo>
                  <a:lnTo>
                    <a:pt x="1837" y="1555"/>
                  </a:lnTo>
                  <a:lnTo>
                    <a:pt x="1815" y="1561"/>
                  </a:lnTo>
                  <a:lnTo>
                    <a:pt x="1795" y="1561"/>
                  </a:lnTo>
                  <a:lnTo>
                    <a:pt x="1784" y="1553"/>
                  </a:lnTo>
                  <a:lnTo>
                    <a:pt x="1776" y="1541"/>
                  </a:lnTo>
                  <a:lnTo>
                    <a:pt x="1770" y="1528"/>
                  </a:lnTo>
                  <a:lnTo>
                    <a:pt x="1768" y="1514"/>
                  </a:lnTo>
                  <a:lnTo>
                    <a:pt x="1764" y="1502"/>
                  </a:lnTo>
                  <a:lnTo>
                    <a:pt x="1756" y="1492"/>
                  </a:lnTo>
                  <a:lnTo>
                    <a:pt x="1744" y="1484"/>
                  </a:lnTo>
                  <a:lnTo>
                    <a:pt x="1723" y="1480"/>
                  </a:lnTo>
                  <a:lnTo>
                    <a:pt x="1697" y="1478"/>
                  </a:lnTo>
                  <a:lnTo>
                    <a:pt x="1669" y="1476"/>
                  </a:lnTo>
                  <a:lnTo>
                    <a:pt x="1642" y="1472"/>
                  </a:lnTo>
                  <a:lnTo>
                    <a:pt x="1614" y="1466"/>
                  </a:lnTo>
                  <a:lnTo>
                    <a:pt x="1601" y="1459"/>
                  </a:lnTo>
                  <a:lnTo>
                    <a:pt x="1591" y="1449"/>
                  </a:lnTo>
                  <a:lnTo>
                    <a:pt x="1583" y="1439"/>
                  </a:lnTo>
                  <a:lnTo>
                    <a:pt x="1575" y="1429"/>
                  </a:lnTo>
                  <a:lnTo>
                    <a:pt x="1567" y="1419"/>
                  </a:lnTo>
                  <a:lnTo>
                    <a:pt x="1557" y="1415"/>
                  </a:lnTo>
                  <a:lnTo>
                    <a:pt x="1545" y="1415"/>
                  </a:lnTo>
                  <a:lnTo>
                    <a:pt x="1528" y="1421"/>
                  </a:lnTo>
                  <a:lnTo>
                    <a:pt x="1502" y="1437"/>
                  </a:lnTo>
                  <a:lnTo>
                    <a:pt x="1479" y="1455"/>
                  </a:lnTo>
                  <a:lnTo>
                    <a:pt x="1455" y="1472"/>
                  </a:lnTo>
                  <a:lnTo>
                    <a:pt x="1435" y="1492"/>
                  </a:lnTo>
                  <a:lnTo>
                    <a:pt x="1421" y="1508"/>
                  </a:lnTo>
                  <a:lnTo>
                    <a:pt x="1410" y="1520"/>
                  </a:lnTo>
                  <a:lnTo>
                    <a:pt x="1402" y="1528"/>
                  </a:lnTo>
                  <a:lnTo>
                    <a:pt x="1390" y="1537"/>
                  </a:lnTo>
                  <a:lnTo>
                    <a:pt x="1378" y="1547"/>
                  </a:lnTo>
                  <a:lnTo>
                    <a:pt x="1364" y="1555"/>
                  </a:lnTo>
                  <a:lnTo>
                    <a:pt x="1353" y="1561"/>
                  </a:lnTo>
                  <a:lnTo>
                    <a:pt x="1345" y="1563"/>
                  </a:lnTo>
                  <a:lnTo>
                    <a:pt x="1339" y="1561"/>
                  </a:lnTo>
                  <a:lnTo>
                    <a:pt x="1339" y="1553"/>
                  </a:lnTo>
                  <a:lnTo>
                    <a:pt x="1343" y="1541"/>
                  </a:lnTo>
                  <a:lnTo>
                    <a:pt x="1347" y="1528"/>
                  </a:lnTo>
                  <a:lnTo>
                    <a:pt x="1353" y="1510"/>
                  </a:lnTo>
                  <a:lnTo>
                    <a:pt x="1356" y="1492"/>
                  </a:lnTo>
                  <a:lnTo>
                    <a:pt x="1358" y="1476"/>
                  </a:lnTo>
                  <a:lnTo>
                    <a:pt x="1358" y="1461"/>
                  </a:lnTo>
                  <a:lnTo>
                    <a:pt x="1353" y="1449"/>
                  </a:lnTo>
                  <a:lnTo>
                    <a:pt x="1343" y="1441"/>
                  </a:lnTo>
                  <a:lnTo>
                    <a:pt x="1321" y="1437"/>
                  </a:lnTo>
                  <a:lnTo>
                    <a:pt x="1301" y="1441"/>
                  </a:lnTo>
                  <a:lnTo>
                    <a:pt x="1282" y="1449"/>
                  </a:lnTo>
                  <a:lnTo>
                    <a:pt x="1260" y="1457"/>
                  </a:lnTo>
                  <a:lnTo>
                    <a:pt x="1234" y="1463"/>
                  </a:lnTo>
                  <a:lnTo>
                    <a:pt x="1205" y="1465"/>
                  </a:lnTo>
                  <a:lnTo>
                    <a:pt x="1173" y="1459"/>
                  </a:lnTo>
                  <a:lnTo>
                    <a:pt x="1140" y="1449"/>
                  </a:lnTo>
                  <a:lnTo>
                    <a:pt x="1106" y="1435"/>
                  </a:lnTo>
                  <a:lnTo>
                    <a:pt x="1077" y="1421"/>
                  </a:lnTo>
                  <a:lnTo>
                    <a:pt x="1053" y="1409"/>
                  </a:lnTo>
                  <a:lnTo>
                    <a:pt x="1038" y="1402"/>
                  </a:lnTo>
                  <a:lnTo>
                    <a:pt x="1026" y="1398"/>
                  </a:lnTo>
                  <a:lnTo>
                    <a:pt x="1012" y="1400"/>
                  </a:lnTo>
                  <a:lnTo>
                    <a:pt x="998" y="1404"/>
                  </a:lnTo>
                  <a:lnTo>
                    <a:pt x="984" y="1405"/>
                  </a:lnTo>
                  <a:lnTo>
                    <a:pt x="969" y="1404"/>
                  </a:lnTo>
                  <a:lnTo>
                    <a:pt x="951" y="1396"/>
                  </a:lnTo>
                  <a:lnTo>
                    <a:pt x="931" y="1380"/>
                  </a:lnTo>
                  <a:lnTo>
                    <a:pt x="908" y="1364"/>
                  </a:lnTo>
                  <a:lnTo>
                    <a:pt x="884" y="1346"/>
                  </a:lnTo>
                  <a:lnTo>
                    <a:pt x="860" y="1331"/>
                  </a:lnTo>
                  <a:lnTo>
                    <a:pt x="843" y="1317"/>
                  </a:lnTo>
                  <a:lnTo>
                    <a:pt x="831" y="1307"/>
                  </a:lnTo>
                  <a:lnTo>
                    <a:pt x="817" y="1297"/>
                  </a:lnTo>
                  <a:lnTo>
                    <a:pt x="799" y="1283"/>
                  </a:lnTo>
                  <a:lnTo>
                    <a:pt x="778" y="1268"/>
                  </a:lnTo>
                  <a:lnTo>
                    <a:pt x="754" y="1250"/>
                  </a:lnTo>
                  <a:lnTo>
                    <a:pt x="734" y="1234"/>
                  </a:lnTo>
                  <a:lnTo>
                    <a:pt x="717" y="1219"/>
                  </a:lnTo>
                  <a:lnTo>
                    <a:pt x="709" y="1207"/>
                  </a:lnTo>
                  <a:lnTo>
                    <a:pt x="705" y="1189"/>
                  </a:lnTo>
                  <a:lnTo>
                    <a:pt x="701" y="1169"/>
                  </a:lnTo>
                  <a:lnTo>
                    <a:pt x="697" y="1150"/>
                  </a:lnTo>
                  <a:lnTo>
                    <a:pt x="691" y="1134"/>
                  </a:lnTo>
                  <a:lnTo>
                    <a:pt x="683" y="1126"/>
                  </a:lnTo>
                  <a:lnTo>
                    <a:pt x="675" y="1126"/>
                  </a:lnTo>
                  <a:lnTo>
                    <a:pt x="666" y="1132"/>
                  </a:lnTo>
                  <a:lnTo>
                    <a:pt x="656" y="1140"/>
                  </a:lnTo>
                  <a:lnTo>
                    <a:pt x="644" y="1148"/>
                  </a:lnTo>
                  <a:lnTo>
                    <a:pt x="632" y="1154"/>
                  </a:lnTo>
                  <a:lnTo>
                    <a:pt x="620" y="1156"/>
                  </a:lnTo>
                  <a:lnTo>
                    <a:pt x="612" y="1152"/>
                  </a:lnTo>
                  <a:lnTo>
                    <a:pt x="606" y="1142"/>
                  </a:lnTo>
                  <a:lnTo>
                    <a:pt x="591" y="1100"/>
                  </a:lnTo>
                  <a:lnTo>
                    <a:pt x="565" y="1063"/>
                  </a:lnTo>
                  <a:lnTo>
                    <a:pt x="532" y="1026"/>
                  </a:lnTo>
                  <a:lnTo>
                    <a:pt x="510" y="1006"/>
                  </a:lnTo>
                  <a:lnTo>
                    <a:pt x="484" y="984"/>
                  </a:lnTo>
                  <a:lnTo>
                    <a:pt x="461" y="963"/>
                  </a:lnTo>
                  <a:lnTo>
                    <a:pt x="437" y="943"/>
                  </a:lnTo>
                  <a:lnTo>
                    <a:pt x="419" y="923"/>
                  </a:lnTo>
                  <a:lnTo>
                    <a:pt x="406" y="908"/>
                  </a:lnTo>
                  <a:lnTo>
                    <a:pt x="390" y="894"/>
                  </a:lnTo>
                  <a:lnTo>
                    <a:pt x="374" y="890"/>
                  </a:lnTo>
                  <a:lnTo>
                    <a:pt x="356" y="892"/>
                  </a:lnTo>
                  <a:lnTo>
                    <a:pt x="343" y="900"/>
                  </a:lnTo>
                  <a:lnTo>
                    <a:pt x="331" y="910"/>
                  </a:lnTo>
                  <a:lnTo>
                    <a:pt x="321" y="919"/>
                  </a:lnTo>
                  <a:lnTo>
                    <a:pt x="309" y="921"/>
                  </a:lnTo>
                  <a:lnTo>
                    <a:pt x="295" y="913"/>
                  </a:lnTo>
                  <a:lnTo>
                    <a:pt x="280" y="898"/>
                  </a:lnTo>
                  <a:lnTo>
                    <a:pt x="266" y="870"/>
                  </a:lnTo>
                  <a:lnTo>
                    <a:pt x="246" y="839"/>
                  </a:lnTo>
                  <a:lnTo>
                    <a:pt x="217" y="809"/>
                  </a:lnTo>
                  <a:lnTo>
                    <a:pt x="183" y="782"/>
                  </a:lnTo>
                  <a:lnTo>
                    <a:pt x="152" y="756"/>
                  </a:lnTo>
                  <a:lnTo>
                    <a:pt x="124" y="734"/>
                  </a:lnTo>
                  <a:lnTo>
                    <a:pt x="105" y="717"/>
                  </a:lnTo>
                  <a:lnTo>
                    <a:pt x="87" y="697"/>
                  </a:lnTo>
                  <a:lnTo>
                    <a:pt x="73" y="677"/>
                  </a:lnTo>
                  <a:lnTo>
                    <a:pt x="61" y="662"/>
                  </a:lnTo>
                  <a:lnTo>
                    <a:pt x="53" y="652"/>
                  </a:lnTo>
                  <a:lnTo>
                    <a:pt x="51" y="648"/>
                  </a:lnTo>
                  <a:lnTo>
                    <a:pt x="47" y="648"/>
                  </a:lnTo>
                  <a:lnTo>
                    <a:pt x="40" y="650"/>
                  </a:lnTo>
                  <a:lnTo>
                    <a:pt x="30" y="650"/>
                  </a:lnTo>
                  <a:lnTo>
                    <a:pt x="20" y="648"/>
                  </a:lnTo>
                  <a:lnTo>
                    <a:pt x="8" y="646"/>
                  </a:lnTo>
                  <a:lnTo>
                    <a:pt x="2" y="638"/>
                  </a:lnTo>
                  <a:lnTo>
                    <a:pt x="0" y="628"/>
                  </a:lnTo>
                  <a:lnTo>
                    <a:pt x="4" y="614"/>
                  </a:lnTo>
                  <a:lnTo>
                    <a:pt x="10" y="593"/>
                  </a:lnTo>
                  <a:lnTo>
                    <a:pt x="14" y="575"/>
                  </a:lnTo>
                  <a:lnTo>
                    <a:pt x="14" y="559"/>
                  </a:lnTo>
                  <a:lnTo>
                    <a:pt x="12" y="541"/>
                  </a:lnTo>
                  <a:lnTo>
                    <a:pt x="10" y="524"/>
                  </a:lnTo>
                  <a:lnTo>
                    <a:pt x="12" y="504"/>
                  </a:lnTo>
                  <a:lnTo>
                    <a:pt x="12" y="482"/>
                  </a:lnTo>
                  <a:lnTo>
                    <a:pt x="8" y="463"/>
                  </a:lnTo>
                  <a:lnTo>
                    <a:pt x="6" y="449"/>
                  </a:lnTo>
                  <a:lnTo>
                    <a:pt x="4" y="439"/>
                  </a:lnTo>
                  <a:lnTo>
                    <a:pt x="10" y="431"/>
                  </a:lnTo>
                  <a:lnTo>
                    <a:pt x="22" y="427"/>
                  </a:lnTo>
                  <a:lnTo>
                    <a:pt x="34" y="429"/>
                  </a:lnTo>
                  <a:lnTo>
                    <a:pt x="44" y="437"/>
                  </a:lnTo>
                  <a:lnTo>
                    <a:pt x="51" y="449"/>
                  </a:lnTo>
                  <a:lnTo>
                    <a:pt x="57" y="461"/>
                  </a:lnTo>
                  <a:lnTo>
                    <a:pt x="65" y="471"/>
                  </a:lnTo>
                  <a:lnTo>
                    <a:pt x="75" y="475"/>
                  </a:lnTo>
                  <a:lnTo>
                    <a:pt x="87" y="473"/>
                  </a:lnTo>
                  <a:lnTo>
                    <a:pt x="105" y="465"/>
                  </a:lnTo>
                  <a:lnTo>
                    <a:pt x="118" y="463"/>
                  </a:lnTo>
                  <a:lnTo>
                    <a:pt x="132" y="463"/>
                  </a:lnTo>
                  <a:lnTo>
                    <a:pt x="144" y="459"/>
                  </a:lnTo>
                  <a:lnTo>
                    <a:pt x="152" y="451"/>
                  </a:lnTo>
                  <a:lnTo>
                    <a:pt x="158" y="435"/>
                  </a:lnTo>
                  <a:lnTo>
                    <a:pt x="164" y="412"/>
                  </a:lnTo>
                  <a:lnTo>
                    <a:pt x="169" y="394"/>
                  </a:lnTo>
                  <a:lnTo>
                    <a:pt x="171" y="376"/>
                  </a:lnTo>
                  <a:lnTo>
                    <a:pt x="169" y="360"/>
                  </a:lnTo>
                  <a:lnTo>
                    <a:pt x="156" y="347"/>
                  </a:lnTo>
                  <a:lnTo>
                    <a:pt x="140" y="335"/>
                  </a:lnTo>
                  <a:lnTo>
                    <a:pt x="122" y="325"/>
                  </a:lnTo>
                  <a:lnTo>
                    <a:pt x="108" y="315"/>
                  </a:lnTo>
                  <a:lnTo>
                    <a:pt x="99" y="305"/>
                  </a:lnTo>
                  <a:lnTo>
                    <a:pt x="97" y="293"/>
                  </a:lnTo>
                  <a:lnTo>
                    <a:pt x="101" y="278"/>
                  </a:lnTo>
                  <a:lnTo>
                    <a:pt x="108" y="254"/>
                  </a:lnTo>
                  <a:lnTo>
                    <a:pt x="114" y="229"/>
                  </a:lnTo>
                  <a:lnTo>
                    <a:pt x="118" y="205"/>
                  </a:lnTo>
                  <a:lnTo>
                    <a:pt x="124" y="183"/>
                  </a:lnTo>
                  <a:lnTo>
                    <a:pt x="132" y="168"/>
                  </a:lnTo>
                  <a:lnTo>
                    <a:pt x="140" y="158"/>
                  </a:lnTo>
                  <a:lnTo>
                    <a:pt x="148" y="150"/>
                  </a:lnTo>
                  <a:lnTo>
                    <a:pt x="154" y="146"/>
                  </a:lnTo>
                  <a:lnTo>
                    <a:pt x="158" y="142"/>
                  </a:lnTo>
                  <a:lnTo>
                    <a:pt x="160" y="140"/>
                  </a:lnTo>
                  <a:lnTo>
                    <a:pt x="162" y="138"/>
                  </a:lnTo>
                  <a:lnTo>
                    <a:pt x="256" y="152"/>
                  </a:lnTo>
                  <a:lnTo>
                    <a:pt x="284" y="105"/>
                  </a:lnTo>
                  <a:lnTo>
                    <a:pt x="355" y="42"/>
                  </a:lnTo>
                  <a:lnTo>
                    <a:pt x="384" y="24"/>
                  </a:lnTo>
                  <a:lnTo>
                    <a:pt x="492" y="61"/>
                  </a:lnTo>
                  <a:lnTo>
                    <a:pt x="530" y="87"/>
                  </a:lnTo>
                  <a:lnTo>
                    <a:pt x="589" y="81"/>
                  </a:lnTo>
                  <a:lnTo>
                    <a:pt x="626" y="36"/>
                  </a:lnTo>
                  <a:lnTo>
                    <a:pt x="792" y="67"/>
                  </a:lnTo>
                  <a:lnTo>
                    <a:pt x="841" y="106"/>
                  </a:lnTo>
                  <a:lnTo>
                    <a:pt x="896" y="118"/>
                  </a:lnTo>
                  <a:lnTo>
                    <a:pt x="1032" y="81"/>
                  </a:lnTo>
                  <a:lnTo>
                    <a:pt x="1071" y="105"/>
                  </a:lnTo>
                  <a:lnTo>
                    <a:pt x="1179" y="34"/>
                  </a:lnTo>
                  <a:lnTo>
                    <a:pt x="1297" y="32"/>
                  </a:lnTo>
                  <a:lnTo>
                    <a:pt x="1366" y="0"/>
                  </a:lnTo>
                  <a:lnTo>
                    <a:pt x="1461" y="12"/>
                  </a:lnTo>
                  <a:lnTo>
                    <a:pt x="1575" y="87"/>
                  </a:lnTo>
                  <a:lnTo>
                    <a:pt x="1666" y="75"/>
                  </a:lnTo>
                  <a:lnTo>
                    <a:pt x="1669" y="110"/>
                  </a:lnTo>
                  <a:lnTo>
                    <a:pt x="1628" y="138"/>
                  </a:lnTo>
                  <a:lnTo>
                    <a:pt x="1667" y="158"/>
                  </a:lnTo>
                  <a:lnTo>
                    <a:pt x="1666" y="205"/>
                  </a:lnTo>
                  <a:lnTo>
                    <a:pt x="1632" y="295"/>
                  </a:lnTo>
                  <a:lnTo>
                    <a:pt x="1634" y="347"/>
                  </a:lnTo>
                  <a:lnTo>
                    <a:pt x="1589" y="349"/>
                  </a:lnTo>
                  <a:lnTo>
                    <a:pt x="1595" y="431"/>
                  </a:lnTo>
                  <a:lnTo>
                    <a:pt x="1650" y="520"/>
                  </a:lnTo>
                  <a:lnTo>
                    <a:pt x="1701" y="632"/>
                  </a:lnTo>
                  <a:lnTo>
                    <a:pt x="1774" y="628"/>
                  </a:lnTo>
                  <a:lnTo>
                    <a:pt x="1845" y="663"/>
                  </a:lnTo>
                  <a:lnTo>
                    <a:pt x="1870" y="665"/>
                  </a:lnTo>
                  <a:lnTo>
                    <a:pt x="1902" y="683"/>
                  </a:lnTo>
                  <a:lnTo>
                    <a:pt x="1978" y="730"/>
                  </a:lnTo>
                  <a:lnTo>
                    <a:pt x="2041" y="726"/>
                  </a:lnTo>
                  <a:lnTo>
                    <a:pt x="2110" y="758"/>
                  </a:lnTo>
                  <a:lnTo>
                    <a:pt x="2207" y="756"/>
                  </a:lnTo>
                  <a:lnTo>
                    <a:pt x="2321" y="799"/>
                  </a:lnTo>
                  <a:lnTo>
                    <a:pt x="2402" y="860"/>
                  </a:lnTo>
                  <a:lnTo>
                    <a:pt x="2410" y="913"/>
                  </a:lnTo>
                  <a:lnTo>
                    <a:pt x="2486" y="923"/>
                  </a:lnTo>
                  <a:lnTo>
                    <a:pt x="2557" y="939"/>
                  </a:lnTo>
                  <a:lnTo>
                    <a:pt x="2628" y="843"/>
                  </a:lnTo>
                  <a:lnTo>
                    <a:pt x="2644" y="793"/>
                  </a:lnTo>
                  <a:lnTo>
                    <a:pt x="2634" y="758"/>
                  </a:lnTo>
                  <a:lnTo>
                    <a:pt x="2681" y="764"/>
                  </a:lnTo>
                  <a:lnTo>
                    <a:pt x="2740" y="803"/>
                  </a:lnTo>
                  <a:lnTo>
                    <a:pt x="2786" y="829"/>
                  </a:lnTo>
                  <a:lnTo>
                    <a:pt x="2817" y="925"/>
                  </a:lnTo>
                  <a:lnTo>
                    <a:pt x="2880" y="992"/>
                  </a:lnTo>
                  <a:lnTo>
                    <a:pt x="2874" y="1020"/>
                  </a:lnTo>
                  <a:lnTo>
                    <a:pt x="2841" y="1033"/>
                  </a:lnTo>
                  <a:lnTo>
                    <a:pt x="2880" y="1106"/>
                  </a:lnTo>
                  <a:lnTo>
                    <a:pt x="2894" y="1240"/>
                  </a:lnTo>
                  <a:lnTo>
                    <a:pt x="2896" y="1358"/>
                  </a:lnTo>
                  <a:lnTo>
                    <a:pt x="2858" y="1378"/>
                  </a:lnTo>
                  <a:lnTo>
                    <a:pt x="2849" y="1413"/>
                  </a:lnTo>
                  <a:lnTo>
                    <a:pt x="2829" y="1472"/>
                  </a:lnTo>
                  <a:lnTo>
                    <a:pt x="2835" y="1528"/>
                  </a:lnTo>
                  <a:lnTo>
                    <a:pt x="2799" y="1541"/>
                  </a:lnTo>
                  <a:lnTo>
                    <a:pt x="2774" y="1520"/>
                  </a:lnTo>
                  <a:lnTo>
                    <a:pt x="2754" y="1539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150" name="Freeform 71"/>
            <p:cNvSpPr>
              <a:spLocks/>
            </p:cNvSpPr>
            <p:nvPr/>
          </p:nvSpPr>
          <p:spPr bwMode="gray">
            <a:xfrm>
              <a:off x="2215" y="3052"/>
              <a:ext cx="676" cy="694"/>
            </a:xfrm>
            <a:custGeom>
              <a:avLst/>
              <a:gdLst>
                <a:gd name="T0" fmla="*/ 297 w 1352"/>
                <a:gd name="T1" fmla="*/ 258 h 1388"/>
                <a:gd name="T2" fmla="*/ 288 w 1352"/>
                <a:gd name="T3" fmla="*/ 267 h 1388"/>
                <a:gd name="T4" fmla="*/ 280 w 1352"/>
                <a:gd name="T5" fmla="*/ 277 h 1388"/>
                <a:gd name="T6" fmla="*/ 265 w 1352"/>
                <a:gd name="T7" fmla="*/ 279 h 1388"/>
                <a:gd name="T8" fmla="*/ 258 w 1352"/>
                <a:gd name="T9" fmla="*/ 281 h 1388"/>
                <a:gd name="T10" fmla="*/ 248 w 1352"/>
                <a:gd name="T11" fmla="*/ 285 h 1388"/>
                <a:gd name="T12" fmla="*/ 240 w 1352"/>
                <a:gd name="T13" fmla="*/ 279 h 1388"/>
                <a:gd name="T14" fmla="*/ 237 w 1352"/>
                <a:gd name="T15" fmla="*/ 285 h 1388"/>
                <a:gd name="T16" fmla="*/ 231 w 1352"/>
                <a:gd name="T17" fmla="*/ 284 h 1388"/>
                <a:gd name="T18" fmla="*/ 228 w 1352"/>
                <a:gd name="T19" fmla="*/ 281 h 1388"/>
                <a:gd name="T20" fmla="*/ 218 w 1352"/>
                <a:gd name="T21" fmla="*/ 290 h 1388"/>
                <a:gd name="T22" fmla="*/ 202 w 1352"/>
                <a:gd name="T23" fmla="*/ 282 h 1388"/>
                <a:gd name="T24" fmla="*/ 188 w 1352"/>
                <a:gd name="T25" fmla="*/ 290 h 1388"/>
                <a:gd name="T26" fmla="*/ 174 w 1352"/>
                <a:gd name="T27" fmla="*/ 293 h 1388"/>
                <a:gd name="T28" fmla="*/ 162 w 1352"/>
                <a:gd name="T29" fmla="*/ 303 h 1388"/>
                <a:gd name="T30" fmla="*/ 169 w 1352"/>
                <a:gd name="T31" fmla="*/ 330 h 1388"/>
                <a:gd name="T32" fmla="*/ 165 w 1352"/>
                <a:gd name="T33" fmla="*/ 346 h 1388"/>
                <a:gd name="T34" fmla="*/ 146 w 1352"/>
                <a:gd name="T35" fmla="*/ 341 h 1388"/>
                <a:gd name="T36" fmla="*/ 142 w 1352"/>
                <a:gd name="T37" fmla="*/ 322 h 1388"/>
                <a:gd name="T38" fmla="*/ 130 w 1352"/>
                <a:gd name="T39" fmla="*/ 330 h 1388"/>
                <a:gd name="T40" fmla="*/ 113 w 1352"/>
                <a:gd name="T41" fmla="*/ 336 h 1388"/>
                <a:gd name="T42" fmla="*/ 98 w 1352"/>
                <a:gd name="T43" fmla="*/ 327 h 1388"/>
                <a:gd name="T44" fmla="*/ 94 w 1352"/>
                <a:gd name="T45" fmla="*/ 310 h 1388"/>
                <a:gd name="T46" fmla="*/ 76 w 1352"/>
                <a:gd name="T47" fmla="*/ 308 h 1388"/>
                <a:gd name="T48" fmla="*/ 67 w 1352"/>
                <a:gd name="T49" fmla="*/ 301 h 1388"/>
                <a:gd name="T50" fmla="*/ 72 w 1352"/>
                <a:gd name="T51" fmla="*/ 280 h 1388"/>
                <a:gd name="T52" fmla="*/ 79 w 1352"/>
                <a:gd name="T53" fmla="*/ 267 h 1388"/>
                <a:gd name="T54" fmla="*/ 63 w 1352"/>
                <a:gd name="T55" fmla="*/ 263 h 1388"/>
                <a:gd name="T56" fmla="*/ 53 w 1352"/>
                <a:gd name="T57" fmla="*/ 245 h 1388"/>
                <a:gd name="T58" fmla="*/ 47 w 1352"/>
                <a:gd name="T59" fmla="*/ 227 h 1388"/>
                <a:gd name="T60" fmla="*/ 51 w 1352"/>
                <a:gd name="T61" fmla="*/ 218 h 1388"/>
                <a:gd name="T62" fmla="*/ 48 w 1352"/>
                <a:gd name="T63" fmla="*/ 217 h 1388"/>
                <a:gd name="T64" fmla="*/ 24 w 1352"/>
                <a:gd name="T65" fmla="*/ 220 h 1388"/>
                <a:gd name="T66" fmla="*/ 9 w 1352"/>
                <a:gd name="T67" fmla="*/ 229 h 1388"/>
                <a:gd name="T68" fmla="*/ 3 w 1352"/>
                <a:gd name="T69" fmla="*/ 224 h 1388"/>
                <a:gd name="T70" fmla="*/ 8 w 1352"/>
                <a:gd name="T71" fmla="*/ 215 h 1388"/>
                <a:gd name="T72" fmla="*/ 3 w 1352"/>
                <a:gd name="T73" fmla="*/ 206 h 1388"/>
                <a:gd name="T74" fmla="*/ 5 w 1352"/>
                <a:gd name="T75" fmla="*/ 189 h 1388"/>
                <a:gd name="T76" fmla="*/ 15 w 1352"/>
                <a:gd name="T77" fmla="*/ 172 h 1388"/>
                <a:gd name="T78" fmla="*/ 28 w 1352"/>
                <a:gd name="T79" fmla="*/ 162 h 1388"/>
                <a:gd name="T80" fmla="*/ 38 w 1352"/>
                <a:gd name="T81" fmla="*/ 150 h 1388"/>
                <a:gd name="T82" fmla="*/ 49 w 1352"/>
                <a:gd name="T83" fmla="*/ 131 h 1388"/>
                <a:gd name="T84" fmla="*/ 53 w 1352"/>
                <a:gd name="T85" fmla="*/ 89 h 1388"/>
                <a:gd name="T86" fmla="*/ 47 w 1352"/>
                <a:gd name="T87" fmla="*/ 72 h 1388"/>
                <a:gd name="T88" fmla="*/ 31 w 1352"/>
                <a:gd name="T89" fmla="*/ 60 h 1388"/>
                <a:gd name="T90" fmla="*/ 51 w 1352"/>
                <a:gd name="T91" fmla="*/ 42 h 1388"/>
                <a:gd name="T92" fmla="*/ 78 w 1352"/>
                <a:gd name="T93" fmla="*/ 44 h 1388"/>
                <a:gd name="T94" fmla="*/ 112 w 1352"/>
                <a:gd name="T95" fmla="*/ 60 h 1388"/>
                <a:gd name="T96" fmla="*/ 170 w 1352"/>
                <a:gd name="T97" fmla="*/ 138 h 1388"/>
                <a:gd name="T98" fmla="*/ 214 w 1352"/>
                <a:gd name="T99" fmla="*/ 109 h 1388"/>
                <a:gd name="T100" fmla="*/ 229 w 1352"/>
                <a:gd name="T101" fmla="*/ 50 h 1388"/>
                <a:gd name="T102" fmla="*/ 248 w 1352"/>
                <a:gd name="T103" fmla="*/ 26 h 1388"/>
                <a:gd name="T104" fmla="*/ 289 w 1352"/>
                <a:gd name="T105" fmla="*/ 47 h 1388"/>
                <a:gd name="T106" fmla="*/ 266 w 1352"/>
                <a:gd name="T107" fmla="*/ 82 h 1388"/>
                <a:gd name="T108" fmla="*/ 240 w 1352"/>
                <a:gd name="T109" fmla="*/ 101 h 1388"/>
                <a:gd name="T110" fmla="*/ 276 w 1352"/>
                <a:gd name="T111" fmla="*/ 122 h 1388"/>
                <a:gd name="T112" fmla="*/ 280 w 1352"/>
                <a:gd name="T113" fmla="*/ 183 h 1388"/>
                <a:gd name="T114" fmla="*/ 300 w 1352"/>
                <a:gd name="T115" fmla="*/ 216 h 1388"/>
                <a:gd name="T116" fmla="*/ 338 w 1352"/>
                <a:gd name="T117" fmla="*/ 225 h 13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52"/>
                <a:gd name="T178" fmla="*/ 0 h 1388"/>
                <a:gd name="T179" fmla="*/ 1352 w 1352"/>
                <a:gd name="T180" fmla="*/ 1388 h 13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52" h="1388">
                  <a:moveTo>
                    <a:pt x="1262" y="1026"/>
                  </a:moveTo>
                  <a:lnTo>
                    <a:pt x="1230" y="998"/>
                  </a:lnTo>
                  <a:lnTo>
                    <a:pt x="1203" y="1026"/>
                  </a:lnTo>
                  <a:lnTo>
                    <a:pt x="1197" y="1028"/>
                  </a:lnTo>
                  <a:lnTo>
                    <a:pt x="1185" y="1032"/>
                  </a:lnTo>
                  <a:lnTo>
                    <a:pt x="1171" y="1039"/>
                  </a:lnTo>
                  <a:lnTo>
                    <a:pt x="1159" y="1045"/>
                  </a:lnTo>
                  <a:lnTo>
                    <a:pt x="1154" y="1049"/>
                  </a:lnTo>
                  <a:lnTo>
                    <a:pt x="1152" y="1055"/>
                  </a:lnTo>
                  <a:lnTo>
                    <a:pt x="1150" y="1067"/>
                  </a:lnTo>
                  <a:lnTo>
                    <a:pt x="1148" y="1081"/>
                  </a:lnTo>
                  <a:lnTo>
                    <a:pt x="1144" y="1093"/>
                  </a:lnTo>
                  <a:lnTo>
                    <a:pt x="1138" y="1098"/>
                  </a:lnTo>
                  <a:lnTo>
                    <a:pt x="1130" y="1102"/>
                  </a:lnTo>
                  <a:lnTo>
                    <a:pt x="1118" y="1106"/>
                  </a:lnTo>
                  <a:lnTo>
                    <a:pt x="1104" y="1114"/>
                  </a:lnTo>
                  <a:lnTo>
                    <a:pt x="1091" y="1118"/>
                  </a:lnTo>
                  <a:lnTo>
                    <a:pt x="1079" y="1122"/>
                  </a:lnTo>
                  <a:lnTo>
                    <a:pt x="1069" y="1120"/>
                  </a:lnTo>
                  <a:lnTo>
                    <a:pt x="1059" y="1114"/>
                  </a:lnTo>
                  <a:lnTo>
                    <a:pt x="1047" y="1112"/>
                  </a:lnTo>
                  <a:lnTo>
                    <a:pt x="1035" y="1112"/>
                  </a:lnTo>
                  <a:lnTo>
                    <a:pt x="1032" y="1112"/>
                  </a:lnTo>
                  <a:lnTo>
                    <a:pt x="1032" y="1116"/>
                  </a:lnTo>
                  <a:lnTo>
                    <a:pt x="1030" y="1124"/>
                  </a:lnTo>
                  <a:lnTo>
                    <a:pt x="1026" y="1136"/>
                  </a:lnTo>
                  <a:lnTo>
                    <a:pt x="1020" y="1144"/>
                  </a:lnTo>
                  <a:lnTo>
                    <a:pt x="1012" y="1148"/>
                  </a:lnTo>
                  <a:lnTo>
                    <a:pt x="1004" y="1146"/>
                  </a:lnTo>
                  <a:lnTo>
                    <a:pt x="992" y="1140"/>
                  </a:lnTo>
                  <a:lnTo>
                    <a:pt x="980" y="1130"/>
                  </a:lnTo>
                  <a:lnTo>
                    <a:pt x="969" y="1122"/>
                  </a:lnTo>
                  <a:lnTo>
                    <a:pt x="963" y="1116"/>
                  </a:lnTo>
                  <a:lnTo>
                    <a:pt x="959" y="1114"/>
                  </a:lnTo>
                  <a:lnTo>
                    <a:pt x="959" y="1116"/>
                  </a:lnTo>
                  <a:lnTo>
                    <a:pt x="959" y="1118"/>
                  </a:lnTo>
                  <a:lnTo>
                    <a:pt x="957" y="1124"/>
                  </a:lnTo>
                  <a:lnTo>
                    <a:pt x="955" y="1130"/>
                  </a:lnTo>
                  <a:lnTo>
                    <a:pt x="951" y="1134"/>
                  </a:lnTo>
                  <a:lnTo>
                    <a:pt x="949" y="1140"/>
                  </a:lnTo>
                  <a:lnTo>
                    <a:pt x="945" y="1142"/>
                  </a:lnTo>
                  <a:lnTo>
                    <a:pt x="939" y="1144"/>
                  </a:lnTo>
                  <a:lnTo>
                    <a:pt x="935" y="1142"/>
                  </a:lnTo>
                  <a:lnTo>
                    <a:pt x="931" y="1140"/>
                  </a:lnTo>
                  <a:lnTo>
                    <a:pt x="925" y="1136"/>
                  </a:lnTo>
                  <a:lnTo>
                    <a:pt x="921" y="1132"/>
                  </a:lnTo>
                  <a:lnTo>
                    <a:pt x="919" y="1128"/>
                  </a:lnTo>
                  <a:lnTo>
                    <a:pt x="917" y="1126"/>
                  </a:lnTo>
                  <a:lnTo>
                    <a:pt x="915" y="1122"/>
                  </a:lnTo>
                  <a:lnTo>
                    <a:pt x="913" y="1122"/>
                  </a:lnTo>
                  <a:lnTo>
                    <a:pt x="911" y="1126"/>
                  </a:lnTo>
                  <a:lnTo>
                    <a:pt x="906" y="1132"/>
                  </a:lnTo>
                  <a:lnTo>
                    <a:pt x="896" y="1144"/>
                  </a:lnTo>
                  <a:lnTo>
                    <a:pt x="886" y="1154"/>
                  </a:lnTo>
                  <a:lnTo>
                    <a:pt x="874" y="1159"/>
                  </a:lnTo>
                  <a:lnTo>
                    <a:pt x="864" y="1163"/>
                  </a:lnTo>
                  <a:lnTo>
                    <a:pt x="852" y="1159"/>
                  </a:lnTo>
                  <a:lnTo>
                    <a:pt x="839" y="1150"/>
                  </a:lnTo>
                  <a:lnTo>
                    <a:pt x="825" y="1138"/>
                  </a:lnTo>
                  <a:lnTo>
                    <a:pt x="809" y="1128"/>
                  </a:lnTo>
                  <a:lnTo>
                    <a:pt x="797" y="1122"/>
                  </a:lnTo>
                  <a:lnTo>
                    <a:pt x="787" y="1120"/>
                  </a:lnTo>
                  <a:lnTo>
                    <a:pt x="778" y="1130"/>
                  </a:lnTo>
                  <a:lnTo>
                    <a:pt x="766" y="1144"/>
                  </a:lnTo>
                  <a:lnTo>
                    <a:pt x="754" y="1159"/>
                  </a:lnTo>
                  <a:lnTo>
                    <a:pt x="742" y="1171"/>
                  </a:lnTo>
                  <a:lnTo>
                    <a:pt x="734" y="1179"/>
                  </a:lnTo>
                  <a:lnTo>
                    <a:pt x="724" y="1177"/>
                  </a:lnTo>
                  <a:lnTo>
                    <a:pt x="711" y="1175"/>
                  </a:lnTo>
                  <a:lnTo>
                    <a:pt x="695" y="1169"/>
                  </a:lnTo>
                  <a:lnTo>
                    <a:pt x="679" y="1165"/>
                  </a:lnTo>
                  <a:lnTo>
                    <a:pt x="667" y="1165"/>
                  </a:lnTo>
                  <a:lnTo>
                    <a:pt x="659" y="1167"/>
                  </a:lnTo>
                  <a:lnTo>
                    <a:pt x="650" y="1183"/>
                  </a:lnTo>
                  <a:lnTo>
                    <a:pt x="646" y="1209"/>
                  </a:lnTo>
                  <a:lnTo>
                    <a:pt x="648" y="1234"/>
                  </a:lnTo>
                  <a:lnTo>
                    <a:pt x="656" y="1254"/>
                  </a:lnTo>
                  <a:lnTo>
                    <a:pt x="665" y="1278"/>
                  </a:lnTo>
                  <a:lnTo>
                    <a:pt x="673" y="1299"/>
                  </a:lnTo>
                  <a:lnTo>
                    <a:pt x="675" y="1317"/>
                  </a:lnTo>
                  <a:lnTo>
                    <a:pt x="673" y="1331"/>
                  </a:lnTo>
                  <a:lnTo>
                    <a:pt x="673" y="1346"/>
                  </a:lnTo>
                  <a:lnTo>
                    <a:pt x="673" y="1362"/>
                  </a:lnTo>
                  <a:lnTo>
                    <a:pt x="667" y="1374"/>
                  </a:lnTo>
                  <a:lnTo>
                    <a:pt x="658" y="1382"/>
                  </a:lnTo>
                  <a:lnTo>
                    <a:pt x="638" y="1386"/>
                  </a:lnTo>
                  <a:lnTo>
                    <a:pt x="620" y="1388"/>
                  </a:lnTo>
                  <a:lnTo>
                    <a:pt x="604" y="1386"/>
                  </a:lnTo>
                  <a:lnTo>
                    <a:pt x="591" y="1380"/>
                  </a:lnTo>
                  <a:lnTo>
                    <a:pt x="581" y="1362"/>
                  </a:lnTo>
                  <a:lnTo>
                    <a:pt x="573" y="1343"/>
                  </a:lnTo>
                  <a:lnTo>
                    <a:pt x="571" y="1321"/>
                  </a:lnTo>
                  <a:lnTo>
                    <a:pt x="569" y="1309"/>
                  </a:lnTo>
                  <a:lnTo>
                    <a:pt x="567" y="1297"/>
                  </a:lnTo>
                  <a:lnTo>
                    <a:pt x="565" y="1287"/>
                  </a:lnTo>
                  <a:lnTo>
                    <a:pt x="559" y="1282"/>
                  </a:lnTo>
                  <a:lnTo>
                    <a:pt x="553" y="1283"/>
                  </a:lnTo>
                  <a:lnTo>
                    <a:pt x="545" y="1291"/>
                  </a:lnTo>
                  <a:lnTo>
                    <a:pt x="534" y="1303"/>
                  </a:lnTo>
                  <a:lnTo>
                    <a:pt x="518" y="1317"/>
                  </a:lnTo>
                  <a:lnTo>
                    <a:pt x="504" y="1331"/>
                  </a:lnTo>
                  <a:lnTo>
                    <a:pt x="488" y="1341"/>
                  </a:lnTo>
                  <a:lnTo>
                    <a:pt x="476" y="1343"/>
                  </a:lnTo>
                  <a:lnTo>
                    <a:pt x="465" y="1343"/>
                  </a:lnTo>
                  <a:lnTo>
                    <a:pt x="451" y="1343"/>
                  </a:lnTo>
                  <a:lnTo>
                    <a:pt x="437" y="1345"/>
                  </a:lnTo>
                  <a:lnTo>
                    <a:pt x="425" y="1343"/>
                  </a:lnTo>
                  <a:lnTo>
                    <a:pt x="415" y="1337"/>
                  </a:lnTo>
                  <a:lnTo>
                    <a:pt x="404" y="1323"/>
                  </a:lnTo>
                  <a:lnTo>
                    <a:pt x="394" y="1307"/>
                  </a:lnTo>
                  <a:lnTo>
                    <a:pt x="388" y="1287"/>
                  </a:lnTo>
                  <a:lnTo>
                    <a:pt x="386" y="1272"/>
                  </a:lnTo>
                  <a:lnTo>
                    <a:pt x="382" y="1256"/>
                  </a:lnTo>
                  <a:lnTo>
                    <a:pt x="378" y="1244"/>
                  </a:lnTo>
                  <a:lnTo>
                    <a:pt x="378" y="1240"/>
                  </a:lnTo>
                  <a:lnTo>
                    <a:pt x="372" y="1240"/>
                  </a:lnTo>
                  <a:lnTo>
                    <a:pt x="358" y="1240"/>
                  </a:lnTo>
                  <a:lnTo>
                    <a:pt x="341" y="1238"/>
                  </a:lnTo>
                  <a:lnTo>
                    <a:pt x="321" y="1236"/>
                  </a:lnTo>
                  <a:lnTo>
                    <a:pt x="303" y="1232"/>
                  </a:lnTo>
                  <a:lnTo>
                    <a:pt x="291" y="1224"/>
                  </a:lnTo>
                  <a:lnTo>
                    <a:pt x="282" y="1219"/>
                  </a:lnTo>
                  <a:lnTo>
                    <a:pt x="276" y="1213"/>
                  </a:lnTo>
                  <a:lnTo>
                    <a:pt x="270" y="1209"/>
                  </a:lnTo>
                  <a:lnTo>
                    <a:pt x="268" y="1201"/>
                  </a:lnTo>
                  <a:lnTo>
                    <a:pt x="268" y="1189"/>
                  </a:lnTo>
                  <a:lnTo>
                    <a:pt x="274" y="1171"/>
                  </a:lnTo>
                  <a:lnTo>
                    <a:pt x="280" y="1150"/>
                  </a:lnTo>
                  <a:lnTo>
                    <a:pt x="284" y="1134"/>
                  </a:lnTo>
                  <a:lnTo>
                    <a:pt x="285" y="1120"/>
                  </a:lnTo>
                  <a:lnTo>
                    <a:pt x="287" y="1110"/>
                  </a:lnTo>
                  <a:lnTo>
                    <a:pt x="291" y="1100"/>
                  </a:lnTo>
                  <a:lnTo>
                    <a:pt x="299" y="1087"/>
                  </a:lnTo>
                  <a:lnTo>
                    <a:pt x="309" y="1075"/>
                  </a:lnTo>
                  <a:lnTo>
                    <a:pt x="315" y="1065"/>
                  </a:lnTo>
                  <a:lnTo>
                    <a:pt x="311" y="1057"/>
                  </a:lnTo>
                  <a:lnTo>
                    <a:pt x="303" y="1053"/>
                  </a:lnTo>
                  <a:lnTo>
                    <a:pt x="289" y="1053"/>
                  </a:lnTo>
                  <a:lnTo>
                    <a:pt x="272" y="1053"/>
                  </a:lnTo>
                  <a:lnTo>
                    <a:pt x="254" y="1051"/>
                  </a:lnTo>
                  <a:lnTo>
                    <a:pt x="240" y="1047"/>
                  </a:lnTo>
                  <a:lnTo>
                    <a:pt x="230" y="1039"/>
                  </a:lnTo>
                  <a:lnTo>
                    <a:pt x="221" y="1020"/>
                  </a:lnTo>
                  <a:lnTo>
                    <a:pt x="217" y="1000"/>
                  </a:lnTo>
                  <a:lnTo>
                    <a:pt x="211" y="980"/>
                  </a:lnTo>
                  <a:lnTo>
                    <a:pt x="207" y="959"/>
                  </a:lnTo>
                  <a:lnTo>
                    <a:pt x="205" y="943"/>
                  </a:lnTo>
                  <a:lnTo>
                    <a:pt x="199" y="931"/>
                  </a:lnTo>
                  <a:lnTo>
                    <a:pt x="191" y="919"/>
                  </a:lnTo>
                  <a:lnTo>
                    <a:pt x="187" y="908"/>
                  </a:lnTo>
                  <a:lnTo>
                    <a:pt x="189" y="894"/>
                  </a:lnTo>
                  <a:lnTo>
                    <a:pt x="191" y="888"/>
                  </a:lnTo>
                  <a:lnTo>
                    <a:pt x="197" y="884"/>
                  </a:lnTo>
                  <a:lnTo>
                    <a:pt x="201" y="878"/>
                  </a:lnTo>
                  <a:lnTo>
                    <a:pt x="205" y="874"/>
                  </a:lnTo>
                  <a:lnTo>
                    <a:pt x="209" y="870"/>
                  </a:lnTo>
                  <a:lnTo>
                    <a:pt x="211" y="868"/>
                  </a:lnTo>
                  <a:lnTo>
                    <a:pt x="213" y="868"/>
                  </a:lnTo>
                  <a:lnTo>
                    <a:pt x="207" y="868"/>
                  </a:lnTo>
                  <a:lnTo>
                    <a:pt x="193" y="868"/>
                  </a:lnTo>
                  <a:lnTo>
                    <a:pt x="173" y="870"/>
                  </a:lnTo>
                  <a:lnTo>
                    <a:pt x="152" y="870"/>
                  </a:lnTo>
                  <a:lnTo>
                    <a:pt x="130" y="872"/>
                  </a:lnTo>
                  <a:lnTo>
                    <a:pt x="112" y="876"/>
                  </a:lnTo>
                  <a:lnTo>
                    <a:pt x="97" y="882"/>
                  </a:lnTo>
                  <a:lnTo>
                    <a:pt x="81" y="892"/>
                  </a:lnTo>
                  <a:lnTo>
                    <a:pt x="67" y="902"/>
                  </a:lnTo>
                  <a:lnTo>
                    <a:pt x="53" y="912"/>
                  </a:lnTo>
                  <a:lnTo>
                    <a:pt x="43" y="915"/>
                  </a:lnTo>
                  <a:lnTo>
                    <a:pt x="34" y="915"/>
                  </a:lnTo>
                  <a:lnTo>
                    <a:pt x="28" y="912"/>
                  </a:lnTo>
                  <a:lnTo>
                    <a:pt x="22" y="908"/>
                  </a:lnTo>
                  <a:lnTo>
                    <a:pt x="18" y="906"/>
                  </a:lnTo>
                  <a:lnTo>
                    <a:pt x="14" y="902"/>
                  </a:lnTo>
                  <a:lnTo>
                    <a:pt x="10" y="896"/>
                  </a:lnTo>
                  <a:lnTo>
                    <a:pt x="10" y="892"/>
                  </a:lnTo>
                  <a:lnTo>
                    <a:pt x="10" y="884"/>
                  </a:lnTo>
                  <a:lnTo>
                    <a:pt x="16" y="876"/>
                  </a:lnTo>
                  <a:lnTo>
                    <a:pt x="24" y="868"/>
                  </a:lnTo>
                  <a:lnTo>
                    <a:pt x="32" y="862"/>
                  </a:lnTo>
                  <a:lnTo>
                    <a:pt x="37" y="854"/>
                  </a:lnTo>
                  <a:lnTo>
                    <a:pt x="37" y="843"/>
                  </a:lnTo>
                  <a:lnTo>
                    <a:pt x="34" y="835"/>
                  </a:lnTo>
                  <a:lnTo>
                    <a:pt x="24" y="829"/>
                  </a:lnTo>
                  <a:lnTo>
                    <a:pt x="14" y="823"/>
                  </a:lnTo>
                  <a:lnTo>
                    <a:pt x="6" y="817"/>
                  </a:lnTo>
                  <a:lnTo>
                    <a:pt x="0" y="811"/>
                  </a:lnTo>
                  <a:lnTo>
                    <a:pt x="2" y="799"/>
                  </a:lnTo>
                  <a:lnTo>
                    <a:pt x="12" y="776"/>
                  </a:lnTo>
                  <a:lnTo>
                    <a:pt x="22" y="758"/>
                  </a:lnTo>
                  <a:lnTo>
                    <a:pt x="34" y="744"/>
                  </a:lnTo>
                  <a:lnTo>
                    <a:pt x="41" y="734"/>
                  </a:lnTo>
                  <a:lnTo>
                    <a:pt x="47" y="719"/>
                  </a:lnTo>
                  <a:lnTo>
                    <a:pt x="55" y="701"/>
                  </a:lnTo>
                  <a:lnTo>
                    <a:pt x="61" y="685"/>
                  </a:lnTo>
                  <a:lnTo>
                    <a:pt x="67" y="675"/>
                  </a:lnTo>
                  <a:lnTo>
                    <a:pt x="75" y="669"/>
                  </a:lnTo>
                  <a:lnTo>
                    <a:pt x="89" y="665"/>
                  </a:lnTo>
                  <a:lnTo>
                    <a:pt x="102" y="660"/>
                  </a:lnTo>
                  <a:lnTo>
                    <a:pt x="114" y="646"/>
                  </a:lnTo>
                  <a:lnTo>
                    <a:pt x="122" y="632"/>
                  </a:lnTo>
                  <a:lnTo>
                    <a:pt x="126" y="620"/>
                  </a:lnTo>
                  <a:lnTo>
                    <a:pt x="130" y="614"/>
                  </a:lnTo>
                  <a:lnTo>
                    <a:pt x="142" y="604"/>
                  </a:lnTo>
                  <a:lnTo>
                    <a:pt x="152" y="599"/>
                  </a:lnTo>
                  <a:lnTo>
                    <a:pt x="161" y="595"/>
                  </a:lnTo>
                  <a:lnTo>
                    <a:pt x="167" y="591"/>
                  </a:lnTo>
                  <a:lnTo>
                    <a:pt x="175" y="581"/>
                  </a:lnTo>
                  <a:lnTo>
                    <a:pt x="187" y="553"/>
                  </a:lnTo>
                  <a:lnTo>
                    <a:pt x="197" y="522"/>
                  </a:lnTo>
                  <a:lnTo>
                    <a:pt x="205" y="488"/>
                  </a:lnTo>
                  <a:lnTo>
                    <a:pt x="213" y="445"/>
                  </a:lnTo>
                  <a:lnTo>
                    <a:pt x="215" y="404"/>
                  </a:lnTo>
                  <a:lnTo>
                    <a:pt x="213" y="384"/>
                  </a:lnTo>
                  <a:lnTo>
                    <a:pt x="213" y="358"/>
                  </a:lnTo>
                  <a:lnTo>
                    <a:pt x="213" y="333"/>
                  </a:lnTo>
                  <a:lnTo>
                    <a:pt x="211" y="309"/>
                  </a:lnTo>
                  <a:lnTo>
                    <a:pt x="209" y="295"/>
                  </a:lnTo>
                  <a:lnTo>
                    <a:pt x="201" y="288"/>
                  </a:lnTo>
                  <a:lnTo>
                    <a:pt x="189" y="286"/>
                  </a:lnTo>
                  <a:lnTo>
                    <a:pt x="173" y="284"/>
                  </a:lnTo>
                  <a:lnTo>
                    <a:pt x="159" y="280"/>
                  </a:lnTo>
                  <a:lnTo>
                    <a:pt x="146" y="274"/>
                  </a:lnTo>
                  <a:lnTo>
                    <a:pt x="134" y="260"/>
                  </a:lnTo>
                  <a:lnTo>
                    <a:pt x="126" y="242"/>
                  </a:lnTo>
                  <a:lnTo>
                    <a:pt x="122" y="225"/>
                  </a:lnTo>
                  <a:lnTo>
                    <a:pt x="124" y="181"/>
                  </a:lnTo>
                  <a:lnTo>
                    <a:pt x="144" y="162"/>
                  </a:lnTo>
                  <a:lnTo>
                    <a:pt x="169" y="183"/>
                  </a:lnTo>
                  <a:lnTo>
                    <a:pt x="203" y="168"/>
                  </a:lnTo>
                  <a:lnTo>
                    <a:pt x="199" y="114"/>
                  </a:lnTo>
                  <a:lnTo>
                    <a:pt x="228" y="20"/>
                  </a:lnTo>
                  <a:lnTo>
                    <a:pt x="266" y="0"/>
                  </a:lnTo>
                  <a:lnTo>
                    <a:pt x="278" y="116"/>
                  </a:lnTo>
                  <a:lnTo>
                    <a:pt x="311" y="177"/>
                  </a:lnTo>
                  <a:lnTo>
                    <a:pt x="354" y="170"/>
                  </a:lnTo>
                  <a:lnTo>
                    <a:pt x="400" y="118"/>
                  </a:lnTo>
                  <a:lnTo>
                    <a:pt x="429" y="156"/>
                  </a:lnTo>
                  <a:lnTo>
                    <a:pt x="411" y="191"/>
                  </a:lnTo>
                  <a:lnTo>
                    <a:pt x="447" y="242"/>
                  </a:lnTo>
                  <a:lnTo>
                    <a:pt x="496" y="244"/>
                  </a:lnTo>
                  <a:lnTo>
                    <a:pt x="551" y="329"/>
                  </a:lnTo>
                  <a:lnTo>
                    <a:pt x="614" y="439"/>
                  </a:lnTo>
                  <a:lnTo>
                    <a:pt x="646" y="516"/>
                  </a:lnTo>
                  <a:lnTo>
                    <a:pt x="681" y="551"/>
                  </a:lnTo>
                  <a:lnTo>
                    <a:pt x="721" y="543"/>
                  </a:lnTo>
                  <a:lnTo>
                    <a:pt x="793" y="494"/>
                  </a:lnTo>
                  <a:lnTo>
                    <a:pt x="803" y="518"/>
                  </a:lnTo>
                  <a:lnTo>
                    <a:pt x="852" y="492"/>
                  </a:lnTo>
                  <a:lnTo>
                    <a:pt x="856" y="435"/>
                  </a:lnTo>
                  <a:lnTo>
                    <a:pt x="831" y="402"/>
                  </a:lnTo>
                  <a:lnTo>
                    <a:pt x="831" y="335"/>
                  </a:lnTo>
                  <a:lnTo>
                    <a:pt x="868" y="315"/>
                  </a:lnTo>
                  <a:lnTo>
                    <a:pt x="925" y="244"/>
                  </a:lnTo>
                  <a:lnTo>
                    <a:pt x="917" y="199"/>
                  </a:lnTo>
                  <a:lnTo>
                    <a:pt x="941" y="171"/>
                  </a:lnTo>
                  <a:lnTo>
                    <a:pt x="976" y="171"/>
                  </a:lnTo>
                  <a:lnTo>
                    <a:pt x="980" y="148"/>
                  </a:lnTo>
                  <a:lnTo>
                    <a:pt x="967" y="120"/>
                  </a:lnTo>
                  <a:lnTo>
                    <a:pt x="994" y="103"/>
                  </a:lnTo>
                  <a:lnTo>
                    <a:pt x="1043" y="108"/>
                  </a:lnTo>
                  <a:lnTo>
                    <a:pt x="1043" y="162"/>
                  </a:lnTo>
                  <a:lnTo>
                    <a:pt x="1065" y="232"/>
                  </a:lnTo>
                  <a:lnTo>
                    <a:pt x="1128" y="227"/>
                  </a:lnTo>
                  <a:lnTo>
                    <a:pt x="1154" y="189"/>
                  </a:lnTo>
                  <a:lnTo>
                    <a:pt x="1187" y="211"/>
                  </a:lnTo>
                  <a:lnTo>
                    <a:pt x="1193" y="252"/>
                  </a:lnTo>
                  <a:lnTo>
                    <a:pt x="1177" y="315"/>
                  </a:lnTo>
                  <a:lnTo>
                    <a:pt x="1126" y="329"/>
                  </a:lnTo>
                  <a:lnTo>
                    <a:pt x="1061" y="327"/>
                  </a:lnTo>
                  <a:lnTo>
                    <a:pt x="1047" y="311"/>
                  </a:lnTo>
                  <a:lnTo>
                    <a:pt x="1024" y="337"/>
                  </a:lnTo>
                  <a:lnTo>
                    <a:pt x="994" y="315"/>
                  </a:lnTo>
                  <a:lnTo>
                    <a:pt x="939" y="376"/>
                  </a:lnTo>
                  <a:lnTo>
                    <a:pt x="961" y="404"/>
                  </a:lnTo>
                  <a:lnTo>
                    <a:pt x="965" y="459"/>
                  </a:lnTo>
                  <a:lnTo>
                    <a:pt x="1006" y="471"/>
                  </a:lnTo>
                  <a:lnTo>
                    <a:pt x="1051" y="449"/>
                  </a:lnTo>
                  <a:lnTo>
                    <a:pt x="1069" y="445"/>
                  </a:lnTo>
                  <a:lnTo>
                    <a:pt x="1104" y="490"/>
                  </a:lnTo>
                  <a:lnTo>
                    <a:pt x="1075" y="561"/>
                  </a:lnTo>
                  <a:lnTo>
                    <a:pt x="1053" y="614"/>
                  </a:lnTo>
                  <a:lnTo>
                    <a:pt x="1075" y="658"/>
                  </a:lnTo>
                  <a:lnTo>
                    <a:pt x="1116" y="677"/>
                  </a:lnTo>
                  <a:lnTo>
                    <a:pt x="1118" y="732"/>
                  </a:lnTo>
                  <a:lnTo>
                    <a:pt x="1081" y="782"/>
                  </a:lnTo>
                  <a:lnTo>
                    <a:pt x="1112" y="837"/>
                  </a:lnTo>
                  <a:lnTo>
                    <a:pt x="1138" y="819"/>
                  </a:lnTo>
                  <a:lnTo>
                    <a:pt x="1187" y="823"/>
                  </a:lnTo>
                  <a:lnTo>
                    <a:pt x="1197" y="864"/>
                  </a:lnTo>
                  <a:lnTo>
                    <a:pt x="1228" y="884"/>
                  </a:lnTo>
                  <a:lnTo>
                    <a:pt x="1262" y="864"/>
                  </a:lnTo>
                  <a:lnTo>
                    <a:pt x="1293" y="888"/>
                  </a:lnTo>
                  <a:lnTo>
                    <a:pt x="1329" y="872"/>
                  </a:lnTo>
                  <a:lnTo>
                    <a:pt x="1352" y="900"/>
                  </a:lnTo>
                  <a:lnTo>
                    <a:pt x="1343" y="973"/>
                  </a:lnTo>
                  <a:lnTo>
                    <a:pt x="1291" y="986"/>
                  </a:lnTo>
                  <a:lnTo>
                    <a:pt x="1262" y="1026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151" name="Freeform 72"/>
            <p:cNvSpPr>
              <a:spLocks/>
            </p:cNvSpPr>
            <p:nvPr/>
          </p:nvSpPr>
          <p:spPr bwMode="gray">
            <a:xfrm>
              <a:off x="2215" y="3052"/>
              <a:ext cx="676" cy="694"/>
            </a:xfrm>
            <a:custGeom>
              <a:avLst/>
              <a:gdLst>
                <a:gd name="T0" fmla="*/ 297 w 1352"/>
                <a:gd name="T1" fmla="*/ 258 h 1388"/>
                <a:gd name="T2" fmla="*/ 288 w 1352"/>
                <a:gd name="T3" fmla="*/ 267 h 1388"/>
                <a:gd name="T4" fmla="*/ 280 w 1352"/>
                <a:gd name="T5" fmla="*/ 277 h 1388"/>
                <a:gd name="T6" fmla="*/ 265 w 1352"/>
                <a:gd name="T7" fmla="*/ 279 h 1388"/>
                <a:gd name="T8" fmla="*/ 258 w 1352"/>
                <a:gd name="T9" fmla="*/ 281 h 1388"/>
                <a:gd name="T10" fmla="*/ 248 w 1352"/>
                <a:gd name="T11" fmla="*/ 285 h 1388"/>
                <a:gd name="T12" fmla="*/ 240 w 1352"/>
                <a:gd name="T13" fmla="*/ 279 h 1388"/>
                <a:gd name="T14" fmla="*/ 237 w 1352"/>
                <a:gd name="T15" fmla="*/ 285 h 1388"/>
                <a:gd name="T16" fmla="*/ 231 w 1352"/>
                <a:gd name="T17" fmla="*/ 284 h 1388"/>
                <a:gd name="T18" fmla="*/ 228 w 1352"/>
                <a:gd name="T19" fmla="*/ 281 h 1388"/>
                <a:gd name="T20" fmla="*/ 218 w 1352"/>
                <a:gd name="T21" fmla="*/ 290 h 1388"/>
                <a:gd name="T22" fmla="*/ 202 w 1352"/>
                <a:gd name="T23" fmla="*/ 282 h 1388"/>
                <a:gd name="T24" fmla="*/ 188 w 1352"/>
                <a:gd name="T25" fmla="*/ 290 h 1388"/>
                <a:gd name="T26" fmla="*/ 174 w 1352"/>
                <a:gd name="T27" fmla="*/ 293 h 1388"/>
                <a:gd name="T28" fmla="*/ 162 w 1352"/>
                <a:gd name="T29" fmla="*/ 303 h 1388"/>
                <a:gd name="T30" fmla="*/ 169 w 1352"/>
                <a:gd name="T31" fmla="*/ 330 h 1388"/>
                <a:gd name="T32" fmla="*/ 165 w 1352"/>
                <a:gd name="T33" fmla="*/ 346 h 1388"/>
                <a:gd name="T34" fmla="*/ 146 w 1352"/>
                <a:gd name="T35" fmla="*/ 341 h 1388"/>
                <a:gd name="T36" fmla="*/ 142 w 1352"/>
                <a:gd name="T37" fmla="*/ 322 h 1388"/>
                <a:gd name="T38" fmla="*/ 130 w 1352"/>
                <a:gd name="T39" fmla="*/ 330 h 1388"/>
                <a:gd name="T40" fmla="*/ 113 w 1352"/>
                <a:gd name="T41" fmla="*/ 336 h 1388"/>
                <a:gd name="T42" fmla="*/ 98 w 1352"/>
                <a:gd name="T43" fmla="*/ 327 h 1388"/>
                <a:gd name="T44" fmla="*/ 94 w 1352"/>
                <a:gd name="T45" fmla="*/ 310 h 1388"/>
                <a:gd name="T46" fmla="*/ 76 w 1352"/>
                <a:gd name="T47" fmla="*/ 308 h 1388"/>
                <a:gd name="T48" fmla="*/ 67 w 1352"/>
                <a:gd name="T49" fmla="*/ 301 h 1388"/>
                <a:gd name="T50" fmla="*/ 72 w 1352"/>
                <a:gd name="T51" fmla="*/ 280 h 1388"/>
                <a:gd name="T52" fmla="*/ 79 w 1352"/>
                <a:gd name="T53" fmla="*/ 267 h 1388"/>
                <a:gd name="T54" fmla="*/ 63 w 1352"/>
                <a:gd name="T55" fmla="*/ 263 h 1388"/>
                <a:gd name="T56" fmla="*/ 53 w 1352"/>
                <a:gd name="T57" fmla="*/ 245 h 1388"/>
                <a:gd name="T58" fmla="*/ 47 w 1352"/>
                <a:gd name="T59" fmla="*/ 227 h 1388"/>
                <a:gd name="T60" fmla="*/ 51 w 1352"/>
                <a:gd name="T61" fmla="*/ 218 h 1388"/>
                <a:gd name="T62" fmla="*/ 48 w 1352"/>
                <a:gd name="T63" fmla="*/ 217 h 1388"/>
                <a:gd name="T64" fmla="*/ 24 w 1352"/>
                <a:gd name="T65" fmla="*/ 220 h 1388"/>
                <a:gd name="T66" fmla="*/ 9 w 1352"/>
                <a:gd name="T67" fmla="*/ 229 h 1388"/>
                <a:gd name="T68" fmla="*/ 3 w 1352"/>
                <a:gd name="T69" fmla="*/ 224 h 1388"/>
                <a:gd name="T70" fmla="*/ 8 w 1352"/>
                <a:gd name="T71" fmla="*/ 215 h 1388"/>
                <a:gd name="T72" fmla="*/ 3 w 1352"/>
                <a:gd name="T73" fmla="*/ 206 h 1388"/>
                <a:gd name="T74" fmla="*/ 5 w 1352"/>
                <a:gd name="T75" fmla="*/ 189 h 1388"/>
                <a:gd name="T76" fmla="*/ 15 w 1352"/>
                <a:gd name="T77" fmla="*/ 172 h 1388"/>
                <a:gd name="T78" fmla="*/ 28 w 1352"/>
                <a:gd name="T79" fmla="*/ 162 h 1388"/>
                <a:gd name="T80" fmla="*/ 38 w 1352"/>
                <a:gd name="T81" fmla="*/ 150 h 1388"/>
                <a:gd name="T82" fmla="*/ 49 w 1352"/>
                <a:gd name="T83" fmla="*/ 131 h 1388"/>
                <a:gd name="T84" fmla="*/ 53 w 1352"/>
                <a:gd name="T85" fmla="*/ 89 h 1388"/>
                <a:gd name="T86" fmla="*/ 47 w 1352"/>
                <a:gd name="T87" fmla="*/ 72 h 1388"/>
                <a:gd name="T88" fmla="*/ 31 w 1352"/>
                <a:gd name="T89" fmla="*/ 60 h 1388"/>
                <a:gd name="T90" fmla="*/ 51 w 1352"/>
                <a:gd name="T91" fmla="*/ 42 h 1388"/>
                <a:gd name="T92" fmla="*/ 78 w 1352"/>
                <a:gd name="T93" fmla="*/ 44 h 1388"/>
                <a:gd name="T94" fmla="*/ 112 w 1352"/>
                <a:gd name="T95" fmla="*/ 60 h 1388"/>
                <a:gd name="T96" fmla="*/ 170 w 1352"/>
                <a:gd name="T97" fmla="*/ 138 h 1388"/>
                <a:gd name="T98" fmla="*/ 214 w 1352"/>
                <a:gd name="T99" fmla="*/ 109 h 1388"/>
                <a:gd name="T100" fmla="*/ 229 w 1352"/>
                <a:gd name="T101" fmla="*/ 50 h 1388"/>
                <a:gd name="T102" fmla="*/ 248 w 1352"/>
                <a:gd name="T103" fmla="*/ 26 h 1388"/>
                <a:gd name="T104" fmla="*/ 289 w 1352"/>
                <a:gd name="T105" fmla="*/ 47 h 1388"/>
                <a:gd name="T106" fmla="*/ 266 w 1352"/>
                <a:gd name="T107" fmla="*/ 82 h 1388"/>
                <a:gd name="T108" fmla="*/ 240 w 1352"/>
                <a:gd name="T109" fmla="*/ 101 h 1388"/>
                <a:gd name="T110" fmla="*/ 276 w 1352"/>
                <a:gd name="T111" fmla="*/ 122 h 1388"/>
                <a:gd name="T112" fmla="*/ 280 w 1352"/>
                <a:gd name="T113" fmla="*/ 183 h 1388"/>
                <a:gd name="T114" fmla="*/ 300 w 1352"/>
                <a:gd name="T115" fmla="*/ 216 h 1388"/>
                <a:gd name="T116" fmla="*/ 338 w 1352"/>
                <a:gd name="T117" fmla="*/ 225 h 13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52"/>
                <a:gd name="T178" fmla="*/ 0 h 1388"/>
                <a:gd name="T179" fmla="*/ 1352 w 1352"/>
                <a:gd name="T180" fmla="*/ 1388 h 13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52" h="1388">
                  <a:moveTo>
                    <a:pt x="1262" y="1026"/>
                  </a:moveTo>
                  <a:lnTo>
                    <a:pt x="1230" y="998"/>
                  </a:lnTo>
                  <a:lnTo>
                    <a:pt x="1203" y="1026"/>
                  </a:lnTo>
                  <a:lnTo>
                    <a:pt x="1197" y="1028"/>
                  </a:lnTo>
                  <a:lnTo>
                    <a:pt x="1185" y="1032"/>
                  </a:lnTo>
                  <a:lnTo>
                    <a:pt x="1171" y="1039"/>
                  </a:lnTo>
                  <a:lnTo>
                    <a:pt x="1159" y="1045"/>
                  </a:lnTo>
                  <a:lnTo>
                    <a:pt x="1154" y="1049"/>
                  </a:lnTo>
                  <a:lnTo>
                    <a:pt x="1152" y="1055"/>
                  </a:lnTo>
                  <a:lnTo>
                    <a:pt x="1150" y="1067"/>
                  </a:lnTo>
                  <a:lnTo>
                    <a:pt x="1148" y="1081"/>
                  </a:lnTo>
                  <a:lnTo>
                    <a:pt x="1144" y="1093"/>
                  </a:lnTo>
                  <a:lnTo>
                    <a:pt x="1138" y="1098"/>
                  </a:lnTo>
                  <a:lnTo>
                    <a:pt x="1130" y="1102"/>
                  </a:lnTo>
                  <a:lnTo>
                    <a:pt x="1118" y="1106"/>
                  </a:lnTo>
                  <a:lnTo>
                    <a:pt x="1104" y="1114"/>
                  </a:lnTo>
                  <a:lnTo>
                    <a:pt x="1091" y="1118"/>
                  </a:lnTo>
                  <a:lnTo>
                    <a:pt x="1079" y="1122"/>
                  </a:lnTo>
                  <a:lnTo>
                    <a:pt x="1069" y="1120"/>
                  </a:lnTo>
                  <a:lnTo>
                    <a:pt x="1059" y="1114"/>
                  </a:lnTo>
                  <a:lnTo>
                    <a:pt x="1047" y="1112"/>
                  </a:lnTo>
                  <a:lnTo>
                    <a:pt x="1035" y="1112"/>
                  </a:lnTo>
                  <a:lnTo>
                    <a:pt x="1032" y="1112"/>
                  </a:lnTo>
                  <a:lnTo>
                    <a:pt x="1032" y="1116"/>
                  </a:lnTo>
                  <a:lnTo>
                    <a:pt x="1030" y="1124"/>
                  </a:lnTo>
                  <a:lnTo>
                    <a:pt x="1026" y="1136"/>
                  </a:lnTo>
                  <a:lnTo>
                    <a:pt x="1020" y="1144"/>
                  </a:lnTo>
                  <a:lnTo>
                    <a:pt x="1012" y="1148"/>
                  </a:lnTo>
                  <a:lnTo>
                    <a:pt x="1004" y="1146"/>
                  </a:lnTo>
                  <a:lnTo>
                    <a:pt x="992" y="1140"/>
                  </a:lnTo>
                  <a:lnTo>
                    <a:pt x="980" y="1130"/>
                  </a:lnTo>
                  <a:lnTo>
                    <a:pt x="969" y="1122"/>
                  </a:lnTo>
                  <a:lnTo>
                    <a:pt x="963" y="1116"/>
                  </a:lnTo>
                  <a:lnTo>
                    <a:pt x="959" y="1114"/>
                  </a:lnTo>
                  <a:lnTo>
                    <a:pt x="959" y="1116"/>
                  </a:lnTo>
                  <a:lnTo>
                    <a:pt x="959" y="1118"/>
                  </a:lnTo>
                  <a:lnTo>
                    <a:pt x="957" y="1124"/>
                  </a:lnTo>
                  <a:lnTo>
                    <a:pt x="955" y="1130"/>
                  </a:lnTo>
                  <a:lnTo>
                    <a:pt x="951" y="1134"/>
                  </a:lnTo>
                  <a:lnTo>
                    <a:pt x="949" y="1140"/>
                  </a:lnTo>
                  <a:lnTo>
                    <a:pt x="945" y="1142"/>
                  </a:lnTo>
                  <a:lnTo>
                    <a:pt x="939" y="1144"/>
                  </a:lnTo>
                  <a:lnTo>
                    <a:pt x="935" y="1142"/>
                  </a:lnTo>
                  <a:lnTo>
                    <a:pt x="931" y="1140"/>
                  </a:lnTo>
                  <a:lnTo>
                    <a:pt x="925" y="1136"/>
                  </a:lnTo>
                  <a:lnTo>
                    <a:pt x="921" y="1132"/>
                  </a:lnTo>
                  <a:lnTo>
                    <a:pt x="919" y="1128"/>
                  </a:lnTo>
                  <a:lnTo>
                    <a:pt x="917" y="1126"/>
                  </a:lnTo>
                  <a:lnTo>
                    <a:pt x="915" y="1122"/>
                  </a:lnTo>
                  <a:lnTo>
                    <a:pt x="913" y="1122"/>
                  </a:lnTo>
                  <a:lnTo>
                    <a:pt x="911" y="1126"/>
                  </a:lnTo>
                  <a:lnTo>
                    <a:pt x="906" y="1132"/>
                  </a:lnTo>
                  <a:lnTo>
                    <a:pt x="896" y="1144"/>
                  </a:lnTo>
                  <a:lnTo>
                    <a:pt x="886" y="1154"/>
                  </a:lnTo>
                  <a:lnTo>
                    <a:pt x="874" y="1159"/>
                  </a:lnTo>
                  <a:lnTo>
                    <a:pt x="864" y="1163"/>
                  </a:lnTo>
                  <a:lnTo>
                    <a:pt x="852" y="1159"/>
                  </a:lnTo>
                  <a:lnTo>
                    <a:pt x="839" y="1150"/>
                  </a:lnTo>
                  <a:lnTo>
                    <a:pt x="825" y="1138"/>
                  </a:lnTo>
                  <a:lnTo>
                    <a:pt x="809" y="1128"/>
                  </a:lnTo>
                  <a:lnTo>
                    <a:pt x="797" y="1122"/>
                  </a:lnTo>
                  <a:lnTo>
                    <a:pt x="787" y="1120"/>
                  </a:lnTo>
                  <a:lnTo>
                    <a:pt x="778" y="1130"/>
                  </a:lnTo>
                  <a:lnTo>
                    <a:pt x="766" y="1144"/>
                  </a:lnTo>
                  <a:lnTo>
                    <a:pt x="754" y="1159"/>
                  </a:lnTo>
                  <a:lnTo>
                    <a:pt x="742" y="1171"/>
                  </a:lnTo>
                  <a:lnTo>
                    <a:pt x="734" y="1179"/>
                  </a:lnTo>
                  <a:lnTo>
                    <a:pt x="724" y="1177"/>
                  </a:lnTo>
                  <a:lnTo>
                    <a:pt x="711" y="1175"/>
                  </a:lnTo>
                  <a:lnTo>
                    <a:pt x="695" y="1169"/>
                  </a:lnTo>
                  <a:lnTo>
                    <a:pt x="679" y="1165"/>
                  </a:lnTo>
                  <a:lnTo>
                    <a:pt x="667" y="1165"/>
                  </a:lnTo>
                  <a:lnTo>
                    <a:pt x="659" y="1167"/>
                  </a:lnTo>
                  <a:lnTo>
                    <a:pt x="650" y="1183"/>
                  </a:lnTo>
                  <a:lnTo>
                    <a:pt x="646" y="1209"/>
                  </a:lnTo>
                  <a:lnTo>
                    <a:pt x="648" y="1234"/>
                  </a:lnTo>
                  <a:lnTo>
                    <a:pt x="656" y="1254"/>
                  </a:lnTo>
                  <a:lnTo>
                    <a:pt x="665" y="1278"/>
                  </a:lnTo>
                  <a:lnTo>
                    <a:pt x="673" y="1299"/>
                  </a:lnTo>
                  <a:lnTo>
                    <a:pt x="675" y="1317"/>
                  </a:lnTo>
                  <a:lnTo>
                    <a:pt x="673" y="1331"/>
                  </a:lnTo>
                  <a:lnTo>
                    <a:pt x="673" y="1346"/>
                  </a:lnTo>
                  <a:lnTo>
                    <a:pt x="673" y="1362"/>
                  </a:lnTo>
                  <a:lnTo>
                    <a:pt x="667" y="1374"/>
                  </a:lnTo>
                  <a:lnTo>
                    <a:pt x="658" y="1382"/>
                  </a:lnTo>
                  <a:lnTo>
                    <a:pt x="638" y="1386"/>
                  </a:lnTo>
                  <a:lnTo>
                    <a:pt x="620" y="1388"/>
                  </a:lnTo>
                  <a:lnTo>
                    <a:pt x="604" y="1386"/>
                  </a:lnTo>
                  <a:lnTo>
                    <a:pt x="591" y="1380"/>
                  </a:lnTo>
                  <a:lnTo>
                    <a:pt x="581" y="1362"/>
                  </a:lnTo>
                  <a:lnTo>
                    <a:pt x="573" y="1343"/>
                  </a:lnTo>
                  <a:lnTo>
                    <a:pt x="571" y="1321"/>
                  </a:lnTo>
                  <a:lnTo>
                    <a:pt x="569" y="1309"/>
                  </a:lnTo>
                  <a:lnTo>
                    <a:pt x="567" y="1297"/>
                  </a:lnTo>
                  <a:lnTo>
                    <a:pt x="565" y="1287"/>
                  </a:lnTo>
                  <a:lnTo>
                    <a:pt x="559" y="1282"/>
                  </a:lnTo>
                  <a:lnTo>
                    <a:pt x="553" y="1283"/>
                  </a:lnTo>
                  <a:lnTo>
                    <a:pt x="545" y="1291"/>
                  </a:lnTo>
                  <a:lnTo>
                    <a:pt x="534" y="1303"/>
                  </a:lnTo>
                  <a:lnTo>
                    <a:pt x="518" y="1317"/>
                  </a:lnTo>
                  <a:lnTo>
                    <a:pt x="504" y="1331"/>
                  </a:lnTo>
                  <a:lnTo>
                    <a:pt x="488" y="1341"/>
                  </a:lnTo>
                  <a:lnTo>
                    <a:pt x="476" y="1343"/>
                  </a:lnTo>
                  <a:lnTo>
                    <a:pt x="465" y="1343"/>
                  </a:lnTo>
                  <a:lnTo>
                    <a:pt x="451" y="1343"/>
                  </a:lnTo>
                  <a:lnTo>
                    <a:pt x="437" y="1345"/>
                  </a:lnTo>
                  <a:lnTo>
                    <a:pt x="425" y="1343"/>
                  </a:lnTo>
                  <a:lnTo>
                    <a:pt x="415" y="1337"/>
                  </a:lnTo>
                  <a:lnTo>
                    <a:pt x="404" y="1323"/>
                  </a:lnTo>
                  <a:lnTo>
                    <a:pt x="394" y="1307"/>
                  </a:lnTo>
                  <a:lnTo>
                    <a:pt x="388" y="1287"/>
                  </a:lnTo>
                  <a:lnTo>
                    <a:pt x="386" y="1272"/>
                  </a:lnTo>
                  <a:lnTo>
                    <a:pt x="382" y="1256"/>
                  </a:lnTo>
                  <a:lnTo>
                    <a:pt x="378" y="1244"/>
                  </a:lnTo>
                  <a:lnTo>
                    <a:pt x="378" y="1240"/>
                  </a:lnTo>
                  <a:lnTo>
                    <a:pt x="372" y="1240"/>
                  </a:lnTo>
                  <a:lnTo>
                    <a:pt x="358" y="1240"/>
                  </a:lnTo>
                  <a:lnTo>
                    <a:pt x="341" y="1238"/>
                  </a:lnTo>
                  <a:lnTo>
                    <a:pt x="321" y="1236"/>
                  </a:lnTo>
                  <a:lnTo>
                    <a:pt x="303" y="1232"/>
                  </a:lnTo>
                  <a:lnTo>
                    <a:pt x="291" y="1224"/>
                  </a:lnTo>
                  <a:lnTo>
                    <a:pt x="282" y="1219"/>
                  </a:lnTo>
                  <a:lnTo>
                    <a:pt x="276" y="1213"/>
                  </a:lnTo>
                  <a:lnTo>
                    <a:pt x="270" y="1209"/>
                  </a:lnTo>
                  <a:lnTo>
                    <a:pt x="268" y="1201"/>
                  </a:lnTo>
                  <a:lnTo>
                    <a:pt x="268" y="1189"/>
                  </a:lnTo>
                  <a:lnTo>
                    <a:pt x="274" y="1171"/>
                  </a:lnTo>
                  <a:lnTo>
                    <a:pt x="280" y="1150"/>
                  </a:lnTo>
                  <a:lnTo>
                    <a:pt x="284" y="1134"/>
                  </a:lnTo>
                  <a:lnTo>
                    <a:pt x="285" y="1120"/>
                  </a:lnTo>
                  <a:lnTo>
                    <a:pt x="287" y="1110"/>
                  </a:lnTo>
                  <a:lnTo>
                    <a:pt x="291" y="1100"/>
                  </a:lnTo>
                  <a:lnTo>
                    <a:pt x="299" y="1087"/>
                  </a:lnTo>
                  <a:lnTo>
                    <a:pt x="309" y="1075"/>
                  </a:lnTo>
                  <a:lnTo>
                    <a:pt x="315" y="1065"/>
                  </a:lnTo>
                  <a:lnTo>
                    <a:pt x="311" y="1057"/>
                  </a:lnTo>
                  <a:lnTo>
                    <a:pt x="303" y="1053"/>
                  </a:lnTo>
                  <a:lnTo>
                    <a:pt x="289" y="1053"/>
                  </a:lnTo>
                  <a:lnTo>
                    <a:pt x="272" y="1053"/>
                  </a:lnTo>
                  <a:lnTo>
                    <a:pt x="254" y="1051"/>
                  </a:lnTo>
                  <a:lnTo>
                    <a:pt x="240" y="1047"/>
                  </a:lnTo>
                  <a:lnTo>
                    <a:pt x="230" y="1039"/>
                  </a:lnTo>
                  <a:lnTo>
                    <a:pt x="221" y="1020"/>
                  </a:lnTo>
                  <a:lnTo>
                    <a:pt x="217" y="1000"/>
                  </a:lnTo>
                  <a:lnTo>
                    <a:pt x="211" y="980"/>
                  </a:lnTo>
                  <a:lnTo>
                    <a:pt x="207" y="959"/>
                  </a:lnTo>
                  <a:lnTo>
                    <a:pt x="205" y="943"/>
                  </a:lnTo>
                  <a:lnTo>
                    <a:pt x="199" y="931"/>
                  </a:lnTo>
                  <a:lnTo>
                    <a:pt x="191" y="919"/>
                  </a:lnTo>
                  <a:lnTo>
                    <a:pt x="187" y="908"/>
                  </a:lnTo>
                  <a:lnTo>
                    <a:pt x="189" y="894"/>
                  </a:lnTo>
                  <a:lnTo>
                    <a:pt x="191" y="888"/>
                  </a:lnTo>
                  <a:lnTo>
                    <a:pt x="197" y="884"/>
                  </a:lnTo>
                  <a:lnTo>
                    <a:pt x="201" y="878"/>
                  </a:lnTo>
                  <a:lnTo>
                    <a:pt x="205" y="874"/>
                  </a:lnTo>
                  <a:lnTo>
                    <a:pt x="209" y="870"/>
                  </a:lnTo>
                  <a:lnTo>
                    <a:pt x="211" y="868"/>
                  </a:lnTo>
                  <a:lnTo>
                    <a:pt x="213" y="868"/>
                  </a:lnTo>
                  <a:lnTo>
                    <a:pt x="207" y="868"/>
                  </a:lnTo>
                  <a:lnTo>
                    <a:pt x="193" y="868"/>
                  </a:lnTo>
                  <a:lnTo>
                    <a:pt x="173" y="870"/>
                  </a:lnTo>
                  <a:lnTo>
                    <a:pt x="152" y="870"/>
                  </a:lnTo>
                  <a:lnTo>
                    <a:pt x="130" y="872"/>
                  </a:lnTo>
                  <a:lnTo>
                    <a:pt x="112" y="876"/>
                  </a:lnTo>
                  <a:lnTo>
                    <a:pt x="97" y="882"/>
                  </a:lnTo>
                  <a:lnTo>
                    <a:pt x="81" y="892"/>
                  </a:lnTo>
                  <a:lnTo>
                    <a:pt x="67" y="902"/>
                  </a:lnTo>
                  <a:lnTo>
                    <a:pt x="53" y="912"/>
                  </a:lnTo>
                  <a:lnTo>
                    <a:pt x="43" y="915"/>
                  </a:lnTo>
                  <a:lnTo>
                    <a:pt x="34" y="915"/>
                  </a:lnTo>
                  <a:lnTo>
                    <a:pt x="28" y="912"/>
                  </a:lnTo>
                  <a:lnTo>
                    <a:pt x="22" y="908"/>
                  </a:lnTo>
                  <a:lnTo>
                    <a:pt x="18" y="906"/>
                  </a:lnTo>
                  <a:lnTo>
                    <a:pt x="14" y="902"/>
                  </a:lnTo>
                  <a:lnTo>
                    <a:pt x="10" y="896"/>
                  </a:lnTo>
                  <a:lnTo>
                    <a:pt x="10" y="892"/>
                  </a:lnTo>
                  <a:lnTo>
                    <a:pt x="10" y="884"/>
                  </a:lnTo>
                  <a:lnTo>
                    <a:pt x="16" y="876"/>
                  </a:lnTo>
                  <a:lnTo>
                    <a:pt x="24" y="868"/>
                  </a:lnTo>
                  <a:lnTo>
                    <a:pt x="32" y="862"/>
                  </a:lnTo>
                  <a:lnTo>
                    <a:pt x="37" y="854"/>
                  </a:lnTo>
                  <a:lnTo>
                    <a:pt x="37" y="843"/>
                  </a:lnTo>
                  <a:lnTo>
                    <a:pt x="34" y="835"/>
                  </a:lnTo>
                  <a:lnTo>
                    <a:pt x="24" y="829"/>
                  </a:lnTo>
                  <a:lnTo>
                    <a:pt x="14" y="823"/>
                  </a:lnTo>
                  <a:lnTo>
                    <a:pt x="6" y="817"/>
                  </a:lnTo>
                  <a:lnTo>
                    <a:pt x="0" y="811"/>
                  </a:lnTo>
                  <a:lnTo>
                    <a:pt x="2" y="799"/>
                  </a:lnTo>
                  <a:lnTo>
                    <a:pt x="12" y="776"/>
                  </a:lnTo>
                  <a:lnTo>
                    <a:pt x="22" y="758"/>
                  </a:lnTo>
                  <a:lnTo>
                    <a:pt x="34" y="744"/>
                  </a:lnTo>
                  <a:lnTo>
                    <a:pt x="41" y="734"/>
                  </a:lnTo>
                  <a:lnTo>
                    <a:pt x="47" y="719"/>
                  </a:lnTo>
                  <a:lnTo>
                    <a:pt x="55" y="701"/>
                  </a:lnTo>
                  <a:lnTo>
                    <a:pt x="61" y="685"/>
                  </a:lnTo>
                  <a:lnTo>
                    <a:pt x="67" y="675"/>
                  </a:lnTo>
                  <a:lnTo>
                    <a:pt x="75" y="669"/>
                  </a:lnTo>
                  <a:lnTo>
                    <a:pt x="89" y="665"/>
                  </a:lnTo>
                  <a:lnTo>
                    <a:pt x="102" y="660"/>
                  </a:lnTo>
                  <a:lnTo>
                    <a:pt x="114" y="646"/>
                  </a:lnTo>
                  <a:lnTo>
                    <a:pt x="122" y="632"/>
                  </a:lnTo>
                  <a:lnTo>
                    <a:pt x="126" y="620"/>
                  </a:lnTo>
                  <a:lnTo>
                    <a:pt x="130" y="614"/>
                  </a:lnTo>
                  <a:lnTo>
                    <a:pt x="142" y="604"/>
                  </a:lnTo>
                  <a:lnTo>
                    <a:pt x="152" y="599"/>
                  </a:lnTo>
                  <a:lnTo>
                    <a:pt x="161" y="595"/>
                  </a:lnTo>
                  <a:lnTo>
                    <a:pt x="167" y="591"/>
                  </a:lnTo>
                  <a:lnTo>
                    <a:pt x="175" y="581"/>
                  </a:lnTo>
                  <a:lnTo>
                    <a:pt x="187" y="553"/>
                  </a:lnTo>
                  <a:lnTo>
                    <a:pt x="197" y="522"/>
                  </a:lnTo>
                  <a:lnTo>
                    <a:pt x="205" y="488"/>
                  </a:lnTo>
                  <a:lnTo>
                    <a:pt x="213" y="445"/>
                  </a:lnTo>
                  <a:lnTo>
                    <a:pt x="215" y="404"/>
                  </a:lnTo>
                  <a:lnTo>
                    <a:pt x="213" y="384"/>
                  </a:lnTo>
                  <a:lnTo>
                    <a:pt x="213" y="358"/>
                  </a:lnTo>
                  <a:lnTo>
                    <a:pt x="213" y="333"/>
                  </a:lnTo>
                  <a:lnTo>
                    <a:pt x="211" y="309"/>
                  </a:lnTo>
                  <a:lnTo>
                    <a:pt x="209" y="295"/>
                  </a:lnTo>
                  <a:lnTo>
                    <a:pt x="201" y="288"/>
                  </a:lnTo>
                  <a:lnTo>
                    <a:pt x="189" y="286"/>
                  </a:lnTo>
                  <a:lnTo>
                    <a:pt x="173" y="284"/>
                  </a:lnTo>
                  <a:lnTo>
                    <a:pt x="159" y="280"/>
                  </a:lnTo>
                  <a:lnTo>
                    <a:pt x="146" y="274"/>
                  </a:lnTo>
                  <a:lnTo>
                    <a:pt x="134" y="260"/>
                  </a:lnTo>
                  <a:lnTo>
                    <a:pt x="126" y="242"/>
                  </a:lnTo>
                  <a:lnTo>
                    <a:pt x="122" y="225"/>
                  </a:lnTo>
                  <a:lnTo>
                    <a:pt x="124" y="181"/>
                  </a:lnTo>
                  <a:lnTo>
                    <a:pt x="144" y="162"/>
                  </a:lnTo>
                  <a:lnTo>
                    <a:pt x="169" y="183"/>
                  </a:lnTo>
                  <a:lnTo>
                    <a:pt x="203" y="168"/>
                  </a:lnTo>
                  <a:lnTo>
                    <a:pt x="199" y="114"/>
                  </a:lnTo>
                  <a:lnTo>
                    <a:pt x="228" y="20"/>
                  </a:lnTo>
                  <a:lnTo>
                    <a:pt x="266" y="0"/>
                  </a:lnTo>
                  <a:lnTo>
                    <a:pt x="278" y="116"/>
                  </a:lnTo>
                  <a:lnTo>
                    <a:pt x="311" y="177"/>
                  </a:lnTo>
                  <a:lnTo>
                    <a:pt x="354" y="170"/>
                  </a:lnTo>
                  <a:lnTo>
                    <a:pt x="400" y="118"/>
                  </a:lnTo>
                  <a:lnTo>
                    <a:pt x="429" y="156"/>
                  </a:lnTo>
                  <a:lnTo>
                    <a:pt x="411" y="191"/>
                  </a:lnTo>
                  <a:lnTo>
                    <a:pt x="447" y="242"/>
                  </a:lnTo>
                  <a:lnTo>
                    <a:pt x="496" y="244"/>
                  </a:lnTo>
                  <a:lnTo>
                    <a:pt x="551" y="329"/>
                  </a:lnTo>
                  <a:lnTo>
                    <a:pt x="614" y="439"/>
                  </a:lnTo>
                  <a:lnTo>
                    <a:pt x="646" y="516"/>
                  </a:lnTo>
                  <a:lnTo>
                    <a:pt x="681" y="551"/>
                  </a:lnTo>
                  <a:lnTo>
                    <a:pt x="721" y="543"/>
                  </a:lnTo>
                  <a:lnTo>
                    <a:pt x="793" y="494"/>
                  </a:lnTo>
                  <a:lnTo>
                    <a:pt x="803" y="518"/>
                  </a:lnTo>
                  <a:lnTo>
                    <a:pt x="852" y="492"/>
                  </a:lnTo>
                  <a:lnTo>
                    <a:pt x="856" y="435"/>
                  </a:lnTo>
                  <a:lnTo>
                    <a:pt x="831" y="402"/>
                  </a:lnTo>
                  <a:lnTo>
                    <a:pt x="831" y="335"/>
                  </a:lnTo>
                  <a:lnTo>
                    <a:pt x="868" y="315"/>
                  </a:lnTo>
                  <a:lnTo>
                    <a:pt x="925" y="244"/>
                  </a:lnTo>
                  <a:lnTo>
                    <a:pt x="917" y="199"/>
                  </a:lnTo>
                  <a:lnTo>
                    <a:pt x="941" y="171"/>
                  </a:lnTo>
                  <a:lnTo>
                    <a:pt x="976" y="171"/>
                  </a:lnTo>
                  <a:lnTo>
                    <a:pt x="980" y="148"/>
                  </a:lnTo>
                  <a:lnTo>
                    <a:pt x="967" y="120"/>
                  </a:lnTo>
                  <a:lnTo>
                    <a:pt x="994" y="103"/>
                  </a:lnTo>
                  <a:lnTo>
                    <a:pt x="1043" y="108"/>
                  </a:lnTo>
                  <a:lnTo>
                    <a:pt x="1043" y="162"/>
                  </a:lnTo>
                  <a:lnTo>
                    <a:pt x="1065" y="232"/>
                  </a:lnTo>
                  <a:lnTo>
                    <a:pt x="1128" y="227"/>
                  </a:lnTo>
                  <a:lnTo>
                    <a:pt x="1154" y="189"/>
                  </a:lnTo>
                  <a:lnTo>
                    <a:pt x="1187" y="211"/>
                  </a:lnTo>
                  <a:lnTo>
                    <a:pt x="1193" y="252"/>
                  </a:lnTo>
                  <a:lnTo>
                    <a:pt x="1177" y="315"/>
                  </a:lnTo>
                  <a:lnTo>
                    <a:pt x="1126" y="329"/>
                  </a:lnTo>
                  <a:lnTo>
                    <a:pt x="1061" y="327"/>
                  </a:lnTo>
                  <a:lnTo>
                    <a:pt x="1047" y="311"/>
                  </a:lnTo>
                  <a:lnTo>
                    <a:pt x="1024" y="337"/>
                  </a:lnTo>
                  <a:lnTo>
                    <a:pt x="994" y="315"/>
                  </a:lnTo>
                  <a:lnTo>
                    <a:pt x="939" y="376"/>
                  </a:lnTo>
                  <a:lnTo>
                    <a:pt x="961" y="404"/>
                  </a:lnTo>
                  <a:lnTo>
                    <a:pt x="965" y="459"/>
                  </a:lnTo>
                  <a:lnTo>
                    <a:pt x="1006" y="471"/>
                  </a:lnTo>
                  <a:lnTo>
                    <a:pt x="1051" y="449"/>
                  </a:lnTo>
                  <a:lnTo>
                    <a:pt x="1069" y="445"/>
                  </a:lnTo>
                  <a:lnTo>
                    <a:pt x="1104" y="490"/>
                  </a:lnTo>
                  <a:lnTo>
                    <a:pt x="1075" y="561"/>
                  </a:lnTo>
                  <a:lnTo>
                    <a:pt x="1053" y="614"/>
                  </a:lnTo>
                  <a:lnTo>
                    <a:pt x="1075" y="658"/>
                  </a:lnTo>
                  <a:lnTo>
                    <a:pt x="1116" y="677"/>
                  </a:lnTo>
                  <a:lnTo>
                    <a:pt x="1118" y="732"/>
                  </a:lnTo>
                  <a:lnTo>
                    <a:pt x="1081" y="782"/>
                  </a:lnTo>
                  <a:lnTo>
                    <a:pt x="1112" y="837"/>
                  </a:lnTo>
                  <a:lnTo>
                    <a:pt x="1138" y="819"/>
                  </a:lnTo>
                  <a:lnTo>
                    <a:pt x="1187" y="823"/>
                  </a:lnTo>
                  <a:lnTo>
                    <a:pt x="1197" y="864"/>
                  </a:lnTo>
                  <a:lnTo>
                    <a:pt x="1228" y="884"/>
                  </a:lnTo>
                  <a:lnTo>
                    <a:pt x="1262" y="864"/>
                  </a:lnTo>
                  <a:lnTo>
                    <a:pt x="1293" y="888"/>
                  </a:lnTo>
                  <a:lnTo>
                    <a:pt x="1329" y="872"/>
                  </a:lnTo>
                  <a:lnTo>
                    <a:pt x="1352" y="900"/>
                  </a:lnTo>
                  <a:lnTo>
                    <a:pt x="1343" y="973"/>
                  </a:lnTo>
                  <a:lnTo>
                    <a:pt x="1291" y="986"/>
                  </a:lnTo>
                  <a:lnTo>
                    <a:pt x="1262" y="1026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152" name="Freeform 73"/>
            <p:cNvSpPr>
              <a:spLocks/>
            </p:cNvSpPr>
            <p:nvPr/>
          </p:nvSpPr>
          <p:spPr bwMode="gray">
            <a:xfrm>
              <a:off x="2755" y="3269"/>
              <a:ext cx="596" cy="432"/>
            </a:xfrm>
            <a:custGeom>
              <a:avLst/>
              <a:gdLst>
                <a:gd name="T0" fmla="*/ 209 w 1191"/>
                <a:gd name="T1" fmla="*/ 213 h 864"/>
                <a:gd name="T2" fmla="*/ 202 w 1191"/>
                <a:gd name="T3" fmla="*/ 215 h 864"/>
                <a:gd name="T4" fmla="*/ 195 w 1191"/>
                <a:gd name="T5" fmla="*/ 214 h 864"/>
                <a:gd name="T6" fmla="*/ 186 w 1191"/>
                <a:gd name="T7" fmla="*/ 210 h 864"/>
                <a:gd name="T8" fmla="*/ 180 w 1191"/>
                <a:gd name="T9" fmla="*/ 210 h 864"/>
                <a:gd name="T10" fmla="*/ 174 w 1191"/>
                <a:gd name="T11" fmla="*/ 203 h 864"/>
                <a:gd name="T12" fmla="*/ 169 w 1191"/>
                <a:gd name="T13" fmla="*/ 200 h 864"/>
                <a:gd name="T14" fmla="*/ 163 w 1191"/>
                <a:gd name="T15" fmla="*/ 210 h 864"/>
                <a:gd name="T16" fmla="*/ 155 w 1191"/>
                <a:gd name="T17" fmla="*/ 214 h 864"/>
                <a:gd name="T18" fmla="*/ 146 w 1191"/>
                <a:gd name="T19" fmla="*/ 216 h 864"/>
                <a:gd name="T20" fmla="*/ 140 w 1191"/>
                <a:gd name="T21" fmla="*/ 211 h 864"/>
                <a:gd name="T22" fmla="*/ 133 w 1191"/>
                <a:gd name="T23" fmla="*/ 213 h 864"/>
                <a:gd name="T24" fmla="*/ 123 w 1191"/>
                <a:gd name="T25" fmla="*/ 213 h 864"/>
                <a:gd name="T26" fmla="*/ 112 w 1191"/>
                <a:gd name="T27" fmla="*/ 206 h 864"/>
                <a:gd name="T28" fmla="*/ 101 w 1191"/>
                <a:gd name="T29" fmla="*/ 198 h 864"/>
                <a:gd name="T30" fmla="*/ 93 w 1191"/>
                <a:gd name="T31" fmla="*/ 189 h 864"/>
                <a:gd name="T32" fmla="*/ 88 w 1191"/>
                <a:gd name="T33" fmla="*/ 176 h 864"/>
                <a:gd name="T34" fmla="*/ 91 w 1191"/>
                <a:gd name="T35" fmla="*/ 171 h 864"/>
                <a:gd name="T36" fmla="*/ 94 w 1191"/>
                <a:gd name="T37" fmla="*/ 170 h 864"/>
                <a:gd name="T38" fmla="*/ 96 w 1191"/>
                <a:gd name="T39" fmla="*/ 167 h 864"/>
                <a:gd name="T40" fmla="*/ 87 w 1191"/>
                <a:gd name="T41" fmla="*/ 160 h 864"/>
                <a:gd name="T42" fmla="*/ 79 w 1191"/>
                <a:gd name="T43" fmla="*/ 161 h 864"/>
                <a:gd name="T44" fmla="*/ 74 w 1191"/>
                <a:gd name="T45" fmla="*/ 163 h 864"/>
                <a:gd name="T46" fmla="*/ 66 w 1191"/>
                <a:gd name="T47" fmla="*/ 158 h 864"/>
                <a:gd name="T48" fmla="*/ 60 w 1191"/>
                <a:gd name="T49" fmla="*/ 161 h 864"/>
                <a:gd name="T50" fmla="*/ 52 w 1191"/>
                <a:gd name="T51" fmla="*/ 156 h 864"/>
                <a:gd name="T52" fmla="*/ 46 w 1191"/>
                <a:gd name="T53" fmla="*/ 152 h 864"/>
                <a:gd name="T54" fmla="*/ 66 w 1191"/>
                <a:gd name="T55" fmla="*/ 135 h 864"/>
                <a:gd name="T56" fmla="*/ 53 w 1191"/>
                <a:gd name="T57" fmla="*/ 114 h 864"/>
                <a:gd name="T58" fmla="*/ 29 w 1191"/>
                <a:gd name="T59" fmla="*/ 108 h 864"/>
                <a:gd name="T60" fmla="*/ 8 w 1191"/>
                <a:gd name="T61" fmla="*/ 101 h 864"/>
                <a:gd name="T62" fmla="*/ 26 w 1191"/>
                <a:gd name="T63" fmla="*/ 74 h 864"/>
                <a:gd name="T64" fmla="*/ 63 w 1191"/>
                <a:gd name="T65" fmla="*/ 84 h 864"/>
                <a:gd name="T66" fmla="*/ 77 w 1191"/>
                <a:gd name="T67" fmla="*/ 70 h 864"/>
                <a:gd name="T68" fmla="*/ 100 w 1191"/>
                <a:gd name="T69" fmla="*/ 52 h 864"/>
                <a:gd name="T70" fmla="*/ 124 w 1191"/>
                <a:gd name="T71" fmla="*/ 56 h 864"/>
                <a:gd name="T72" fmla="*/ 144 w 1191"/>
                <a:gd name="T73" fmla="*/ 48 h 864"/>
                <a:gd name="T74" fmla="*/ 165 w 1191"/>
                <a:gd name="T75" fmla="*/ 40 h 864"/>
                <a:gd name="T76" fmla="*/ 182 w 1191"/>
                <a:gd name="T77" fmla="*/ 27 h 864"/>
                <a:gd name="T78" fmla="*/ 200 w 1191"/>
                <a:gd name="T79" fmla="*/ 19 h 864"/>
                <a:gd name="T80" fmla="*/ 217 w 1191"/>
                <a:gd name="T81" fmla="*/ 9 h 864"/>
                <a:gd name="T82" fmla="*/ 244 w 1191"/>
                <a:gd name="T83" fmla="*/ 5 h 864"/>
                <a:gd name="T84" fmla="*/ 260 w 1191"/>
                <a:gd name="T85" fmla="*/ 18 h 864"/>
                <a:gd name="T86" fmla="*/ 252 w 1191"/>
                <a:gd name="T87" fmla="*/ 54 h 864"/>
                <a:gd name="T88" fmla="*/ 274 w 1191"/>
                <a:gd name="T89" fmla="*/ 71 h 864"/>
                <a:gd name="T90" fmla="*/ 298 w 1191"/>
                <a:gd name="T91" fmla="*/ 81 h 864"/>
                <a:gd name="T92" fmla="*/ 282 w 1191"/>
                <a:gd name="T93" fmla="*/ 108 h 864"/>
                <a:gd name="T94" fmla="*/ 260 w 1191"/>
                <a:gd name="T95" fmla="*/ 161 h 864"/>
                <a:gd name="T96" fmla="*/ 248 w 1191"/>
                <a:gd name="T97" fmla="*/ 182 h 864"/>
                <a:gd name="T98" fmla="*/ 225 w 1191"/>
                <a:gd name="T99" fmla="*/ 197 h 8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91"/>
                <a:gd name="T151" fmla="*/ 0 h 864"/>
                <a:gd name="T152" fmla="*/ 1191 w 1191"/>
                <a:gd name="T153" fmla="*/ 864 h 8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91" h="864">
                  <a:moveTo>
                    <a:pt x="866" y="835"/>
                  </a:moveTo>
                  <a:lnTo>
                    <a:pt x="834" y="815"/>
                  </a:lnTo>
                  <a:lnTo>
                    <a:pt x="836" y="852"/>
                  </a:lnTo>
                  <a:lnTo>
                    <a:pt x="832" y="852"/>
                  </a:lnTo>
                  <a:lnTo>
                    <a:pt x="821" y="856"/>
                  </a:lnTo>
                  <a:lnTo>
                    <a:pt x="807" y="860"/>
                  </a:lnTo>
                  <a:lnTo>
                    <a:pt x="793" y="864"/>
                  </a:lnTo>
                  <a:lnTo>
                    <a:pt x="783" y="862"/>
                  </a:lnTo>
                  <a:lnTo>
                    <a:pt x="777" y="856"/>
                  </a:lnTo>
                  <a:lnTo>
                    <a:pt x="767" y="849"/>
                  </a:lnTo>
                  <a:lnTo>
                    <a:pt x="758" y="841"/>
                  </a:lnTo>
                  <a:lnTo>
                    <a:pt x="744" y="837"/>
                  </a:lnTo>
                  <a:lnTo>
                    <a:pt x="734" y="837"/>
                  </a:lnTo>
                  <a:lnTo>
                    <a:pt x="726" y="837"/>
                  </a:lnTo>
                  <a:lnTo>
                    <a:pt x="718" y="837"/>
                  </a:lnTo>
                  <a:lnTo>
                    <a:pt x="708" y="831"/>
                  </a:lnTo>
                  <a:lnTo>
                    <a:pt x="701" y="821"/>
                  </a:lnTo>
                  <a:lnTo>
                    <a:pt x="693" y="811"/>
                  </a:lnTo>
                  <a:lnTo>
                    <a:pt x="687" y="801"/>
                  </a:lnTo>
                  <a:lnTo>
                    <a:pt x="681" y="797"/>
                  </a:lnTo>
                  <a:lnTo>
                    <a:pt x="673" y="799"/>
                  </a:lnTo>
                  <a:lnTo>
                    <a:pt x="665" y="811"/>
                  </a:lnTo>
                  <a:lnTo>
                    <a:pt x="657" y="825"/>
                  </a:lnTo>
                  <a:lnTo>
                    <a:pt x="651" y="839"/>
                  </a:lnTo>
                  <a:lnTo>
                    <a:pt x="641" y="847"/>
                  </a:lnTo>
                  <a:lnTo>
                    <a:pt x="632" y="850"/>
                  </a:lnTo>
                  <a:lnTo>
                    <a:pt x="620" y="856"/>
                  </a:lnTo>
                  <a:lnTo>
                    <a:pt x="606" y="860"/>
                  </a:lnTo>
                  <a:lnTo>
                    <a:pt x="592" y="862"/>
                  </a:lnTo>
                  <a:lnTo>
                    <a:pt x="582" y="862"/>
                  </a:lnTo>
                  <a:lnTo>
                    <a:pt x="575" y="854"/>
                  </a:lnTo>
                  <a:lnTo>
                    <a:pt x="569" y="849"/>
                  </a:lnTo>
                  <a:lnTo>
                    <a:pt x="559" y="843"/>
                  </a:lnTo>
                  <a:lnTo>
                    <a:pt x="549" y="843"/>
                  </a:lnTo>
                  <a:lnTo>
                    <a:pt x="539" y="845"/>
                  </a:lnTo>
                  <a:lnTo>
                    <a:pt x="529" y="850"/>
                  </a:lnTo>
                  <a:lnTo>
                    <a:pt x="519" y="854"/>
                  </a:lnTo>
                  <a:lnTo>
                    <a:pt x="508" y="854"/>
                  </a:lnTo>
                  <a:lnTo>
                    <a:pt x="492" y="849"/>
                  </a:lnTo>
                  <a:lnTo>
                    <a:pt x="474" y="837"/>
                  </a:lnTo>
                  <a:lnTo>
                    <a:pt x="458" y="829"/>
                  </a:lnTo>
                  <a:lnTo>
                    <a:pt x="445" y="821"/>
                  </a:lnTo>
                  <a:lnTo>
                    <a:pt x="431" y="811"/>
                  </a:lnTo>
                  <a:lnTo>
                    <a:pt x="417" y="799"/>
                  </a:lnTo>
                  <a:lnTo>
                    <a:pt x="403" y="791"/>
                  </a:lnTo>
                  <a:lnTo>
                    <a:pt x="389" y="784"/>
                  </a:lnTo>
                  <a:lnTo>
                    <a:pt x="382" y="776"/>
                  </a:lnTo>
                  <a:lnTo>
                    <a:pt x="370" y="754"/>
                  </a:lnTo>
                  <a:lnTo>
                    <a:pt x="358" y="732"/>
                  </a:lnTo>
                  <a:lnTo>
                    <a:pt x="352" y="717"/>
                  </a:lnTo>
                  <a:lnTo>
                    <a:pt x="350" y="703"/>
                  </a:lnTo>
                  <a:lnTo>
                    <a:pt x="354" y="691"/>
                  </a:lnTo>
                  <a:lnTo>
                    <a:pt x="358" y="685"/>
                  </a:lnTo>
                  <a:lnTo>
                    <a:pt x="364" y="683"/>
                  </a:lnTo>
                  <a:lnTo>
                    <a:pt x="368" y="681"/>
                  </a:lnTo>
                  <a:lnTo>
                    <a:pt x="372" y="679"/>
                  </a:lnTo>
                  <a:lnTo>
                    <a:pt x="376" y="677"/>
                  </a:lnTo>
                  <a:lnTo>
                    <a:pt x="380" y="673"/>
                  </a:lnTo>
                  <a:lnTo>
                    <a:pt x="382" y="671"/>
                  </a:lnTo>
                  <a:lnTo>
                    <a:pt x="382" y="665"/>
                  </a:lnTo>
                  <a:lnTo>
                    <a:pt x="376" y="654"/>
                  </a:lnTo>
                  <a:lnTo>
                    <a:pt x="364" y="646"/>
                  </a:lnTo>
                  <a:lnTo>
                    <a:pt x="348" y="638"/>
                  </a:lnTo>
                  <a:lnTo>
                    <a:pt x="332" y="636"/>
                  </a:lnTo>
                  <a:lnTo>
                    <a:pt x="323" y="638"/>
                  </a:lnTo>
                  <a:lnTo>
                    <a:pt x="315" y="644"/>
                  </a:lnTo>
                  <a:lnTo>
                    <a:pt x="307" y="650"/>
                  </a:lnTo>
                  <a:lnTo>
                    <a:pt x="301" y="652"/>
                  </a:lnTo>
                  <a:lnTo>
                    <a:pt x="295" y="650"/>
                  </a:lnTo>
                  <a:lnTo>
                    <a:pt x="283" y="636"/>
                  </a:lnTo>
                  <a:lnTo>
                    <a:pt x="273" y="630"/>
                  </a:lnTo>
                  <a:lnTo>
                    <a:pt x="262" y="630"/>
                  </a:lnTo>
                  <a:lnTo>
                    <a:pt x="254" y="636"/>
                  </a:lnTo>
                  <a:lnTo>
                    <a:pt x="246" y="642"/>
                  </a:lnTo>
                  <a:lnTo>
                    <a:pt x="238" y="644"/>
                  </a:lnTo>
                  <a:lnTo>
                    <a:pt x="230" y="640"/>
                  </a:lnTo>
                  <a:lnTo>
                    <a:pt x="220" y="632"/>
                  </a:lnTo>
                  <a:lnTo>
                    <a:pt x="208" y="624"/>
                  </a:lnTo>
                  <a:lnTo>
                    <a:pt x="195" y="614"/>
                  </a:lnTo>
                  <a:lnTo>
                    <a:pt x="185" y="608"/>
                  </a:lnTo>
                  <a:lnTo>
                    <a:pt x="181" y="606"/>
                  </a:lnTo>
                  <a:lnTo>
                    <a:pt x="181" y="593"/>
                  </a:lnTo>
                  <a:lnTo>
                    <a:pt x="210" y="553"/>
                  </a:lnTo>
                  <a:lnTo>
                    <a:pt x="262" y="540"/>
                  </a:lnTo>
                  <a:lnTo>
                    <a:pt x="271" y="467"/>
                  </a:lnTo>
                  <a:lnTo>
                    <a:pt x="248" y="439"/>
                  </a:lnTo>
                  <a:lnTo>
                    <a:pt x="212" y="455"/>
                  </a:lnTo>
                  <a:lnTo>
                    <a:pt x="179" y="435"/>
                  </a:lnTo>
                  <a:lnTo>
                    <a:pt x="147" y="451"/>
                  </a:lnTo>
                  <a:lnTo>
                    <a:pt x="116" y="431"/>
                  </a:lnTo>
                  <a:lnTo>
                    <a:pt x="106" y="390"/>
                  </a:lnTo>
                  <a:lnTo>
                    <a:pt x="57" y="386"/>
                  </a:lnTo>
                  <a:lnTo>
                    <a:pt x="31" y="404"/>
                  </a:lnTo>
                  <a:lnTo>
                    <a:pt x="0" y="349"/>
                  </a:lnTo>
                  <a:lnTo>
                    <a:pt x="51" y="347"/>
                  </a:lnTo>
                  <a:lnTo>
                    <a:pt x="104" y="295"/>
                  </a:lnTo>
                  <a:lnTo>
                    <a:pt x="139" y="292"/>
                  </a:lnTo>
                  <a:lnTo>
                    <a:pt x="195" y="327"/>
                  </a:lnTo>
                  <a:lnTo>
                    <a:pt x="250" y="335"/>
                  </a:lnTo>
                  <a:lnTo>
                    <a:pt x="275" y="309"/>
                  </a:lnTo>
                  <a:lnTo>
                    <a:pt x="279" y="288"/>
                  </a:lnTo>
                  <a:lnTo>
                    <a:pt x="307" y="278"/>
                  </a:lnTo>
                  <a:lnTo>
                    <a:pt x="338" y="248"/>
                  </a:lnTo>
                  <a:lnTo>
                    <a:pt x="386" y="238"/>
                  </a:lnTo>
                  <a:lnTo>
                    <a:pt x="397" y="207"/>
                  </a:lnTo>
                  <a:lnTo>
                    <a:pt x="437" y="181"/>
                  </a:lnTo>
                  <a:lnTo>
                    <a:pt x="458" y="223"/>
                  </a:lnTo>
                  <a:lnTo>
                    <a:pt x="496" y="225"/>
                  </a:lnTo>
                  <a:lnTo>
                    <a:pt x="521" y="248"/>
                  </a:lnTo>
                  <a:lnTo>
                    <a:pt x="567" y="227"/>
                  </a:lnTo>
                  <a:lnTo>
                    <a:pt x="575" y="189"/>
                  </a:lnTo>
                  <a:lnTo>
                    <a:pt x="604" y="173"/>
                  </a:lnTo>
                  <a:lnTo>
                    <a:pt x="641" y="193"/>
                  </a:lnTo>
                  <a:lnTo>
                    <a:pt x="659" y="160"/>
                  </a:lnTo>
                  <a:lnTo>
                    <a:pt x="695" y="160"/>
                  </a:lnTo>
                  <a:lnTo>
                    <a:pt x="693" y="120"/>
                  </a:lnTo>
                  <a:lnTo>
                    <a:pt x="728" y="108"/>
                  </a:lnTo>
                  <a:lnTo>
                    <a:pt x="740" y="122"/>
                  </a:lnTo>
                  <a:lnTo>
                    <a:pt x="765" y="71"/>
                  </a:lnTo>
                  <a:lnTo>
                    <a:pt x="797" y="73"/>
                  </a:lnTo>
                  <a:lnTo>
                    <a:pt x="825" y="77"/>
                  </a:lnTo>
                  <a:lnTo>
                    <a:pt x="840" y="30"/>
                  </a:lnTo>
                  <a:lnTo>
                    <a:pt x="868" y="36"/>
                  </a:lnTo>
                  <a:lnTo>
                    <a:pt x="891" y="63"/>
                  </a:lnTo>
                  <a:lnTo>
                    <a:pt x="933" y="6"/>
                  </a:lnTo>
                  <a:lnTo>
                    <a:pt x="974" y="18"/>
                  </a:lnTo>
                  <a:lnTo>
                    <a:pt x="1006" y="0"/>
                  </a:lnTo>
                  <a:lnTo>
                    <a:pt x="1039" y="10"/>
                  </a:lnTo>
                  <a:lnTo>
                    <a:pt x="1039" y="69"/>
                  </a:lnTo>
                  <a:lnTo>
                    <a:pt x="1065" y="89"/>
                  </a:lnTo>
                  <a:lnTo>
                    <a:pt x="1059" y="154"/>
                  </a:lnTo>
                  <a:lnTo>
                    <a:pt x="1006" y="215"/>
                  </a:lnTo>
                  <a:lnTo>
                    <a:pt x="1080" y="209"/>
                  </a:lnTo>
                  <a:lnTo>
                    <a:pt x="1096" y="234"/>
                  </a:lnTo>
                  <a:lnTo>
                    <a:pt x="1096" y="284"/>
                  </a:lnTo>
                  <a:lnTo>
                    <a:pt x="1134" y="258"/>
                  </a:lnTo>
                  <a:lnTo>
                    <a:pt x="1169" y="258"/>
                  </a:lnTo>
                  <a:lnTo>
                    <a:pt x="1191" y="321"/>
                  </a:lnTo>
                  <a:lnTo>
                    <a:pt x="1163" y="351"/>
                  </a:lnTo>
                  <a:lnTo>
                    <a:pt x="1167" y="408"/>
                  </a:lnTo>
                  <a:lnTo>
                    <a:pt x="1128" y="431"/>
                  </a:lnTo>
                  <a:lnTo>
                    <a:pt x="1104" y="504"/>
                  </a:lnTo>
                  <a:lnTo>
                    <a:pt x="1110" y="579"/>
                  </a:lnTo>
                  <a:lnTo>
                    <a:pt x="1039" y="642"/>
                  </a:lnTo>
                  <a:lnTo>
                    <a:pt x="1013" y="654"/>
                  </a:lnTo>
                  <a:lnTo>
                    <a:pt x="1013" y="713"/>
                  </a:lnTo>
                  <a:lnTo>
                    <a:pt x="990" y="728"/>
                  </a:lnTo>
                  <a:lnTo>
                    <a:pt x="943" y="738"/>
                  </a:lnTo>
                  <a:lnTo>
                    <a:pt x="937" y="776"/>
                  </a:lnTo>
                  <a:lnTo>
                    <a:pt x="899" y="788"/>
                  </a:lnTo>
                  <a:lnTo>
                    <a:pt x="866" y="835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153" name="Freeform 74"/>
            <p:cNvSpPr>
              <a:spLocks/>
            </p:cNvSpPr>
            <p:nvPr/>
          </p:nvSpPr>
          <p:spPr bwMode="gray">
            <a:xfrm>
              <a:off x="2755" y="3269"/>
              <a:ext cx="596" cy="432"/>
            </a:xfrm>
            <a:custGeom>
              <a:avLst/>
              <a:gdLst>
                <a:gd name="T0" fmla="*/ 209 w 1191"/>
                <a:gd name="T1" fmla="*/ 213 h 864"/>
                <a:gd name="T2" fmla="*/ 202 w 1191"/>
                <a:gd name="T3" fmla="*/ 215 h 864"/>
                <a:gd name="T4" fmla="*/ 195 w 1191"/>
                <a:gd name="T5" fmla="*/ 214 h 864"/>
                <a:gd name="T6" fmla="*/ 186 w 1191"/>
                <a:gd name="T7" fmla="*/ 210 h 864"/>
                <a:gd name="T8" fmla="*/ 180 w 1191"/>
                <a:gd name="T9" fmla="*/ 210 h 864"/>
                <a:gd name="T10" fmla="*/ 174 w 1191"/>
                <a:gd name="T11" fmla="*/ 203 h 864"/>
                <a:gd name="T12" fmla="*/ 169 w 1191"/>
                <a:gd name="T13" fmla="*/ 200 h 864"/>
                <a:gd name="T14" fmla="*/ 163 w 1191"/>
                <a:gd name="T15" fmla="*/ 210 h 864"/>
                <a:gd name="T16" fmla="*/ 155 w 1191"/>
                <a:gd name="T17" fmla="*/ 214 h 864"/>
                <a:gd name="T18" fmla="*/ 146 w 1191"/>
                <a:gd name="T19" fmla="*/ 216 h 864"/>
                <a:gd name="T20" fmla="*/ 140 w 1191"/>
                <a:gd name="T21" fmla="*/ 211 h 864"/>
                <a:gd name="T22" fmla="*/ 133 w 1191"/>
                <a:gd name="T23" fmla="*/ 213 h 864"/>
                <a:gd name="T24" fmla="*/ 123 w 1191"/>
                <a:gd name="T25" fmla="*/ 213 h 864"/>
                <a:gd name="T26" fmla="*/ 112 w 1191"/>
                <a:gd name="T27" fmla="*/ 206 h 864"/>
                <a:gd name="T28" fmla="*/ 101 w 1191"/>
                <a:gd name="T29" fmla="*/ 198 h 864"/>
                <a:gd name="T30" fmla="*/ 93 w 1191"/>
                <a:gd name="T31" fmla="*/ 189 h 864"/>
                <a:gd name="T32" fmla="*/ 88 w 1191"/>
                <a:gd name="T33" fmla="*/ 176 h 864"/>
                <a:gd name="T34" fmla="*/ 91 w 1191"/>
                <a:gd name="T35" fmla="*/ 171 h 864"/>
                <a:gd name="T36" fmla="*/ 94 w 1191"/>
                <a:gd name="T37" fmla="*/ 170 h 864"/>
                <a:gd name="T38" fmla="*/ 96 w 1191"/>
                <a:gd name="T39" fmla="*/ 167 h 864"/>
                <a:gd name="T40" fmla="*/ 87 w 1191"/>
                <a:gd name="T41" fmla="*/ 160 h 864"/>
                <a:gd name="T42" fmla="*/ 79 w 1191"/>
                <a:gd name="T43" fmla="*/ 161 h 864"/>
                <a:gd name="T44" fmla="*/ 74 w 1191"/>
                <a:gd name="T45" fmla="*/ 163 h 864"/>
                <a:gd name="T46" fmla="*/ 66 w 1191"/>
                <a:gd name="T47" fmla="*/ 158 h 864"/>
                <a:gd name="T48" fmla="*/ 60 w 1191"/>
                <a:gd name="T49" fmla="*/ 161 h 864"/>
                <a:gd name="T50" fmla="*/ 52 w 1191"/>
                <a:gd name="T51" fmla="*/ 156 h 864"/>
                <a:gd name="T52" fmla="*/ 46 w 1191"/>
                <a:gd name="T53" fmla="*/ 152 h 864"/>
                <a:gd name="T54" fmla="*/ 66 w 1191"/>
                <a:gd name="T55" fmla="*/ 135 h 864"/>
                <a:gd name="T56" fmla="*/ 53 w 1191"/>
                <a:gd name="T57" fmla="*/ 114 h 864"/>
                <a:gd name="T58" fmla="*/ 29 w 1191"/>
                <a:gd name="T59" fmla="*/ 108 h 864"/>
                <a:gd name="T60" fmla="*/ 8 w 1191"/>
                <a:gd name="T61" fmla="*/ 101 h 864"/>
                <a:gd name="T62" fmla="*/ 26 w 1191"/>
                <a:gd name="T63" fmla="*/ 74 h 864"/>
                <a:gd name="T64" fmla="*/ 63 w 1191"/>
                <a:gd name="T65" fmla="*/ 84 h 864"/>
                <a:gd name="T66" fmla="*/ 77 w 1191"/>
                <a:gd name="T67" fmla="*/ 70 h 864"/>
                <a:gd name="T68" fmla="*/ 100 w 1191"/>
                <a:gd name="T69" fmla="*/ 52 h 864"/>
                <a:gd name="T70" fmla="*/ 124 w 1191"/>
                <a:gd name="T71" fmla="*/ 56 h 864"/>
                <a:gd name="T72" fmla="*/ 144 w 1191"/>
                <a:gd name="T73" fmla="*/ 48 h 864"/>
                <a:gd name="T74" fmla="*/ 165 w 1191"/>
                <a:gd name="T75" fmla="*/ 40 h 864"/>
                <a:gd name="T76" fmla="*/ 182 w 1191"/>
                <a:gd name="T77" fmla="*/ 27 h 864"/>
                <a:gd name="T78" fmla="*/ 200 w 1191"/>
                <a:gd name="T79" fmla="*/ 19 h 864"/>
                <a:gd name="T80" fmla="*/ 217 w 1191"/>
                <a:gd name="T81" fmla="*/ 9 h 864"/>
                <a:gd name="T82" fmla="*/ 244 w 1191"/>
                <a:gd name="T83" fmla="*/ 5 h 864"/>
                <a:gd name="T84" fmla="*/ 260 w 1191"/>
                <a:gd name="T85" fmla="*/ 18 h 864"/>
                <a:gd name="T86" fmla="*/ 252 w 1191"/>
                <a:gd name="T87" fmla="*/ 54 h 864"/>
                <a:gd name="T88" fmla="*/ 274 w 1191"/>
                <a:gd name="T89" fmla="*/ 71 h 864"/>
                <a:gd name="T90" fmla="*/ 298 w 1191"/>
                <a:gd name="T91" fmla="*/ 81 h 864"/>
                <a:gd name="T92" fmla="*/ 282 w 1191"/>
                <a:gd name="T93" fmla="*/ 108 h 864"/>
                <a:gd name="T94" fmla="*/ 260 w 1191"/>
                <a:gd name="T95" fmla="*/ 161 h 864"/>
                <a:gd name="T96" fmla="*/ 248 w 1191"/>
                <a:gd name="T97" fmla="*/ 182 h 864"/>
                <a:gd name="T98" fmla="*/ 225 w 1191"/>
                <a:gd name="T99" fmla="*/ 197 h 8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91"/>
                <a:gd name="T151" fmla="*/ 0 h 864"/>
                <a:gd name="T152" fmla="*/ 1191 w 1191"/>
                <a:gd name="T153" fmla="*/ 864 h 8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91" h="864">
                  <a:moveTo>
                    <a:pt x="866" y="835"/>
                  </a:moveTo>
                  <a:lnTo>
                    <a:pt x="834" y="815"/>
                  </a:lnTo>
                  <a:lnTo>
                    <a:pt x="836" y="852"/>
                  </a:lnTo>
                  <a:lnTo>
                    <a:pt x="832" y="852"/>
                  </a:lnTo>
                  <a:lnTo>
                    <a:pt x="821" y="856"/>
                  </a:lnTo>
                  <a:lnTo>
                    <a:pt x="807" y="860"/>
                  </a:lnTo>
                  <a:lnTo>
                    <a:pt x="793" y="864"/>
                  </a:lnTo>
                  <a:lnTo>
                    <a:pt x="783" y="862"/>
                  </a:lnTo>
                  <a:lnTo>
                    <a:pt x="777" y="856"/>
                  </a:lnTo>
                  <a:lnTo>
                    <a:pt x="767" y="849"/>
                  </a:lnTo>
                  <a:lnTo>
                    <a:pt x="758" y="841"/>
                  </a:lnTo>
                  <a:lnTo>
                    <a:pt x="744" y="837"/>
                  </a:lnTo>
                  <a:lnTo>
                    <a:pt x="734" y="837"/>
                  </a:lnTo>
                  <a:lnTo>
                    <a:pt x="726" y="837"/>
                  </a:lnTo>
                  <a:lnTo>
                    <a:pt x="718" y="837"/>
                  </a:lnTo>
                  <a:lnTo>
                    <a:pt x="708" y="831"/>
                  </a:lnTo>
                  <a:lnTo>
                    <a:pt x="701" y="821"/>
                  </a:lnTo>
                  <a:lnTo>
                    <a:pt x="693" y="811"/>
                  </a:lnTo>
                  <a:lnTo>
                    <a:pt x="687" y="801"/>
                  </a:lnTo>
                  <a:lnTo>
                    <a:pt x="681" y="797"/>
                  </a:lnTo>
                  <a:lnTo>
                    <a:pt x="673" y="799"/>
                  </a:lnTo>
                  <a:lnTo>
                    <a:pt x="665" y="811"/>
                  </a:lnTo>
                  <a:lnTo>
                    <a:pt x="657" y="825"/>
                  </a:lnTo>
                  <a:lnTo>
                    <a:pt x="651" y="839"/>
                  </a:lnTo>
                  <a:lnTo>
                    <a:pt x="641" y="847"/>
                  </a:lnTo>
                  <a:lnTo>
                    <a:pt x="632" y="850"/>
                  </a:lnTo>
                  <a:lnTo>
                    <a:pt x="620" y="856"/>
                  </a:lnTo>
                  <a:lnTo>
                    <a:pt x="606" y="860"/>
                  </a:lnTo>
                  <a:lnTo>
                    <a:pt x="592" y="862"/>
                  </a:lnTo>
                  <a:lnTo>
                    <a:pt x="582" y="862"/>
                  </a:lnTo>
                  <a:lnTo>
                    <a:pt x="575" y="854"/>
                  </a:lnTo>
                  <a:lnTo>
                    <a:pt x="569" y="849"/>
                  </a:lnTo>
                  <a:lnTo>
                    <a:pt x="559" y="843"/>
                  </a:lnTo>
                  <a:lnTo>
                    <a:pt x="549" y="843"/>
                  </a:lnTo>
                  <a:lnTo>
                    <a:pt x="539" y="845"/>
                  </a:lnTo>
                  <a:lnTo>
                    <a:pt x="529" y="850"/>
                  </a:lnTo>
                  <a:lnTo>
                    <a:pt x="519" y="854"/>
                  </a:lnTo>
                  <a:lnTo>
                    <a:pt x="508" y="854"/>
                  </a:lnTo>
                  <a:lnTo>
                    <a:pt x="492" y="849"/>
                  </a:lnTo>
                  <a:lnTo>
                    <a:pt x="474" y="837"/>
                  </a:lnTo>
                  <a:lnTo>
                    <a:pt x="458" y="829"/>
                  </a:lnTo>
                  <a:lnTo>
                    <a:pt x="445" y="821"/>
                  </a:lnTo>
                  <a:lnTo>
                    <a:pt x="431" y="811"/>
                  </a:lnTo>
                  <a:lnTo>
                    <a:pt x="417" y="799"/>
                  </a:lnTo>
                  <a:lnTo>
                    <a:pt x="403" y="791"/>
                  </a:lnTo>
                  <a:lnTo>
                    <a:pt x="389" y="784"/>
                  </a:lnTo>
                  <a:lnTo>
                    <a:pt x="382" y="776"/>
                  </a:lnTo>
                  <a:lnTo>
                    <a:pt x="370" y="754"/>
                  </a:lnTo>
                  <a:lnTo>
                    <a:pt x="358" y="732"/>
                  </a:lnTo>
                  <a:lnTo>
                    <a:pt x="352" y="717"/>
                  </a:lnTo>
                  <a:lnTo>
                    <a:pt x="350" y="703"/>
                  </a:lnTo>
                  <a:lnTo>
                    <a:pt x="354" y="691"/>
                  </a:lnTo>
                  <a:lnTo>
                    <a:pt x="358" y="685"/>
                  </a:lnTo>
                  <a:lnTo>
                    <a:pt x="364" y="683"/>
                  </a:lnTo>
                  <a:lnTo>
                    <a:pt x="368" y="681"/>
                  </a:lnTo>
                  <a:lnTo>
                    <a:pt x="372" y="679"/>
                  </a:lnTo>
                  <a:lnTo>
                    <a:pt x="376" y="677"/>
                  </a:lnTo>
                  <a:lnTo>
                    <a:pt x="380" y="673"/>
                  </a:lnTo>
                  <a:lnTo>
                    <a:pt x="382" y="671"/>
                  </a:lnTo>
                  <a:lnTo>
                    <a:pt x="382" y="665"/>
                  </a:lnTo>
                  <a:lnTo>
                    <a:pt x="376" y="654"/>
                  </a:lnTo>
                  <a:lnTo>
                    <a:pt x="364" y="646"/>
                  </a:lnTo>
                  <a:lnTo>
                    <a:pt x="348" y="638"/>
                  </a:lnTo>
                  <a:lnTo>
                    <a:pt x="332" y="636"/>
                  </a:lnTo>
                  <a:lnTo>
                    <a:pt x="323" y="638"/>
                  </a:lnTo>
                  <a:lnTo>
                    <a:pt x="315" y="644"/>
                  </a:lnTo>
                  <a:lnTo>
                    <a:pt x="307" y="650"/>
                  </a:lnTo>
                  <a:lnTo>
                    <a:pt x="301" y="652"/>
                  </a:lnTo>
                  <a:lnTo>
                    <a:pt x="295" y="650"/>
                  </a:lnTo>
                  <a:lnTo>
                    <a:pt x="283" y="636"/>
                  </a:lnTo>
                  <a:lnTo>
                    <a:pt x="273" y="630"/>
                  </a:lnTo>
                  <a:lnTo>
                    <a:pt x="262" y="630"/>
                  </a:lnTo>
                  <a:lnTo>
                    <a:pt x="254" y="636"/>
                  </a:lnTo>
                  <a:lnTo>
                    <a:pt x="246" y="642"/>
                  </a:lnTo>
                  <a:lnTo>
                    <a:pt x="238" y="644"/>
                  </a:lnTo>
                  <a:lnTo>
                    <a:pt x="230" y="640"/>
                  </a:lnTo>
                  <a:lnTo>
                    <a:pt x="220" y="632"/>
                  </a:lnTo>
                  <a:lnTo>
                    <a:pt x="208" y="624"/>
                  </a:lnTo>
                  <a:lnTo>
                    <a:pt x="195" y="614"/>
                  </a:lnTo>
                  <a:lnTo>
                    <a:pt x="185" y="608"/>
                  </a:lnTo>
                  <a:lnTo>
                    <a:pt x="181" y="606"/>
                  </a:lnTo>
                  <a:lnTo>
                    <a:pt x="181" y="593"/>
                  </a:lnTo>
                  <a:lnTo>
                    <a:pt x="210" y="553"/>
                  </a:lnTo>
                  <a:lnTo>
                    <a:pt x="262" y="540"/>
                  </a:lnTo>
                  <a:lnTo>
                    <a:pt x="271" y="467"/>
                  </a:lnTo>
                  <a:lnTo>
                    <a:pt x="248" y="439"/>
                  </a:lnTo>
                  <a:lnTo>
                    <a:pt x="212" y="455"/>
                  </a:lnTo>
                  <a:lnTo>
                    <a:pt x="179" y="435"/>
                  </a:lnTo>
                  <a:lnTo>
                    <a:pt x="147" y="451"/>
                  </a:lnTo>
                  <a:lnTo>
                    <a:pt x="116" y="431"/>
                  </a:lnTo>
                  <a:lnTo>
                    <a:pt x="106" y="390"/>
                  </a:lnTo>
                  <a:lnTo>
                    <a:pt x="57" y="386"/>
                  </a:lnTo>
                  <a:lnTo>
                    <a:pt x="31" y="404"/>
                  </a:lnTo>
                  <a:lnTo>
                    <a:pt x="0" y="349"/>
                  </a:lnTo>
                  <a:lnTo>
                    <a:pt x="51" y="347"/>
                  </a:lnTo>
                  <a:lnTo>
                    <a:pt x="104" y="295"/>
                  </a:lnTo>
                  <a:lnTo>
                    <a:pt x="139" y="292"/>
                  </a:lnTo>
                  <a:lnTo>
                    <a:pt x="195" y="327"/>
                  </a:lnTo>
                  <a:lnTo>
                    <a:pt x="250" y="335"/>
                  </a:lnTo>
                  <a:lnTo>
                    <a:pt x="275" y="309"/>
                  </a:lnTo>
                  <a:lnTo>
                    <a:pt x="279" y="288"/>
                  </a:lnTo>
                  <a:lnTo>
                    <a:pt x="307" y="278"/>
                  </a:lnTo>
                  <a:lnTo>
                    <a:pt x="338" y="248"/>
                  </a:lnTo>
                  <a:lnTo>
                    <a:pt x="386" y="238"/>
                  </a:lnTo>
                  <a:lnTo>
                    <a:pt x="397" y="207"/>
                  </a:lnTo>
                  <a:lnTo>
                    <a:pt x="437" y="181"/>
                  </a:lnTo>
                  <a:lnTo>
                    <a:pt x="458" y="223"/>
                  </a:lnTo>
                  <a:lnTo>
                    <a:pt x="496" y="225"/>
                  </a:lnTo>
                  <a:lnTo>
                    <a:pt x="521" y="248"/>
                  </a:lnTo>
                  <a:lnTo>
                    <a:pt x="567" y="227"/>
                  </a:lnTo>
                  <a:lnTo>
                    <a:pt x="575" y="189"/>
                  </a:lnTo>
                  <a:lnTo>
                    <a:pt x="604" y="173"/>
                  </a:lnTo>
                  <a:lnTo>
                    <a:pt x="641" y="193"/>
                  </a:lnTo>
                  <a:lnTo>
                    <a:pt x="659" y="160"/>
                  </a:lnTo>
                  <a:lnTo>
                    <a:pt x="695" y="160"/>
                  </a:lnTo>
                  <a:lnTo>
                    <a:pt x="693" y="120"/>
                  </a:lnTo>
                  <a:lnTo>
                    <a:pt x="728" y="108"/>
                  </a:lnTo>
                  <a:lnTo>
                    <a:pt x="740" y="122"/>
                  </a:lnTo>
                  <a:lnTo>
                    <a:pt x="765" y="71"/>
                  </a:lnTo>
                  <a:lnTo>
                    <a:pt x="797" y="73"/>
                  </a:lnTo>
                  <a:lnTo>
                    <a:pt x="825" y="77"/>
                  </a:lnTo>
                  <a:lnTo>
                    <a:pt x="840" y="30"/>
                  </a:lnTo>
                  <a:lnTo>
                    <a:pt x="868" y="36"/>
                  </a:lnTo>
                  <a:lnTo>
                    <a:pt x="891" y="63"/>
                  </a:lnTo>
                  <a:lnTo>
                    <a:pt x="933" y="6"/>
                  </a:lnTo>
                  <a:lnTo>
                    <a:pt x="974" y="18"/>
                  </a:lnTo>
                  <a:lnTo>
                    <a:pt x="1006" y="0"/>
                  </a:lnTo>
                  <a:lnTo>
                    <a:pt x="1039" y="10"/>
                  </a:lnTo>
                  <a:lnTo>
                    <a:pt x="1039" y="69"/>
                  </a:lnTo>
                  <a:lnTo>
                    <a:pt x="1065" y="89"/>
                  </a:lnTo>
                  <a:lnTo>
                    <a:pt x="1059" y="154"/>
                  </a:lnTo>
                  <a:lnTo>
                    <a:pt x="1006" y="215"/>
                  </a:lnTo>
                  <a:lnTo>
                    <a:pt x="1080" y="209"/>
                  </a:lnTo>
                  <a:lnTo>
                    <a:pt x="1096" y="234"/>
                  </a:lnTo>
                  <a:lnTo>
                    <a:pt x="1096" y="284"/>
                  </a:lnTo>
                  <a:lnTo>
                    <a:pt x="1134" y="258"/>
                  </a:lnTo>
                  <a:lnTo>
                    <a:pt x="1169" y="258"/>
                  </a:lnTo>
                  <a:lnTo>
                    <a:pt x="1191" y="321"/>
                  </a:lnTo>
                  <a:lnTo>
                    <a:pt x="1163" y="351"/>
                  </a:lnTo>
                  <a:lnTo>
                    <a:pt x="1167" y="408"/>
                  </a:lnTo>
                  <a:lnTo>
                    <a:pt x="1128" y="431"/>
                  </a:lnTo>
                  <a:lnTo>
                    <a:pt x="1104" y="504"/>
                  </a:lnTo>
                  <a:lnTo>
                    <a:pt x="1110" y="579"/>
                  </a:lnTo>
                  <a:lnTo>
                    <a:pt x="1039" y="642"/>
                  </a:lnTo>
                  <a:lnTo>
                    <a:pt x="1013" y="654"/>
                  </a:lnTo>
                  <a:lnTo>
                    <a:pt x="1013" y="713"/>
                  </a:lnTo>
                  <a:lnTo>
                    <a:pt x="990" y="728"/>
                  </a:lnTo>
                  <a:lnTo>
                    <a:pt x="943" y="738"/>
                  </a:lnTo>
                  <a:lnTo>
                    <a:pt x="937" y="776"/>
                  </a:lnTo>
                  <a:lnTo>
                    <a:pt x="899" y="788"/>
                  </a:lnTo>
                  <a:lnTo>
                    <a:pt x="866" y="835"/>
                  </a:lnTo>
                </a:path>
              </a:pathLst>
            </a:custGeom>
            <a:solidFill>
              <a:srgbClr val="0070C0"/>
            </a:solidFill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154" name="Freeform 75"/>
            <p:cNvSpPr>
              <a:spLocks/>
            </p:cNvSpPr>
            <p:nvPr/>
          </p:nvSpPr>
          <p:spPr bwMode="gray">
            <a:xfrm>
              <a:off x="3116" y="3813"/>
              <a:ext cx="195" cy="172"/>
            </a:xfrm>
            <a:custGeom>
              <a:avLst/>
              <a:gdLst>
                <a:gd name="T0" fmla="*/ 20 w 392"/>
                <a:gd name="T1" fmla="*/ 19 h 344"/>
                <a:gd name="T2" fmla="*/ 17 w 392"/>
                <a:gd name="T3" fmla="*/ 21 h 344"/>
                <a:gd name="T4" fmla="*/ 11 w 392"/>
                <a:gd name="T5" fmla="*/ 27 h 344"/>
                <a:gd name="T6" fmla="*/ 5 w 392"/>
                <a:gd name="T7" fmla="*/ 35 h 344"/>
                <a:gd name="T8" fmla="*/ 1 w 392"/>
                <a:gd name="T9" fmla="*/ 40 h 344"/>
                <a:gd name="T10" fmla="*/ 0 w 392"/>
                <a:gd name="T11" fmla="*/ 50 h 344"/>
                <a:gd name="T12" fmla="*/ 1 w 392"/>
                <a:gd name="T13" fmla="*/ 63 h 344"/>
                <a:gd name="T14" fmla="*/ 5 w 392"/>
                <a:gd name="T15" fmla="*/ 72 h 344"/>
                <a:gd name="T16" fmla="*/ 12 w 392"/>
                <a:gd name="T17" fmla="*/ 78 h 344"/>
                <a:gd name="T18" fmla="*/ 22 w 392"/>
                <a:gd name="T19" fmla="*/ 80 h 344"/>
                <a:gd name="T20" fmla="*/ 28 w 392"/>
                <a:gd name="T21" fmla="*/ 80 h 344"/>
                <a:gd name="T22" fmla="*/ 33 w 392"/>
                <a:gd name="T23" fmla="*/ 81 h 344"/>
                <a:gd name="T24" fmla="*/ 41 w 392"/>
                <a:gd name="T25" fmla="*/ 86 h 344"/>
                <a:gd name="T26" fmla="*/ 46 w 392"/>
                <a:gd name="T27" fmla="*/ 85 h 344"/>
                <a:gd name="T28" fmla="*/ 49 w 392"/>
                <a:gd name="T29" fmla="*/ 80 h 344"/>
                <a:gd name="T30" fmla="*/ 53 w 392"/>
                <a:gd name="T31" fmla="*/ 74 h 344"/>
                <a:gd name="T32" fmla="*/ 59 w 392"/>
                <a:gd name="T33" fmla="*/ 73 h 344"/>
                <a:gd name="T34" fmla="*/ 64 w 392"/>
                <a:gd name="T35" fmla="*/ 69 h 344"/>
                <a:gd name="T36" fmla="*/ 69 w 392"/>
                <a:gd name="T37" fmla="*/ 63 h 344"/>
                <a:gd name="T38" fmla="*/ 76 w 392"/>
                <a:gd name="T39" fmla="*/ 59 h 344"/>
                <a:gd name="T40" fmla="*/ 79 w 392"/>
                <a:gd name="T41" fmla="*/ 52 h 344"/>
                <a:gd name="T42" fmla="*/ 80 w 392"/>
                <a:gd name="T43" fmla="*/ 43 h 344"/>
                <a:gd name="T44" fmla="*/ 85 w 392"/>
                <a:gd name="T45" fmla="*/ 28 h 344"/>
                <a:gd name="T46" fmla="*/ 90 w 392"/>
                <a:gd name="T47" fmla="*/ 21 h 344"/>
                <a:gd name="T48" fmla="*/ 94 w 392"/>
                <a:gd name="T49" fmla="*/ 19 h 344"/>
                <a:gd name="T50" fmla="*/ 97 w 392"/>
                <a:gd name="T51" fmla="*/ 15 h 344"/>
                <a:gd name="T52" fmla="*/ 97 w 392"/>
                <a:gd name="T53" fmla="*/ 9 h 344"/>
                <a:gd name="T54" fmla="*/ 95 w 392"/>
                <a:gd name="T55" fmla="*/ 3 h 344"/>
                <a:gd name="T56" fmla="*/ 88 w 392"/>
                <a:gd name="T57" fmla="*/ 1 h 344"/>
                <a:gd name="T58" fmla="*/ 75 w 392"/>
                <a:gd name="T59" fmla="*/ 1 h 344"/>
                <a:gd name="T60" fmla="*/ 64 w 392"/>
                <a:gd name="T61" fmla="*/ 3 h 344"/>
                <a:gd name="T62" fmla="*/ 55 w 392"/>
                <a:gd name="T63" fmla="*/ 5 h 344"/>
                <a:gd name="T64" fmla="*/ 45 w 392"/>
                <a:gd name="T65" fmla="*/ 7 h 344"/>
                <a:gd name="T66" fmla="*/ 38 w 392"/>
                <a:gd name="T67" fmla="*/ 8 h 344"/>
                <a:gd name="T68" fmla="*/ 33 w 392"/>
                <a:gd name="T69" fmla="*/ 11 h 344"/>
                <a:gd name="T70" fmla="*/ 28 w 392"/>
                <a:gd name="T71" fmla="*/ 12 h 344"/>
                <a:gd name="T72" fmla="*/ 23 w 392"/>
                <a:gd name="T73" fmla="*/ 12 h 3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2"/>
                <a:gd name="T112" fmla="*/ 0 h 344"/>
                <a:gd name="T113" fmla="*/ 392 w 392"/>
                <a:gd name="T114" fmla="*/ 344 h 3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2" h="344">
                  <a:moveTo>
                    <a:pt x="87" y="51"/>
                  </a:moveTo>
                  <a:lnTo>
                    <a:pt x="83" y="74"/>
                  </a:lnTo>
                  <a:lnTo>
                    <a:pt x="79" y="76"/>
                  </a:lnTo>
                  <a:lnTo>
                    <a:pt x="71" y="84"/>
                  </a:lnTo>
                  <a:lnTo>
                    <a:pt x="59" y="96"/>
                  </a:lnTo>
                  <a:lnTo>
                    <a:pt x="45" y="108"/>
                  </a:lnTo>
                  <a:lnTo>
                    <a:pt x="32" y="124"/>
                  </a:lnTo>
                  <a:lnTo>
                    <a:pt x="20" y="137"/>
                  </a:lnTo>
                  <a:lnTo>
                    <a:pt x="10" y="149"/>
                  </a:lnTo>
                  <a:lnTo>
                    <a:pt x="4" y="159"/>
                  </a:lnTo>
                  <a:lnTo>
                    <a:pt x="0" y="175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6" y="254"/>
                  </a:lnTo>
                  <a:lnTo>
                    <a:pt x="12" y="271"/>
                  </a:lnTo>
                  <a:lnTo>
                    <a:pt x="22" y="287"/>
                  </a:lnTo>
                  <a:lnTo>
                    <a:pt x="36" y="299"/>
                  </a:lnTo>
                  <a:lnTo>
                    <a:pt x="51" y="309"/>
                  </a:lnTo>
                  <a:lnTo>
                    <a:pt x="73" y="317"/>
                  </a:lnTo>
                  <a:lnTo>
                    <a:pt x="91" y="318"/>
                  </a:lnTo>
                  <a:lnTo>
                    <a:pt x="103" y="318"/>
                  </a:lnTo>
                  <a:lnTo>
                    <a:pt x="112" y="318"/>
                  </a:lnTo>
                  <a:lnTo>
                    <a:pt x="122" y="318"/>
                  </a:lnTo>
                  <a:lnTo>
                    <a:pt x="134" y="324"/>
                  </a:lnTo>
                  <a:lnTo>
                    <a:pt x="152" y="334"/>
                  </a:lnTo>
                  <a:lnTo>
                    <a:pt x="164" y="342"/>
                  </a:lnTo>
                  <a:lnTo>
                    <a:pt x="175" y="344"/>
                  </a:lnTo>
                  <a:lnTo>
                    <a:pt x="185" y="338"/>
                  </a:lnTo>
                  <a:lnTo>
                    <a:pt x="193" y="328"/>
                  </a:lnTo>
                  <a:lnTo>
                    <a:pt x="199" y="317"/>
                  </a:lnTo>
                  <a:lnTo>
                    <a:pt x="205" y="305"/>
                  </a:lnTo>
                  <a:lnTo>
                    <a:pt x="213" y="295"/>
                  </a:lnTo>
                  <a:lnTo>
                    <a:pt x="225" y="293"/>
                  </a:lnTo>
                  <a:lnTo>
                    <a:pt x="240" y="289"/>
                  </a:lnTo>
                  <a:lnTo>
                    <a:pt x="252" y="283"/>
                  </a:lnTo>
                  <a:lnTo>
                    <a:pt x="260" y="275"/>
                  </a:lnTo>
                  <a:lnTo>
                    <a:pt x="268" y="263"/>
                  </a:lnTo>
                  <a:lnTo>
                    <a:pt x="280" y="252"/>
                  </a:lnTo>
                  <a:lnTo>
                    <a:pt x="292" y="246"/>
                  </a:lnTo>
                  <a:lnTo>
                    <a:pt x="305" y="238"/>
                  </a:lnTo>
                  <a:lnTo>
                    <a:pt x="315" y="224"/>
                  </a:lnTo>
                  <a:lnTo>
                    <a:pt x="319" y="208"/>
                  </a:lnTo>
                  <a:lnTo>
                    <a:pt x="321" y="189"/>
                  </a:lnTo>
                  <a:lnTo>
                    <a:pt x="323" y="169"/>
                  </a:lnTo>
                  <a:lnTo>
                    <a:pt x="331" y="139"/>
                  </a:lnTo>
                  <a:lnTo>
                    <a:pt x="343" y="112"/>
                  </a:lnTo>
                  <a:lnTo>
                    <a:pt x="355" y="92"/>
                  </a:lnTo>
                  <a:lnTo>
                    <a:pt x="362" y="84"/>
                  </a:lnTo>
                  <a:lnTo>
                    <a:pt x="372" y="80"/>
                  </a:lnTo>
                  <a:lnTo>
                    <a:pt x="380" y="76"/>
                  </a:lnTo>
                  <a:lnTo>
                    <a:pt x="388" y="70"/>
                  </a:lnTo>
                  <a:lnTo>
                    <a:pt x="392" y="61"/>
                  </a:lnTo>
                  <a:lnTo>
                    <a:pt x="392" y="51"/>
                  </a:lnTo>
                  <a:lnTo>
                    <a:pt x="390" y="35"/>
                  </a:lnTo>
                  <a:lnTo>
                    <a:pt x="390" y="23"/>
                  </a:lnTo>
                  <a:lnTo>
                    <a:pt x="384" y="13"/>
                  </a:lnTo>
                  <a:lnTo>
                    <a:pt x="374" y="8"/>
                  </a:lnTo>
                  <a:lnTo>
                    <a:pt x="356" y="2"/>
                  </a:lnTo>
                  <a:lnTo>
                    <a:pt x="327" y="0"/>
                  </a:lnTo>
                  <a:lnTo>
                    <a:pt x="301" y="4"/>
                  </a:lnTo>
                  <a:lnTo>
                    <a:pt x="280" y="9"/>
                  </a:lnTo>
                  <a:lnTo>
                    <a:pt x="260" y="13"/>
                  </a:lnTo>
                  <a:lnTo>
                    <a:pt x="240" y="15"/>
                  </a:lnTo>
                  <a:lnTo>
                    <a:pt x="221" y="21"/>
                  </a:lnTo>
                  <a:lnTo>
                    <a:pt x="201" y="27"/>
                  </a:lnTo>
                  <a:lnTo>
                    <a:pt x="181" y="27"/>
                  </a:lnTo>
                  <a:lnTo>
                    <a:pt x="166" y="27"/>
                  </a:lnTo>
                  <a:lnTo>
                    <a:pt x="154" y="31"/>
                  </a:lnTo>
                  <a:lnTo>
                    <a:pt x="142" y="39"/>
                  </a:lnTo>
                  <a:lnTo>
                    <a:pt x="134" y="45"/>
                  </a:lnTo>
                  <a:lnTo>
                    <a:pt x="126" y="49"/>
                  </a:lnTo>
                  <a:lnTo>
                    <a:pt x="114" y="49"/>
                  </a:lnTo>
                  <a:lnTo>
                    <a:pt x="103" y="49"/>
                  </a:lnTo>
                  <a:lnTo>
                    <a:pt x="93" y="49"/>
                  </a:lnTo>
                  <a:lnTo>
                    <a:pt x="87" y="51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155" name="Freeform 76"/>
            <p:cNvSpPr>
              <a:spLocks/>
            </p:cNvSpPr>
            <p:nvPr/>
          </p:nvSpPr>
          <p:spPr bwMode="gray">
            <a:xfrm>
              <a:off x="3116" y="3813"/>
              <a:ext cx="195" cy="172"/>
            </a:xfrm>
            <a:custGeom>
              <a:avLst/>
              <a:gdLst>
                <a:gd name="T0" fmla="*/ 20 w 392"/>
                <a:gd name="T1" fmla="*/ 19 h 344"/>
                <a:gd name="T2" fmla="*/ 17 w 392"/>
                <a:gd name="T3" fmla="*/ 21 h 344"/>
                <a:gd name="T4" fmla="*/ 11 w 392"/>
                <a:gd name="T5" fmla="*/ 27 h 344"/>
                <a:gd name="T6" fmla="*/ 5 w 392"/>
                <a:gd name="T7" fmla="*/ 35 h 344"/>
                <a:gd name="T8" fmla="*/ 1 w 392"/>
                <a:gd name="T9" fmla="*/ 40 h 344"/>
                <a:gd name="T10" fmla="*/ 0 w 392"/>
                <a:gd name="T11" fmla="*/ 50 h 344"/>
                <a:gd name="T12" fmla="*/ 1 w 392"/>
                <a:gd name="T13" fmla="*/ 63 h 344"/>
                <a:gd name="T14" fmla="*/ 5 w 392"/>
                <a:gd name="T15" fmla="*/ 72 h 344"/>
                <a:gd name="T16" fmla="*/ 12 w 392"/>
                <a:gd name="T17" fmla="*/ 78 h 344"/>
                <a:gd name="T18" fmla="*/ 22 w 392"/>
                <a:gd name="T19" fmla="*/ 80 h 344"/>
                <a:gd name="T20" fmla="*/ 28 w 392"/>
                <a:gd name="T21" fmla="*/ 80 h 344"/>
                <a:gd name="T22" fmla="*/ 33 w 392"/>
                <a:gd name="T23" fmla="*/ 81 h 344"/>
                <a:gd name="T24" fmla="*/ 41 w 392"/>
                <a:gd name="T25" fmla="*/ 86 h 344"/>
                <a:gd name="T26" fmla="*/ 46 w 392"/>
                <a:gd name="T27" fmla="*/ 85 h 344"/>
                <a:gd name="T28" fmla="*/ 49 w 392"/>
                <a:gd name="T29" fmla="*/ 80 h 344"/>
                <a:gd name="T30" fmla="*/ 53 w 392"/>
                <a:gd name="T31" fmla="*/ 74 h 344"/>
                <a:gd name="T32" fmla="*/ 59 w 392"/>
                <a:gd name="T33" fmla="*/ 73 h 344"/>
                <a:gd name="T34" fmla="*/ 64 w 392"/>
                <a:gd name="T35" fmla="*/ 69 h 344"/>
                <a:gd name="T36" fmla="*/ 69 w 392"/>
                <a:gd name="T37" fmla="*/ 63 h 344"/>
                <a:gd name="T38" fmla="*/ 76 w 392"/>
                <a:gd name="T39" fmla="*/ 59 h 344"/>
                <a:gd name="T40" fmla="*/ 79 w 392"/>
                <a:gd name="T41" fmla="*/ 52 h 344"/>
                <a:gd name="T42" fmla="*/ 80 w 392"/>
                <a:gd name="T43" fmla="*/ 43 h 344"/>
                <a:gd name="T44" fmla="*/ 85 w 392"/>
                <a:gd name="T45" fmla="*/ 28 h 344"/>
                <a:gd name="T46" fmla="*/ 90 w 392"/>
                <a:gd name="T47" fmla="*/ 21 h 344"/>
                <a:gd name="T48" fmla="*/ 94 w 392"/>
                <a:gd name="T49" fmla="*/ 19 h 344"/>
                <a:gd name="T50" fmla="*/ 97 w 392"/>
                <a:gd name="T51" fmla="*/ 15 h 344"/>
                <a:gd name="T52" fmla="*/ 97 w 392"/>
                <a:gd name="T53" fmla="*/ 9 h 344"/>
                <a:gd name="T54" fmla="*/ 95 w 392"/>
                <a:gd name="T55" fmla="*/ 3 h 344"/>
                <a:gd name="T56" fmla="*/ 88 w 392"/>
                <a:gd name="T57" fmla="*/ 1 h 344"/>
                <a:gd name="T58" fmla="*/ 75 w 392"/>
                <a:gd name="T59" fmla="*/ 1 h 344"/>
                <a:gd name="T60" fmla="*/ 64 w 392"/>
                <a:gd name="T61" fmla="*/ 3 h 344"/>
                <a:gd name="T62" fmla="*/ 55 w 392"/>
                <a:gd name="T63" fmla="*/ 5 h 344"/>
                <a:gd name="T64" fmla="*/ 45 w 392"/>
                <a:gd name="T65" fmla="*/ 7 h 344"/>
                <a:gd name="T66" fmla="*/ 38 w 392"/>
                <a:gd name="T67" fmla="*/ 8 h 344"/>
                <a:gd name="T68" fmla="*/ 33 w 392"/>
                <a:gd name="T69" fmla="*/ 11 h 344"/>
                <a:gd name="T70" fmla="*/ 28 w 392"/>
                <a:gd name="T71" fmla="*/ 12 h 344"/>
                <a:gd name="T72" fmla="*/ 23 w 392"/>
                <a:gd name="T73" fmla="*/ 12 h 3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2"/>
                <a:gd name="T112" fmla="*/ 0 h 344"/>
                <a:gd name="T113" fmla="*/ 392 w 392"/>
                <a:gd name="T114" fmla="*/ 344 h 3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2" h="344">
                  <a:moveTo>
                    <a:pt x="87" y="51"/>
                  </a:moveTo>
                  <a:lnTo>
                    <a:pt x="83" y="74"/>
                  </a:lnTo>
                  <a:lnTo>
                    <a:pt x="79" y="76"/>
                  </a:lnTo>
                  <a:lnTo>
                    <a:pt x="71" y="84"/>
                  </a:lnTo>
                  <a:lnTo>
                    <a:pt x="59" y="96"/>
                  </a:lnTo>
                  <a:lnTo>
                    <a:pt x="45" y="108"/>
                  </a:lnTo>
                  <a:lnTo>
                    <a:pt x="32" y="124"/>
                  </a:lnTo>
                  <a:lnTo>
                    <a:pt x="20" y="137"/>
                  </a:lnTo>
                  <a:lnTo>
                    <a:pt x="10" y="149"/>
                  </a:lnTo>
                  <a:lnTo>
                    <a:pt x="4" y="159"/>
                  </a:lnTo>
                  <a:lnTo>
                    <a:pt x="0" y="175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6" y="254"/>
                  </a:lnTo>
                  <a:lnTo>
                    <a:pt x="12" y="271"/>
                  </a:lnTo>
                  <a:lnTo>
                    <a:pt x="22" y="287"/>
                  </a:lnTo>
                  <a:lnTo>
                    <a:pt x="36" y="299"/>
                  </a:lnTo>
                  <a:lnTo>
                    <a:pt x="51" y="309"/>
                  </a:lnTo>
                  <a:lnTo>
                    <a:pt x="73" y="317"/>
                  </a:lnTo>
                  <a:lnTo>
                    <a:pt x="91" y="318"/>
                  </a:lnTo>
                  <a:lnTo>
                    <a:pt x="103" y="318"/>
                  </a:lnTo>
                  <a:lnTo>
                    <a:pt x="112" y="318"/>
                  </a:lnTo>
                  <a:lnTo>
                    <a:pt x="122" y="318"/>
                  </a:lnTo>
                  <a:lnTo>
                    <a:pt x="134" y="324"/>
                  </a:lnTo>
                  <a:lnTo>
                    <a:pt x="152" y="334"/>
                  </a:lnTo>
                  <a:lnTo>
                    <a:pt x="164" y="342"/>
                  </a:lnTo>
                  <a:lnTo>
                    <a:pt x="175" y="344"/>
                  </a:lnTo>
                  <a:lnTo>
                    <a:pt x="185" y="338"/>
                  </a:lnTo>
                  <a:lnTo>
                    <a:pt x="193" y="328"/>
                  </a:lnTo>
                  <a:lnTo>
                    <a:pt x="199" y="317"/>
                  </a:lnTo>
                  <a:lnTo>
                    <a:pt x="205" y="305"/>
                  </a:lnTo>
                  <a:lnTo>
                    <a:pt x="213" y="295"/>
                  </a:lnTo>
                  <a:lnTo>
                    <a:pt x="225" y="293"/>
                  </a:lnTo>
                  <a:lnTo>
                    <a:pt x="240" y="289"/>
                  </a:lnTo>
                  <a:lnTo>
                    <a:pt x="252" y="283"/>
                  </a:lnTo>
                  <a:lnTo>
                    <a:pt x="260" y="275"/>
                  </a:lnTo>
                  <a:lnTo>
                    <a:pt x="268" y="263"/>
                  </a:lnTo>
                  <a:lnTo>
                    <a:pt x="280" y="252"/>
                  </a:lnTo>
                  <a:lnTo>
                    <a:pt x="292" y="246"/>
                  </a:lnTo>
                  <a:lnTo>
                    <a:pt x="305" y="238"/>
                  </a:lnTo>
                  <a:lnTo>
                    <a:pt x="315" y="224"/>
                  </a:lnTo>
                  <a:lnTo>
                    <a:pt x="319" y="208"/>
                  </a:lnTo>
                  <a:lnTo>
                    <a:pt x="321" y="189"/>
                  </a:lnTo>
                  <a:lnTo>
                    <a:pt x="323" y="169"/>
                  </a:lnTo>
                  <a:lnTo>
                    <a:pt x="331" y="139"/>
                  </a:lnTo>
                  <a:lnTo>
                    <a:pt x="343" y="112"/>
                  </a:lnTo>
                  <a:lnTo>
                    <a:pt x="355" y="92"/>
                  </a:lnTo>
                  <a:lnTo>
                    <a:pt x="362" y="84"/>
                  </a:lnTo>
                  <a:lnTo>
                    <a:pt x="372" y="80"/>
                  </a:lnTo>
                  <a:lnTo>
                    <a:pt x="380" y="76"/>
                  </a:lnTo>
                  <a:lnTo>
                    <a:pt x="388" y="70"/>
                  </a:lnTo>
                  <a:lnTo>
                    <a:pt x="392" y="61"/>
                  </a:lnTo>
                  <a:lnTo>
                    <a:pt x="392" y="51"/>
                  </a:lnTo>
                  <a:lnTo>
                    <a:pt x="390" y="35"/>
                  </a:lnTo>
                  <a:lnTo>
                    <a:pt x="390" y="23"/>
                  </a:lnTo>
                  <a:lnTo>
                    <a:pt x="384" y="13"/>
                  </a:lnTo>
                  <a:lnTo>
                    <a:pt x="374" y="8"/>
                  </a:lnTo>
                  <a:lnTo>
                    <a:pt x="356" y="2"/>
                  </a:lnTo>
                  <a:lnTo>
                    <a:pt x="327" y="0"/>
                  </a:lnTo>
                  <a:lnTo>
                    <a:pt x="301" y="4"/>
                  </a:lnTo>
                  <a:lnTo>
                    <a:pt x="280" y="9"/>
                  </a:lnTo>
                  <a:lnTo>
                    <a:pt x="260" y="13"/>
                  </a:lnTo>
                  <a:lnTo>
                    <a:pt x="240" y="15"/>
                  </a:lnTo>
                  <a:lnTo>
                    <a:pt x="221" y="21"/>
                  </a:lnTo>
                  <a:lnTo>
                    <a:pt x="201" y="27"/>
                  </a:lnTo>
                  <a:lnTo>
                    <a:pt x="181" y="27"/>
                  </a:lnTo>
                  <a:lnTo>
                    <a:pt x="166" y="27"/>
                  </a:lnTo>
                  <a:lnTo>
                    <a:pt x="154" y="31"/>
                  </a:lnTo>
                  <a:lnTo>
                    <a:pt x="142" y="39"/>
                  </a:lnTo>
                  <a:lnTo>
                    <a:pt x="134" y="45"/>
                  </a:lnTo>
                  <a:lnTo>
                    <a:pt x="126" y="49"/>
                  </a:lnTo>
                  <a:lnTo>
                    <a:pt x="114" y="49"/>
                  </a:lnTo>
                  <a:lnTo>
                    <a:pt x="103" y="49"/>
                  </a:lnTo>
                  <a:lnTo>
                    <a:pt x="93" y="49"/>
                  </a:lnTo>
                  <a:lnTo>
                    <a:pt x="87" y="51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156" name="Freeform 77"/>
            <p:cNvSpPr>
              <a:spLocks/>
            </p:cNvSpPr>
            <p:nvPr/>
          </p:nvSpPr>
          <p:spPr bwMode="gray">
            <a:xfrm>
              <a:off x="3188" y="3319"/>
              <a:ext cx="564" cy="480"/>
            </a:xfrm>
            <a:custGeom>
              <a:avLst/>
              <a:gdLst>
                <a:gd name="T0" fmla="*/ 279 w 1128"/>
                <a:gd name="T1" fmla="*/ 62 h 960"/>
                <a:gd name="T2" fmla="*/ 272 w 1128"/>
                <a:gd name="T3" fmla="*/ 67 h 960"/>
                <a:gd name="T4" fmla="*/ 266 w 1128"/>
                <a:gd name="T5" fmla="*/ 77 h 960"/>
                <a:gd name="T6" fmla="*/ 261 w 1128"/>
                <a:gd name="T7" fmla="*/ 87 h 960"/>
                <a:gd name="T8" fmla="*/ 254 w 1128"/>
                <a:gd name="T9" fmla="*/ 97 h 960"/>
                <a:gd name="T10" fmla="*/ 241 w 1128"/>
                <a:gd name="T11" fmla="*/ 103 h 960"/>
                <a:gd name="T12" fmla="*/ 230 w 1128"/>
                <a:gd name="T13" fmla="*/ 104 h 960"/>
                <a:gd name="T14" fmla="*/ 216 w 1128"/>
                <a:gd name="T15" fmla="*/ 103 h 960"/>
                <a:gd name="T16" fmla="*/ 203 w 1128"/>
                <a:gd name="T17" fmla="*/ 110 h 960"/>
                <a:gd name="T18" fmla="*/ 199 w 1128"/>
                <a:gd name="T19" fmla="*/ 115 h 960"/>
                <a:gd name="T20" fmla="*/ 198 w 1128"/>
                <a:gd name="T21" fmla="*/ 118 h 960"/>
                <a:gd name="T22" fmla="*/ 196 w 1128"/>
                <a:gd name="T23" fmla="*/ 119 h 960"/>
                <a:gd name="T24" fmla="*/ 190 w 1128"/>
                <a:gd name="T25" fmla="*/ 114 h 960"/>
                <a:gd name="T26" fmla="*/ 183 w 1128"/>
                <a:gd name="T27" fmla="*/ 118 h 960"/>
                <a:gd name="T28" fmla="*/ 177 w 1128"/>
                <a:gd name="T29" fmla="*/ 127 h 960"/>
                <a:gd name="T30" fmla="*/ 164 w 1128"/>
                <a:gd name="T31" fmla="*/ 127 h 960"/>
                <a:gd name="T32" fmla="*/ 155 w 1128"/>
                <a:gd name="T33" fmla="*/ 120 h 960"/>
                <a:gd name="T34" fmla="*/ 148 w 1128"/>
                <a:gd name="T35" fmla="*/ 111 h 960"/>
                <a:gd name="T36" fmla="*/ 143 w 1128"/>
                <a:gd name="T37" fmla="*/ 113 h 960"/>
                <a:gd name="T38" fmla="*/ 147 w 1128"/>
                <a:gd name="T39" fmla="*/ 122 h 960"/>
                <a:gd name="T40" fmla="*/ 154 w 1128"/>
                <a:gd name="T41" fmla="*/ 130 h 960"/>
                <a:gd name="T42" fmla="*/ 153 w 1128"/>
                <a:gd name="T43" fmla="*/ 140 h 960"/>
                <a:gd name="T44" fmla="*/ 140 w 1128"/>
                <a:gd name="T45" fmla="*/ 149 h 960"/>
                <a:gd name="T46" fmla="*/ 134 w 1128"/>
                <a:gd name="T47" fmla="*/ 149 h 960"/>
                <a:gd name="T48" fmla="*/ 132 w 1128"/>
                <a:gd name="T49" fmla="*/ 148 h 960"/>
                <a:gd name="T50" fmla="*/ 130 w 1128"/>
                <a:gd name="T51" fmla="*/ 148 h 960"/>
                <a:gd name="T52" fmla="*/ 126 w 1128"/>
                <a:gd name="T53" fmla="*/ 154 h 960"/>
                <a:gd name="T54" fmla="*/ 116 w 1128"/>
                <a:gd name="T55" fmla="*/ 163 h 960"/>
                <a:gd name="T56" fmla="*/ 110 w 1128"/>
                <a:gd name="T57" fmla="*/ 167 h 960"/>
                <a:gd name="T58" fmla="*/ 97 w 1128"/>
                <a:gd name="T59" fmla="*/ 168 h 960"/>
                <a:gd name="T60" fmla="*/ 87 w 1128"/>
                <a:gd name="T61" fmla="*/ 171 h 960"/>
                <a:gd name="T62" fmla="*/ 75 w 1128"/>
                <a:gd name="T63" fmla="*/ 179 h 960"/>
                <a:gd name="T64" fmla="*/ 56 w 1128"/>
                <a:gd name="T65" fmla="*/ 185 h 960"/>
                <a:gd name="T66" fmla="*/ 46 w 1128"/>
                <a:gd name="T67" fmla="*/ 186 h 960"/>
                <a:gd name="T68" fmla="*/ 38 w 1128"/>
                <a:gd name="T69" fmla="*/ 194 h 960"/>
                <a:gd name="T70" fmla="*/ 29 w 1128"/>
                <a:gd name="T71" fmla="*/ 199 h 960"/>
                <a:gd name="T72" fmla="*/ 23 w 1128"/>
                <a:gd name="T73" fmla="*/ 207 h 960"/>
                <a:gd name="T74" fmla="*/ 26 w 1128"/>
                <a:gd name="T75" fmla="*/ 214 h 960"/>
                <a:gd name="T76" fmla="*/ 35 w 1128"/>
                <a:gd name="T77" fmla="*/ 227 h 960"/>
                <a:gd name="T78" fmla="*/ 35 w 1128"/>
                <a:gd name="T79" fmla="*/ 235 h 960"/>
                <a:gd name="T80" fmla="*/ 24 w 1128"/>
                <a:gd name="T81" fmla="*/ 240 h 960"/>
                <a:gd name="T82" fmla="*/ 13 w 1128"/>
                <a:gd name="T83" fmla="*/ 235 h 960"/>
                <a:gd name="T84" fmla="*/ 4 w 1128"/>
                <a:gd name="T85" fmla="*/ 222 h 960"/>
                <a:gd name="T86" fmla="*/ 1 w 1128"/>
                <a:gd name="T87" fmla="*/ 210 h 960"/>
                <a:gd name="T88" fmla="*/ 1 w 1128"/>
                <a:gd name="T89" fmla="*/ 200 h 960"/>
                <a:gd name="T90" fmla="*/ 8 w 1128"/>
                <a:gd name="T91" fmla="*/ 189 h 960"/>
                <a:gd name="T92" fmla="*/ 0 w 1128"/>
                <a:gd name="T93" fmla="*/ 184 h 960"/>
                <a:gd name="T94" fmla="*/ 19 w 1128"/>
                <a:gd name="T95" fmla="*/ 160 h 960"/>
                <a:gd name="T96" fmla="*/ 37 w 1128"/>
                <a:gd name="T97" fmla="*/ 139 h 960"/>
                <a:gd name="T98" fmla="*/ 59 w 1128"/>
                <a:gd name="T99" fmla="*/ 101 h 960"/>
                <a:gd name="T100" fmla="*/ 74 w 1128"/>
                <a:gd name="T101" fmla="*/ 62 h 960"/>
                <a:gd name="T102" fmla="*/ 82 w 1128"/>
                <a:gd name="T103" fmla="*/ 36 h 960"/>
                <a:gd name="T104" fmla="*/ 121 w 1128"/>
                <a:gd name="T105" fmla="*/ 3 h 960"/>
                <a:gd name="T106" fmla="*/ 156 w 1128"/>
                <a:gd name="T107" fmla="*/ 8 h 960"/>
                <a:gd name="T108" fmla="*/ 170 w 1128"/>
                <a:gd name="T109" fmla="*/ 24 h 960"/>
                <a:gd name="T110" fmla="*/ 185 w 1128"/>
                <a:gd name="T111" fmla="*/ 32 h 960"/>
                <a:gd name="T112" fmla="*/ 224 w 1128"/>
                <a:gd name="T113" fmla="*/ 15 h 960"/>
                <a:gd name="T114" fmla="*/ 272 w 1128"/>
                <a:gd name="T115" fmla="*/ 41 h 9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8"/>
                <a:gd name="T175" fmla="*/ 0 h 960"/>
                <a:gd name="T176" fmla="*/ 1128 w 1128"/>
                <a:gd name="T177" fmla="*/ 960 h 9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8" h="960">
                  <a:moveTo>
                    <a:pt x="1128" y="246"/>
                  </a:moveTo>
                  <a:lnTo>
                    <a:pt x="1124" y="248"/>
                  </a:lnTo>
                  <a:lnTo>
                    <a:pt x="1116" y="250"/>
                  </a:lnTo>
                  <a:lnTo>
                    <a:pt x="1104" y="254"/>
                  </a:lnTo>
                  <a:lnTo>
                    <a:pt x="1094" y="259"/>
                  </a:lnTo>
                  <a:lnTo>
                    <a:pt x="1088" y="265"/>
                  </a:lnTo>
                  <a:lnTo>
                    <a:pt x="1083" y="275"/>
                  </a:lnTo>
                  <a:lnTo>
                    <a:pt x="1075" y="289"/>
                  </a:lnTo>
                  <a:lnTo>
                    <a:pt x="1063" y="305"/>
                  </a:lnTo>
                  <a:lnTo>
                    <a:pt x="1055" y="318"/>
                  </a:lnTo>
                  <a:lnTo>
                    <a:pt x="1047" y="332"/>
                  </a:lnTo>
                  <a:lnTo>
                    <a:pt x="1043" y="348"/>
                  </a:lnTo>
                  <a:lnTo>
                    <a:pt x="1037" y="362"/>
                  </a:lnTo>
                  <a:lnTo>
                    <a:pt x="1029" y="376"/>
                  </a:lnTo>
                  <a:lnTo>
                    <a:pt x="1016" y="387"/>
                  </a:lnTo>
                  <a:lnTo>
                    <a:pt x="1002" y="395"/>
                  </a:lnTo>
                  <a:lnTo>
                    <a:pt x="984" y="403"/>
                  </a:lnTo>
                  <a:lnTo>
                    <a:pt x="966" y="411"/>
                  </a:lnTo>
                  <a:lnTo>
                    <a:pt x="949" y="417"/>
                  </a:lnTo>
                  <a:lnTo>
                    <a:pt x="937" y="419"/>
                  </a:lnTo>
                  <a:lnTo>
                    <a:pt x="921" y="415"/>
                  </a:lnTo>
                  <a:lnTo>
                    <a:pt x="903" y="411"/>
                  </a:lnTo>
                  <a:lnTo>
                    <a:pt x="884" y="409"/>
                  </a:lnTo>
                  <a:lnTo>
                    <a:pt x="864" y="411"/>
                  </a:lnTo>
                  <a:lnTo>
                    <a:pt x="846" y="419"/>
                  </a:lnTo>
                  <a:lnTo>
                    <a:pt x="829" y="431"/>
                  </a:lnTo>
                  <a:lnTo>
                    <a:pt x="813" y="440"/>
                  </a:lnTo>
                  <a:lnTo>
                    <a:pt x="801" y="450"/>
                  </a:lnTo>
                  <a:lnTo>
                    <a:pt x="799" y="454"/>
                  </a:lnTo>
                  <a:lnTo>
                    <a:pt x="797" y="458"/>
                  </a:lnTo>
                  <a:lnTo>
                    <a:pt x="795" y="464"/>
                  </a:lnTo>
                  <a:lnTo>
                    <a:pt x="793" y="468"/>
                  </a:lnTo>
                  <a:lnTo>
                    <a:pt x="791" y="472"/>
                  </a:lnTo>
                  <a:lnTo>
                    <a:pt x="789" y="474"/>
                  </a:lnTo>
                  <a:lnTo>
                    <a:pt x="787" y="474"/>
                  </a:lnTo>
                  <a:lnTo>
                    <a:pt x="783" y="474"/>
                  </a:lnTo>
                  <a:lnTo>
                    <a:pt x="777" y="470"/>
                  </a:lnTo>
                  <a:lnTo>
                    <a:pt x="770" y="462"/>
                  </a:lnTo>
                  <a:lnTo>
                    <a:pt x="760" y="456"/>
                  </a:lnTo>
                  <a:lnTo>
                    <a:pt x="752" y="456"/>
                  </a:lnTo>
                  <a:lnTo>
                    <a:pt x="742" y="462"/>
                  </a:lnTo>
                  <a:lnTo>
                    <a:pt x="734" y="472"/>
                  </a:lnTo>
                  <a:lnTo>
                    <a:pt x="726" y="484"/>
                  </a:lnTo>
                  <a:lnTo>
                    <a:pt x="718" y="496"/>
                  </a:lnTo>
                  <a:lnTo>
                    <a:pt x="708" y="507"/>
                  </a:lnTo>
                  <a:lnTo>
                    <a:pt x="695" y="513"/>
                  </a:lnTo>
                  <a:lnTo>
                    <a:pt x="679" y="513"/>
                  </a:lnTo>
                  <a:lnTo>
                    <a:pt x="657" y="509"/>
                  </a:lnTo>
                  <a:lnTo>
                    <a:pt x="644" y="503"/>
                  </a:lnTo>
                  <a:lnTo>
                    <a:pt x="634" y="494"/>
                  </a:lnTo>
                  <a:lnTo>
                    <a:pt x="622" y="482"/>
                  </a:lnTo>
                  <a:lnTo>
                    <a:pt x="612" y="468"/>
                  </a:lnTo>
                  <a:lnTo>
                    <a:pt x="602" y="454"/>
                  </a:lnTo>
                  <a:lnTo>
                    <a:pt x="592" y="442"/>
                  </a:lnTo>
                  <a:lnTo>
                    <a:pt x="583" y="437"/>
                  </a:lnTo>
                  <a:lnTo>
                    <a:pt x="575" y="440"/>
                  </a:lnTo>
                  <a:lnTo>
                    <a:pt x="571" y="452"/>
                  </a:lnTo>
                  <a:lnTo>
                    <a:pt x="575" y="464"/>
                  </a:lnTo>
                  <a:lnTo>
                    <a:pt x="581" y="478"/>
                  </a:lnTo>
                  <a:lnTo>
                    <a:pt x="588" y="490"/>
                  </a:lnTo>
                  <a:lnTo>
                    <a:pt x="596" y="498"/>
                  </a:lnTo>
                  <a:lnTo>
                    <a:pt x="608" y="509"/>
                  </a:lnTo>
                  <a:lnTo>
                    <a:pt x="618" y="519"/>
                  </a:lnTo>
                  <a:lnTo>
                    <a:pt x="624" y="531"/>
                  </a:lnTo>
                  <a:lnTo>
                    <a:pt x="624" y="541"/>
                  </a:lnTo>
                  <a:lnTo>
                    <a:pt x="612" y="557"/>
                  </a:lnTo>
                  <a:lnTo>
                    <a:pt x="596" y="574"/>
                  </a:lnTo>
                  <a:lnTo>
                    <a:pt x="577" y="588"/>
                  </a:lnTo>
                  <a:lnTo>
                    <a:pt x="557" y="596"/>
                  </a:lnTo>
                  <a:lnTo>
                    <a:pt x="545" y="600"/>
                  </a:lnTo>
                  <a:lnTo>
                    <a:pt x="535" y="598"/>
                  </a:lnTo>
                  <a:lnTo>
                    <a:pt x="533" y="596"/>
                  </a:lnTo>
                  <a:lnTo>
                    <a:pt x="531" y="594"/>
                  </a:lnTo>
                  <a:lnTo>
                    <a:pt x="527" y="592"/>
                  </a:lnTo>
                  <a:lnTo>
                    <a:pt x="525" y="590"/>
                  </a:lnTo>
                  <a:lnTo>
                    <a:pt x="523" y="590"/>
                  </a:lnTo>
                  <a:lnTo>
                    <a:pt x="521" y="590"/>
                  </a:lnTo>
                  <a:lnTo>
                    <a:pt x="520" y="592"/>
                  </a:lnTo>
                  <a:lnTo>
                    <a:pt x="518" y="598"/>
                  </a:lnTo>
                  <a:lnTo>
                    <a:pt x="514" y="608"/>
                  </a:lnTo>
                  <a:lnTo>
                    <a:pt x="504" y="614"/>
                  </a:lnTo>
                  <a:lnTo>
                    <a:pt x="492" y="624"/>
                  </a:lnTo>
                  <a:lnTo>
                    <a:pt x="478" y="637"/>
                  </a:lnTo>
                  <a:lnTo>
                    <a:pt x="466" y="651"/>
                  </a:lnTo>
                  <a:lnTo>
                    <a:pt x="459" y="661"/>
                  </a:lnTo>
                  <a:lnTo>
                    <a:pt x="451" y="667"/>
                  </a:lnTo>
                  <a:lnTo>
                    <a:pt x="441" y="667"/>
                  </a:lnTo>
                  <a:lnTo>
                    <a:pt x="427" y="665"/>
                  </a:lnTo>
                  <a:lnTo>
                    <a:pt x="411" y="667"/>
                  </a:lnTo>
                  <a:lnTo>
                    <a:pt x="390" y="669"/>
                  </a:lnTo>
                  <a:lnTo>
                    <a:pt x="374" y="669"/>
                  </a:lnTo>
                  <a:lnTo>
                    <a:pt x="360" y="675"/>
                  </a:lnTo>
                  <a:lnTo>
                    <a:pt x="348" y="683"/>
                  </a:lnTo>
                  <a:lnTo>
                    <a:pt x="336" y="694"/>
                  </a:lnTo>
                  <a:lnTo>
                    <a:pt x="323" y="704"/>
                  </a:lnTo>
                  <a:lnTo>
                    <a:pt x="299" y="714"/>
                  </a:lnTo>
                  <a:lnTo>
                    <a:pt x="271" y="726"/>
                  </a:lnTo>
                  <a:lnTo>
                    <a:pt x="246" y="734"/>
                  </a:lnTo>
                  <a:lnTo>
                    <a:pt x="226" y="740"/>
                  </a:lnTo>
                  <a:lnTo>
                    <a:pt x="212" y="740"/>
                  </a:lnTo>
                  <a:lnTo>
                    <a:pt x="199" y="740"/>
                  </a:lnTo>
                  <a:lnTo>
                    <a:pt x="185" y="742"/>
                  </a:lnTo>
                  <a:lnTo>
                    <a:pt x="173" y="748"/>
                  </a:lnTo>
                  <a:lnTo>
                    <a:pt x="163" y="759"/>
                  </a:lnTo>
                  <a:lnTo>
                    <a:pt x="153" y="773"/>
                  </a:lnTo>
                  <a:lnTo>
                    <a:pt x="142" y="781"/>
                  </a:lnTo>
                  <a:lnTo>
                    <a:pt x="128" y="787"/>
                  </a:lnTo>
                  <a:lnTo>
                    <a:pt x="116" y="793"/>
                  </a:lnTo>
                  <a:lnTo>
                    <a:pt x="108" y="803"/>
                  </a:lnTo>
                  <a:lnTo>
                    <a:pt x="100" y="816"/>
                  </a:lnTo>
                  <a:lnTo>
                    <a:pt x="92" y="826"/>
                  </a:lnTo>
                  <a:lnTo>
                    <a:pt x="86" y="834"/>
                  </a:lnTo>
                  <a:lnTo>
                    <a:pt x="90" y="844"/>
                  </a:lnTo>
                  <a:lnTo>
                    <a:pt x="104" y="856"/>
                  </a:lnTo>
                  <a:lnTo>
                    <a:pt x="118" y="872"/>
                  </a:lnTo>
                  <a:lnTo>
                    <a:pt x="130" y="891"/>
                  </a:lnTo>
                  <a:lnTo>
                    <a:pt x="138" y="905"/>
                  </a:lnTo>
                  <a:lnTo>
                    <a:pt x="144" y="919"/>
                  </a:lnTo>
                  <a:lnTo>
                    <a:pt x="146" y="931"/>
                  </a:lnTo>
                  <a:lnTo>
                    <a:pt x="140" y="940"/>
                  </a:lnTo>
                  <a:lnTo>
                    <a:pt x="128" y="946"/>
                  </a:lnTo>
                  <a:lnTo>
                    <a:pt x="114" y="954"/>
                  </a:lnTo>
                  <a:lnTo>
                    <a:pt x="96" y="960"/>
                  </a:lnTo>
                  <a:lnTo>
                    <a:pt x="79" y="960"/>
                  </a:lnTo>
                  <a:lnTo>
                    <a:pt x="67" y="956"/>
                  </a:lnTo>
                  <a:lnTo>
                    <a:pt x="51" y="938"/>
                  </a:lnTo>
                  <a:lnTo>
                    <a:pt x="37" y="919"/>
                  </a:lnTo>
                  <a:lnTo>
                    <a:pt x="25" y="901"/>
                  </a:lnTo>
                  <a:lnTo>
                    <a:pt x="18" y="887"/>
                  </a:lnTo>
                  <a:lnTo>
                    <a:pt x="10" y="872"/>
                  </a:lnTo>
                  <a:lnTo>
                    <a:pt x="4" y="854"/>
                  </a:lnTo>
                  <a:lnTo>
                    <a:pt x="2" y="840"/>
                  </a:lnTo>
                  <a:lnTo>
                    <a:pt x="2" y="826"/>
                  </a:lnTo>
                  <a:lnTo>
                    <a:pt x="2" y="812"/>
                  </a:lnTo>
                  <a:lnTo>
                    <a:pt x="4" y="797"/>
                  </a:lnTo>
                  <a:lnTo>
                    <a:pt x="12" y="783"/>
                  </a:lnTo>
                  <a:lnTo>
                    <a:pt x="25" y="765"/>
                  </a:lnTo>
                  <a:lnTo>
                    <a:pt x="31" y="753"/>
                  </a:lnTo>
                  <a:lnTo>
                    <a:pt x="33" y="749"/>
                  </a:lnTo>
                  <a:lnTo>
                    <a:pt x="4" y="746"/>
                  </a:lnTo>
                  <a:lnTo>
                    <a:pt x="0" y="734"/>
                  </a:lnTo>
                  <a:lnTo>
                    <a:pt x="33" y="687"/>
                  </a:lnTo>
                  <a:lnTo>
                    <a:pt x="71" y="675"/>
                  </a:lnTo>
                  <a:lnTo>
                    <a:pt x="77" y="637"/>
                  </a:lnTo>
                  <a:lnTo>
                    <a:pt x="128" y="627"/>
                  </a:lnTo>
                  <a:lnTo>
                    <a:pt x="147" y="612"/>
                  </a:lnTo>
                  <a:lnTo>
                    <a:pt x="147" y="553"/>
                  </a:lnTo>
                  <a:lnTo>
                    <a:pt x="175" y="539"/>
                  </a:lnTo>
                  <a:lnTo>
                    <a:pt x="244" y="478"/>
                  </a:lnTo>
                  <a:lnTo>
                    <a:pt x="238" y="403"/>
                  </a:lnTo>
                  <a:lnTo>
                    <a:pt x="264" y="332"/>
                  </a:lnTo>
                  <a:lnTo>
                    <a:pt x="301" y="307"/>
                  </a:lnTo>
                  <a:lnTo>
                    <a:pt x="297" y="250"/>
                  </a:lnTo>
                  <a:lnTo>
                    <a:pt x="325" y="220"/>
                  </a:lnTo>
                  <a:lnTo>
                    <a:pt x="303" y="157"/>
                  </a:lnTo>
                  <a:lnTo>
                    <a:pt x="329" y="143"/>
                  </a:lnTo>
                  <a:lnTo>
                    <a:pt x="329" y="86"/>
                  </a:lnTo>
                  <a:lnTo>
                    <a:pt x="384" y="78"/>
                  </a:lnTo>
                  <a:lnTo>
                    <a:pt x="484" y="9"/>
                  </a:lnTo>
                  <a:lnTo>
                    <a:pt x="535" y="39"/>
                  </a:lnTo>
                  <a:lnTo>
                    <a:pt x="592" y="9"/>
                  </a:lnTo>
                  <a:lnTo>
                    <a:pt x="624" y="29"/>
                  </a:lnTo>
                  <a:lnTo>
                    <a:pt x="693" y="0"/>
                  </a:lnTo>
                  <a:lnTo>
                    <a:pt x="720" y="27"/>
                  </a:lnTo>
                  <a:lnTo>
                    <a:pt x="681" y="94"/>
                  </a:lnTo>
                  <a:lnTo>
                    <a:pt x="651" y="130"/>
                  </a:lnTo>
                  <a:lnTo>
                    <a:pt x="679" y="151"/>
                  </a:lnTo>
                  <a:lnTo>
                    <a:pt x="740" y="128"/>
                  </a:lnTo>
                  <a:lnTo>
                    <a:pt x="823" y="92"/>
                  </a:lnTo>
                  <a:lnTo>
                    <a:pt x="878" y="120"/>
                  </a:lnTo>
                  <a:lnTo>
                    <a:pt x="895" y="59"/>
                  </a:lnTo>
                  <a:lnTo>
                    <a:pt x="984" y="61"/>
                  </a:lnTo>
                  <a:lnTo>
                    <a:pt x="1053" y="96"/>
                  </a:lnTo>
                  <a:lnTo>
                    <a:pt x="1086" y="161"/>
                  </a:lnTo>
                  <a:lnTo>
                    <a:pt x="1110" y="216"/>
                  </a:lnTo>
                  <a:lnTo>
                    <a:pt x="1128" y="246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157" name="Freeform 78"/>
            <p:cNvSpPr>
              <a:spLocks/>
            </p:cNvSpPr>
            <p:nvPr/>
          </p:nvSpPr>
          <p:spPr bwMode="gray">
            <a:xfrm>
              <a:off x="3188" y="3319"/>
              <a:ext cx="564" cy="480"/>
            </a:xfrm>
            <a:custGeom>
              <a:avLst/>
              <a:gdLst>
                <a:gd name="T0" fmla="*/ 279 w 1128"/>
                <a:gd name="T1" fmla="*/ 62 h 960"/>
                <a:gd name="T2" fmla="*/ 272 w 1128"/>
                <a:gd name="T3" fmla="*/ 67 h 960"/>
                <a:gd name="T4" fmla="*/ 266 w 1128"/>
                <a:gd name="T5" fmla="*/ 77 h 960"/>
                <a:gd name="T6" fmla="*/ 261 w 1128"/>
                <a:gd name="T7" fmla="*/ 87 h 960"/>
                <a:gd name="T8" fmla="*/ 254 w 1128"/>
                <a:gd name="T9" fmla="*/ 97 h 960"/>
                <a:gd name="T10" fmla="*/ 241 w 1128"/>
                <a:gd name="T11" fmla="*/ 103 h 960"/>
                <a:gd name="T12" fmla="*/ 230 w 1128"/>
                <a:gd name="T13" fmla="*/ 104 h 960"/>
                <a:gd name="T14" fmla="*/ 216 w 1128"/>
                <a:gd name="T15" fmla="*/ 103 h 960"/>
                <a:gd name="T16" fmla="*/ 203 w 1128"/>
                <a:gd name="T17" fmla="*/ 110 h 960"/>
                <a:gd name="T18" fmla="*/ 199 w 1128"/>
                <a:gd name="T19" fmla="*/ 115 h 960"/>
                <a:gd name="T20" fmla="*/ 198 w 1128"/>
                <a:gd name="T21" fmla="*/ 118 h 960"/>
                <a:gd name="T22" fmla="*/ 196 w 1128"/>
                <a:gd name="T23" fmla="*/ 119 h 960"/>
                <a:gd name="T24" fmla="*/ 190 w 1128"/>
                <a:gd name="T25" fmla="*/ 114 h 960"/>
                <a:gd name="T26" fmla="*/ 183 w 1128"/>
                <a:gd name="T27" fmla="*/ 118 h 960"/>
                <a:gd name="T28" fmla="*/ 177 w 1128"/>
                <a:gd name="T29" fmla="*/ 127 h 960"/>
                <a:gd name="T30" fmla="*/ 164 w 1128"/>
                <a:gd name="T31" fmla="*/ 127 h 960"/>
                <a:gd name="T32" fmla="*/ 155 w 1128"/>
                <a:gd name="T33" fmla="*/ 120 h 960"/>
                <a:gd name="T34" fmla="*/ 148 w 1128"/>
                <a:gd name="T35" fmla="*/ 111 h 960"/>
                <a:gd name="T36" fmla="*/ 143 w 1128"/>
                <a:gd name="T37" fmla="*/ 113 h 960"/>
                <a:gd name="T38" fmla="*/ 147 w 1128"/>
                <a:gd name="T39" fmla="*/ 122 h 960"/>
                <a:gd name="T40" fmla="*/ 154 w 1128"/>
                <a:gd name="T41" fmla="*/ 130 h 960"/>
                <a:gd name="T42" fmla="*/ 153 w 1128"/>
                <a:gd name="T43" fmla="*/ 140 h 960"/>
                <a:gd name="T44" fmla="*/ 140 w 1128"/>
                <a:gd name="T45" fmla="*/ 149 h 960"/>
                <a:gd name="T46" fmla="*/ 134 w 1128"/>
                <a:gd name="T47" fmla="*/ 149 h 960"/>
                <a:gd name="T48" fmla="*/ 132 w 1128"/>
                <a:gd name="T49" fmla="*/ 148 h 960"/>
                <a:gd name="T50" fmla="*/ 130 w 1128"/>
                <a:gd name="T51" fmla="*/ 148 h 960"/>
                <a:gd name="T52" fmla="*/ 126 w 1128"/>
                <a:gd name="T53" fmla="*/ 154 h 960"/>
                <a:gd name="T54" fmla="*/ 116 w 1128"/>
                <a:gd name="T55" fmla="*/ 163 h 960"/>
                <a:gd name="T56" fmla="*/ 110 w 1128"/>
                <a:gd name="T57" fmla="*/ 167 h 960"/>
                <a:gd name="T58" fmla="*/ 97 w 1128"/>
                <a:gd name="T59" fmla="*/ 168 h 960"/>
                <a:gd name="T60" fmla="*/ 87 w 1128"/>
                <a:gd name="T61" fmla="*/ 171 h 960"/>
                <a:gd name="T62" fmla="*/ 75 w 1128"/>
                <a:gd name="T63" fmla="*/ 179 h 960"/>
                <a:gd name="T64" fmla="*/ 56 w 1128"/>
                <a:gd name="T65" fmla="*/ 185 h 960"/>
                <a:gd name="T66" fmla="*/ 46 w 1128"/>
                <a:gd name="T67" fmla="*/ 186 h 960"/>
                <a:gd name="T68" fmla="*/ 38 w 1128"/>
                <a:gd name="T69" fmla="*/ 194 h 960"/>
                <a:gd name="T70" fmla="*/ 29 w 1128"/>
                <a:gd name="T71" fmla="*/ 199 h 960"/>
                <a:gd name="T72" fmla="*/ 23 w 1128"/>
                <a:gd name="T73" fmla="*/ 207 h 960"/>
                <a:gd name="T74" fmla="*/ 26 w 1128"/>
                <a:gd name="T75" fmla="*/ 214 h 960"/>
                <a:gd name="T76" fmla="*/ 35 w 1128"/>
                <a:gd name="T77" fmla="*/ 227 h 960"/>
                <a:gd name="T78" fmla="*/ 35 w 1128"/>
                <a:gd name="T79" fmla="*/ 235 h 960"/>
                <a:gd name="T80" fmla="*/ 24 w 1128"/>
                <a:gd name="T81" fmla="*/ 240 h 960"/>
                <a:gd name="T82" fmla="*/ 13 w 1128"/>
                <a:gd name="T83" fmla="*/ 235 h 960"/>
                <a:gd name="T84" fmla="*/ 4 w 1128"/>
                <a:gd name="T85" fmla="*/ 222 h 960"/>
                <a:gd name="T86" fmla="*/ 1 w 1128"/>
                <a:gd name="T87" fmla="*/ 210 h 960"/>
                <a:gd name="T88" fmla="*/ 1 w 1128"/>
                <a:gd name="T89" fmla="*/ 200 h 960"/>
                <a:gd name="T90" fmla="*/ 8 w 1128"/>
                <a:gd name="T91" fmla="*/ 189 h 960"/>
                <a:gd name="T92" fmla="*/ 0 w 1128"/>
                <a:gd name="T93" fmla="*/ 184 h 960"/>
                <a:gd name="T94" fmla="*/ 19 w 1128"/>
                <a:gd name="T95" fmla="*/ 160 h 960"/>
                <a:gd name="T96" fmla="*/ 37 w 1128"/>
                <a:gd name="T97" fmla="*/ 139 h 960"/>
                <a:gd name="T98" fmla="*/ 59 w 1128"/>
                <a:gd name="T99" fmla="*/ 101 h 960"/>
                <a:gd name="T100" fmla="*/ 74 w 1128"/>
                <a:gd name="T101" fmla="*/ 62 h 960"/>
                <a:gd name="T102" fmla="*/ 82 w 1128"/>
                <a:gd name="T103" fmla="*/ 36 h 960"/>
                <a:gd name="T104" fmla="*/ 121 w 1128"/>
                <a:gd name="T105" fmla="*/ 3 h 960"/>
                <a:gd name="T106" fmla="*/ 156 w 1128"/>
                <a:gd name="T107" fmla="*/ 8 h 960"/>
                <a:gd name="T108" fmla="*/ 170 w 1128"/>
                <a:gd name="T109" fmla="*/ 24 h 960"/>
                <a:gd name="T110" fmla="*/ 185 w 1128"/>
                <a:gd name="T111" fmla="*/ 32 h 960"/>
                <a:gd name="T112" fmla="*/ 224 w 1128"/>
                <a:gd name="T113" fmla="*/ 15 h 960"/>
                <a:gd name="T114" fmla="*/ 272 w 1128"/>
                <a:gd name="T115" fmla="*/ 41 h 9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8"/>
                <a:gd name="T175" fmla="*/ 0 h 960"/>
                <a:gd name="T176" fmla="*/ 1128 w 1128"/>
                <a:gd name="T177" fmla="*/ 960 h 9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8" h="960">
                  <a:moveTo>
                    <a:pt x="1128" y="246"/>
                  </a:moveTo>
                  <a:lnTo>
                    <a:pt x="1124" y="248"/>
                  </a:lnTo>
                  <a:lnTo>
                    <a:pt x="1116" y="250"/>
                  </a:lnTo>
                  <a:lnTo>
                    <a:pt x="1104" y="254"/>
                  </a:lnTo>
                  <a:lnTo>
                    <a:pt x="1094" y="259"/>
                  </a:lnTo>
                  <a:lnTo>
                    <a:pt x="1088" y="265"/>
                  </a:lnTo>
                  <a:lnTo>
                    <a:pt x="1083" y="275"/>
                  </a:lnTo>
                  <a:lnTo>
                    <a:pt x="1075" y="289"/>
                  </a:lnTo>
                  <a:lnTo>
                    <a:pt x="1063" y="305"/>
                  </a:lnTo>
                  <a:lnTo>
                    <a:pt x="1055" y="318"/>
                  </a:lnTo>
                  <a:lnTo>
                    <a:pt x="1047" y="332"/>
                  </a:lnTo>
                  <a:lnTo>
                    <a:pt x="1043" y="348"/>
                  </a:lnTo>
                  <a:lnTo>
                    <a:pt x="1037" y="362"/>
                  </a:lnTo>
                  <a:lnTo>
                    <a:pt x="1029" y="376"/>
                  </a:lnTo>
                  <a:lnTo>
                    <a:pt x="1016" y="387"/>
                  </a:lnTo>
                  <a:lnTo>
                    <a:pt x="1002" y="395"/>
                  </a:lnTo>
                  <a:lnTo>
                    <a:pt x="984" y="403"/>
                  </a:lnTo>
                  <a:lnTo>
                    <a:pt x="966" y="411"/>
                  </a:lnTo>
                  <a:lnTo>
                    <a:pt x="949" y="417"/>
                  </a:lnTo>
                  <a:lnTo>
                    <a:pt x="937" y="419"/>
                  </a:lnTo>
                  <a:lnTo>
                    <a:pt x="921" y="415"/>
                  </a:lnTo>
                  <a:lnTo>
                    <a:pt x="903" y="411"/>
                  </a:lnTo>
                  <a:lnTo>
                    <a:pt x="884" y="409"/>
                  </a:lnTo>
                  <a:lnTo>
                    <a:pt x="864" y="411"/>
                  </a:lnTo>
                  <a:lnTo>
                    <a:pt x="846" y="419"/>
                  </a:lnTo>
                  <a:lnTo>
                    <a:pt x="829" y="431"/>
                  </a:lnTo>
                  <a:lnTo>
                    <a:pt x="813" y="440"/>
                  </a:lnTo>
                  <a:lnTo>
                    <a:pt x="801" y="450"/>
                  </a:lnTo>
                  <a:lnTo>
                    <a:pt x="799" y="454"/>
                  </a:lnTo>
                  <a:lnTo>
                    <a:pt x="797" y="458"/>
                  </a:lnTo>
                  <a:lnTo>
                    <a:pt x="795" y="464"/>
                  </a:lnTo>
                  <a:lnTo>
                    <a:pt x="793" y="468"/>
                  </a:lnTo>
                  <a:lnTo>
                    <a:pt x="791" y="472"/>
                  </a:lnTo>
                  <a:lnTo>
                    <a:pt x="789" y="474"/>
                  </a:lnTo>
                  <a:lnTo>
                    <a:pt x="787" y="474"/>
                  </a:lnTo>
                  <a:lnTo>
                    <a:pt x="783" y="474"/>
                  </a:lnTo>
                  <a:lnTo>
                    <a:pt x="777" y="470"/>
                  </a:lnTo>
                  <a:lnTo>
                    <a:pt x="770" y="462"/>
                  </a:lnTo>
                  <a:lnTo>
                    <a:pt x="760" y="456"/>
                  </a:lnTo>
                  <a:lnTo>
                    <a:pt x="752" y="456"/>
                  </a:lnTo>
                  <a:lnTo>
                    <a:pt x="742" y="462"/>
                  </a:lnTo>
                  <a:lnTo>
                    <a:pt x="734" y="472"/>
                  </a:lnTo>
                  <a:lnTo>
                    <a:pt x="726" y="484"/>
                  </a:lnTo>
                  <a:lnTo>
                    <a:pt x="718" y="496"/>
                  </a:lnTo>
                  <a:lnTo>
                    <a:pt x="708" y="507"/>
                  </a:lnTo>
                  <a:lnTo>
                    <a:pt x="695" y="513"/>
                  </a:lnTo>
                  <a:lnTo>
                    <a:pt x="679" y="513"/>
                  </a:lnTo>
                  <a:lnTo>
                    <a:pt x="657" y="509"/>
                  </a:lnTo>
                  <a:lnTo>
                    <a:pt x="644" y="503"/>
                  </a:lnTo>
                  <a:lnTo>
                    <a:pt x="634" y="494"/>
                  </a:lnTo>
                  <a:lnTo>
                    <a:pt x="622" y="482"/>
                  </a:lnTo>
                  <a:lnTo>
                    <a:pt x="612" y="468"/>
                  </a:lnTo>
                  <a:lnTo>
                    <a:pt x="602" y="454"/>
                  </a:lnTo>
                  <a:lnTo>
                    <a:pt x="592" y="442"/>
                  </a:lnTo>
                  <a:lnTo>
                    <a:pt x="583" y="437"/>
                  </a:lnTo>
                  <a:lnTo>
                    <a:pt x="575" y="440"/>
                  </a:lnTo>
                  <a:lnTo>
                    <a:pt x="571" y="452"/>
                  </a:lnTo>
                  <a:lnTo>
                    <a:pt x="575" y="464"/>
                  </a:lnTo>
                  <a:lnTo>
                    <a:pt x="581" y="478"/>
                  </a:lnTo>
                  <a:lnTo>
                    <a:pt x="588" y="490"/>
                  </a:lnTo>
                  <a:lnTo>
                    <a:pt x="596" y="498"/>
                  </a:lnTo>
                  <a:lnTo>
                    <a:pt x="608" y="509"/>
                  </a:lnTo>
                  <a:lnTo>
                    <a:pt x="618" y="519"/>
                  </a:lnTo>
                  <a:lnTo>
                    <a:pt x="624" y="531"/>
                  </a:lnTo>
                  <a:lnTo>
                    <a:pt x="624" y="541"/>
                  </a:lnTo>
                  <a:lnTo>
                    <a:pt x="612" y="557"/>
                  </a:lnTo>
                  <a:lnTo>
                    <a:pt x="596" y="574"/>
                  </a:lnTo>
                  <a:lnTo>
                    <a:pt x="577" y="588"/>
                  </a:lnTo>
                  <a:lnTo>
                    <a:pt x="557" y="596"/>
                  </a:lnTo>
                  <a:lnTo>
                    <a:pt x="545" y="600"/>
                  </a:lnTo>
                  <a:lnTo>
                    <a:pt x="535" y="598"/>
                  </a:lnTo>
                  <a:lnTo>
                    <a:pt x="533" y="596"/>
                  </a:lnTo>
                  <a:lnTo>
                    <a:pt x="531" y="594"/>
                  </a:lnTo>
                  <a:lnTo>
                    <a:pt x="527" y="592"/>
                  </a:lnTo>
                  <a:lnTo>
                    <a:pt x="525" y="590"/>
                  </a:lnTo>
                  <a:lnTo>
                    <a:pt x="523" y="590"/>
                  </a:lnTo>
                  <a:lnTo>
                    <a:pt x="521" y="590"/>
                  </a:lnTo>
                  <a:lnTo>
                    <a:pt x="520" y="592"/>
                  </a:lnTo>
                  <a:lnTo>
                    <a:pt x="518" y="598"/>
                  </a:lnTo>
                  <a:lnTo>
                    <a:pt x="514" y="608"/>
                  </a:lnTo>
                  <a:lnTo>
                    <a:pt x="504" y="614"/>
                  </a:lnTo>
                  <a:lnTo>
                    <a:pt x="492" y="624"/>
                  </a:lnTo>
                  <a:lnTo>
                    <a:pt x="478" y="637"/>
                  </a:lnTo>
                  <a:lnTo>
                    <a:pt x="466" y="651"/>
                  </a:lnTo>
                  <a:lnTo>
                    <a:pt x="459" y="661"/>
                  </a:lnTo>
                  <a:lnTo>
                    <a:pt x="451" y="667"/>
                  </a:lnTo>
                  <a:lnTo>
                    <a:pt x="441" y="667"/>
                  </a:lnTo>
                  <a:lnTo>
                    <a:pt x="427" y="665"/>
                  </a:lnTo>
                  <a:lnTo>
                    <a:pt x="411" y="667"/>
                  </a:lnTo>
                  <a:lnTo>
                    <a:pt x="390" y="669"/>
                  </a:lnTo>
                  <a:lnTo>
                    <a:pt x="374" y="669"/>
                  </a:lnTo>
                  <a:lnTo>
                    <a:pt x="360" y="675"/>
                  </a:lnTo>
                  <a:lnTo>
                    <a:pt x="348" y="683"/>
                  </a:lnTo>
                  <a:lnTo>
                    <a:pt x="336" y="694"/>
                  </a:lnTo>
                  <a:lnTo>
                    <a:pt x="323" y="704"/>
                  </a:lnTo>
                  <a:lnTo>
                    <a:pt x="299" y="714"/>
                  </a:lnTo>
                  <a:lnTo>
                    <a:pt x="271" y="726"/>
                  </a:lnTo>
                  <a:lnTo>
                    <a:pt x="246" y="734"/>
                  </a:lnTo>
                  <a:lnTo>
                    <a:pt x="226" y="740"/>
                  </a:lnTo>
                  <a:lnTo>
                    <a:pt x="212" y="740"/>
                  </a:lnTo>
                  <a:lnTo>
                    <a:pt x="199" y="740"/>
                  </a:lnTo>
                  <a:lnTo>
                    <a:pt x="185" y="742"/>
                  </a:lnTo>
                  <a:lnTo>
                    <a:pt x="173" y="748"/>
                  </a:lnTo>
                  <a:lnTo>
                    <a:pt x="163" y="759"/>
                  </a:lnTo>
                  <a:lnTo>
                    <a:pt x="153" y="773"/>
                  </a:lnTo>
                  <a:lnTo>
                    <a:pt x="142" y="781"/>
                  </a:lnTo>
                  <a:lnTo>
                    <a:pt x="128" y="787"/>
                  </a:lnTo>
                  <a:lnTo>
                    <a:pt x="116" y="793"/>
                  </a:lnTo>
                  <a:lnTo>
                    <a:pt x="108" y="803"/>
                  </a:lnTo>
                  <a:lnTo>
                    <a:pt x="100" y="816"/>
                  </a:lnTo>
                  <a:lnTo>
                    <a:pt x="92" y="826"/>
                  </a:lnTo>
                  <a:lnTo>
                    <a:pt x="86" y="834"/>
                  </a:lnTo>
                  <a:lnTo>
                    <a:pt x="90" y="844"/>
                  </a:lnTo>
                  <a:lnTo>
                    <a:pt x="104" y="856"/>
                  </a:lnTo>
                  <a:lnTo>
                    <a:pt x="118" y="872"/>
                  </a:lnTo>
                  <a:lnTo>
                    <a:pt x="130" y="891"/>
                  </a:lnTo>
                  <a:lnTo>
                    <a:pt x="138" y="905"/>
                  </a:lnTo>
                  <a:lnTo>
                    <a:pt x="144" y="919"/>
                  </a:lnTo>
                  <a:lnTo>
                    <a:pt x="146" y="931"/>
                  </a:lnTo>
                  <a:lnTo>
                    <a:pt x="140" y="940"/>
                  </a:lnTo>
                  <a:lnTo>
                    <a:pt x="128" y="946"/>
                  </a:lnTo>
                  <a:lnTo>
                    <a:pt x="114" y="954"/>
                  </a:lnTo>
                  <a:lnTo>
                    <a:pt x="96" y="960"/>
                  </a:lnTo>
                  <a:lnTo>
                    <a:pt x="79" y="960"/>
                  </a:lnTo>
                  <a:lnTo>
                    <a:pt x="67" y="956"/>
                  </a:lnTo>
                  <a:lnTo>
                    <a:pt x="51" y="938"/>
                  </a:lnTo>
                  <a:lnTo>
                    <a:pt x="37" y="919"/>
                  </a:lnTo>
                  <a:lnTo>
                    <a:pt x="25" y="901"/>
                  </a:lnTo>
                  <a:lnTo>
                    <a:pt x="18" y="887"/>
                  </a:lnTo>
                  <a:lnTo>
                    <a:pt x="10" y="872"/>
                  </a:lnTo>
                  <a:lnTo>
                    <a:pt x="4" y="854"/>
                  </a:lnTo>
                  <a:lnTo>
                    <a:pt x="2" y="840"/>
                  </a:lnTo>
                  <a:lnTo>
                    <a:pt x="2" y="826"/>
                  </a:lnTo>
                  <a:lnTo>
                    <a:pt x="2" y="812"/>
                  </a:lnTo>
                  <a:lnTo>
                    <a:pt x="4" y="797"/>
                  </a:lnTo>
                  <a:lnTo>
                    <a:pt x="12" y="783"/>
                  </a:lnTo>
                  <a:lnTo>
                    <a:pt x="25" y="765"/>
                  </a:lnTo>
                  <a:lnTo>
                    <a:pt x="31" y="753"/>
                  </a:lnTo>
                  <a:lnTo>
                    <a:pt x="33" y="749"/>
                  </a:lnTo>
                  <a:lnTo>
                    <a:pt x="4" y="746"/>
                  </a:lnTo>
                  <a:lnTo>
                    <a:pt x="0" y="734"/>
                  </a:lnTo>
                  <a:lnTo>
                    <a:pt x="33" y="687"/>
                  </a:lnTo>
                  <a:lnTo>
                    <a:pt x="71" y="675"/>
                  </a:lnTo>
                  <a:lnTo>
                    <a:pt x="77" y="637"/>
                  </a:lnTo>
                  <a:lnTo>
                    <a:pt x="128" y="627"/>
                  </a:lnTo>
                  <a:lnTo>
                    <a:pt x="147" y="612"/>
                  </a:lnTo>
                  <a:lnTo>
                    <a:pt x="147" y="553"/>
                  </a:lnTo>
                  <a:lnTo>
                    <a:pt x="175" y="539"/>
                  </a:lnTo>
                  <a:lnTo>
                    <a:pt x="244" y="478"/>
                  </a:lnTo>
                  <a:lnTo>
                    <a:pt x="238" y="403"/>
                  </a:lnTo>
                  <a:lnTo>
                    <a:pt x="264" y="332"/>
                  </a:lnTo>
                  <a:lnTo>
                    <a:pt x="301" y="307"/>
                  </a:lnTo>
                  <a:lnTo>
                    <a:pt x="297" y="250"/>
                  </a:lnTo>
                  <a:lnTo>
                    <a:pt x="325" y="220"/>
                  </a:lnTo>
                  <a:lnTo>
                    <a:pt x="303" y="157"/>
                  </a:lnTo>
                  <a:lnTo>
                    <a:pt x="329" y="143"/>
                  </a:lnTo>
                  <a:lnTo>
                    <a:pt x="329" y="86"/>
                  </a:lnTo>
                  <a:lnTo>
                    <a:pt x="384" y="78"/>
                  </a:lnTo>
                  <a:lnTo>
                    <a:pt x="484" y="9"/>
                  </a:lnTo>
                  <a:lnTo>
                    <a:pt x="535" y="39"/>
                  </a:lnTo>
                  <a:lnTo>
                    <a:pt x="592" y="9"/>
                  </a:lnTo>
                  <a:lnTo>
                    <a:pt x="624" y="29"/>
                  </a:lnTo>
                  <a:lnTo>
                    <a:pt x="693" y="0"/>
                  </a:lnTo>
                  <a:lnTo>
                    <a:pt x="720" y="27"/>
                  </a:lnTo>
                  <a:lnTo>
                    <a:pt x="681" y="94"/>
                  </a:lnTo>
                  <a:lnTo>
                    <a:pt x="651" y="130"/>
                  </a:lnTo>
                  <a:lnTo>
                    <a:pt x="679" y="151"/>
                  </a:lnTo>
                  <a:lnTo>
                    <a:pt x="740" y="128"/>
                  </a:lnTo>
                  <a:lnTo>
                    <a:pt x="823" y="92"/>
                  </a:lnTo>
                  <a:lnTo>
                    <a:pt x="878" y="120"/>
                  </a:lnTo>
                  <a:lnTo>
                    <a:pt x="895" y="59"/>
                  </a:lnTo>
                  <a:lnTo>
                    <a:pt x="984" y="61"/>
                  </a:lnTo>
                  <a:lnTo>
                    <a:pt x="1053" y="96"/>
                  </a:lnTo>
                  <a:lnTo>
                    <a:pt x="1086" y="161"/>
                  </a:lnTo>
                  <a:lnTo>
                    <a:pt x="1110" y="216"/>
                  </a:lnTo>
                  <a:lnTo>
                    <a:pt x="1128" y="246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158" name="Freeform 79"/>
            <p:cNvSpPr>
              <a:spLocks/>
            </p:cNvSpPr>
            <p:nvPr/>
          </p:nvSpPr>
          <p:spPr bwMode="gray">
            <a:xfrm>
              <a:off x="3636" y="3029"/>
              <a:ext cx="313" cy="413"/>
            </a:xfrm>
            <a:custGeom>
              <a:avLst/>
              <a:gdLst>
                <a:gd name="T0" fmla="*/ 156 w 626"/>
                <a:gd name="T1" fmla="*/ 31 h 825"/>
                <a:gd name="T2" fmla="*/ 154 w 626"/>
                <a:gd name="T3" fmla="*/ 37 h 825"/>
                <a:gd name="T4" fmla="*/ 152 w 626"/>
                <a:gd name="T5" fmla="*/ 44 h 825"/>
                <a:gd name="T6" fmla="*/ 146 w 626"/>
                <a:gd name="T7" fmla="*/ 52 h 825"/>
                <a:gd name="T8" fmla="*/ 138 w 626"/>
                <a:gd name="T9" fmla="*/ 57 h 825"/>
                <a:gd name="T10" fmla="*/ 131 w 626"/>
                <a:gd name="T11" fmla="*/ 61 h 825"/>
                <a:gd name="T12" fmla="*/ 130 w 626"/>
                <a:gd name="T13" fmla="*/ 62 h 825"/>
                <a:gd name="T14" fmla="*/ 132 w 626"/>
                <a:gd name="T15" fmla="*/ 68 h 825"/>
                <a:gd name="T16" fmla="*/ 135 w 626"/>
                <a:gd name="T17" fmla="*/ 75 h 825"/>
                <a:gd name="T18" fmla="*/ 136 w 626"/>
                <a:gd name="T19" fmla="*/ 81 h 825"/>
                <a:gd name="T20" fmla="*/ 136 w 626"/>
                <a:gd name="T21" fmla="*/ 89 h 825"/>
                <a:gd name="T22" fmla="*/ 137 w 626"/>
                <a:gd name="T23" fmla="*/ 95 h 825"/>
                <a:gd name="T24" fmla="*/ 138 w 626"/>
                <a:gd name="T25" fmla="*/ 104 h 825"/>
                <a:gd name="T26" fmla="*/ 131 w 626"/>
                <a:gd name="T27" fmla="*/ 112 h 825"/>
                <a:gd name="T28" fmla="*/ 122 w 626"/>
                <a:gd name="T29" fmla="*/ 120 h 825"/>
                <a:gd name="T30" fmla="*/ 117 w 626"/>
                <a:gd name="T31" fmla="*/ 131 h 825"/>
                <a:gd name="T32" fmla="*/ 115 w 626"/>
                <a:gd name="T33" fmla="*/ 142 h 825"/>
                <a:gd name="T34" fmla="*/ 110 w 626"/>
                <a:gd name="T35" fmla="*/ 151 h 825"/>
                <a:gd name="T36" fmla="*/ 103 w 626"/>
                <a:gd name="T37" fmla="*/ 156 h 825"/>
                <a:gd name="T38" fmla="*/ 94 w 626"/>
                <a:gd name="T39" fmla="*/ 158 h 825"/>
                <a:gd name="T40" fmla="*/ 86 w 626"/>
                <a:gd name="T41" fmla="*/ 161 h 825"/>
                <a:gd name="T42" fmla="*/ 85 w 626"/>
                <a:gd name="T43" fmla="*/ 165 h 825"/>
                <a:gd name="T44" fmla="*/ 89 w 626"/>
                <a:gd name="T45" fmla="*/ 171 h 825"/>
                <a:gd name="T46" fmla="*/ 90 w 626"/>
                <a:gd name="T47" fmla="*/ 176 h 825"/>
                <a:gd name="T48" fmla="*/ 86 w 626"/>
                <a:gd name="T49" fmla="*/ 182 h 825"/>
                <a:gd name="T50" fmla="*/ 80 w 626"/>
                <a:gd name="T51" fmla="*/ 189 h 825"/>
                <a:gd name="T52" fmla="*/ 76 w 626"/>
                <a:gd name="T53" fmla="*/ 193 h 825"/>
                <a:gd name="T54" fmla="*/ 69 w 626"/>
                <a:gd name="T55" fmla="*/ 199 h 825"/>
                <a:gd name="T56" fmla="*/ 61 w 626"/>
                <a:gd name="T57" fmla="*/ 204 h 825"/>
                <a:gd name="T58" fmla="*/ 58 w 626"/>
                <a:gd name="T59" fmla="*/ 207 h 825"/>
                <a:gd name="T60" fmla="*/ 48 w 626"/>
                <a:gd name="T61" fmla="*/ 185 h 825"/>
                <a:gd name="T62" fmla="*/ 22 w 626"/>
                <a:gd name="T63" fmla="*/ 161 h 825"/>
                <a:gd name="T64" fmla="*/ 0 w 626"/>
                <a:gd name="T65" fmla="*/ 146 h 825"/>
                <a:gd name="T66" fmla="*/ 15 w 626"/>
                <a:gd name="T67" fmla="*/ 107 h 825"/>
                <a:gd name="T68" fmla="*/ 20 w 626"/>
                <a:gd name="T69" fmla="*/ 88 h 825"/>
                <a:gd name="T70" fmla="*/ 18 w 626"/>
                <a:gd name="T71" fmla="*/ 67 h 825"/>
                <a:gd name="T72" fmla="*/ 34 w 626"/>
                <a:gd name="T73" fmla="*/ 43 h 825"/>
                <a:gd name="T74" fmla="*/ 42 w 626"/>
                <a:gd name="T75" fmla="*/ 24 h 825"/>
                <a:gd name="T76" fmla="*/ 63 w 626"/>
                <a:gd name="T77" fmla="*/ 17 h 825"/>
                <a:gd name="T78" fmla="*/ 75 w 626"/>
                <a:gd name="T79" fmla="*/ 1 h 825"/>
                <a:gd name="T80" fmla="*/ 92 w 626"/>
                <a:gd name="T81" fmla="*/ 14 h 825"/>
                <a:gd name="T82" fmla="*/ 114 w 626"/>
                <a:gd name="T83" fmla="*/ 32 h 825"/>
                <a:gd name="T84" fmla="*/ 135 w 626"/>
                <a:gd name="T85" fmla="*/ 32 h 825"/>
                <a:gd name="T86" fmla="*/ 151 w 626"/>
                <a:gd name="T87" fmla="*/ 25 h 8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26"/>
                <a:gd name="T133" fmla="*/ 0 h 825"/>
                <a:gd name="T134" fmla="*/ 626 w 626"/>
                <a:gd name="T135" fmla="*/ 825 h 82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26" h="825">
                  <a:moveTo>
                    <a:pt x="626" y="122"/>
                  </a:moveTo>
                  <a:lnTo>
                    <a:pt x="624" y="124"/>
                  </a:lnTo>
                  <a:lnTo>
                    <a:pt x="621" y="134"/>
                  </a:lnTo>
                  <a:lnTo>
                    <a:pt x="615" y="146"/>
                  </a:lnTo>
                  <a:lnTo>
                    <a:pt x="613" y="159"/>
                  </a:lnTo>
                  <a:lnTo>
                    <a:pt x="607" y="173"/>
                  </a:lnTo>
                  <a:lnTo>
                    <a:pt x="597" y="189"/>
                  </a:lnTo>
                  <a:lnTo>
                    <a:pt x="581" y="205"/>
                  </a:lnTo>
                  <a:lnTo>
                    <a:pt x="565" y="216"/>
                  </a:lnTo>
                  <a:lnTo>
                    <a:pt x="550" y="228"/>
                  </a:lnTo>
                  <a:lnTo>
                    <a:pt x="534" y="236"/>
                  </a:lnTo>
                  <a:lnTo>
                    <a:pt x="524" y="242"/>
                  </a:lnTo>
                  <a:lnTo>
                    <a:pt x="520" y="244"/>
                  </a:lnTo>
                  <a:lnTo>
                    <a:pt x="520" y="248"/>
                  </a:lnTo>
                  <a:lnTo>
                    <a:pt x="524" y="258"/>
                  </a:lnTo>
                  <a:lnTo>
                    <a:pt x="528" y="272"/>
                  </a:lnTo>
                  <a:lnTo>
                    <a:pt x="532" y="285"/>
                  </a:lnTo>
                  <a:lnTo>
                    <a:pt x="538" y="299"/>
                  </a:lnTo>
                  <a:lnTo>
                    <a:pt x="542" y="309"/>
                  </a:lnTo>
                  <a:lnTo>
                    <a:pt x="544" y="321"/>
                  </a:lnTo>
                  <a:lnTo>
                    <a:pt x="546" y="339"/>
                  </a:lnTo>
                  <a:lnTo>
                    <a:pt x="544" y="354"/>
                  </a:lnTo>
                  <a:lnTo>
                    <a:pt x="544" y="368"/>
                  </a:lnTo>
                  <a:lnTo>
                    <a:pt x="548" y="380"/>
                  </a:lnTo>
                  <a:lnTo>
                    <a:pt x="550" y="396"/>
                  </a:lnTo>
                  <a:lnTo>
                    <a:pt x="550" y="413"/>
                  </a:lnTo>
                  <a:lnTo>
                    <a:pt x="540" y="429"/>
                  </a:lnTo>
                  <a:lnTo>
                    <a:pt x="522" y="447"/>
                  </a:lnTo>
                  <a:lnTo>
                    <a:pt x="504" y="462"/>
                  </a:lnTo>
                  <a:lnTo>
                    <a:pt x="489" y="480"/>
                  </a:lnTo>
                  <a:lnTo>
                    <a:pt x="479" y="494"/>
                  </a:lnTo>
                  <a:lnTo>
                    <a:pt x="469" y="522"/>
                  </a:lnTo>
                  <a:lnTo>
                    <a:pt x="463" y="549"/>
                  </a:lnTo>
                  <a:lnTo>
                    <a:pt x="459" y="565"/>
                  </a:lnTo>
                  <a:lnTo>
                    <a:pt x="451" y="585"/>
                  </a:lnTo>
                  <a:lnTo>
                    <a:pt x="441" y="602"/>
                  </a:lnTo>
                  <a:lnTo>
                    <a:pt x="428" y="618"/>
                  </a:lnTo>
                  <a:lnTo>
                    <a:pt x="414" y="624"/>
                  </a:lnTo>
                  <a:lnTo>
                    <a:pt x="396" y="630"/>
                  </a:lnTo>
                  <a:lnTo>
                    <a:pt x="376" y="632"/>
                  </a:lnTo>
                  <a:lnTo>
                    <a:pt x="359" y="636"/>
                  </a:lnTo>
                  <a:lnTo>
                    <a:pt x="345" y="642"/>
                  </a:lnTo>
                  <a:lnTo>
                    <a:pt x="337" y="648"/>
                  </a:lnTo>
                  <a:lnTo>
                    <a:pt x="339" y="659"/>
                  </a:lnTo>
                  <a:lnTo>
                    <a:pt x="347" y="669"/>
                  </a:lnTo>
                  <a:lnTo>
                    <a:pt x="357" y="681"/>
                  </a:lnTo>
                  <a:lnTo>
                    <a:pt x="363" y="691"/>
                  </a:lnTo>
                  <a:lnTo>
                    <a:pt x="361" y="701"/>
                  </a:lnTo>
                  <a:lnTo>
                    <a:pt x="353" y="710"/>
                  </a:lnTo>
                  <a:lnTo>
                    <a:pt x="343" y="726"/>
                  </a:lnTo>
                  <a:lnTo>
                    <a:pt x="331" y="742"/>
                  </a:lnTo>
                  <a:lnTo>
                    <a:pt x="319" y="756"/>
                  </a:lnTo>
                  <a:lnTo>
                    <a:pt x="312" y="766"/>
                  </a:lnTo>
                  <a:lnTo>
                    <a:pt x="302" y="771"/>
                  </a:lnTo>
                  <a:lnTo>
                    <a:pt x="290" y="781"/>
                  </a:lnTo>
                  <a:lnTo>
                    <a:pt x="274" y="793"/>
                  </a:lnTo>
                  <a:lnTo>
                    <a:pt x="258" y="805"/>
                  </a:lnTo>
                  <a:lnTo>
                    <a:pt x="245" y="815"/>
                  </a:lnTo>
                  <a:lnTo>
                    <a:pt x="235" y="821"/>
                  </a:lnTo>
                  <a:lnTo>
                    <a:pt x="231" y="825"/>
                  </a:lnTo>
                  <a:lnTo>
                    <a:pt x="215" y="795"/>
                  </a:lnTo>
                  <a:lnTo>
                    <a:pt x="191" y="740"/>
                  </a:lnTo>
                  <a:lnTo>
                    <a:pt x="158" y="675"/>
                  </a:lnTo>
                  <a:lnTo>
                    <a:pt x="89" y="642"/>
                  </a:lnTo>
                  <a:lnTo>
                    <a:pt x="2" y="640"/>
                  </a:lnTo>
                  <a:lnTo>
                    <a:pt x="0" y="581"/>
                  </a:lnTo>
                  <a:lnTo>
                    <a:pt x="28" y="476"/>
                  </a:lnTo>
                  <a:lnTo>
                    <a:pt x="60" y="425"/>
                  </a:lnTo>
                  <a:lnTo>
                    <a:pt x="58" y="376"/>
                  </a:lnTo>
                  <a:lnTo>
                    <a:pt x="77" y="352"/>
                  </a:lnTo>
                  <a:lnTo>
                    <a:pt x="63" y="317"/>
                  </a:lnTo>
                  <a:lnTo>
                    <a:pt x="69" y="266"/>
                  </a:lnTo>
                  <a:lnTo>
                    <a:pt x="126" y="244"/>
                  </a:lnTo>
                  <a:lnTo>
                    <a:pt x="136" y="171"/>
                  </a:lnTo>
                  <a:lnTo>
                    <a:pt x="140" y="116"/>
                  </a:lnTo>
                  <a:lnTo>
                    <a:pt x="170" y="94"/>
                  </a:lnTo>
                  <a:lnTo>
                    <a:pt x="203" y="94"/>
                  </a:lnTo>
                  <a:lnTo>
                    <a:pt x="254" y="65"/>
                  </a:lnTo>
                  <a:lnTo>
                    <a:pt x="298" y="45"/>
                  </a:lnTo>
                  <a:lnTo>
                    <a:pt x="298" y="4"/>
                  </a:lnTo>
                  <a:lnTo>
                    <a:pt x="363" y="0"/>
                  </a:lnTo>
                  <a:lnTo>
                    <a:pt x="367" y="53"/>
                  </a:lnTo>
                  <a:lnTo>
                    <a:pt x="406" y="110"/>
                  </a:lnTo>
                  <a:lnTo>
                    <a:pt x="455" y="126"/>
                  </a:lnTo>
                  <a:lnTo>
                    <a:pt x="495" y="83"/>
                  </a:lnTo>
                  <a:lnTo>
                    <a:pt x="538" y="126"/>
                  </a:lnTo>
                  <a:lnTo>
                    <a:pt x="571" y="122"/>
                  </a:lnTo>
                  <a:lnTo>
                    <a:pt x="603" y="98"/>
                  </a:lnTo>
                  <a:lnTo>
                    <a:pt x="626" y="122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159" name="Freeform 80"/>
            <p:cNvSpPr>
              <a:spLocks/>
            </p:cNvSpPr>
            <p:nvPr/>
          </p:nvSpPr>
          <p:spPr bwMode="gray">
            <a:xfrm>
              <a:off x="3636" y="3029"/>
              <a:ext cx="313" cy="413"/>
            </a:xfrm>
            <a:custGeom>
              <a:avLst/>
              <a:gdLst>
                <a:gd name="T0" fmla="*/ 156 w 626"/>
                <a:gd name="T1" fmla="*/ 31 h 825"/>
                <a:gd name="T2" fmla="*/ 154 w 626"/>
                <a:gd name="T3" fmla="*/ 37 h 825"/>
                <a:gd name="T4" fmla="*/ 152 w 626"/>
                <a:gd name="T5" fmla="*/ 44 h 825"/>
                <a:gd name="T6" fmla="*/ 146 w 626"/>
                <a:gd name="T7" fmla="*/ 52 h 825"/>
                <a:gd name="T8" fmla="*/ 138 w 626"/>
                <a:gd name="T9" fmla="*/ 57 h 825"/>
                <a:gd name="T10" fmla="*/ 131 w 626"/>
                <a:gd name="T11" fmla="*/ 61 h 825"/>
                <a:gd name="T12" fmla="*/ 130 w 626"/>
                <a:gd name="T13" fmla="*/ 62 h 825"/>
                <a:gd name="T14" fmla="*/ 132 w 626"/>
                <a:gd name="T15" fmla="*/ 68 h 825"/>
                <a:gd name="T16" fmla="*/ 135 w 626"/>
                <a:gd name="T17" fmla="*/ 75 h 825"/>
                <a:gd name="T18" fmla="*/ 136 w 626"/>
                <a:gd name="T19" fmla="*/ 81 h 825"/>
                <a:gd name="T20" fmla="*/ 136 w 626"/>
                <a:gd name="T21" fmla="*/ 89 h 825"/>
                <a:gd name="T22" fmla="*/ 137 w 626"/>
                <a:gd name="T23" fmla="*/ 95 h 825"/>
                <a:gd name="T24" fmla="*/ 138 w 626"/>
                <a:gd name="T25" fmla="*/ 104 h 825"/>
                <a:gd name="T26" fmla="*/ 131 w 626"/>
                <a:gd name="T27" fmla="*/ 112 h 825"/>
                <a:gd name="T28" fmla="*/ 122 w 626"/>
                <a:gd name="T29" fmla="*/ 120 h 825"/>
                <a:gd name="T30" fmla="*/ 117 w 626"/>
                <a:gd name="T31" fmla="*/ 131 h 825"/>
                <a:gd name="T32" fmla="*/ 115 w 626"/>
                <a:gd name="T33" fmla="*/ 142 h 825"/>
                <a:gd name="T34" fmla="*/ 110 w 626"/>
                <a:gd name="T35" fmla="*/ 151 h 825"/>
                <a:gd name="T36" fmla="*/ 103 w 626"/>
                <a:gd name="T37" fmla="*/ 156 h 825"/>
                <a:gd name="T38" fmla="*/ 94 w 626"/>
                <a:gd name="T39" fmla="*/ 158 h 825"/>
                <a:gd name="T40" fmla="*/ 86 w 626"/>
                <a:gd name="T41" fmla="*/ 161 h 825"/>
                <a:gd name="T42" fmla="*/ 85 w 626"/>
                <a:gd name="T43" fmla="*/ 165 h 825"/>
                <a:gd name="T44" fmla="*/ 89 w 626"/>
                <a:gd name="T45" fmla="*/ 171 h 825"/>
                <a:gd name="T46" fmla="*/ 90 w 626"/>
                <a:gd name="T47" fmla="*/ 176 h 825"/>
                <a:gd name="T48" fmla="*/ 86 w 626"/>
                <a:gd name="T49" fmla="*/ 182 h 825"/>
                <a:gd name="T50" fmla="*/ 80 w 626"/>
                <a:gd name="T51" fmla="*/ 189 h 825"/>
                <a:gd name="T52" fmla="*/ 76 w 626"/>
                <a:gd name="T53" fmla="*/ 193 h 825"/>
                <a:gd name="T54" fmla="*/ 69 w 626"/>
                <a:gd name="T55" fmla="*/ 199 h 825"/>
                <a:gd name="T56" fmla="*/ 61 w 626"/>
                <a:gd name="T57" fmla="*/ 204 h 825"/>
                <a:gd name="T58" fmla="*/ 58 w 626"/>
                <a:gd name="T59" fmla="*/ 207 h 825"/>
                <a:gd name="T60" fmla="*/ 48 w 626"/>
                <a:gd name="T61" fmla="*/ 185 h 825"/>
                <a:gd name="T62" fmla="*/ 22 w 626"/>
                <a:gd name="T63" fmla="*/ 161 h 825"/>
                <a:gd name="T64" fmla="*/ 0 w 626"/>
                <a:gd name="T65" fmla="*/ 146 h 825"/>
                <a:gd name="T66" fmla="*/ 15 w 626"/>
                <a:gd name="T67" fmla="*/ 107 h 825"/>
                <a:gd name="T68" fmla="*/ 20 w 626"/>
                <a:gd name="T69" fmla="*/ 88 h 825"/>
                <a:gd name="T70" fmla="*/ 18 w 626"/>
                <a:gd name="T71" fmla="*/ 67 h 825"/>
                <a:gd name="T72" fmla="*/ 34 w 626"/>
                <a:gd name="T73" fmla="*/ 43 h 825"/>
                <a:gd name="T74" fmla="*/ 42 w 626"/>
                <a:gd name="T75" fmla="*/ 24 h 825"/>
                <a:gd name="T76" fmla="*/ 63 w 626"/>
                <a:gd name="T77" fmla="*/ 17 h 825"/>
                <a:gd name="T78" fmla="*/ 75 w 626"/>
                <a:gd name="T79" fmla="*/ 1 h 825"/>
                <a:gd name="T80" fmla="*/ 92 w 626"/>
                <a:gd name="T81" fmla="*/ 14 h 825"/>
                <a:gd name="T82" fmla="*/ 114 w 626"/>
                <a:gd name="T83" fmla="*/ 32 h 825"/>
                <a:gd name="T84" fmla="*/ 135 w 626"/>
                <a:gd name="T85" fmla="*/ 32 h 825"/>
                <a:gd name="T86" fmla="*/ 151 w 626"/>
                <a:gd name="T87" fmla="*/ 25 h 8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26"/>
                <a:gd name="T133" fmla="*/ 0 h 825"/>
                <a:gd name="T134" fmla="*/ 626 w 626"/>
                <a:gd name="T135" fmla="*/ 825 h 82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26" h="825">
                  <a:moveTo>
                    <a:pt x="626" y="122"/>
                  </a:moveTo>
                  <a:lnTo>
                    <a:pt x="624" y="124"/>
                  </a:lnTo>
                  <a:lnTo>
                    <a:pt x="621" y="134"/>
                  </a:lnTo>
                  <a:lnTo>
                    <a:pt x="615" y="146"/>
                  </a:lnTo>
                  <a:lnTo>
                    <a:pt x="613" y="159"/>
                  </a:lnTo>
                  <a:lnTo>
                    <a:pt x="607" y="173"/>
                  </a:lnTo>
                  <a:lnTo>
                    <a:pt x="597" y="189"/>
                  </a:lnTo>
                  <a:lnTo>
                    <a:pt x="581" y="205"/>
                  </a:lnTo>
                  <a:lnTo>
                    <a:pt x="565" y="216"/>
                  </a:lnTo>
                  <a:lnTo>
                    <a:pt x="550" y="228"/>
                  </a:lnTo>
                  <a:lnTo>
                    <a:pt x="534" y="236"/>
                  </a:lnTo>
                  <a:lnTo>
                    <a:pt x="524" y="242"/>
                  </a:lnTo>
                  <a:lnTo>
                    <a:pt x="520" y="244"/>
                  </a:lnTo>
                  <a:lnTo>
                    <a:pt x="520" y="248"/>
                  </a:lnTo>
                  <a:lnTo>
                    <a:pt x="524" y="258"/>
                  </a:lnTo>
                  <a:lnTo>
                    <a:pt x="528" y="272"/>
                  </a:lnTo>
                  <a:lnTo>
                    <a:pt x="532" y="285"/>
                  </a:lnTo>
                  <a:lnTo>
                    <a:pt x="538" y="299"/>
                  </a:lnTo>
                  <a:lnTo>
                    <a:pt x="542" y="309"/>
                  </a:lnTo>
                  <a:lnTo>
                    <a:pt x="544" y="321"/>
                  </a:lnTo>
                  <a:lnTo>
                    <a:pt x="546" y="339"/>
                  </a:lnTo>
                  <a:lnTo>
                    <a:pt x="544" y="354"/>
                  </a:lnTo>
                  <a:lnTo>
                    <a:pt x="544" y="368"/>
                  </a:lnTo>
                  <a:lnTo>
                    <a:pt x="548" y="380"/>
                  </a:lnTo>
                  <a:lnTo>
                    <a:pt x="550" y="396"/>
                  </a:lnTo>
                  <a:lnTo>
                    <a:pt x="550" y="413"/>
                  </a:lnTo>
                  <a:lnTo>
                    <a:pt x="540" y="429"/>
                  </a:lnTo>
                  <a:lnTo>
                    <a:pt x="522" y="447"/>
                  </a:lnTo>
                  <a:lnTo>
                    <a:pt x="504" y="462"/>
                  </a:lnTo>
                  <a:lnTo>
                    <a:pt x="489" y="480"/>
                  </a:lnTo>
                  <a:lnTo>
                    <a:pt x="479" y="494"/>
                  </a:lnTo>
                  <a:lnTo>
                    <a:pt x="469" y="522"/>
                  </a:lnTo>
                  <a:lnTo>
                    <a:pt x="463" y="549"/>
                  </a:lnTo>
                  <a:lnTo>
                    <a:pt x="459" y="565"/>
                  </a:lnTo>
                  <a:lnTo>
                    <a:pt x="451" y="585"/>
                  </a:lnTo>
                  <a:lnTo>
                    <a:pt x="441" y="602"/>
                  </a:lnTo>
                  <a:lnTo>
                    <a:pt x="428" y="618"/>
                  </a:lnTo>
                  <a:lnTo>
                    <a:pt x="414" y="624"/>
                  </a:lnTo>
                  <a:lnTo>
                    <a:pt x="396" y="630"/>
                  </a:lnTo>
                  <a:lnTo>
                    <a:pt x="376" y="632"/>
                  </a:lnTo>
                  <a:lnTo>
                    <a:pt x="359" y="636"/>
                  </a:lnTo>
                  <a:lnTo>
                    <a:pt x="345" y="642"/>
                  </a:lnTo>
                  <a:lnTo>
                    <a:pt x="337" y="648"/>
                  </a:lnTo>
                  <a:lnTo>
                    <a:pt x="339" y="659"/>
                  </a:lnTo>
                  <a:lnTo>
                    <a:pt x="347" y="669"/>
                  </a:lnTo>
                  <a:lnTo>
                    <a:pt x="357" y="681"/>
                  </a:lnTo>
                  <a:lnTo>
                    <a:pt x="363" y="691"/>
                  </a:lnTo>
                  <a:lnTo>
                    <a:pt x="361" y="701"/>
                  </a:lnTo>
                  <a:lnTo>
                    <a:pt x="353" y="710"/>
                  </a:lnTo>
                  <a:lnTo>
                    <a:pt x="343" y="726"/>
                  </a:lnTo>
                  <a:lnTo>
                    <a:pt x="331" y="742"/>
                  </a:lnTo>
                  <a:lnTo>
                    <a:pt x="319" y="756"/>
                  </a:lnTo>
                  <a:lnTo>
                    <a:pt x="312" y="766"/>
                  </a:lnTo>
                  <a:lnTo>
                    <a:pt x="302" y="771"/>
                  </a:lnTo>
                  <a:lnTo>
                    <a:pt x="290" y="781"/>
                  </a:lnTo>
                  <a:lnTo>
                    <a:pt x="274" y="793"/>
                  </a:lnTo>
                  <a:lnTo>
                    <a:pt x="258" y="805"/>
                  </a:lnTo>
                  <a:lnTo>
                    <a:pt x="245" y="815"/>
                  </a:lnTo>
                  <a:lnTo>
                    <a:pt x="235" y="821"/>
                  </a:lnTo>
                  <a:lnTo>
                    <a:pt x="231" y="825"/>
                  </a:lnTo>
                  <a:lnTo>
                    <a:pt x="215" y="795"/>
                  </a:lnTo>
                  <a:lnTo>
                    <a:pt x="191" y="740"/>
                  </a:lnTo>
                  <a:lnTo>
                    <a:pt x="158" y="675"/>
                  </a:lnTo>
                  <a:lnTo>
                    <a:pt x="89" y="642"/>
                  </a:lnTo>
                  <a:lnTo>
                    <a:pt x="2" y="640"/>
                  </a:lnTo>
                  <a:lnTo>
                    <a:pt x="0" y="581"/>
                  </a:lnTo>
                  <a:lnTo>
                    <a:pt x="28" y="476"/>
                  </a:lnTo>
                  <a:lnTo>
                    <a:pt x="60" y="425"/>
                  </a:lnTo>
                  <a:lnTo>
                    <a:pt x="58" y="376"/>
                  </a:lnTo>
                  <a:lnTo>
                    <a:pt x="77" y="352"/>
                  </a:lnTo>
                  <a:lnTo>
                    <a:pt x="63" y="317"/>
                  </a:lnTo>
                  <a:lnTo>
                    <a:pt x="69" y="266"/>
                  </a:lnTo>
                  <a:lnTo>
                    <a:pt x="126" y="244"/>
                  </a:lnTo>
                  <a:lnTo>
                    <a:pt x="136" y="171"/>
                  </a:lnTo>
                  <a:lnTo>
                    <a:pt x="140" y="116"/>
                  </a:lnTo>
                  <a:lnTo>
                    <a:pt x="170" y="94"/>
                  </a:lnTo>
                  <a:lnTo>
                    <a:pt x="203" y="94"/>
                  </a:lnTo>
                  <a:lnTo>
                    <a:pt x="254" y="65"/>
                  </a:lnTo>
                  <a:lnTo>
                    <a:pt x="298" y="45"/>
                  </a:lnTo>
                  <a:lnTo>
                    <a:pt x="298" y="4"/>
                  </a:lnTo>
                  <a:lnTo>
                    <a:pt x="363" y="0"/>
                  </a:lnTo>
                  <a:lnTo>
                    <a:pt x="367" y="53"/>
                  </a:lnTo>
                  <a:lnTo>
                    <a:pt x="406" y="110"/>
                  </a:lnTo>
                  <a:lnTo>
                    <a:pt x="455" y="126"/>
                  </a:lnTo>
                  <a:lnTo>
                    <a:pt x="495" y="83"/>
                  </a:lnTo>
                  <a:lnTo>
                    <a:pt x="538" y="126"/>
                  </a:lnTo>
                  <a:lnTo>
                    <a:pt x="571" y="122"/>
                  </a:lnTo>
                  <a:lnTo>
                    <a:pt x="603" y="98"/>
                  </a:lnTo>
                  <a:lnTo>
                    <a:pt x="626" y="122"/>
                  </a:lnTo>
                </a:path>
              </a:pathLst>
            </a:custGeom>
            <a:solidFill>
              <a:srgbClr val="0070C0"/>
            </a:solidFill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160" name="Freeform 81"/>
            <p:cNvSpPr>
              <a:spLocks/>
            </p:cNvSpPr>
            <p:nvPr/>
          </p:nvSpPr>
          <p:spPr bwMode="gray">
            <a:xfrm>
              <a:off x="3746" y="2774"/>
              <a:ext cx="283" cy="318"/>
            </a:xfrm>
            <a:custGeom>
              <a:avLst/>
              <a:gdLst>
                <a:gd name="T0" fmla="*/ 109 w 565"/>
                <a:gd name="T1" fmla="*/ 11 h 638"/>
                <a:gd name="T2" fmla="*/ 106 w 565"/>
                <a:gd name="T3" fmla="*/ 11 h 638"/>
                <a:gd name="T4" fmla="*/ 103 w 565"/>
                <a:gd name="T5" fmla="*/ 14 h 638"/>
                <a:gd name="T6" fmla="*/ 100 w 565"/>
                <a:gd name="T7" fmla="*/ 21 h 638"/>
                <a:gd name="T8" fmla="*/ 99 w 565"/>
                <a:gd name="T9" fmla="*/ 28 h 638"/>
                <a:gd name="T10" fmla="*/ 96 w 565"/>
                <a:gd name="T11" fmla="*/ 31 h 638"/>
                <a:gd name="T12" fmla="*/ 90 w 565"/>
                <a:gd name="T13" fmla="*/ 29 h 638"/>
                <a:gd name="T14" fmla="*/ 84 w 565"/>
                <a:gd name="T15" fmla="*/ 26 h 638"/>
                <a:gd name="T16" fmla="*/ 80 w 565"/>
                <a:gd name="T17" fmla="*/ 26 h 638"/>
                <a:gd name="T18" fmla="*/ 82 w 565"/>
                <a:gd name="T19" fmla="*/ 32 h 638"/>
                <a:gd name="T20" fmla="*/ 87 w 565"/>
                <a:gd name="T21" fmla="*/ 36 h 638"/>
                <a:gd name="T22" fmla="*/ 93 w 565"/>
                <a:gd name="T23" fmla="*/ 38 h 638"/>
                <a:gd name="T24" fmla="*/ 101 w 565"/>
                <a:gd name="T25" fmla="*/ 35 h 638"/>
                <a:gd name="T26" fmla="*/ 104 w 565"/>
                <a:gd name="T27" fmla="*/ 31 h 638"/>
                <a:gd name="T28" fmla="*/ 106 w 565"/>
                <a:gd name="T29" fmla="*/ 25 h 638"/>
                <a:gd name="T30" fmla="*/ 110 w 565"/>
                <a:gd name="T31" fmla="*/ 24 h 638"/>
                <a:gd name="T32" fmla="*/ 117 w 565"/>
                <a:gd name="T33" fmla="*/ 30 h 638"/>
                <a:gd name="T34" fmla="*/ 126 w 565"/>
                <a:gd name="T35" fmla="*/ 34 h 638"/>
                <a:gd name="T36" fmla="*/ 131 w 565"/>
                <a:gd name="T37" fmla="*/ 36 h 638"/>
                <a:gd name="T38" fmla="*/ 138 w 565"/>
                <a:gd name="T39" fmla="*/ 38 h 638"/>
                <a:gd name="T40" fmla="*/ 142 w 565"/>
                <a:gd name="T41" fmla="*/ 44 h 638"/>
                <a:gd name="T42" fmla="*/ 139 w 565"/>
                <a:gd name="T43" fmla="*/ 51 h 638"/>
                <a:gd name="T44" fmla="*/ 133 w 565"/>
                <a:gd name="T45" fmla="*/ 58 h 638"/>
                <a:gd name="T46" fmla="*/ 130 w 565"/>
                <a:gd name="T47" fmla="*/ 60 h 638"/>
                <a:gd name="T48" fmla="*/ 134 w 565"/>
                <a:gd name="T49" fmla="*/ 60 h 638"/>
                <a:gd name="T50" fmla="*/ 139 w 565"/>
                <a:gd name="T51" fmla="*/ 60 h 638"/>
                <a:gd name="T52" fmla="*/ 141 w 565"/>
                <a:gd name="T53" fmla="*/ 63 h 638"/>
                <a:gd name="T54" fmla="*/ 136 w 565"/>
                <a:gd name="T55" fmla="*/ 67 h 638"/>
                <a:gd name="T56" fmla="*/ 129 w 565"/>
                <a:gd name="T57" fmla="*/ 71 h 638"/>
                <a:gd name="T58" fmla="*/ 126 w 565"/>
                <a:gd name="T59" fmla="*/ 73 h 638"/>
                <a:gd name="T60" fmla="*/ 129 w 565"/>
                <a:gd name="T61" fmla="*/ 73 h 638"/>
                <a:gd name="T62" fmla="*/ 135 w 565"/>
                <a:gd name="T63" fmla="*/ 78 h 638"/>
                <a:gd name="T64" fmla="*/ 136 w 565"/>
                <a:gd name="T65" fmla="*/ 88 h 638"/>
                <a:gd name="T66" fmla="*/ 138 w 565"/>
                <a:gd name="T67" fmla="*/ 98 h 638"/>
                <a:gd name="T68" fmla="*/ 141 w 565"/>
                <a:gd name="T69" fmla="*/ 104 h 638"/>
                <a:gd name="T70" fmla="*/ 141 w 565"/>
                <a:gd name="T71" fmla="*/ 108 h 638"/>
                <a:gd name="T72" fmla="*/ 136 w 565"/>
                <a:gd name="T73" fmla="*/ 112 h 638"/>
                <a:gd name="T74" fmla="*/ 129 w 565"/>
                <a:gd name="T75" fmla="*/ 111 h 638"/>
                <a:gd name="T76" fmla="*/ 123 w 565"/>
                <a:gd name="T77" fmla="*/ 110 h 638"/>
                <a:gd name="T78" fmla="*/ 119 w 565"/>
                <a:gd name="T79" fmla="*/ 116 h 638"/>
                <a:gd name="T80" fmla="*/ 118 w 565"/>
                <a:gd name="T81" fmla="*/ 122 h 638"/>
                <a:gd name="T82" fmla="*/ 116 w 565"/>
                <a:gd name="T83" fmla="*/ 129 h 638"/>
                <a:gd name="T84" fmla="*/ 113 w 565"/>
                <a:gd name="T85" fmla="*/ 136 h 638"/>
                <a:gd name="T86" fmla="*/ 112 w 565"/>
                <a:gd name="T87" fmla="*/ 146 h 638"/>
                <a:gd name="T88" fmla="*/ 112 w 565"/>
                <a:gd name="T89" fmla="*/ 150 h 638"/>
                <a:gd name="T90" fmla="*/ 102 w 565"/>
                <a:gd name="T91" fmla="*/ 158 h 638"/>
                <a:gd name="T92" fmla="*/ 88 w 565"/>
                <a:gd name="T93" fmla="*/ 158 h 638"/>
                <a:gd name="T94" fmla="*/ 69 w 565"/>
                <a:gd name="T95" fmla="*/ 148 h 638"/>
                <a:gd name="T96" fmla="*/ 47 w 565"/>
                <a:gd name="T97" fmla="*/ 155 h 638"/>
                <a:gd name="T98" fmla="*/ 35 w 565"/>
                <a:gd name="T99" fmla="*/ 128 h 638"/>
                <a:gd name="T100" fmla="*/ 20 w 565"/>
                <a:gd name="T101" fmla="*/ 113 h 638"/>
                <a:gd name="T102" fmla="*/ 5 w 565"/>
                <a:gd name="T103" fmla="*/ 83 h 638"/>
                <a:gd name="T104" fmla="*/ 27 w 565"/>
                <a:gd name="T105" fmla="*/ 49 h 638"/>
                <a:gd name="T106" fmla="*/ 42 w 565"/>
                <a:gd name="T107" fmla="*/ 36 h 638"/>
                <a:gd name="T108" fmla="*/ 46 w 565"/>
                <a:gd name="T109" fmla="*/ 12 h 638"/>
                <a:gd name="T110" fmla="*/ 56 w 565"/>
                <a:gd name="T111" fmla="*/ 0 h 638"/>
                <a:gd name="T112" fmla="*/ 76 w 565"/>
                <a:gd name="T113" fmla="*/ 7 h 638"/>
                <a:gd name="T114" fmla="*/ 96 w 565"/>
                <a:gd name="T115" fmla="*/ 1 h 638"/>
                <a:gd name="T116" fmla="*/ 109 w 565"/>
                <a:gd name="T117" fmla="*/ 11 h 6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65"/>
                <a:gd name="T178" fmla="*/ 0 h 638"/>
                <a:gd name="T179" fmla="*/ 565 w 565"/>
                <a:gd name="T180" fmla="*/ 638 h 6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65" h="638">
                  <a:moveTo>
                    <a:pt x="433" y="44"/>
                  </a:moveTo>
                  <a:lnTo>
                    <a:pt x="433" y="44"/>
                  </a:lnTo>
                  <a:lnTo>
                    <a:pt x="429" y="46"/>
                  </a:lnTo>
                  <a:lnTo>
                    <a:pt x="423" y="47"/>
                  </a:lnTo>
                  <a:lnTo>
                    <a:pt x="417" y="53"/>
                  </a:lnTo>
                  <a:lnTo>
                    <a:pt x="411" y="59"/>
                  </a:lnTo>
                  <a:lnTo>
                    <a:pt x="403" y="69"/>
                  </a:lnTo>
                  <a:lnTo>
                    <a:pt x="398" y="85"/>
                  </a:lnTo>
                  <a:lnTo>
                    <a:pt x="396" y="99"/>
                  </a:lnTo>
                  <a:lnTo>
                    <a:pt x="394" y="112"/>
                  </a:lnTo>
                  <a:lnTo>
                    <a:pt x="392" y="122"/>
                  </a:lnTo>
                  <a:lnTo>
                    <a:pt x="384" y="126"/>
                  </a:lnTo>
                  <a:lnTo>
                    <a:pt x="372" y="122"/>
                  </a:lnTo>
                  <a:lnTo>
                    <a:pt x="360" y="118"/>
                  </a:lnTo>
                  <a:lnTo>
                    <a:pt x="346" y="110"/>
                  </a:lnTo>
                  <a:lnTo>
                    <a:pt x="335" y="107"/>
                  </a:lnTo>
                  <a:lnTo>
                    <a:pt x="325" y="105"/>
                  </a:lnTo>
                  <a:lnTo>
                    <a:pt x="319" y="107"/>
                  </a:lnTo>
                  <a:lnTo>
                    <a:pt x="317" y="118"/>
                  </a:lnTo>
                  <a:lnTo>
                    <a:pt x="325" y="128"/>
                  </a:lnTo>
                  <a:lnTo>
                    <a:pt x="337" y="138"/>
                  </a:lnTo>
                  <a:lnTo>
                    <a:pt x="346" y="146"/>
                  </a:lnTo>
                  <a:lnTo>
                    <a:pt x="358" y="152"/>
                  </a:lnTo>
                  <a:lnTo>
                    <a:pt x="372" y="154"/>
                  </a:lnTo>
                  <a:lnTo>
                    <a:pt x="388" y="150"/>
                  </a:lnTo>
                  <a:lnTo>
                    <a:pt x="402" y="142"/>
                  </a:lnTo>
                  <a:lnTo>
                    <a:pt x="407" y="134"/>
                  </a:lnTo>
                  <a:lnTo>
                    <a:pt x="413" y="124"/>
                  </a:lnTo>
                  <a:lnTo>
                    <a:pt x="417" y="112"/>
                  </a:lnTo>
                  <a:lnTo>
                    <a:pt x="423" y="103"/>
                  </a:lnTo>
                  <a:lnTo>
                    <a:pt x="429" y="97"/>
                  </a:lnTo>
                  <a:lnTo>
                    <a:pt x="437" y="97"/>
                  </a:lnTo>
                  <a:lnTo>
                    <a:pt x="447" y="105"/>
                  </a:lnTo>
                  <a:lnTo>
                    <a:pt x="468" y="122"/>
                  </a:lnTo>
                  <a:lnTo>
                    <a:pt x="486" y="132"/>
                  </a:lnTo>
                  <a:lnTo>
                    <a:pt x="502" y="138"/>
                  </a:lnTo>
                  <a:lnTo>
                    <a:pt x="514" y="142"/>
                  </a:lnTo>
                  <a:lnTo>
                    <a:pt x="524" y="144"/>
                  </a:lnTo>
                  <a:lnTo>
                    <a:pt x="537" y="148"/>
                  </a:lnTo>
                  <a:lnTo>
                    <a:pt x="549" y="154"/>
                  </a:lnTo>
                  <a:lnTo>
                    <a:pt x="559" y="164"/>
                  </a:lnTo>
                  <a:lnTo>
                    <a:pt x="565" y="177"/>
                  </a:lnTo>
                  <a:lnTo>
                    <a:pt x="561" y="191"/>
                  </a:lnTo>
                  <a:lnTo>
                    <a:pt x="553" y="207"/>
                  </a:lnTo>
                  <a:lnTo>
                    <a:pt x="543" y="221"/>
                  </a:lnTo>
                  <a:lnTo>
                    <a:pt x="531" y="232"/>
                  </a:lnTo>
                  <a:lnTo>
                    <a:pt x="524" y="240"/>
                  </a:lnTo>
                  <a:lnTo>
                    <a:pt x="520" y="242"/>
                  </a:lnTo>
                  <a:lnTo>
                    <a:pt x="524" y="242"/>
                  </a:lnTo>
                  <a:lnTo>
                    <a:pt x="533" y="242"/>
                  </a:lnTo>
                  <a:lnTo>
                    <a:pt x="543" y="240"/>
                  </a:lnTo>
                  <a:lnTo>
                    <a:pt x="555" y="242"/>
                  </a:lnTo>
                  <a:lnTo>
                    <a:pt x="561" y="246"/>
                  </a:lnTo>
                  <a:lnTo>
                    <a:pt x="561" y="252"/>
                  </a:lnTo>
                  <a:lnTo>
                    <a:pt x="555" y="262"/>
                  </a:lnTo>
                  <a:lnTo>
                    <a:pt x="543" y="270"/>
                  </a:lnTo>
                  <a:lnTo>
                    <a:pt x="529" y="278"/>
                  </a:lnTo>
                  <a:lnTo>
                    <a:pt x="516" y="286"/>
                  </a:lnTo>
                  <a:lnTo>
                    <a:pt x="506" y="290"/>
                  </a:lnTo>
                  <a:lnTo>
                    <a:pt x="502" y="292"/>
                  </a:lnTo>
                  <a:lnTo>
                    <a:pt x="506" y="292"/>
                  </a:lnTo>
                  <a:lnTo>
                    <a:pt x="516" y="295"/>
                  </a:lnTo>
                  <a:lnTo>
                    <a:pt x="528" y="303"/>
                  </a:lnTo>
                  <a:lnTo>
                    <a:pt x="537" y="315"/>
                  </a:lnTo>
                  <a:lnTo>
                    <a:pt x="541" y="329"/>
                  </a:lnTo>
                  <a:lnTo>
                    <a:pt x="543" y="353"/>
                  </a:lnTo>
                  <a:lnTo>
                    <a:pt x="543" y="374"/>
                  </a:lnTo>
                  <a:lnTo>
                    <a:pt x="549" y="396"/>
                  </a:lnTo>
                  <a:lnTo>
                    <a:pt x="555" y="408"/>
                  </a:lnTo>
                  <a:lnTo>
                    <a:pt x="561" y="418"/>
                  </a:lnTo>
                  <a:lnTo>
                    <a:pt x="565" y="425"/>
                  </a:lnTo>
                  <a:lnTo>
                    <a:pt x="563" y="435"/>
                  </a:lnTo>
                  <a:lnTo>
                    <a:pt x="553" y="445"/>
                  </a:lnTo>
                  <a:lnTo>
                    <a:pt x="541" y="451"/>
                  </a:lnTo>
                  <a:lnTo>
                    <a:pt x="528" y="449"/>
                  </a:lnTo>
                  <a:lnTo>
                    <a:pt x="514" y="445"/>
                  </a:lnTo>
                  <a:lnTo>
                    <a:pt x="502" y="441"/>
                  </a:lnTo>
                  <a:lnTo>
                    <a:pt x="490" y="443"/>
                  </a:lnTo>
                  <a:lnTo>
                    <a:pt x="482" y="453"/>
                  </a:lnTo>
                  <a:lnTo>
                    <a:pt x="476" y="465"/>
                  </a:lnTo>
                  <a:lnTo>
                    <a:pt x="474" y="479"/>
                  </a:lnTo>
                  <a:lnTo>
                    <a:pt x="472" y="492"/>
                  </a:lnTo>
                  <a:lnTo>
                    <a:pt x="470" y="506"/>
                  </a:lnTo>
                  <a:lnTo>
                    <a:pt x="463" y="518"/>
                  </a:lnTo>
                  <a:lnTo>
                    <a:pt x="457" y="532"/>
                  </a:lnTo>
                  <a:lnTo>
                    <a:pt x="449" y="545"/>
                  </a:lnTo>
                  <a:lnTo>
                    <a:pt x="447" y="567"/>
                  </a:lnTo>
                  <a:lnTo>
                    <a:pt x="445" y="587"/>
                  </a:lnTo>
                  <a:lnTo>
                    <a:pt x="445" y="599"/>
                  </a:lnTo>
                  <a:lnTo>
                    <a:pt x="445" y="604"/>
                  </a:lnTo>
                  <a:lnTo>
                    <a:pt x="445" y="606"/>
                  </a:lnTo>
                  <a:lnTo>
                    <a:pt x="405" y="634"/>
                  </a:lnTo>
                  <a:lnTo>
                    <a:pt x="382" y="610"/>
                  </a:lnTo>
                  <a:lnTo>
                    <a:pt x="350" y="634"/>
                  </a:lnTo>
                  <a:lnTo>
                    <a:pt x="317" y="638"/>
                  </a:lnTo>
                  <a:lnTo>
                    <a:pt x="274" y="595"/>
                  </a:lnTo>
                  <a:lnTo>
                    <a:pt x="234" y="638"/>
                  </a:lnTo>
                  <a:lnTo>
                    <a:pt x="185" y="622"/>
                  </a:lnTo>
                  <a:lnTo>
                    <a:pt x="146" y="565"/>
                  </a:lnTo>
                  <a:lnTo>
                    <a:pt x="140" y="514"/>
                  </a:lnTo>
                  <a:lnTo>
                    <a:pt x="91" y="514"/>
                  </a:lnTo>
                  <a:lnTo>
                    <a:pt x="77" y="453"/>
                  </a:lnTo>
                  <a:lnTo>
                    <a:pt x="0" y="394"/>
                  </a:lnTo>
                  <a:lnTo>
                    <a:pt x="18" y="333"/>
                  </a:lnTo>
                  <a:lnTo>
                    <a:pt x="77" y="272"/>
                  </a:lnTo>
                  <a:lnTo>
                    <a:pt x="106" y="199"/>
                  </a:lnTo>
                  <a:lnTo>
                    <a:pt x="134" y="156"/>
                  </a:lnTo>
                  <a:lnTo>
                    <a:pt x="165" y="144"/>
                  </a:lnTo>
                  <a:lnTo>
                    <a:pt x="144" y="101"/>
                  </a:lnTo>
                  <a:lnTo>
                    <a:pt x="183" y="51"/>
                  </a:lnTo>
                  <a:lnTo>
                    <a:pt x="179" y="8"/>
                  </a:lnTo>
                  <a:lnTo>
                    <a:pt x="224" y="0"/>
                  </a:lnTo>
                  <a:lnTo>
                    <a:pt x="252" y="34"/>
                  </a:lnTo>
                  <a:lnTo>
                    <a:pt x="301" y="30"/>
                  </a:lnTo>
                  <a:lnTo>
                    <a:pt x="344" y="20"/>
                  </a:lnTo>
                  <a:lnTo>
                    <a:pt x="384" y="4"/>
                  </a:lnTo>
                  <a:lnTo>
                    <a:pt x="415" y="22"/>
                  </a:lnTo>
                  <a:lnTo>
                    <a:pt x="433" y="44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161" name="Freeform 82"/>
            <p:cNvSpPr>
              <a:spLocks/>
            </p:cNvSpPr>
            <p:nvPr/>
          </p:nvSpPr>
          <p:spPr bwMode="gray">
            <a:xfrm>
              <a:off x="3746" y="2774"/>
              <a:ext cx="283" cy="318"/>
            </a:xfrm>
            <a:custGeom>
              <a:avLst/>
              <a:gdLst>
                <a:gd name="T0" fmla="*/ 109 w 565"/>
                <a:gd name="T1" fmla="*/ 11 h 638"/>
                <a:gd name="T2" fmla="*/ 106 w 565"/>
                <a:gd name="T3" fmla="*/ 11 h 638"/>
                <a:gd name="T4" fmla="*/ 103 w 565"/>
                <a:gd name="T5" fmla="*/ 14 h 638"/>
                <a:gd name="T6" fmla="*/ 100 w 565"/>
                <a:gd name="T7" fmla="*/ 21 h 638"/>
                <a:gd name="T8" fmla="*/ 99 w 565"/>
                <a:gd name="T9" fmla="*/ 28 h 638"/>
                <a:gd name="T10" fmla="*/ 96 w 565"/>
                <a:gd name="T11" fmla="*/ 31 h 638"/>
                <a:gd name="T12" fmla="*/ 90 w 565"/>
                <a:gd name="T13" fmla="*/ 29 h 638"/>
                <a:gd name="T14" fmla="*/ 84 w 565"/>
                <a:gd name="T15" fmla="*/ 26 h 638"/>
                <a:gd name="T16" fmla="*/ 80 w 565"/>
                <a:gd name="T17" fmla="*/ 26 h 638"/>
                <a:gd name="T18" fmla="*/ 82 w 565"/>
                <a:gd name="T19" fmla="*/ 32 h 638"/>
                <a:gd name="T20" fmla="*/ 87 w 565"/>
                <a:gd name="T21" fmla="*/ 36 h 638"/>
                <a:gd name="T22" fmla="*/ 93 w 565"/>
                <a:gd name="T23" fmla="*/ 38 h 638"/>
                <a:gd name="T24" fmla="*/ 101 w 565"/>
                <a:gd name="T25" fmla="*/ 35 h 638"/>
                <a:gd name="T26" fmla="*/ 104 w 565"/>
                <a:gd name="T27" fmla="*/ 31 h 638"/>
                <a:gd name="T28" fmla="*/ 106 w 565"/>
                <a:gd name="T29" fmla="*/ 25 h 638"/>
                <a:gd name="T30" fmla="*/ 110 w 565"/>
                <a:gd name="T31" fmla="*/ 24 h 638"/>
                <a:gd name="T32" fmla="*/ 117 w 565"/>
                <a:gd name="T33" fmla="*/ 30 h 638"/>
                <a:gd name="T34" fmla="*/ 126 w 565"/>
                <a:gd name="T35" fmla="*/ 34 h 638"/>
                <a:gd name="T36" fmla="*/ 131 w 565"/>
                <a:gd name="T37" fmla="*/ 36 h 638"/>
                <a:gd name="T38" fmla="*/ 138 w 565"/>
                <a:gd name="T39" fmla="*/ 38 h 638"/>
                <a:gd name="T40" fmla="*/ 142 w 565"/>
                <a:gd name="T41" fmla="*/ 44 h 638"/>
                <a:gd name="T42" fmla="*/ 139 w 565"/>
                <a:gd name="T43" fmla="*/ 51 h 638"/>
                <a:gd name="T44" fmla="*/ 133 w 565"/>
                <a:gd name="T45" fmla="*/ 58 h 638"/>
                <a:gd name="T46" fmla="*/ 130 w 565"/>
                <a:gd name="T47" fmla="*/ 60 h 638"/>
                <a:gd name="T48" fmla="*/ 134 w 565"/>
                <a:gd name="T49" fmla="*/ 60 h 638"/>
                <a:gd name="T50" fmla="*/ 139 w 565"/>
                <a:gd name="T51" fmla="*/ 60 h 638"/>
                <a:gd name="T52" fmla="*/ 141 w 565"/>
                <a:gd name="T53" fmla="*/ 63 h 638"/>
                <a:gd name="T54" fmla="*/ 136 w 565"/>
                <a:gd name="T55" fmla="*/ 67 h 638"/>
                <a:gd name="T56" fmla="*/ 129 w 565"/>
                <a:gd name="T57" fmla="*/ 71 h 638"/>
                <a:gd name="T58" fmla="*/ 126 w 565"/>
                <a:gd name="T59" fmla="*/ 73 h 638"/>
                <a:gd name="T60" fmla="*/ 129 w 565"/>
                <a:gd name="T61" fmla="*/ 73 h 638"/>
                <a:gd name="T62" fmla="*/ 135 w 565"/>
                <a:gd name="T63" fmla="*/ 78 h 638"/>
                <a:gd name="T64" fmla="*/ 136 w 565"/>
                <a:gd name="T65" fmla="*/ 88 h 638"/>
                <a:gd name="T66" fmla="*/ 138 w 565"/>
                <a:gd name="T67" fmla="*/ 98 h 638"/>
                <a:gd name="T68" fmla="*/ 141 w 565"/>
                <a:gd name="T69" fmla="*/ 104 h 638"/>
                <a:gd name="T70" fmla="*/ 141 w 565"/>
                <a:gd name="T71" fmla="*/ 108 h 638"/>
                <a:gd name="T72" fmla="*/ 136 w 565"/>
                <a:gd name="T73" fmla="*/ 112 h 638"/>
                <a:gd name="T74" fmla="*/ 129 w 565"/>
                <a:gd name="T75" fmla="*/ 111 h 638"/>
                <a:gd name="T76" fmla="*/ 123 w 565"/>
                <a:gd name="T77" fmla="*/ 110 h 638"/>
                <a:gd name="T78" fmla="*/ 119 w 565"/>
                <a:gd name="T79" fmla="*/ 116 h 638"/>
                <a:gd name="T80" fmla="*/ 118 w 565"/>
                <a:gd name="T81" fmla="*/ 122 h 638"/>
                <a:gd name="T82" fmla="*/ 116 w 565"/>
                <a:gd name="T83" fmla="*/ 129 h 638"/>
                <a:gd name="T84" fmla="*/ 113 w 565"/>
                <a:gd name="T85" fmla="*/ 136 h 638"/>
                <a:gd name="T86" fmla="*/ 112 w 565"/>
                <a:gd name="T87" fmla="*/ 146 h 638"/>
                <a:gd name="T88" fmla="*/ 112 w 565"/>
                <a:gd name="T89" fmla="*/ 150 h 638"/>
                <a:gd name="T90" fmla="*/ 102 w 565"/>
                <a:gd name="T91" fmla="*/ 158 h 638"/>
                <a:gd name="T92" fmla="*/ 88 w 565"/>
                <a:gd name="T93" fmla="*/ 158 h 638"/>
                <a:gd name="T94" fmla="*/ 69 w 565"/>
                <a:gd name="T95" fmla="*/ 148 h 638"/>
                <a:gd name="T96" fmla="*/ 47 w 565"/>
                <a:gd name="T97" fmla="*/ 155 h 638"/>
                <a:gd name="T98" fmla="*/ 35 w 565"/>
                <a:gd name="T99" fmla="*/ 128 h 638"/>
                <a:gd name="T100" fmla="*/ 20 w 565"/>
                <a:gd name="T101" fmla="*/ 113 h 638"/>
                <a:gd name="T102" fmla="*/ 5 w 565"/>
                <a:gd name="T103" fmla="*/ 83 h 638"/>
                <a:gd name="T104" fmla="*/ 27 w 565"/>
                <a:gd name="T105" fmla="*/ 49 h 638"/>
                <a:gd name="T106" fmla="*/ 42 w 565"/>
                <a:gd name="T107" fmla="*/ 36 h 638"/>
                <a:gd name="T108" fmla="*/ 46 w 565"/>
                <a:gd name="T109" fmla="*/ 12 h 638"/>
                <a:gd name="T110" fmla="*/ 56 w 565"/>
                <a:gd name="T111" fmla="*/ 0 h 638"/>
                <a:gd name="T112" fmla="*/ 76 w 565"/>
                <a:gd name="T113" fmla="*/ 7 h 638"/>
                <a:gd name="T114" fmla="*/ 96 w 565"/>
                <a:gd name="T115" fmla="*/ 1 h 638"/>
                <a:gd name="T116" fmla="*/ 109 w 565"/>
                <a:gd name="T117" fmla="*/ 11 h 6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65"/>
                <a:gd name="T178" fmla="*/ 0 h 638"/>
                <a:gd name="T179" fmla="*/ 565 w 565"/>
                <a:gd name="T180" fmla="*/ 638 h 6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65" h="638">
                  <a:moveTo>
                    <a:pt x="433" y="44"/>
                  </a:moveTo>
                  <a:lnTo>
                    <a:pt x="433" y="44"/>
                  </a:lnTo>
                  <a:lnTo>
                    <a:pt x="429" y="46"/>
                  </a:lnTo>
                  <a:lnTo>
                    <a:pt x="423" y="47"/>
                  </a:lnTo>
                  <a:lnTo>
                    <a:pt x="417" y="53"/>
                  </a:lnTo>
                  <a:lnTo>
                    <a:pt x="411" y="59"/>
                  </a:lnTo>
                  <a:lnTo>
                    <a:pt x="403" y="69"/>
                  </a:lnTo>
                  <a:lnTo>
                    <a:pt x="398" y="85"/>
                  </a:lnTo>
                  <a:lnTo>
                    <a:pt x="396" y="99"/>
                  </a:lnTo>
                  <a:lnTo>
                    <a:pt x="394" y="112"/>
                  </a:lnTo>
                  <a:lnTo>
                    <a:pt x="392" y="122"/>
                  </a:lnTo>
                  <a:lnTo>
                    <a:pt x="384" y="126"/>
                  </a:lnTo>
                  <a:lnTo>
                    <a:pt x="372" y="122"/>
                  </a:lnTo>
                  <a:lnTo>
                    <a:pt x="360" y="118"/>
                  </a:lnTo>
                  <a:lnTo>
                    <a:pt x="346" y="110"/>
                  </a:lnTo>
                  <a:lnTo>
                    <a:pt x="335" y="107"/>
                  </a:lnTo>
                  <a:lnTo>
                    <a:pt x="325" y="105"/>
                  </a:lnTo>
                  <a:lnTo>
                    <a:pt x="319" y="107"/>
                  </a:lnTo>
                  <a:lnTo>
                    <a:pt x="317" y="118"/>
                  </a:lnTo>
                  <a:lnTo>
                    <a:pt x="325" y="128"/>
                  </a:lnTo>
                  <a:lnTo>
                    <a:pt x="337" y="138"/>
                  </a:lnTo>
                  <a:lnTo>
                    <a:pt x="346" y="146"/>
                  </a:lnTo>
                  <a:lnTo>
                    <a:pt x="358" y="152"/>
                  </a:lnTo>
                  <a:lnTo>
                    <a:pt x="372" y="154"/>
                  </a:lnTo>
                  <a:lnTo>
                    <a:pt x="388" y="150"/>
                  </a:lnTo>
                  <a:lnTo>
                    <a:pt x="402" y="142"/>
                  </a:lnTo>
                  <a:lnTo>
                    <a:pt x="407" y="134"/>
                  </a:lnTo>
                  <a:lnTo>
                    <a:pt x="413" y="124"/>
                  </a:lnTo>
                  <a:lnTo>
                    <a:pt x="417" y="112"/>
                  </a:lnTo>
                  <a:lnTo>
                    <a:pt x="423" y="103"/>
                  </a:lnTo>
                  <a:lnTo>
                    <a:pt x="429" y="97"/>
                  </a:lnTo>
                  <a:lnTo>
                    <a:pt x="437" y="97"/>
                  </a:lnTo>
                  <a:lnTo>
                    <a:pt x="447" y="105"/>
                  </a:lnTo>
                  <a:lnTo>
                    <a:pt x="468" y="122"/>
                  </a:lnTo>
                  <a:lnTo>
                    <a:pt x="486" y="132"/>
                  </a:lnTo>
                  <a:lnTo>
                    <a:pt x="502" y="138"/>
                  </a:lnTo>
                  <a:lnTo>
                    <a:pt x="514" y="142"/>
                  </a:lnTo>
                  <a:lnTo>
                    <a:pt x="524" y="144"/>
                  </a:lnTo>
                  <a:lnTo>
                    <a:pt x="537" y="148"/>
                  </a:lnTo>
                  <a:lnTo>
                    <a:pt x="549" y="154"/>
                  </a:lnTo>
                  <a:lnTo>
                    <a:pt x="559" y="164"/>
                  </a:lnTo>
                  <a:lnTo>
                    <a:pt x="565" y="177"/>
                  </a:lnTo>
                  <a:lnTo>
                    <a:pt x="561" y="191"/>
                  </a:lnTo>
                  <a:lnTo>
                    <a:pt x="553" y="207"/>
                  </a:lnTo>
                  <a:lnTo>
                    <a:pt x="543" y="221"/>
                  </a:lnTo>
                  <a:lnTo>
                    <a:pt x="531" y="232"/>
                  </a:lnTo>
                  <a:lnTo>
                    <a:pt x="524" y="240"/>
                  </a:lnTo>
                  <a:lnTo>
                    <a:pt x="520" y="242"/>
                  </a:lnTo>
                  <a:lnTo>
                    <a:pt x="524" y="242"/>
                  </a:lnTo>
                  <a:lnTo>
                    <a:pt x="533" y="242"/>
                  </a:lnTo>
                  <a:lnTo>
                    <a:pt x="543" y="240"/>
                  </a:lnTo>
                  <a:lnTo>
                    <a:pt x="555" y="242"/>
                  </a:lnTo>
                  <a:lnTo>
                    <a:pt x="561" y="246"/>
                  </a:lnTo>
                  <a:lnTo>
                    <a:pt x="561" y="252"/>
                  </a:lnTo>
                  <a:lnTo>
                    <a:pt x="555" y="262"/>
                  </a:lnTo>
                  <a:lnTo>
                    <a:pt x="543" y="270"/>
                  </a:lnTo>
                  <a:lnTo>
                    <a:pt x="529" y="278"/>
                  </a:lnTo>
                  <a:lnTo>
                    <a:pt x="516" y="286"/>
                  </a:lnTo>
                  <a:lnTo>
                    <a:pt x="506" y="290"/>
                  </a:lnTo>
                  <a:lnTo>
                    <a:pt x="502" y="292"/>
                  </a:lnTo>
                  <a:lnTo>
                    <a:pt x="506" y="292"/>
                  </a:lnTo>
                  <a:lnTo>
                    <a:pt x="516" y="295"/>
                  </a:lnTo>
                  <a:lnTo>
                    <a:pt x="528" y="303"/>
                  </a:lnTo>
                  <a:lnTo>
                    <a:pt x="537" y="315"/>
                  </a:lnTo>
                  <a:lnTo>
                    <a:pt x="541" y="329"/>
                  </a:lnTo>
                  <a:lnTo>
                    <a:pt x="543" y="353"/>
                  </a:lnTo>
                  <a:lnTo>
                    <a:pt x="543" y="374"/>
                  </a:lnTo>
                  <a:lnTo>
                    <a:pt x="549" y="396"/>
                  </a:lnTo>
                  <a:lnTo>
                    <a:pt x="555" y="408"/>
                  </a:lnTo>
                  <a:lnTo>
                    <a:pt x="561" y="418"/>
                  </a:lnTo>
                  <a:lnTo>
                    <a:pt x="565" y="425"/>
                  </a:lnTo>
                  <a:lnTo>
                    <a:pt x="563" y="435"/>
                  </a:lnTo>
                  <a:lnTo>
                    <a:pt x="553" y="445"/>
                  </a:lnTo>
                  <a:lnTo>
                    <a:pt x="541" y="451"/>
                  </a:lnTo>
                  <a:lnTo>
                    <a:pt x="528" y="449"/>
                  </a:lnTo>
                  <a:lnTo>
                    <a:pt x="514" y="445"/>
                  </a:lnTo>
                  <a:lnTo>
                    <a:pt x="502" y="441"/>
                  </a:lnTo>
                  <a:lnTo>
                    <a:pt x="490" y="443"/>
                  </a:lnTo>
                  <a:lnTo>
                    <a:pt x="482" y="453"/>
                  </a:lnTo>
                  <a:lnTo>
                    <a:pt x="476" y="465"/>
                  </a:lnTo>
                  <a:lnTo>
                    <a:pt x="474" y="479"/>
                  </a:lnTo>
                  <a:lnTo>
                    <a:pt x="472" y="492"/>
                  </a:lnTo>
                  <a:lnTo>
                    <a:pt x="470" y="506"/>
                  </a:lnTo>
                  <a:lnTo>
                    <a:pt x="463" y="518"/>
                  </a:lnTo>
                  <a:lnTo>
                    <a:pt x="457" y="532"/>
                  </a:lnTo>
                  <a:lnTo>
                    <a:pt x="449" y="545"/>
                  </a:lnTo>
                  <a:lnTo>
                    <a:pt x="447" y="567"/>
                  </a:lnTo>
                  <a:lnTo>
                    <a:pt x="445" y="587"/>
                  </a:lnTo>
                  <a:lnTo>
                    <a:pt x="445" y="599"/>
                  </a:lnTo>
                  <a:lnTo>
                    <a:pt x="445" y="604"/>
                  </a:lnTo>
                  <a:lnTo>
                    <a:pt x="445" y="606"/>
                  </a:lnTo>
                  <a:lnTo>
                    <a:pt x="405" y="634"/>
                  </a:lnTo>
                  <a:lnTo>
                    <a:pt x="382" y="610"/>
                  </a:lnTo>
                  <a:lnTo>
                    <a:pt x="350" y="634"/>
                  </a:lnTo>
                  <a:lnTo>
                    <a:pt x="317" y="638"/>
                  </a:lnTo>
                  <a:lnTo>
                    <a:pt x="274" y="595"/>
                  </a:lnTo>
                  <a:lnTo>
                    <a:pt x="234" y="638"/>
                  </a:lnTo>
                  <a:lnTo>
                    <a:pt x="185" y="622"/>
                  </a:lnTo>
                  <a:lnTo>
                    <a:pt x="146" y="565"/>
                  </a:lnTo>
                  <a:lnTo>
                    <a:pt x="140" y="514"/>
                  </a:lnTo>
                  <a:lnTo>
                    <a:pt x="91" y="514"/>
                  </a:lnTo>
                  <a:lnTo>
                    <a:pt x="77" y="453"/>
                  </a:lnTo>
                  <a:lnTo>
                    <a:pt x="0" y="394"/>
                  </a:lnTo>
                  <a:lnTo>
                    <a:pt x="18" y="333"/>
                  </a:lnTo>
                  <a:lnTo>
                    <a:pt x="77" y="272"/>
                  </a:lnTo>
                  <a:lnTo>
                    <a:pt x="106" y="199"/>
                  </a:lnTo>
                  <a:lnTo>
                    <a:pt x="134" y="156"/>
                  </a:lnTo>
                  <a:lnTo>
                    <a:pt x="165" y="144"/>
                  </a:lnTo>
                  <a:lnTo>
                    <a:pt x="144" y="101"/>
                  </a:lnTo>
                  <a:lnTo>
                    <a:pt x="183" y="51"/>
                  </a:lnTo>
                  <a:lnTo>
                    <a:pt x="179" y="8"/>
                  </a:lnTo>
                  <a:lnTo>
                    <a:pt x="224" y="0"/>
                  </a:lnTo>
                  <a:lnTo>
                    <a:pt x="252" y="34"/>
                  </a:lnTo>
                  <a:lnTo>
                    <a:pt x="301" y="30"/>
                  </a:lnTo>
                  <a:lnTo>
                    <a:pt x="344" y="20"/>
                  </a:lnTo>
                  <a:lnTo>
                    <a:pt x="384" y="4"/>
                  </a:lnTo>
                  <a:lnTo>
                    <a:pt x="415" y="22"/>
                  </a:lnTo>
                  <a:lnTo>
                    <a:pt x="433" y="44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162" name="Freeform 83"/>
            <p:cNvSpPr>
              <a:spLocks/>
            </p:cNvSpPr>
            <p:nvPr/>
          </p:nvSpPr>
          <p:spPr bwMode="gray">
            <a:xfrm>
              <a:off x="3622" y="2455"/>
              <a:ext cx="383" cy="340"/>
            </a:xfrm>
            <a:custGeom>
              <a:avLst/>
              <a:gdLst>
                <a:gd name="T0" fmla="*/ 67 w 766"/>
                <a:gd name="T1" fmla="*/ 11 h 681"/>
                <a:gd name="T2" fmla="*/ 71 w 766"/>
                <a:gd name="T3" fmla="*/ 13 h 681"/>
                <a:gd name="T4" fmla="*/ 79 w 766"/>
                <a:gd name="T5" fmla="*/ 17 h 681"/>
                <a:gd name="T6" fmla="*/ 85 w 766"/>
                <a:gd name="T7" fmla="*/ 22 h 681"/>
                <a:gd name="T8" fmla="*/ 96 w 766"/>
                <a:gd name="T9" fmla="*/ 25 h 681"/>
                <a:gd name="T10" fmla="*/ 105 w 766"/>
                <a:gd name="T11" fmla="*/ 28 h 681"/>
                <a:gd name="T12" fmla="*/ 110 w 766"/>
                <a:gd name="T13" fmla="*/ 34 h 681"/>
                <a:gd name="T14" fmla="*/ 114 w 766"/>
                <a:gd name="T15" fmla="*/ 41 h 681"/>
                <a:gd name="T16" fmla="*/ 120 w 766"/>
                <a:gd name="T17" fmla="*/ 51 h 681"/>
                <a:gd name="T18" fmla="*/ 126 w 766"/>
                <a:gd name="T19" fmla="*/ 59 h 681"/>
                <a:gd name="T20" fmla="*/ 133 w 766"/>
                <a:gd name="T21" fmla="*/ 69 h 681"/>
                <a:gd name="T22" fmla="*/ 138 w 766"/>
                <a:gd name="T23" fmla="*/ 79 h 681"/>
                <a:gd name="T24" fmla="*/ 138 w 766"/>
                <a:gd name="T25" fmla="*/ 85 h 681"/>
                <a:gd name="T26" fmla="*/ 141 w 766"/>
                <a:gd name="T27" fmla="*/ 92 h 681"/>
                <a:gd name="T28" fmla="*/ 152 w 766"/>
                <a:gd name="T29" fmla="*/ 96 h 681"/>
                <a:gd name="T30" fmla="*/ 162 w 766"/>
                <a:gd name="T31" fmla="*/ 99 h 681"/>
                <a:gd name="T32" fmla="*/ 168 w 766"/>
                <a:gd name="T33" fmla="*/ 106 h 681"/>
                <a:gd name="T34" fmla="*/ 174 w 766"/>
                <a:gd name="T35" fmla="*/ 112 h 681"/>
                <a:gd name="T36" fmla="*/ 179 w 766"/>
                <a:gd name="T37" fmla="*/ 116 h 681"/>
                <a:gd name="T38" fmla="*/ 183 w 766"/>
                <a:gd name="T39" fmla="*/ 121 h 681"/>
                <a:gd name="T40" fmla="*/ 181 w 766"/>
                <a:gd name="T41" fmla="*/ 124 h 681"/>
                <a:gd name="T42" fmla="*/ 173 w 766"/>
                <a:gd name="T43" fmla="*/ 125 h 681"/>
                <a:gd name="T44" fmla="*/ 161 w 766"/>
                <a:gd name="T45" fmla="*/ 124 h 681"/>
                <a:gd name="T46" fmla="*/ 153 w 766"/>
                <a:gd name="T47" fmla="*/ 124 h 681"/>
                <a:gd name="T48" fmla="*/ 153 w 766"/>
                <a:gd name="T49" fmla="*/ 124 h 681"/>
                <a:gd name="T50" fmla="*/ 158 w 766"/>
                <a:gd name="T51" fmla="*/ 126 h 681"/>
                <a:gd name="T52" fmla="*/ 165 w 766"/>
                <a:gd name="T53" fmla="*/ 130 h 681"/>
                <a:gd name="T54" fmla="*/ 168 w 766"/>
                <a:gd name="T55" fmla="*/ 134 h 681"/>
                <a:gd name="T56" fmla="*/ 177 w 766"/>
                <a:gd name="T57" fmla="*/ 139 h 681"/>
                <a:gd name="T58" fmla="*/ 184 w 766"/>
                <a:gd name="T59" fmla="*/ 144 h 681"/>
                <a:gd name="T60" fmla="*/ 189 w 766"/>
                <a:gd name="T61" fmla="*/ 150 h 681"/>
                <a:gd name="T62" fmla="*/ 192 w 766"/>
                <a:gd name="T63" fmla="*/ 155 h 681"/>
                <a:gd name="T64" fmla="*/ 190 w 766"/>
                <a:gd name="T65" fmla="*/ 157 h 681"/>
                <a:gd name="T66" fmla="*/ 183 w 766"/>
                <a:gd name="T67" fmla="*/ 161 h 681"/>
                <a:gd name="T68" fmla="*/ 177 w 766"/>
                <a:gd name="T69" fmla="*/ 164 h 681"/>
                <a:gd name="T70" fmla="*/ 175 w 766"/>
                <a:gd name="T71" fmla="*/ 166 h 681"/>
                <a:gd name="T72" fmla="*/ 173 w 766"/>
                <a:gd name="T73" fmla="*/ 168 h 681"/>
                <a:gd name="T74" fmla="*/ 171 w 766"/>
                <a:gd name="T75" fmla="*/ 169 h 681"/>
                <a:gd name="T76" fmla="*/ 170 w 766"/>
                <a:gd name="T77" fmla="*/ 170 h 681"/>
                <a:gd name="T78" fmla="*/ 158 w 766"/>
                <a:gd name="T79" fmla="*/ 160 h 681"/>
                <a:gd name="T80" fmla="*/ 125 w 766"/>
                <a:gd name="T81" fmla="*/ 167 h 681"/>
                <a:gd name="T82" fmla="*/ 108 w 766"/>
                <a:gd name="T83" fmla="*/ 161 h 681"/>
                <a:gd name="T84" fmla="*/ 89 w 766"/>
                <a:gd name="T85" fmla="*/ 158 h 681"/>
                <a:gd name="T86" fmla="*/ 75 w 766"/>
                <a:gd name="T87" fmla="*/ 148 h 681"/>
                <a:gd name="T88" fmla="*/ 57 w 766"/>
                <a:gd name="T89" fmla="*/ 128 h 681"/>
                <a:gd name="T90" fmla="*/ 49 w 766"/>
                <a:gd name="T91" fmla="*/ 101 h 681"/>
                <a:gd name="T92" fmla="*/ 36 w 766"/>
                <a:gd name="T93" fmla="*/ 67 h 681"/>
                <a:gd name="T94" fmla="*/ 21 w 766"/>
                <a:gd name="T95" fmla="*/ 64 h 681"/>
                <a:gd name="T96" fmla="*/ 0 w 766"/>
                <a:gd name="T97" fmla="*/ 55 h 681"/>
                <a:gd name="T98" fmla="*/ 18 w 766"/>
                <a:gd name="T99" fmla="*/ 31 h 681"/>
                <a:gd name="T100" fmla="*/ 30 w 766"/>
                <a:gd name="T101" fmla="*/ 25 h 681"/>
                <a:gd name="T102" fmla="*/ 51 w 766"/>
                <a:gd name="T103" fmla="*/ 19 h 681"/>
                <a:gd name="T104" fmla="*/ 66 w 766"/>
                <a:gd name="T105" fmla="*/ 0 h 6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66"/>
                <a:gd name="T160" fmla="*/ 0 h 681"/>
                <a:gd name="T161" fmla="*/ 766 w 766"/>
                <a:gd name="T162" fmla="*/ 681 h 6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66" h="681">
                  <a:moveTo>
                    <a:pt x="262" y="0"/>
                  </a:moveTo>
                  <a:lnTo>
                    <a:pt x="266" y="45"/>
                  </a:lnTo>
                  <a:lnTo>
                    <a:pt x="270" y="49"/>
                  </a:lnTo>
                  <a:lnTo>
                    <a:pt x="281" y="55"/>
                  </a:lnTo>
                  <a:lnTo>
                    <a:pt x="297" y="63"/>
                  </a:lnTo>
                  <a:lnTo>
                    <a:pt x="313" y="70"/>
                  </a:lnTo>
                  <a:lnTo>
                    <a:pt x="325" y="78"/>
                  </a:lnTo>
                  <a:lnTo>
                    <a:pt x="340" y="88"/>
                  </a:lnTo>
                  <a:lnTo>
                    <a:pt x="362" y="94"/>
                  </a:lnTo>
                  <a:lnTo>
                    <a:pt x="384" y="100"/>
                  </a:lnTo>
                  <a:lnTo>
                    <a:pt x="402" y="104"/>
                  </a:lnTo>
                  <a:lnTo>
                    <a:pt x="419" y="114"/>
                  </a:lnTo>
                  <a:lnTo>
                    <a:pt x="433" y="124"/>
                  </a:lnTo>
                  <a:lnTo>
                    <a:pt x="441" y="137"/>
                  </a:lnTo>
                  <a:lnTo>
                    <a:pt x="447" y="149"/>
                  </a:lnTo>
                  <a:lnTo>
                    <a:pt x="457" y="165"/>
                  </a:lnTo>
                  <a:lnTo>
                    <a:pt x="470" y="185"/>
                  </a:lnTo>
                  <a:lnTo>
                    <a:pt x="482" y="204"/>
                  </a:lnTo>
                  <a:lnTo>
                    <a:pt x="496" y="222"/>
                  </a:lnTo>
                  <a:lnTo>
                    <a:pt x="506" y="236"/>
                  </a:lnTo>
                  <a:lnTo>
                    <a:pt x="518" y="253"/>
                  </a:lnTo>
                  <a:lnTo>
                    <a:pt x="531" y="277"/>
                  </a:lnTo>
                  <a:lnTo>
                    <a:pt x="543" y="299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1" y="342"/>
                  </a:lnTo>
                  <a:lnTo>
                    <a:pt x="553" y="354"/>
                  </a:lnTo>
                  <a:lnTo>
                    <a:pt x="563" y="368"/>
                  </a:lnTo>
                  <a:lnTo>
                    <a:pt x="583" y="379"/>
                  </a:lnTo>
                  <a:lnTo>
                    <a:pt x="606" y="385"/>
                  </a:lnTo>
                  <a:lnTo>
                    <a:pt x="628" y="391"/>
                  </a:lnTo>
                  <a:lnTo>
                    <a:pt x="646" y="399"/>
                  </a:lnTo>
                  <a:lnTo>
                    <a:pt x="659" y="411"/>
                  </a:lnTo>
                  <a:lnTo>
                    <a:pt x="671" y="427"/>
                  </a:lnTo>
                  <a:lnTo>
                    <a:pt x="681" y="440"/>
                  </a:lnTo>
                  <a:lnTo>
                    <a:pt x="693" y="448"/>
                  </a:lnTo>
                  <a:lnTo>
                    <a:pt x="705" y="454"/>
                  </a:lnTo>
                  <a:lnTo>
                    <a:pt x="716" y="464"/>
                  </a:lnTo>
                  <a:lnTo>
                    <a:pt x="726" y="474"/>
                  </a:lnTo>
                  <a:lnTo>
                    <a:pt x="732" y="486"/>
                  </a:lnTo>
                  <a:lnTo>
                    <a:pt x="732" y="496"/>
                  </a:lnTo>
                  <a:lnTo>
                    <a:pt x="724" y="499"/>
                  </a:lnTo>
                  <a:lnTo>
                    <a:pt x="711" y="501"/>
                  </a:lnTo>
                  <a:lnTo>
                    <a:pt x="689" y="503"/>
                  </a:lnTo>
                  <a:lnTo>
                    <a:pt x="667" y="501"/>
                  </a:lnTo>
                  <a:lnTo>
                    <a:pt x="644" y="499"/>
                  </a:lnTo>
                  <a:lnTo>
                    <a:pt x="624" y="498"/>
                  </a:lnTo>
                  <a:lnTo>
                    <a:pt x="610" y="496"/>
                  </a:lnTo>
                  <a:lnTo>
                    <a:pt x="606" y="496"/>
                  </a:lnTo>
                  <a:lnTo>
                    <a:pt x="610" y="498"/>
                  </a:lnTo>
                  <a:lnTo>
                    <a:pt x="620" y="501"/>
                  </a:lnTo>
                  <a:lnTo>
                    <a:pt x="632" y="507"/>
                  </a:lnTo>
                  <a:lnTo>
                    <a:pt x="646" y="515"/>
                  </a:lnTo>
                  <a:lnTo>
                    <a:pt x="657" y="523"/>
                  </a:lnTo>
                  <a:lnTo>
                    <a:pt x="663" y="531"/>
                  </a:lnTo>
                  <a:lnTo>
                    <a:pt x="671" y="539"/>
                  </a:lnTo>
                  <a:lnTo>
                    <a:pt x="687" y="549"/>
                  </a:lnTo>
                  <a:lnTo>
                    <a:pt x="707" y="559"/>
                  </a:lnTo>
                  <a:lnTo>
                    <a:pt x="724" y="568"/>
                  </a:lnTo>
                  <a:lnTo>
                    <a:pt x="736" y="578"/>
                  </a:lnTo>
                  <a:lnTo>
                    <a:pt x="746" y="590"/>
                  </a:lnTo>
                  <a:lnTo>
                    <a:pt x="754" y="602"/>
                  </a:lnTo>
                  <a:lnTo>
                    <a:pt x="762" y="612"/>
                  </a:lnTo>
                  <a:lnTo>
                    <a:pt x="766" y="622"/>
                  </a:lnTo>
                  <a:lnTo>
                    <a:pt x="766" y="627"/>
                  </a:lnTo>
                  <a:lnTo>
                    <a:pt x="758" y="631"/>
                  </a:lnTo>
                  <a:lnTo>
                    <a:pt x="746" y="639"/>
                  </a:lnTo>
                  <a:lnTo>
                    <a:pt x="730" y="647"/>
                  </a:lnTo>
                  <a:lnTo>
                    <a:pt x="716" y="653"/>
                  </a:lnTo>
                  <a:lnTo>
                    <a:pt x="705" y="659"/>
                  </a:lnTo>
                  <a:lnTo>
                    <a:pt x="699" y="663"/>
                  </a:lnTo>
                  <a:lnTo>
                    <a:pt x="697" y="665"/>
                  </a:lnTo>
                  <a:lnTo>
                    <a:pt x="693" y="669"/>
                  </a:lnTo>
                  <a:lnTo>
                    <a:pt x="689" y="673"/>
                  </a:lnTo>
                  <a:lnTo>
                    <a:pt x="685" y="675"/>
                  </a:lnTo>
                  <a:lnTo>
                    <a:pt x="681" y="677"/>
                  </a:lnTo>
                  <a:lnTo>
                    <a:pt x="679" y="679"/>
                  </a:lnTo>
                  <a:lnTo>
                    <a:pt x="679" y="681"/>
                  </a:lnTo>
                  <a:lnTo>
                    <a:pt x="665" y="663"/>
                  </a:lnTo>
                  <a:lnTo>
                    <a:pt x="632" y="641"/>
                  </a:lnTo>
                  <a:lnTo>
                    <a:pt x="592" y="657"/>
                  </a:lnTo>
                  <a:lnTo>
                    <a:pt x="500" y="671"/>
                  </a:lnTo>
                  <a:lnTo>
                    <a:pt x="472" y="637"/>
                  </a:lnTo>
                  <a:lnTo>
                    <a:pt x="431" y="645"/>
                  </a:lnTo>
                  <a:lnTo>
                    <a:pt x="398" y="651"/>
                  </a:lnTo>
                  <a:lnTo>
                    <a:pt x="356" y="633"/>
                  </a:lnTo>
                  <a:lnTo>
                    <a:pt x="303" y="651"/>
                  </a:lnTo>
                  <a:lnTo>
                    <a:pt x="297" y="592"/>
                  </a:lnTo>
                  <a:lnTo>
                    <a:pt x="242" y="566"/>
                  </a:lnTo>
                  <a:lnTo>
                    <a:pt x="230" y="513"/>
                  </a:lnTo>
                  <a:lnTo>
                    <a:pt x="258" y="470"/>
                  </a:lnTo>
                  <a:lnTo>
                    <a:pt x="197" y="407"/>
                  </a:lnTo>
                  <a:lnTo>
                    <a:pt x="140" y="336"/>
                  </a:lnTo>
                  <a:lnTo>
                    <a:pt x="144" y="269"/>
                  </a:lnTo>
                  <a:lnTo>
                    <a:pt x="112" y="250"/>
                  </a:lnTo>
                  <a:lnTo>
                    <a:pt x="83" y="257"/>
                  </a:lnTo>
                  <a:lnTo>
                    <a:pt x="69" y="222"/>
                  </a:lnTo>
                  <a:lnTo>
                    <a:pt x="0" y="220"/>
                  </a:lnTo>
                  <a:lnTo>
                    <a:pt x="14" y="131"/>
                  </a:lnTo>
                  <a:lnTo>
                    <a:pt x="69" y="124"/>
                  </a:lnTo>
                  <a:lnTo>
                    <a:pt x="81" y="98"/>
                  </a:lnTo>
                  <a:lnTo>
                    <a:pt x="122" y="100"/>
                  </a:lnTo>
                  <a:lnTo>
                    <a:pt x="175" y="76"/>
                  </a:lnTo>
                  <a:lnTo>
                    <a:pt x="203" y="76"/>
                  </a:lnTo>
                  <a:lnTo>
                    <a:pt x="215" y="15"/>
                  </a:lnTo>
                  <a:lnTo>
                    <a:pt x="262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163" name="Freeform 84"/>
            <p:cNvSpPr>
              <a:spLocks/>
            </p:cNvSpPr>
            <p:nvPr/>
          </p:nvSpPr>
          <p:spPr bwMode="gray">
            <a:xfrm>
              <a:off x="3622" y="2455"/>
              <a:ext cx="383" cy="340"/>
            </a:xfrm>
            <a:custGeom>
              <a:avLst/>
              <a:gdLst>
                <a:gd name="T0" fmla="*/ 67 w 766"/>
                <a:gd name="T1" fmla="*/ 11 h 681"/>
                <a:gd name="T2" fmla="*/ 71 w 766"/>
                <a:gd name="T3" fmla="*/ 13 h 681"/>
                <a:gd name="T4" fmla="*/ 79 w 766"/>
                <a:gd name="T5" fmla="*/ 17 h 681"/>
                <a:gd name="T6" fmla="*/ 85 w 766"/>
                <a:gd name="T7" fmla="*/ 22 h 681"/>
                <a:gd name="T8" fmla="*/ 96 w 766"/>
                <a:gd name="T9" fmla="*/ 25 h 681"/>
                <a:gd name="T10" fmla="*/ 105 w 766"/>
                <a:gd name="T11" fmla="*/ 28 h 681"/>
                <a:gd name="T12" fmla="*/ 110 w 766"/>
                <a:gd name="T13" fmla="*/ 34 h 681"/>
                <a:gd name="T14" fmla="*/ 114 w 766"/>
                <a:gd name="T15" fmla="*/ 41 h 681"/>
                <a:gd name="T16" fmla="*/ 120 w 766"/>
                <a:gd name="T17" fmla="*/ 51 h 681"/>
                <a:gd name="T18" fmla="*/ 126 w 766"/>
                <a:gd name="T19" fmla="*/ 59 h 681"/>
                <a:gd name="T20" fmla="*/ 133 w 766"/>
                <a:gd name="T21" fmla="*/ 69 h 681"/>
                <a:gd name="T22" fmla="*/ 138 w 766"/>
                <a:gd name="T23" fmla="*/ 79 h 681"/>
                <a:gd name="T24" fmla="*/ 138 w 766"/>
                <a:gd name="T25" fmla="*/ 85 h 681"/>
                <a:gd name="T26" fmla="*/ 141 w 766"/>
                <a:gd name="T27" fmla="*/ 92 h 681"/>
                <a:gd name="T28" fmla="*/ 152 w 766"/>
                <a:gd name="T29" fmla="*/ 96 h 681"/>
                <a:gd name="T30" fmla="*/ 162 w 766"/>
                <a:gd name="T31" fmla="*/ 99 h 681"/>
                <a:gd name="T32" fmla="*/ 168 w 766"/>
                <a:gd name="T33" fmla="*/ 106 h 681"/>
                <a:gd name="T34" fmla="*/ 174 w 766"/>
                <a:gd name="T35" fmla="*/ 112 h 681"/>
                <a:gd name="T36" fmla="*/ 179 w 766"/>
                <a:gd name="T37" fmla="*/ 116 h 681"/>
                <a:gd name="T38" fmla="*/ 183 w 766"/>
                <a:gd name="T39" fmla="*/ 121 h 681"/>
                <a:gd name="T40" fmla="*/ 181 w 766"/>
                <a:gd name="T41" fmla="*/ 124 h 681"/>
                <a:gd name="T42" fmla="*/ 173 w 766"/>
                <a:gd name="T43" fmla="*/ 125 h 681"/>
                <a:gd name="T44" fmla="*/ 161 w 766"/>
                <a:gd name="T45" fmla="*/ 124 h 681"/>
                <a:gd name="T46" fmla="*/ 153 w 766"/>
                <a:gd name="T47" fmla="*/ 124 h 681"/>
                <a:gd name="T48" fmla="*/ 153 w 766"/>
                <a:gd name="T49" fmla="*/ 124 h 681"/>
                <a:gd name="T50" fmla="*/ 158 w 766"/>
                <a:gd name="T51" fmla="*/ 126 h 681"/>
                <a:gd name="T52" fmla="*/ 165 w 766"/>
                <a:gd name="T53" fmla="*/ 130 h 681"/>
                <a:gd name="T54" fmla="*/ 168 w 766"/>
                <a:gd name="T55" fmla="*/ 134 h 681"/>
                <a:gd name="T56" fmla="*/ 177 w 766"/>
                <a:gd name="T57" fmla="*/ 139 h 681"/>
                <a:gd name="T58" fmla="*/ 184 w 766"/>
                <a:gd name="T59" fmla="*/ 144 h 681"/>
                <a:gd name="T60" fmla="*/ 189 w 766"/>
                <a:gd name="T61" fmla="*/ 150 h 681"/>
                <a:gd name="T62" fmla="*/ 192 w 766"/>
                <a:gd name="T63" fmla="*/ 155 h 681"/>
                <a:gd name="T64" fmla="*/ 190 w 766"/>
                <a:gd name="T65" fmla="*/ 157 h 681"/>
                <a:gd name="T66" fmla="*/ 183 w 766"/>
                <a:gd name="T67" fmla="*/ 161 h 681"/>
                <a:gd name="T68" fmla="*/ 177 w 766"/>
                <a:gd name="T69" fmla="*/ 164 h 681"/>
                <a:gd name="T70" fmla="*/ 175 w 766"/>
                <a:gd name="T71" fmla="*/ 166 h 681"/>
                <a:gd name="T72" fmla="*/ 173 w 766"/>
                <a:gd name="T73" fmla="*/ 168 h 681"/>
                <a:gd name="T74" fmla="*/ 171 w 766"/>
                <a:gd name="T75" fmla="*/ 169 h 681"/>
                <a:gd name="T76" fmla="*/ 170 w 766"/>
                <a:gd name="T77" fmla="*/ 170 h 681"/>
                <a:gd name="T78" fmla="*/ 158 w 766"/>
                <a:gd name="T79" fmla="*/ 160 h 681"/>
                <a:gd name="T80" fmla="*/ 125 w 766"/>
                <a:gd name="T81" fmla="*/ 167 h 681"/>
                <a:gd name="T82" fmla="*/ 108 w 766"/>
                <a:gd name="T83" fmla="*/ 161 h 681"/>
                <a:gd name="T84" fmla="*/ 89 w 766"/>
                <a:gd name="T85" fmla="*/ 158 h 681"/>
                <a:gd name="T86" fmla="*/ 75 w 766"/>
                <a:gd name="T87" fmla="*/ 148 h 681"/>
                <a:gd name="T88" fmla="*/ 57 w 766"/>
                <a:gd name="T89" fmla="*/ 128 h 681"/>
                <a:gd name="T90" fmla="*/ 49 w 766"/>
                <a:gd name="T91" fmla="*/ 101 h 681"/>
                <a:gd name="T92" fmla="*/ 36 w 766"/>
                <a:gd name="T93" fmla="*/ 67 h 681"/>
                <a:gd name="T94" fmla="*/ 21 w 766"/>
                <a:gd name="T95" fmla="*/ 64 h 681"/>
                <a:gd name="T96" fmla="*/ 0 w 766"/>
                <a:gd name="T97" fmla="*/ 55 h 681"/>
                <a:gd name="T98" fmla="*/ 18 w 766"/>
                <a:gd name="T99" fmla="*/ 31 h 681"/>
                <a:gd name="T100" fmla="*/ 30 w 766"/>
                <a:gd name="T101" fmla="*/ 25 h 681"/>
                <a:gd name="T102" fmla="*/ 51 w 766"/>
                <a:gd name="T103" fmla="*/ 19 h 681"/>
                <a:gd name="T104" fmla="*/ 66 w 766"/>
                <a:gd name="T105" fmla="*/ 0 h 6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66"/>
                <a:gd name="T160" fmla="*/ 0 h 681"/>
                <a:gd name="T161" fmla="*/ 766 w 766"/>
                <a:gd name="T162" fmla="*/ 681 h 6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66" h="681">
                  <a:moveTo>
                    <a:pt x="262" y="0"/>
                  </a:moveTo>
                  <a:lnTo>
                    <a:pt x="266" y="45"/>
                  </a:lnTo>
                  <a:lnTo>
                    <a:pt x="270" y="49"/>
                  </a:lnTo>
                  <a:lnTo>
                    <a:pt x="281" y="55"/>
                  </a:lnTo>
                  <a:lnTo>
                    <a:pt x="297" y="63"/>
                  </a:lnTo>
                  <a:lnTo>
                    <a:pt x="313" y="70"/>
                  </a:lnTo>
                  <a:lnTo>
                    <a:pt x="325" y="78"/>
                  </a:lnTo>
                  <a:lnTo>
                    <a:pt x="340" y="88"/>
                  </a:lnTo>
                  <a:lnTo>
                    <a:pt x="362" y="94"/>
                  </a:lnTo>
                  <a:lnTo>
                    <a:pt x="384" y="100"/>
                  </a:lnTo>
                  <a:lnTo>
                    <a:pt x="402" y="104"/>
                  </a:lnTo>
                  <a:lnTo>
                    <a:pt x="419" y="114"/>
                  </a:lnTo>
                  <a:lnTo>
                    <a:pt x="433" y="124"/>
                  </a:lnTo>
                  <a:lnTo>
                    <a:pt x="441" y="137"/>
                  </a:lnTo>
                  <a:lnTo>
                    <a:pt x="447" y="149"/>
                  </a:lnTo>
                  <a:lnTo>
                    <a:pt x="457" y="165"/>
                  </a:lnTo>
                  <a:lnTo>
                    <a:pt x="470" y="185"/>
                  </a:lnTo>
                  <a:lnTo>
                    <a:pt x="482" y="204"/>
                  </a:lnTo>
                  <a:lnTo>
                    <a:pt x="496" y="222"/>
                  </a:lnTo>
                  <a:lnTo>
                    <a:pt x="506" y="236"/>
                  </a:lnTo>
                  <a:lnTo>
                    <a:pt x="518" y="253"/>
                  </a:lnTo>
                  <a:lnTo>
                    <a:pt x="531" y="277"/>
                  </a:lnTo>
                  <a:lnTo>
                    <a:pt x="543" y="299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1" y="342"/>
                  </a:lnTo>
                  <a:lnTo>
                    <a:pt x="553" y="354"/>
                  </a:lnTo>
                  <a:lnTo>
                    <a:pt x="563" y="368"/>
                  </a:lnTo>
                  <a:lnTo>
                    <a:pt x="583" y="379"/>
                  </a:lnTo>
                  <a:lnTo>
                    <a:pt x="606" y="385"/>
                  </a:lnTo>
                  <a:lnTo>
                    <a:pt x="628" y="391"/>
                  </a:lnTo>
                  <a:lnTo>
                    <a:pt x="646" y="399"/>
                  </a:lnTo>
                  <a:lnTo>
                    <a:pt x="659" y="411"/>
                  </a:lnTo>
                  <a:lnTo>
                    <a:pt x="671" y="427"/>
                  </a:lnTo>
                  <a:lnTo>
                    <a:pt x="681" y="440"/>
                  </a:lnTo>
                  <a:lnTo>
                    <a:pt x="693" y="448"/>
                  </a:lnTo>
                  <a:lnTo>
                    <a:pt x="705" y="454"/>
                  </a:lnTo>
                  <a:lnTo>
                    <a:pt x="716" y="464"/>
                  </a:lnTo>
                  <a:lnTo>
                    <a:pt x="726" y="474"/>
                  </a:lnTo>
                  <a:lnTo>
                    <a:pt x="732" y="486"/>
                  </a:lnTo>
                  <a:lnTo>
                    <a:pt x="732" y="496"/>
                  </a:lnTo>
                  <a:lnTo>
                    <a:pt x="724" y="499"/>
                  </a:lnTo>
                  <a:lnTo>
                    <a:pt x="711" y="501"/>
                  </a:lnTo>
                  <a:lnTo>
                    <a:pt x="689" y="503"/>
                  </a:lnTo>
                  <a:lnTo>
                    <a:pt x="667" y="501"/>
                  </a:lnTo>
                  <a:lnTo>
                    <a:pt x="644" y="499"/>
                  </a:lnTo>
                  <a:lnTo>
                    <a:pt x="624" y="498"/>
                  </a:lnTo>
                  <a:lnTo>
                    <a:pt x="610" y="496"/>
                  </a:lnTo>
                  <a:lnTo>
                    <a:pt x="606" y="496"/>
                  </a:lnTo>
                  <a:lnTo>
                    <a:pt x="610" y="498"/>
                  </a:lnTo>
                  <a:lnTo>
                    <a:pt x="620" y="501"/>
                  </a:lnTo>
                  <a:lnTo>
                    <a:pt x="632" y="507"/>
                  </a:lnTo>
                  <a:lnTo>
                    <a:pt x="646" y="515"/>
                  </a:lnTo>
                  <a:lnTo>
                    <a:pt x="657" y="523"/>
                  </a:lnTo>
                  <a:lnTo>
                    <a:pt x="663" y="531"/>
                  </a:lnTo>
                  <a:lnTo>
                    <a:pt x="671" y="539"/>
                  </a:lnTo>
                  <a:lnTo>
                    <a:pt x="687" y="549"/>
                  </a:lnTo>
                  <a:lnTo>
                    <a:pt x="707" y="559"/>
                  </a:lnTo>
                  <a:lnTo>
                    <a:pt x="724" y="568"/>
                  </a:lnTo>
                  <a:lnTo>
                    <a:pt x="736" y="578"/>
                  </a:lnTo>
                  <a:lnTo>
                    <a:pt x="746" y="590"/>
                  </a:lnTo>
                  <a:lnTo>
                    <a:pt x="754" y="602"/>
                  </a:lnTo>
                  <a:lnTo>
                    <a:pt x="762" y="612"/>
                  </a:lnTo>
                  <a:lnTo>
                    <a:pt x="766" y="622"/>
                  </a:lnTo>
                  <a:lnTo>
                    <a:pt x="766" y="627"/>
                  </a:lnTo>
                  <a:lnTo>
                    <a:pt x="758" y="631"/>
                  </a:lnTo>
                  <a:lnTo>
                    <a:pt x="746" y="639"/>
                  </a:lnTo>
                  <a:lnTo>
                    <a:pt x="730" y="647"/>
                  </a:lnTo>
                  <a:lnTo>
                    <a:pt x="716" y="653"/>
                  </a:lnTo>
                  <a:lnTo>
                    <a:pt x="705" y="659"/>
                  </a:lnTo>
                  <a:lnTo>
                    <a:pt x="699" y="663"/>
                  </a:lnTo>
                  <a:lnTo>
                    <a:pt x="697" y="665"/>
                  </a:lnTo>
                  <a:lnTo>
                    <a:pt x="693" y="669"/>
                  </a:lnTo>
                  <a:lnTo>
                    <a:pt x="689" y="673"/>
                  </a:lnTo>
                  <a:lnTo>
                    <a:pt x="685" y="675"/>
                  </a:lnTo>
                  <a:lnTo>
                    <a:pt x="681" y="677"/>
                  </a:lnTo>
                  <a:lnTo>
                    <a:pt x="679" y="679"/>
                  </a:lnTo>
                  <a:lnTo>
                    <a:pt x="679" y="681"/>
                  </a:lnTo>
                  <a:lnTo>
                    <a:pt x="665" y="663"/>
                  </a:lnTo>
                  <a:lnTo>
                    <a:pt x="632" y="641"/>
                  </a:lnTo>
                  <a:lnTo>
                    <a:pt x="592" y="657"/>
                  </a:lnTo>
                  <a:lnTo>
                    <a:pt x="500" y="671"/>
                  </a:lnTo>
                  <a:lnTo>
                    <a:pt x="472" y="637"/>
                  </a:lnTo>
                  <a:lnTo>
                    <a:pt x="431" y="645"/>
                  </a:lnTo>
                  <a:lnTo>
                    <a:pt x="398" y="651"/>
                  </a:lnTo>
                  <a:lnTo>
                    <a:pt x="356" y="633"/>
                  </a:lnTo>
                  <a:lnTo>
                    <a:pt x="303" y="651"/>
                  </a:lnTo>
                  <a:lnTo>
                    <a:pt x="297" y="592"/>
                  </a:lnTo>
                  <a:lnTo>
                    <a:pt x="242" y="566"/>
                  </a:lnTo>
                  <a:lnTo>
                    <a:pt x="230" y="513"/>
                  </a:lnTo>
                  <a:lnTo>
                    <a:pt x="258" y="470"/>
                  </a:lnTo>
                  <a:lnTo>
                    <a:pt x="197" y="407"/>
                  </a:lnTo>
                  <a:lnTo>
                    <a:pt x="140" y="336"/>
                  </a:lnTo>
                  <a:lnTo>
                    <a:pt x="144" y="269"/>
                  </a:lnTo>
                  <a:lnTo>
                    <a:pt x="112" y="250"/>
                  </a:lnTo>
                  <a:lnTo>
                    <a:pt x="83" y="257"/>
                  </a:lnTo>
                  <a:lnTo>
                    <a:pt x="69" y="222"/>
                  </a:lnTo>
                  <a:lnTo>
                    <a:pt x="0" y="220"/>
                  </a:lnTo>
                  <a:lnTo>
                    <a:pt x="14" y="131"/>
                  </a:lnTo>
                  <a:lnTo>
                    <a:pt x="69" y="124"/>
                  </a:lnTo>
                  <a:lnTo>
                    <a:pt x="81" y="98"/>
                  </a:lnTo>
                  <a:lnTo>
                    <a:pt x="122" y="100"/>
                  </a:lnTo>
                  <a:lnTo>
                    <a:pt x="175" y="76"/>
                  </a:lnTo>
                  <a:lnTo>
                    <a:pt x="203" y="76"/>
                  </a:lnTo>
                  <a:lnTo>
                    <a:pt x="215" y="15"/>
                  </a:lnTo>
                  <a:lnTo>
                    <a:pt x="262" y="0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164" name="Freeform 85"/>
            <p:cNvSpPr>
              <a:spLocks/>
            </p:cNvSpPr>
            <p:nvPr/>
          </p:nvSpPr>
          <p:spPr bwMode="gray">
            <a:xfrm>
              <a:off x="3848" y="2705"/>
              <a:ext cx="58" cy="77"/>
            </a:xfrm>
            <a:custGeom>
              <a:avLst/>
              <a:gdLst>
                <a:gd name="T0" fmla="*/ 0 w 116"/>
                <a:gd name="T1" fmla="*/ 0 h 156"/>
                <a:gd name="T2" fmla="*/ 1 w 116"/>
                <a:gd name="T3" fmla="*/ 1 h 156"/>
                <a:gd name="T4" fmla="*/ 2 w 116"/>
                <a:gd name="T5" fmla="*/ 4 h 156"/>
                <a:gd name="T6" fmla="*/ 4 w 116"/>
                <a:gd name="T7" fmla="*/ 8 h 156"/>
                <a:gd name="T8" fmla="*/ 5 w 116"/>
                <a:gd name="T9" fmla="*/ 13 h 156"/>
                <a:gd name="T10" fmla="*/ 6 w 116"/>
                <a:gd name="T11" fmla="*/ 16 h 156"/>
                <a:gd name="T12" fmla="*/ 6 w 116"/>
                <a:gd name="T13" fmla="*/ 20 h 156"/>
                <a:gd name="T14" fmla="*/ 8 w 116"/>
                <a:gd name="T15" fmla="*/ 25 h 156"/>
                <a:gd name="T16" fmla="*/ 11 w 116"/>
                <a:gd name="T17" fmla="*/ 30 h 156"/>
                <a:gd name="T18" fmla="*/ 12 w 116"/>
                <a:gd name="T19" fmla="*/ 33 h 156"/>
                <a:gd name="T20" fmla="*/ 13 w 116"/>
                <a:gd name="T21" fmla="*/ 35 h 156"/>
                <a:gd name="T22" fmla="*/ 15 w 116"/>
                <a:gd name="T23" fmla="*/ 36 h 156"/>
                <a:gd name="T24" fmla="*/ 18 w 116"/>
                <a:gd name="T25" fmla="*/ 38 h 156"/>
                <a:gd name="T26" fmla="*/ 21 w 116"/>
                <a:gd name="T27" fmla="*/ 38 h 156"/>
                <a:gd name="T28" fmla="*/ 24 w 116"/>
                <a:gd name="T29" fmla="*/ 38 h 156"/>
                <a:gd name="T30" fmla="*/ 27 w 116"/>
                <a:gd name="T31" fmla="*/ 37 h 156"/>
                <a:gd name="T32" fmla="*/ 29 w 116"/>
                <a:gd name="T33" fmla="*/ 34 h 156"/>
                <a:gd name="T34" fmla="*/ 29 w 116"/>
                <a:gd name="T35" fmla="*/ 30 h 156"/>
                <a:gd name="T36" fmla="*/ 27 w 116"/>
                <a:gd name="T37" fmla="*/ 26 h 156"/>
                <a:gd name="T38" fmla="*/ 24 w 116"/>
                <a:gd name="T39" fmla="*/ 22 h 156"/>
                <a:gd name="T40" fmla="*/ 19 w 116"/>
                <a:gd name="T41" fmla="*/ 19 h 156"/>
                <a:gd name="T42" fmla="*/ 15 w 116"/>
                <a:gd name="T43" fmla="*/ 16 h 156"/>
                <a:gd name="T44" fmla="*/ 11 w 116"/>
                <a:gd name="T45" fmla="*/ 13 h 156"/>
                <a:gd name="T46" fmla="*/ 10 w 116"/>
                <a:gd name="T47" fmla="*/ 11 h 156"/>
                <a:gd name="T48" fmla="*/ 8 w 116"/>
                <a:gd name="T49" fmla="*/ 8 h 156"/>
                <a:gd name="T50" fmla="*/ 6 w 116"/>
                <a:gd name="T51" fmla="*/ 5 h 156"/>
                <a:gd name="T52" fmla="*/ 3 w 116"/>
                <a:gd name="T53" fmla="*/ 3 h 156"/>
                <a:gd name="T54" fmla="*/ 1 w 116"/>
                <a:gd name="T55" fmla="*/ 1 h 156"/>
                <a:gd name="T56" fmla="*/ 0 w 116"/>
                <a:gd name="T57" fmla="*/ 0 h 1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6"/>
                <a:gd name="T88" fmla="*/ 0 h 156"/>
                <a:gd name="T89" fmla="*/ 116 w 116"/>
                <a:gd name="T90" fmla="*/ 156 h 1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6" h="156">
                  <a:moveTo>
                    <a:pt x="0" y="0"/>
                  </a:moveTo>
                  <a:lnTo>
                    <a:pt x="2" y="6"/>
                  </a:lnTo>
                  <a:lnTo>
                    <a:pt x="8" y="18"/>
                  </a:lnTo>
                  <a:lnTo>
                    <a:pt x="13" y="34"/>
                  </a:lnTo>
                  <a:lnTo>
                    <a:pt x="19" y="52"/>
                  </a:lnTo>
                  <a:lnTo>
                    <a:pt x="21" y="65"/>
                  </a:lnTo>
                  <a:lnTo>
                    <a:pt x="23" y="83"/>
                  </a:lnTo>
                  <a:lnTo>
                    <a:pt x="31" y="103"/>
                  </a:lnTo>
                  <a:lnTo>
                    <a:pt x="41" y="121"/>
                  </a:lnTo>
                  <a:lnTo>
                    <a:pt x="47" y="136"/>
                  </a:lnTo>
                  <a:lnTo>
                    <a:pt x="49" y="142"/>
                  </a:lnTo>
                  <a:lnTo>
                    <a:pt x="59" y="148"/>
                  </a:lnTo>
                  <a:lnTo>
                    <a:pt x="69" y="154"/>
                  </a:lnTo>
                  <a:lnTo>
                    <a:pt x="82" y="156"/>
                  </a:lnTo>
                  <a:lnTo>
                    <a:pt x="94" y="156"/>
                  </a:lnTo>
                  <a:lnTo>
                    <a:pt x="106" y="150"/>
                  </a:lnTo>
                  <a:lnTo>
                    <a:pt x="114" y="138"/>
                  </a:lnTo>
                  <a:lnTo>
                    <a:pt x="116" y="123"/>
                  </a:lnTo>
                  <a:lnTo>
                    <a:pt x="108" y="107"/>
                  </a:lnTo>
                  <a:lnTo>
                    <a:pt x="94" y="91"/>
                  </a:lnTo>
                  <a:lnTo>
                    <a:pt x="76" y="77"/>
                  </a:lnTo>
                  <a:lnTo>
                    <a:pt x="59" y="65"/>
                  </a:lnTo>
                  <a:lnTo>
                    <a:pt x="43" y="54"/>
                  </a:lnTo>
                  <a:lnTo>
                    <a:pt x="37" y="46"/>
                  </a:lnTo>
                  <a:lnTo>
                    <a:pt x="31" y="34"/>
                  </a:lnTo>
                  <a:lnTo>
                    <a:pt x="21" y="22"/>
                  </a:lnTo>
                  <a:lnTo>
                    <a:pt x="12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165" name="Freeform 86"/>
            <p:cNvSpPr>
              <a:spLocks/>
            </p:cNvSpPr>
            <p:nvPr/>
          </p:nvSpPr>
          <p:spPr bwMode="gray">
            <a:xfrm>
              <a:off x="3848" y="2705"/>
              <a:ext cx="58" cy="77"/>
            </a:xfrm>
            <a:custGeom>
              <a:avLst/>
              <a:gdLst>
                <a:gd name="T0" fmla="*/ 0 w 116"/>
                <a:gd name="T1" fmla="*/ 0 h 156"/>
                <a:gd name="T2" fmla="*/ 1 w 116"/>
                <a:gd name="T3" fmla="*/ 1 h 156"/>
                <a:gd name="T4" fmla="*/ 2 w 116"/>
                <a:gd name="T5" fmla="*/ 4 h 156"/>
                <a:gd name="T6" fmla="*/ 4 w 116"/>
                <a:gd name="T7" fmla="*/ 8 h 156"/>
                <a:gd name="T8" fmla="*/ 5 w 116"/>
                <a:gd name="T9" fmla="*/ 13 h 156"/>
                <a:gd name="T10" fmla="*/ 6 w 116"/>
                <a:gd name="T11" fmla="*/ 16 h 156"/>
                <a:gd name="T12" fmla="*/ 6 w 116"/>
                <a:gd name="T13" fmla="*/ 20 h 156"/>
                <a:gd name="T14" fmla="*/ 8 w 116"/>
                <a:gd name="T15" fmla="*/ 25 h 156"/>
                <a:gd name="T16" fmla="*/ 11 w 116"/>
                <a:gd name="T17" fmla="*/ 30 h 156"/>
                <a:gd name="T18" fmla="*/ 12 w 116"/>
                <a:gd name="T19" fmla="*/ 33 h 156"/>
                <a:gd name="T20" fmla="*/ 13 w 116"/>
                <a:gd name="T21" fmla="*/ 35 h 156"/>
                <a:gd name="T22" fmla="*/ 15 w 116"/>
                <a:gd name="T23" fmla="*/ 36 h 156"/>
                <a:gd name="T24" fmla="*/ 18 w 116"/>
                <a:gd name="T25" fmla="*/ 38 h 156"/>
                <a:gd name="T26" fmla="*/ 21 w 116"/>
                <a:gd name="T27" fmla="*/ 38 h 156"/>
                <a:gd name="T28" fmla="*/ 24 w 116"/>
                <a:gd name="T29" fmla="*/ 38 h 156"/>
                <a:gd name="T30" fmla="*/ 27 w 116"/>
                <a:gd name="T31" fmla="*/ 37 h 156"/>
                <a:gd name="T32" fmla="*/ 29 w 116"/>
                <a:gd name="T33" fmla="*/ 34 h 156"/>
                <a:gd name="T34" fmla="*/ 29 w 116"/>
                <a:gd name="T35" fmla="*/ 30 h 156"/>
                <a:gd name="T36" fmla="*/ 27 w 116"/>
                <a:gd name="T37" fmla="*/ 26 h 156"/>
                <a:gd name="T38" fmla="*/ 24 w 116"/>
                <a:gd name="T39" fmla="*/ 22 h 156"/>
                <a:gd name="T40" fmla="*/ 19 w 116"/>
                <a:gd name="T41" fmla="*/ 19 h 156"/>
                <a:gd name="T42" fmla="*/ 15 w 116"/>
                <a:gd name="T43" fmla="*/ 16 h 156"/>
                <a:gd name="T44" fmla="*/ 11 w 116"/>
                <a:gd name="T45" fmla="*/ 13 h 156"/>
                <a:gd name="T46" fmla="*/ 10 w 116"/>
                <a:gd name="T47" fmla="*/ 11 h 156"/>
                <a:gd name="T48" fmla="*/ 8 w 116"/>
                <a:gd name="T49" fmla="*/ 8 h 156"/>
                <a:gd name="T50" fmla="*/ 6 w 116"/>
                <a:gd name="T51" fmla="*/ 5 h 156"/>
                <a:gd name="T52" fmla="*/ 3 w 116"/>
                <a:gd name="T53" fmla="*/ 3 h 156"/>
                <a:gd name="T54" fmla="*/ 1 w 116"/>
                <a:gd name="T55" fmla="*/ 1 h 156"/>
                <a:gd name="T56" fmla="*/ 0 w 116"/>
                <a:gd name="T57" fmla="*/ 0 h 1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6"/>
                <a:gd name="T88" fmla="*/ 0 h 156"/>
                <a:gd name="T89" fmla="*/ 116 w 116"/>
                <a:gd name="T90" fmla="*/ 156 h 1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6" h="156">
                  <a:moveTo>
                    <a:pt x="0" y="0"/>
                  </a:moveTo>
                  <a:lnTo>
                    <a:pt x="2" y="6"/>
                  </a:lnTo>
                  <a:lnTo>
                    <a:pt x="8" y="18"/>
                  </a:lnTo>
                  <a:lnTo>
                    <a:pt x="13" y="34"/>
                  </a:lnTo>
                  <a:lnTo>
                    <a:pt x="19" y="52"/>
                  </a:lnTo>
                  <a:lnTo>
                    <a:pt x="21" y="65"/>
                  </a:lnTo>
                  <a:lnTo>
                    <a:pt x="23" y="83"/>
                  </a:lnTo>
                  <a:lnTo>
                    <a:pt x="31" y="103"/>
                  </a:lnTo>
                  <a:lnTo>
                    <a:pt x="41" y="121"/>
                  </a:lnTo>
                  <a:lnTo>
                    <a:pt x="47" y="136"/>
                  </a:lnTo>
                  <a:lnTo>
                    <a:pt x="49" y="142"/>
                  </a:lnTo>
                  <a:lnTo>
                    <a:pt x="59" y="148"/>
                  </a:lnTo>
                  <a:lnTo>
                    <a:pt x="69" y="154"/>
                  </a:lnTo>
                  <a:lnTo>
                    <a:pt x="82" y="156"/>
                  </a:lnTo>
                  <a:lnTo>
                    <a:pt x="94" y="156"/>
                  </a:lnTo>
                  <a:lnTo>
                    <a:pt x="106" y="150"/>
                  </a:lnTo>
                  <a:lnTo>
                    <a:pt x="114" y="138"/>
                  </a:lnTo>
                  <a:lnTo>
                    <a:pt x="116" y="123"/>
                  </a:lnTo>
                  <a:lnTo>
                    <a:pt x="108" y="107"/>
                  </a:lnTo>
                  <a:lnTo>
                    <a:pt x="94" y="91"/>
                  </a:lnTo>
                  <a:lnTo>
                    <a:pt x="76" y="77"/>
                  </a:lnTo>
                  <a:lnTo>
                    <a:pt x="59" y="65"/>
                  </a:lnTo>
                  <a:lnTo>
                    <a:pt x="43" y="54"/>
                  </a:lnTo>
                  <a:lnTo>
                    <a:pt x="37" y="46"/>
                  </a:lnTo>
                  <a:lnTo>
                    <a:pt x="31" y="34"/>
                  </a:lnTo>
                  <a:lnTo>
                    <a:pt x="21" y="22"/>
                  </a:lnTo>
                  <a:lnTo>
                    <a:pt x="12" y="12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166" name="Freeform 87"/>
            <p:cNvSpPr>
              <a:spLocks/>
            </p:cNvSpPr>
            <p:nvPr/>
          </p:nvSpPr>
          <p:spPr bwMode="gray">
            <a:xfrm>
              <a:off x="3714" y="2597"/>
              <a:ext cx="37" cy="32"/>
            </a:xfrm>
            <a:custGeom>
              <a:avLst/>
              <a:gdLst>
                <a:gd name="T0" fmla="*/ 0 w 75"/>
                <a:gd name="T1" fmla="*/ 12 h 63"/>
                <a:gd name="T2" fmla="*/ 8 w 75"/>
                <a:gd name="T3" fmla="*/ 0 h 63"/>
                <a:gd name="T4" fmla="*/ 18 w 75"/>
                <a:gd name="T5" fmla="*/ 4 h 63"/>
                <a:gd name="T6" fmla="*/ 18 w 75"/>
                <a:gd name="T7" fmla="*/ 13 h 63"/>
                <a:gd name="T8" fmla="*/ 8 w 75"/>
                <a:gd name="T9" fmla="*/ 16 h 63"/>
                <a:gd name="T10" fmla="*/ 0 w 75"/>
                <a:gd name="T11" fmla="*/ 12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63"/>
                <a:gd name="T20" fmla="*/ 75 w 75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63">
                  <a:moveTo>
                    <a:pt x="0" y="45"/>
                  </a:moveTo>
                  <a:lnTo>
                    <a:pt x="33" y="0"/>
                  </a:lnTo>
                  <a:lnTo>
                    <a:pt x="73" y="14"/>
                  </a:lnTo>
                  <a:lnTo>
                    <a:pt x="75" y="49"/>
                  </a:lnTo>
                  <a:lnTo>
                    <a:pt x="32" y="63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167" name="Freeform 88"/>
            <p:cNvSpPr>
              <a:spLocks/>
            </p:cNvSpPr>
            <p:nvPr/>
          </p:nvSpPr>
          <p:spPr bwMode="gray">
            <a:xfrm>
              <a:off x="3714" y="2597"/>
              <a:ext cx="37" cy="32"/>
            </a:xfrm>
            <a:custGeom>
              <a:avLst/>
              <a:gdLst>
                <a:gd name="T0" fmla="*/ 0 w 75"/>
                <a:gd name="T1" fmla="*/ 12 h 63"/>
                <a:gd name="T2" fmla="*/ 8 w 75"/>
                <a:gd name="T3" fmla="*/ 0 h 63"/>
                <a:gd name="T4" fmla="*/ 18 w 75"/>
                <a:gd name="T5" fmla="*/ 4 h 63"/>
                <a:gd name="T6" fmla="*/ 18 w 75"/>
                <a:gd name="T7" fmla="*/ 13 h 63"/>
                <a:gd name="T8" fmla="*/ 8 w 75"/>
                <a:gd name="T9" fmla="*/ 16 h 63"/>
                <a:gd name="T10" fmla="*/ 0 w 75"/>
                <a:gd name="T11" fmla="*/ 12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63"/>
                <a:gd name="T20" fmla="*/ 75 w 75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63">
                  <a:moveTo>
                    <a:pt x="0" y="45"/>
                  </a:moveTo>
                  <a:lnTo>
                    <a:pt x="33" y="0"/>
                  </a:lnTo>
                  <a:lnTo>
                    <a:pt x="73" y="14"/>
                  </a:lnTo>
                  <a:lnTo>
                    <a:pt x="75" y="49"/>
                  </a:lnTo>
                  <a:lnTo>
                    <a:pt x="32" y="63"/>
                  </a:lnTo>
                  <a:lnTo>
                    <a:pt x="0" y="45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168" name="Freeform 89"/>
            <p:cNvSpPr>
              <a:spLocks/>
            </p:cNvSpPr>
            <p:nvPr/>
          </p:nvSpPr>
          <p:spPr bwMode="gray">
            <a:xfrm>
              <a:off x="3768" y="2614"/>
              <a:ext cx="37" cy="52"/>
            </a:xfrm>
            <a:custGeom>
              <a:avLst/>
              <a:gdLst>
                <a:gd name="T0" fmla="*/ 0 w 73"/>
                <a:gd name="T1" fmla="*/ 10 h 105"/>
                <a:gd name="T2" fmla="*/ 9 w 73"/>
                <a:gd name="T3" fmla="*/ 0 h 105"/>
                <a:gd name="T4" fmla="*/ 16 w 73"/>
                <a:gd name="T5" fmla="*/ 12 h 105"/>
                <a:gd name="T6" fmla="*/ 19 w 73"/>
                <a:gd name="T7" fmla="*/ 26 h 105"/>
                <a:gd name="T8" fmla="*/ 9 w 73"/>
                <a:gd name="T9" fmla="*/ 19 h 105"/>
                <a:gd name="T10" fmla="*/ 0 w 73"/>
                <a:gd name="T11" fmla="*/ 1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105"/>
                <a:gd name="T20" fmla="*/ 73 w 73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105">
                  <a:moveTo>
                    <a:pt x="0" y="40"/>
                  </a:moveTo>
                  <a:lnTo>
                    <a:pt x="34" y="0"/>
                  </a:lnTo>
                  <a:lnTo>
                    <a:pt x="63" y="48"/>
                  </a:lnTo>
                  <a:lnTo>
                    <a:pt x="73" y="105"/>
                  </a:lnTo>
                  <a:lnTo>
                    <a:pt x="34" y="77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169" name="Freeform 90"/>
            <p:cNvSpPr>
              <a:spLocks/>
            </p:cNvSpPr>
            <p:nvPr/>
          </p:nvSpPr>
          <p:spPr bwMode="gray">
            <a:xfrm>
              <a:off x="3768" y="2614"/>
              <a:ext cx="37" cy="52"/>
            </a:xfrm>
            <a:custGeom>
              <a:avLst/>
              <a:gdLst>
                <a:gd name="T0" fmla="*/ 0 w 73"/>
                <a:gd name="T1" fmla="*/ 10 h 105"/>
                <a:gd name="T2" fmla="*/ 9 w 73"/>
                <a:gd name="T3" fmla="*/ 0 h 105"/>
                <a:gd name="T4" fmla="*/ 16 w 73"/>
                <a:gd name="T5" fmla="*/ 12 h 105"/>
                <a:gd name="T6" fmla="*/ 19 w 73"/>
                <a:gd name="T7" fmla="*/ 26 h 105"/>
                <a:gd name="T8" fmla="*/ 9 w 73"/>
                <a:gd name="T9" fmla="*/ 19 h 105"/>
                <a:gd name="T10" fmla="*/ 0 w 73"/>
                <a:gd name="T11" fmla="*/ 1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105"/>
                <a:gd name="T20" fmla="*/ 73 w 73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105">
                  <a:moveTo>
                    <a:pt x="0" y="40"/>
                  </a:moveTo>
                  <a:lnTo>
                    <a:pt x="34" y="0"/>
                  </a:lnTo>
                  <a:lnTo>
                    <a:pt x="63" y="48"/>
                  </a:lnTo>
                  <a:lnTo>
                    <a:pt x="73" y="105"/>
                  </a:lnTo>
                  <a:lnTo>
                    <a:pt x="34" y="77"/>
                  </a:lnTo>
                  <a:lnTo>
                    <a:pt x="0" y="40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170" name="Freeform 91"/>
            <p:cNvSpPr>
              <a:spLocks/>
            </p:cNvSpPr>
            <p:nvPr/>
          </p:nvSpPr>
          <p:spPr bwMode="gray">
            <a:xfrm>
              <a:off x="3451" y="2207"/>
              <a:ext cx="493" cy="331"/>
            </a:xfrm>
            <a:custGeom>
              <a:avLst/>
              <a:gdLst>
                <a:gd name="T0" fmla="*/ 81 w 987"/>
                <a:gd name="T1" fmla="*/ 0 h 663"/>
                <a:gd name="T2" fmla="*/ 88 w 987"/>
                <a:gd name="T3" fmla="*/ 3 h 663"/>
                <a:gd name="T4" fmla="*/ 96 w 987"/>
                <a:gd name="T5" fmla="*/ 5 h 663"/>
                <a:gd name="T6" fmla="*/ 103 w 987"/>
                <a:gd name="T7" fmla="*/ 2 h 663"/>
                <a:gd name="T8" fmla="*/ 111 w 987"/>
                <a:gd name="T9" fmla="*/ 0 h 663"/>
                <a:gd name="T10" fmla="*/ 119 w 987"/>
                <a:gd name="T11" fmla="*/ 5 h 663"/>
                <a:gd name="T12" fmla="*/ 125 w 987"/>
                <a:gd name="T13" fmla="*/ 15 h 663"/>
                <a:gd name="T14" fmla="*/ 126 w 987"/>
                <a:gd name="T15" fmla="*/ 24 h 663"/>
                <a:gd name="T16" fmla="*/ 128 w 987"/>
                <a:gd name="T17" fmla="*/ 32 h 663"/>
                <a:gd name="T18" fmla="*/ 133 w 987"/>
                <a:gd name="T19" fmla="*/ 37 h 663"/>
                <a:gd name="T20" fmla="*/ 141 w 987"/>
                <a:gd name="T21" fmla="*/ 39 h 663"/>
                <a:gd name="T22" fmla="*/ 149 w 987"/>
                <a:gd name="T23" fmla="*/ 38 h 663"/>
                <a:gd name="T24" fmla="*/ 154 w 987"/>
                <a:gd name="T25" fmla="*/ 33 h 663"/>
                <a:gd name="T26" fmla="*/ 160 w 987"/>
                <a:gd name="T27" fmla="*/ 24 h 663"/>
                <a:gd name="T28" fmla="*/ 167 w 987"/>
                <a:gd name="T29" fmla="*/ 15 h 663"/>
                <a:gd name="T30" fmla="*/ 175 w 987"/>
                <a:gd name="T31" fmla="*/ 6 h 663"/>
                <a:gd name="T32" fmla="*/ 184 w 987"/>
                <a:gd name="T33" fmla="*/ 2 h 663"/>
                <a:gd name="T34" fmla="*/ 191 w 987"/>
                <a:gd name="T35" fmla="*/ 4 h 663"/>
                <a:gd name="T36" fmla="*/ 200 w 987"/>
                <a:gd name="T37" fmla="*/ 9 h 663"/>
                <a:gd name="T38" fmla="*/ 212 w 987"/>
                <a:gd name="T39" fmla="*/ 11 h 663"/>
                <a:gd name="T40" fmla="*/ 224 w 987"/>
                <a:gd name="T41" fmla="*/ 9 h 663"/>
                <a:gd name="T42" fmla="*/ 234 w 987"/>
                <a:gd name="T43" fmla="*/ 7 h 663"/>
                <a:gd name="T44" fmla="*/ 241 w 987"/>
                <a:gd name="T45" fmla="*/ 5 h 663"/>
                <a:gd name="T46" fmla="*/ 246 w 987"/>
                <a:gd name="T47" fmla="*/ 5 h 663"/>
                <a:gd name="T48" fmla="*/ 246 w 987"/>
                <a:gd name="T49" fmla="*/ 12 h 663"/>
                <a:gd name="T50" fmla="*/ 245 w 987"/>
                <a:gd name="T51" fmla="*/ 23 h 663"/>
                <a:gd name="T52" fmla="*/ 243 w 987"/>
                <a:gd name="T53" fmla="*/ 31 h 663"/>
                <a:gd name="T54" fmla="*/ 237 w 987"/>
                <a:gd name="T55" fmla="*/ 32 h 663"/>
                <a:gd name="T56" fmla="*/ 231 w 987"/>
                <a:gd name="T57" fmla="*/ 31 h 663"/>
                <a:gd name="T58" fmla="*/ 225 w 987"/>
                <a:gd name="T59" fmla="*/ 32 h 663"/>
                <a:gd name="T60" fmla="*/ 216 w 987"/>
                <a:gd name="T61" fmla="*/ 41 h 663"/>
                <a:gd name="T62" fmla="*/ 205 w 987"/>
                <a:gd name="T63" fmla="*/ 49 h 663"/>
                <a:gd name="T64" fmla="*/ 198 w 987"/>
                <a:gd name="T65" fmla="*/ 51 h 663"/>
                <a:gd name="T66" fmla="*/ 191 w 987"/>
                <a:gd name="T67" fmla="*/ 52 h 663"/>
                <a:gd name="T68" fmla="*/ 189 w 987"/>
                <a:gd name="T69" fmla="*/ 55 h 663"/>
                <a:gd name="T70" fmla="*/ 191 w 987"/>
                <a:gd name="T71" fmla="*/ 63 h 663"/>
                <a:gd name="T72" fmla="*/ 190 w 987"/>
                <a:gd name="T73" fmla="*/ 72 h 663"/>
                <a:gd name="T74" fmla="*/ 185 w 987"/>
                <a:gd name="T75" fmla="*/ 77 h 663"/>
                <a:gd name="T76" fmla="*/ 177 w 987"/>
                <a:gd name="T77" fmla="*/ 79 h 663"/>
                <a:gd name="T78" fmla="*/ 171 w 987"/>
                <a:gd name="T79" fmla="*/ 79 h 663"/>
                <a:gd name="T80" fmla="*/ 170 w 987"/>
                <a:gd name="T81" fmla="*/ 84 h 663"/>
                <a:gd name="T82" fmla="*/ 170 w 987"/>
                <a:gd name="T83" fmla="*/ 93 h 663"/>
                <a:gd name="T84" fmla="*/ 168 w 987"/>
                <a:gd name="T85" fmla="*/ 101 h 663"/>
                <a:gd name="T86" fmla="*/ 163 w 987"/>
                <a:gd name="T87" fmla="*/ 106 h 663"/>
                <a:gd name="T88" fmla="*/ 157 w 987"/>
                <a:gd name="T89" fmla="*/ 111 h 663"/>
                <a:gd name="T90" fmla="*/ 155 w 987"/>
                <a:gd name="T91" fmla="*/ 118 h 663"/>
                <a:gd name="T92" fmla="*/ 152 w 987"/>
                <a:gd name="T93" fmla="*/ 123 h 663"/>
                <a:gd name="T94" fmla="*/ 139 w 987"/>
                <a:gd name="T95" fmla="*/ 127 h 663"/>
                <a:gd name="T96" fmla="*/ 129 w 987"/>
                <a:gd name="T97" fmla="*/ 143 h 663"/>
                <a:gd name="T98" fmla="*/ 106 w 987"/>
                <a:gd name="T99" fmla="*/ 148 h 663"/>
                <a:gd name="T100" fmla="*/ 89 w 987"/>
                <a:gd name="T101" fmla="*/ 156 h 663"/>
                <a:gd name="T102" fmla="*/ 66 w 987"/>
                <a:gd name="T103" fmla="*/ 144 h 663"/>
                <a:gd name="T104" fmla="*/ 52 w 987"/>
                <a:gd name="T105" fmla="*/ 160 h 663"/>
                <a:gd name="T106" fmla="*/ 13 w 987"/>
                <a:gd name="T107" fmla="*/ 152 h 663"/>
                <a:gd name="T108" fmla="*/ 0 w 987"/>
                <a:gd name="T109" fmla="*/ 140 h 663"/>
                <a:gd name="T110" fmla="*/ 14 w 987"/>
                <a:gd name="T111" fmla="*/ 98 h 663"/>
                <a:gd name="T112" fmla="*/ 8 w 987"/>
                <a:gd name="T113" fmla="*/ 78 h 663"/>
                <a:gd name="T114" fmla="*/ 26 w 987"/>
                <a:gd name="T115" fmla="*/ 45 h 663"/>
                <a:gd name="T116" fmla="*/ 50 w 987"/>
                <a:gd name="T117" fmla="*/ 22 h 663"/>
                <a:gd name="T118" fmla="*/ 80 w 987"/>
                <a:gd name="T119" fmla="*/ 0 h 6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87"/>
                <a:gd name="T181" fmla="*/ 0 h 663"/>
                <a:gd name="T182" fmla="*/ 987 w 987"/>
                <a:gd name="T183" fmla="*/ 663 h 66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87" h="663">
                  <a:moveTo>
                    <a:pt x="323" y="0"/>
                  </a:moveTo>
                  <a:lnTo>
                    <a:pt x="327" y="2"/>
                  </a:lnTo>
                  <a:lnTo>
                    <a:pt x="339" y="7"/>
                  </a:lnTo>
                  <a:lnTo>
                    <a:pt x="353" y="13"/>
                  </a:lnTo>
                  <a:lnTo>
                    <a:pt x="369" y="19"/>
                  </a:lnTo>
                  <a:lnTo>
                    <a:pt x="384" y="21"/>
                  </a:lnTo>
                  <a:lnTo>
                    <a:pt x="398" y="19"/>
                  </a:lnTo>
                  <a:lnTo>
                    <a:pt x="414" y="9"/>
                  </a:lnTo>
                  <a:lnTo>
                    <a:pt x="432" y="2"/>
                  </a:lnTo>
                  <a:lnTo>
                    <a:pt x="447" y="2"/>
                  </a:lnTo>
                  <a:lnTo>
                    <a:pt x="463" y="7"/>
                  </a:lnTo>
                  <a:lnTo>
                    <a:pt x="479" y="23"/>
                  </a:lnTo>
                  <a:lnTo>
                    <a:pt x="493" y="43"/>
                  </a:lnTo>
                  <a:lnTo>
                    <a:pt x="500" y="63"/>
                  </a:lnTo>
                  <a:lnTo>
                    <a:pt x="504" y="82"/>
                  </a:lnTo>
                  <a:lnTo>
                    <a:pt x="504" y="98"/>
                  </a:lnTo>
                  <a:lnTo>
                    <a:pt x="508" y="114"/>
                  </a:lnTo>
                  <a:lnTo>
                    <a:pt x="512" y="129"/>
                  </a:lnTo>
                  <a:lnTo>
                    <a:pt x="522" y="143"/>
                  </a:lnTo>
                  <a:lnTo>
                    <a:pt x="534" y="151"/>
                  </a:lnTo>
                  <a:lnTo>
                    <a:pt x="550" y="155"/>
                  </a:lnTo>
                  <a:lnTo>
                    <a:pt x="567" y="157"/>
                  </a:lnTo>
                  <a:lnTo>
                    <a:pt x="585" y="157"/>
                  </a:lnTo>
                  <a:lnTo>
                    <a:pt x="599" y="153"/>
                  </a:lnTo>
                  <a:lnTo>
                    <a:pt x="609" y="147"/>
                  </a:lnTo>
                  <a:lnTo>
                    <a:pt x="617" y="133"/>
                  </a:lnTo>
                  <a:lnTo>
                    <a:pt x="628" y="116"/>
                  </a:lnTo>
                  <a:lnTo>
                    <a:pt x="642" y="96"/>
                  </a:lnTo>
                  <a:lnTo>
                    <a:pt x="656" y="76"/>
                  </a:lnTo>
                  <a:lnTo>
                    <a:pt x="668" y="61"/>
                  </a:lnTo>
                  <a:lnTo>
                    <a:pt x="683" y="43"/>
                  </a:lnTo>
                  <a:lnTo>
                    <a:pt x="703" y="27"/>
                  </a:lnTo>
                  <a:lnTo>
                    <a:pt x="723" y="15"/>
                  </a:lnTo>
                  <a:lnTo>
                    <a:pt x="737" y="9"/>
                  </a:lnTo>
                  <a:lnTo>
                    <a:pt x="748" y="11"/>
                  </a:lnTo>
                  <a:lnTo>
                    <a:pt x="764" y="19"/>
                  </a:lnTo>
                  <a:lnTo>
                    <a:pt x="782" y="27"/>
                  </a:lnTo>
                  <a:lnTo>
                    <a:pt x="802" y="37"/>
                  </a:lnTo>
                  <a:lnTo>
                    <a:pt x="823" y="45"/>
                  </a:lnTo>
                  <a:lnTo>
                    <a:pt x="851" y="47"/>
                  </a:lnTo>
                  <a:lnTo>
                    <a:pt x="874" y="43"/>
                  </a:lnTo>
                  <a:lnTo>
                    <a:pt x="896" y="37"/>
                  </a:lnTo>
                  <a:lnTo>
                    <a:pt x="920" y="33"/>
                  </a:lnTo>
                  <a:lnTo>
                    <a:pt x="937" y="29"/>
                  </a:lnTo>
                  <a:lnTo>
                    <a:pt x="953" y="25"/>
                  </a:lnTo>
                  <a:lnTo>
                    <a:pt x="967" y="21"/>
                  </a:lnTo>
                  <a:lnTo>
                    <a:pt x="979" y="19"/>
                  </a:lnTo>
                  <a:lnTo>
                    <a:pt x="985" y="21"/>
                  </a:lnTo>
                  <a:lnTo>
                    <a:pt x="987" y="31"/>
                  </a:lnTo>
                  <a:lnTo>
                    <a:pt x="987" y="51"/>
                  </a:lnTo>
                  <a:lnTo>
                    <a:pt x="985" y="70"/>
                  </a:lnTo>
                  <a:lnTo>
                    <a:pt x="983" y="92"/>
                  </a:lnTo>
                  <a:lnTo>
                    <a:pt x="979" y="112"/>
                  </a:lnTo>
                  <a:lnTo>
                    <a:pt x="973" y="124"/>
                  </a:lnTo>
                  <a:lnTo>
                    <a:pt x="963" y="128"/>
                  </a:lnTo>
                  <a:lnTo>
                    <a:pt x="951" y="128"/>
                  </a:lnTo>
                  <a:lnTo>
                    <a:pt x="937" y="126"/>
                  </a:lnTo>
                  <a:lnTo>
                    <a:pt x="926" y="124"/>
                  </a:lnTo>
                  <a:lnTo>
                    <a:pt x="912" y="126"/>
                  </a:lnTo>
                  <a:lnTo>
                    <a:pt x="902" y="131"/>
                  </a:lnTo>
                  <a:lnTo>
                    <a:pt x="886" y="147"/>
                  </a:lnTo>
                  <a:lnTo>
                    <a:pt x="865" y="167"/>
                  </a:lnTo>
                  <a:lnTo>
                    <a:pt x="843" y="185"/>
                  </a:lnTo>
                  <a:lnTo>
                    <a:pt x="821" y="198"/>
                  </a:lnTo>
                  <a:lnTo>
                    <a:pt x="807" y="204"/>
                  </a:lnTo>
                  <a:lnTo>
                    <a:pt x="792" y="206"/>
                  </a:lnTo>
                  <a:lnTo>
                    <a:pt x="778" y="206"/>
                  </a:lnTo>
                  <a:lnTo>
                    <a:pt x="766" y="208"/>
                  </a:lnTo>
                  <a:lnTo>
                    <a:pt x="760" y="212"/>
                  </a:lnTo>
                  <a:lnTo>
                    <a:pt x="758" y="222"/>
                  </a:lnTo>
                  <a:lnTo>
                    <a:pt x="762" y="236"/>
                  </a:lnTo>
                  <a:lnTo>
                    <a:pt x="764" y="253"/>
                  </a:lnTo>
                  <a:lnTo>
                    <a:pt x="764" y="271"/>
                  </a:lnTo>
                  <a:lnTo>
                    <a:pt x="760" y="289"/>
                  </a:lnTo>
                  <a:lnTo>
                    <a:pt x="754" y="303"/>
                  </a:lnTo>
                  <a:lnTo>
                    <a:pt x="743" y="311"/>
                  </a:lnTo>
                  <a:lnTo>
                    <a:pt x="725" y="316"/>
                  </a:lnTo>
                  <a:lnTo>
                    <a:pt x="709" y="316"/>
                  </a:lnTo>
                  <a:lnTo>
                    <a:pt x="695" y="316"/>
                  </a:lnTo>
                  <a:lnTo>
                    <a:pt x="685" y="318"/>
                  </a:lnTo>
                  <a:lnTo>
                    <a:pt x="682" y="326"/>
                  </a:lnTo>
                  <a:lnTo>
                    <a:pt x="682" y="338"/>
                  </a:lnTo>
                  <a:lnTo>
                    <a:pt x="682" y="356"/>
                  </a:lnTo>
                  <a:lnTo>
                    <a:pt x="682" y="374"/>
                  </a:lnTo>
                  <a:lnTo>
                    <a:pt x="680" y="391"/>
                  </a:lnTo>
                  <a:lnTo>
                    <a:pt x="674" y="405"/>
                  </a:lnTo>
                  <a:lnTo>
                    <a:pt x="668" y="415"/>
                  </a:lnTo>
                  <a:lnTo>
                    <a:pt x="654" y="425"/>
                  </a:lnTo>
                  <a:lnTo>
                    <a:pt x="640" y="433"/>
                  </a:lnTo>
                  <a:lnTo>
                    <a:pt x="630" y="444"/>
                  </a:lnTo>
                  <a:lnTo>
                    <a:pt x="626" y="458"/>
                  </a:lnTo>
                  <a:lnTo>
                    <a:pt x="622" y="474"/>
                  </a:lnTo>
                  <a:lnTo>
                    <a:pt x="617" y="486"/>
                  </a:lnTo>
                  <a:lnTo>
                    <a:pt x="609" y="494"/>
                  </a:lnTo>
                  <a:lnTo>
                    <a:pt x="605" y="496"/>
                  </a:lnTo>
                  <a:lnTo>
                    <a:pt x="558" y="511"/>
                  </a:lnTo>
                  <a:lnTo>
                    <a:pt x="546" y="572"/>
                  </a:lnTo>
                  <a:lnTo>
                    <a:pt x="518" y="572"/>
                  </a:lnTo>
                  <a:lnTo>
                    <a:pt x="461" y="598"/>
                  </a:lnTo>
                  <a:lnTo>
                    <a:pt x="424" y="594"/>
                  </a:lnTo>
                  <a:lnTo>
                    <a:pt x="412" y="620"/>
                  </a:lnTo>
                  <a:lnTo>
                    <a:pt x="357" y="627"/>
                  </a:lnTo>
                  <a:lnTo>
                    <a:pt x="327" y="643"/>
                  </a:lnTo>
                  <a:lnTo>
                    <a:pt x="266" y="578"/>
                  </a:lnTo>
                  <a:lnTo>
                    <a:pt x="229" y="596"/>
                  </a:lnTo>
                  <a:lnTo>
                    <a:pt x="209" y="643"/>
                  </a:lnTo>
                  <a:lnTo>
                    <a:pt x="105" y="663"/>
                  </a:lnTo>
                  <a:lnTo>
                    <a:pt x="54" y="610"/>
                  </a:lnTo>
                  <a:lnTo>
                    <a:pt x="4" y="612"/>
                  </a:lnTo>
                  <a:lnTo>
                    <a:pt x="0" y="562"/>
                  </a:lnTo>
                  <a:lnTo>
                    <a:pt x="69" y="482"/>
                  </a:lnTo>
                  <a:lnTo>
                    <a:pt x="59" y="395"/>
                  </a:lnTo>
                  <a:lnTo>
                    <a:pt x="28" y="350"/>
                  </a:lnTo>
                  <a:lnTo>
                    <a:pt x="32" y="313"/>
                  </a:lnTo>
                  <a:lnTo>
                    <a:pt x="87" y="265"/>
                  </a:lnTo>
                  <a:lnTo>
                    <a:pt x="107" y="181"/>
                  </a:lnTo>
                  <a:lnTo>
                    <a:pt x="168" y="143"/>
                  </a:lnTo>
                  <a:lnTo>
                    <a:pt x="201" y="88"/>
                  </a:lnTo>
                  <a:lnTo>
                    <a:pt x="266" y="84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171" name="Freeform 92"/>
            <p:cNvSpPr>
              <a:spLocks/>
            </p:cNvSpPr>
            <p:nvPr/>
          </p:nvSpPr>
          <p:spPr bwMode="gray">
            <a:xfrm>
              <a:off x="3451" y="2207"/>
              <a:ext cx="493" cy="331"/>
            </a:xfrm>
            <a:custGeom>
              <a:avLst/>
              <a:gdLst>
                <a:gd name="T0" fmla="*/ 81 w 987"/>
                <a:gd name="T1" fmla="*/ 0 h 663"/>
                <a:gd name="T2" fmla="*/ 88 w 987"/>
                <a:gd name="T3" fmla="*/ 3 h 663"/>
                <a:gd name="T4" fmla="*/ 96 w 987"/>
                <a:gd name="T5" fmla="*/ 5 h 663"/>
                <a:gd name="T6" fmla="*/ 103 w 987"/>
                <a:gd name="T7" fmla="*/ 2 h 663"/>
                <a:gd name="T8" fmla="*/ 111 w 987"/>
                <a:gd name="T9" fmla="*/ 0 h 663"/>
                <a:gd name="T10" fmla="*/ 119 w 987"/>
                <a:gd name="T11" fmla="*/ 5 h 663"/>
                <a:gd name="T12" fmla="*/ 125 w 987"/>
                <a:gd name="T13" fmla="*/ 15 h 663"/>
                <a:gd name="T14" fmla="*/ 126 w 987"/>
                <a:gd name="T15" fmla="*/ 24 h 663"/>
                <a:gd name="T16" fmla="*/ 128 w 987"/>
                <a:gd name="T17" fmla="*/ 32 h 663"/>
                <a:gd name="T18" fmla="*/ 133 w 987"/>
                <a:gd name="T19" fmla="*/ 37 h 663"/>
                <a:gd name="T20" fmla="*/ 141 w 987"/>
                <a:gd name="T21" fmla="*/ 39 h 663"/>
                <a:gd name="T22" fmla="*/ 149 w 987"/>
                <a:gd name="T23" fmla="*/ 38 h 663"/>
                <a:gd name="T24" fmla="*/ 154 w 987"/>
                <a:gd name="T25" fmla="*/ 33 h 663"/>
                <a:gd name="T26" fmla="*/ 160 w 987"/>
                <a:gd name="T27" fmla="*/ 24 h 663"/>
                <a:gd name="T28" fmla="*/ 167 w 987"/>
                <a:gd name="T29" fmla="*/ 15 h 663"/>
                <a:gd name="T30" fmla="*/ 175 w 987"/>
                <a:gd name="T31" fmla="*/ 6 h 663"/>
                <a:gd name="T32" fmla="*/ 184 w 987"/>
                <a:gd name="T33" fmla="*/ 2 h 663"/>
                <a:gd name="T34" fmla="*/ 191 w 987"/>
                <a:gd name="T35" fmla="*/ 4 h 663"/>
                <a:gd name="T36" fmla="*/ 200 w 987"/>
                <a:gd name="T37" fmla="*/ 9 h 663"/>
                <a:gd name="T38" fmla="*/ 212 w 987"/>
                <a:gd name="T39" fmla="*/ 11 h 663"/>
                <a:gd name="T40" fmla="*/ 224 w 987"/>
                <a:gd name="T41" fmla="*/ 9 h 663"/>
                <a:gd name="T42" fmla="*/ 234 w 987"/>
                <a:gd name="T43" fmla="*/ 7 h 663"/>
                <a:gd name="T44" fmla="*/ 241 w 987"/>
                <a:gd name="T45" fmla="*/ 5 h 663"/>
                <a:gd name="T46" fmla="*/ 246 w 987"/>
                <a:gd name="T47" fmla="*/ 5 h 663"/>
                <a:gd name="T48" fmla="*/ 246 w 987"/>
                <a:gd name="T49" fmla="*/ 12 h 663"/>
                <a:gd name="T50" fmla="*/ 245 w 987"/>
                <a:gd name="T51" fmla="*/ 23 h 663"/>
                <a:gd name="T52" fmla="*/ 243 w 987"/>
                <a:gd name="T53" fmla="*/ 31 h 663"/>
                <a:gd name="T54" fmla="*/ 237 w 987"/>
                <a:gd name="T55" fmla="*/ 32 h 663"/>
                <a:gd name="T56" fmla="*/ 231 w 987"/>
                <a:gd name="T57" fmla="*/ 31 h 663"/>
                <a:gd name="T58" fmla="*/ 225 w 987"/>
                <a:gd name="T59" fmla="*/ 32 h 663"/>
                <a:gd name="T60" fmla="*/ 216 w 987"/>
                <a:gd name="T61" fmla="*/ 41 h 663"/>
                <a:gd name="T62" fmla="*/ 205 w 987"/>
                <a:gd name="T63" fmla="*/ 49 h 663"/>
                <a:gd name="T64" fmla="*/ 198 w 987"/>
                <a:gd name="T65" fmla="*/ 51 h 663"/>
                <a:gd name="T66" fmla="*/ 191 w 987"/>
                <a:gd name="T67" fmla="*/ 52 h 663"/>
                <a:gd name="T68" fmla="*/ 189 w 987"/>
                <a:gd name="T69" fmla="*/ 55 h 663"/>
                <a:gd name="T70" fmla="*/ 191 w 987"/>
                <a:gd name="T71" fmla="*/ 63 h 663"/>
                <a:gd name="T72" fmla="*/ 190 w 987"/>
                <a:gd name="T73" fmla="*/ 72 h 663"/>
                <a:gd name="T74" fmla="*/ 185 w 987"/>
                <a:gd name="T75" fmla="*/ 77 h 663"/>
                <a:gd name="T76" fmla="*/ 177 w 987"/>
                <a:gd name="T77" fmla="*/ 79 h 663"/>
                <a:gd name="T78" fmla="*/ 171 w 987"/>
                <a:gd name="T79" fmla="*/ 79 h 663"/>
                <a:gd name="T80" fmla="*/ 170 w 987"/>
                <a:gd name="T81" fmla="*/ 84 h 663"/>
                <a:gd name="T82" fmla="*/ 170 w 987"/>
                <a:gd name="T83" fmla="*/ 93 h 663"/>
                <a:gd name="T84" fmla="*/ 168 w 987"/>
                <a:gd name="T85" fmla="*/ 101 h 663"/>
                <a:gd name="T86" fmla="*/ 163 w 987"/>
                <a:gd name="T87" fmla="*/ 106 h 663"/>
                <a:gd name="T88" fmla="*/ 157 w 987"/>
                <a:gd name="T89" fmla="*/ 111 h 663"/>
                <a:gd name="T90" fmla="*/ 155 w 987"/>
                <a:gd name="T91" fmla="*/ 118 h 663"/>
                <a:gd name="T92" fmla="*/ 152 w 987"/>
                <a:gd name="T93" fmla="*/ 123 h 663"/>
                <a:gd name="T94" fmla="*/ 139 w 987"/>
                <a:gd name="T95" fmla="*/ 127 h 663"/>
                <a:gd name="T96" fmla="*/ 129 w 987"/>
                <a:gd name="T97" fmla="*/ 143 h 663"/>
                <a:gd name="T98" fmla="*/ 106 w 987"/>
                <a:gd name="T99" fmla="*/ 148 h 663"/>
                <a:gd name="T100" fmla="*/ 89 w 987"/>
                <a:gd name="T101" fmla="*/ 156 h 663"/>
                <a:gd name="T102" fmla="*/ 66 w 987"/>
                <a:gd name="T103" fmla="*/ 144 h 663"/>
                <a:gd name="T104" fmla="*/ 52 w 987"/>
                <a:gd name="T105" fmla="*/ 160 h 663"/>
                <a:gd name="T106" fmla="*/ 13 w 987"/>
                <a:gd name="T107" fmla="*/ 152 h 663"/>
                <a:gd name="T108" fmla="*/ 0 w 987"/>
                <a:gd name="T109" fmla="*/ 140 h 663"/>
                <a:gd name="T110" fmla="*/ 14 w 987"/>
                <a:gd name="T111" fmla="*/ 98 h 663"/>
                <a:gd name="T112" fmla="*/ 8 w 987"/>
                <a:gd name="T113" fmla="*/ 78 h 663"/>
                <a:gd name="T114" fmla="*/ 26 w 987"/>
                <a:gd name="T115" fmla="*/ 45 h 663"/>
                <a:gd name="T116" fmla="*/ 50 w 987"/>
                <a:gd name="T117" fmla="*/ 22 h 663"/>
                <a:gd name="T118" fmla="*/ 80 w 987"/>
                <a:gd name="T119" fmla="*/ 0 h 6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87"/>
                <a:gd name="T181" fmla="*/ 0 h 663"/>
                <a:gd name="T182" fmla="*/ 987 w 987"/>
                <a:gd name="T183" fmla="*/ 663 h 66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87" h="663">
                  <a:moveTo>
                    <a:pt x="323" y="0"/>
                  </a:moveTo>
                  <a:lnTo>
                    <a:pt x="327" y="2"/>
                  </a:lnTo>
                  <a:lnTo>
                    <a:pt x="339" y="7"/>
                  </a:lnTo>
                  <a:lnTo>
                    <a:pt x="353" y="13"/>
                  </a:lnTo>
                  <a:lnTo>
                    <a:pt x="369" y="19"/>
                  </a:lnTo>
                  <a:lnTo>
                    <a:pt x="384" y="21"/>
                  </a:lnTo>
                  <a:lnTo>
                    <a:pt x="398" y="19"/>
                  </a:lnTo>
                  <a:lnTo>
                    <a:pt x="414" y="9"/>
                  </a:lnTo>
                  <a:lnTo>
                    <a:pt x="432" y="2"/>
                  </a:lnTo>
                  <a:lnTo>
                    <a:pt x="447" y="2"/>
                  </a:lnTo>
                  <a:lnTo>
                    <a:pt x="463" y="7"/>
                  </a:lnTo>
                  <a:lnTo>
                    <a:pt x="479" y="23"/>
                  </a:lnTo>
                  <a:lnTo>
                    <a:pt x="493" y="43"/>
                  </a:lnTo>
                  <a:lnTo>
                    <a:pt x="500" y="63"/>
                  </a:lnTo>
                  <a:lnTo>
                    <a:pt x="504" y="82"/>
                  </a:lnTo>
                  <a:lnTo>
                    <a:pt x="504" y="98"/>
                  </a:lnTo>
                  <a:lnTo>
                    <a:pt x="508" y="114"/>
                  </a:lnTo>
                  <a:lnTo>
                    <a:pt x="512" y="129"/>
                  </a:lnTo>
                  <a:lnTo>
                    <a:pt x="522" y="143"/>
                  </a:lnTo>
                  <a:lnTo>
                    <a:pt x="534" y="151"/>
                  </a:lnTo>
                  <a:lnTo>
                    <a:pt x="550" y="155"/>
                  </a:lnTo>
                  <a:lnTo>
                    <a:pt x="567" y="157"/>
                  </a:lnTo>
                  <a:lnTo>
                    <a:pt x="585" y="157"/>
                  </a:lnTo>
                  <a:lnTo>
                    <a:pt x="599" y="153"/>
                  </a:lnTo>
                  <a:lnTo>
                    <a:pt x="609" y="147"/>
                  </a:lnTo>
                  <a:lnTo>
                    <a:pt x="617" y="133"/>
                  </a:lnTo>
                  <a:lnTo>
                    <a:pt x="628" y="116"/>
                  </a:lnTo>
                  <a:lnTo>
                    <a:pt x="642" y="96"/>
                  </a:lnTo>
                  <a:lnTo>
                    <a:pt x="656" y="76"/>
                  </a:lnTo>
                  <a:lnTo>
                    <a:pt x="668" y="61"/>
                  </a:lnTo>
                  <a:lnTo>
                    <a:pt x="683" y="43"/>
                  </a:lnTo>
                  <a:lnTo>
                    <a:pt x="703" y="27"/>
                  </a:lnTo>
                  <a:lnTo>
                    <a:pt x="723" y="15"/>
                  </a:lnTo>
                  <a:lnTo>
                    <a:pt x="737" y="9"/>
                  </a:lnTo>
                  <a:lnTo>
                    <a:pt x="748" y="11"/>
                  </a:lnTo>
                  <a:lnTo>
                    <a:pt x="764" y="19"/>
                  </a:lnTo>
                  <a:lnTo>
                    <a:pt x="782" y="27"/>
                  </a:lnTo>
                  <a:lnTo>
                    <a:pt x="802" y="37"/>
                  </a:lnTo>
                  <a:lnTo>
                    <a:pt x="823" y="45"/>
                  </a:lnTo>
                  <a:lnTo>
                    <a:pt x="851" y="47"/>
                  </a:lnTo>
                  <a:lnTo>
                    <a:pt x="874" y="43"/>
                  </a:lnTo>
                  <a:lnTo>
                    <a:pt x="896" y="37"/>
                  </a:lnTo>
                  <a:lnTo>
                    <a:pt x="920" y="33"/>
                  </a:lnTo>
                  <a:lnTo>
                    <a:pt x="937" y="29"/>
                  </a:lnTo>
                  <a:lnTo>
                    <a:pt x="953" y="25"/>
                  </a:lnTo>
                  <a:lnTo>
                    <a:pt x="967" y="21"/>
                  </a:lnTo>
                  <a:lnTo>
                    <a:pt x="979" y="19"/>
                  </a:lnTo>
                  <a:lnTo>
                    <a:pt x="985" y="21"/>
                  </a:lnTo>
                  <a:lnTo>
                    <a:pt x="987" y="31"/>
                  </a:lnTo>
                  <a:lnTo>
                    <a:pt x="987" y="51"/>
                  </a:lnTo>
                  <a:lnTo>
                    <a:pt x="985" y="70"/>
                  </a:lnTo>
                  <a:lnTo>
                    <a:pt x="983" y="92"/>
                  </a:lnTo>
                  <a:lnTo>
                    <a:pt x="979" y="112"/>
                  </a:lnTo>
                  <a:lnTo>
                    <a:pt x="973" y="124"/>
                  </a:lnTo>
                  <a:lnTo>
                    <a:pt x="963" y="128"/>
                  </a:lnTo>
                  <a:lnTo>
                    <a:pt x="951" y="128"/>
                  </a:lnTo>
                  <a:lnTo>
                    <a:pt x="937" y="126"/>
                  </a:lnTo>
                  <a:lnTo>
                    <a:pt x="926" y="124"/>
                  </a:lnTo>
                  <a:lnTo>
                    <a:pt x="912" y="126"/>
                  </a:lnTo>
                  <a:lnTo>
                    <a:pt x="902" y="131"/>
                  </a:lnTo>
                  <a:lnTo>
                    <a:pt x="886" y="147"/>
                  </a:lnTo>
                  <a:lnTo>
                    <a:pt x="865" y="167"/>
                  </a:lnTo>
                  <a:lnTo>
                    <a:pt x="843" y="185"/>
                  </a:lnTo>
                  <a:lnTo>
                    <a:pt x="821" y="198"/>
                  </a:lnTo>
                  <a:lnTo>
                    <a:pt x="807" y="204"/>
                  </a:lnTo>
                  <a:lnTo>
                    <a:pt x="792" y="206"/>
                  </a:lnTo>
                  <a:lnTo>
                    <a:pt x="778" y="206"/>
                  </a:lnTo>
                  <a:lnTo>
                    <a:pt x="766" y="208"/>
                  </a:lnTo>
                  <a:lnTo>
                    <a:pt x="760" y="212"/>
                  </a:lnTo>
                  <a:lnTo>
                    <a:pt x="758" y="222"/>
                  </a:lnTo>
                  <a:lnTo>
                    <a:pt x="762" y="236"/>
                  </a:lnTo>
                  <a:lnTo>
                    <a:pt x="764" y="253"/>
                  </a:lnTo>
                  <a:lnTo>
                    <a:pt x="764" y="271"/>
                  </a:lnTo>
                  <a:lnTo>
                    <a:pt x="760" y="289"/>
                  </a:lnTo>
                  <a:lnTo>
                    <a:pt x="754" y="303"/>
                  </a:lnTo>
                  <a:lnTo>
                    <a:pt x="743" y="311"/>
                  </a:lnTo>
                  <a:lnTo>
                    <a:pt x="725" y="316"/>
                  </a:lnTo>
                  <a:lnTo>
                    <a:pt x="709" y="316"/>
                  </a:lnTo>
                  <a:lnTo>
                    <a:pt x="695" y="316"/>
                  </a:lnTo>
                  <a:lnTo>
                    <a:pt x="685" y="318"/>
                  </a:lnTo>
                  <a:lnTo>
                    <a:pt x="682" y="326"/>
                  </a:lnTo>
                  <a:lnTo>
                    <a:pt x="682" y="338"/>
                  </a:lnTo>
                  <a:lnTo>
                    <a:pt x="682" y="356"/>
                  </a:lnTo>
                  <a:lnTo>
                    <a:pt x="682" y="374"/>
                  </a:lnTo>
                  <a:lnTo>
                    <a:pt x="680" y="391"/>
                  </a:lnTo>
                  <a:lnTo>
                    <a:pt x="674" y="405"/>
                  </a:lnTo>
                  <a:lnTo>
                    <a:pt x="668" y="415"/>
                  </a:lnTo>
                  <a:lnTo>
                    <a:pt x="654" y="425"/>
                  </a:lnTo>
                  <a:lnTo>
                    <a:pt x="640" y="433"/>
                  </a:lnTo>
                  <a:lnTo>
                    <a:pt x="630" y="444"/>
                  </a:lnTo>
                  <a:lnTo>
                    <a:pt x="626" y="458"/>
                  </a:lnTo>
                  <a:lnTo>
                    <a:pt x="622" y="474"/>
                  </a:lnTo>
                  <a:lnTo>
                    <a:pt x="617" y="486"/>
                  </a:lnTo>
                  <a:lnTo>
                    <a:pt x="609" y="494"/>
                  </a:lnTo>
                  <a:lnTo>
                    <a:pt x="605" y="496"/>
                  </a:lnTo>
                  <a:lnTo>
                    <a:pt x="558" y="511"/>
                  </a:lnTo>
                  <a:lnTo>
                    <a:pt x="546" y="572"/>
                  </a:lnTo>
                  <a:lnTo>
                    <a:pt x="518" y="572"/>
                  </a:lnTo>
                  <a:lnTo>
                    <a:pt x="461" y="598"/>
                  </a:lnTo>
                  <a:lnTo>
                    <a:pt x="424" y="594"/>
                  </a:lnTo>
                  <a:lnTo>
                    <a:pt x="412" y="620"/>
                  </a:lnTo>
                  <a:lnTo>
                    <a:pt x="357" y="627"/>
                  </a:lnTo>
                  <a:lnTo>
                    <a:pt x="327" y="643"/>
                  </a:lnTo>
                  <a:lnTo>
                    <a:pt x="266" y="578"/>
                  </a:lnTo>
                  <a:lnTo>
                    <a:pt x="229" y="596"/>
                  </a:lnTo>
                  <a:lnTo>
                    <a:pt x="209" y="643"/>
                  </a:lnTo>
                  <a:lnTo>
                    <a:pt x="105" y="663"/>
                  </a:lnTo>
                  <a:lnTo>
                    <a:pt x="54" y="610"/>
                  </a:lnTo>
                  <a:lnTo>
                    <a:pt x="4" y="612"/>
                  </a:lnTo>
                  <a:lnTo>
                    <a:pt x="0" y="562"/>
                  </a:lnTo>
                  <a:lnTo>
                    <a:pt x="69" y="482"/>
                  </a:lnTo>
                  <a:lnTo>
                    <a:pt x="59" y="395"/>
                  </a:lnTo>
                  <a:lnTo>
                    <a:pt x="28" y="350"/>
                  </a:lnTo>
                  <a:lnTo>
                    <a:pt x="32" y="313"/>
                  </a:lnTo>
                  <a:lnTo>
                    <a:pt x="87" y="265"/>
                  </a:lnTo>
                  <a:lnTo>
                    <a:pt x="107" y="181"/>
                  </a:lnTo>
                  <a:lnTo>
                    <a:pt x="168" y="143"/>
                  </a:lnTo>
                  <a:lnTo>
                    <a:pt x="201" y="88"/>
                  </a:lnTo>
                  <a:lnTo>
                    <a:pt x="266" y="84"/>
                  </a:lnTo>
                  <a:lnTo>
                    <a:pt x="323" y="0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172" name="Freeform 93"/>
            <p:cNvSpPr>
              <a:spLocks/>
            </p:cNvSpPr>
            <p:nvPr/>
          </p:nvSpPr>
          <p:spPr bwMode="gray">
            <a:xfrm>
              <a:off x="3322" y="1838"/>
              <a:ext cx="400" cy="580"/>
            </a:xfrm>
            <a:custGeom>
              <a:avLst/>
              <a:gdLst>
                <a:gd name="T0" fmla="*/ 199 w 799"/>
                <a:gd name="T1" fmla="*/ 103 h 1161"/>
                <a:gd name="T2" fmla="*/ 194 w 799"/>
                <a:gd name="T3" fmla="*/ 108 h 1161"/>
                <a:gd name="T4" fmla="*/ 187 w 799"/>
                <a:gd name="T5" fmla="*/ 114 h 1161"/>
                <a:gd name="T6" fmla="*/ 185 w 799"/>
                <a:gd name="T7" fmla="*/ 121 h 1161"/>
                <a:gd name="T8" fmla="*/ 185 w 799"/>
                <a:gd name="T9" fmla="*/ 129 h 1161"/>
                <a:gd name="T10" fmla="*/ 182 w 799"/>
                <a:gd name="T11" fmla="*/ 137 h 1161"/>
                <a:gd name="T12" fmla="*/ 171 w 799"/>
                <a:gd name="T13" fmla="*/ 142 h 1161"/>
                <a:gd name="T14" fmla="*/ 162 w 799"/>
                <a:gd name="T15" fmla="*/ 146 h 1161"/>
                <a:gd name="T16" fmla="*/ 156 w 799"/>
                <a:gd name="T17" fmla="*/ 146 h 1161"/>
                <a:gd name="T18" fmla="*/ 149 w 799"/>
                <a:gd name="T19" fmla="*/ 145 h 1161"/>
                <a:gd name="T20" fmla="*/ 145 w 799"/>
                <a:gd name="T21" fmla="*/ 144 h 1161"/>
                <a:gd name="T22" fmla="*/ 140 w 799"/>
                <a:gd name="T23" fmla="*/ 169 h 1161"/>
                <a:gd name="T24" fmla="*/ 145 w 799"/>
                <a:gd name="T25" fmla="*/ 184 h 1161"/>
                <a:gd name="T26" fmla="*/ 115 w 799"/>
                <a:gd name="T27" fmla="*/ 206 h 1161"/>
                <a:gd name="T28" fmla="*/ 92 w 799"/>
                <a:gd name="T29" fmla="*/ 229 h 1161"/>
                <a:gd name="T30" fmla="*/ 73 w 799"/>
                <a:gd name="T31" fmla="*/ 262 h 1161"/>
                <a:gd name="T32" fmla="*/ 79 w 799"/>
                <a:gd name="T33" fmla="*/ 283 h 1161"/>
                <a:gd name="T34" fmla="*/ 61 w 799"/>
                <a:gd name="T35" fmla="*/ 290 h 1161"/>
                <a:gd name="T36" fmla="*/ 20 w 799"/>
                <a:gd name="T37" fmla="*/ 284 h 1161"/>
                <a:gd name="T38" fmla="*/ 12 w 799"/>
                <a:gd name="T39" fmla="*/ 265 h 1161"/>
                <a:gd name="T40" fmla="*/ 17 w 799"/>
                <a:gd name="T41" fmla="*/ 247 h 1161"/>
                <a:gd name="T42" fmla="*/ 21 w 799"/>
                <a:gd name="T43" fmla="*/ 214 h 1161"/>
                <a:gd name="T44" fmla="*/ 3 w 799"/>
                <a:gd name="T45" fmla="*/ 187 h 1161"/>
                <a:gd name="T46" fmla="*/ 12 w 799"/>
                <a:gd name="T47" fmla="*/ 169 h 1161"/>
                <a:gd name="T48" fmla="*/ 29 w 799"/>
                <a:gd name="T49" fmla="*/ 148 h 1161"/>
                <a:gd name="T50" fmla="*/ 13 w 799"/>
                <a:gd name="T51" fmla="*/ 132 h 1161"/>
                <a:gd name="T52" fmla="*/ 24 w 799"/>
                <a:gd name="T53" fmla="*/ 116 h 1161"/>
                <a:gd name="T54" fmla="*/ 0 w 799"/>
                <a:gd name="T55" fmla="*/ 84 h 1161"/>
                <a:gd name="T56" fmla="*/ 1 w 799"/>
                <a:gd name="T57" fmla="*/ 68 h 1161"/>
                <a:gd name="T58" fmla="*/ 11 w 799"/>
                <a:gd name="T59" fmla="*/ 45 h 1161"/>
                <a:gd name="T60" fmla="*/ 29 w 799"/>
                <a:gd name="T61" fmla="*/ 36 h 1161"/>
                <a:gd name="T62" fmla="*/ 45 w 799"/>
                <a:gd name="T63" fmla="*/ 55 h 1161"/>
                <a:gd name="T64" fmla="*/ 68 w 799"/>
                <a:gd name="T65" fmla="*/ 41 h 1161"/>
                <a:gd name="T66" fmla="*/ 81 w 799"/>
                <a:gd name="T67" fmla="*/ 35 h 1161"/>
                <a:gd name="T68" fmla="*/ 88 w 799"/>
                <a:gd name="T69" fmla="*/ 14 h 1161"/>
                <a:gd name="T70" fmla="*/ 105 w 799"/>
                <a:gd name="T71" fmla="*/ 8 h 1161"/>
                <a:gd name="T72" fmla="*/ 116 w 799"/>
                <a:gd name="T73" fmla="*/ 4 h 1161"/>
                <a:gd name="T74" fmla="*/ 124 w 799"/>
                <a:gd name="T75" fmla="*/ 16 h 1161"/>
                <a:gd name="T76" fmla="*/ 128 w 799"/>
                <a:gd name="T77" fmla="*/ 21 h 1161"/>
                <a:gd name="T78" fmla="*/ 131 w 799"/>
                <a:gd name="T79" fmla="*/ 26 h 1161"/>
                <a:gd name="T80" fmla="*/ 132 w 799"/>
                <a:gd name="T81" fmla="*/ 28 h 1161"/>
                <a:gd name="T82" fmla="*/ 133 w 799"/>
                <a:gd name="T83" fmla="*/ 34 h 1161"/>
                <a:gd name="T84" fmla="*/ 135 w 799"/>
                <a:gd name="T85" fmla="*/ 40 h 1161"/>
                <a:gd name="T86" fmla="*/ 147 w 799"/>
                <a:gd name="T87" fmla="*/ 52 h 1161"/>
                <a:gd name="T88" fmla="*/ 166 w 799"/>
                <a:gd name="T89" fmla="*/ 58 h 1161"/>
                <a:gd name="T90" fmla="*/ 174 w 799"/>
                <a:gd name="T91" fmla="*/ 77 h 1161"/>
                <a:gd name="T92" fmla="*/ 194 w 799"/>
                <a:gd name="T93" fmla="*/ 97 h 11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99"/>
                <a:gd name="T142" fmla="*/ 0 h 1161"/>
                <a:gd name="T143" fmla="*/ 799 w 799"/>
                <a:gd name="T144" fmla="*/ 1161 h 116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99" h="1161">
                  <a:moveTo>
                    <a:pt x="799" y="413"/>
                  </a:moveTo>
                  <a:lnTo>
                    <a:pt x="795" y="415"/>
                  </a:lnTo>
                  <a:lnTo>
                    <a:pt x="785" y="423"/>
                  </a:lnTo>
                  <a:lnTo>
                    <a:pt x="773" y="433"/>
                  </a:lnTo>
                  <a:lnTo>
                    <a:pt x="759" y="444"/>
                  </a:lnTo>
                  <a:lnTo>
                    <a:pt x="748" y="458"/>
                  </a:lnTo>
                  <a:lnTo>
                    <a:pt x="740" y="468"/>
                  </a:lnTo>
                  <a:lnTo>
                    <a:pt x="738" y="484"/>
                  </a:lnTo>
                  <a:lnTo>
                    <a:pt x="738" y="499"/>
                  </a:lnTo>
                  <a:lnTo>
                    <a:pt x="738" y="517"/>
                  </a:lnTo>
                  <a:lnTo>
                    <a:pt x="734" y="535"/>
                  </a:lnTo>
                  <a:lnTo>
                    <a:pt x="726" y="549"/>
                  </a:lnTo>
                  <a:lnTo>
                    <a:pt x="706" y="560"/>
                  </a:lnTo>
                  <a:lnTo>
                    <a:pt x="683" y="570"/>
                  </a:lnTo>
                  <a:lnTo>
                    <a:pt x="661" y="578"/>
                  </a:lnTo>
                  <a:lnTo>
                    <a:pt x="645" y="584"/>
                  </a:lnTo>
                  <a:lnTo>
                    <a:pt x="635" y="588"/>
                  </a:lnTo>
                  <a:lnTo>
                    <a:pt x="622" y="586"/>
                  </a:lnTo>
                  <a:lnTo>
                    <a:pt x="608" y="584"/>
                  </a:lnTo>
                  <a:lnTo>
                    <a:pt x="594" y="580"/>
                  </a:lnTo>
                  <a:lnTo>
                    <a:pt x="584" y="576"/>
                  </a:lnTo>
                  <a:lnTo>
                    <a:pt x="580" y="576"/>
                  </a:lnTo>
                  <a:lnTo>
                    <a:pt x="561" y="618"/>
                  </a:lnTo>
                  <a:lnTo>
                    <a:pt x="557" y="679"/>
                  </a:lnTo>
                  <a:lnTo>
                    <a:pt x="568" y="718"/>
                  </a:lnTo>
                  <a:lnTo>
                    <a:pt x="580" y="738"/>
                  </a:lnTo>
                  <a:lnTo>
                    <a:pt x="523" y="822"/>
                  </a:lnTo>
                  <a:lnTo>
                    <a:pt x="458" y="826"/>
                  </a:lnTo>
                  <a:lnTo>
                    <a:pt x="425" y="881"/>
                  </a:lnTo>
                  <a:lnTo>
                    <a:pt x="368" y="919"/>
                  </a:lnTo>
                  <a:lnTo>
                    <a:pt x="344" y="1003"/>
                  </a:lnTo>
                  <a:lnTo>
                    <a:pt x="289" y="1051"/>
                  </a:lnTo>
                  <a:lnTo>
                    <a:pt x="285" y="1088"/>
                  </a:lnTo>
                  <a:lnTo>
                    <a:pt x="316" y="1133"/>
                  </a:lnTo>
                  <a:lnTo>
                    <a:pt x="318" y="1147"/>
                  </a:lnTo>
                  <a:lnTo>
                    <a:pt x="244" y="1161"/>
                  </a:lnTo>
                  <a:lnTo>
                    <a:pt x="139" y="1145"/>
                  </a:lnTo>
                  <a:lnTo>
                    <a:pt x="80" y="1137"/>
                  </a:lnTo>
                  <a:lnTo>
                    <a:pt x="41" y="1100"/>
                  </a:lnTo>
                  <a:lnTo>
                    <a:pt x="45" y="1060"/>
                  </a:lnTo>
                  <a:lnTo>
                    <a:pt x="72" y="1025"/>
                  </a:lnTo>
                  <a:lnTo>
                    <a:pt x="66" y="990"/>
                  </a:lnTo>
                  <a:lnTo>
                    <a:pt x="96" y="929"/>
                  </a:lnTo>
                  <a:lnTo>
                    <a:pt x="82" y="858"/>
                  </a:lnTo>
                  <a:lnTo>
                    <a:pt x="7" y="820"/>
                  </a:lnTo>
                  <a:lnTo>
                    <a:pt x="9" y="749"/>
                  </a:lnTo>
                  <a:lnTo>
                    <a:pt x="41" y="718"/>
                  </a:lnTo>
                  <a:lnTo>
                    <a:pt x="47" y="677"/>
                  </a:lnTo>
                  <a:lnTo>
                    <a:pt x="88" y="665"/>
                  </a:lnTo>
                  <a:lnTo>
                    <a:pt x="114" y="594"/>
                  </a:lnTo>
                  <a:lnTo>
                    <a:pt x="88" y="547"/>
                  </a:lnTo>
                  <a:lnTo>
                    <a:pt x="49" y="529"/>
                  </a:lnTo>
                  <a:lnTo>
                    <a:pt x="53" y="486"/>
                  </a:lnTo>
                  <a:lnTo>
                    <a:pt x="96" y="466"/>
                  </a:lnTo>
                  <a:lnTo>
                    <a:pt x="63" y="419"/>
                  </a:lnTo>
                  <a:lnTo>
                    <a:pt x="0" y="338"/>
                  </a:lnTo>
                  <a:lnTo>
                    <a:pt x="15" y="314"/>
                  </a:lnTo>
                  <a:lnTo>
                    <a:pt x="3" y="273"/>
                  </a:lnTo>
                  <a:lnTo>
                    <a:pt x="35" y="234"/>
                  </a:lnTo>
                  <a:lnTo>
                    <a:pt x="41" y="181"/>
                  </a:lnTo>
                  <a:lnTo>
                    <a:pt x="66" y="143"/>
                  </a:lnTo>
                  <a:lnTo>
                    <a:pt x="114" y="147"/>
                  </a:lnTo>
                  <a:lnTo>
                    <a:pt x="131" y="224"/>
                  </a:lnTo>
                  <a:lnTo>
                    <a:pt x="179" y="220"/>
                  </a:lnTo>
                  <a:lnTo>
                    <a:pt x="230" y="165"/>
                  </a:lnTo>
                  <a:lnTo>
                    <a:pt x="269" y="167"/>
                  </a:lnTo>
                  <a:lnTo>
                    <a:pt x="297" y="131"/>
                  </a:lnTo>
                  <a:lnTo>
                    <a:pt x="324" y="141"/>
                  </a:lnTo>
                  <a:lnTo>
                    <a:pt x="362" y="127"/>
                  </a:lnTo>
                  <a:lnTo>
                    <a:pt x="352" y="59"/>
                  </a:lnTo>
                  <a:lnTo>
                    <a:pt x="387" y="33"/>
                  </a:lnTo>
                  <a:lnTo>
                    <a:pt x="419" y="33"/>
                  </a:lnTo>
                  <a:lnTo>
                    <a:pt x="439" y="0"/>
                  </a:lnTo>
                  <a:lnTo>
                    <a:pt x="464" y="17"/>
                  </a:lnTo>
                  <a:lnTo>
                    <a:pt x="492" y="64"/>
                  </a:lnTo>
                  <a:lnTo>
                    <a:pt x="496" y="66"/>
                  </a:lnTo>
                  <a:lnTo>
                    <a:pt x="502" y="74"/>
                  </a:lnTo>
                  <a:lnTo>
                    <a:pt x="509" y="84"/>
                  </a:lnTo>
                  <a:lnTo>
                    <a:pt x="517" y="94"/>
                  </a:lnTo>
                  <a:lnTo>
                    <a:pt x="523" y="104"/>
                  </a:lnTo>
                  <a:lnTo>
                    <a:pt x="525" y="108"/>
                  </a:lnTo>
                  <a:lnTo>
                    <a:pt x="525" y="114"/>
                  </a:lnTo>
                  <a:lnTo>
                    <a:pt x="527" y="124"/>
                  </a:lnTo>
                  <a:lnTo>
                    <a:pt x="531" y="137"/>
                  </a:lnTo>
                  <a:lnTo>
                    <a:pt x="535" y="151"/>
                  </a:lnTo>
                  <a:lnTo>
                    <a:pt x="539" y="161"/>
                  </a:lnTo>
                  <a:lnTo>
                    <a:pt x="539" y="165"/>
                  </a:lnTo>
                  <a:lnTo>
                    <a:pt x="586" y="208"/>
                  </a:lnTo>
                  <a:lnTo>
                    <a:pt x="653" y="206"/>
                  </a:lnTo>
                  <a:lnTo>
                    <a:pt x="661" y="232"/>
                  </a:lnTo>
                  <a:lnTo>
                    <a:pt x="641" y="291"/>
                  </a:lnTo>
                  <a:lnTo>
                    <a:pt x="696" y="309"/>
                  </a:lnTo>
                  <a:lnTo>
                    <a:pt x="744" y="342"/>
                  </a:lnTo>
                  <a:lnTo>
                    <a:pt x="775" y="389"/>
                  </a:lnTo>
                  <a:lnTo>
                    <a:pt x="799" y="413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173" name="Freeform 94"/>
            <p:cNvSpPr>
              <a:spLocks/>
            </p:cNvSpPr>
            <p:nvPr/>
          </p:nvSpPr>
          <p:spPr bwMode="gray">
            <a:xfrm>
              <a:off x="3322" y="1838"/>
              <a:ext cx="400" cy="580"/>
            </a:xfrm>
            <a:custGeom>
              <a:avLst/>
              <a:gdLst>
                <a:gd name="T0" fmla="*/ 199 w 799"/>
                <a:gd name="T1" fmla="*/ 103 h 1161"/>
                <a:gd name="T2" fmla="*/ 194 w 799"/>
                <a:gd name="T3" fmla="*/ 108 h 1161"/>
                <a:gd name="T4" fmla="*/ 187 w 799"/>
                <a:gd name="T5" fmla="*/ 114 h 1161"/>
                <a:gd name="T6" fmla="*/ 185 w 799"/>
                <a:gd name="T7" fmla="*/ 121 h 1161"/>
                <a:gd name="T8" fmla="*/ 185 w 799"/>
                <a:gd name="T9" fmla="*/ 129 h 1161"/>
                <a:gd name="T10" fmla="*/ 182 w 799"/>
                <a:gd name="T11" fmla="*/ 137 h 1161"/>
                <a:gd name="T12" fmla="*/ 171 w 799"/>
                <a:gd name="T13" fmla="*/ 142 h 1161"/>
                <a:gd name="T14" fmla="*/ 162 w 799"/>
                <a:gd name="T15" fmla="*/ 146 h 1161"/>
                <a:gd name="T16" fmla="*/ 156 w 799"/>
                <a:gd name="T17" fmla="*/ 146 h 1161"/>
                <a:gd name="T18" fmla="*/ 149 w 799"/>
                <a:gd name="T19" fmla="*/ 145 h 1161"/>
                <a:gd name="T20" fmla="*/ 145 w 799"/>
                <a:gd name="T21" fmla="*/ 144 h 1161"/>
                <a:gd name="T22" fmla="*/ 140 w 799"/>
                <a:gd name="T23" fmla="*/ 169 h 1161"/>
                <a:gd name="T24" fmla="*/ 145 w 799"/>
                <a:gd name="T25" fmla="*/ 184 h 1161"/>
                <a:gd name="T26" fmla="*/ 115 w 799"/>
                <a:gd name="T27" fmla="*/ 206 h 1161"/>
                <a:gd name="T28" fmla="*/ 92 w 799"/>
                <a:gd name="T29" fmla="*/ 229 h 1161"/>
                <a:gd name="T30" fmla="*/ 73 w 799"/>
                <a:gd name="T31" fmla="*/ 262 h 1161"/>
                <a:gd name="T32" fmla="*/ 79 w 799"/>
                <a:gd name="T33" fmla="*/ 283 h 1161"/>
                <a:gd name="T34" fmla="*/ 61 w 799"/>
                <a:gd name="T35" fmla="*/ 290 h 1161"/>
                <a:gd name="T36" fmla="*/ 20 w 799"/>
                <a:gd name="T37" fmla="*/ 284 h 1161"/>
                <a:gd name="T38" fmla="*/ 12 w 799"/>
                <a:gd name="T39" fmla="*/ 265 h 1161"/>
                <a:gd name="T40" fmla="*/ 17 w 799"/>
                <a:gd name="T41" fmla="*/ 247 h 1161"/>
                <a:gd name="T42" fmla="*/ 21 w 799"/>
                <a:gd name="T43" fmla="*/ 214 h 1161"/>
                <a:gd name="T44" fmla="*/ 3 w 799"/>
                <a:gd name="T45" fmla="*/ 187 h 1161"/>
                <a:gd name="T46" fmla="*/ 12 w 799"/>
                <a:gd name="T47" fmla="*/ 169 h 1161"/>
                <a:gd name="T48" fmla="*/ 29 w 799"/>
                <a:gd name="T49" fmla="*/ 148 h 1161"/>
                <a:gd name="T50" fmla="*/ 13 w 799"/>
                <a:gd name="T51" fmla="*/ 132 h 1161"/>
                <a:gd name="T52" fmla="*/ 24 w 799"/>
                <a:gd name="T53" fmla="*/ 116 h 1161"/>
                <a:gd name="T54" fmla="*/ 0 w 799"/>
                <a:gd name="T55" fmla="*/ 84 h 1161"/>
                <a:gd name="T56" fmla="*/ 1 w 799"/>
                <a:gd name="T57" fmla="*/ 68 h 1161"/>
                <a:gd name="T58" fmla="*/ 11 w 799"/>
                <a:gd name="T59" fmla="*/ 45 h 1161"/>
                <a:gd name="T60" fmla="*/ 29 w 799"/>
                <a:gd name="T61" fmla="*/ 36 h 1161"/>
                <a:gd name="T62" fmla="*/ 45 w 799"/>
                <a:gd name="T63" fmla="*/ 55 h 1161"/>
                <a:gd name="T64" fmla="*/ 68 w 799"/>
                <a:gd name="T65" fmla="*/ 41 h 1161"/>
                <a:gd name="T66" fmla="*/ 81 w 799"/>
                <a:gd name="T67" fmla="*/ 35 h 1161"/>
                <a:gd name="T68" fmla="*/ 88 w 799"/>
                <a:gd name="T69" fmla="*/ 14 h 1161"/>
                <a:gd name="T70" fmla="*/ 105 w 799"/>
                <a:gd name="T71" fmla="*/ 8 h 1161"/>
                <a:gd name="T72" fmla="*/ 116 w 799"/>
                <a:gd name="T73" fmla="*/ 4 h 1161"/>
                <a:gd name="T74" fmla="*/ 124 w 799"/>
                <a:gd name="T75" fmla="*/ 16 h 1161"/>
                <a:gd name="T76" fmla="*/ 128 w 799"/>
                <a:gd name="T77" fmla="*/ 21 h 1161"/>
                <a:gd name="T78" fmla="*/ 131 w 799"/>
                <a:gd name="T79" fmla="*/ 26 h 1161"/>
                <a:gd name="T80" fmla="*/ 132 w 799"/>
                <a:gd name="T81" fmla="*/ 28 h 1161"/>
                <a:gd name="T82" fmla="*/ 133 w 799"/>
                <a:gd name="T83" fmla="*/ 34 h 1161"/>
                <a:gd name="T84" fmla="*/ 135 w 799"/>
                <a:gd name="T85" fmla="*/ 40 h 1161"/>
                <a:gd name="T86" fmla="*/ 147 w 799"/>
                <a:gd name="T87" fmla="*/ 52 h 1161"/>
                <a:gd name="T88" fmla="*/ 166 w 799"/>
                <a:gd name="T89" fmla="*/ 58 h 1161"/>
                <a:gd name="T90" fmla="*/ 174 w 799"/>
                <a:gd name="T91" fmla="*/ 77 h 1161"/>
                <a:gd name="T92" fmla="*/ 194 w 799"/>
                <a:gd name="T93" fmla="*/ 97 h 11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99"/>
                <a:gd name="T142" fmla="*/ 0 h 1161"/>
                <a:gd name="T143" fmla="*/ 799 w 799"/>
                <a:gd name="T144" fmla="*/ 1161 h 116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99" h="1161">
                  <a:moveTo>
                    <a:pt x="799" y="413"/>
                  </a:moveTo>
                  <a:lnTo>
                    <a:pt x="795" y="415"/>
                  </a:lnTo>
                  <a:lnTo>
                    <a:pt x="785" y="423"/>
                  </a:lnTo>
                  <a:lnTo>
                    <a:pt x="773" y="433"/>
                  </a:lnTo>
                  <a:lnTo>
                    <a:pt x="759" y="444"/>
                  </a:lnTo>
                  <a:lnTo>
                    <a:pt x="748" y="458"/>
                  </a:lnTo>
                  <a:lnTo>
                    <a:pt x="740" y="468"/>
                  </a:lnTo>
                  <a:lnTo>
                    <a:pt x="738" y="484"/>
                  </a:lnTo>
                  <a:lnTo>
                    <a:pt x="738" y="499"/>
                  </a:lnTo>
                  <a:lnTo>
                    <a:pt x="738" y="517"/>
                  </a:lnTo>
                  <a:lnTo>
                    <a:pt x="734" y="535"/>
                  </a:lnTo>
                  <a:lnTo>
                    <a:pt x="726" y="549"/>
                  </a:lnTo>
                  <a:lnTo>
                    <a:pt x="706" y="560"/>
                  </a:lnTo>
                  <a:lnTo>
                    <a:pt x="683" y="570"/>
                  </a:lnTo>
                  <a:lnTo>
                    <a:pt x="661" y="578"/>
                  </a:lnTo>
                  <a:lnTo>
                    <a:pt x="645" y="584"/>
                  </a:lnTo>
                  <a:lnTo>
                    <a:pt x="635" y="588"/>
                  </a:lnTo>
                  <a:lnTo>
                    <a:pt x="622" y="586"/>
                  </a:lnTo>
                  <a:lnTo>
                    <a:pt x="608" y="584"/>
                  </a:lnTo>
                  <a:lnTo>
                    <a:pt x="594" y="580"/>
                  </a:lnTo>
                  <a:lnTo>
                    <a:pt x="584" y="576"/>
                  </a:lnTo>
                  <a:lnTo>
                    <a:pt x="580" y="576"/>
                  </a:lnTo>
                  <a:lnTo>
                    <a:pt x="561" y="618"/>
                  </a:lnTo>
                  <a:lnTo>
                    <a:pt x="557" y="679"/>
                  </a:lnTo>
                  <a:lnTo>
                    <a:pt x="568" y="718"/>
                  </a:lnTo>
                  <a:lnTo>
                    <a:pt x="580" y="738"/>
                  </a:lnTo>
                  <a:lnTo>
                    <a:pt x="523" y="822"/>
                  </a:lnTo>
                  <a:lnTo>
                    <a:pt x="458" y="826"/>
                  </a:lnTo>
                  <a:lnTo>
                    <a:pt x="425" y="881"/>
                  </a:lnTo>
                  <a:lnTo>
                    <a:pt x="368" y="919"/>
                  </a:lnTo>
                  <a:lnTo>
                    <a:pt x="344" y="1003"/>
                  </a:lnTo>
                  <a:lnTo>
                    <a:pt x="289" y="1051"/>
                  </a:lnTo>
                  <a:lnTo>
                    <a:pt x="285" y="1088"/>
                  </a:lnTo>
                  <a:lnTo>
                    <a:pt x="316" y="1133"/>
                  </a:lnTo>
                  <a:lnTo>
                    <a:pt x="318" y="1147"/>
                  </a:lnTo>
                  <a:lnTo>
                    <a:pt x="244" y="1161"/>
                  </a:lnTo>
                  <a:lnTo>
                    <a:pt x="139" y="1145"/>
                  </a:lnTo>
                  <a:lnTo>
                    <a:pt x="80" y="1137"/>
                  </a:lnTo>
                  <a:lnTo>
                    <a:pt x="41" y="1100"/>
                  </a:lnTo>
                  <a:lnTo>
                    <a:pt x="45" y="1060"/>
                  </a:lnTo>
                  <a:lnTo>
                    <a:pt x="72" y="1025"/>
                  </a:lnTo>
                  <a:lnTo>
                    <a:pt x="66" y="990"/>
                  </a:lnTo>
                  <a:lnTo>
                    <a:pt x="96" y="929"/>
                  </a:lnTo>
                  <a:lnTo>
                    <a:pt x="82" y="858"/>
                  </a:lnTo>
                  <a:lnTo>
                    <a:pt x="7" y="820"/>
                  </a:lnTo>
                  <a:lnTo>
                    <a:pt x="9" y="749"/>
                  </a:lnTo>
                  <a:lnTo>
                    <a:pt x="41" y="718"/>
                  </a:lnTo>
                  <a:lnTo>
                    <a:pt x="47" y="677"/>
                  </a:lnTo>
                  <a:lnTo>
                    <a:pt x="88" y="665"/>
                  </a:lnTo>
                  <a:lnTo>
                    <a:pt x="114" y="594"/>
                  </a:lnTo>
                  <a:lnTo>
                    <a:pt x="88" y="547"/>
                  </a:lnTo>
                  <a:lnTo>
                    <a:pt x="49" y="529"/>
                  </a:lnTo>
                  <a:lnTo>
                    <a:pt x="53" y="486"/>
                  </a:lnTo>
                  <a:lnTo>
                    <a:pt x="96" y="466"/>
                  </a:lnTo>
                  <a:lnTo>
                    <a:pt x="63" y="419"/>
                  </a:lnTo>
                  <a:lnTo>
                    <a:pt x="0" y="338"/>
                  </a:lnTo>
                  <a:lnTo>
                    <a:pt x="15" y="314"/>
                  </a:lnTo>
                  <a:lnTo>
                    <a:pt x="3" y="273"/>
                  </a:lnTo>
                  <a:lnTo>
                    <a:pt x="35" y="234"/>
                  </a:lnTo>
                  <a:lnTo>
                    <a:pt x="41" y="181"/>
                  </a:lnTo>
                  <a:lnTo>
                    <a:pt x="66" y="143"/>
                  </a:lnTo>
                  <a:lnTo>
                    <a:pt x="114" y="147"/>
                  </a:lnTo>
                  <a:lnTo>
                    <a:pt x="131" y="224"/>
                  </a:lnTo>
                  <a:lnTo>
                    <a:pt x="179" y="220"/>
                  </a:lnTo>
                  <a:lnTo>
                    <a:pt x="230" y="165"/>
                  </a:lnTo>
                  <a:lnTo>
                    <a:pt x="269" y="167"/>
                  </a:lnTo>
                  <a:lnTo>
                    <a:pt x="297" y="131"/>
                  </a:lnTo>
                  <a:lnTo>
                    <a:pt x="324" y="141"/>
                  </a:lnTo>
                  <a:lnTo>
                    <a:pt x="362" y="127"/>
                  </a:lnTo>
                  <a:lnTo>
                    <a:pt x="352" y="59"/>
                  </a:lnTo>
                  <a:lnTo>
                    <a:pt x="387" y="33"/>
                  </a:lnTo>
                  <a:lnTo>
                    <a:pt x="419" y="33"/>
                  </a:lnTo>
                  <a:lnTo>
                    <a:pt x="439" y="0"/>
                  </a:lnTo>
                  <a:lnTo>
                    <a:pt x="464" y="17"/>
                  </a:lnTo>
                  <a:lnTo>
                    <a:pt x="492" y="64"/>
                  </a:lnTo>
                  <a:lnTo>
                    <a:pt x="496" y="66"/>
                  </a:lnTo>
                  <a:lnTo>
                    <a:pt x="502" y="74"/>
                  </a:lnTo>
                  <a:lnTo>
                    <a:pt x="509" y="84"/>
                  </a:lnTo>
                  <a:lnTo>
                    <a:pt x="517" y="94"/>
                  </a:lnTo>
                  <a:lnTo>
                    <a:pt x="523" y="104"/>
                  </a:lnTo>
                  <a:lnTo>
                    <a:pt x="525" y="108"/>
                  </a:lnTo>
                  <a:lnTo>
                    <a:pt x="525" y="114"/>
                  </a:lnTo>
                  <a:lnTo>
                    <a:pt x="527" y="124"/>
                  </a:lnTo>
                  <a:lnTo>
                    <a:pt x="531" y="137"/>
                  </a:lnTo>
                  <a:lnTo>
                    <a:pt x="535" y="151"/>
                  </a:lnTo>
                  <a:lnTo>
                    <a:pt x="539" y="161"/>
                  </a:lnTo>
                  <a:lnTo>
                    <a:pt x="539" y="165"/>
                  </a:lnTo>
                  <a:lnTo>
                    <a:pt x="586" y="208"/>
                  </a:lnTo>
                  <a:lnTo>
                    <a:pt x="653" y="206"/>
                  </a:lnTo>
                  <a:lnTo>
                    <a:pt x="661" y="232"/>
                  </a:lnTo>
                  <a:lnTo>
                    <a:pt x="641" y="291"/>
                  </a:lnTo>
                  <a:lnTo>
                    <a:pt x="696" y="309"/>
                  </a:lnTo>
                  <a:lnTo>
                    <a:pt x="744" y="342"/>
                  </a:lnTo>
                  <a:lnTo>
                    <a:pt x="775" y="389"/>
                  </a:lnTo>
                  <a:lnTo>
                    <a:pt x="799" y="413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174" name="Freeform 95"/>
            <p:cNvSpPr>
              <a:spLocks/>
            </p:cNvSpPr>
            <p:nvPr/>
          </p:nvSpPr>
          <p:spPr bwMode="gray">
            <a:xfrm>
              <a:off x="3440" y="1985"/>
              <a:ext cx="121" cy="140"/>
            </a:xfrm>
            <a:custGeom>
              <a:avLst/>
              <a:gdLst>
                <a:gd name="T0" fmla="*/ 44 w 242"/>
                <a:gd name="T1" fmla="*/ 62 h 279"/>
                <a:gd name="T2" fmla="*/ 35 w 242"/>
                <a:gd name="T3" fmla="*/ 63 h 279"/>
                <a:gd name="T4" fmla="*/ 29 w 242"/>
                <a:gd name="T5" fmla="*/ 70 h 279"/>
                <a:gd name="T6" fmla="*/ 11 w 242"/>
                <a:gd name="T7" fmla="*/ 69 h 279"/>
                <a:gd name="T8" fmla="*/ 1 w 242"/>
                <a:gd name="T9" fmla="*/ 63 h 279"/>
                <a:gd name="T10" fmla="*/ 0 w 242"/>
                <a:gd name="T11" fmla="*/ 45 h 279"/>
                <a:gd name="T12" fmla="*/ 6 w 242"/>
                <a:gd name="T13" fmla="*/ 40 h 279"/>
                <a:gd name="T14" fmla="*/ 11 w 242"/>
                <a:gd name="T15" fmla="*/ 30 h 279"/>
                <a:gd name="T16" fmla="*/ 5 w 242"/>
                <a:gd name="T17" fmla="*/ 27 h 279"/>
                <a:gd name="T18" fmla="*/ 7 w 242"/>
                <a:gd name="T19" fmla="*/ 22 h 279"/>
                <a:gd name="T20" fmla="*/ 14 w 242"/>
                <a:gd name="T21" fmla="*/ 20 h 279"/>
                <a:gd name="T22" fmla="*/ 21 w 242"/>
                <a:gd name="T23" fmla="*/ 10 h 279"/>
                <a:gd name="T24" fmla="*/ 27 w 242"/>
                <a:gd name="T25" fmla="*/ 3 h 279"/>
                <a:gd name="T26" fmla="*/ 33 w 242"/>
                <a:gd name="T27" fmla="*/ 0 h 279"/>
                <a:gd name="T28" fmla="*/ 44 w 242"/>
                <a:gd name="T29" fmla="*/ 13 h 279"/>
                <a:gd name="T30" fmla="*/ 54 w 242"/>
                <a:gd name="T31" fmla="*/ 13 h 279"/>
                <a:gd name="T32" fmla="*/ 58 w 242"/>
                <a:gd name="T33" fmla="*/ 25 h 279"/>
                <a:gd name="T34" fmla="*/ 61 w 242"/>
                <a:gd name="T35" fmla="*/ 35 h 279"/>
                <a:gd name="T36" fmla="*/ 54 w 242"/>
                <a:gd name="T37" fmla="*/ 41 h 279"/>
                <a:gd name="T38" fmla="*/ 54 w 242"/>
                <a:gd name="T39" fmla="*/ 54 h 279"/>
                <a:gd name="T40" fmla="*/ 44 w 242"/>
                <a:gd name="T41" fmla="*/ 62 h 2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2"/>
                <a:gd name="T64" fmla="*/ 0 h 279"/>
                <a:gd name="T65" fmla="*/ 242 w 242"/>
                <a:gd name="T66" fmla="*/ 279 h 2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2" h="279">
                  <a:moveTo>
                    <a:pt x="173" y="248"/>
                  </a:moveTo>
                  <a:lnTo>
                    <a:pt x="140" y="250"/>
                  </a:lnTo>
                  <a:lnTo>
                    <a:pt x="116" y="279"/>
                  </a:lnTo>
                  <a:lnTo>
                    <a:pt x="41" y="273"/>
                  </a:lnTo>
                  <a:lnTo>
                    <a:pt x="2" y="250"/>
                  </a:lnTo>
                  <a:lnTo>
                    <a:pt x="0" y="179"/>
                  </a:lnTo>
                  <a:lnTo>
                    <a:pt x="21" y="159"/>
                  </a:lnTo>
                  <a:lnTo>
                    <a:pt x="41" y="118"/>
                  </a:lnTo>
                  <a:lnTo>
                    <a:pt x="17" y="106"/>
                  </a:lnTo>
                  <a:lnTo>
                    <a:pt x="25" y="86"/>
                  </a:lnTo>
                  <a:lnTo>
                    <a:pt x="53" y="80"/>
                  </a:lnTo>
                  <a:lnTo>
                    <a:pt x="82" y="39"/>
                  </a:lnTo>
                  <a:lnTo>
                    <a:pt x="106" y="12"/>
                  </a:lnTo>
                  <a:lnTo>
                    <a:pt x="132" y="0"/>
                  </a:lnTo>
                  <a:lnTo>
                    <a:pt x="175" y="49"/>
                  </a:lnTo>
                  <a:lnTo>
                    <a:pt x="216" y="49"/>
                  </a:lnTo>
                  <a:lnTo>
                    <a:pt x="230" y="100"/>
                  </a:lnTo>
                  <a:lnTo>
                    <a:pt x="242" y="139"/>
                  </a:lnTo>
                  <a:lnTo>
                    <a:pt x="216" y="163"/>
                  </a:lnTo>
                  <a:lnTo>
                    <a:pt x="214" y="214"/>
                  </a:lnTo>
                  <a:lnTo>
                    <a:pt x="173" y="248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175" name="Freeform 96"/>
            <p:cNvSpPr>
              <a:spLocks/>
            </p:cNvSpPr>
            <p:nvPr/>
          </p:nvSpPr>
          <p:spPr bwMode="gray">
            <a:xfrm>
              <a:off x="3440" y="1985"/>
              <a:ext cx="121" cy="140"/>
            </a:xfrm>
            <a:custGeom>
              <a:avLst/>
              <a:gdLst>
                <a:gd name="T0" fmla="*/ 44 w 242"/>
                <a:gd name="T1" fmla="*/ 62 h 279"/>
                <a:gd name="T2" fmla="*/ 35 w 242"/>
                <a:gd name="T3" fmla="*/ 63 h 279"/>
                <a:gd name="T4" fmla="*/ 29 w 242"/>
                <a:gd name="T5" fmla="*/ 70 h 279"/>
                <a:gd name="T6" fmla="*/ 11 w 242"/>
                <a:gd name="T7" fmla="*/ 69 h 279"/>
                <a:gd name="T8" fmla="*/ 1 w 242"/>
                <a:gd name="T9" fmla="*/ 63 h 279"/>
                <a:gd name="T10" fmla="*/ 0 w 242"/>
                <a:gd name="T11" fmla="*/ 45 h 279"/>
                <a:gd name="T12" fmla="*/ 6 w 242"/>
                <a:gd name="T13" fmla="*/ 40 h 279"/>
                <a:gd name="T14" fmla="*/ 11 w 242"/>
                <a:gd name="T15" fmla="*/ 30 h 279"/>
                <a:gd name="T16" fmla="*/ 5 w 242"/>
                <a:gd name="T17" fmla="*/ 27 h 279"/>
                <a:gd name="T18" fmla="*/ 7 w 242"/>
                <a:gd name="T19" fmla="*/ 22 h 279"/>
                <a:gd name="T20" fmla="*/ 14 w 242"/>
                <a:gd name="T21" fmla="*/ 20 h 279"/>
                <a:gd name="T22" fmla="*/ 21 w 242"/>
                <a:gd name="T23" fmla="*/ 10 h 279"/>
                <a:gd name="T24" fmla="*/ 27 w 242"/>
                <a:gd name="T25" fmla="*/ 3 h 279"/>
                <a:gd name="T26" fmla="*/ 33 w 242"/>
                <a:gd name="T27" fmla="*/ 0 h 279"/>
                <a:gd name="T28" fmla="*/ 44 w 242"/>
                <a:gd name="T29" fmla="*/ 13 h 279"/>
                <a:gd name="T30" fmla="*/ 54 w 242"/>
                <a:gd name="T31" fmla="*/ 13 h 279"/>
                <a:gd name="T32" fmla="*/ 58 w 242"/>
                <a:gd name="T33" fmla="*/ 25 h 279"/>
                <a:gd name="T34" fmla="*/ 61 w 242"/>
                <a:gd name="T35" fmla="*/ 35 h 279"/>
                <a:gd name="T36" fmla="*/ 54 w 242"/>
                <a:gd name="T37" fmla="*/ 41 h 279"/>
                <a:gd name="T38" fmla="*/ 54 w 242"/>
                <a:gd name="T39" fmla="*/ 54 h 279"/>
                <a:gd name="T40" fmla="*/ 44 w 242"/>
                <a:gd name="T41" fmla="*/ 62 h 2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2"/>
                <a:gd name="T64" fmla="*/ 0 h 279"/>
                <a:gd name="T65" fmla="*/ 242 w 242"/>
                <a:gd name="T66" fmla="*/ 279 h 2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2" h="279">
                  <a:moveTo>
                    <a:pt x="173" y="248"/>
                  </a:moveTo>
                  <a:lnTo>
                    <a:pt x="140" y="250"/>
                  </a:lnTo>
                  <a:lnTo>
                    <a:pt x="116" y="279"/>
                  </a:lnTo>
                  <a:lnTo>
                    <a:pt x="41" y="273"/>
                  </a:lnTo>
                  <a:lnTo>
                    <a:pt x="2" y="250"/>
                  </a:lnTo>
                  <a:lnTo>
                    <a:pt x="0" y="179"/>
                  </a:lnTo>
                  <a:lnTo>
                    <a:pt x="21" y="159"/>
                  </a:lnTo>
                  <a:lnTo>
                    <a:pt x="41" y="118"/>
                  </a:lnTo>
                  <a:lnTo>
                    <a:pt x="17" y="106"/>
                  </a:lnTo>
                  <a:lnTo>
                    <a:pt x="25" y="86"/>
                  </a:lnTo>
                  <a:lnTo>
                    <a:pt x="53" y="80"/>
                  </a:lnTo>
                  <a:lnTo>
                    <a:pt x="82" y="39"/>
                  </a:lnTo>
                  <a:lnTo>
                    <a:pt x="106" y="12"/>
                  </a:lnTo>
                  <a:lnTo>
                    <a:pt x="132" y="0"/>
                  </a:lnTo>
                  <a:lnTo>
                    <a:pt x="175" y="49"/>
                  </a:lnTo>
                  <a:lnTo>
                    <a:pt x="216" y="49"/>
                  </a:lnTo>
                  <a:lnTo>
                    <a:pt x="230" y="100"/>
                  </a:lnTo>
                  <a:lnTo>
                    <a:pt x="242" y="139"/>
                  </a:lnTo>
                  <a:lnTo>
                    <a:pt x="216" y="163"/>
                  </a:lnTo>
                  <a:lnTo>
                    <a:pt x="214" y="214"/>
                  </a:lnTo>
                  <a:lnTo>
                    <a:pt x="173" y="248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176" name="Freeform 97"/>
            <p:cNvSpPr>
              <a:spLocks/>
            </p:cNvSpPr>
            <p:nvPr/>
          </p:nvSpPr>
          <p:spPr bwMode="gray">
            <a:xfrm>
              <a:off x="3527" y="2070"/>
              <a:ext cx="86" cy="115"/>
            </a:xfrm>
            <a:custGeom>
              <a:avLst/>
              <a:gdLst>
                <a:gd name="T0" fmla="*/ 2 w 171"/>
                <a:gd name="T1" fmla="*/ 36 h 230"/>
                <a:gd name="T2" fmla="*/ 1 w 171"/>
                <a:gd name="T3" fmla="*/ 47 h 230"/>
                <a:gd name="T4" fmla="*/ 8 w 171"/>
                <a:gd name="T5" fmla="*/ 56 h 230"/>
                <a:gd name="T6" fmla="*/ 24 w 171"/>
                <a:gd name="T7" fmla="*/ 58 h 230"/>
                <a:gd name="T8" fmla="*/ 37 w 171"/>
                <a:gd name="T9" fmla="*/ 54 h 230"/>
                <a:gd name="T10" fmla="*/ 38 w 171"/>
                <a:gd name="T11" fmla="*/ 39 h 230"/>
                <a:gd name="T12" fmla="*/ 43 w 171"/>
                <a:gd name="T13" fmla="*/ 27 h 230"/>
                <a:gd name="T14" fmla="*/ 41 w 171"/>
                <a:gd name="T15" fmla="*/ 20 h 230"/>
                <a:gd name="T16" fmla="*/ 35 w 171"/>
                <a:gd name="T17" fmla="*/ 15 h 230"/>
                <a:gd name="T18" fmla="*/ 25 w 171"/>
                <a:gd name="T19" fmla="*/ 9 h 230"/>
                <a:gd name="T20" fmla="*/ 25 w 171"/>
                <a:gd name="T21" fmla="*/ 1 h 230"/>
                <a:gd name="T22" fmla="*/ 12 w 171"/>
                <a:gd name="T23" fmla="*/ 0 h 230"/>
                <a:gd name="T24" fmla="*/ 11 w 171"/>
                <a:gd name="T25" fmla="*/ 12 h 230"/>
                <a:gd name="T26" fmla="*/ 0 w 171"/>
                <a:gd name="T27" fmla="*/ 20 h 230"/>
                <a:gd name="T28" fmla="*/ 2 w 171"/>
                <a:gd name="T29" fmla="*/ 36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1"/>
                <a:gd name="T46" fmla="*/ 0 h 230"/>
                <a:gd name="T47" fmla="*/ 171 w 171"/>
                <a:gd name="T48" fmla="*/ 230 h 2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1" h="230">
                  <a:moveTo>
                    <a:pt x="8" y="144"/>
                  </a:moveTo>
                  <a:lnTo>
                    <a:pt x="4" y="185"/>
                  </a:lnTo>
                  <a:lnTo>
                    <a:pt x="31" y="224"/>
                  </a:lnTo>
                  <a:lnTo>
                    <a:pt x="96" y="230"/>
                  </a:lnTo>
                  <a:lnTo>
                    <a:pt x="148" y="215"/>
                  </a:lnTo>
                  <a:lnTo>
                    <a:pt x="152" y="154"/>
                  </a:lnTo>
                  <a:lnTo>
                    <a:pt x="171" y="108"/>
                  </a:lnTo>
                  <a:lnTo>
                    <a:pt x="163" y="79"/>
                  </a:lnTo>
                  <a:lnTo>
                    <a:pt x="138" y="59"/>
                  </a:lnTo>
                  <a:lnTo>
                    <a:pt x="98" y="35"/>
                  </a:lnTo>
                  <a:lnTo>
                    <a:pt x="98" y="4"/>
                  </a:lnTo>
                  <a:lnTo>
                    <a:pt x="45" y="0"/>
                  </a:lnTo>
                  <a:lnTo>
                    <a:pt x="41" y="45"/>
                  </a:lnTo>
                  <a:lnTo>
                    <a:pt x="0" y="79"/>
                  </a:lnTo>
                  <a:lnTo>
                    <a:pt x="8" y="144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177" name="Freeform 98"/>
            <p:cNvSpPr>
              <a:spLocks/>
            </p:cNvSpPr>
            <p:nvPr/>
          </p:nvSpPr>
          <p:spPr bwMode="gray">
            <a:xfrm>
              <a:off x="3527" y="2070"/>
              <a:ext cx="86" cy="115"/>
            </a:xfrm>
            <a:custGeom>
              <a:avLst/>
              <a:gdLst>
                <a:gd name="T0" fmla="*/ 2 w 171"/>
                <a:gd name="T1" fmla="*/ 36 h 230"/>
                <a:gd name="T2" fmla="*/ 1 w 171"/>
                <a:gd name="T3" fmla="*/ 47 h 230"/>
                <a:gd name="T4" fmla="*/ 8 w 171"/>
                <a:gd name="T5" fmla="*/ 56 h 230"/>
                <a:gd name="T6" fmla="*/ 24 w 171"/>
                <a:gd name="T7" fmla="*/ 58 h 230"/>
                <a:gd name="T8" fmla="*/ 37 w 171"/>
                <a:gd name="T9" fmla="*/ 54 h 230"/>
                <a:gd name="T10" fmla="*/ 38 w 171"/>
                <a:gd name="T11" fmla="*/ 39 h 230"/>
                <a:gd name="T12" fmla="*/ 43 w 171"/>
                <a:gd name="T13" fmla="*/ 27 h 230"/>
                <a:gd name="T14" fmla="*/ 41 w 171"/>
                <a:gd name="T15" fmla="*/ 20 h 230"/>
                <a:gd name="T16" fmla="*/ 35 w 171"/>
                <a:gd name="T17" fmla="*/ 15 h 230"/>
                <a:gd name="T18" fmla="*/ 25 w 171"/>
                <a:gd name="T19" fmla="*/ 9 h 230"/>
                <a:gd name="T20" fmla="*/ 25 w 171"/>
                <a:gd name="T21" fmla="*/ 1 h 230"/>
                <a:gd name="T22" fmla="*/ 12 w 171"/>
                <a:gd name="T23" fmla="*/ 0 h 230"/>
                <a:gd name="T24" fmla="*/ 11 w 171"/>
                <a:gd name="T25" fmla="*/ 12 h 230"/>
                <a:gd name="T26" fmla="*/ 0 w 171"/>
                <a:gd name="T27" fmla="*/ 20 h 230"/>
                <a:gd name="T28" fmla="*/ 2 w 171"/>
                <a:gd name="T29" fmla="*/ 36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1"/>
                <a:gd name="T46" fmla="*/ 0 h 230"/>
                <a:gd name="T47" fmla="*/ 171 w 171"/>
                <a:gd name="T48" fmla="*/ 230 h 2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1" h="230">
                  <a:moveTo>
                    <a:pt x="8" y="144"/>
                  </a:moveTo>
                  <a:lnTo>
                    <a:pt x="4" y="185"/>
                  </a:lnTo>
                  <a:lnTo>
                    <a:pt x="31" y="224"/>
                  </a:lnTo>
                  <a:lnTo>
                    <a:pt x="96" y="230"/>
                  </a:lnTo>
                  <a:lnTo>
                    <a:pt x="148" y="215"/>
                  </a:lnTo>
                  <a:lnTo>
                    <a:pt x="152" y="154"/>
                  </a:lnTo>
                  <a:lnTo>
                    <a:pt x="171" y="108"/>
                  </a:lnTo>
                  <a:lnTo>
                    <a:pt x="163" y="79"/>
                  </a:lnTo>
                  <a:lnTo>
                    <a:pt x="138" y="59"/>
                  </a:lnTo>
                  <a:lnTo>
                    <a:pt x="98" y="35"/>
                  </a:lnTo>
                  <a:lnTo>
                    <a:pt x="98" y="4"/>
                  </a:lnTo>
                  <a:lnTo>
                    <a:pt x="45" y="0"/>
                  </a:lnTo>
                  <a:lnTo>
                    <a:pt x="41" y="45"/>
                  </a:lnTo>
                  <a:lnTo>
                    <a:pt x="0" y="79"/>
                  </a:lnTo>
                  <a:lnTo>
                    <a:pt x="8" y="144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178" name="Freeform 99"/>
            <p:cNvSpPr>
              <a:spLocks/>
            </p:cNvSpPr>
            <p:nvPr/>
          </p:nvSpPr>
          <p:spPr bwMode="gray">
            <a:xfrm>
              <a:off x="3643" y="1699"/>
              <a:ext cx="430" cy="429"/>
            </a:xfrm>
            <a:custGeom>
              <a:avLst/>
              <a:gdLst>
                <a:gd name="T0" fmla="*/ 182 w 860"/>
                <a:gd name="T1" fmla="*/ 145 h 858"/>
                <a:gd name="T2" fmla="*/ 179 w 860"/>
                <a:gd name="T3" fmla="*/ 149 h 858"/>
                <a:gd name="T4" fmla="*/ 174 w 860"/>
                <a:gd name="T5" fmla="*/ 152 h 858"/>
                <a:gd name="T6" fmla="*/ 166 w 860"/>
                <a:gd name="T7" fmla="*/ 154 h 858"/>
                <a:gd name="T8" fmla="*/ 156 w 860"/>
                <a:gd name="T9" fmla="*/ 157 h 858"/>
                <a:gd name="T10" fmla="*/ 149 w 860"/>
                <a:gd name="T11" fmla="*/ 163 h 858"/>
                <a:gd name="T12" fmla="*/ 140 w 860"/>
                <a:gd name="T13" fmla="*/ 170 h 858"/>
                <a:gd name="T14" fmla="*/ 133 w 860"/>
                <a:gd name="T15" fmla="*/ 176 h 858"/>
                <a:gd name="T16" fmla="*/ 129 w 860"/>
                <a:gd name="T17" fmla="*/ 180 h 858"/>
                <a:gd name="T18" fmla="*/ 123 w 860"/>
                <a:gd name="T19" fmla="*/ 186 h 858"/>
                <a:gd name="T20" fmla="*/ 119 w 860"/>
                <a:gd name="T21" fmla="*/ 194 h 858"/>
                <a:gd name="T22" fmla="*/ 113 w 860"/>
                <a:gd name="T23" fmla="*/ 201 h 858"/>
                <a:gd name="T24" fmla="*/ 107 w 860"/>
                <a:gd name="T25" fmla="*/ 204 h 858"/>
                <a:gd name="T26" fmla="*/ 103 w 860"/>
                <a:gd name="T27" fmla="*/ 208 h 858"/>
                <a:gd name="T28" fmla="*/ 95 w 860"/>
                <a:gd name="T29" fmla="*/ 213 h 858"/>
                <a:gd name="T30" fmla="*/ 89 w 860"/>
                <a:gd name="T31" fmla="*/ 215 h 858"/>
                <a:gd name="T32" fmla="*/ 88 w 860"/>
                <a:gd name="T33" fmla="*/ 210 h 858"/>
                <a:gd name="T34" fmla="*/ 92 w 860"/>
                <a:gd name="T35" fmla="*/ 204 h 858"/>
                <a:gd name="T36" fmla="*/ 98 w 860"/>
                <a:gd name="T37" fmla="*/ 198 h 858"/>
                <a:gd name="T38" fmla="*/ 103 w 860"/>
                <a:gd name="T39" fmla="*/ 191 h 858"/>
                <a:gd name="T40" fmla="*/ 101 w 860"/>
                <a:gd name="T41" fmla="*/ 187 h 858"/>
                <a:gd name="T42" fmla="*/ 95 w 860"/>
                <a:gd name="T43" fmla="*/ 184 h 858"/>
                <a:gd name="T44" fmla="*/ 91 w 860"/>
                <a:gd name="T45" fmla="*/ 179 h 858"/>
                <a:gd name="T46" fmla="*/ 93 w 860"/>
                <a:gd name="T47" fmla="*/ 170 h 858"/>
                <a:gd name="T48" fmla="*/ 100 w 860"/>
                <a:gd name="T49" fmla="*/ 159 h 858"/>
                <a:gd name="T50" fmla="*/ 107 w 860"/>
                <a:gd name="T51" fmla="*/ 148 h 858"/>
                <a:gd name="T52" fmla="*/ 110 w 860"/>
                <a:gd name="T53" fmla="*/ 140 h 858"/>
                <a:gd name="T54" fmla="*/ 110 w 860"/>
                <a:gd name="T55" fmla="*/ 135 h 858"/>
                <a:gd name="T56" fmla="*/ 105 w 860"/>
                <a:gd name="T57" fmla="*/ 129 h 858"/>
                <a:gd name="T58" fmla="*/ 99 w 860"/>
                <a:gd name="T59" fmla="*/ 123 h 858"/>
                <a:gd name="T60" fmla="*/ 94 w 860"/>
                <a:gd name="T61" fmla="*/ 122 h 858"/>
                <a:gd name="T62" fmla="*/ 87 w 860"/>
                <a:gd name="T63" fmla="*/ 123 h 858"/>
                <a:gd name="T64" fmla="*/ 78 w 860"/>
                <a:gd name="T65" fmla="*/ 123 h 858"/>
                <a:gd name="T66" fmla="*/ 74 w 860"/>
                <a:gd name="T67" fmla="*/ 124 h 858"/>
                <a:gd name="T68" fmla="*/ 70 w 860"/>
                <a:gd name="T69" fmla="*/ 134 h 858"/>
                <a:gd name="T70" fmla="*/ 66 w 860"/>
                <a:gd name="T71" fmla="*/ 145 h 858"/>
                <a:gd name="T72" fmla="*/ 60 w 860"/>
                <a:gd name="T73" fmla="*/ 152 h 858"/>
                <a:gd name="T74" fmla="*/ 53 w 860"/>
                <a:gd name="T75" fmla="*/ 163 h 858"/>
                <a:gd name="T76" fmla="*/ 46 w 860"/>
                <a:gd name="T77" fmla="*/ 169 h 858"/>
                <a:gd name="T78" fmla="*/ 41 w 860"/>
                <a:gd name="T79" fmla="*/ 172 h 858"/>
                <a:gd name="T80" fmla="*/ 34 w 860"/>
                <a:gd name="T81" fmla="*/ 167 h 858"/>
                <a:gd name="T82" fmla="*/ 14 w 860"/>
                <a:gd name="T83" fmla="*/ 147 h 858"/>
                <a:gd name="T84" fmla="*/ 5 w 860"/>
                <a:gd name="T85" fmla="*/ 127 h 858"/>
                <a:gd name="T86" fmla="*/ 7 w 860"/>
                <a:gd name="T87" fmla="*/ 101 h 858"/>
                <a:gd name="T88" fmla="*/ 3 w 860"/>
                <a:gd name="T89" fmla="*/ 79 h 858"/>
                <a:gd name="T90" fmla="*/ 21 w 860"/>
                <a:gd name="T91" fmla="*/ 80 h 858"/>
                <a:gd name="T92" fmla="*/ 43 w 860"/>
                <a:gd name="T93" fmla="*/ 78 h 858"/>
                <a:gd name="T94" fmla="*/ 69 w 860"/>
                <a:gd name="T95" fmla="*/ 53 h 858"/>
                <a:gd name="T96" fmla="*/ 94 w 860"/>
                <a:gd name="T97" fmla="*/ 44 h 858"/>
                <a:gd name="T98" fmla="*/ 108 w 860"/>
                <a:gd name="T99" fmla="*/ 37 h 858"/>
                <a:gd name="T100" fmla="*/ 131 w 860"/>
                <a:gd name="T101" fmla="*/ 12 h 858"/>
                <a:gd name="T102" fmla="*/ 149 w 860"/>
                <a:gd name="T103" fmla="*/ 6 h 858"/>
                <a:gd name="T104" fmla="*/ 182 w 860"/>
                <a:gd name="T105" fmla="*/ 30 h 858"/>
                <a:gd name="T106" fmla="*/ 194 w 860"/>
                <a:gd name="T107" fmla="*/ 60 h 858"/>
                <a:gd name="T108" fmla="*/ 215 w 860"/>
                <a:gd name="T109" fmla="*/ 101 h 858"/>
                <a:gd name="T110" fmla="*/ 183 w 860"/>
                <a:gd name="T111" fmla="*/ 134 h 8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60"/>
                <a:gd name="T169" fmla="*/ 0 h 858"/>
                <a:gd name="T170" fmla="*/ 860 w 860"/>
                <a:gd name="T171" fmla="*/ 858 h 8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60" h="858">
                  <a:moveTo>
                    <a:pt x="725" y="575"/>
                  </a:moveTo>
                  <a:lnTo>
                    <a:pt x="725" y="579"/>
                  </a:lnTo>
                  <a:lnTo>
                    <a:pt x="719" y="585"/>
                  </a:lnTo>
                  <a:lnTo>
                    <a:pt x="713" y="594"/>
                  </a:lnTo>
                  <a:lnTo>
                    <a:pt x="705" y="604"/>
                  </a:lnTo>
                  <a:lnTo>
                    <a:pt x="695" y="608"/>
                  </a:lnTo>
                  <a:lnTo>
                    <a:pt x="681" y="610"/>
                  </a:lnTo>
                  <a:lnTo>
                    <a:pt x="664" y="614"/>
                  </a:lnTo>
                  <a:lnTo>
                    <a:pt x="642" y="618"/>
                  </a:lnTo>
                  <a:lnTo>
                    <a:pt x="622" y="626"/>
                  </a:lnTo>
                  <a:lnTo>
                    <a:pt x="607" y="638"/>
                  </a:lnTo>
                  <a:lnTo>
                    <a:pt x="593" y="651"/>
                  </a:lnTo>
                  <a:lnTo>
                    <a:pt x="577" y="665"/>
                  </a:lnTo>
                  <a:lnTo>
                    <a:pt x="559" y="679"/>
                  </a:lnTo>
                  <a:lnTo>
                    <a:pt x="544" y="693"/>
                  </a:lnTo>
                  <a:lnTo>
                    <a:pt x="530" y="703"/>
                  </a:lnTo>
                  <a:lnTo>
                    <a:pt x="522" y="711"/>
                  </a:lnTo>
                  <a:lnTo>
                    <a:pt x="514" y="718"/>
                  </a:lnTo>
                  <a:lnTo>
                    <a:pt x="502" y="730"/>
                  </a:lnTo>
                  <a:lnTo>
                    <a:pt x="492" y="744"/>
                  </a:lnTo>
                  <a:lnTo>
                    <a:pt x="481" y="760"/>
                  </a:lnTo>
                  <a:lnTo>
                    <a:pt x="475" y="774"/>
                  </a:lnTo>
                  <a:lnTo>
                    <a:pt x="465" y="789"/>
                  </a:lnTo>
                  <a:lnTo>
                    <a:pt x="451" y="801"/>
                  </a:lnTo>
                  <a:lnTo>
                    <a:pt x="437" y="809"/>
                  </a:lnTo>
                  <a:lnTo>
                    <a:pt x="427" y="815"/>
                  </a:lnTo>
                  <a:lnTo>
                    <a:pt x="422" y="823"/>
                  </a:lnTo>
                  <a:lnTo>
                    <a:pt x="410" y="831"/>
                  </a:lnTo>
                  <a:lnTo>
                    <a:pt x="394" y="840"/>
                  </a:lnTo>
                  <a:lnTo>
                    <a:pt x="380" y="850"/>
                  </a:lnTo>
                  <a:lnTo>
                    <a:pt x="364" y="856"/>
                  </a:lnTo>
                  <a:lnTo>
                    <a:pt x="355" y="858"/>
                  </a:lnTo>
                  <a:lnTo>
                    <a:pt x="349" y="854"/>
                  </a:lnTo>
                  <a:lnTo>
                    <a:pt x="349" y="838"/>
                  </a:lnTo>
                  <a:lnTo>
                    <a:pt x="355" y="827"/>
                  </a:lnTo>
                  <a:lnTo>
                    <a:pt x="366" y="815"/>
                  </a:lnTo>
                  <a:lnTo>
                    <a:pt x="380" y="801"/>
                  </a:lnTo>
                  <a:lnTo>
                    <a:pt x="392" y="789"/>
                  </a:lnTo>
                  <a:lnTo>
                    <a:pt x="404" y="775"/>
                  </a:lnTo>
                  <a:lnTo>
                    <a:pt x="410" y="764"/>
                  </a:lnTo>
                  <a:lnTo>
                    <a:pt x="410" y="754"/>
                  </a:lnTo>
                  <a:lnTo>
                    <a:pt x="404" y="748"/>
                  </a:lnTo>
                  <a:lnTo>
                    <a:pt x="392" y="742"/>
                  </a:lnTo>
                  <a:lnTo>
                    <a:pt x="380" y="734"/>
                  </a:lnTo>
                  <a:lnTo>
                    <a:pt x="370" y="726"/>
                  </a:lnTo>
                  <a:lnTo>
                    <a:pt x="364" y="716"/>
                  </a:lnTo>
                  <a:lnTo>
                    <a:pt x="364" y="699"/>
                  </a:lnTo>
                  <a:lnTo>
                    <a:pt x="372" y="679"/>
                  </a:lnTo>
                  <a:lnTo>
                    <a:pt x="382" y="661"/>
                  </a:lnTo>
                  <a:lnTo>
                    <a:pt x="400" y="636"/>
                  </a:lnTo>
                  <a:lnTo>
                    <a:pt x="418" y="608"/>
                  </a:lnTo>
                  <a:lnTo>
                    <a:pt x="425" y="592"/>
                  </a:lnTo>
                  <a:lnTo>
                    <a:pt x="433" y="575"/>
                  </a:lnTo>
                  <a:lnTo>
                    <a:pt x="441" y="559"/>
                  </a:lnTo>
                  <a:lnTo>
                    <a:pt x="443" y="547"/>
                  </a:lnTo>
                  <a:lnTo>
                    <a:pt x="439" y="537"/>
                  </a:lnTo>
                  <a:lnTo>
                    <a:pt x="429" y="526"/>
                  </a:lnTo>
                  <a:lnTo>
                    <a:pt x="418" y="514"/>
                  </a:lnTo>
                  <a:lnTo>
                    <a:pt x="404" y="502"/>
                  </a:lnTo>
                  <a:lnTo>
                    <a:pt x="394" y="494"/>
                  </a:lnTo>
                  <a:lnTo>
                    <a:pt x="384" y="490"/>
                  </a:lnTo>
                  <a:lnTo>
                    <a:pt x="374" y="490"/>
                  </a:lnTo>
                  <a:lnTo>
                    <a:pt x="362" y="492"/>
                  </a:lnTo>
                  <a:lnTo>
                    <a:pt x="345" y="494"/>
                  </a:lnTo>
                  <a:lnTo>
                    <a:pt x="325" y="494"/>
                  </a:lnTo>
                  <a:lnTo>
                    <a:pt x="311" y="492"/>
                  </a:lnTo>
                  <a:lnTo>
                    <a:pt x="301" y="492"/>
                  </a:lnTo>
                  <a:lnTo>
                    <a:pt x="294" y="498"/>
                  </a:lnTo>
                  <a:lnTo>
                    <a:pt x="286" y="512"/>
                  </a:lnTo>
                  <a:lnTo>
                    <a:pt x="280" y="533"/>
                  </a:lnTo>
                  <a:lnTo>
                    <a:pt x="272" y="557"/>
                  </a:lnTo>
                  <a:lnTo>
                    <a:pt x="264" y="577"/>
                  </a:lnTo>
                  <a:lnTo>
                    <a:pt x="254" y="592"/>
                  </a:lnTo>
                  <a:lnTo>
                    <a:pt x="242" y="608"/>
                  </a:lnTo>
                  <a:lnTo>
                    <a:pt x="227" y="630"/>
                  </a:lnTo>
                  <a:lnTo>
                    <a:pt x="211" y="650"/>
                  </a:lnTo>
                  <a:lnTo>
                    <a:pt x="197" y="663"/>
                  </a:lnTo>
                  <a:lnTo>
                    <a:pt x="183" y="673"/>
                  </a:lnTo>
                  <a:lnTo>
                    <a:pt x="172" y="681"/>
                  </a:lnTo>
                  <a:lnTo>
                    <a:pt x="162" y="687"/>
                  </a:lnTo>
                  <a:lnTo>
                    <a:pt x="158" y="691"/>
                  </a:lnTo>
                  <a:lnTo>
                    <a:pt x="134" y="667"/>
                  </a:lnTo>
                  <a:lnTo>
                    <a:pt x="103" y="620"/>
                  </a:lnTo>
                  <a:lnTo>
                    <a:pt x="55" y="587"/>
                  </a:lnTo>
                  <a:lnTo>
                    <a:pt x="0" y="569"/>
                  </a:lnTo>
                  <a:lnTo>
                    <a:pt x="20" y="510"/>
                  </a:lnTo>
                  <a:lnTo>
                    <a:pt x="53" y="457"/>
                  </a:lnTo>
                  <a:lnTo>
                    <a:pt x="30" y="402"/>
                  </a:lnTo>
                  <a:lnTo>
                    <a:pt x="30" y="337"/>
                  </a:lnTo>
                  <a:lnTo>
                    <a:pt x="10" y="315"/>
                  </a:lnTo>
                  <a:lnTo>
                    <a:pt x="40" y="285"/>
                  </a:lnTo>
                  <a:lnTo>
                    <a:pt x="81" y="317"/>
                  </a:lnTo>
                  <a:lnTo>
                    <a:pt x="126" y="382"/>
                  </a:lnTo>
                  <a:lnTo>
                    <a:pt x="170" y="311"/>
                  </a:lnTo>
                  <a:lnTo>
                    <a:pt x="215" y="274"/>
                  </a:lnTo>
                  <a:lnTo>
                    <a:pt x="274" y="209"/>
                  </a:lnTo>
                  <a:lnTo>
                    <a:pt x="349" y="189"/>
                  </a:lnTo>
                  <a:lnTo>
                    <a:pt x="376" y="173"/>
                  </a:lnTo>
                  <a:lnTo>
                    <a:pt x="380" y="134"/>
                  </a:lnTo>
                  <a:lnTo>
                    <a:pt x="431" y="146"/>
                  </a:lnTo>
                  <a:lnTo>
                    <a:pt x="475" y="108"/>
                  </a:lnTo>
                  <a:lnTo>
                    <a:pt x="524" y="47"/>
                  </a:lnTo>
                  <a:lnTo>
                    <a:pt x="524" y="0"/>
                  </a:lnTo>
                  <a:lnTo>
                    <a:pt x="595" y="22"/>
                  </a:lnTo>
                  <a:lnTo>
                    <a:pt x="679" y="45"/>
                  </a:lnTo>
                  <a:lnTo>
                    <a:pt x="725" y="120"/>
                  </a:lnTo>
                  <a:lnTo>
                    <a:pt x="784" y="187"/>
                  </a:lnTo>
                  <a:lnTo>
                    <a:pt x="774" y="240"/>
                  </a:lnTo>
                  <a:lnTo>
                    <a:pt x="860" y="317"/>
                  </a:lnTo>
                  <a:lnTo>
                    <a:pt x="860" y="402"/>
                  </a:lnTo>
                  <a:lnTo>
                    <a:pt x="815" y="425"/>
                  </a:lnTo>
                  <a:lnTo>
                    <a:pt x="731" y="533"/>
                  </a:lnTo>
                  <a:lnTo>
                    <a:pt x="725" y="575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179" name="Freeform 100"/>
            <p:cNvSpPr>
              <a:spLocks/>
            </p:cNvSpPr>
            <p:nvPr/>
          </p:nvSpPr>
          <p:spPr bwMode="gray">
            <a:xfrm>
              <a:off x="3643" y="1699"/>
              <a:ext cx="430" cy="429"/>
            </a:xfrm>
            <a:custGeom>
              <a:avLst/>
              <a:gdLst>
                <a:gd name="T0" fmla="*/ 182 w 860"/>
                <a:gd name="T1" fmla="*/ 145 h 858"/>
                <a:gd name="T2" fmla="*/ 179 w 860"/>
                <a:gd name="T3" fmla="*/ 149 h 858"/>
                <a:gd name="T4" fmla="*/ 174 w 860"/>
                <a:gd name="T5" fmla="*/ 152 h 858"/>
                <a:gd name="T6" fmla="*/ 166 w 860"/>
                <a:gd name="T7" fmla="*/ 154 h 858"/>
                <a:gd name="T8" fmla="*/ 156 w 860"/>
                <a:gd name="T9" fmla="*/ 157 h 858"/>
                <a:gd name="T10" fmla="*/ 149 w 860"/>
                <a:gd name="T11" fmla="*/ 163 h 858"/>
                <a:gd name="T12" fmla="*/ 140 w 860"/>
                <a:gd name="T13" fmla="*/ 170 h 858"/>
                <a:gd name="T14" fmla="*/ 133 w 860"/>
                <a:gd name="T15" fmla="*/ 176 h 858"/>
                <a:gd name="T16" fmla="*/ 129 w 860"/>
                <a:gd name="T17" fmla="*/ 180 h 858"/>
                <a:gd name="T18" fmla="*/ 123 w 860"/>
                <a:gd name="T19" fmla="*/ 186 h 858"/>
                <a:gd name="T20" fmla="*/ 119 w 860"/>
                <a:gd name="T21" fmla="*/ 194 h 858"/>
                <a:gd name="T22" fmla="*/ 113 w 860"/>
                <a:gd name="T23" fmla="*/ 201 h 858"/>
                <a:gd name="T24" fmla="*/ 107 w 860"/>
                <a:gd name="T25" fmla="*/ 204 h 858"/>
                <a:gd name="T26" fmla="*/ 103 w 860"/>
                <a:gd name="T27" fmla="*/ 208 h 858"/>
                <a:gd name="T28" fmla="*/ 95 w 860"/>
                <a:gd name="T29" fmla="*/ 213 h 858"/>
                <a:gd name="T30" fmla="*/ 89 w 860"/>
                <a:gd name="T31" fmla="*/ 215 h 858"/>
                <a:gd name="T32" fmla="*/ 88 w 860"/>
                <a:gd name="T33" fmla="*/ 210 h 858"/>
                <a:gd name="T34" fmla="*/ 92 w 860"/>
                <a:gd name="T35" fmla="*/ 204 h 858"/>
                <a:gd name="T36" fmla="*/ 98 w 860"/>
                <a:gd name="T37" fmla="*/ 198 h 858"/>
                <a:gd name="T38" fmla="*/ 103 w 860"/>
                <a:gd name="T39" fmla="*/ 191 h 858"/>
                <a:gd name="T40" fmla="*/ 101 w 860"/>
                <a:gd name="T41" fmla="*/ 187 h 858"/>
                <a:gd name="T42" fmla="*/ 95 w 860"/>
                <a:gd name="T43" fmla="*/ 184 h 858"/>
                <a:gd name="T44" fmla="*/ 91 w 860"/>
                <a:gd name="T45" fmla="*/ 179 h 858"/>
                <a:gd name="T46" fmla="*/ 93 w 860"/>
                <a:gd name="T47" fmla="*/ 170 h 858"/>
                <a:gd name="T48" fmla="*/ 100 w 860"/>
                <a:gd name="T49" fmla="*/ 159 h 858"/>
                <a:gd name="T50" fmla="*/ 107 w 860"/>
                <a:gd name="T51" fmla="*/ 148 h 858"/>
                <a:gd name="T52" fmla="*/ 110 w 860"/>
                <a:gd name="T53" fmla="*/ 140 h 858"/>
                <a:gd name="T54" fmla="*/ 110 w 860"/>
                <a:gd name="T55" fmla="*/ 135 h 858"/>
                <a:gd name="T56" fmla="*/ 105 w 860"/>
                <a:gd name="T57" fmla="*/ 129 h 858"/>
                <a:gd name="T58" fmla="*/ 99 w 860"/>
                <a:gd name="T59" fmla="*/ 123 h 858"/>
                <a:gd name="T60" fmla="*/ 94 w 860"/>
                <a:gd name="T61" fmla="*/ 122 h 858"/>
                <a:gd name="T62" fmla="*/ 87 w 860"/>
                <a:gd name="T63" fmla="*/ 123 h 858"/>
                <a:gd name="T64" fmla="*/ 78 w 860"/>
                <a:gd name="T65" fmla="*/ 123 h 858"/>
                <a:gd name="T66" fmla="*/ 74 w 860"/>
                <a:gd name="T67" fmla="*/ 124 h 858"/>
                <a:gd name="T68" fmla="*/ 70 w 860"/>
                <a:gd name="T69" fmla="*/ 134 h 858"/>
                <a:gd name="T70" fmla="*/ 66 w 860"/>
                <a:gd name="T71" fmla="*/ 145 h 858"/>
                <a:gd name="T72" fmla="*/ 60 w 860"/>
                <a:gd name="T73" fmla="*/ 152 h 858"/>
                <a:gd name="T74" fmla="*/ 53 w 860"/>
                <a:gd name="T75" fmla="*/ 163 h 858"/>
                <a:gd name="T76" fmla="*/ 46 w 860"/>
                <a:gd name="T77" fmla="*/ 169 h 858"/>
                <a:gd name="T78" fmla="*/ 41 w 860"/>
                <a:gd name="T79" fmla="*/ 172 h 858"/>
                <a:gd name="T80" fmla="*/ 34 w 860"/>
                <a:gd name="T81" fmla="*/ 167 h 858"/>
                <a:gd name="T82" fmla="*/ 14 w 860"/>
                <a:gd name="T83" fmla="*/ 147 h 858"/>
                <a:gd name="T84" fmla="*/ 5 w 860"/>
                <a:gd name="T85" fmla="*/ 127 h 858"/>
                <a:gd name="T86" fmla="*/ 7 w 860"/>
                <a:gd name="T87" fmla="*/ 101 h 858"/>
                <a:gd name="T88" fmla="*/ 3 w 860"/>
                <a:gd name="T89" fmla="*/ 79 h 858"/>
                <a:gd name="T90" fmla="*/ 21 w 860"/>
                <a:gd name="T91" fmla="*/ 80 h 858"/>
                <a:gd name="T92" fmla="*/ 43 w 860"/>
                <a:gd name="T93" fmla="*/ 78 h 858"/>
                <a:gd name="T94" fmla="*/ 69 w 860"/>
                <a:gd name="T95" fmla="*/ 53 h 858"/>
                <a:gd name="T96" fmla="*/ 94 w 860"/>
                <a:gd name="T97" fmla="*/ 44 h 858"/>
                <a:gd name="T98" fmla="*/ 108 w 860"/>
                <a:gd name="T99" fmla="*/ 37 h 858"/>
                <a:gd name="T100" fmla="*/ 131 w 860"/>
                <a:gd name="T101" fmla="*/ 12 h 858"/>
                <a:gd name="T102" fmla="*/ 149 w 860"/>
                <a:gd name="T103" fmla="*/ 6 h 858"/>
                <a:gd name="T104" fmla="*/ 182 w 860"/>
                <a:gd name="T105" fmla="*/ 30 h 858"/>
                <a:gd name="T106" fmla="*/ 194 w 860"/>
                <a:gd name="T107" fmla="*/ 60 h 858"/>
                <a:gd name="T108" fmla="*/ 215 w 860"/>
                <a:gd name="T109" fmla="*/ 101 h 858"/>
                <a:gd name="T110" fmla="*/ 183 w 860"/>
                <a:gd name="T111" fmla="*/ 134 h 8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60"/>
                <a:gd name="T169" fmla="*/ 0 h 858"/>
                <a:gd name="T170" fmla="*/ 860 w 860"/>
                <a:gd name="T171" fmla="*/ 858 h 8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60" h="858">
                  <a:moveTo>
                    <a:pt x="725" y="575"/>
                  </a:moveTo>
                  <a:lnTo>
                    <a:pt x="725" y="579"/>
                  </a:lnTo>
                  <a:lnTo>
                    <a:pt x="719" y="585"/>
                  </a:lnTo>
                  <a:lnTo>
                    <a:pt x="713" y="594"/>
                  </a:lnTo>
                  <a:lnTo>
                    <a:pt x="705" y="604"/>
                  </a:lnTo>
                  <a:lnTo>
                    <a:pt x="695" y="608"/>
                  </a:lnTo>
                  <a:lnTo>
                    <a:pt x="681" y="610"/>
                  </a:lnTo>
                  <a:lnTo>
                    <a:pt x="664" y="614"/>
                  </a:lnTo>
                  <a:lnTo>
                    <a:pt x="642" y="618"/>
                  </a:lnTo>
                  <a:lnTo>
                    <a:pt x="622" y="626"/>
                  </a:lnTo>
                  <a:lnTo>
                    <a:pt x="607" y="638"/>
                  </a:lnTo>
                  <a:lnTo>
                    <a:pt x="593" y="651"/>
                  </a:lnTo>
                  <a:lnTo>
                    <a:pt x="577" y="665"/>
                  </a:lnTo>
                  <a:lnTo>
                    <a:pt x="559" y="679"/>
                  </a:lnTo>
                  <a:lnTo>
                    <a:pt x="544" y="693"/>
                  </a:lnTo>
                  <a:lnTo>
                    <a:pt x="530" y="703"/>
                  </a:lnTo>
                  <a:lnTo>
                    <a:pt x="522" y="711"/>
                  </a:lnTo>
                  <a:lnTo>
                    <a:pt x="514" y="718"/>
                  </a:lnTo>
                  <a:lnTo>
                    <a:pt x="502" y="730"/>
                  </a:lnTo>
                  <a:lnTo>
                    <a:pt x="492" y="744"/>
                  </a:lnTo>
                  <a:lnTo>
                    <a:pt x="481" y="760"/>
                  </a:lnTo>
                  <a:lnTo>
                    <a:pt x="475" y="774"/>
                  </a:lnTo>
                  <a:lnTo>
                    <a:pt x="465" y="789"/>
                  </a:lnTo>
                  <a:lnTo>
                    <a:pt x="451" y="801"/>
                  </a:lnTo>
                  <a:lnTo>
                    <a:pt x="437" y="809"/>
                  </a:lnTo>
                  <a:lnTo>
                    <a:pt x="427" y="815"/>
                  </a:lnTo>
                  <a:lnTo>
                    <a:pt x="422" y="823"/>
                  </a:lnTo>
                  <a:lnTo>
                    <a:pt x="410" y="831"/>
                  </a:lnTo>
                  <a:lnTo>
                    <a:pt x="394" y="840"/>
                  </a:lnTo>
                  <a:lnTo>
                    <a:pt x="380" y="850"/>
                  </a:lnTo>
                  <a:lnTo>
                    <a:pt x="364" y="856"/>
                  </a:lnTo>
                  <a:lnTo>
                    <a:pt x="355" y="858"/>
                  </a:lnTo>
                  <a:lnTo>
                    <a:pt x="349" y="854"/>
                  </a:lnTo>
                  <a:lnTo>
                    <a:pt x="349" y="838"/>
                  </a:lnTo>
                  <a:lnTo>
                    <a:pt x="355" y="827"/>
                  </a:lnTo>
                  <a:lnTo>
                    <a:pt x="366" y="815"/>
                  </a:lnTo>
                  <a:lnTo>
                    <a:pt x="380" y="801"/>
                  </a:lnTo>
                  <a:lnTo>
                    <a:pt x="392" y="789"/>
                  </a:lnTo>
                  <a:lnTo>
                    <a:pt x="404" y="775"/>
                  </a:lnTo>
                  <a:lnTo>
                    <a:pt x="410" y="764"/>
                  </a:lnTo>
                  <a:lnTo>
                    <a:pt x="410" y="754"/>
                  </a:lnTo>
                  <a:lnTo>
                    <a:pt x="404" y="748"/>
                  </a:lnTo>
                  <a:lnTo>
                    <a:pt x="392" y="742"/>
                  </a:lnTo>
                  <a:lnTo>
                    <a:pt x="380" y="734"/>
                  </a:lnTo>
                  <a:lnTo>
                    <a:pt x="370" y="726"/>
                  </a:lnTo>
                  <a:lnTo>
                    <a:pt x="364" y="716"/>
                  </a:lnTo>
                  <a:lnTo>
                    <a:pt x="364" y="699"/>
                  </a:lnTo>
                  <a:lnTo>
                    <a:pt x="372" y="679"/>
                  </a:lnTo>
                  <a:lnTo>
                    <a:pt x="382" y="661"/>
                  </a:lnTo>
                  <a:lnTo>
                    <a:pt x="400" y="636"/>
                  </a:lnTo>
                  <a:lnTo>
                    <a:pt x="418" y="608"/>
                  </a:lnTo>
                  <a:lnTo>
                    <a:pt x="425" y="592"/>
                  </a:lnTo>
                  <a:lnTo>
                    <a:pt x="433" y="575"/>
                  </a:lnTo>
                  <a:lnTo>
                    <a:pt x="441" y="559"/>
                  </a:lnTo>
                  <a:lnTo>
                    <a:pt x="443" y="547"/>
                  </a:lnTo>
                  <a:lnTo>
                    <a:pt x="439" y="537"/>
                  </a:lnTo>
                  <a:lnTo>
                    <a:pt x="429" y="526"/>
                  </a:lnTo>
                  <a:lnTo>
                    <a:pt x="418" y="514"/>
                  </a:lnTo>
                  <a:lnTo>
                    <a:pt x="404" y="502"/>
                  </a:lnTo>
                  <a:lnTo>
                    <a:pt x="394" y="494"/>
                  </a:lnTo>
                  <a:lnTo>
                    <a:pt x="384" y="490"/>
                  </a:lnTo>
                  <a:lnTo>
                    <a:pt x="374" y="490"/>
                  </a:lnTo>
                  <a:lnTo>
                    <a:pt x="362" y="492"/>
                  </a:lnTo>
                  <a:lnTo>
                    <a:pt x="345" y="494"/>
                  </a:lnTo>
                  <a:lnTo>
                    <a:pt x="325" y="494"/>
                  </a:lnTo>
                  <a:lnTo>
                    <a:pt x="311" y="492"/>
                  </a:lnTo>
                  <a:lnTo>
                    <a:pt x="301" y="492"/>
                  </a:lnTo>
                  <a:lnTo>
                    <a:pt x="294" y="498"/>
                  </a:lnTo>
                  <a:lnTo>
                    <a:pt x="286" y="512"/>
                  </a:lnTo>
                  <a:lnTo>
                    <a:pt x="280" y="533"/>
                  </a:lnTo>
                  <a:lnTo>
                    <a:pt x="272" y="557"/>
                  </a:lnTo>
                  <a:lnTo>
                    <a:pt x="264" y="577"/>
                  </a:lnTo>
                  <a:lnTo>
                    <a:pt x="254" y="592"/>
                  </a:lnTo>
                  <a:lnTo>
                    <a:pt x="242" y="608"/>
                  </a:lnTo>
                  <a:lnTo>
                    <a:pt x="227" y="630"/>
                  </a:lnTo>
                  <a:lnTo>
                    <a:pt x="211" y="650"/>
                  </a:lnTo>
                  <a:lnTo>
                    <a:pt x="197" y="663"/>
                  </a:lnTo>
                  <a:lnTo>
                    <a:pt x="183" y="673"/>
                  </a:lnTo>
                  <a:lnTo>
                    <a:pt x="172" y="681"/>
                  </a:lnTo>
                  <a:lnTo>
                    <a:pt x="162" y="687"/>
                  </a:lnTo>
                  <a:lnTo>
                    <a:pt x="158" y="691"/>
                  </a:lnTo>
                  <a:lnTo>
                    <a:pt x="134" y="667"/>
                  </a:lnTo>
                  <a:lnTo>
                    <a:pt x="103" y="620"/>
                  </a:lnTo>
                  <a:lnTo>
                    <a:pt x="55" y="587"/>
                  </a:lnTo>
                  <a:lnTo>
                    <a:pt x="0" y="569"/>
                  </a:lnTo>
                  <a:lnTo>
                    <a:pt x="20" y="510"/>
                  </a:lnTo>
                  <a:lnTo>
                    <a:pt x="53" y="457"/>
                  </a:lnTo>
                  <a:lnTo>
                    <a:pt x="30" y="402"/>
                  </a:lnTo>
                  <a:lnTo>
                    <a:pt x="30" y="337"/>
                  </a:lnTo>
                  <a:lnTo>
                    <a:pt x="10" y="315"/>
                  </a:lnTo>
                  <a:lnTo>
                    <a:pt x="40" y="285"/>
                  </a:lnTo>
                  <a:lnTo>
                    <a:pt x="81" y="317"/>
                  </a:lnTo>
                  <a:lnTo>
                    <a:pt x="126" y="382"/>
                  </a:lnTo>
                  <a:lnTo>
                    <a:pt x="170" y="311"/>
                  </a:lnTo>
                  <a:lnTo>
                    <a:pt x="215" y="274"/>
                  </a:lnTo>
                  <a:lnTo>
                    <a:pt x="274" y="209"/>
                  </a:lnTo>
                  <a:lnTo>
                    <a:pt x="349" y="189"/>
                  </a:lnTo>
                  <a:lnTo>
                    <a:pt x="376" y="173"/>
                  </a:lnTo>
                  <a:lnTo>
                    <a:pt x="380" y="134"/>
                  </a:lnTo>
                  <a:lnTo>
                    <a:pt x="431" y="146"/>
                  </a:lnTo>
                  <a:lnTo>
                    <a:pt x="475" y="108"/>
                  </a:lnTo>
                  <a:lnTo>
                    <a:pt x="524" y="47"/>
                  </a:lnTo>
                  <a:lnTo>
                    <a:pt x="524" y="0"/>
                  </a:lnTo>
                  <a:lnTo>
                    <a:pt x="595" y="22"/>
                  </a:lnTo>
                  <a:lnTo>
                    <a:pt x="679" y="45"/>
                  </a:lnTo>
                  <a:lnTo>
                    <a:pt x="725" y="120"/>
                  </a:lnTo>
                  <a:lnTo>
                    <a:pt x="784" y="187"/>
                  </a:lnTo>
                  <a:lnTo>
                    <a:pt x="774" y="240"/>
                  </a:lnTo>
                  <a:lnTo>
                    <a:pt x="860" y="317"/>
                  </a:lnTo>
                  <a:lnTo>
                    <a:pt x="860" y="402"/>
                  </a:lnTo>
                  <a:lnTo>
                    <a:pt x="815" y="425"/>
                  </a:lnTo>
                  <a:lnTo>
                    <a:pt x="731" y="533"/>
                  </a:lnTo>
                  <a:lnTo>
                    <a:pt x="725" y="575"/>
                  </a:lnTo>
                </a:path>
              </a:pathLst>
            </a:custGeom>
            <a:solidFill>
              <a:srgbClr val="0070C0"/>
            </a:solidFill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180" name="Freeform 101"/>
            <p:cNvSpPr>
              <a:spLocks/>
            </p:cNvSpPr>
            <p:nvPr/>
          </p:nvSpPr>
          <p:spPr bwMode="gray">
            <a:xfrm>
              <a:off x="3738" y="1458"/>
              <a:ext cx="630" cy="431"/>
            </a:xfrm>
            <a:custGeom>
              <a:avLst/>
              <a:gdLst>
                <a:gd name="T0" fmla="*/ 315 w 1260"/>
                <a:gd name="T1" fmla="*/ 87 h 862"/>
                <a:gd name="T2" fmla="*/ 309 w 1260"/>
                <a:gd name="T3" fmla="*/ 91 h 862"/>
                <a:gd name="T4" fmla="*/ 299 w 1260"/>
                <a:gd name="T5" fmla="*/ 98 h 862"/>
                <a:gd name="T6" fmla="*/ 293 w 1260"/>
                <a:gd name="T7" fmla="*/ 101 h 862"/>
                <a:gd name="T8" fmla="*/ 287 w 1260"/>
                <a:gd name="T9" fmla="*/ 98 h 862"/>
                <a:gd name="T10" fmla="*/ 279 w 1260"/>
                <a:gd name="T11" fmla="*/ 94 h 862"/>
                <a:gd name="T12" fmla="*/ 277 w 1260"/>
                <a:gd name="T13" fmla="*/ 106 h 862"/>
                <a:gd name="T14" fmla="*/ 274 w 1260"/>
                <a:gd name="T15" fmla="*/ 119 h 862"/>
                <a:gd name="T16" fmla="*/ 265 w 1260"/>
                <a:gd name="T17" fmla="*/ 127 h 862"/>
                <a:gd name="T18" fmla="*/ 263 w 1260"/>
                <a:gd name="T19" fmla="*/ 136 h 862"/>
                <a:gd name="T20" fmla="*/ 254 w 1260"/>
                <a:gd name="T21" fmla="*/ 143 h 862"/>
                <a:gd name="T22" fmla="*/ 241 w 1260"/>
                <a:gd name="T23" fmla="*/ 147 h 862"/>
                <a:gd name="T24" fmla="*/ 233 w 1260"/>
                <a:gd name="T25" fmla="*/ 149 h 862"/>
                <a:gd name="T26" fmla="*/ 236 w 1260"/>
                <a:gd name="T27" fmla="*/ 157 h 862"/>
                <a:gd name="T28" fmla="*/ 244 w 1260"/>
                <a:gd name="T29" fmla="*/ 167 h 862"/>
                <a:gd name="T30" fmla="*/ 241 w 1260"/>
                <a:gd name="T31" fmla="*/ 175 h 862"/>
                <a:gd name="T32" fmla="*/ 226 w 1260"/>
                <a:gd name="T33" fmla="*/ 177 h 862"/>
                <a:gd name="T34" fmla="*/ 216 w 1260"/>
                <a:gd name="T35" fmla="*/ 177 h 862"/>
                <a:gd name="T36" fmla="*/ 207 w 1260"/>
                <a:gd name="T37" fmla="*/ 177 h 862"/>
                <a:gd name="T38" fmla="*/ 202 w 1260"/>
                <a:gd name="T39" fmla="*/ 172 h 862"/>
                <a:gd name="T40" fmla="*/ 196 w 1260"/>
                <a:gd name="T41" fmla="*/ 170 h 862"/>
                <a:gd name="T42" fmla="*/ 191 w 1260"/>
                <a:gd name="T43" fmla="*/ 183 h 862"/>
                <a:gd name="T44" fmla="*/ 185 w 1260"/>
                <a:gd name="T45" fmla="*/ 199 h 862"/>
                <a:gd name="T46" fmla="*/ 178 w 1260"/>
                <a:gd name="T47" fmla="*/ 213 h 862"/>
                <a:gd name="T48" fmla="*/ 169 w 1260"/>
                <a:gd name="T49" fmla="*/ 216 h 862"/>
                <a:gd name="T50" fmla="*/ 147 w 1260"/>
                <a:gd name="T51" fmla="*/ 181 h 862"/>
                <a:gd name="T52" fmla="*/ 122 w 1260"/>
                <a:gd name="T53" fmla="*/ 132 h 862"/>
                <a:gd name="T54" fmla="*/ 66 w 1260"/>
                <a:gd name="T55" fmla="*/ 99 h 862"/>
                <a:gd name="T56" fmla="*/ 28 w 1260"/>
                <a:gd name="T57" fmla="*/ 96 h 862"/>
                <a:gd name="T58" fmla="*/ 21 w 1260"/>
                <a:gd name="T59" fmla="*/ 55 h 862"/>
                <a:gd name="T60" fmla="*/ 6 w 1260"/>
                <a:gd name="T61" fmla="*/ 26 h 862"/>
                <a:gd name="T62" fmla="*/ 33 w 1260"/>
                <a:gd name="T63" fmla="*/ 29 h 862"/>
                <a:gd name="T64" fmla="*/ 64 w 1260"/>
                <a:gd name="T65" fmla="*/ 0 h 862"/>
                <a:gd name="T66" fmla="*/ 101 w 1260"/>
                <a:gd name="T67" fmla="*/ 27 h 862"/>
                <a:gd name="T68" fmla="*/ 133 w 1260"/>
                <a:gd name="T69" fmla="*/ 34 h 862"/>
                <a:gd name="T70" fmla="*/ 172 w 1260"/>
                <a:gd name="T71" fmla="*/ 48 h 862"/>
                <a:gd name="T72" fmla="*/ 206 w 1260"/>
                <a:gd name="T73" fmla="*/ 62 h 862"/>
                <a:gd name="T74" fmla="*/ 214 w 1260"/>
                <a:gd name="T75" fmla="*/ 42 h 862"/>
                <a:gd name="T76" fmla="*/ 217 w 1260"/>
                <a:gd name="T77" fmla="*/ 53 h 862"/>
                <a:gd name="T78" fmla="*/ 219 w 1260"/>
                <a:gd name="T79" fmla="*/ 58 h 862"/>
                <a:gd name="T80" fmla="*/ 227 w 1260"/>
                <a:gd name="T81" fmla="*/ 65 h 862"/>
                <a:gd name="T82" fmla="*/ 243 w 1260"/>
                <a:gd name="T83" fmla="*/ 80 h 862"/>
                <a:gd name="T84" fmla="*/ 265 w 1260"/>
                <a:gd name="T85" fmla="*/ 51 h 862"/>
                <a:gd name="T86" fmla="*/ 312 w 1260"/>
                <a:gd name="T87" fmla="*/ 62 h 8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60"/>
                <a:gd name="T133" fmla="*/ 0 h 862"/>
                <a:gd name="T134" fmla="*/ 1260 w 1260"/>
                <a:gd name="T135" fmla="*/ 862 h 8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60" h="862">
                  <a:moveTo>
                    <a:pt x="1246" y="248"/>
                  </a:moveTo>
                  <a:lnTo>
                    <a:pt x="1260" y="267"/>
                  </a:lnTo>
                  <a:lnTo>
                    <a:pt x="1258" y="348"/>
                  </a:lnTo>
                  <a:lnTo>
                    <a:pt x="1254" y="350"/>
                  </a:lnTo>
                  <a:lnTo>
                    <a:pt x="1246" y="356"/>
                  </a:lnTo>
                  <a:lnTo>
                    <a:pt x="1233" y="364"/>
                  </a:lnTo>
                  <a:lnTo>
                    <a:pt x="1219" y="374"/>
                  </a:lnTo>
                  <a:lnTo>
                    <a:pt x="1205" y="382"/>
                  </a:lnTo>
                  <a:lnTo>
                    <a:pt x="1195" y="390"/>
                  </a:lnTo>
                  <a:lnTo>
                    <a:pt x="1187" y="395"/>
                  </a:lnTo>
                  <a:lnTo>
                    <a:pt x="1179" y="399"/>
                  </a:lnTo>
                  <a:lnTo>
                    <a:pt x="1170" y="401"/>
                  </a:lnTo>
                  <a:lnTo>
                    <a:pt x="1160" y="401"/>
                  </a:lnTo>
                  <a:lnTo>
                    <a:pt x="1154" y="395"/>
                  </a:lnTo>
                  <a:lnTo>
                    <a:pt x="1146" y="390"/>
                  </a:lnTo>
                  <a:lnTo>
                    <a:pt x="1136" y="380"/>
                  </a:lnTo>
                  <a:lnTo>
                    <a:pt x="1124" y="376"/>
                  </a:lnTo>
                  <a:lnTo>
                    <a:pt x="1114" y="376"/>
                  </a:lnTo>
                  <a:lnTo>
                    <a:pt x="1110" y="384"/>
                  </a:lnTo>
                  <a:lnTo>
                    <a:pt x="1107" y="401"/>
                  </a:lnTo>
                  <a:lnTo>
                    <a:pt x="1105" y="423"/>
                  </a:lnTo>
                  <a:lnTo>
                    <a:pt x="1103" y="443"/>
                  </a:lnTo>
                  <a:lnTo>
                    <a:pt x="1101" y="460"/>
                  </a:lnTo>
                  <a:lnTo>
                    <a:pt x="1095" y="476"/>
                  </a:lnTo>
                  <a:lnTo>
                    <a:pt x="1085" y="490"/>
                  </a:lnTo>
                  <a:lnTo>
                    <a:pt x="1069" y="500"/>
                  </a:lnTo>
                  <a:lnTo>
                    <a:pt x="1059" y="508"/>
                  </a:lnTo>
                  <a:lnTo>
                    <a:pt x="1055" y="519"/>
                  </a:lnTo>
                  <a:lnTo>
                    <a:pt x="1053" y="531"/>
                  </a:lnTo>
                  <a:lnTo>
                    <a:pt x="1051" y="541"/>
                  </a:lnTo>
                  <a:lnTo>
                    <a:pt x="1045" y="551"/>
                  </a:lnTo>
                  <a:lnTo>
                    <a:pt x="1032" y="559"/>
                  </a:lnTo>
                  <a:lnTo>
                    <a:pt x="1016" y="569"/>
                  </a:lnTo>
                  <a:lnTo>
                    <a:pt x="996" y="576"/>
                  </a:lnTo>
                  <a:lnTo>
                    <a:pt x="979" y="584"/>
                  </a:lnTo>
                  <a:lnTo>
                    <a:pt x="965" y="588"/>
                  </a:lnTo>
                  <a:lnTo>
                    <a:pt x="951" y="590"/>
                  </a:lnTo>
                  <a:lnTo>
                    <a:pt x="941" y="592"/>
                  </a:lnTo>
                  <a:lnTo>
                    <a:pt x="933" y="596"/>
                  </a:lnTo>
                  <a:lnTo>
                    <a:pt x="929" y="604"/>
                  </a:lnTo>
                  <a:lnTo>
                    <a:pt x="933" y="614"/>
                  </a:lnTo>
                  <a:lnTo>
                    <a:pt x="943" y="628"/>
                  </a:lnTo>
                  <a:lnTo>
                    <a:pt x="955" y="641"/>
                  </a:lnTo>
                  <a:lnTo>
                    <a:pt x="967" y="651"/>
                  </a:lnTo>
                  <a:lnTo>
                    <a:pt x="977" y="665"/>
                  </a:lnTo>
                  <a:lnTo>
                    <a:pt x="981" y="677"/>
                  </a:lnTo>
                  <a:lnTo>
                    <a:pt x="975" y="691"/>
                  </a:lnTo>
                  <a:lnTo>
                    <a:pt x="963" y="699"/>
                  </a:lnTo>
                  <a:lnTo>
                    <a:pt x="943" y="702"/>
                  </a:lnTo>
                  <a:lnTo>
                    <a:pt x="923" y="704"/>
                  </a:lnTo>
                  <a:lnTo>
                    <a:pt x="906" y="706"/>
                  </a:lnTo>
                  <a:lnTo>
                    <a:pt x="892" y="708"/>
                  </a:lnTo>
                  <a:lnTo>
                    <a:pt x="880" y="708"/>
                  </a:lnTo>
                  <a:lnTo>
                    <a:pt x="864" y="708"/>
                  </a:lnTo>
                  <a:lnTo>
                    <a:pt x="847" y="706"/>
                  </a:lnTo>
                  <a:lnTo>
                    <a:pt x="833" y="706"/>
                  </a:lnTo>
                  <a:lnTo>
                    <a:pt x="827" y="706"/>
                  </a:lnTo>
                  <a:lnTo>
                    <a:pt x="825" y="702"/>
                  </a:lnTo>
                  <a:lnTo>
                    <a:pt x="819" y="697"/>
                  </a:lnTo>
                  <a:lnTo>
                    <a:pt x="809" y="687"/>
                  </a:lnTo>
                  <a:lnTo>
                    <a:pt x="799" y="679"/>
                  </a:lnTo>
                  <a:lnTo>
                    <a:pt x="792" y="675"/>
                  </a:lnTo>
                  <a:lnTo>
                    <a:pt x="786" y="679"/>
                  </a:lnTo>
                  <a:lnTo>
                    <a:pt x="780" y="691"/>
                  </a:lnTo>
                  <a:lnTo>
                    <a:pt x="774" y="708"/>
                  </a:lnTo>
                  <a:lnTo>
                    <a:pt x="766" y="732"/>
                  </a:lnTo>
                  <a:lnTo>
                    <a:pt x="756" y="756"/>
                  </a:lnTo>
                  <a:lnTo>
                    <a:pt x="748" y="777"/>
                  </a:lnTo>
                  <a:lnTo>
                    <a:pt x="742" y="795"/>
                  </a:lnTo>
                  <a:lnTo>
                    <a:pt x="733" y="821"/>
                  </a:lnTo>
                  <a:lnTo>
                    <a:pt x="723" y="838"/>
                  </a:lnTo>
                  <a:lnTo>
                    <a:pt x="711" y="850"/>
                  </a:lnTo>
                  <a:lnTo>
                    <a:pt x="699" y="854"/>
                  </a:lnTo>
                  <a:lnTo>
                    <a:pt x="687" y="858"/>
                  </a:lnTo>
                  <a:lnTo>
                    <a:pt x="677" y="862"/>
                  </a:lnTo>
                  <a:lnTo>
                    <a:pt x="671" y="862"/>
                  </a:lnTo>
                  <a:lnTo>
                    <a:pt x="671" y="799"/>
                  </a:lnTo>
                  <a:lnTo>
                    <a:pt x="585" y="722"/>
                  </a:lnTo>
                  <a:lnTo>
                    <a:pt x="595" y="669"/>
                  </a:lnTo>
                  <a:lnTo>
                    <a:pt x="536" y="602"/>
                  </a:lnTo>
                  <a:lnTo>
                    <a:pt x="490" y="527"/>
                  </a:lnTo>
                  <a:lnTo>
                    <a:pt x="335" y="482"/>
                  </a:lnTo>
                  <a:lnTo>
                    <a:pt x="297" y="460"/>
                  </a:lnTo>
                  <a:lnTo>
                    <a:pt x="262" y="393"/>
                  </a:lnTo>
                  <a:lnTo>
                    <a:pt x="223" y="327"/>
                  </a:lnTo>
                  <a:lnTo>
                    <a:pt x="144" y="388"/>
                  </a:lnTo>
                  <a:lnTo>
                    <a:pt x="114" y="382"/>
                  </a:lnTo>
                  <a:lnTo>
                    <a:pt x="112" y="352"/>
                  </a:lnTo>
                  <a:lnTo>
                    <a:pt x="77" y="303"/>
                  </a:lnTo>
                  <a:lnTo>
                    <a:pt x="83" y="220"/>
                  </a:lnTo>
                  <a:lnTo>
                    <a:pt x="42" y="165"/>
                  </a:lnTo>
                  <a:lnTo>
                    <a:pt x="0" y="157"/>
                  </a:lnTo>
                  <a:lnTo>
                    <a:pt x="24" y="102"/>
                  </a:lnTo>
                  <a:lnTo>
                    <a:pt x="67" y="116"/>
                  </a:lnTo>
                  <a:lnTo>
                    <a:pt x="83" y="96"/>
                  </a:lnTo>
                  <a:lnTo>
                    <a:pt x="132" y="118"/>
                  </a:lnTo>
                  <a:lnTo>
                    <a:pt x="124" y="53"/>
                  </a:lnTo>
                  <a:lnTo>
                    <a:pt x="160" y="23"/>
                  </a:lnTo>
                  <a:lnTo>
                    <a:pt x="256" y="0"/>
                  </a:lnTo>
                  <a:lnTo>
                    <a:pt x="280" y="63"/>
                  </a:lnTo>
                  <a:lnTo>
                    <a:pt x="343" y="132"/>
                  </a:lnTo>
                  <a:lnTo>
                    <a:pt x="406" y="110"/>
                  </a:lnTo>
                  <a:lnTo>
                    <a:pt x="453" y="114"/>
                  </a:lnTo>
                  <a:lnTo>
                    <a:pt x="488" y="81"/>
                  </a:lnTo>
                  <a:lnTo>
                    <a:pt x="530" y="134"/>
                  </a:lnTo>
                  <a:lnTo>
                    <a:pt x="650" y="110"/>
                  </a:lnTo>
                  <a:lnTo>
                    <a:pt x="673" y="142"/>
                  </a:lnTo>
                  <a:lnTo>
                    <a:pt x="689" y="191"/>
                  </a:lnTo>
                  <a:lnTo>
                    <a:pt x="742" y="177"/>
                  </a:lnTo>
                  <a:lnTo>
                    <a:pt x="790" y="250"/>
                  </a:lnTo>
                  <a:lnTo>
                    <a:pt x="823" y="248"/>
                  </a:lnTo>
                  <a:lnTo>
                    <a:pt x="813" y="167"/>
                  </a:lnTo>
                  <a:lnTo>
                    <a:pt x="853" y="161"/>
                  </a:lnTo>
                  <a:lnTo>
                    <a:pt x="855" y="167"/>
                  </a:lnTo>
                  <a:lnTo>
                    <a:pt x="858" y="179"/>
                  </a:lnTo>
                  <a:lnTo>
                    <a:pt x="864" y="195"/>
                  </a:lnTo>
                  <a:lnTo>
                    <a:pt x="868" y="212"/>
                  </a:lnTo>
                  <a:lnTo>
                    <a:pt x="872" y="224"/>
                  </a:lnTo>
                  <a:lnTo>
                    <a:pt x="874" y="232"/>
                  </a:lnTo>
                  <a:lnTo>
                    <a:pt x="878" y="234"/>
                  </a:lnTo>
                  <a:lnTo>
                    <a:pt x="886" y="242"/>
                  </a:lnTo>
                  <a:lnTo>
                    <a:pt x="896" y="250"/>
                  </a:lnTo>
                  <a:lnTo>
                    <a:pt x="908" y="258"/>
                  </a:lnTo>
                  <a:lnTo>
                    <a:pt x="916" y="262"/>
                  </a:lnTo>
                  <a:lnTo>
                    <a:pt x="920" y="266"/>
                  </a:lnTo>
                  <a:lnTo>
                    <a:pt x="971" y="319"/>
                  </a:lnTo>
                  <a:lnTo>
                    <a:pt x="994" y="293"/>
                  </a:lnTo>
                  <a:lnTo>
                    <a:pt x="1010" y="238"/>
                  </a:lnTo>
                  <a:lnTo>
                    <a:pt x="1059" y="201"/>
                  </a:lnTo>
                  <a:lnTo>
                    <a:pt x="1126" y="226"/>
                  </a:lnTo>
                  <a:lnTo>
                    <a:pt x="1203" y="252"/>
                  </a:lnTo>
                  <a:lnTo>
                    <a:pt x="1246" y="248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181" name="Freeform 102"/>
            <p:cNvSpPr>
              <a:spLocks/>
            </p:cNvSpPr>
            <p:nvPr/>
          </p:nvSpPr>
          <p:spPr bwMode="gray">
            <a:xfrm>
              <a:off x="3738" y="1458"/>
              <a:ext cx="630" cy="431"/>
            </a:xfrm>
            <a:custGeom>
              <a:avLst/>
              <a:gdLst>
                <a:gd name="T0" fmla="*/ 315 w 1260"/>
                <a:gd name="T1" fmla="*/ 87 h 862"/>
                <a:gd name="T2" fmla="*/ 309 w 1260"/>
                <a:gd name="T3" fmla="*/ 91 h 862"/>
                <a:gd name="T4" fmla="*/ 299 w 1260"/>
                <a:gd name="T5" fmla="*/ 98 h 862"/>
                <a:gd name="T6" fmla="*/ 293 w 1260"/>
                <a:gd name="T7" fmla="*/ 101 h 862"/>
                <a:gd name="T8" fmla="*/ 287 w 1260"/>
                <a:gd name="T9" fmla="*/ 98 h 862"/>
                <a:gd name="T10" fmla="*/ 279 w 1260"/>
                <a:gd name="T11" fmla="*/ 94 h 862"/>
                <a:gd name="T12" fmla="*/ 277 w 1260"/>
                <a:gd name="T13" fmla="*/ 106 h 862"/>
                <a:gd name="T14" fmla="*/ 274 w 1260"/>
                <a:gd name="T15" fmla="*/ 119 h 862"/>
                <a:gd name="T16" fmla="*/ 265 w 1260"/>
                <a:gd name="T17" fmla="*/ 127 h 862"/>
                <a:gd name="T18" fmla="*/ 263 w 1260"/>
                <a:gd name="T19" fmla="*/ 136 h 862"/>
                <a:gd name="T20" fmla="*/ 254 w 1260"/>
                <a:gd name="T21" fmla="*/ 143 h 862"/>
                <a:gd name="T22" fmla="*/ 241 w 1260"/>
                <a:gd name="T23" fmla="*/ 147 h 862"/>
                <a:gd name="T24" fmla="*/ 233 w 1260"/>
                <a:gd name="T25" fmla="*/ 149 h 862"/>
                <a:gd name="T26" fmla="*/ 236 w 1260"/>
                <a:gd name="T27" fmla="*/ 157 h 862"/>
                <a:gd name="T28" fmla="*/ 244 w 1260"/>
                <a:gd name="T29" fmla="*/ 167 h 862"/>
                <a:gd name="T30" fmla="*/ 241 w 1260"/>
                <a:gd name="T31" fmla="*/ 175 h 862"/>
                <a:gd name="T32" fmla="*/ 226 w 1260"/>
                <a:gd name="T33" fmla="*/ 177 h 862"/>
                <a:gd name="T34" fmla="*/ 216 w 1260"/>
                <a:gd name="T35" fmla="*/ 177 h 862"/>
                <a:gd name="T36" fmla="*/ 207 w 1260"/>
                <a:gd name="T37" fmla="*/ 177 h 862"/>
                <a:gd name="T38" fmla="*/ 202 w 1260"/>
                <a:gd name="T39" fmla="*/ 172 h 862"/>
                <a:gd name="T40" fmla="*/ 196 w 1260"/>
                <a:gd name="T41" fmla="*/ 170 h 862"/>
                <a:gd name="T42" fmla="*/ 191 w 1260"/>
                <a:gd name="T43" fmla="*/ 183 h 862"/>
                <a:gd name="T44" fmla="*/ 185 w 1260"/>
                <a:gd name="T45" fmla="*/ 199 h 862"/>
                <a:gd name="T46" fmla="*/ 178 w 1260"/>
                <a:gd name="T47" fmla="*/ 213 h 862"/>
                <a:gd name="T48" fmla="*/ 169 w 1260"/>
                <a:gd name="T49" fmla="*/ 216 h 862"/>
                <a:gd name="T50" fmla="*/ 147 w 1260"/>
                <a:gd name="T51" fmla="*/ 181 h 862"/>
                <a:gd name="T52" fmla="*/ 122 w 1260"/>
                <a:gd name="T53" fmla="*/ 132 h 862"/>
                <a:gd name="T54" fmla="*/ 66 w 1260"/>
                <a:gd name="T55" fmla="*/ 99 h 862"/>
                <a:gd name="T56" fmla="*/ 28 w 1260"/>
                <a:gd name="T57" fmla="*/ 96 h 862"/>
                <a:gd name="T58" fmla="*/ 21 w 1260"/>
                <a:gd name="T59" fmla="*/ 55 h 862"/>
                <a:gd name="T60" fmla="*/ 6 w 1260"/>
                <a:gd name="T61" fmla="*/ 26 h 862"/>
                <a:gd name="T62" fmla="*/ 33 w 1260"/>
                <a:gd name="T63" fmla="*/ 29 h 862"/>
                <a:gd name="T64" fmla="*/ 64 w 1260"/>
                <a:gd name="T65" fmla="*/ 0 h 862"/>
                <a:gd name="T66" fmla="*/ 101 w 1260"/>
                <a:gd name="T67" fmla="*/ 27 h 862"/>
                <a:gd name="T68" fmla="*/ 133 w 1260"/>
                <a:gd name="T69" fmla="*/ 34 h 862"/>
                <a:gd name="T70" fmla="*/ 172 w 1260"/>
                <a:gd name="T71" fmla="*/ 48 h 862"/>
                <a:gd name="T72" fmla="*/ 206 w 1260"/>
                <a:gd name="T73" fmla="*/ 62 h 862"/>
                <a:gd name="T74" fmla="*/ 214 w 1260"/>
                <a:gd name="T75" fmla="*/ 42 h 862"/>
                <a:gd name="T76" fmla="*/ 217 w 1260"/>
                <a:gd name="T77" fmla="*/ 53 h 862"/>
                <a:gd name="T78" fmla="*/ 219 w 1260"/>
                <a:gd name="T79" fmla="*/ 58 h 862"/>
                <a:gd name="T80" fmla="*/ 227 w 1260"/>
                <a:gd name="T81" fmla="*/ 65 h 862"/>
                <a:gd name="T82" fmla="*/ 243 w 1260"/>
                <a:gd name="T83" fmla="*/ 80 h 862"/>
                <a:gd name="T84" fmla="*/ 265 w 1260"/>
                <a:gd name="T85" fmla="*/ 51 h 862"/>
                <a:gd name="T86" fmla="*/ 312 w 1260"/>
                <a:gd name="T87" fmla="*/ 62 h 8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60"/>
                <a:gd name="T133" fmla="*/ 0 h 862"/>
                <a:gd name="T134" fmla="*/ 1260 w 1260"/>
                <a:gd name="T135" fmla="*/ 862 h 8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60" h="862">
                  <a:moveTo>
                    <a:pt x="1246" y="248"/>
                  </a:moveTo>
                  <a:lnTo>
                    <a:pt x="1260" y="267"/>
                  </a:lnTo>
                  <a:lnTo>
                    <a:pt x="1258" y="348"/>
                  </a:lnTo>
                  <a:lnTo>
                    <a:pt x="1254" y="350"/>
                  </a:lnTo>
                  <a:lnTo>
                    <a:pt x="1246" y="356"/>
                  </a:lnTo>
                  <a:lnTo>
                    <a:pt x="1233" y="364"/>
                  </a:lnTo>
                  <a:lnTo>
                    <a:pt x="1219" y="374"/>
                  </a:lnTo>
                  <a:lnTo>
                    <a:pt x="1205" y="382"/>
                  </a:lnTo>
                  <a:lnTo>
                    <a:pt x="1195" y="390"/>
                  </a:lnTo>
                  <a:lnTo>
                    <a:pt x="1187" y="395"/>
                  </a:lnTo>
                  <a:lnTo>
                    <a:pt x="1179" y="399"/>
                  </a:lnTo>
                  <a:lnTo>
                    <a:pt x="1170" y="401"/>
                  </a:lnTo>
                  <a:lnTo>
                    <a:pt x="1160" y="401"/>
                  </a:lnTo>
                  <a:lnTo>
                    <a:pt x="1154" y="395"/>
                  </a:lnTo>
                  <a:lnTo>
                    <a:pt x="1146" y="390"/>
                  </a:lnTo>
                  <a:lnTo>
                    <a:pt x="1136" y="380"/>
                  </a:lnTo>
                  <a:lnTo>
                    <a:pt x="1124" y="376"/>
                  </a:lnTo>
                  <a:lnTo>
                    <a:pt x="1114" y="376"/>
                  </a:lnTo>
                  <a:lnTo>
                    <a:pt x="1110" y="384"/>
                  </a:lnTo>
                  <a:lnTo>
                    <a:pt x="1107" y="401"/>
                  </a:lnTo>
                  <a:lnTo>
                    <a:pt x="1105" y="423"/>
                  </a:lnTo>
                  <a:lnTo>
                    <a:pt x="1103" y="443"/>
                  </a:lnTo>
                  <a:lnTo>
                    <a:pt x="1101" y="460"/>
                  </a:lnTo>
                  <a:lnTo>
                    <a:pt x="1095" y="476"/>
                  </a:lnTo>
                  <a:lnTo>
                    <a:pt x="1085" y="490"/>
                  </a:lnTo>
                  <a:lnTo>
                    <a:pt x="1069" y="500"/>
                  </a:lnTo>
                  <a:lnTo>
                    <a:pt x="1059" y="508"/>
                  </a:lnTo>
                  <a:lnTo>
                    <a:pt x="1055" y="519"/>
                  </a:lnTo>
                  <a:lnTo>
                    <a:pt x="1053" y="531"/>
                  </a:lnTo>
                  <a:lnTo>
                    <a:pt x="1051" y="541"/>
                  </a:lnTo>
                  <a:lnTo>
                    <a:pt x="1045" y="551"/>
                  </a:lnTo>
                  <a:lnTo>
                    <a:pt x="1032" y="559"/>
                  </a:lnTo>
                  <a:lnTo>
                    <a:pt x="1016" y="569"/>
                  </a:lnTo>
                  <a:lnTo>
                    <a:pt x="996" y="576"/>
                  </a:lnTo>
                  <a:lnTo>
                    <a:pt x="979" y="584"/>
                  </a:lnTo>
                  <a:lnTo>
                    <a:pt x="965" y="588"/>
                  </a:lnTo>
                  <a:lnTo>
                    <a:pt x="951" y="590"/>
                  </a:lnTo>
                  <a:lnTo>
                    <a:pt x="941" y="592"/>
                  </a:lnTo>
                  <a:lnTo>
                    <a:pt x="933" y="596"/>
                  </a:lnTo>
                  <a:lnTo>
                    <a:pt x="929" y="604"/>
                  </a:lnTo>
                  <a:lnTo>
                    <a:pt x="933" y="614"/>
                  </a:lnTo>
                  <a:lnTo>
                    <a:pt x="943" y="628"/>
                  </a:lnTo>
                  <a:lnTo>
                    <a:pt x="955" y="641"/>
                  </a:lnTo>
                  <a:lnTo>
                    <a:pt x="967" y="651"/>
                  </a:lnTo>
                  <a:lnTo>
                    <a:pt x="977" y="665"/>
                  </a:lnTo>
                  <a:lnTo>
                    <a:pt x="981" y="677"/>
                  </a:lnTo>
                  <a:lnTo>
                    <a:pt x="975" y="691"/>
                  </a:lnTo>
                  <a:lnTo>
                    <a:pt x="963" y="699"/>
                  </a:lnTo>
                  <a:lnTo>
                    <a:pt x="943" y="702"/>
                  </a:lnTo>
                  <a:lnTo>
                    <a:pt x="923" y="704"/>
                  </a:lnTo>
                  <a:lnTo>
                    <a:pt x="906" y="706"/>
                  </a:lnTo>
                  <a:lnTo>
                    <a:pt x="892" y="708"/>
                  </a:lnTo>
                  <a:lnTo>
                    <a:pt x="880" y="708"/>
                  </a:lnTo>
                  <a:lnTo>
                    <a:pt x="864" y="708"/>
                  </a:lnTo>
                  <a:lnTo>
                    <a:pt x="847" y="706"/>
                  </a:lnTo>
                  <a:lnTo>
                    <a:pt x="833" y="706"/>
                  </a:lnTo>
                  <a:lnTo>
                    <a:pt x="827" y="706"/>
                  </a:lnTo>
                  <a:lnTo>
                    <a:pt x="825" y="702"/>
                  </a:lnTo>
                  <a:lnTo>
                    <a:pt x="819" y="697"/>
                  </a:lnTo>
                  <a:lnTo>
                    <a:pt x="809" y="687"/>
                  </a:lnTo>
                  <a:lnTo>
                    <a:pt x="799" y="679"/>
                  </a:lnTo>
                  <a:lnTo>
                    <a:pt x="792" y="675"/>
                  </a:lnTo>
                  <a:lnTo>
                    <a:pt x="786" y="679"/>
                  </a:lnTo>
                  <a:lnTo>
                    <a:pt x="780" y="691"/>
                  </a:lnTo>
                  <a:lnTo>
                    <a:pt x="774" y="708"/>
                  </a:lnTo>
                  <a:lnTo>
                    <a:pt x="766" y="732"/>
                  </a:lnTo>
                  <a:lnTo>
                    <a:pt x="756" y="756"/>
                  </a:lnTo>
                  <a:lnTo>
                    <a:pt x="748" y="777"/>
                  </a:lnTo>
                  <a:lnTo>
                    <a:pt x="742" y="795"/>
                  </a:lnTo>
                  <a:lnTo>
                    <a:pt x="733" y="821"/>
                  </a:lnTo>
                  <a:lnTo>
                    <a:pt x="723" y="838"/>
                  </a:lnTo>
                  <a:lnTo>
                    <a:pt x="711" y="850"/>
                  </a:lnTo>
                  <a:lnTo>
                    <a:pt x="699" y="854"/>
                  </a:lnTo>
                  <a:lnTo>
                    <a:pt x="687" y="858"/>
                  </a:lnTo>
                  <a:lnTo>
                    <a:pt x="677" y="862"/>
                  </a:lnTo>
                  <a:lnTo>
                    <a:pt x="671" y="862"/>
                  </a:lnTo>
                  <a:lnTo>
                    <a:pt x="671" y="799"/>
                  </a:lnTo>
                  <a:lnTo>
                    <a:pt x="585" y="722"/>
                  </a:lnTo>
                  <a:lnTo>
                    <a:pt x="595" y="669"/>
                  </a:lnTo>
                  <a:lnTo>
                    <a:pt x="536" y="602"/>
                  </a:lnTo>
                  <a:lnTo>
                    <a:pt x="490" y="527"/>
                  </a:lnTo>
                  <a:lnTo>
                    <a:pt x="335" y="482"/>
                  </a:lnTo>
                  <a:lnTo>
                    <a:pt x="297" y="460"/>
                  </a:lnTo>
                  <a:lnTo>
                    <a:pt x="262" y="393"/>
                  </a:lnTo>
                  <a:lnTo>
                    <a:pt x="223" y="327"/>
                  </a:lnTo>
                  <a:lnTo>
                    <a:pt x="144" y="388"/>
                  </a:lnTo>
                  <a:lnTo>
                    <a:pt x="114" y="382"/>
                  </a:lnTo>
                  <a:lnTo>
                    <a:pt x="112" y="352"/>
                  </a:lnTo>
                  <a:lnTo>
                    <a:pt x="77" y="303"/>
                  </a:lnTo>
                  <a:lnTo>
                    <a:pt x="83" y="220"/>
                  </a:lnTo>
                  <a:lnTo>
                    <a:pt x="42" y="165"/>
                  </a:lnTo>
                  <a:lnTo>
                    <a:pt x="0" y="157"/>
                  </a:lnTo>
                  <a:lnTo>
                    <a:pt x="24" y="102"/>
                  </a:lnTo>
                  <a:lnTo>
                    <a:pt x="67" y="116"/>
                  </a:lnTo>
                  <a:lnTo>
                    <a:pt x="83" y="96"/>
                  </a:lnTo>
                  <a:lnTo>
                    <a:pt x="132" y="118"/>
                  </a:lnTo>
                  <a:lnTo>
                    <a:pt x="124" y="53"/>
                  </a:lnTo>
                  <a:lnTo>
                    <a:pt x="160" y="23"/>
                  </a:lnTo>
                  <a:lnTo>
                    <a:pt x="256" y="0"/>
                  </a:lnTo>
                  <a:lnTo>
                    <a:pt x="280" y="63"/>
                  </a:lnTo>
                  <a:lnTo>
                    <a:pt x="343" y="132"/>
                  </a:lnTo>
                  <a:lnTo>
                    <a:pt x="406" y="110"/>
                  </a:lnTo>
                  <a:lnTo>
                    <a:pt x="453" y="114"/>
                  </a:lnTo>
                  <a:lnTo>
                    <a:pt x="488" y="81"/>
                  </a:lnTo>
                  <a:lnTo>
                    <a:pt x="530" y="134"/>
                  </a:lnTo>
                  <a:lnTo>
                    <a:pt x="650" y="110"/>
                  </a:lnTo>
                  <a:lnTo>
                    <a:pt x="673" y="142"/>
                  </a:lnTo>
                  <a:lnTo>
                    <a:pt x="689" y="191"/>
                  </a:lnTo>
                  <a:lnTo>
                    <a:pt x="742" y="177"/>
                  </a:lnTo>
                  <a:lnTo>
                    <a:pt x="790" y="250"/>
                  </a:lnTo>
                  <a:lnTo>
                    <a:pt x="823" y="248"/>
                  </a:lnTo>
                  <a:lnTo>
                    <a:pt x="813" y="167"/>
                  </a:lnTo>
                  <a:lnTo>
                    <a:pt x="853" y="161"/>
                  </a:lnTo>
                  <a:lnTo>
                    <a:pt x="855" y="167"/>
                  </a:lnTo>
                  <a:lnTo>
                    <a:pt x="858" y="179"/>
                  </a:lnTo>
                  <a:lnTo>
                    <a:pt x="864" y="195"/>
                  </a:lnTo>
                  <a:lnTo>
                    <a:pt x="868" y="212"/>
                  </a:lnTo>
                  <a:lnTo>
                    <a:pt x="872" y="224"/>
                  </a:lnTo>
                  <a:lnTo>
                    <a:pt x="874" y="232"/>
                  </a:lnTo>
                  <a:lnTo>
                    <a:pt x="878" y="234"/>
                  </a:lnTo>
                  <a:lnTo>
                    <a:pt x="886" y="242"/>
                  </a:lnTo>
                  <a:lnTo>
                    <a:pt x="896" y="250"/>
                  </a:lnTo>
                  <a:lnTo>
                    <a:pt x="908" y="258"/>
                  </a:lnTo>
                  <a:lnTo>
                    <a:pt x="916" y="262"/>
                  </a:lnTo>
                  <a:lnTo>
                    <a:pt x="920" y="266"/>
                  </a:lnTo>
                  <a:lnTo>
                    <a:pt x="971" y="319"/>
                  </a:lnTo>
                  <a:lnTo>
                    <a:pt x="994" y="293"/>
                  </a:lnTo>
                  <a:lnTo>
                    <a:pt x="1010" y="238"/>
                  </a:lnTo>
                  <a:lnTo>
                    <a:pt x="1059" y="201"/>
                  </a:lnTo>
                  <a:lnTo>
                    <a:pt x="1126" y="226"/>
                  </a:lnTo>
                  <a:lnTo>
                    <a:pt x="1203" y="252"/>
                  </a:lnTo>
                  <a:lnTo>
                    <a:pt x="1246" y="248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182" name="Freeform 103"/>
            <p:cNvSpPr>
              <a:spLocks/>
            </p:cNvSpPr>
            <p:nvPr/>
          </p:nvSpPr>
          <p:spPr bwMode="gray">
            <a:xfrm>
              <a:off x="3599" y="839"/>
              <a:ext cx="861" cy="778"/>
            </a:xfrm>
            <a:custGeom>
              <a:avLst/>
              <a:gdLst>
                <a:gd name="T0" fmla="*/ 419 w 1722"/>
                <a:gd name="T1" fmla="*/ 147 h 1557"/>
                <a:gd name="T2" fmla="*/ 423 w 1722"/>
                <a:gd name="T3" fmla="*/ 159 h 1557"/>
                <a:gd name="T4" fmla="*/ 428 w 1722"/>
                <a:gd name="T5" fmla="*/ 173 h 1557"/>
                <a:gd name="T6" fmla="*/ 419 w 1722"/>
                <a:gd name="T7" fmla="*/ 185 h 1557"/>
                <a:gd name="T8" fmla="*/ 421 w 1722"/>
                <a:gd name="T9" fmla="*/ 196 h 1557"/>
                <a:gd name="T10" fmla="*/ 431 w 1722"/>
                <a:gd name="T11" fmla="*/ 209 h 1557"/>
                <a:gd name="T12" fmla="*/ 429 w 1722"/>
                <a:gd name="T13" fmla="*/ 233 h 1557"/>
                <a:gd name="T14" fmla="*/ 425 w 1722"/>
                <a:gd name="T15" fmla="*/ 256 h 1557"/>
                <a:gd name="T16" fmla="*/ 417 w 1722"/>
                <a:gd name="T17" fmla="*/ 278 h 1557"/>
                <a:gd name="T18" fmla="*/ 418 w 1722"/>
                <a:gd name="T19" fmla="*/ 290 h 1557"/>
                <a:gd name="T20" fmla="*/ 404 w 1722"/>
                <a:gd name="T21" fmla="*/ 293 h 1557"/>
                <a:gd name="T22" fmla="*/ 383 w 1722"/>
                <a:gd name="T23" fmla="*/ 292 h 1557"/>
                <a:gd name="T24" fmla="*/ 374 w 1722"/>
                <a:gd name="T25" fmla="*/ 295 h 1557"/>
                <a:gd name="T26" fmla="*/ 367 w 1722"/>
                <a:gd name="T27" fmla="*/ 309 h 1557"/>
                <a:gd name="T28" fmla="*/ 358 w 1722"/>
                <a:gd name="T29" fmla="*/ 318 h 1557"/>
                <a:gd name="T30" fmla="*/ 368 w 1722"/>
                <a:gd name="T31" fmla="*/ 333 h 1557"/>
                <a:gd name="T32" fmla="*/ 375 w 1722"/>
                <a:gd name="T33" fmla="*/ 350 h 1557"/>
                <a:gd name="T34" fmla="*/ 380 w 1722"/>
                <a:gd name="T35" fmla="*/ 367 h 1557"/>
                <a:gd name="T36" fmla="*/ 334 w 1722"/>
                <a:gd name="T37" fmla="*/ 359 h 1557"/>
                <a:gd name="T38" fmla="*/ 299 w 1722"/>
                <a:gd name="T39" fmla="*/ 376 h 1557"/>
                <a:gd name="T40" fmla="*/ 275 w 1722"/>
                <a:gd name="T41" fmla="*/ 371 h 1557"/>
                <a:gd name="T42" fmla="*/ 237 w 1722"/>
                <a:gd name="T43" fmla="*/ 345 h 1557"/>
                <a:gd name="T44" fmla="*/ 183 w 1722"/>
                <a:gd name="T45" fmla="*/ 338 h 1557"/>
                <a:gd name="T46" fmla="*/ 134 w 1722"/>
                <a:gd name="T47" fmla="*/ 309 h 1557"/>
                <a:gd name="T48" fmla="*/ 93 w 1722"/>
                <a:gd name="T49" fmla="*/ 288 h 1557"/>
                <a:gd name="T50" fmla="*/ 118 w 1722"/>
                <a:gd name="T51" fmla="*/ 211 h 1557"/>
                <a:gd name="T52" fmla="*/ 133 w 1722"/>
                <a:gd name="T53" fmla="*/ 147 h 1557"/>
                <a:gd name="T54" fmla="*/ 106 w 1722"/>
                <a:gd name="T55" fmla="*/ 89 h 1557"/>
                <a:gd name="T56" fmla="*/ 45 w 1722"/>
                <a:gd name="T57" fmla="*/ 63 h 1557"/>
                <a:gd name="T58" fmla="*/ 12 w 1722"/>
                <a:gd name="T59" fmla="*/ 35 h 1557"/>
                <a:gd name="T60" fmla="*/ 9 w 1722"/>
                <a:gd name="T61" fmla="*/ 18 h 1557"/>
                <a:gd name="T62" fmla="*/ 25 w 1722"/>
                <a:gd name="T63" fmla="*/ 11 h 1557"/>
                <a:gd name="T64" fmla="*/ 45 w 1722"/>
                <a:gd name="T65" fmla="*/ 4 h 1557"/>
                <a:gd name="T66" fmla="*/ 61 w 1722"/>
                <a:gd name="T67" fmla="*/ 1 h 1557"/>
                <a:gd name="T68" fmla="*/ 82 w 1722"/>
                <a:gd name="T69" fmla="*/ 11 h 1557"/>
                <a:gd name="T70" fmla="*/ 94 w 1722"/>
                <a:gd name="T71" fmla="*/ 8 h 1557"/>
                <a:gd name="T72" fmla="*/ 104 w 1722"/>
                <a:gd name="T73" fmla="*/ 6 h 1557"/>
                <a:gd name="T74" fmla="*/ 127 w 1722"/>
                <a:gd name="T75" fmla="*/ 24 h 1557"/>
                <a:gd name="T76" fmla="*/ 146 w 1722"/>
                <a:gd name="T77" fmla="*/ 46 h 1557"/>
                <a:gd name="T78" fmla="*/ 160 w 1722"/>
                <a:gd name="T79" fmla="*/ 69 h 1557"/>
                <a:gd name="T80" fmla="*/ 175 w 1722"/>
                <a:gd name="T81" fmla="*/ 92 h 1557"/>
                <a:gd name="T82" fmla="*/ 184 w 1722"/>
                <a:gd name="T83" fmla="*/ 101 h 1557"/>
                <a:gd name="T84" fmla="*/ 194 w 1722"/>
                <a:gd name="T85" fmla="*/ 123 h 1557"/>
                <a:gd name="T86" fmla="*/ 206 w 1722"/>
                <a:gd name="T87" fmla="*/ 138 h 1557"/>
                <a:gd name="T88" fmla="*/ 225 w 1722"/>
                <a:gd name="T89" fmla="*/ 141 h 1557"/>
                <a:gd name="T90" fmla="*/ 245 w 1722"/>
                <a:gd name="T91" fmla="*/ 137 h 1557"/>
                <a:gd name="T92" fmla="*/ 267 w 1722"/>
                <a:gd name="T93" fmla="*/ 143 h 1557"/>
                <a:gd name="T94" fmla="*/ 281 w 1722"/>
                <a:gd name="T95" fmla="*/ 152 h 1557"/>
                <a:gd name="T96" fmla="*/ 293 w 1722"/>
                <a:gd name="T97" fmla="*/ 154 h 1557"/>
                <a:gd name="T98" fmla="*/ 298 w 1722"/>
                <a:gd name="T99" fmla="*/ 154 h 1557"/>
                <a:gd name="T100" fmla="*/ 300 w 1722"/>
                <a:gd name="T101" fmla="*/ 160 h 1557"/>
                <a:gd name="T102" fmla="*/ 308 w 1722"/>
                <a:gd name="T103" fmla="*/ 175 h 1557"/>
                <a:gd name="T104" fmla="*/ 317 w 1722"/>
                <a:gd name="T105" fmla="*/ 191 h 1557"/>
                <a:gd name="T106" fmla="*/ 329 w 1722"/>
                <a:gd name="T107" fmla="*/ 197 h 1557"/>
                <a:gd name="T108" fmla="*/ 350 w 1722"/>
                <a:gd name="T109" fmla="*/ 191 h 1557"/>
                <a:gd name="T110" fmla="*/ 368 w 1722"/>
                <a:gd name="T111" fmla="*/ 175 h 1557"/>
                <a:gd name="T112" fmla="*/ 382 w 1722"/>
                <a:gd name="T113" fmla="*/ 160 h 1557"/>
                <a:gd name="T114" fmla="*/ 396 w 1722"/>
                <a:gd name="T115" fmla="*/ 148 h 1557"/>
                <a:gd name="T116" fmla="*/ 414 w 1722"/>
                <a:gd name="T117" fmla="*/ 140 h 155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22"/>
                <a:gd name="T178" fmla="*/ 0 h 1557"/>
                <a:gd name="T179" fmla="*/ 1722 w 1722"/>
                <a:gd name="T180" fmla="*/ 1557 h 155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22" h="1557">
                  <a:moveTo>
                    <a:pt x="1673" y="557"/>
                  </a:moveTo>
                  <a:lnTo>
                    <a:pt x="1673" y="561"/>
                  </a:lnTo>
                  <a:lnTo>
                    <a:pt x="1673" y="575"/>
                  </a:lnTo>
                  <a:lnTo>
                    <a:pt x="1675" y="590"/>
                  </a:lnTo>
                  <a:lnTo>
                    <a:pt x="1675" y="606"/>
                  </a:lnTo>
                  <a:lnTo>
                    <a:pt x="1675" y="618"/>
                  </a:lnTo>
                  <a:lnTo>
                    <a:pt x="1681" y="628"/>
                  </a:lnTo>
                  <a:lnTo>
                    <a:pt x="1691" y="639"/>
                  </a:lnTo>
                  <a:lnTo>
                    <a:pt x="1702" y="649"/>
                  </a:lnTo>
                  <a:lnTo>
                    <a:pt x="1712" y="661"/>
                  </a:lnTo>
                  <a:lnTo>
                    <a:pt x="1714" y="673"/>
                  </a:lnTo>
                  <a:lnTo>
                    <a:pt x="1710" y="693"/>
                  </a:lnTo>
                  <a:lnTo>
                    <a:pt x="1698" y="712"/>
                  </a:lnTo>
                  <a:lnTo>
                    <a:pt x="1687" y="728"/>
                  </a:lnTo>
                  <a:lnTo>
                    <a:pt x="1681" y="736"/>
                  </a:lnTo>
                  <a:lnTo>
                    <a:pt x="1673" y="742"/>
                  </a:lnTo>
                  <a:lnTo>
                    <a:pt x="1669" y="752"/>
                  </a:lnTo>
                  <a:lnTo>
                    <a:pt x="1667" y="762"/>
                  </a:lnTo>
                  <a:lnTo>
                    <a:pt x="1673" y="773"/>
                  </a:lnTo>
                  <a:lnTo>
                    <a:pt x="1683" y="787"/>
                  </a:lnTo>
                  <a:lnTo>
                    <a:pt x="1697" y="799"/>
                  </a:lnTo>
                  <a:lnTo>
                    <a:pt x="1708" y="811"/>
                  </a:lnTo>
                  <a:lnTo>
                    <a:pt x="1718" y="823"/>
                  </a:lnTo>
                  <a:lnTo>
                    <a:pt x="1722" y="836"/>
                  </a:lnTo>
                  <a:lnTo>
                    <a:pt x="1720" y="852"/>
                  </a:lnTo>
                  <a:lnTo>
                    <a:pt x="1720" y="876"/>
                  </a:lnTo>
                  <a:lnTo>
                    <a:pt x="1718" y="905"/>
                  </a:lnTo>
                  <a:lnTo>
                    <a:pt x="1716" y="935"/>
                  </a:lnTo>
                  <a:lnTo>
                    <a:pt x="1714" y="964"/>
                  </a:lnTo>
                  <a:lnTo>
                    <a:pt x="1712" y="988"/>
                  </a:lnTo>
                  <a:lnTo>
                    <a:pt x="1708" y="1002"/>
                  </a:lnTo>
                  <a:lnTo>
                    <a:pt x="1697" y="1025"/>
                  </a:lnTo>
                  <a:lnTo>
                    <a:pt x="1687" y="1051"/>
                  </a:lnTo>
                  <a:lnTo>
                    <a:pt x="1675" y="1074"/>
                  </a:lnTo>
                  <a:lnTo>
                    <a:pt x="1667" y="1096"/>
                  </a:lnTo>
                  <a:lnTo>
                    <a:pt x="1667" y="1114"/>
                  </a:lnTo>
                  <a:lnTo>
                    <a:pt x="1667" y="1130"/>
                  </a:lnTo>
                  <a:lnTo>
                    <a:pt x="1669" y="1139"/>
                  </a:lnTo>
                  <a:lnTo>
                    <a:pt x="1671" y="1151"/>
                  </a:lnTo>
                  <a:lnTo>
                    <a:pt x="1671" y="1163"/>
                  </a:lnTo>
                  <a:lnTo>
                    <a:pt x="1667" y="1171"/>
                  </a:lnTo>
                  <a:lnTo>
                    <a:pt x="1655" y="1175"/>
                  </a:lnTo>
                  <a:lnTo>
                    <a:pt x="1639" y="1175"/>
                  </a:lnTo>
                  <a:lnTo>
                    <a:pt x="1614" y="1175"/>
                  </a:lnTo>
                  <a:lnTo>
                    <a:pt x="1586" y="1175"/>
                  </a:lnTo>
                  <a:lnTo>
                    <a:pt x="1561" y="1173"/>
                  </a:lnTo>
                  <a:lnTo>
                    <a:pt x="1539" y="1171"/>
                  </a:lnTo>
                  <a:lnTo>
                    <a:pt x="1529" y="1169"/>
                  </a:lnTo>
                  <a:lnTo>
                    <a:pt x="1521" y="1169"/>
                  </a:lnTo>
                  <a:lnTo>
                    <a:pt x="1511" y="1171"/>
                  </a:lnTo>
                  <a:lnTo>
                    <a:pt x="1502" y="1177"/>
                  </a:lnTo>
                  <a:lnTo>
                    <a:pt x="1496" y="1183"/>
                  </a:lnTo>
                  <a:lnTo>
                    <a:pt x="1492" y="1193"/>
                  </a:lnTo>
                  <a:lnTo>
                    <a:pt x="1486" y="1206"/>
                  </a:lnTo>
                  <a:lnTo>
                    <a:pt x="1478" y="1222"/>
                  </a:lnTo>
                  <a:lnTo>
                    <a:pt x="1468" y="1238"/>
                  </a:lnTo>
                  <a:lnTo>
                    <a:pt x="1458" y="1246"/>
                  </a:lnTo>
                  <a:lnTo>
                    <a:pt x="1445" y="1254"/>
                  </a:lnTo>
                  <a:lnTo>
                    <a:pt x="1435" y="1261"/>
                  </a:lnTo>
                  <a:lnTo>
                    <a:pt x="1429" y="1273"/>
                  </a:lnTo>
                  <a:lnTo>
                    <a:pt x="1433" y="1285"/>
                  </a:lnTo>
                  <a:lnTo>
                    <a:pt x="1443" y="1297"/>
                  </a:lnTo>
                  <a:lnTo>
                    <a:pt x="1456" y="1313"/>
                  </a:lnTo>
                  <a:lnTo>
                    <a:pt x="1470" y="1332"/>
                  </a:lnTo>
                  <a:lnTo>
                    <a:pt x="1480" y="1350"/>
                  </a:lnTo>
                  <a:lnTo>
                    <a:pt x="1486" y="1364"/>
                  </a:lnTo>
                  <a:lnTo>
                    <a:pt x="1492" y="1381"/>
                  </a:lnTo>
                  <a:lnTo>
                    <a:pt x="1498" y="1401"/>
                  </a:lnTo>
                  <a:lnTo>
                    <a:pt x="1504" y="1423"/>
                  </a:lnTo>
                  <a:lnTo>
                    <a:pt x="1510" y="1441"/>
                  </a:lnTo>
                  <a:lnTo>
                    <a:pt x="1513" y="1454"/>
                  </a:lnTo>
                  <a:lnTo>
                    <a:pt x="1517" y="1470"/>
                  </a:lnTo>
                  <a:lnTo>
                    <a:pt x="1521" y="1482"/>
                  </a:lnTo>
                  <a:lnTo>
                    <a:pt x="1523" y="1486"/>
                  </a:lnTo>
                  <a:lnTo>
                    <a:pt x="1480" y="1490"/>
                  </a:lnTo>
                  <a:lnTo>
                    <a:pt x="1336" y="1439"/>
                  </a:lnTo>
                  <a:lnTo>
                    <a:pt x="1287" y="1476"/>
                  </a:lnTo>
                  <a:lnTo>
                    <a:pt x="1271" y="1531"/>
                  </a:lnTo>
                  <a:lnTo>
                    <a:pt x="1248" y="1557"/>
                  </a:lnTo>
                  <a:lnTo>
                    <a:pt x="1195" y="1504"/>
                  </a:lnTo>
                  <a:lnTo>
                    <a:pt x="1151" y="1472"/>
                  </a:lnTo>
                  <a:lnTo>
                    <a:pt x="1130" y="1399"/>
                  </a:lnTo>
                  <a:lnTo>
                    <a:pt x="1090" y="1405"/>
                  </a:lnTo>
                  <a:lnTo>
                    <a:pt x="1100" y="1486"/>
                  </a:lnTo>
                  <a:lnTo>
                    <a:pt x="1067" y="1488"/>
                  </a:lnTo>
                  <a:lnTo>
                    <a:pt x="1019" y="1415"/>
                  </a:lnTo>
                  <a:lnTo>
                    <a:pt x="966" y="1429"/>
                  </a:lnTo>
                  <a:lnTo>
                    <a:pt x="950" y="1380"/>
                  </a:lnTo>
                  <a:lnTo>
                    <a:pt x="927" y="1348"/>
                  </a:lnTo>
                  <a:lnTo>
                    <a:pt x="807" y="1372"/>
                  </a:lnTo>
                  <a:lnTo>
                    <a:pt x="765" y="1322"/>
                  </a:lnTo>
                  <a:lnTo>
                    <a:pt x="730" y="1352"/>
                  </a:lnTo>
                  <a:lnTo>
                    <a:pt x="683" y="1348"/>
                  </a:lnTo>
                  <a:lnTo>
                    <a:pt x="620" y="1370"/>
                  </a:lnTo>
                  <a:lnTo>
                    <a:pt x="557" y="1301"/>
                  </a:lnTo>
                  <a:lnTo>
                    <a:pt x="533" y="1238"/>
                  </a:lnTo>
                  <a:lnTo>
                    <a:pt x="437" y="1261"/>
                  </a:lnTo>
                  <a:lnTo>
                    <a:pt x="401" y="1291"/>
                  </a:lnTo>
                  <a:lnTo>
                    <a:pt x="413" y="1208"/>
                  </a:lnTo>
                  <a:lnTo>
                    <a:pt x="372" y="1153"/>
                  </a:lnTo>
                  <a:lnTo>
                    <a:pt x="317" y="1094"/>
                  </a:lnTo>
                  <a:lnTo>
                    <a:pt x="332" y="1047"/>
                  </a:lnTo>
                  <a:lnTo>
                    <a:pt x="415" y="956"/>
                  </a:lnTo>
                  <a:lnTo>
                    <a:pt x="472" y="844"/>
                  </a:lnTo>
                  <a:lnTo>
                    <a:pt x="521" y="791"/>
                  </a:lnTo>
                  <a:lnTo>
                    <a:pt x="529" y="722"/>
                  </a:lnTo>
                  <a:lnTo>
                    <a:pt x="563" y="708"/>
                  </a:lnTo>
                  <a:lnTo>
                    <a:pt x="531" y="590"/>
                  </a:lnTo>
                  <a:lnTo>
                    <a:pt x="561" y="480"/>
                  </a:lnTo>
                  <a:lnTo>
                    <a:pt x="580" y="376"/>
                  </a:lnTo>
                  <a:lnTo>
                    <a:pt x="468" y="297"/>
                  </a:lnTo>
                  <a:lnTo>
                    <a:pt x="421" y="358"/>
                  </a:lnTo>
                  <a:lnTo>
                    <a:pt x="313" y="393"/>
                  </a:lnTo>
                  <a:lnTo>
                    <a:pt x="210" y="393"/>
                  </a:lnTo>
                  <a:lnTo>
                    <a:pt x="183" y="321"/>
                  </a:lnTo>
                  <a:lnTo>
                    <a:pt x="179" y="254"/>
                  </a:lnTo>
                  <a:lnTo>
                    <a:pt x="112" y="226"/>
                  </a:lnTo>
                  <a:lnTo>
                    <a:pt x="88" y="273"/>
                  </a:lnTo>
                  <a:lnTo>
                    <a:pt x="0" y="222"/>
                  </a:lnTo>
                  <a:lnTo>
                    <a:pt x="45" y="140"/>
                  </a:lnTo>
                  <a:lnTo>
                    <a:pt x="6" y="90"/>
                  </a:lnTo>
                  <a:lnTo>
                    <a:pt x="10" y="88"/>
                  </a:lnTo>
                  <a:lnTo>
                    <a:pt x="19" y="83"/>
                  </a:lnTo>
                  <a:lnTo>
                    <a:pt x="33" y="75"/>
                  </a:lnTo>
                  <a:lnTo>
                    <a:pt x="51" y="65"/>
                  </a:lnTo>
                  <a:lnTo>
                    <a:pt x="69" y="57"/>
                  </a:lnTo>
                  <a:lnTo>
                    <a:pt x="84" y="49"/>
                  </a:lnTo>
                  <a:lnTo>
                    <a:pt x="98" y="45"/>
                  </a:lnTo>
                  <a:lnTo>
                    <a:pt x="112" y="41"/>
                  </a:lnTo>
                  <a:lnTo>
                    <a:pt x="134" y="35"/>
                  </a:lnTo>
                  <a:lnTo>
                    <a:pt x="155" y="25"/>
                  </a:lnTo>
                  <a:lnTo>
                    <a:pt x="179" y="18"/>
                  </a:lnTo>
                  <a:lnTo>
                    <a:pt x="197" y="8"/>
                  </a:lnTo>
                  <a:lnTo>
                    <a:pt x="208" y="4"/>
                  </a:lnTo>
                  <a:lnTo>
                    <a:pt x="224" y="0"/>
                  </a:lnTo>
                  <a:lnTo>
                    <a:pt x="244" y="4"/>
                  </a:lnTo>
                  <a:lnTo>
                    <a:pt x="267" y="14"/>
                  </a:lnTo>
                  <a:lnTo>
                    <a:pt x="293" y="25"/>
                  </a:lnTo>
                  <a:lnTo>
                    <a:pt x="313" y="39"/>
                  </a:lnTo>
                  <a:lnTo>
                    <a:pt x="328" y="47"/>
                  </a:lnTo>
                  <a:lnTo>
                    <a:pt x="344" y="51"/>
                  </a:lnTo>
                  <a:lnTo>
                    <a:pt x="358" y="49"/>
                  </a:lnTo>
                  <a:lnTo>
                    <a:pt x="366" y="43"/>
                  </a:lnTo>
                  <a:lnTo>
                    <a:pt x="374" y="35"/>
                  </a:lnTo>
                  <a:lnTo>
                    <a:pt x="380" y="27"/>
                  </a:lnTo>
                  <a:lnTo>
                    <a:pt x="387" y="21"/>
                  </a:lnTo>
                  <a:lnTo>
                    <a:pt x="397" y="21"/>
                  </a:lnTo>
                  <a:lnTo>
                    <a:pt x="413" y="25"/>
                  </a:lnTo>
                  <a:lnTo>
                    <a:pt x="447" y="39"/>
                  </a:lnTo>
                  <a:lnTo>
                    <a:pt x="472" y="53"/>
                  </a:lnTo>
                  <a:lnTo>
                    <a:pt x="492" y="73"/>
                  </a:lnTo>
                  <a:lnTo>
                    <a:pt x="510" y="96"/>
                  </a:lnTo>
                  <a:lnTo>
                    <a:pt x="531" y="118"/>
                  </a:lnTo>
                  <a:lnTo>
                    <a:pt x="551" y="142"/>
                  </a:lnTo>
                  <a:lnTo>
                    <a:pt x="567" y="163"/>
                  </a:lnTo>
                  <a:lnTo>
                    <a:pt x="582" y="187"/>
                  </a:lnTo>
                  <a:lnTo>
                    <a:pt x="598" y="212"/>
                  </a:lnTo>
                  <a:lnTo>
                    <a:pt x="610" y="232"/>
                  </a:lnTo>
                  <a:lnTo>
                    <a:pt x="622" y="256"/>
                  </a:lnTo>
                  <a:lnTo>
                    <a:pt x="637" y="279"/>
                  </a:lnTo>
                  <a:lnTo>
                    <a:pt x="655" y="303"/>
                  </a:lnTo>
                  <a:lnTo>
                    <a:pt x="673" y="325"/>
                  </a:lnTo>
                  <a:lnTo>
                    <a:pt x="689" y="348"/>
                  </a:lnTo>
                  <a:lnTo>
                    <a:pt x="698" y="368"/>
                  </a:lnTo>
                  <a:lnTo>
                    <a:pt x="704" y="378"/>
                  </a:lnTo>
                  <a:lnTo>
                    <a:pt x="714" y="386"/>
                  </a:lnTo>
                  <a:lnTo>
                    <a:pt x="726" y="393"/>
                  </a:lnTo>
                  <a:lnTo>
                    <a:pt x="736" y="405"/>
                  </a:lnTo>
                  <a:lnTo>
                    <a:pt x="742" y="417"/>
                  </a:lnTo>
                  <a:lnTo>
                    <a:pt x="750" y="445"/>
                  </a:lnTo>
                  <a:lnTo>
                    <a:pt x="761" y="470"/>
                  </a:lnTo>
                  <a:lnTo>
                    <a:pt x="773" y="492"/>
                  </a:lnTo>
                  <a:lnTo>
                    <a:pt x="783" y="508"/>
                  </a:lnTo>
                  <a:lnTo>
                    <a:pt x="795" y="527"/>
                  </a:lnTo>
                  <a:lnTo>
                    <a:pt x="809" y="543"/>
                  </a:lnTo>
                  <a:lnTo>
                    <a:pt x="824" y="555"/>
                  </a:lnTo>
                  <a:lnTo>
                    <a:pt x="840" y="561"/>
                  </a:lnTo>
                  <a:lnTo>
                    <a:pt x="862" y="567"/>
                  </a:lnTo>
                  <a:lnTo>
                    <a:pt x="882" y="569"/>
                  </a:lnTo>
                  <a:lnTo>
                    <a:pt x="901" y="565"/>
                  </a:lnTo>
                  <a:lnTo>
                    <a:pt x="919" y="559"/>
                  </a:lnTo>
                  <a:lnTo>
                    <a:pt x="941" y="553"/>
                  </a:lnTo>
                  <a:lnTo>
                    <a:pt x="960" y="549"/>
                  </a:lnTo>
                  <a:lnTo>
                    <a:pt x="982" y="551"/>
                  </a:lnTo>
                  <a:lnTo>
                    <a:pt x="1004" y="559"/>
                  </a:lnTo>
                  <a:lnTo>
                    <a:pt x="1029" y="563"/>
                  </a:lnTo>
                  <a:lnTo>
                    <a:pt x="1051" y="569"/>
                  </a:lnTo>
                  <a:lnTo>
                    <a:pt x="1065" y="575"/>
                  </a:lnTo>
                  <a:lnTo>
                    <a:pt x="1073" y="580"/>
                  </a:lnTo>
                  <a:lnTo>
                    <a:pt x="1086" y="588"/>
                  </a:lnTo>
                  <a:lnTo>
                    <a:pt x="1104" y="598"/>
                  </a:lnTo>
                  <a:lnTo>
                    <a:pt x="1122" y="608"/>
                  </a:lnTo>
                  <a:lnTo>
                    <a:pt x="1139" y="616"/>
                  </a:lnTo>
                  <a:lnTo>
                    <a:pt x="1155" y="620"/>
                  </a:lnTo>
                  <a:lnTo>
                    <a:pt x="1167" y="620"/>
                  </a:lnTo>
                  <a:lnTo>
                    <a:pt x="1171" y="618"/>
                  </a:lnTo>
                  <a:lnTo>
                    <a:pt x="1177" y="614"/>
                  </a:lnTo>
                  <a:lnTo>
                    <a:pt x="1181" y="614"/>
                  </a:lnTo>
                  <a:lnTo>
                    <a:pt x="1185" y="614"/>
                  </a:lnTo>
                  <a:lnTo>
                    <a:pt x="1189" y="616"/>
                  </a:lnTo>
                  <a:lnTo>
                    <a:pt x="1191" y="618"/>
                  </a:lnTo>
                  <a:lnTo>
                    <a:pt x="1193" y="624"/>
                  </a:lnTo>
                  <a:lnTo>
                    <a:pt x="1195" y="632"/>
                  </a:lnTo>
                  <a:lnTo>
                    <a:pt x="1197" y="641"/>
                  </a:lnTo>
                  <a:lnTo>
                    <a:pt x="1202" y="659"/>
                  </a:lnTo>
                  <a:lnTo>
                    <a:pt x="1212" y="675"/>
                  </a:lnTo>
                  <a:lnTo>
                    <a:pt x="1224" y="687"/>
                  </a:lnTo>
                  <a:lnTo>
                    <a:pt x="1232" y="701"/>
                  </a:lnTo>
                  <a:lnTo>
                    <a:pt x="1238" y="714"/>
                  </a:lnTo>
                  <a:lnTo>
                    <a:pt x="1244" y="734"/>
                  </a:lnTo>
                  <a:lnTo>
                    <a:pt x="1254" y="754"/>
                  </a:lnTo>
                  <a:lnTo>
                    <a:pt x="1265" y="767"/>
                  </a:lnTo>
                  <a:lnTo>
                    <a:pt x="1277" y="775"/>
                  </a:lnTo>
                  <a:lnTo>
                    <a:pt x="1289" y="779"/>
                  </a:lnTo>
                  <a:lnTo>
                    <a:pt x="1299" y="785"/>
                  </a:lnTo>
                  <a:lnTo>
                    <a:pt x="1313" y="789"/>
                  </a:lnTo>
                  <a:lnTo>
                    <a:pt x="1328" y="785"/>
                  </a:lnTo>
                  <a:lnTo>
                    <a:pt x="1348" y="777"/>
                  </a:lnTo>
                  <a:lnTo>
                    <a:pt x="1374" y="773"/>
                  </a:lnTo>
                  <a:lnTo>
                    <a:pt x="1399" y="767"/>
                  </a:lnTo>
                  <a:lnTo>
                    <a:pt x="1423" y="760"/>
                  </a:lnTo>
                  <a:lnTo>
                    <a:pt x="1447" y="742"/>
                  </a:lnTo>
                  <a:lnTo>
                    <a:pt x="1462" y="722"/>
                  </a:lnTo>
                  <a:lnTo>
                    <a:pt x="1472" y="701"/>
                  </a:lnTo>
                  <a:lnTo>
                    <a:pt x="1480" y="689"/>
                  </a:lnTo>
                  <a:lnTo>
                    <a:pt x="1494" y="675"/>
                  </a:lnTo>
                  <a:lnTo>
                    <a:pt x="1510" y="659"/>
                  </a:lnTo>
                  <a:lnTo>
                    <a:pt x="1527" y="643"/>
                  </a:lnTo>
                  <a:lnTo>
                    <a:pt x="1543" y="628"/>
                  </a:lnTo>
                  <a:lnTo>
                    <a:pt x="1557" y="616"/>
                  </a:lnTo>
                  <a:lnTo>
                    <a:pt x="1572" y="604"/>
                  </a:lnTo>
                  <a:lnTo>
                    <a:pt x="1584" y="594"/>
                  </a:lnTo>
                  <a:lnTo>
                    <a:pt x="1598" y="586"/>
                  </a:lnTo>
                  <a:lnTo>
                    <a:pt x="1614" y="577"/>
                  </a:lnTo>
                  <a:lnTo>
                    <a:pt x="1634" y="567"/>
                  </a:lnTo>
                  <a:lnTo>
                    <a:pt x="1653" y="561"/>
                  </a:lnTo>
                  <a:lnTo>
                    <a:pt x="1667" y="557"/>
                  </a:lnTo>
                  <a:lnTo>
                    <a:pt x="1673" y="557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183" name="Freeform 104"/>
            <p:cNvSpPr>
              <a:spLocks/>
            </p:cNvSpPr>
            <p:nvPr/>
          </p:nvSpPr>
          <p:spPr bwMode="gray">
            <a:xfrm>
              <a:off x="3599" y="839"/>
              <a:ext cx="861" cy="778"/>
            </a:xfrm>
            <a:custGeom>
              <a:avLst/>
              <a:gdLst>
                <a:gd name="T0" fmla="*/ 419 w 1722"/>
                <a:gd name="T1" fmla="*/ 147 h 1557"/>
                <a:gd name="T2" fmla="*/ 423 w 1722"/>
                <a:gd name="T3" fmla="*/ 159 h 1557"/>
                <a:gd name="T4" fmla="*/ 428 w 1722"/>
                <a:gd name="T5" fmla="*/ 173 h 1557"/>
                <a:gd name="T6" fmla="*/ 419 w 1722"/>
                <a:gd name="T7" fmla="*/ 185 h 1557"/>
                <a:gd name="T8" fmla="*/ 421 w 1722"/>
                <a:gd name="T9" fmla="*/ 196 h 1557"/>
                <a:gd name="T10" fmla="*/ 431 w 1722"/>
                <a:gd name="T11" fmla="*/ 209 h 1557"/>
                <a:gd name="T12" fmla="*/ 429 w 1722"/>
                <a:gd name="T13" fmla="*/ 233 h 1557"/>
                <a:gd name="T14" fmla="*/ 425 w 1722"/>
                <a:gd name="T15" fmla="*/ 256 h 1557"/>
                <a:gd name="T16" fmla="*/ 417 w 1722"/>
                <a:gd name="T17" fmla="*/ 278 h 1557"/>
                <a:gd name="T18" fmla="*/ 418 w 1722"/>
                <a:gd name="T19" fmla="*/ 290 h 1557"/>
                <a:gd name="T20" fmla="*/ 404 w 1722"/>
                <a:gd name="T21" fmla="*/ 293 h 1557"/>
                <a:gd name="T22" fmla="*/ 383 w 1722"/>
                <a:gd name="T23" fmla="*/ 292 h 1557"/>
                <a:gd name="T24" fmla="*/ 374 w 1722"/>
                <a:gd name="T25" fmla="*/ 295 h 1557"/>
                <a:gd name="T26" fmla="*/ 367 w 1722"/>
                <a:gd name="T27" fmla="*/ 309 h 1557"/>
                <a:gd name="T28" fmla="*/ 358 w 1722"/>
                <a:gd name="T29" fmla="*/ 318 h 1557"/>
                <a:gd name="T30" fmla="*/ 368 w 1722"/>
                <a:gd name="T31" fmla="*/ 333 h 1557"/>
                <a:gd name="T32" fmla="*/ 375 w 1722"/>
                <a:gd name="T33" fmla="*/ 350 h 1557"/>
                <a:gd name="T34" fmla="*/ 380 w 1722"/>
                <a:gd name="T35" fmla="*/ 367 h 1557"/>
                <a:gd name="T36" fmla="*/ 334 w 1722"/>
                <a:gd name="T37" fmla="*/ 359 h 1557"/>
                <a:gd name="T38" fmla="*/ 299 w 1722"/>
                <a:gd name="T39" fmla="*/ 376 h 1557"/>
                <a:gd name="T40" fmla="*/ 275 w 1722"/>
                <a:gd name="T41" fmla="*/ 371 h 1557"/>
                <a:gd name="T42" fmla="*/ 237 w 1722"/>
                <a:gd name="T43" fmla="*/ 345 h 1557"/>
                <a:gd name="T44" fmla="*/ 183 w 1722"/>
                <a:gd name="T45" fmla="*/ 338 h 1557"/>
                <a:gd name="T46" fmla="*/ 134 w 1722"/>
                <a:gd name="T47" fmla="*/ 309 h 1557"/>
                <a:gd name="T48" fmla="*/ 93 w 1722"/>
                <a:gd name="T49" fmla="*/ 288 h 1557"/>
                <a:gd name="T50" fmla="*/ 118 w 1722"/>
                <a:gd name="T51" fmla="*/ 211 h 1557"/>
                <a:gd name="T52" fmla="*/ 133 w 1722"/>
                <a:gd name="T53" fmla="*/ 147 h 1557"/>
                <a:gd name="T54" fmla="*/ 106 w 1722"/>
                <a:gd name="T55" fmla="*/ 89 h 1557"/>
                <a:gd name="T56" fmla="*/ 45 w 1722"/>
                <a:gd name="T57" fmla="*/ 63 h 1557"/>
                <a:gd name="T58" fmla="*/ 12 w 1722"/>
                <a:gd name="T59" fmla="*/ 35 h 1557"/>
                <a:gd name="T60" fmla="*/ 9 w 1722"/>
                <a:gd name="T61" fmla="*/ 18 h 1557"/>
                <a:gd name="T62" fmla="*/ 25 w 1722"/>
                <a:gd name="T63" fmla="*/ 11 h 1557"/>
                <a:gd name="T64" fmla="*/ 45 w 1722"/>
                <a:gd name="T65" fmla="*/ 4 h 1557"/>
                <a:gd name="T66" fmla="*/ 61 w 1722"/>
                <a:gd name="T67" fmla="*/ 1 h 1557"/>
                <a:gd name="T68" fmla="*/ 82 w 1722"/>
                <a:gd name="T69" fmla="*/ 11 h 1557"/>
                <a:gd name="T70" fmla="*/ 94 w 1722"/>
                <a:gd name="T71" fmla="*/ 8 h 1557"/>
                <a:gd name="T72" fmla="*/ 104 w 1722"/>
                <a:gd name="T73" fmla="*/ 6 h 1557"/>
                <a:gd name="T74" fmla="*/ 127 w 1722"/>
                <a:gd name="T75" fmla="*/ 24 h 1557"/>
                <a:gd name="T76" fmla="*/ 146 w 1722"/>
                <a:gd name="T77" fmla="*/ 46 h 1557"/>
                <a:gd name="T78" fmla="*/ 160 w 1722"/>
                <a:gd name="T79" fmla="*/ 69 h 1557"/>
                <a:gd name="T80" fmla="*/ 175 w 1722"/>
                <a:gd name="T81" fmla="*/ 92 h 1557"/>
                <a:gd name="T82" fmla="*/ 184 w 1722"/>
                <a:gd name="T83" fmla="*/ 101 h 1557"/>
                <a:gd name="T84" fmla="*/ 194 w 1722"/>
                <a:gd name="T85" fmla="*/ 123 h 1557"/>
                <a:gd name="T86" fmla="*/ 206 w 1722"/>
                <a:gd name="T87" fmla="*/ 138 h 1557"/>
                <a:gd name="T88" fmla="*/ 225 w 1722"/>
                <a:gd name="T89" fmla="*/ 141 h 1557"/>
                <a:gd name="T90" fmla="*/ 245 w 1722"/>
                <a:gd name="T91" fmla="*/ 137 h 1557"/>
                <a:gd name="T92" fmla="*/ 267 w 1722"/>
                <a:gd name="T93" fmla="*/ 143 h 1557"/>
                <a:gd name="T94" fmla="*/ 281 w 1722"/>
                <a:gd name="T95" fmla="*/ 152 h 1557"/>
                <a:gd name="T96" fmla="*/ 293 w 1722"/>
                <a:gd name="T97" fmla="*/ 154 h 1557"/>
                <a:gd name="T98" fmla="*/ 298 w 1722"/>
                <a:gd name="T99" fmla="*/ 154 h 1557"/>
                <a:gd name="T100" fmla="*/ 300 w 1722"/>
                <a:gd name="T101" fmla="*/ 160 h 1557"/>
                <a:gd name="T102" fmla="*/ 308 w 1722"/>
                <a:gd name="T103" fmla="*/ 175 h 1557"/>
                <a:gd name="T104" fmla="*/ 317 w 1722"/>
                <a:gd name="T105" fmla="*/ 191 h 1557"/>
                <a:gd name="T106" fmla="*/ 329 w 1722"/>
                <a:gd name="T107" fmla="*/ 197 h 1557"/>
                <a:gd name="T108" fmla="*/ 350 w 1722"/>
                <a:gd name="T109" fmla="*/ 191 h 1557"/>
                <a:gd name="T110" fmla="*/ 368 w 1722"/>
                <a:gd name="T111" fmla="*/ 175 h 1557"/>
                <a:gd name="T112" fmla="*/ 382 w 1722"/>
                <a:gd name="T113" fmla="*/ 160 h 1557"/>
                <a:gd name="T114" fmla="*/ 396 w 1722"/>
                <a:gd name="T115" fmla="*/ 148 h 1557"/>
                <a:gd name="T116" fmla="*/ 414 w 1722"/>
                <a:gd name="T117" fmla="*/ 140 h 155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22"/>
                <a:gd name="T178" fmla="*/ 0 h 1557"/>
                <a:gd name="T179" fmla="*/ 1722 w 1722"/>
                <a:gd name="T180" fmla="*/ 1557 h 155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22" h="1557">
                  <a:moveTo>
                    <a:pt x="1673" y="557"/>
                  </a:moveTo>
                  <a:lnTo>
                    <a:pt x="1673" y="561"/>
                  </a:lnTo>
                  <a:lnTo>
                    <a:pt x="1673" y="575"/>
                  </a:lnTo>
                  <a:lnTo>
                    <a:pt x="1675" y="590"/>
                  </a:lnTo>
                  <a:lnTo>
                    <a:pt x="1675" y="606"/>
                  </a:lnTo>
                  <a:lnTo>
                    <a:pt x="1675" y="618"/>
                  </a:lnTo>
                  <a:lnTo>
                    <a:pt x="1681" y="628"/>
                  </a:lnTo>
                  <a:lnTo>
                    <a:pt x="1691" y="639"/>
                  </a:lnTo>
                  <a:lnTo>
                    <a:pt x="1702" y="649"/>
                  </a:lnTo>
                  <a:lnTo>
                    <a:pt x="1712" y="661"/>
                  </a:lnTo>
                  <a:lnTo>
                    <a:pt x="1714" y="673"/>
                  </a:lnTo>
                  <a:lnTo>
                    <a:pt x="1710" y="693"/>
                  </a:lnTo>
                  <a:lnTo>
                    <a:pt x="1698" y="712"/>
                  </a:lnTo>
                  <a:lnTo>
                    <a:pt x="1687" y="728"/>
                  </a:lnTo>
                  <a:lnTo>
                    <a:pt x="1681" y="736"/>
                  </a:lnTo>
                  <a:lnTo>
                    <a:pt x="1673" y="742"/>
                  </a:lnTo>
                  <a:lnTo>
                    <a:pt x="1669" y="752"/>
                  </a:lnTo>
                  <a:lnTo>
                    <a:pt x="1667" y="762"/>
                  </a:lnTo>
                  <a:lnTo>
                    <a:pt x="1673" y="773"/>
                  </a:lnTo>
                  <a:lnTo>
                    <a:pt x="1683" y="787"/>
                  </a:lnTo>
                  <a:lnTo>
                    <a:pt x="1697" y="799"/>
                  </a:lnTo>
                  <a:lnTo>
                    <a:pt x="1708" y="811"/>
                  </a:lnTo>
                  <a:lnTo>
                    <a:pt x="1718" y="823"/>
                  </a:lnTo>
                  <a:lnTo>
                    <a:pt x="1722" y="836"/>
                  </a:lnTo>
                  <a:lnTo>
                    <a:pt x="1720" y="852"/>
                  </a:lnTo>
                  <a:lnTo>
                    <a:pt x="1720" y="876"/>
                  </a:lnTo>
                  <a:lnTo>
                    <a:pt x="1718" y="905"/>
                  </a:lnTo>
                  <a:lnTo>
                    <a:pt x="1716" y="935"/>
                  </a:lnTo>
                  <a:lnTo>
                    <a:pt x="1714" y="964"/>
                  </a:lnTo>
                  <a:lnTo>
                    <a:pt x="1712" y="988"/>
                  </a:lnTo>
                  <a:lnTo>
                    <a:pt x="1708" y="1002"/>
                  </a:lnTo>
                  <a:lnTo>
                    <a:pt x="1697" y="1025"/>
                  </a:lnTo>
                  <a:lnTo>
                    <a:pt x="1687" y="1051"/>
                  </a:lnTo>
                  <a:lnTo>
                    <a:pt x="1675" y="1074"/>
                  </a:lnTo>
                  <a:lnTo>
                    <a:pt x="1667" y="1096"/>
                  </a:lnTo>
                  <a:lnTo>
                    <a:pt x="1667" y="1114"/>
                  </a:lnTo>
                  <a:lnTo>
                    <a:pt x="1667" y="1130"/>
                  </a:lnTo>
                  <a:lnTo>
                    <a:pt x="1669" y="1139"/>
                  </a:lnTo>
                  <a:lnTo>
                    <a:pt x="1671" y="1151"/>
                  </a:lnTo>
                  <a:lnTo>
                    <a:pt x="1671" y="1163"/>
                  </a:lnTo>
                  <a:lnTo>
                    <a:pt x="1667" y="1171"/>
                  </a:lnTo>
                  <a:lnTo>
                    <a:pt x="1655" y="1175"/>
                  </a:lnTo>
                  <a:lnTo>
                    <a:pt x="1639" y="1175"/>
                  </a:lnTo>
                  <a:lnTo>
                    <a:pt x="1614" y="1175"/>
                  </a:lnTo>
                  <a:lnTo>
                    <a:pt x="1586" y="1175"/>
                  </a:lnTo>
                  <a:lnTo>
                    <a:pt x="1561" y="1173"/>
                  </a:lnTo>
                  <a:lnTo>
                    <a:pt x="1539" y="1171"/>
                  </a:lnTo>
                  <a:lnTo>
                    <a:pt x="1529" y="1169"/>
                  </a:lnTo>
                  <a:lnTo>
                    <a:pt x="1521" y="1169"/>
                  </a:lnTo>
                  <a:lnTo>
                    <a:pt x="1511" y="1171"/>
                  </a:lnTo>
                  <a:lnTo>
                    <a:pt x="1502" y="1177"/>
                  </a:lnTo>
                  <a:lnTo>
                    <a:pt x="1496" y="1183"/>
                  </a:lnTo>
                  <a:lnTo>
                    <a:pt x="1492" y="1193"/>
                  </a:lnTo>
                  <a:lnTo>
                    <a:pt x="1486" y="1206"/>
                  </a:lnTo>
                  <a:lnTo>
                    <a:pt x="1478" y="1222"/>
                  </a:lnTo>
                  <a:lnTo>
                    <a:pt x="1468" y="1238"/>
                  </a:lnTo>
                  <a:lnTo>
                    <a:pt x="1458" y="1246"/>
                  </a:lnTo>
                  <a:lnTo>
                    <a:pt x="1445" y="1254"/>
                  </a:lnTo>
                  <a:lnTo>
                    <a:pt x="1435" y="1261"/>
                  </a:lnTo>
                  <a:lnTo>
                    <a:pt x="1429" y="1273"/>
                  </a:lnTo>
                  <a:lnTo>
                    <a:pt x="1433" y="1285"/>
                  </a:lnTo>
                  <a:lnTo>
                    <a:pt x="1443" y="1297"/>
                  </a:lnTo>
                  <a:lnTo>
                    <a:pt x="1456" y="1313"/>
                  </a:lnTo>
                  <a:lnTo>
                    <a:pt x="1470" y="1332"/>
                  </a:lnTo>
                  <a:lnTo>
                    <a:pt x="1480" y="1350"/>
                  </a:lnTo>
                  <a:lnTo>
                    <a:pt x="1486" y="1364"/>
                  </a:lnTo>
                  <a:lnTo>
                    <a:pt x="1492" y="1381"/>
                  </a:lnTo>
                  <a:lnTo>
                    <a:pt x="1498" y="1401"/>
                  </a:lnTo>
                  <a:lnTo>
                    <a:pt x="1504" y="1423"/>
                  </a:lnTo>
                  <a:lnTo>
                    <a:pt x="1510" y="1441"/>
                  </a:lnTo>
                  <a:lnTo>
                    <a:pt x="1513" y="1454"/>
                  </a:lnTo>
                  <a:lnTo>
                    <a:pt x="1517" y="1470"/>
                  </a:lnTo>
                  <a:lnTo>
                    <a:pt x="1521" y="1482"/>
                  </a:lnTo>
                  <a:lnTo>
                    <a:pt x="1523" y="1486"/>
                  </a:lnTo>
                  <a:lnTo>
                    <a:pt x="1480" y="1490"/>
                  </a:lnTo>
                  <a:lnTo>
                    <a:pt x="1336" y="1439"/>
                  </a:lnTo>
                  <a:lnTo>
                    <a:pt x="1287" y="1476"/>
                  </a:lnTo>
                  <a:lnTo>
                    <a:pt x="1271" y="1531"/>
                  </a:lnTo>
                  <a:lnTo>
                    <a:pt x="1248" y="1557"/>
                  </a:lnTo>
                  <a:lnTo>
                    <a:pt x="1195" y="1504"/>
                  </a:lnTo>
                  <a:lnTo>
                    <a:pt x="1151" y="1472"/>
                  </a:lnTo>
                  <a:lnTo>
                    <a:pt x="1130" y="1399"/>
                  </a:lnTo>
                  <a:lnTo>
                    <a:pt x="1090" y="1405"/>
                  </a:lnTo>
                  <a:lnTo>
                    <a:pt x="1100" y="1486"/>
                  </a:lnTo>
                  <a:lnTo>
                    <a:pt x="1067" y="1488"/>
                  </a:lnTo>
                  <a:lnTo>
                    <a:pt x="1019" y="1415"/>
                  </a:lnTo>
                  <a:lnTo>
                    <a:pt x="966" y="1429"/>
                  </a:lnTo>
                  <a:lnTo>
                    <a:pt x="950" y="1380"/>
                  </a:lnTo>
                  <a:lnTo>
                    <a:pt x="927" y="1348"/>
                  </a:lnTo>
                  <a:lnTo>
                    <a:pt x="807" y="1372"/>
                  </a:lnTo>
                  <a:lnTo>
                    <a:pt x="765" y="1322"/>
                  </a:lnTo>
                  <a:lnTo>
                    <a:pt x="730" y="1352"/>
                  </a:lnTo>
                  <a:lnTo>
                    <a:pt x="683" y="1348"/>
                  </a:lnTo>
                  <a:lnTo>
                    <a:pt x="620" y="1370"/>
                  </a:lnTo>
                  <a:lnTo>
                    <a:pt x="557" y="1301"/>
                  </a:lnTo>
                  <a:lnTo>
                    <a:pt x="533" y="1238"/>
                  </a:lnTo>
                  <a:lnTo>
                    <a:pt x="437" y="1261"/>
                  </a:lnTo>
                  <a:lnTo>
                    <a:pt x="401" y="1291"/>
                  </a:lnTo>
                  <a:lnTo>
                    <a:pt x="413" y="1208"/>
                  </a:lnTo>
                  <a:lnTo>
                    <a:pt x="372" y="1153"/>
                  </a:lnTo>
                  <a:lnTo>
                    <a:pt x="317" y="1094"/>
                  </a:lnTo>
                  <a:lnTo>
                    <a:pt x="332" y="1047"/>
                  </a:lnTo>
                  <a:lnTo>
                    <a:pt x="415" y="956"/>
                  </a:lnTo>
                  <a:lnTo>
                    <a:pt x="472" y="844"/>
                  </a:lnTo>
                  <a:lnTo>
                    <a:pt x="521" y="791"/>
                  </a:lnTo>
                  <a:lnTo>
                    <a:pt x="529" y="722"/>
                  </a:lnTo>
                  <a:lnTo>
                    <a:pt x="563" y="708"/>
                  </a:lnTo>
                  <a:lnTo>
                    <a:pt x="531" y="590"/>
                  </a:lnTo>
                  <a:lnTo>
                    <a:pt x="561" y="480"/>
                  </a:lnTo>
                  <a:lnTo>
                    <a:pt x="580" y="376"/>
                  </a:lnTo>
                  <a:lnTo>
                    <a:pt x="468" y="297"/>
                  </a:lnTo>
                  <a:lnTo>
                    <a:pt x="421" y="358"/>
                  </a:lnTo>
                  <a:lnTo>
                    <a:pt x="313" y="393"/>
                  </a:lnTo>
                  <a:lnTo>
                    <a:pt x="210" y="393"/>
                  </a:lnTo>
                  <a:lnTo>
                    <a:pt x="183" y="321"/>
                  </a:lnTo>
                  <a:lnTo>
                    <a:pt x="179" y="254"/>
                  </a:lnTo>
                  <a:lnTo>
                    <a:pt x="112" y="226"/>
                  </a:lnTo>
                  <a:lnTo>
                    <a:pt x="88" y="273"/>
                  </a:lnTo>
                  <a:lnTo>
                    <a:pt x="0" y="222"/>
                  </a:lnTo>
                  <a:lnTo>
                    <a:pt x="45" y="140"/>
                  </a:lnTo>
                  <a:lnTo>
                    <a:pt x="6" y="90"/>
                  </a:lnTo>
                  <a:lnTo>
                    <a:pt x="10" y="88"/>
                  </a:lnTo>
                  <a:lnTo>
                    <a:pt x="19" y="83"/>
                  </a:lnTo>
                  <a:lnTo>
                    <a:pt x="33" y="75"/>
                  </a:lnTo>
                  <a:lnTo>
                    <a:pt x="51" y="65"/>
                  </a:lnTo>
                  <a:lnTo>
                    <a:pt x="69" y="57"/>
                  </a:lnTo>
                  <a:lnTo>
                    <a:pt x="84" y="49"/>
                  </a:lnTo>
                  <a:lnTo>
                    <a:pt x="98" y="45"/>
                  </a:lnTo>
                  <a:lnTo>
                    <a:pt x="112" y="41"/>
                  </a:lnTo>
                  <a:lnTo>
                    <a:pt x="134" y="35"/>
                  </a:lnTo>
                  <a:lnTo>
                    <a:pt x="155" y="25"/>
                  </a:lnTo>
                  <a:lnTo>
                    <a:pt x="179" y="18"/>
                  </a:lnTo>
                  <a:lnTo>
                    <a:pt x="197" y="8"/>
                  </a:lnTo>
                  <a:lnTo>
                    <a:pt x="208" y="4"/>
                  </a:lnTo>
                  <a:lnTo>
                    <a:pt x="224" y="0"/>
                  </a:lnTo>
                  <a:lnTo>
                    <a:pt x="244" y="4"/>
                  </a:lnTo>
                  <a:lnTo>
                    <a:pt x="267" y="14"/>
                  </a:lnTo>
                  <a:lnTo>
                    <a:pt x="293" y="25"/>
                  </a:lnTo>
                  <a:lnTo>
                    <a:pt x="313" y="39"/>
                  </a:lnTo>
                  <a:lnTo>
                    <a:pt x="328" y="47"/>
                  </a:lnTo>
                  <a:lnTo>
                    <a:pt x="344" y="51"/>
                  </a:lnTo>
                  <a:lnTo>
                    <a:pt x="358" y="49"/>
                  </a:lnTo>
                  <a:lnTo>
                    <a:pt x="366" y="43"/>
                  </a:lnTo>
                  <a:lnTo>
                    <a:pt x="374" y="35"/>
                  </a:lnTo>
                  <a:lnTo>
                    <a:pt x="380" y="27"/>
                  </a:lnTo>
                  <a:lnTo>
                    <a:pt x="387" y="21"/>
                  </a:lnTo>
                  <a:lnTo>
                    <a:pt x="397" y="21"/>
                  </a:lnTo>
                  <a:lnTo>
                    <a:pt x="413" y="25"/>
                  </a:lnTo>
                  <a:lnTo>
                    <a:pt x="447" y="39"/>
                  </a:lnTo>
                  <a:lnTo>
                    <a:pt x="472" y="53"/>
                  </a:lnTo>
                  <a:lnTo>
                    <a:pt x="492" y="73"/>
                  </a:lnTo>
                  <a:lnTo>
                    <a:pt x="510" y="96"/>
                  </a:lnTo>
                  <a:lnTo>
                    <a:pt x="531" y="118"/>
                  </a:lnTo>
                  <a:lnTo>
                    <a:pt x="551" y="142"/>
                  </a:lnTo>
                  <a:lnTo>
                    <a:pt x="567" y="163"/>
                  </a:lnTo>
                  <a:lnTo>
                    <a:pt x="582" y="187"/>
                  </a:lnTo>
                  <a:lnTo>
                    <a:pt x="598" y="212"/>
                  </a:lnTo>
                  <a:lnTo>
                    <a:pt x="610" y="232"/>
                  </a:lnTo>
                  <a:lnTo>
                    <a:pt x="622" y="256"/>
                  </a:lnTo>
                  <a:lnTo>
                    <a:pt x="637" y="279"/>
                  </a:lnTo>
                  <a:lnTo>
                    <a:pt x="655" y="303"/>
                  </a:lnTo>
                  <a:lnTo>
                    <a:pt x="673" y="325"/>
                  </a:lnTo>
                  <a:lnTo>
                    <a:pt x="689" y="348"/>
                  </a:lnTo>
                  <a:lnTo>
                    <a:pt x="698" y="368"/>
                  </a:lnTo>
                  <a:lnTo>
                    <a:pt x="704" y="378"/>
                  </a:lnTo>
                  <a:lnTo>
                    <a:pt x="714" y="386"/>
                  </a:lnTo>
                  <a:lnTo>
                    <a:pt x="726" y="393"/>
                  </a:lnTo>
                  <a:lnTo>
                    <a:pt x="736" y="405"/>
                  </a:lnTo>
                  <a:lnTo>
                    <a:pt x="742" y="417"/>
                  </a:lnTo>
                  <a:lnTo>
                    <a:pt x="750" y="445"/>
                  </a:lnTo>
                  <a:lnTo>
                    <a:pt x="761" y="470"/>
                  </a:lnTo>
                  <a:lnTo>
                    <a:pt x="773" y="492"/>
                  </a:lnTo>
                  <a:lnTo>
                    <a:pt x="783" y="508"/>
                  </a:lnTo>
                  <a:lnTo>
                    <a:pt x="795" y="527"/>
                  </a:lnTo>
                  <a:lnTo>
                    <a:pt x="809" y="543"/>
                  </a:lnTo>
                  <a:lnTo>
                    <a:pt x="824" y="555"/>
                  </a:lnTo>
                  <a:lnTo>
                    <a:pt x="840" y="561"/>
                  </a:lnTo>
                  <a:lnTo>
                    <a:pt x="862" y="567"/>
                  </a:lnTo>
                  <a:lnTo>
                    <a:pt x="882" y="569"/>
                  </a:lnTo>
                  <a:lnTo>
                    <a:pt x="901" y="565"/>
                  </a:lnTo>
                  <a:lnTo>
                    <a:pt x="919" y="559"/>
                  </a:lnTo>
                  <a:lnTo>
                    <a:pt x="941" y="553"/>
                  </a:lnTo>
                  <a:lnTo>
                    <a:pt x="960" y="549"/>
                  </a:lnTo>
                  <a:lnTo>
                    <a:pt x="982" y="551"/>
                  </a:lnTo>
                  <a:lnTo>
                    <a:pt x="1004" y="559"/>
                  </a:lnTo>
                  <a:lnTo>
                    <a:pt x="1029" y="563"/>
                  </a:lnTo>
                  <a:lnTo>
                    <a:pt x="1051" y="569"/>
                  </a:lnTo>
                  <a:lnTo>
                    <a:pt x="1065" y="575"/>
                  </a:lnTo>
                  <a:lnTo>
                    <a:pt x="1073" y="580"/>
                  </a:lnTo>
                  <a:lnTo>
                    <a:pt x="1086" y="588"/>
                  </a:lnTo>
                  <a:lnTo>
                    <a:pt x="1104" y="598"/>
                  </a:lnTo>
                  <a:lnTo>
                    <a:pt x="1122" y="608"/>
                  </a:lnTo>
                  <a:lnTo>
                    <a:pt x="1139" y="616"/>
                  </a:lnTo>
                  <a:lnTo>
                    <a:pt x="1155" y="620"/>
                  </a:lnTo>
                  <a:lnTo>
                    <a:pt x="1167" y="620"/>
                  </a:lnTo>
                  <a:lnTo>
                    <a:pt x="1171" y="618"/>
                  </a:lnTo>
                  <a:lnTo>
                    <a:pt x="1177" y="614"/>
                  </a:lnTo>
                  <a:lnTo>
                    <a:pt x="1181" y="614"/>
                  </a:lnTo>
                  <a:lnTo>
                    <a:pt x="1185" y="614"/>
                  </a:lnTo>
                  <a:lnTo>
                    <a:pt x="1189" y="616"/>
                  </a:lnTo>
                  <a:lnTo>
                    <a:pt x="1191" y="618"/>
                  </a:lnTo>
                  <a:lnTo>
                    <a:pt x="1193" y="624"/>
                  </a:lnTo>
                  <a:lnTo>
                    <a:pt x="1195" y="632"/>
                  </a:lnTo>
                  <a:lnTo>
                    <a:pt x="1197" y="641"/>
                  </a:lnTo>
                  <a:lnTo>
                    <a:pt x="1202" y="659"/>
                  </a:lnTo>
                  <a:lnTo>
                    <a:pt x="1212" y="675"/>
                  </a:lnTo>
                  <a:lnTo>
                    <a:pt x="1224" y="687"/>
                  </a:lnTo>
                  <a:lnTo>
                    <a:pt x="1232" y="701"/>
                  </a:lnTo>
                  <a:lnTo>
                    <a:pt x="1238" y="714"/>
                  </a:lnTo>
                  <a:lnTo>
                    <a:pt x="1244" y="734"/>
                  </a:lnTo>
                  <a:lnTo>
                    <a:pt x="1254" y="754"/>
                  </a:lnTo>
                  <a:lnTo>
                    <a:pt x="1265" y="767"/>
                  </a:lnTo>
                  <a:lnTo>
                    <a:pt x="1277" y="775"/>
                  </a:lnTo>
                  <a:lnTo>
                    <a:pt x="1289" y="779"/>
                  </a:lnTo>
                  <a:lnTo>
                    <a:pt x="1299" y="785"/>
                  </a:lnTo>
                  <a:lnTo>
                    <a:pt x="1313" y="789"/>
                  </a:lnTo>
                  <a:lnTo>
                    <a:pt x="1328" y="785"/>
                  </a:lnTo>
                  <a:lnTo>
                    <a:pt x="1348" y="777"/>
                  </a:lnTo>
                  <a:lnTo>
                    <a:pt x="1374" y="773"/>
                  </a:lnTo>
                  <a:lnTo>
                    <a:pt x="1399" y="767"/>
                  </a:lnTo>
                  <a:lnTo>
                    <a:pt x="1423" y="760"/>
                  </a:lnTo>
                  <a:lnTo>
                    <a:pt x="1447" y="742"/>
                  </a:lnTo>
                  <a:lnTo>
                    <a:pt x="1462" y="722"/>
                  </a:lnTo>
                  <a:lnTo>
                    <a:pt x="1472" y="701"/>
                  </a:lnTo>
                  <a:lnTo>
                    <a:pt x="1480" y="689"/>
                  </a:lnTo>
                  <a:lnTo>
                    <a:pt x="1494" y="675"/>
                  </a:lnTo>
                  <a:lnTo>
                    <a:pt x="1510" y="659"/>
                  </a:lnTo>
                  <a:lnTo>
                    <a:pt x="1527" y="643"/>
                  </a:lnTo>
                  <a:lnTo>
                    <a:pt x="1543" y="628"/>
                  </a:lnTo>
                  <a:lnTo>
                    <a:pt x="1557" y="616"/>
                  </a:lnTo>
                  <a:lnTo>
                    <a:pt x="1572" y="604"/>
                  </a:lnTo>
                  <a:lnTo>
                    <a:pt x="1584" y="594"/>
                  </a:lnTo>
                  <a:lnTo>
                    <a:pt x="1598" y="586"/>
                  </a:lnTo>
                  <a:lnTo>
                    <a:pt x="1614" y="577"/>
                  </a:lnTo>
                  <a:lnTo>
                    <a:pt x="1634" y="567"/>
                  </a:lnTo>
                  <a:lnTo>
                    <a:pt x="1653" y="561"/>
                  </a:lnTo>
                  <a:lnTo>
                    <a:pt x="1667" y="557"/>
                  </a:lnTo>
                  <a:lnTo>
                    <a:pt x="1673" y="557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184" name="Freeform 105"/>
            <p:cNvSpPr>
              <a:spLocks/>
            </p:cNvSpPr>
            <p:nvPr/>
          </p:nvSpPr>
          <p:spPr bwMode="gray">
            <a:xfrm>
              <a:off x="2264" y="884"/>
              <a:ext cx="1641" cy="1473"/>
            </a:xfrm>
            <a:custGeom>
              <a:avLst/>
              <a:gdLst>
                <a:gd name="T0" fmla="*/ 651 w 3282"/>
                <a:gd name="T1" fmla="*/ 10 h 2947"/>
                <a:gd name="T2" fmla="*/ 669 w 3282"/>
                <a:gd name="T3" fmla="*/ 0 h 2947"/>
                <a:gd name="T4" fmla="*/ 720 w 3282"/>
                <a:gd name="T5" fmla="*/ 75 h 2947"/>
                <a:gd name="T6" fmla="*/ 808 w 3282"/>
                <a:gd name="T7" fmla="*/ 154 h 2947"/>
                <a:gd name="T8" fmla="*/ 761 w 3282"/>
                <a:gd name="T9" fmla="*/ 265 h 2947"/>
                <a:gd name="T10" fmla="*/ 737 w 3282"/>
                <a:gd name="T11" fmla="*/ 326 h 2947"/>
                <a:gd name="T12" fmla="*/ 793 w 3282"/>
                <a:gd name="T13" fmla="*/ 368 h 2947"/>
                <a:gd name="T14" fmla="*/ 785 w 3282"/>
                <a:gd name="T15" fmla="*/ 441 h 2947"/>
                <a:gd name="T16" fmla="*/ 710 w 3282"/>
                <a:gd name="T17" fmla="*/ 486 h 2947"/>
                <a:gd name="T18" fmla="*/ 693 w 3282"/>
                <a:gd name="T19" fmla="*/ 529 h 2947"/>
                <a:gd name="T20" fmla="*/ 634 w 3282"/>
                <a:gd name="T21" fmla="*/ 485 h 2947"/>
                <a:gd name="T22" fmla="*/ 587 w 3282"/>
                <a:gd name="T23" fmla="*/ 518 h 2947"/>
                <a:gd name="T24" fmla="*/ 530 w 3282"/>
                <a:gd name="T25" fmla="*/ 545 h 2947"/>
                <a:gd name="T26" fmla="*/ 470 w 3282"/>
                <a:gd name="T27" fmla="*/ 631 h 2947"/>
                <a:gd name="T28" fmla="*/ 376 w 3282"/>
                <a:gd name="T29" fmla="*/ 713 h 2947"/>
                <a:gd name="T30" fmla="*/ 309 w 3282"/>
                <a:gd name="T31" fmla="*/ 676 h 2947"/>
                <a:gd name="T32" fmla="*/ 235 w 3282"/>
                <a:gd name="T33" fmla="*/ 736 h 2947"/>
                <a:gd name="T34" fmla="*/ 189 w 3282"/>
                <a:gd name="T35" fmla="*/ 655 h 2947"/>
                <a:gd name="T36" fmla="*/ 88 w 3282"/>
                <a:gd name="T37" fmla="*/ 617 h 2947"/>
                <a:gd name="T38" fmla="*/ 9 w 3282"/>
                <a:gd name="T39" fmla="*/ 583 h 2947"/>
                <a:gd name="T40" fmla="*/ 20 w 3282"/>
                <a:gd name="T41" fmla="*/ 515 h 2947"/>
                <a:gd name="T42" fmla="*/ 70 w 3282"/>
                <a:gd name="T43" fmla="*/ 522 h 2947"/>
                <a:gd name="T44" fmla="*/ 103 w 3282"/>
                <a:gd name="T45" fmla="*/ 518 h 2947"/>
                <a:gd name="T46" fmla="*/ 144 w 3282"/>
                <a:gd name="T47" fmla="*/ 526 h 2947"/>
                <a:gd name="T48" fmla="*/ 178 w 3282"/>
                <a:gd name="T49" fmla="*/ 545 h 2947"/>
                <a:gd name="T50" fmla="*/ 223 w 3282"/>
                <a:gd name="T51" fmla="*/ 550 h 2947"/>
                <a:gd name="T52" fmla="*/ 246 w 3282"/>
                <a:gd name="T53" fmla="*/ 558 h 2947"/>
                <a:gd name="T54" fmla="*/ 291 w 3282"/>
                <a:gd name="T55" fmla="*/ 532 h 2947"/>
                <a:gd name="T56" fmla="*/ 341 w 3282"/>
                <a:gd name="T57" fmla="*/ 519 h 2947"/>
                <a:gd name="T58" fmla="*/ 375 w 3282"/>
                <a:gd name="T59" fmla="*/ 517 h 2947"/>
                <a:gd name="T60" fmla="*/ 398 w 3282"/>
                <a:gd name="T61" fmla="*/ 506 h 2947"/>
                <a:gd name="T62" fmla="*/ 420 w 3282"/>
                <a:gd name="T63" fmla="*/ 485 h 2947"/>
                <a:gd name="T64" fmla="*/ 443 w 3282"/>
                <a:gd name="T65" fmla="*/ 466 h 2947"/>
                <a:gd name="T66" fmla="*/ 459 w 3282"/>
                <a:gd name="T67" fmla="*/ 452 h 2947"/>
                <a:gd name="T68" fmla="*/ 443 w 3282"/>
                <a:gd name="T69" fmla="*/ 419 h 2947"/>
                <a:gd name="T70" fmla="*/ 466 w 3282"/>
                <a:gd name="T71" fmla="*/ 396 h 2947"/>
                <a:gd name="T72" fmla="*/ 505 w 3282"/>
                <a:gd name="T73" fmla="*/ 403 h 2947"/>
                <a:gd name="T74" fmla="*/ 530 w 3282"/>
                <a:gd name="T75" fmla="*/ 375 h 2947"/>
                <a:gd name="T76" fmla="*/ 561 w 3282"/>
                <a:gd name="T77" fmla="*/ 369 h 2947"/>
                <a:gd name="T78" fmla="*/ 579 w 3282"/>
                <a:gd name="T79" fmla="*/ 341 h 2947"/>
                <a:gd name="T80" fmla="*/ 607 w 3282"/>
                <a:gd name="T81" fmla="*/ 315 h 2947"/>
                <a:gd name="T82" fmla="*/ 634 w 3282"/>
                <a:gd name="T83" fmla="*/ 298 h 2947"/>
                <a:gd name="T84" fmla="*/ 672 w 3282"/>
                <a:gd name="T85" fmla="*/ 300 h 2947"/>
                <a:gd name="T86" fmla="*/ 671 w 3282"/>
                <a:gd name="T87" fmla="*/ 277 h 2947"/>
                <a:gd name="T88" fmla="*/ 631 w 3282"/>
                <a:gd name="T89" fmla="*/ 249 h 2947"/>
                <a:gd name="T90" fmla="*/ 607 w 3282"/>
                <a:gd name="T91" fmla="*/ 260 h 2947"/>
                <a:gd name="T92" fmla="*/ 576 w 3282"/>
                <a:gd name="T93" fmla="*/ 258 h 2947"/>
                <a:gd name="T94" fmla="*/ 553 w 3282"/>
                <a:gd name="T95" fmla="*/ 268 h 2947"/>
                <a:gd name="T96" fmla="*/ 549 w 3282"/>
                <a:gd name="T97" fmla="*/ 245 h 2947"/>
                <a:gd name="T98" fmla="*/ 560 w 3282"/>
                <a:gd name="T99" fmla="*/ 195 h 2947"/>
                <a:gd name="T100" fmla="*/ 583 w 3282"/>
                <a:gd name="T101" fmla="*/ 179 h 2947"/>
                <a:gd name="T102" fmla="*/ 611 w 3282"/>
                <a:gd name="T103" fmla="*/ 168 h 2947"/>
                <a:gd name="T104" fmla="*/ 635 w 3282"/>
                <a:gd name="T105" fmla="*/ 152 h 2947"/>
                <a:gd name="T106" fmla="*/ 636 w 3282"/>
                <a:gd name="T107" fmla="*/ 124 h 2947"/>
                <a:gd name="T108" fmla="*/ 647 w 3282"/>
                <a:gd name="T109" fmla="*/ 84 h 2947"/>
                <a:gd name="T110" fmla="*/ 659 w 3282"/>
                <a:gd name="T111" fmla="*/ 61 h 2947"/>
                <a:gd name="T112" fmla="*/ 652 w 3282"/>
                <a:gd name="T113" fmla="*/ 37 h 2947"/>
                <a:gd name="T114" fmla="*/ 637 w 3282"/>
                <a:gd name="T115" fmla="*/ 31 h 29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82"/>
                <a:gd name="T175" fmla="*/ 0 h 2947"/>
                <a:gd name="T176" fmla="*/ 3282 w 3282"/>
                <a:gd name="T177" fmla="*/ 2947 h 294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82" h="2947">
                  <a:moveTo>
                    <a:pt x="2552" y="115"/>
                  </a:moveTo>
                  <a:lnTo>
                    <a:pt x="2554" y="111"/>
                  </a:lnTo>
                  <a:lnTo>
                    <a:pt x="2559" y="101"/>
                  </a:lnTo>
                  <a:lnTo>
                    <a:pt x="2569" y="87"/>
                  </a:lnTo>
                  <a:lnTo>
                    <a:pt x="2579" y="73"/>
                  </a:lnTo>
                  <a:lnTo>
                    <a:pt x="2589" y="55"/>
                  </a:lnTo>
                  <a:lnTo>
                    <a:pt x="2601" y="42"/>
                  </a:lnTo>
                  <a:lnTo>
                    <a:pt x="2609" y="28"/>
                  </a:lnTo>
                  <a:lnTo>
                    <a:pt x="2617" y="20"/>
                  </a:lnTo>
                  <a:lnTo>
                    <a:pt x="2628" y="12"/>
                  </a:lnTo>
                  <a:lnTo>
                    <a:pt x="2642" y="6"/>
                  </a:lnTo>
                  <a:lnTo>
                    <a:pt x="2658" y="2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715" y="50"/>
                  </a:lnTo>
                  <a:lnTo>
                    <a:pt x="2670" y="132"/>
                  </a:lnTo>
                  <a:lnTo>
                    <a:pt x="2758" y="183"/>
                  </a:lnTo>
                  <a:lnTo>
                    <a:pt x="2782" y="142"/>
                  </a:lnTo>
                  <a:lnTo>
                    <a:pt x="2849" y="164"/>
                  </a:lnTo>
                  <a:lnTo>
                    <a:pt x="2853" y="231"/>
                  </a:lnTo>
                  <a:lnTo>
                    <a:pt x="2880" y="303"/>
                  </a:lnTo>
                  <a:lnTo>
                    <a:pt x="2983" y="303"/>
                  </a:lnTo>
                  <a:lnTo>
                    <a:pt x="3091" y="268"/>
                  </a:lnTo>
                  <a:lnTo>
                    <a:pt x="3138" y="207"/>
                  </a:lnTo>
                  <a:lnTo>
                    <a:pt x="3250" y="286"/>
                  </a:lnTo>
                  <a:lnTo>
                    <a:pt x="3231" y="386"/>
                  </a:lnTo>
                  <a:lnTo>
                    <a:pt x="3201" y="500"/>
                  </a:lnTo>
                  <a:lnTo>
                    <a:pt x="3231" y="616"/>
                  </a:lnTo>
                  <a:lnTo>
                    <a:pt x="3199" y="632"/>
                  </a:lnTo>
                  <a:lnTo>
                    <a:pt x="3191" y="701"/>
                  </a:lnTo>
                  <a:lnTo>
                    <a:pt x="3140" y="756"/>
                  </a:lnTo>
                  <a:lnTo>
                    <a:pt x="3085" y="866"/>
                  </a:lnTo>
                  <a:lnTo>
                    <a:pt x="3002" y="957"/>
                  </a:lnTo>
                  <a:lnTo>
                    <a:pt x="2987" y="1004"/>
                  </a:lnTo>
                  <a:lnTo>
                    <a:pt x="3042" y="1063"/>
                  </a:lnTo>
                  <a:lnTo>
                    <a:pt x="3083" y="1120"/>
                  </a:lnTo>
                  <a:lnTo>
                    <a:pt x="3071" y="1201"/>
                  </a:lnTo>
                  <a:lnTo>
                    <a:pt x="3079" y="1266"/>
                  </a:lnTo>
                  <a:lnTo>
                    <a:pt x="3030" y="1244"/>
                  </a:lnTo>
                  <a:lnTo>
                    <a:pt x="3014" y="1264"/>
                  </a:lnTo>
                  <a:lnTo>
                    <a:pt x="2971" y="1250"/>
                  </a:lnTo>
                  <a:lnTo>
                    <a:pt x="2947" y="1305"/>
                  </a:lnTo>
                  <a:lnTo>
                    <a:pt x="2989" y="1313"/>
                  </a:lnTo>
                  <a:lnTo>
                    <a:pt x="3030" y="1368"/>
                  </a:lnTo>
                  <a:lnTo>
                    <a:pt x="3024" y="1451"/>
                  </a:lnTo>
                  <a:lnTo>
                    <a:pt x="3059" y="1500"/>
                  </a:lnTo>
                  <a:lnTo>
                    <a:pt x="3061" y="1530"/>
                  </a:lnTo>
                  <a:lnTo>
                    <a:pt x="3091" y="1536"/>
                  </a:lnTo>
                  <a:lnTo>
                    <a:pt x="3170" y="1475"/>
                  </a:lnTo>
                  <a:lnTo>
                    <a:pt x="3209" y="1541"/>
                  </a:lnTo>
                  <a:lnTo>
                    <a:pt x="3244" y="1608"/>
                  </a:lnTo>
                  <a:lnTo>
                    <a:pt x="3282" y="1630"/>
                  </a:lnTo>
                  <a:lnTo>
                    <a:pt x="3282" y="1677"/>
                  </a:lnTo>
                  <a:lnTo>
                    <a:pt x="3239" y="1728"/>
                  </a:lnTo>
                  <a:lnTo>
                    <a:pt x="3189" y="1776"/>
                  </a:lnTo>
                  <a:lnTo>
                    <a:pt x="3138" y="1766"/>
                  </a:lnTo>
                  <a:lnTo>
                    <a:pt x="3134" y="1803"/>
                  </a:lnTo>
                  <a:lnTo>
                    <a:pt x="3101" y="1819"/>
                  </a:lnTo>
                  <a:lnTo>
                    <a:pt x="3032" y="1839"/>
                  </a:lnTo>
                  <a:lnTo>
                    <a:pt x="2981" y="1898"/>
                  </a:lnTo>
                  <a:lnTo>
                    <a:pt x="2928" y="1941"/>
                  </a:lnTo>
                  <a:lnTo>
                    <a:pt x="2884" y="2012"/>
                  </a:lnTo>
                  <a:lnTo>
                    <a:pt x="2839" y="1947"/>
                  </a:lnTo>
                  <a:lnTo>
                    <a:pt x="2798" y="1917"/>
                  </a:lnTo>
                  <a:lnTo>
                    <a:pt x="2768" y="1945"/>
                  </a:lnTo>
                  <a:lnTo>
                    <a:pt x="2788" y="1967"/>
                  </a:lnTo>
                  <a:lnTo>
                    <a:pt x="2788" y="2032"/>
                  </a:lnTo>
                  <a:lnTo>
                    <a:pt x="2811" y="2087"/>
                  </a:lnTo>
                  <a:lnTo>
                    <a:pt x="2778" y="2140"/>
                  </a:lnTo>
                  <a:lnTo>
                    <a:pt x="2770" y="2118"/>
                  </a:lnTo>
                  <a:lnTo>
                    <a:pt x="2703" y="2116"/>
                  </a:lnTo>
                  <a:lnTo>
                    <a:pt x="2656" y="2073"/>
                  </a:lnTo>
                  <a:lnTo>
                    <a:pt x="2640" y="2012"/>
                  </a:lnTo>
                  <a:lnTo>
                    <a:pt x="2607" y="1971"/>
                  </a:lnTo>
                  <a:lnTo>
                    <a:pt x="2581" y="1925"/>
                  </a:lnTo>
                  <a:lnTo>
                    <a:pt x="2556" y="1911"/>
                  </a:lnTo>
                  <a:lnTo>
                    <a:pt x="2536" y="1941"/>
                  </a:lnTo>
                  <a:lnTo>
                    <a:pt x="2506" y="1943"/>
                  </a:lnTo>
                  <a:lnTo>
                    <a:pt x="2469" y="1967"/>
                  </a:lnTo>
                  <a:lnTo>
                    <a:pt x="2479" y="2035"/>
                  </a:lnTo>
                  <a:lnTo>
                    <a:pt x="2441" y="2049"/>
                  </a:lnTo>
                  <a:lnTo>
                    <a:pt x="2414" y="2039"/>
                  </a:lnTo>
                  <a:lnTo>
                    <a:pt x="2386" y="2075"/>
                  </a:lnTo>
                  <a:lnTo>
                    <a:pt x="2347" y="2073"/>
                  </a:lnTo>
                  <a:lnTo>
                    <a:pt x="2296" y="2128"/>
                  </a:lnTo>
                  <a:lnTo>
                    <a:pt x="2248" y="2132"/>
                  </a:lnTo>
                  <a:lnTo>
                    <a:pt x="2231" y="2055"/>
                  </a:lnTo>
                  <a:lnTo>
                    <a:pt x="2183" y="2051"/>
                  </a:lnTo>
                  <a:lnTo>
                    <a:pt x="2158" y="2093"/>
                  </a:lnTo>
                  <a:lnTo>
                    <a:pt x="2152" y="2142"/>
                  </a:lnTo>
                  <a:lnTo>
                    <a:pt x="2120" y="2181"/>
                  </a:lnTo>
                  <a:lnTo>
                    <a:pt x="2132" y="2222"/>
                  </a:lnTo>
                  <a:lnTo>
                    <a:pt x="2117" y="2246"/>
                  </a:lnTo>
                  <a:lnTo>
                    <a:pt x="2185" y="2333"/>
                  </a:lnTo>
                  <a:lnTo>
                    <a:pt x="2075" y="2376"/>
                  </a:lnTo>
                  <a:lnTo>
                    <a:pt x="2014" y="2376"/>
                  </a:lnTo>
                  <a:lnTo>
                    <a:pt x="1928" y="2407"/>
                  </a:lnTo>
                  <a:lnTo>
                    <a:pt x="1880" y="2526"/>
                  </a:lnTo>
                  <a:lnTo>
                    <a:pt x="1802" y="2555"/>
                  </a:lnTo>
                  <a:lnTo>
                    <a:pt x="1766" y="2539"/>
                  </a:lnTo>
                  <a:lnTo>
                    <a:pt x="1731" y="2598"/>
                  </a:lnTo>
                  <a:lnTo>
                    <a:pt x="1674" y="2579"/>
                  </a:lnTo>
                  <a:lnTo>
                    <a:pt x="1621" y="2638"/>
                  </a:lnTo>
                  <a:lnTo>
                    <a:pt x="1601" y="2718"/>
                  </a:lnTo>
                  <a:lnTo>
                    <a:pt x="1502" y="2852"/>
                  </a:lnTo>
                  <a:lnTo>
                    <a:pt x="1459" y="2888"/>
                  </a:lnTo>
                  <a:lnTo>
                    <a:pt x="1430" y="2860"/>
                  </a:lnTo>
                  <a:lnTo>
                    <a:pt x="1339" y="2876"/>
                  </a:lnTo>
                  <a:lnTo>
                    <a:pt x="1298" y="2823"/>
                  </a:lnTo>
                  <a:lnTo>
                    <a:pt x="1239" y="2821"/>
                  </a:lnTo>
                  <a:lnTo>
                    <a:pt x="1195" y="2781"/>
                  </a:lnTo>
                  <a:lnTo>
                    <a:pt x="1233" y="2707"/>
                  </a:lnTo>
                  <a:lnTo>
                    <a:pt x="1248" y="2659"/>
                  </a:lnTo>
                  <a:lnTo>
                    <a:pt x="1215" y="2612"/>
                  </a:lnTo>
                  <a:lnTo>
                    <a:pt x="1150" y="2630"/>
                  </a:lnTo>
                  <a:lnTo>
                    <a:pt x="1115" y="2709"/>
                  </a:lnTo>
                  <a:lnTo>
                    <a:pt x="1101" y="2846"/>
                  </a:lnTo>
                  <a:lnTo>
                    <a:pt x="1052" y="2901"/>
                  </a:lnTo>
                  <a:lnTo>
                    <a:pt x="939" y="2947"/>
                  </a:lnTo>
                  <a:lnTo>
                    <a:pt x="869" y="2941"/>
                  </a:lnTo>
                  <a:lnTo>
                    <a:pt x="810" y="2886"/>
                  </a:lnTo>
                  <a:lnTo>
                    <a:pt x="817" y="2795"/>
                  </a:lnTo>
                  <a:lnTo>
                    <a:pt x="874" y="2764"/>
                  </a:lnTo>
                  <a:lnTo>
                    <a:pt x="874" y="2657"/>
                  </a:lnTo>
                  <a:lnTo>
                    <a:pt x="829" y="2618"/>
                  </a:lnTo>
                  <a:lnTo>
                    <a:pt x="754" y="2620"/>
                  </a:lnTo>
                  <a:lnTo>
                    <a:pt x="658" y="2714"/>
                  </a:lnTo>
                  <a:lnTo>
                    <a:pt x="524" y="2714"/>
                  </a:lnTo>
                  <a:lnTo>
                    <a:pt x="441" y="2671"/>
                  </a:lnTo>
                  <a:lnTo>
                    <a:pt x="445" y="2610"/>
                  </a:lnTo>
                  <a:lnTo>
                    <a:pt x="378" y="2606"/>
                  </a:lnTo>
                  <a:lnTo>
                    <a:pt x="302" y="2539"/>
                  </a:lnTo>
                  <a:lnTo>
                    <a:pt x="351" y="2470"/>
                  </a:lnTo>
                  <a:lnTo>
                    <a:pt x="396" y="2457"/>
                  </a:lnTo>
                  <a:lnTo>
                    <a:pt x="376" y="2390"/>
                  </a:lnTo>
                  <a:lnTo>
                    <a:pt x="296" y="2362"/>
                  </a:lnTo>
                  <a:lnTo>
                    <a:pt x="203" y="2374"/>
                  </a:lnTo>
                  <a:lnTo>
                    <a:pt x="156" y="2429"/>
                  </a:lnTo>
                  <a:lnTo>
                    <a:pt x="111" y="2423"/>
                  </a:lnTo>
                  <a:lnTo>
                    <a:pt x="34" y="2333"/>
                  </a:lnTo>
                  <a:lnTo>
                    <a:pt x="0" y="2236"/>
                  </a:lnTo>
                  <a:lnTo>
                    <a:pt x="18" y="2179"/>
                  </a:lnTo>
                  <a:lnTo>
                    <a:pt x="10" y="2055"/>
                  </a:lnTo>
                  <a:lnTo>
                    <a:pt x="14" y="2057"/>
                  </a:lnTo>
                  <a:lnTo>
                    <a:pt x="30" y="2057"/>
                  </a:lnTo>
                  <a:lnTo>
                    <a:pt x="52" y="2059"/>
                  </a:lnTo>
                  <a:lnTo>
                    <a:pt x="79" y="2063"/>
                  </a:lnTo>
                  <a:lnTo>
                    <a:pt x="109" y="2065"/>
                  </a:lnTo>
                  <a:lnTo>
                    <a:pt x="138" y="2069"/>
                  </a:lnTo>
                  <a:lnTo>
                    <a:pt x="166" y="2073"/>
                  </a:lnTo>
                  <a:lnTo>
                    <a:pt x="189" y="2077"/>
                  </a:lnTo>
                  <a:lnTo>
                    <a:pt x="207" y="2081"/>
                  </a:lnTo>
                  <a:lnTo>
                    <a:pt x="243" y="2089"/>
                  </a:lnTo>
                  <a:lnTo>
                    <a:pt x="278" y="2089"/>
                  </a:lnTo>
                  <a:lnTo>
                    <a:pt x="308" y="2081"/>
                  </a:lnTo>
                  <a:lnTo>
                    <a:pt x="323" y="2075"/>
                  </a:lnTo>
                  <a:lnTo>
                    <a:pt x="337" y="2069"/>
                  </a:lnTo>
                  <a:lnTo>
                    <a:pt x="351" y="2067"/>
                  </a:lnTo>
                  <a:lnTo>
                    <a:pt x="367" y="2065"/>
                  </a:lnTo>
                  <a:lnTo>
                    <a:pt x="386" y="2069"/>
                  </a:lnTo>
                  <a:lnTo>
                    <a:pt x="412" y="2075"/>
                  </a:lnTo>
                  <a:lnTo>
                    <a:pt x="441" y="2079"/>
                  </a:lnTo>
                  <a:lnTo>
                    <a:pt x="473" y="2083"/>
                  </a:lnTo>
                  <a:lnTo>
                    <a:pt x="498" y="2087"/>
                  </a:lnTo>
                  <a:lnTo>
                    <a:pt x="518" y="2087"/>
                  </a:lnTo>
                  <a:lnTo>
                    <a:pt x="542" y="2089"/>
                  </a:lnTo>
                  <a:lnTo>
                    <a:pt x="560" y="2095"/>
                  </a:lnTo>
                  <a:lnTo>
                    <a:pt x="575" y="2104"/>
                  </a:lnTo>
                  <a:lnTo>
                    <a:pt x="589" y="2118"/>
                  </a:lnTo>
                  <a:lnTo>
                    <a:pt x="607" y="2134"/>
                  </a:lnTo>
                  <a:lnTo>
                    <a:pt x="626" y="2148"/>
                  </a:lnTo>
                  <a:lnTo>
                    <a:pt x="646" y="2156"/>
                  </a:lnTo>
                  <a:lnTo>
                    <a:pt x="666" y="2163"/>
                  </a:lnTo>
                  <a:lnTo>
                    <a:pt x="685" y="2173"/>
                  </a:lnTo>
                  <a:lnTo>
                    <a:pt x="709" y="2183"/>
                  </a:lnTo>
                  <a:lnTo>
                    <a:pt x="739" y="2193"/>
                  </a:lnTo>
                  <a:lnTo>
                    <a:pt x="762" y="2197"/>
                  </a:lnTo>
                  <a:lnTo>
                    <a:pt x="792" y="2199"/>
                  </a:lnTo>
                  <a:lnTo>
                    <a:pt x="821" y="2201"/>
                  </a:lnTo>
                  <a:lnTo>
                    <a:pt x="851" y="2201"/>
                  </a:lnTo>
                  <a:lnTo>
                    <a:pt x="874" y="2201"/>
                  </a:lnTo>
                  <a:lnTo>
                    <a:pt x="892" y="2203"/>
                  </a:lnTo>
                  <a:lnTo>
                    <a:pt x="904" y="2207"/>
                  </a:lnTo>
                  <a:lnTo>
                    <a:pt x="914" y="2215"/>
                  </a:lnTo>
                  <a:lnTo>
                    <a:pt x="924" y="2224"/>
                  </a:lnTo>
                  <a:lnTo>
                    <a:pt x="935" y="2232"/>
                  </a:lnTo>
                  <a:lnTo>
                    <a:pt x="947" y="2236"/>
                  </a:lnTo>
                  <a:lnTo>
                    <a:pt x="965" y="2238"/>
                  </a:lnTo>
                  <a:lnTo>
                    <a:pt x="985" y="2234"/>
                  </a:lnTo>
                  <a:lnTo>
                    <a:pt x="1002" y="2224"/>
                  </a:lnTo>
                  <a:lnTo>
                    <a:pt x="1024" y="2207"/>
                  </a:lnTo>
                  <a:lnTo>
                    <a:pt x="1048" y="2187"/>
                  </a:lnTo>
                  <a:lnTo>
                    <a:pt x="1073" y="2171"/>
                  </a:lnTo>
                  <a:lnTo>
                    <a:pt x="1103" y="2157"/>
                  </a:lnTo>
                  <a:lnTo>
                    <a:pt x="1134" y="2144"/>
                  </a:lnTo>
                  <a:lnTo>
                    <a:pt x="1164" y="2130"/>
                  </a:lnTo>
                  <a:lnTo>
                    <a:pt x="1199" y="2114"/>
                  </a:lnTo>
                  <a:lnTo>
                    <a:pt x="1241" y="2098"/>
                  </a:lnTo>
                  <a:lnTo>
                    <a:pt x="1282" y="2087"/>
                  </a:lnTo>
                  <a:lnTo>
                    <a:pt x="1325" y="2079"/>
                  </a:lnTo>
                  <a:lnTo>
                    <a:pt x="1345" y="2077"/>
                  </a:lnTo>
                  <a:lnTo>
                    <a:pt x="1357" y="2077"/>
                  </a:lnTo>
                  <a:lnTo>
                    <a:pt x="1363" y="2079"/>
                  </a:lnTo>
                  <a:lnTo>
                    <a:pt x="1367" y="2079"/>
                  </a:lnTo>
                  <a:lnTo>
                    <a:pt x="1371" y="2081"/>
                  </a:lnTo>
                  <a:lnTo>
                    <a:pt x="1378" y="2081"/>
                  </a:lnTo>
                  <a:lnTo>
                    <a:pt x="1392" y="2081"/>
                  </a:lnTo>
                  <a:lnTo>
                    <a:pt x="1418" y="2079"/>
                  </a:lnTo>
                  <a:lnTo>
                    <a:pt x="1463" y="2075"/>
                  </a:lnTo>
                  <a:lnTo>
                    <a:pt x="1498" y="2071"/>
                  </a:lnTo>
                  <a:lnTo>
                    <a:pt x="1526" y="2065"/>
                  </a:lnTo>
                  <a:lnTo>
                    <a:pt x="1548" y="2059"/>
                  </a:lnTo>
                  <a:lnTo>
                    <a:pt x="1561" y="2053"/>
                  </a:lnTo>
                  <a:lnTo>
                    <a:pt x="1571" y="2045"/>
                  </a:lnTo>
                  <a:lnTo>
                    <a:pt x="1577" y="2035"/>
                  </a:lnTo>
                  <a:lnTo>
                    <a:pt x="1581" y="2030"/>
                  </a:lnTo>
                  <a:lnTo>
                    <a:pt x="1589" y="2024"/>
                  </a:lnTo>
                  <a:lnTo>
                    <a:pt x="1603" y="2018"/>
                  </a:lnTo>
                  <a:lnTo>
                    <a:pt x="1622" y="2014"/>
                  </a:lnTo>
                  <a:lnTo>
                    <a:pt x="1640" y="2006"/>
                  </a:lnTo>
                  <a:lnTo>
                    <a:pt x="1656" y="1994"/>
                  </a:lnTo>
                  <a:lnTo>
                    <a:pt x="1668" y="1974"/>
                  </a:lnTo>
                  <a:lnTo>
                    <a:pt x="1674" y="1957"/>
                  </a:lnTo>
                  <a:lnTo>
                    <a:pt x="1680" y="1941"/>
                  </a:lnTo>
                  <a:lnTo>
                    <a:pt x="1685" y="1927"/>
                  </a:lnTo>
                  <a:lnTo>
                    <a:pt x="1697" y="1913"/>
                  </a:lnTo>
                  <a:lnTo>
                    <a:pt x="1715" y="1900"/>
                  </a:lnTo>
                  <a:lnTo>
                    <a:pt x="1737" y="1888"/>
                  </a:lnTo>
                  <a:lnTo>
                    <a:pt x="1752" y="1878"/>
                  </a:lnTo>
                  <a:lnTo>
                    <a:pt x="1764" y="1872"/>
                  </a:lnTo>
                  <a:lnTo>
                    <a:pt x="1772" y="1866"/>
                  </a:lnTo>
                  <a:lnTo>
                    <a:pt x="1780" y="1860"/>
                  </a:lnTo>
                  <a:lnTo>
                    <a:pt x="1790" y="1854"/>
                  </a:lnTo>
                  <a:lnTo>
                    <a:pt x="1804" y="1848"/>
                  </a:lnTo>
                  <a:lnTo>
                    <a:pt x="1817" y="1841"/>
                  </a:lnTo>
                  <a:lnTo>
                    <a:pt x="1831" y="1831"/>
                  </a:lnTo>
                  <a:lnTo>
                    <a:pt x="1837" y="1821"/>
                  </a:lnTo>
                  <a:lnTo>
                    <a:pt x="1837" y="1811"/>
                  </a:lnTo>
                  <a:lnTo>
                    <a:pt x="1825" y="1795"/>
                  </a:lnTo>
                  <a:lnTo>
                    <a:pt x="1809" y="1780"/>
                  </a:lnTo>
                  <a:lnTo>
                    <a:pt x="1794" y="1762"/>
                  </a:lnTo>
                  <a:lnTo>
                    <a:pt x="1780" y="1744"/>
                  </a:lnTo>
                  <a:lnTo>
                    <a:pt x="1772" y="1726"/>
                  </a:lnTo>
                  <a:lnTo>
                    <a:pt x="1772" y="1707"/>
                  </a:lnTo>
                  <a:lnTo>
                    <a:pt x="1772" y="1679"/>
                  </a:lnTo>
                  <a:lnTo>
                    <a:pt x="1776" y="1652"/>
                  </a:lnTo>
                  <a:lnTo>
                    <a:pt x="1782" y="1628"/>
                  </a:lnTo>
                  <a:lnTo>
                    <a:pt x="1790" y="1608"/>
                  </a:lnTo>
                  <a:lnTo>
                    <a:pt x="1806" y="1593"/>
                  </a:lnTo>
                  <a:lnTo>
                    <a:pt x="1823" y="1585"/>
                  </a:lnTo>
                  <a:lnTo>
                    <a:pt x="1843" y="1581"/>
                  </a:lnTo>
                  <a:lnTo>
                    <a:pt x="1863" y="1585"/>
                  </a:lnTo>
                  <a:lnTo>
                    <a:pt x="1884" y="1597"/>
                  </a:lnTo>
                  <a:lnTo>
                    <a:pt x="1910" y="1606"/>
                  </a:lnTo>
                  <a:lnTo>
                    <a:pt x="1937" y="1614"/>
                  </a:lnTo>
                  <a:lnTo>
                    <a:pt x="1963" y="1616"/>
                  </a:lnTo>
                  <a:lnTo>
                    <a:pt x="1985" y="1614"/>
                  </a:lnTo>
                  <a:lnTo>
                    <a:pt x="2002" y="1614"/>
                  </a:lnTo>
                  <a:lnTo>
                    <a:pt x="2020" y="1612"/>
                  </a:lnTo>
                  <a:lnTo>
                    <a:pt x="2034" y="1608"/>
                  </a:lnTo>
                  <a:lnTo>
                    <a:pt x="2046" y="1597"/>
                  </a:lnTo>
                  <a:lnTo>
                    <a:pt x="2058" y="1581"/>
                  </a:lnTo>
                  <a:lnTo>
                    <a:pt x="2071" y="1561"/>
                  </a:lnTo>
                  <a:lnTo>
                    <a:pt x="2085" y="1538"/>
                  </a:lnTo>
                  <a:lnTo>
                    <a:pt x="2101" y="1518"/>
                  </a:lnTo>
                  <a:lnTo>
                    <a:pt x="2117" y="1502"/>
                  </a:lnTo>
                  <a:lnTo>
                    <a:pt x="2130" y="1494"/>
                  </a:lnTo>
                  <a:lnTo>
                    <a:pt x="2146" y="1490"/>
                  </a:lnTo>
                  <a:lnTo>
                    <a:pt x="2166" y="1488"/>
                  </a:lnTo>
                  <a:lnTo>
                    <a:pt x="2189" y="1486"/>
                  </a:lnTo>
                  <a:lnTo>
                    <a:pt x="2213" y="1484"/>
                  </a:lnTo>
                  <a:lnTo>
                    <a:pt x="2231" y="1482"/>
                  </a:lnTo>
                  <a:lnTo>
                    <a:pt x="2243" y="1477"/>
                  </a:lnTo>
                  <a:lnTo>
                    <a:pt x="2254" y="1469"/>
                  </a:lnTo>
                  <a:lnTo>
                    <a:pt x="2268" y="1455"/>
                  </a:lnTo>
                  <a:lnTo>
                    <a:pt x="2284" y="1437"/>
                  </a:lnTo>
                  <a:lnTo>
                    <a:pt x="2298" y="1421"/>
                  </a:lnTo>
                  <a:lnTo>
                    <a:pt x="2308" y="1408"/>
                  </a:lnTo>
                  <a:lnTo>
                    <a:pt x="2311" y="1388"/>
                  </a:lnTo>
                  <a:lnTo>
                    <a:pt x="2315" y="1364"/>
                  </a:lnTo>
                  <a:lnTo>
                    <a:pt x="2321" y="1343"/>
                  </a:lnTo>
                  <a:lnTo>
                    <a:pt x="2331" y="1323"/>
                  </a:lnTo>
                  <a:lnTo>
                    <a:pt x="2351" y="1303"/>
                  </a:lnTo>
                  <a:lnTo>
                    <a:pt x="2374" y="1286"/>
                  </a:lnTo>
                  <a:lnTo>
                    <a:pt x="2402" y="1276"/>
                  </a:lnTo>
                  <a:lnTo>
                    <a:pt x="2416" y="1270"/>
                  </a:lnTo>
                  <a:lnTo>
                    <a:pt x="2426" y="1262"/>
                  </a:lnTo>
                  <a:lnTo>
                    <a:pt x="2433" y="1250"/>
                  </a:lnTo>
                  <a:lnTo>
                    <a:pt x="2443" y="1240"/>
                  </a:lnTo>
                  <a:lnTo>
                    <a:pt x="2455" y="1232"/>
                  </a:lnTo>
                  <a:lnTo>
                    <a:pt x="2469" y="1227"/>
                  </a:lnTo>
                  <a:lnTo>
                    <a:pt x="2487" y="1217"/>
                  </a:lnTo>
                  <a:lnTo>
                    <a:pt x="2510" y="1205"/>
                  </a:lnTo>
                  <a:lnTo>
                    <a:pt x="2534" y="1195"/>
                  </a:lnTo>
                  <a:lnTo>
                    <a:pt x="2559" y="1189"/>
                  </a:lnTo>
                  <a:lnTo>
                    <a:pt x="2583" y="1187"/>
                  </a:lnTo>
                  <a:lnTo>
                    <a:pt x="2607" y="1189"/>
                  </a:lnTo>
                  <a:lnTo>
                    <a:pt x="2628" y="1195"/>
                  </a:lnTo>
                  <a:lnTo>
                    <a:pt x="2652" y="1199"/>
                  </a:lnTo>
                  <a:lnTo>
                    <a:pt x="2670" y="1203"/>
                  </a:lnTo>
                  <a:lnTo>
                    <a:pt x="2685" y="1203"/>
                  </a:lnTo>
                  <a:lnTo>
                    <a:pt x="2697" y="1197"/>
                  </a:lnTo>
                  <a:lnTo>
                    <a:pt x="2707" y="1183"/>
                  </a:lnTo>
                  <a:lnTo>
                    <a:pt x="2713" y="1171"/>
                  </a:lnTo>
                  <a:lnTo>
                    <a:pt x="2713" y="1158"/>
                  </a:lnTo>
                  <a:lnTo>
                    <a:pt x="2707" y="1140"/>
                  </a:lnTo>
                  <a:lnTo>
                    <a:pt x="2695" y="1126"/>
                  </a:lnTo>
                  <a:lnTo>
                    <a:pt x="2682" y="1108"/>
                  </a:lnTo>
                  <a:lnTo>
                    <a:pt x="2662" y="1089"/>
                  </a:lnTo>
                  <a:lnTo>
                    <a:pt x="2644" y="1071"/>
                  </a:lnTo>
                  <a:lnTo>
                    <a:pt x="2626" y="1055"/>
                  </a:lnTo>
                  <a:lnTo>
                    <a:pt x="2611" y="1042"/>
                  </a:lnTo>
                  <a:lnTo>
                    <a:pt x="2575" y="1016"/>
                  </a:lnTo>
                  <a:lnTo>
                    <a:pt x="2538" y="1004"/>
                  </a:lnTo>
                  <a:lnTo>
                    <a:pt x="2524" y="998"/>
                  </a:lnTo>
                  <a:lnTo>
                    <a:pt x="2510" y="990"/>
                  </a:lnTo>
                  <a:lnTo>
                    <a:pt x="2498" y="986"/>
                  </a:lnTo>
                  <a:lnTo>
                    <a:pt x="2485" y="984"/>
                  </a:lnTo>
                  <a:lnTo>
                    <a:pt x="2469" y="990"/>
                  </a:lnTo>
                  <a:lnTo>
                    <a:pt x="2453" y="1006"/>
                  </a:lnTo>
                  <a:lnTo>
                    <a:pt x="2439" y="1024"/>
                  </a:lnTo>
                  <a:lnTo>
                    <a:pt x="2426" y="1040"/>
                  </a:lnTo>
                  <a:lnTo>
                    <a:pt x="2408" y="1051"/>
                  </a:lnTo>
                  <a:lnTo>
                    <a:pt x="2394" y="1053"/>
                  </a:lnTo>
                  <a:lnTo>
                    <a:pt x="2376" y="1049"/>
                  </a:lnTo>
                  <a:lnTo>
                    <a:pt x="2357" y="1044"/>
                  </a:lnTo>
                  <a:lnTo>
                    <a:pt x="2337" y="1036"/>
                  </a:lnTo>
                  <a:lnTo>
                    <a:pt x="2317" y="1032"/>
                  </a:lnTo>
                  <a:lnTo>
                    <a:pt x="2304" y="1034"/>
                  </a:lnTo>
                  <a:lnTo>
                    <a:pt x="2292" y="1042"/>
                  </a:lnTo>
                  <a:lnTo>
                    <a:pt x="2282" y="1053"/>
                  </a:lnTo>
                  <a:lnTo>
                    <a:pt x="2272" y="1067"/>
                  </a:lnTo>
                  <a:lnTo>
                    <a:pt x="2260" y="1079"/>
                  </a:lnTo>
                  <a:lnTo>
                    <a:pt x="2248" y="1087"/>
                  </a:lnTo>
                  <a:lnTo>
                    <a:pt x="2235" y="1087"/>
                  </a:lnTo>
                  <a:lnTo>
                    <a:pt x="2211" y="1075"/>
                  </a:lnTo>
                  <a:lnTo>
                    <a:pt x="2189" y="1061"/>
                  </a:lnTo>
                  <a:lnTo>
                    <a:pt x="2174" y="1044"/>
                  </a:lnTo>
                  <a:lnTo>
                    <a:pt x="2168" y="1024"/>
                  </a:lnTo>
                  <a:lnTo>
                    <a:pt x="2170" y="1010"/>
                  </a:lnTo>
                  <a:lnTo>
                    <a:pt x="2178" y="1002"/>
                  </a:lnTo>
                  <a:lnTo>
                    <a:pt x="2185" y="992"/>
                  </a:lnTo>
                  <a:lnTo>
                    <a:pt x="2193" y="982"/>
                  </a:lnTo>
                  <a:lnTo>
                    <a:pt x="2197" y="965"/>
                  </a:lnTo>
                  <a:lnTo>
                    <a:pt x="2199" y="935"/>
                  </a:lnTo>
                  <a:lnTo>
                    <a:pt x="2201" y="902"/>
                  </a:lnTo>
                  <a:lnTo>
                    <a:pt x="2207" y="868"/>
                  </a:lnTo>
                  <a:lnTo>
                    <a:pt x="2217" y="839"/>
                  </a:lnTo>
                  <a:lnTo>
                    <a:pt x="2229" y="811"/>
                  </a:lnTo>
                  <a:lnTo>
                    <a:pt x="2239" y="782"/>
                  </a:lnTo>
                  <a:lnTo>
                    <a:pt x="2248" y="754"/>
                  </a:lnTo>
                  <a:lnTo>
                    <a:pt x="2254" y="735"/>
                  </a:lnTo>
                  <a:lnTo>
                    <a:pt x="2262" y="721"/>
                  </a:lnTo>
                  <a:lnTo>
                    <a:pt x="2276" y="713"/>
                  </a:lnTo>
                  <a:lnTo>
                    <a:pt x="2296" y="711"/>
                  </a:lnTo>
                  <a:lnTo>
                    <a:pt x="2317" y="713"/>
                  </a:lnTo>
                  <a:lnTo>
                    <a:pt x="2331" y="719"/>
                  </a:lnTo>
                  <a:lnTo>
                    <a:pt x="2349" y="725"/>
                  </a:lnTo>
                  <a:lnTo>
                    <a:pt x="2365" y="733"/>
                  </a:lnTo>
                  <a:lnTo>
                    <a:pt x="2380" y="736"/>
                  </a:lnTo>
                  <a:lnTo>
                    <a:pt x="2394" y="736"/>
                  </a:lnTo>
                  <a:lnTo>
                    <a:pt x="2406" y="729"/>
                  </a:lnTo>
                  <a:lnTo>
                    <a:pt x="2424" y="703"/>
                  </a:lnTo>
                  <a:lnTo>
                    <a:pt x="2443" y="675"/>
                  </a:lnTo>
                  <a:lnTo>
                    <a:pt x="2463" y="650"/>
                  </a:lnTo>
                  <a:lnTo>
                    <a:pt x="2477" y="640"/>
                  </a:lnTo>
                  <a:lnTo>
                    <a:pt x="2493" y="636"/>
                  </a:lnTo>
                  <a:lnTo>
                    <a:pt x="2506" y="634"/>
                  </a:lnTo>
                  <a:lnTo>
                    <a:pt x="2522" y="630"/>
                  </a:lnTo>
                  <a:lnTo>
                    <a:pt x="2534" y="622"/>
                  </a:lnTo>
                  <a:lnTo>
                    <a:pt x="2540" y="611"/>
                  </a:lnTo>
                  <a:lnTo>
                    <a:pt x="2542" y="595"/>
                  </a:lnTo>
                  <a:lnTo>
                    <a:pt x="2538" y="577"/>
                  </a:lnTo>
                  <a:lnTo>
                    <a:pt x="2534" y="561"/>
                  </a:lnTo>
                  <a:lnTo>
                    <a:pt x="2530" y="548"/>
                  </a:lnTo>
                  <a:lnTo>
                    <a:pt x="2532" y="534"/>
                  </a:lnTo>
                  <a:lnTo>
                    <a:pt x="2536" y="518"/>
                  </a:lnTo>
                  <a:lnTo>
                    <a:pt x="2542" y="498"/>
                  </a:lnTo>
                  <a:lnTo>
                    <a:pt x="2550" y="477"/>
                  </a:lnTo>
                  <a:lnTo>
                    <a:pt x="2556" y="459"/>
                  </a:lnTo>
                  <a:lnTo>
                    <a:pt x="2561" y="443"/>
                  </a:lnTo>
                  <a:lnTo>
                    <a:pt x="2567" y="416"/>
                  </a:lnTo>
                  <a:lnTo>
                    <a:pt x="2571" y="386"/>
                  </a:lnTo>
                  <a:lnTo>
                    <a:pt x="2579" y="355"/>
                  </a:lnTo>
                  <a:lnTo>
                    <a:pt x="2585" y="337"/>
                  </a:lnTo>
                  <a:lnTo>
                    <a:pt x="2589" y="327"/>
                  </a:lnTo>
                  <a:lnTo>
                    <a:pt x="2595" y="317"/>
                  </a:lnTo>
                  <a:lnTo>
                    <a:pt x="2603" y="305"/>
                  </a:lnTo>
                  <a:lnTo>
                    <a:pt x="2615" y="294"/>
                  </a:lnTo>
                  <a:lnTo>
                    <a:pt x="2626" y="276"/>
                  </a:lnTo>
                  <a:lnTo>
                    <a:pt x="2632" y="260"/>
                  </a:lnTo>
                  <a:lnTo>
                    <a:pt x="2634" y="246"/>
                  </a:lnTo>
                  <a:lnTo>
                    <a:pt x="2634" y="231"/>
                  </a:lnTo>
                  <a:lnTo>
                    <a:pt x="2632" y="209"/>
                  </a:lnTo>
                  <a:lnTo>
                    <a:pt x="2632" y="185"/>
                  </a:lnTo>
                  <a:lnTo>
                    <a:pt x="2628" y="164"/>
                  </a:lnTo>
                  <a:lnTo>
                    <a:pt x="2622" y="150"/>
                  </a:lnTo>
                  <a:lnTo>
                    <a:pt x="2615" y="146"/>
                  </a:lnTo>
                  <a:lnTo>
                    <a:pt x="2605" y="148"/>
                  </a:lnTo>
                  <a:lnTo>
                    <a:pt x="2593" y="152"/>
                  </a:lnTo>
                  <a:lnTo>
                    <a:pt x="2581" y="156"/>
                  </a:lnTo>
                  <a:lnTo>
                    <a:pt x="2567" y="158"/>
                  </a:lnTo>
                  <a:lnTo>
                    <a:pt x="2556" y="156"/>
                  </a:lnTo>
                  <a:lnTo>
                    <a:pt x="2548" y="148"/>
                  </a:lnTo>
                  <a:lnTo>
                    <a:pt x="2546" y="136"/>
                  </a:lnTo>
                  <a:lnTo>
                    <a:pt x="2548" y="124"/>
                  </a:lnTo>
                  <a:lnTo>
                    <a:pt x="2550" y="116"/>
                  </a:lnTo>
                  <a:lnTo>
                    <a:pt x="2552" y="115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185" name="Freeform 106"/>
            <p:cNvSpPr>
              <a:spLocks/>
            </p:cNvSpPr>
            <p:nvPr/>
          </p:nvSpPr>
          <p:spPr bwMode="gray">
            <a:xfrm>
              <a:off x="2264" y="884"/>
              <a:ext cx="1641" cy="1473"/>
            </a:xfrm>
            <a:custGeom>
              <a:avLst/>
              <a:gdLst>
                <a:gd name="T0" fmla="*/ 651 w 3282"/>
                <a:gd name="T1" fmla="*/ 10 h 2947"/>
                <a:gd name="T2" fmla="*/ 669 w 3282"/>
                <a:gd name="T3" fmla="*/ 0 h 2947"/>
                <a:gd name="T4" fmla="*/ 720 w 3282"/>
                <a:gd name="T5" fmla="*/ 75 h 2947"/>
                <a:gd name="T6" fmla="*/ 808 w 3282"/>
                <a:gd name="T7" fmla="*/ 154 h 2947"/>
                <a:gd name="T8" fmla="*/ 761 w 3282"/>
                <a:gd name="T9" fmla="*/ 265 h 2947"/>
                <a:gd name="T10" fmla="*/ 737 w 3282"/>
                <a:gd name="T11" fmla="*/ 326 h 2947"/>
                <a:gd name="T12" fmla="*/ 793 w 3282"/>
                <a:gd name="T13" fmla="*/ 368 h 2947"/>
                <a:gd name="T14" fmla="*/ 785 w 3282"/>
                <a:gd name="T15" fmla="*/ 441 h 2947"/>
                <a:gd name="T16" fmla="*/ 710 w 3282"/>
                <a:gd name="T17" fmla="*/ 486 h 2947"/>
                <a:gd name="T18" fmla="*/ 693 w 3282"/>
                <a:gd name="T19" fmla="*/ 529 h 2947"/>
                <a:gd name="T20" fmla="*/ 634 w 3282"/>
                <a:gd name="T21" fmla="*/ 485 h 2947"/>
                <a:gd name="T22" fmla="*/ 587 w 3282"/>
                <a:gd name="T23" fmla="*/ 518 h 2947"/>
                <a:gd name="T24" fmla="*/ 530 w 3282"/>
                <a:gd name="T25" fmla="*/ 545 h 2947"/>
                <a:gd name="T26" fmla="*/ 470 w 3282"/>
                <a:gd name="T27" fmla="*/ 631 h 2947"/>
                <a:gd name="T28" fmla="*/ 376 w 3282"/>
                <a:gd name="T29" fmla="*/ 713 h 2947"/>
                <a:gd name="T30" fmla="*/ 309 w 3282"/>
                <a:gd name="T31" fmla="*/ 676 h 2947"/>
                <a:gd name="T32" fmla="*/ 235 w 3282"/>
                <a:gd name="T33" fmla="*/ 736 h 2947"/>
                <a:gd name="T34" fmla="*/ 189 w 3282"/>
                <a:gd name="T35" fmla="*/ 655 h 2947"/>
                <a:gd name="T36" fmla="*/ 88 w 3282"/>
                <a:gd name="T37" fmla="*/ 617 h 2947"/>
                <a:gd name="T38" fmla="*/ 9 w 3282"/>
                <a:gd name="T39" fmla="*/ 583 h 2947"/>
                <a:gd name="T40" fmla="*/ 20 w 3282"/>
                <a:gd name="T41" fmla="*/ 515 h 2947"/>
                <a:gd name="T42" fmla="*/ 70 w 3282"/>
                <a:gd name="T43" fmla="*/ 522 h 2947"/>
                <a:gd name="T44" fmla="*/ 103 w 3282"/>
                <a:gd name="T45" fmla="*/ 518 h 2947"/>
                <a:gd name="T46" fmla="*/ 144 w 3282"/>
                <a:gd name="T47" fmla="*/ 526 h 2947"/>
                <a:gd name="T48" fmla="*/ 178 w 3282"/>
                <a:gd name="T49" fmla="*/ 545 h 2947"/>
                <a:gd name="T50" fmla="*/ 223 w 3282"/>
                <a:gd name="T51" fmla="*/ 550 h 2947"/>
                <a:gd name="T52" fmla="*/ 246 w 3282"/>
                <a:gd name="T53" fmla="*/ 558 h 2947"/>
                <a:gd name="T54" fmla="*/ 291 w 3282"/>
                <a:gd name="T55" fmla="*/ 532 h 2947"/>
                <a:gd name="T56" fmla="*/ 341 w 3282"/>
                <a:gd name="T57" fmla="*/ 519 h 2947"/>
                <a:gd name="T58" fmla="*/ 375 w 3282"/>
                <a:gd name="T59" fmla="*/ 517 h 2947"/>
                <a:gd name="T60" fmla="*/ 398 w 3282"/>
                <a:gd name="T61" fmla="*/ 506 h 2947"/>
                <a:gd name="T62" fmla="*/ 420 w 3282"/>
                <a:gd name="T63" fmla="*/ 485 h 2947"/>
                <a:gd name="T64" fmla="*/ 443 w 3282"/>
                <a:gd name="T65" fmla="*/ 466 h 2947"/>
                <a:gd name="T66" fmla="*/ 459 w 3282"/>
                <a:gd name="T67" fmla="*/ 452 h 2947"/>
                <a:gd name="T68" fmla="*/ 443 w 3282"/>
                <a:gd name="T69" fmla="*/ 419 h 2947"/>
                <a:gd name="T70" fmla="*/ 466 w 3282"/>
                <a:gd name="T71" fmla="*/ 396 h 2947"/>
                <a:gd name="T72" fmla="*/ 505 w 3282"/>
                <a:gd name="T73" fmla="*/ 403 h 2947"/>
                <a:gd name="T74" fmla="*/ 530 w 3282"/>
                <a:gd name="T75" fmla="*/ 375 h 2947"/>
                <a:gd name="T76" fmla="*/ 561 w 3282"/>
                <a:gd name="T77" fmla="*/ 369 h 2947"/>
                <a:gd name="T78" fmla="*/ 579 w 3282"/>
                <a:gd name="T79" fmla="*/ 341 h 2947"/>
                <a:gd name="T80" fmla="*/ 607 w 3282"/>
                <a:gd name="T81" fmla="*/ 315 h 2947"/>
                <a:gd name="T82" fmla="*/ 634 w 3282"/>
                <a:gd name="T83" fmla="*/ 298 h 2947"/>
                <a:gd name="T84" fmla="*/ 672 w 3282"/>
                <a:gd name="T85" fmla="*/ 300 h 2947"/>
                <a:gd name="T86" fmla="*/ 671 w 3282"/>
                <a:gd name="T87" fmla="*/ 277 h 2947"/>
                <a:gd name="T88" fmla="*/ 631 w 3282"/>
                <a:gd name="T89" fmla="*/ 249 h 2947"/>
                <a:gd name="T90" fmla="*/ 607 w 3282"/>
                <a:gd name="T91" fmla="*/ 260 h 2947"/>
                <a:gd name="T92" fmla="*/ 576 w 3282"/>
                <a:gd name="T93" fmla="*/ 258 h 2947"/>
                <a:gd name="T94" fmla="*/ 553 w 3282"/>
                <a:gd name="T95" fmla="*/ 268 h 2947"/>
                <a:gd name="T96" fmla="*/ 549 w 3282"/>
                <a:gd name="T97" fmla="*/ 245 h 2947"/>
                <a:gd name="T98" fmla="*/ 560 w 3282"/>
                <a:gd name="T99" fmla="*/ 195 h 2947"/>
                <a:gd name="T100" fmla="*/ 583 w 3282"/>
                <a:gd name="T101" fmla="*/ 179 h 2947"/>
                <a:gd name="T102" fmla="*/ 611 w 3282"/>
                <a:gd name="T103" fmla="*/ 168 h 2947"/>
                <a:gd name="T104" fmla="*/ 635 w 3282"/>
                <a:gd name="T105" fmla="*/ 152 h 2947"/>
                <a:gd name="T106" fmla="*/ 636 w 3282"/>
                <a:gd name="T107" fmla="*/ 124 h 2947"/>
                <a:gd name="T108" fmla="*/ 647 w 3282"/>
                <a:gd name="T109" fmla="*/ 84 h 2947"/>
                <a:gd name="T110" fmla="*/ 659 w 3282"/>
                <a:gd name="T111" fmla="*/ 61 h 2947"/>
                <a:gd name="T112" fmla="*/ 652 w 3282"/>
                <a:gd name="T113" fmla="*/ 37 h 2947"/>
                <a:gd name="T114" fmla="*/ 637 w 3282"/>
                <a:gd name="T115" fmla="*/ 31 h 29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82"/>
                <a:gd name="T175" fmla="*/ 0 h 2947"/>
                <a:gd name="T176" fmla="*/ 3282 w 3282"/>
                <a:gd name="T177" fmla="*/ 2947 h 294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82" h="2947">
                  <a:moveTo>
                    <a:pt x="2552" y="115"/>
                  </a:moveTo>
                  <a:lnTo>
                    <a:pt x="2554" y="111"/>
                  </a:lnTo>
                  <a:lnTo>
                    <a:pt x="2559" y="101"/>
                  </a:lnTo>
                  <a:lnTo>
                    <a:pt x="2569" y="87"/>
                  </a:lnTo>
                  <a:lnTo>
                    <a:pt x="2579" y="73"/>
                  </a:lnTo>
                  <a:lnTo>
                    <a:pt x="2589" y="55"/>
                  </a:lnTo>
                  <a:lnTo>
                    <a:pt x="2601" y="42"/>
                  </a:lnTo>
                  <a:lnTo>
                    <a:pt x="2609" y="28"/>
                  </a:lnTo>
                  <a:lnTo>
                    <a:pt x="2617" y="20"/>
                  </a:lnTo>
                  <a:lnTo>
                    <a:pt x="2628" y="12"/>
                  </a:lnTo>
                  <a:lnTo>
                    <a:pt x="2642" y="6"/>
                  </a:lnTo>
                  <a:lnTo>
                    <a:pt x="2658" y="2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715" y="50"/>
                  </a:lnTo>
                  <a:lnTo>
                    <a:pt x="2670" y="132"/>
                  </a:lnTo>
                  <a:lnTo>
                    <a:pt x="2758" y="183"/>
                  </a:lnTo>
                  <a:lnTo>
                    <a:pt x="2782" y="142"/>
                  </a:lnTo>
                  <a:lnTo>
                    <a:pt x="2849" y="164"/>
                  </a:lnTo>
                  <a:lnTo>
                    <a:pt x="2853" y="231"/>
                  </a:lnTo>
                  <a:lnTo>
                    <a:pt x="2880" y="303"/>
                  </a:lnTo>
                  <a:lnTo>
                    <a:pt x="2983" y="303"/>
                  </a:lnTo>
                  <a:lnTo>
                    <a:pt x="3091" y="268"/>
                  </a:lnTo>
                  <a:lnTo>
                    <a:pt x="3138" y="207"/>
                  </a:lnTo>
                  <a:lnTo>
                    <a:pt x="3250" y="286"/>
                  </a:lnTo>
                  <a:lnTo>
                    <a:pt x="3231" y="386"/>
                  </a:lnTo>
                  <a:lnTo>
                    <a:pt x="3201" y="500"/>
                  </a:lnTo>
                  <a:lnTo>
                    <a:pt x="3231" y="616"/>
                  </a:lnTo>
                  <a:lnTo>
                    <a:pt x="3199" y="632"/>
                  </a:lnTo>
                  <a:lnTo>
                    <a:pt x="3191" y="701"/>
                  </a:lnTo>
                  <a:lnTo>
                    <a:pt x="3140" y="756"/>
                  </a:lnTo>
                  <a:lnTo>
                    <a:pt x="3085" y="866"/>
                  </a:lnTo>
                  <a:lnTo>
                    <a:pt x="3002" y="957"/>
                  </a:lnTo>
                  <a:lnTo>
                    <a:pt x="2987" y="1004"/>
                  </a:lnTo>
                  <a:lnTo>
                    <a:pt x="3042" y="1063"/>
                  </a:lnTo>
                  <a:lnTo>
                    <a:pt x="3083" y="1120"/>
                  </a:lnTo>
                  <a:lnTo>
                    <a:pt x="3071" y="1201"/>
                  </a:lnTo>
                  <a:lnTo>
                    <a:pt x="3079" y="1266"/>
                  </a:lnTo>
                  <a:lnTo>
                    <a:pt x="3030" y="1244"/>
                  </a:lnTo>
                  <a:lnTo>
                    <a:pt x="3014" y="1264"/>
                  </a:lnTo>
                  <a:lnTo>
                    <a:pt x="2971" y="1250"/>
                  </a:lnTo>
                  <a:lnTo>
                    <a:pt x="2947" y="1305"/>
                  </a:lnTo>
                  <a:lnTo>
                    <a:pt x="2989" y="1313"/>
                  </a:lnTo>
                  <a:lnTo>
                    <a:pt x="3030" y="1368"/>
                  </a:lnTo>
                  <a:lnTo>
                    <a:pt x="3024" y="1451"/>
                  </a:lnTo>
                  <a:lnTo>
                    <a:pt x="3059" y="1500"/>
                  </a:lnTo>
                  <a:lnTo>
                    <a:pt x="3061" y="1530"/>
                  </a:lnTo>
                  <a:lnTo>
                    <a:pt x="3091" y="1536"/>
                  </a:lnTo>
                  <a:lnTo>
                    <a:pt x="3170" y="1475"/>
                  </a:lnTo>
                  <a:lnTo>
                    <a:pt x="3209" y="1541"/>
                  </a:lnTo>
                  <a:lnTo>
                    <a:pt x="3244" y="1608"/>
                  </a:lnTo>
                  <a:lnTo>
                    <a:pt x="3282" y="1630"/>
                  </a:lnTo>
                  <a:lnTo>
                    <a:pt x="3282" y="1677"/>
                  </a:lnTo>
                  <a:lnTo>
                    <a:pt x="3239" y="1728"/>
                  </a:lnTo>
                  <a:lnTo>
                    <a:pt x="3189" y="1776"/>
                  </a:lnTo>
                  <a:lnTo>
                    <a:pt x="3138" y="1766"/>
                  </a:lnTo>
                  <a:lnTo>
                    <a:pt x="3134" y="1803"/>
                  </a:lnTo>
                  <a:lnTo>
                    <a:pt x="3101" y="1819"/>
                  </a:lnTo>
                  <a:lnTo>
                    <a:pt x="3032" y="1839"/>
                  </a:lnTo>
                  <a:lnTo>
                    <a:pt x="2981" y="1898"/>
                  </a:lnTo>
                  <a:lnTo>
                    <a:pt x="2928" y="1941"/>
                  </a:lnTo>
                  <a:lnTo>
                    <a:pt x="2884" y="2012"/>
                  </a:lnTo>
                  <a:lnTo>
                    <a:pt x="2839" y="1947"/>
                  </a:lnTo>
                  <a:lnTo>
                    <a:pt x="2798" y="1917"/>
                  </a:lnTo>
                  <a:lnTo>
                    <a:pt x="2768" y="1945"/>
                  </a:lnTo>
                  <a:lnTo>
                    <a:pt x="2788" y="1967"/>
                  </a:lnTo>
                  <a:lnTo>
                    <a:pt x="2788" y="2032"/>
                  </a:lnTo>
                  <a:lnTo>
                    <a:pt x="2811" y="2087"/>
                  </a:lnTo>
                  <a:lnTo>
                    <a:pt x="2778" y="2140"/>
                  </a:lnTo>
                  <a:lnTo>
                    <a:pt x="2770" y="2118"/>
                  </a:lnTo>
                  <a:lnTo>
                    <a:pt x="2703" y="2116"/>
                  </a:lnTo>
                  <a:lnTo>
                    <a:pt x="2656" y="2073"/>
                  </a:lnTo>
                  <a:lnTo>
                    <a:pt x="2640" y="2012"/>
                  </a:lnTo>
                  <a:lnTo>
                    <a:pt x="2607" y="1971"/>
                  </a:lnTo>
                  <a:lnTo>
                    <a:pt x="2581" y="1925"/>
                  </a:lnTo>
                  <a:lnTo>
                    <a:pt x="2556" y="1911"/>
                  </a:lnTo>
                  <a:lnTo>
                    <a:pt x="2536" y="1941"/>
                  </a:lnTo>
                  <a:lnTo>
                    <a:pt x="2506" y="1943"/>
                  </a:lnTo>
                  <a:lnTo>
                    <a:pt x="2469" y="1967"/>
                  </a:lnTo>
                  <a:lnTo>
                    <a:pt x="2479" y="2035"/>
                  </a:lnTo>
                  <a:lnTo>
                    <a:pt x="2441" y="2049"/>
                  </a:lnTo>
                  <a:lnTo>
                    <a:pt x="2414" y="2039"/>
                  </a:lnTo>
                  <a:lnTo>
                    <a:pt x="2386" y="2075"/>
                  </a:lnTo>
                  <a:lnTo>
                    <a:pt x="2347" y="2073"/>
                  </a:lnTo>
                  <a:lnTo>
                    <a:pt x="2296" y="2128"/>
                  </a:lnTo>
                  <a:lnTo>
                    <a:pt x="2248" y="2132"/>
                  </a:lnTo>
                  <a:lnTo>
                    <a:pt x="2231" y="2055"/>
                  </a:lnTo>
                  <a:lnTo>
                    <a:pt x="2183" y="2051"/>
                  </a:lnTo>
                  <a:lnTo>
                    <a:pt x="2158" y="2093"/>
                  </a:lnTo>
                  <a:lnTo>
                    <a:pt x="2152" y="2142"/>
                  </a:lnTo>
                  <a:lnTo>
                    <a:pt x="2120" y="2181"/>
                  </a:lnTo>
                  <a:lnTo>
                    <a:pt x="2132" y="2222"/>
                  </a:lnTo>
                  <a:lnTo>
                    <a:pt x="2117" y="2246"/>
                  </a:lnTo>
                  <a:lnTo>
                    <a:pt x="2185" y="2333"/>
                  </a:lnTo>
                  <a:lnTo>
                    <a:pt x="2075" y="2376"/>
                  </a:lnTo>
                  <a:lnTo>
                    <a:pt x="2014" y="2376"/>
                  </a:lnTo>
                  <a:lnTo>
                    <a:pt x="1928" y="2407"/>
                  </a:lnTo>
                  <a:lnTo>
                    <a:pt x="1880" y="2526"/>
                  </a:lnTo>
                  <a:lnTo>
                    <a:pt x="1802" y="2555"/>
                  </a:lnTo>
                  <a:lnTo>
                    <a:pt x="1766" y="2539"/>
                  </a:lnTo>
                  <a:lnTo>
                    <a:pt x="1731" y="2598"/>
                  </a:lnTo>
                  <a:lnTo>
                    <a:pt x="1674" y="2579"/>
                  </a:lnTo>
                  <a:lnTo>
                    <a:pt x="1621" y="2638"/>
                  </a:lnTo>
                  <a:lnTo>
                    <a:pt x="1601" y="2718"/>
                  </a:lnTo>
                  <a:lnTo>
                    <a:pt x="1502" y="2852"/>
                  </a:lnTo>
                  <a:lnTo>
                    <a:pt x="1459" y="2888"/>
                  </a:lnTo>
                  <a:lnTo>
                    <a:pt x="1430" y="2860"/>
                  </a:lnTo>
                  <a:lnTo>
                    <a:pt x="1339" y="2876"/>
                  </a:lnTo>
                  <a:lnTo>
                    <a:pt x="1298" y="2823"/>
                  </a:lnTo>
                  <a:lnTo>
                    <a:pt x="1239" y="2821"/>
                  </a:lnTo>
                  <a:lnTo>
                    <a:pt x="1195" y="2781"/>
                  </a:lnTo>
                  <a:lnTo>
                    <a:pt x="1233" y="2707"/>
                  </a:lnTo>
                  <a:lnTo>
                    <a:pt x="1248" y="2659"/>
                  </a:lnTo>
                  <a:lnTo>
                    <a:pt x="1215" y="2612"/>
                  </a:lnTo>
                  <a:lnTo>
                    <a:pt x="1150" y="2630"/>
                  </a:lnTo>
                  <a:lnTo>
                    <a:pt x="1115" y="2709"/>
                  </a:lnTo>
                  <a:lnTo>
                    <a:pt x="1101" y="2846"/>
                  </a:lnTo>
                  <a:lnTo>
                    <a:pt x="1052" y="2901"/>
                  </a:lnTo>
                  <a:lnTo>
                    <a:pt x="939" y="2947"/>
                  </a:lnTo>
                  <a:lnTo>
                    <a:pt x="869" y="2941"/>
                  </a:lnTo>
                  <a:lnTo>
                    <a:pt x="810" y="2886"/>
                  </a:lnTo>
                  <a:lnTo>
                    <a:pt x="817" y="2795"/>
                  </a:lnTo>
                  <a:lnTo>
                    <a:pt x="874" y="2764"/>
                  </a:lnTo>
                  <a:lnTo>
                    <a:pt x="874" y="2657"/>
                  </a:lnTo>
                  <a:lnTo>
                    <a:pt x="829" y="2618"/>
                  </a:lnTo>
                  <a:lnTo>
                    <a:pt x="754" y="2620"/>
                  </a:lnTo>
                  <a:lnTo>
                    <a:pt x="658" y="2714"/>
                  </a:lnTo>
                  <a:lnTo>
                    <a:pt x="524" y="2714"/>
                  </a:lnTo>
                  <a:lnTo>
                    <a:pt x="441" y="2671"/>
                  </a:lnTo>
                  <a:lnTo>
                    <a:pt x="445" y="2610"/>
                  </a:lnTo>
                  <a:lnTo>
                    <a:pt x="378" y="2606"/>
                  </a:lnTo>
                  <a:lnTo>
                    <a:pt x="302" y="2539"/>
                  </a:lnTo>
                  <a:lnTo>
                    <a:pt x="351" y="2470"/>
                  </a:lnTo>
                  <a:lnTo>
                    <a:pt x="396" y="2457"/>
                  </a:lnTo>
                  <a:lnTo>
                    <a:pt x="376" y="2390"/>
                  </a:lnTo>
                  <a:lnTo>
                    <a:pt x="296" y="2362"/>
                  </a:lnTo>
                  <a:lnTo>
                    <a:pt x="203" y="2374"/>
                  </a:lnTo>
                  <a:lnTo>
                    <a:pt x="156" y="2429"/>
                  </a:lnTo>
                  <a:lnTo>
                    <a:pt x="111" y="2423"/>
                  </a:lnTo>
                  <a:lnTo>
                    <a:pt x="34" y="2333"/>
                  </a:lnTo>
                  <a:lnTo>
                    <a:pt x="0" y="2236"/>
                  </a:lnTo>
                  <a:lnTo>
                    <a:pt x="18" y="2179"/>
                  </a:lnTo>
                  <a:lnTo>
                    <a:pt x="10" y="2055"/>
                  </a:lnTo>
                  <a:lnTo>
                    <a:pt x="14" y="2057"/>
                  </a:lnTo>
                  <a:lnTo>
                    <a:pt x="30" y="2057"/>
                  </a:lnTo>
                  <a:lnTo>
                    <a:pt x="52" y="2059"/>
                  </a:lnTo>
                  <a:lnTo>
                    <a:pt x="79" y="2063"/>
                  </a:lnTo>
                  <a:lnTo>
                    <a:pt x="109" y="2065"/>
                  </a:lnTo>
                  <a:lnTo>
                    <a:pt x="138" y="2069"/>
                  </a:lnTo>
                  <a:lnTo>
                    <a:pt x="166" y="2073"/>
                  </a:lnTo>
                  <a:lnTo>
                    <a:pt x="189" y="2077"/>
                  </a:lnTo>
                  <a:lnTo>
                    <a:pt x="207" y="2081"/>
                  </a:lnTo>
                  <a:lnTo>
                    <a:pt x="243" y="2089"/>
                  </a:lnTo>
                  <a:lnTo>
                    <a:pt x="278" y="2089"/>
                  </a:lnTo>
                  <a:lnTo>
                    <a:pt x="308" y="2081"/>
                  </a:lnTo>
                  <a:lnTo>
                    <a:pt x="323" y="2075"/>
                  </a:lnTo>
                  <a:lnTo>
                    <a:pt x="337" y="2069"/>
                  </a:lnTo>
                  <a:lnTo>
                    <a:pt x="351" y="2067"/>
                  </a:lnTo>
                  <a:lnTo>
                    <a:pt x="367" y="2065"/>
                  </a:lnTo>
                  <a:lnTo>
                    <a:pt x="386" y="2069"/>
                  </a:lnTo>
                  <a:lnTo>
                    <a:pt x="412" y="2075"/>
                  </a:lnTo>
                  <a:lnTo>
                    <a:pt x="441" y="2079"/>
                  </a:lnTo>
                  <a:lnTo>
                    <a:pt x="473" y="2083"/>
                  </a:lnTo>
                  <a:lnTo>
                    <a:pt x="498" y="2087"/>
                  </a:lnTo>
                  <a:lnTo>
                    <a:pt x="518" y="2087"/>
                  </a:lnTo>
                  <a:lnTo>
                    <a:pt x="542" y="2089"/>
                  </a:lnTo>
                  <a:lnTo>
                    <a:pt x="560" y="2095"/>
                  </a:lnTo>
                  <a:lnTo>
                    <a:pt x="575" y="2104"/>
                  </a:lnTo>
                  <a:lnTo>
                    <a:pt x="589" y="2118"/>
                  </a:lnTo>
                  <a:lnTo>
                    <a:pt x="607" y="2134"/>
                  </a:lnTo>
                  <a:lnTo>
                    <a:pt x="626" y="2148"/>
                  </a:lnTo>
                  <a:lnTo>
                    <a:pt x="646" y="2156"/>
                  </a:lnTo>
                  <a:lnTo>
                    <a:pt x="666" y="2163"/>
                  </a:lnTo>
                  <a:lnTo>
                    <a:pt x="685" y="2173"/>
                  </a:lnTo>
                  <a:lnTo>
                    <a:pt x="709" y="2183"/>
                  </a:lnTo>
                  <a:lnTo>
                    <a:pt x="739" y="2193"/>
                  </a:lnTo>
                  <a:lnTo>
                    <a:pt x="762" y="2197"/>
                  </a:lnTo>
                  <a:lnTo>
                    <a:pt x="792" y="2199"/>
                  </a:lnTo>
                  <a:lnTo>
                    <a:pt x="821" y="2201"/>
                  </a:lnTo>
                  <a:lnTo>
                    <a:pt x="851" y="2201"/>
                  </a:lnTo>
                  <a:lnTo>
                    <a:pt x="874" y="2201"/>
                  </a:lnTo>
                  <a:lnTo>
                    <a:pt x="892" y="2203"/>
                  </a:lnTo>
                  <a:lnTo>
                    <a:pt x="904" y="2207"/>
                  </a:lnTo>
                  <a:lnTo>
                    <a:pt x="914" y="2215"/>
                  </a:lnTo>
                  <a:lnTo>
                    <a:pt x="924" y="2224"/>
                  </a:lnTo>
                  <a:lnTo>
                    <a:pt x="935" y="2232"/>
                  </a:lnTo>
                  <a:lnTo>
                    <a:pt x="947" y="2236"/>
                  </a:lnTo>
                  <a:lnTo>
                    <a:pt x="965" y="2238"/>
                  </a:lnTo>
                  <a:lnTo>
                    <a:pt x="985" y="2234"/>
                  </a:lnTo>
                  <a:lnTo>
                    <a:pt x="1002" y="2224"/>
                  </a:lnTo>
                  <a:lnTo>
                    <a:pt x="1024" y="2207"/>
                  </a:lnTo>
                  <a:lnTo>
                    <a:pt x="1048" y="2187"/>
                  </a:lnTo>
                  <a:lnTo>
                    <a:pt x="1073" y="2171"/>
                  </a:lnTo>
                  <a:lnTo>
                    <a:pt x="1103" y="2157"/>
                  </a:lnTo>
                  <a:lnTo>
                    <a:pt x="1134" y="2144"/>
                  </a:lnTo>
                  <a:lnTo>
                    <a:pt x="1164" y="2130"/>
                  </a:lnTo>
                  <a:lnTo>
                    <a:pt x="1199" y="2114"/>
                  </a:lnTo>
                  <a:lnTo>
                    <a:pt x="1241" y="2098"/>
                  </a:lnTo>
                  <a:lnTo>
                    <a:pt x="1282" y="2087"/>
                  </a:lnTo>
                  <a:lnTo>
                    <a:pt x="1325" y="2079"/>
                  </a:lnTo>
                  <a:lnTo>
                    <a:pt x="1345" y="2077"/>
                  </a:lnTo>
                  <a:lnTo>
                    <a:pt x="1357" y="2077"/>
                  </a:lnTo>
                  <a:lnTo>
                    <a:pt x="1363" y="2079"/>
                  </a:lnTo>
                  <a:lnTo>
                    <a:pt x="1367" y="2079"/>
                  </a:lnTo>
                  <a:lnTo>
                    <a:pt x="1371" y="2081"/>
                  </a:lnTo>
                  <a:lnTo>
                    <a:pt x="1378" y="2081"/>
                  </a:lnTo>
                  <a:lnTo>
                    <a:pt x="1392" y="2081"/>
                  </a:lnTo>
                  <a:lnTo>
                    <a:pt x="1418" y="2079"/>
                  </a:lnTo>
                  <a:lnTo>
                    <a:pt x="1463" y="2075"/>
                  </a:lnTo>
                  <a:lnTo>
                    <a:pt x="1498" y="2071"/>
                  </a:lnTo>
                  <a:lnTo>
                    <a:pt x="1526" y="2065"/>
                  </a:lnTo>
                  <a:lnTo>
                    <a:pt x="1548" y="2059"/>
                  </a:lnTo>
                  <a:lnTo>
                    <a:pt x="1561" y="2053"/>
                  </a:lnTo>
                  <a:lnTo>
                    <a:pt x="1571" y="2045"/>
                  </a:lnTo>
                  <a:lnTo>
                    <a:pt x="1577" y="2035"/>
                  </a:lnTo>
                  <a:lnTo>
                    <a:pt x="1581" y="2030"/>
                  </a:lnTo>
                  <a:lnTo>
                    <a:pt x="1589" y="2024"/>
                  </a:lnTo>
                  <a:lnTo>
                    <a:pt x="1603" y="2018"/>
                  </a:lnTo>
                  <a:lnTo>
                    <a:pt x="1622" y="2014"/>
                  </a:lnTo>
                  <a:lnTo>
                    <a:pt x="1640" y="2006"/>
                  </a:lnTo>
                  <a:lnTo>
                    <a:pt x="1656" y="1994"/>
                  </a:lnTo>
                  <a:lnTo>
                    <a:pt x="1668" y="1974"/>
                  </a:lnTo>
                  <a:lnTo>
                    <a:pt x="1674" y="1957"/>
                  </a:lnTo>
                  <a:lnTo>
                    <a:pt x="1680" y="1941"/>
                  </a:lnTo>
                  <a:lnTo>
                    <a:pt x="1685" y="1927"/>
                  </a:lnTo>
                  <a:lnTo>
                    <a:pt x="1697" y="1913"/>
                  </a:lnTo>
                  <a:lnTo>
                    <a:pt x="1715" y="1900"/>
                  </a:lnTo>
                  <a:lnTo>
                    <a:pt x="1737" y="1888"/>
                  </a:lnTo>
                  <a:lnTo>
                    <a:pt x="1752" y="1878"/>
                  </a:lnTo>
                  <a:lnTo>
                    <a:pt x="1764" y="1872"/>
                  </a:lnTo>
                  <a:lnTo>
                    <a:pt x="1772" y="1866"/>
                  </a:lnTo>
                  <a:lnTo>
                    <a:pt x="1780" y="1860"/>
                  </a:lnTo>
                  <a:lnTo>
                    <a:pt x="1790" y="1854"/>
                  </a:lnTo>
                  <a:lnTo>
                    <a:pt x="1804" y="1848"/>
                  </a:lnTo>
                  <a:lnTo>
                    <a:pt x="1817" y="1841"/>
                  </a:lnTo>
                  <a:lnTo>
                    <a:pt x="1831" y="1831"/>
                  </a:lnTo>
                  <a:lnTo>
                    <a:pt x="1837" y="1821"/>
                  </a:lnTo>
                  <a:lnTo>
                    <a:pt x="1837" y="1811"/>
                  </a:lnTo>
                  <a:lnTo>
                    <a:pt x="1825" y="1795"/>
                  </a:lnTo>
                  <a:lnTo>
                    <a:pt x="1809" y="1780"/>
                  </a:lnTo>
                  <a:lnTo>
                    <a:pt x="1794" y="1762"/>
                  </a:lnTo>
                  <a:lnTo>
                    <a:pt x="1780" y="1744"/>
                  </a:lnTo>
                  <a:lnTo>
                    <a:pt x="1772" y="1726"/>
                  </a:lnTo>
                  <a:lnTo>
                    <a:pt x="1772" y="1707"/>
                  </a:lnTo>
                  <a:lnTo>
                    <a:pt x="1772" y="1679"/>
                  </a:lnTo>
                  <a:lnTo>
                    <a:pt x="1776" y="1652"/>
                  </a:lnTo>
                  <a:lnTo>
                    <a:pt x="1782" y="1628"/>
                  </a:lnTo>
                  <a:lnTo>
                    <a:pt x="1790" y="1608"/>
                  </a:lnTo>
                  <a:lnTo>
                    <a:pt x="1806" y="1593"/>
                  </a:lnTo>
                  <a:lnTo>
                    <a:pt x="1823" y="1585"/>
                  </a:lnTo>
                  <a:lnTo>
                    <a:pt x="1843" y="1581"/>
                  </a:lnTo>
                  <a:lnTo>
                    <a:pt x="1863" y="1585"/>
                  </a:lnTo>
                  <a:lnTo>
                    <a:pt x="1884" y="1597"/>
                  </a:lnTo>
                  <a:lnTo>
                    <a:pt x="1910" y="1606"/>
                  </a:lnTo>
                  <a:lnTo>
                    <a:pt x="1937" y="1614"/>
                  </a:lnTo>
                  <a:lnTo>
                    <a:pt x="1963" y="1616"/>
                  </a:lnTo>
                  <a:lnTo>
                    <a:pt x="1985" y="1614"/>
                  </a:lnTo>
                  <a:lnTo>
                    <a:pt x="2002" y="1614"/>
                  </a:lnTo>
                  <a:lnTo>
                    <a:pt x="2020" y="1612"/>
                  </a:lnTo>
                  <a:lnTo>
                    <a:pt x="2034" y="1608"/>
                  </a:lnTo>
                  <a:lnTo>
                    <a:pt x="2046" y="1597"/>
                  </a:lnTo>
                  <a:lnTo>
                    <a:pt x="2058" y="1581"/>
                  </a:lnTo>
                  <a:lnTo>
                    <a:pt x="2071" y="1561"/>
                  </a:lnTo>
                  <a:lnTo>
                    <a:pt x="2085" y="1538"/>
                  </a:lnTo>
                  <a:lnTo>
                    <a:pt x="2101" y="1518"/>
                  </a:lnTo>
                  <a:lnTo>
                    <a:pt x="2117" y="1502"/>
                  </a:lnTo>
                  <a:lnTo>
                    <a:pt x="2130" y="1494"/>
                  </a:lnTo>
                  <a:lnTo>
                    <a:pt x="2146" y="1490"/>
                  </a:lnTo>
                  <a:lnTo>
                    <a:pt x="2166" y="1488"/>
                  </a:lnTo>
                  <a:lnTo>
                    <a:pt x="2189" y="1486"/>
                  </a:lnTo>
                  <a:lnTo>
                    <a:pt x="2213" y="1484"/>
                  </a:lnTo>
                  <a:lnTo>
                    <a:pt x="2231" y="1482"/>
                  </a:lnTo>
                  <a:lnTo>
                    <a:pt x="2243" y="1477"/>
                  </a:lnTo>
                  <a:lnTo>
                    <a:pt x="2254" y="1469"/>
                  </a:lnTo>
                  <a:lnTo>
                    <a:pt x="2268" y="1455"/>
                  </a:lnTo>
                  <a:lnTo>
                    <a:pt x="2284" y="1437"/>
                  </a:lnTo>
                  <a:lnTo>
                    <a:pt x="2298" y="1421"/>
                  </a:lnTo>
                  <a:lnTo>
                    <a:pt x="2308" y="1408"/>
                  </a:lnTo>
                  <a:lnTo>
                    <a:pt x="2311" y="1388"/>
                  </a:lnTo>
                  <a:lnTo>
                    <a:pt x="2315" y="1364"/>
                  </a:lnTo>
                  <a:lnTo>
                    <a:pt x="2321" y="1343"/>
                  </a:lnTo>
                  <a:lnTo>
                    <a:pt x="2331" y="1323"/>
                  </a:lnTo>
                  <a:lnTo>
                    <a:pt x="2351" y="1303"/>
                  </a:lnTo>
                  <a:lnTo>
                    <a:pt x="2374" y="1286"/>
                  </a:lnTo>
                  <a:lnTo>
                    <a:pt x="2402" y="1276"/>
                  </a:lnTo>
                  <a:lnTo>
                    <a:pt x="2416" y="1270"/>
                  </a:lnTo>
                  <a:lnTo>
                    <a:pt x="2426" y="1262"/>
                  </a:lnTo>
                  <a:lnTo>
                    <a:pt x="2433" y="1250"/>
                  </a:lnTo>
                  <a:lnTo>
                    <a:pt x="2443" y="1240"/>
                  </a:lnTo>
                  <a:lnTo>
                    <a:pt x="2455" y="1232"/>
                  </a:lnTo>
                  <a:lnTo>
                    <a:pt x="2469" y="1227"/>
                  </a:lnTo>
                  <a:lnTo>
                    <a:pt x="2487" y="1217"/>
                  </a:lnTo>
                  <a:lnTo>
                    <a:pt x="2510" y="1205"/>
                  </a:lnTo>
                  <a:lnTo>
                    <a:pt x="2534" y="1195"/>
                  </a:lnTo>
                  <a:lnTo>
                    <a:pt x="2559" y="1189"/>
                  </a:lnTo>
                  <a:lnTo>
                    <a:pt x="2583" y="1187"/>
                  </a:lnTo>
                  <a:lnTo>
                    <a:pt x="2607" y="1189"/>
                  </a:lnTo>
                  <a:lnTo>
                    <a:pt x="2628" y="1195"/>
                  </a:lnTo>
                  <a:lnTo>
                    <a:pt x="2652" y="1199"/>
                  </a:lnTo>
                  <a:lnTo>
                    <a:pt x="2670" y="1203"/>
                  </a:lnTo>
                  <a:lnTo>
                    <a:pt x="2685" y="1203"/>
                  </a:lnTo>
                  <a:lnTo>
                    <a:pt x="2697" y="1197"/>
                  </a:lnTo>
                  <a:lnTo>
                    <a:pt x="2707" y="1183"/>
                  </a:lnTo>
                  <a:lnTo>
                    <a:pt x="2713" y="1171"/>
                  </a:lnTo>
                  <a:lnTo>
                    <a:pt x="2713" y="1158"/>
                  </a:lnTo>
                  <a:lnTo>
                    <a:pt x="2707" y="1140"/>
                  </a:lnTo>
                  <a:lnTo>
                    <a:pt x="2695" y="1126"/>
                  </a:lnTo>
                  <a:lnTo>
                    <a:pt x="2682" y="1108"/>
                  </a:lnTo>
                  <a:lnTo>
                    <a:pt x="2662" y="1089"/>
                  </a:lnTo>
                  <a:lnTo>
                    <a:pt x="2644" y="1071"/>
                  </a:lnTo>
                  <a:lnTo>
                    <a:pt x="2626" y="1055"/>
                  </a:lnTo>
                  <a:lnTo>
                    <a:pt x="2611" y="1042"/>
                  </a:lnTo>
                  <a:lnTo>
                    <a:pt x="2575" y="1016"/>
                  </a:lnTo>
                  <a:lnTo>
                    <a:pt x="2538" y="1004"/>
                  </a:lnTo>
                  <a:lnTo>
                    <a:pt x="2524" y="998"/>
                  </a:lnTo>
                  <a:lnTo>
                    <a:pt x="2510" y="990"/>
                  </a:lnTo>
                  <a:lnTo>
                    <a:pt x="2498" y="986"/>
                  </a:lnTo>
                  <a:lnTo>
                    <a:pt x="2485" y="984"/>
                  </a:lnTo>
                  <a:lnTo>
                    <a:pt x="2469" y="990"/>
                  </a:lnTo>
                  <a:lnTo>
                    <a:pt x="2453" y="1006"/>
                  </a:lnTo>
                  <a:lnTo>
                    <a:pt x="2439" y="1024"/>
                  </a:lnTo>
                  <a:lnTo>
                    <a:pt x="2426" y="1040"/>
                  </a:lnTo>
                  <a:lnTo>
                    <a:pt x="2408" y="1051"/>
                  </a:lnTo>
                  <a:lnTo>
                    <a:pt x="2394" y="1053"/>
                  </a:lnTo>
                  <a:lnTo>
                    <a:pt x="2376" y="1049"/>
                  </a:lnTo>
                  <a:lnTo>
                    <a:pt x="2357" y="1044"/>
                  </a:lnTo>
                  <a:lnTo>
                    <a:pt x="2337" y="1036"/>
                  </a:lnTo>
                  <a:lnTo>
                    <a:pt x="2317" y="1032"/>
                  </a:lnTo>
                  <a:lnTo>
                    <a:pt x="2304" y="1034"/>
                  </a:lnTo>
                  <a:lnTo>
                    <a:pt x="2292" y="1042"/>
                  </a:lnTo>
                  <a:lnTo>
                    <a:pt x="2282" y="1053"/>
                  </a:lnTo>
                  <a:lnTo>
                    <a:pt x="2272" y="1067"/>
                  </a:lnTo>
                  <a:lnTo>
                    <a:pt x="2260" y="1079"/>
                  </a:lnTo>
                  <a:lnTo>
                    <a:pt x="2248" y="1087"/>
                  </a:lnTo>
                  <a:lnTo>
                    <a:pt x="2235" y="1087"/>
                  </a:lnTo>
                  <a:lnTo>
                    <a:pt x="2211" y="1075"/>
                  </a:lnTo>
                  <a:lnTo>
                    <a:pt x="2189" y="1061"/>
                  </a:lnTo>
                  <a:lnTo>
                    <a:pt x="2174" y="1044"/>
                  </a:lnTo>
                  <a:lnTo>
                    <a:pt x="2168" y="1024"/>
                  </a:lnTo>
                  <a:lnTo>
                    <a:pt x="2170" y="1010"/>
                  </a:lnTo>
                  <a:lnTo>
                    <a:pt x="2178" y="1002"/>
                  </a:lnTo>
                  <a:lnTo>
                    <a:pt x="2185" y="992"/>
                  </a:lnTo>
                  <a:lnTo>
                    <a:pt x="2193" y="982"/>
                  </a:lnTo>
                  <a:lnTo>
                    <a:pt x="2197" y="965"/>
                  </a:lnTo>
                  <a:lnTo>
                    <a:pt x="2199" y="935"/>
                  </a:lnTo>
                  <a:lnTo>
                    <a:pt x="2201" y="902"/>
                  </a:lnTo>
                  <a:lnTo>
                    <a:pt x="2207" y="868"/>
                  </a:lnTo>
                  <a:lnTo>
                    <a:pt x="2217" y="839"/>
                  </a:lnTo>
                  <a:lnTo>
                    <a:pt x="2229" y="811"/>
                  </a:lnTo>
                  <a:lnTo>
                    <a:pt x="2239" y="782"/>
                  </a:lnTo>
                  <a:lnTo>
                    <a:pt x="2248" y="754"/>
                  </a:lnTo>
                  <a:lnTo>
                    <a:pt x="2254" y="735"/>
                  </a:lnTo>
                  <a:lnTo>
                    <a:pt x="2262" y="721"/>
                  </a:lnTo>
                  <a:lnTo>
                    <a:pt x="2276" y="713"/>
                  </a:lnTo>
                  <a:lnTo>
                    <a:pt x="2296" y="711"/>
                  </a:lnTo>
                  <a:lnTo>
                    <a:pt x="2317" y="713"/>
                  </a:lnTo>
                  <a:lnTo>
                    <a:pt x="2331" y="719"/>
                  </a:lnTo>
                  <a:lnTo>
                    <a:pt x="2349" y="725"/>
                  </a:lnTo>
                  <a:lnTo>
                    <a:pt x="2365" y="733"/>
                  </a:lnTo>
                  <a:lnTo>
                    <a:pt x="2380" y="736"/>
                  </a:lnTo>
                  <a:lnTo>
                    <a:pt x="2394" y="736"/>
                  </a:lnTo>
                  <a:lnTo>
                    <a:pt x="2406" y="729"/>
                  </a:lnTo>
                  <a:lnTo>
                    <a:pt x="2424" y="703"/>
                  </a:lnTo>
                  <a:lnTo>
                    <a:pt x="2443" y="675"/>
                  </a:lnTo>
                  <a:lnTo>
                    <a:pt x="2463" y="650"/>
                  </a:lnTo>
                  <a:lnTo>
                    <a:pt x="2477" y="640"/>
                  </a:lnTo>
                  <a:lnTo>
                    <a:pt x="2493" y="636"/>
                  </a:lnTo>
                  <a:lnTo>
                    <a:pt x="2506" y="634"/>
                  </a:lnTo>
                  <a:lnTo>
                    <a:pt x="2522" y="630"/>
                  </a:lnTo>
                  <a:lnTo>
                    <a:pt x="2534" y="622"/>
                  </a:lnTo>
                  <a:lnTo>
                    <a:pt x="2540" y="611"/>
                  </a:lnTo>
                  <a:lnTo>
                    <a:pt x="2542" y="595"/>
                  </a:lnTo>
                  <a:lnTo>
                    <a:pt x="2538" y="577"/>
                  </a:lnTo>
                  <a:lnTo>
                    <a:pt x="2534" y="561"/>
                  </a:lnTo>
                  <a:lnTo>
                    <a:pt x="2530" y="548"/>
                  </a:lnTo>
                  <a:lnTo>
                    <a:pt x="2532" y="534"/>
                  </a:lnTo>
                  <a:lnTo>
                    <a:pt x="2536" y="518"/>
                  </a:lnTo>
                  <a:lnTo>
                    <a:pt x="2542" y="498"/>
                  </a:lnTo>
                  <a:lnTo>
                    <a:pt x="2550" y="477"/>
                  </a:lnTo>
                  <a:lnTo>
                    <a:pt x="2556" y="459"/>
                  </a:lnTo>
                  <a:lnTo>
                    <a:pt x="2561" y="443"/>
                  </a:lnTo>
                  <a:lnTo>
                    <a:pt x="2567" y="416"/>
                  </a:lnTo>
                  <a:lnTo>
                    <a:pt x="2571" y="386"/>
                  </a:lnTo>
                  <a:lnTo>
                    <a:pt x="2579" y="355"/>
                  </a:lnTo>
                  <a:lnTo>
                    <a:pt x="2585" y="337"/>
                  </a:lnTo>
                  <a:lnTo>
                    <a:pt x="2589" y="327"/>
                  </a:lnTo>
                  <a:lnTo>
                    <a:pt x="2595" y="317"/>
                  </a:lnTo>
                  <a:lnTo>
                    <a:pt x="2603" y="305"/>
                  </a:lnTo>
                  <a:lnTo>
                    <a:pt x="2615" y="294"/>
                  </a:lnTo>
                  <a:lnTo>
                    <a:pt x="2626" y="276"/>
                  </a:lnTo>
                  <a:lnTo>
                    <a:pt x="2632" y="260"/>
                  </a:lnTo>
                  <a:lnTo>
                    <a:pt x="2634" y="246"/>
                  </a:lnTo>
                  <a:lnTo>
                    <a:pt x="2634" y="231"/>
                  </a:lnTo>
                  <a:lnTo>
                    <a:pt x="2632" y="209"/>
                  </a:lnTo>
                  <a:lnTo>
                    <a:pt x="2632" y="185"/>
                  </a:lnTo>
                  <a:lnTo>
                    <a:pt x="2628" y="164"/>
                  </a:lnTo>
                  <a:lnTo>
                    <a:pt x="2622" y="150"/>
                  </a:lnTo>
                  <a:lnTo>
                    <a:pt x="2615" y="146"/>
                  </a:lnTo>
                  <a:lnTo>
                    <a:pt x="2605" y="148"/>
                  </a:lnTo>
                  <a:lnTo>
                    <a:pt x="2593" y="152"/>
                  </a:lnTo>
                  <a:lnTo>
                    <a:pt x="2581" y="156"/>
                  </a:lnTo>
                  <a:lnTo>
                    <a:pt x="2567" y="158"/>
                  </a:lnTo>
                  <a:lnTo>
                    <a:pt x="2556" y="156"/>
                  </a:lnTo>
                  <a:lnTo>
                    <a:pt x="2548" y="148"/>
                  </a:lnTo>
                  <a:lnTo>
                    <a:pt x="2546" y="136"/>
                  </a:lnTo>
                  <a:lnTo>
                    <a:pt x="2548" y="124"/>
                  </a:lnTo>
                  <a:lnTo>
                    <a:pt x="2550" y="116"/>
                  </a:lnTo>
                  <a:lnTo>
                    <a:pt x="2552" y="115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186" name="Freeform 107"/>
            <p:cNvSpPr>
              <a:spLocks/>
            </p:cNvSpPr>
            <p:nvPr/>
          </p:nvSpPr>
          <p:spPr bwMode="gray">
            <a:xfrm>
              <a:off x="2016" y="1899"/>
              <a:ext cx="1007" cy="870"/>
            </a:xfrm>
            <a:custGeom>
              <a:avLst/>
              <a:gdLst>
                <a:gd name="T0" fmla="*/ 92 w 2014"/>
                <a:gd name="T1" fmla="*/ 13 h 1739"/>
                <a:gd name="T2" fmla="*/ 66 w 2014"/>
                <a:gd name="T3" fmla="*/ 38 h 1739"/>
                <a:gd name="T4" fmla="*/ 0 w 2014"/>
                <a:gd name="T5" fmla="*/ 77 h 1739"/>
                <a:gd name="T6" fmla="*/ 45 w 2014"/>
                <a:gd name="T7" fmla="*/ 154 h 1739"/>
                <a:gd name="T8" fmla="*/ 90 w 2014"/>
                <a:gd name="T9" fmla="*/ 171 h 1739"/>
                <a:gd name="T10" fmla="*/ 140 w 2014"/>
                <a:gd name="T11" fmla="*/ 160 h 1739"/>
                <a:gd name="T12" fmla="*/ 188 w 2014"/>
                <a:gd name="T13" fmla="*/ 177 h 1739"/>
                <a:gd name="T14" fmla="*/ 215 w 2014"/>
                <a:gd name="T15" fmla="*/ 193 h 1739"/>
                <a:gd name="T16" fmla="*/ 258 w 2014"/>
                <a:gd name="T17" fmla="*/ 220 h 1739"/>
                <a:gd name="T18" fmla="*/ 284 w 2014"/>
                <a:gd name="T19" fmla="*/ 237 h 1739"/>
                <a:gd name="T20" fmla="*/ 301 w 2014"/>
                <a:gd name="T21" fmla="*/ 275 h 1739"/>
                <a:gd name="T22" fmla="*/ 283 w 2014"/>
                <a:gd name="T23" fmla="*/ 318 h 1739"/>
                <a:gd name="T24" fmla="*/ 270 w 2014"/>
                <a:gd name="T25" fmla="*/ 341 h 1739"/>
                <a:gd name="T26" fmla="*/ 249 w 2014"/>
                <a:gd name="T27" fmla="*/ 367 h 1739"/>
                <a:gd name="T28" fmla="*/ 239 w 2014"/>
                <a:gd name="T29" fmla="*/ 374 h 1739"/>
                <a:gd name="T30" fmla="*/ 281 w 2014"/>
                <a:gd name="T31" fmla="*/ 390 h 1739"/>
                <a:gd name="T32" fmla="*/ 314 w 2014"/>
                <a:gd name="T33" fmla="*/ 373 h 1739"/>
                <a:gd name="T34" fmla="*/ 353 w 2014"/>
                <a:gd name="T35" fmla="*/ 403 h 1739"/>
                <a:gd name="T36" fmla="*/ 385 w 2014"/>
                <a:gd name="T37" fmla="*/ 435 h 1739"/>
                <a:gd name="T38" fmla="*/ 413 w 2014"/>
                <a:gd name="T39" fmla="*/ 401 h 1739"/>
                <a:gd name="T40" fmla="*/ 430 w 2014"/>
                <a:gd name="T41" fmla="*/ 377 h 1739"/>
                <a:gd name="T42" fmla="*/ 425 w 2014"/>
                <a:gd name="T43" fmla="*/ 349 h 1739"/>
                <a:gd name="T44" fmla="*/ 431 w 2014"/>
                <a:gd name="T45" fmla="*/ 341 h 1739"/>
                <a:gd name="T46" fmla="*/ 432 w 2014"/>
                <a:gd name="T47" fmla="*/ 335 h 1739"/>
                <a:gd name="T48" fmla="*/ 432 w 2014"/>
                <a:gd name="T49" fmla="*/ 327 h 1739"/>
                <a:gd name="T50" fmla="*/ 472 w 2014"/>
                <a:gd name="T51" fmla="*/ 329 h 1739"/>
                <a:gd name="T52" fmla="*/ 500 w 2014"/>
                <a:gd name="T53" fmla="*/ 302 h 1739"/>
                <a:gd name="T54" fmla="*/ 501 w 2014"/>
                <a:gd name="T55" fmla="*/ 267 h 1739"/>
                <a:gd name="T56" fmla="*/ 453 w 2014"/>
                <a:gd name="T57" fmla="*/ 241 h 1739"/>
                <a:gd name="T58" fmla="*/ 429 w 2014"/>
                <a:gd name="T59" fmla="*/ 256 h 1739"/>
                <a:gd name="T60" fmla="*/ 444 w 2014"/>
                <a:gd name="T61" fmla="*/ 290 h 1739"/>
                <a:gd name="T62" fmla="*/ 429 w 2014"/>
                <a:gd name="T63" fmla="*/ 315 h 1739"/>
                <a:gd name="T64" fmla="*/ 398 w 2014"/>
                <a:gd name="T65" fmla="*/ 302 h 1739"/>
                <a:gd name="T66" fmla="*/ 391 w 2014"/>
                <a:gd name="T67" fmla="*/ 276 h 1739"/>
                <a:gd name="T68" fmla="*/ 369 w 2014"/>
                <a:gd name="T69" fmla="*/ 243 h 1739"/>
                <a:gd name="T70" fmla="*/ 342 w 2014"/>
                <a:gd name="T71" fmla="*/ 228 h 1739"/>
                <a:gd name="T72" fmla="*/ 343 w 2014"/>
                <a:gd name="T73" fmla="*/ 183 h 1739"/>
                <a:gd name="T74" fmla="*/ 313 w 2014"/>
                <a:gd name="T75" fmla="*/ 148 h 1739"/>
                <a:gd name="T76" fmla="*/ 235 w 2014"/>
                <a:gd name="T77" fmla="*/ 161 h 1739"/>
                <a:gd name="T78" fmla="*/ 200 w 2014"/>
                <a:gd name="T79" fmla="*/ 128 h 1739"/>
                <a:gd name="T80" fmla="*/ 218 w 2014"/>
                <a:gd name="T81" fmla="*/ 91 h 1739"/>
                <a:gd name="T82" fmla="*/ 163 w 2014"/>
                <a:gd name="T83" fmla="*/ 100 h 1739"/>
                <a:gd name="T84" fmla="*/ 124 w 2014"/>
                <a:gd name="T85" fmla="*/ 52 h 1739"/>
                <a:gd name="T86" fmla="*/ 116 w 2014"/>
                <a:gd name="T87" fmla="*/ 3 h 17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14"/>
                <a:gd name="T133" fmla="*/ 0 h 1739"/>
                <a:gd name="T134" fmla="*/ 2014 w 2014"/>
                <a:gd name="T135" fmla="*/ 1739 h 17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14" h="1739">
                  <a:moveTo>
                    <a:pt x="463" y="9"/>
                  </a:moveTo>
                  <a:lnTo>
                    <a:pt x="398" y="0"/>
                  </a:lnTo>
                  <a:lnTo>
                    <a:pt x="365" y="51"/>
                  </a:lnTo>
                  <a:lnTo>
                    <a:pt x="374" y="92"/>
                  </a:lnTo>
                  <a:lnTo>
                    <a:pt x="347" y="122"/>
                  </a:lnTo>
                  <a:lnTo>
                    <a:pt x="264" y="149"/>
                  </a:lnTo>
                  <a:lnTo>
                    <a:pt x="160" y="181"/>
                  </a:lnTo>
                  <a:lnTo>
                    <a:pt x="81" y="259"/>
                  </a:lnTo>
                  <a:lnTo>
                    <a:pt x="0" y="307"/>
                  </a:lnTo>
                  <a:lnTo>
                    <a:pt x="32" y="570"/>
                  </a:lnTo>
                  <a:lnTo>
                    <a:pt x="115" y="578"/>
                  </a:lnTo>
                  <a:lnTo>
                    <a:pt x="180" y="614"/>
                  </a:lnTo>
                  <a:lnTo>
                    <a:pt x="237" y="625"/>
                  </a:lnTo>
                  <a:lnTo>
                    <a:pt x="298" y="684"/>
                  </a:lnTo>
                  <a:lnTo>
                    <a:pt x="357" y="681"/>
                  </a:lnTo>
                  <a:lnTo>
                    <a:pt x="432" y="637"/>
                  </a:lnTo>
                  <a:lnTo>
                    <a:pt x="504" y="641"/>
                  </a:lnTo>
                  <a:lnTo>
                    <a:pt x="559" y="637"/>
                  </a:lnTo>
                  <a:lnTo>
                    <a:pt x="601" y="612"/>
                  </a:lnTo>
                  <a:lnTo>
                    <a:pt x="674" y="651"/>
                  </a:lnTo>
                  <a:lnTo>
                    <a:pt x="752" y="708"/>
                  </a:lnTo>
                  <a:lnTo>
                    <a:pt x="813" y="669"/>
                  </a:lnTo>
                  <a:lnTo>
                    <a:pt x="829" y="708"/>
                  </a:lnTo>
                  <a:lnTo>
                    <a:pt x="859" y="771"/>
                  </a:lnTo>
                  <a:lnTo>
                    <a:pt x="945" y="807"/>
                  </a:lnTo>
                  <a:lnTo>
                    <a:pt x="998" y="877"/>
                  </a:lnTo>
                  <a:lnTo>
                    <a:pt x="1032" y="879"/>
                  </a:lnTo>
                  <a:lnTo>
                    <a:pt x="1059" y="854"/>
                  </a:lnTo>
                  <a:lnTo>
                    <a:pt x="1101" y="895"/>
                  </a:lnTo>
                  <a:lnTo>
                    <a:pt x="1136" y="946"/>
                  </a:lnTo>
                  <a:lnTo>
                    <a:pt x="1150" y="1015"/>
                  </a:lnTo>
                  <a:lnTo>
                    <a:pt x="1181" y="1051"/>
                  </a:lnTo>
                  <a:lnTo>
                    <a:pt x="1203" y="1100"/>
                  </a:lnTo>
                  <a:lnTo>
                    <a:pt x="1229" y="1129"/>
                  </a:lnTo>
                  <a:lnTo>
                    <a:pt x="1197" y="1234"/>
                  </a:lnTo>
                  <a:lnTo>
                    <a:pt x="1132" y="1271"/>
                  </a:lnTo>
                  <a:lnTo>
                    <a:pt x="1144" y="1326"/>
                  </a:lnTo>
                  <a:lnTo>
                    <a:pt x="1105" y="1358"/>
                  </a:lnTo>
                  <a:lnTo>
                    <a:pt x="1077" y="1362"/>
                  </a:lnTo>
                  <a:lnTo>
                    <a:pt x="1085" y="1448"/>
                  </a:lnTo>
                  <a:lnTo>
                    <a:pt x="1050" y="1478"/>
                  </a:lnTo>
                  <a:lnTo>
                    <a:pt x="996" y="1468"/>
                  </a:lnTo>
                  <a:lnTo>
                    <a:pt x="971" y="1425"/>
                  </a:lnTo>
                  <a:lnTo>
                    <a:pt x="943" y="1444"/>
                  </a:lnTo>
                  <a:lnTo>
                    <a:pt x="953" y="1495"/>
                  </a:lnTo>
                  <a:lnTo>
                    <a:pt x="1018" y="1503"/>
                  </a:lnTo>
                  <a:lnTo>
                    <a:pt x="1073" y="1547"/>
                  </a:lnTo>
                  <a:lnTo>
                    <a:pt x="1124" y="1558"/>
                  </a:lnTo>
                  <a:lnTo>
                    <a:pt x="1126" y="1507"/>
                  </a:lnTo>
                  <a:lnTo>
                    <a:pt x="1223" y="1472"/>
                  </a:lnTo>
                  <a:lnTo>
                    <a:pt x="1256" y="1489"/>
                  </a:lnTo>
                  <a:lnTo>
                    <a:pt x="1282" y="1560"/>
                  </a:lnTo>
                  <a:lnTo>
                    <a:pt x="1363" y="1633"/>
                  </a:lnTo>
                  <a:lnTo>
                    <a:pt x="1410" y="1610"/>
                  </a:lnTo>
                  <a:lnTo>
                    <a:pt x="1437" y="1688"/>
                  </a:lnTo>
                  <a:lnTo>
                    <a:pt x="1493" y="1732"/>
                  </a:lnTo>
                  <a:lnTo>
                    <a:pt x="1540" y="1739"/>
                  </a:lnTo>
                  <a:lnTo>
                    <a:pt x="1587" y="1688"/>
                  </a:lnTo>
                  <a:lnTo>
                    <a:pt x="1654" y="1651"/>
                  </a:lnTo>
                  <a:lnTo>
                    <a:pt x="1650" y="1602"/>
                  </a:lnTo>
                  <a:lnTo>
                    <a:pt x="1634" y="1580"/>
                  </a:lnTo>
                  <a:lnTo>
                    <a:pt x="1731" y="1566"/>
                  </a:lnTo>
                  <a:lnTo>
                    <a:pt x="1719" y="1507"/>
                  </a:lnTo>
                  <a:lnTo>
                    <a:pt x="1744" y="1430"/>
                  </a:lnTo>
                  <a:lnTo>
                    <a:pt x="1697" y="1399"/>
                  </a:lnTo>
                  <a:lnTo>
                    <a:pt x="1699" y="1395"/>
                  </a:lnTo>
                  <a:lnTo>
                    <a:pt x="1707" y="1385"/>
                  </a:lnTo>
                  <a:lnTo>
                    <a:pt x="1715" y="1373"/>
                  </a:lnTo>
                  <a:lnTo>
                    <a:pt x="1723" y="1363"/>
                  </a:lnTo>
                  <a:lnTo>
                    <a:pt x="1727" y="1360"/>
                  </a:lnTo>
                  <a:lnTo>
                    <a:pt x="1727" y="1354"/>
                  </a:lnTo>
                  <a:lnTo>
                    <a:pt x="1725" y="1340"/>
                  </a:lnTo>
                  <a:lnTo>
                    <a:pt x="1725" y="1324"/>
                  </a:lnTo>
                  <a:lnTo>
                    <a:pt x="1725" y="1312"/>
                  </a:lnTo>
                  <a:lnTo>
                    <a:pt x="1725" y="1306"/>
                  </a:lnTo>
                  <a:lnTo>
                    <a:pt x="1788" y="1302"/>
                  </a:lnTo>
                  <a:lnTo>
                    <a:pt x="1835" y="1328"/>
                  </a:lnTo>
                  <a:lnTo>
                    <a:pt x="1888" y="1316"/>
                  </a:lnTo>
                  <a:lnTo>
                    <a:pt x="1888" y="1267"/>
                  </a:lnTo>
                  <a:lnTo>
                    <a:pt x="1996" y="1259"/>
                  </a:lnTo>
                  <a:lnTo>
                    <a:pt x="2000" y="1206"/>
                  </a:lnTo>
                  <a:lnTo>
                    <a:pt x="1989" y="1155"/>
                  </a:lnTo>
                  <a:lnTo>
                    <a:pt x="2014" y="1112"/>
                  </a:lnTo>
                  <a:lnTo>
                    <a:pt x="2002" y="1068"/>
                  </a:lnTo>
                  <a:lnTo>
                    <a:pt x="1882" y="1015"/>
                  </a:lnTo>
                  <a:lnTo>
                    <a:pt x="1811" y="993"/>
                  </a:lnTo>
                  <a:lnTo>
                    <a:pt x="1809" y="962"/>
                  </a:lnTo>
                  <a:lnTo>
                    <a:pt x="1758" y="960"/>
                  </a:lnTo>
                  <a:lnTo>
                    <a:pt x="1727" y="944"/>
                  </a:lnTo>
                  <a:lnTo>
                    <a:pt x="1713" y="1023"/>
                  </a:lnTo>
                  <a:lnTo>
                    <a:pt x="1701" y="1102"/>
                  </a:lnTo>
                  <a:lnTo>
                    <a:pt x="1754" y="1121"/>
                  </a:lnTo>
                  <a:lnTo>
                    <a:pt x="1774" y="1157"/>
                  </a:lnTo>
                  <a:lnTo>
                    <a:pt x="1756" y="1198"/>
                  </a:lnTo>
                  <a:lnTo>
                    <a:pt x="1717" y="1214"/>
                  </a:lnTo>
                  <a:lnTo>
                    <a:pt x="1713" y="1259"/>
                  </a:lnTo>
                  <a:lnTo>
                    <a:pt x="1678" y="1271"/>
                  </a:lnTo>
                  <a:lnTo>
                    <a:pt x="1613" y="1241"/>
                  </a:lnTo>
                  <a:lnTo>
                    <a:pt x="1589" y="1206"/>
                  </a:lnTo>
                  <a:lnTo>
                    <a:pt x="1546" y="1190"/>
                  </a:lnTo>
                  <a:lnTo>
                    <a:pt x="1546" y="1145"/>
                  </a:lnTo>
                  <a:lnTo>
                    <a:pt x="1563" y="1104"/>
                  </a:lnTo>
                  <a:lnTo>
                    <a:pt x="1524" y="1047"/>
                  </a:lnTo>
                  <a:lnTo>
                    <a:pt x="1528" y="1011"/>
                  </a:lnTo>
                  <a:lnTo>
                    <a:pt x="1475" y="970"/>
                  </a:lnTo>
                  <a:lnTo>
                    <a:pt x="1447" y="932"/>
                  </a:lnTo>
                  <a:lnTo>
                    <a:pt x="1437" y="915"/>
                  </a:lnTo>
                  <a:lnTo>
                    <a:pt x="1365" y="911"/>
                  </a:lnTo>
                  <a:lnTo>
                    <a:pt x="1306" y="856"/>
                  </a:lnTo>
                  <a:lnTo>
                    <a:pt x="1313" y="767"/>
                  </a:lnTo>
                  <a:lnTo>
                    <a:pt x="1370" y="732"/>
                  </a:lnTo>
                  <a:lnTo>
                    <a:pt x="1370" y="627"/>
                  </a:lnTo>
                  <a:lnTo>
                    <a:pt x="1325" y="588"/>
                  </a:lnTo>
                  <a:lnTo>
                    <a:pt x="1250" y="592"/>
                  </a:lnTo>
                  <a:lnTo>
                    <a:pt x="1154" y="684"/>
                  </a:lnTo>
                  <a:lnTo>
                    <a:pt x="1020" y="684"/>
                  </a:lnTo>
                  <a:lnTo>
                    <a:pt x="937" y="641"/>
                  </a:lnTo>
                  <a:lnTo>
                    <a:pt x="941" y="580"/>
                  </a:lnTo>
                  <a:lnTo>
                    <a:pt x="874" y="576"/>
                  </a:lnTo>
                  <a:lnTo>
                    <a:pt x="798" y="509"/>
                  </a:lnTo>
                  <a:lnTo>
                    <a:pt x="847" y="440"/>
                  </a:lnTo>
                  <a:lnTo>
                    <a:pt x="892" y="425"/>
                  </a:lnTo>
                  <a:lnTo>
                    <a:pt x="872" y="362"/>
                  </a:lnTo>
                  <a:lnTo>
                    <a:pt x="792" y="334"/>
                  </a:lnTo>
                  <a:lnTo>
                    <a:pt x="699" y="344"/>
                  </a:lnTo>
                  <a:lnTo>
                    <a:pt x="652" y="399"/>
                  </a:lnTo>
                  <a:lnTo>
                    <a:pt x="607" y="393"/>
                  </a:lnTo>
                  <a:lnTo>
                    <a:pt x="530" y="303"/>
                  </a:lnTo>
                  <a:lnTo>
                    <a:pt x="496" y="208"/>
                  </a:lnTo>
                  <a:lnTo>
                    <a:pt x="514" y="149"/>
                  </a:lnTo>
                  <a:lnTo>
                    <a:pt x="506" y="25"/>
                  </a:lnTo>
                  <a:lnTo>
                    <a:pt x="463" y="9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187" name="Freeform 108"/>
            <p:cNvSpPr>
              <a:spLocks/>
            </p:cNvSpPr>
            <p:nvPr/>
          </p:nvSpPr>
          <p:spPr bwMode="gray">
            <a:xfrm>
              <a:off x="2016" y="1899"/>
              <a:ext cx="1007" cy="870"/>
            </a:xfrm>
            <a:custGeom>
              <a:avLst/>
              <a:gdLst>
                <a:gd name="T0" fmla="*/ 92 w 2014"/>
                <a:gd name="T1" fmla="*/ 13 h 1739"/>
                <a:gd name="T2" fmla="*/ 66 w 2014"/>
                <a:gd name="T3" fmla="*/ 38 h 1739"/>
                <a:gd name="T4" fmla="*/ 0 w 2014"/>
                <a:gd name="T5" fmla="*/ 77 h 1739"/>
                <a:gd name="T6" fmla="*/ 45 w 2014"/>
                <a:gd name="T7" fmla="*/ 154 h 1739"/>
                <a:gd name="T8" fmla="*/ 90 w 2014"/>
                <a:gd name="T9" fmla="*/ 171 h 1739"/>
                <a:gd name="T10" fmla="*/ 140 w 2014"/>
                <a:gd name="T11" fmla="*/ 160 h 1739"/>
                <a:gd name="T12" fmla="*/ 188 w 2014"/>
                <a:gd name="T13" fmla="*/ 177 h 1739"/>
                <a:gd name="T14" fmla="*/ 215 w 2014"/>
                <a:gd name="T15" fmla="*/ 193 h 1739"/>
                <a:gd name="T16" fmla="*/ 258 w 2014"/>
                <a:gd name="T17" fmla="*/ 220 h 1739"/>
                <a:gd name="T18" fmla="*/ 284 w 2014"/>
                <a:gd name="T19" fmla="*/ 237 h 1739"/>
                <a:gd name="T20" fmla="*/ 301 w 2014"/>
                <a:gd name="T21" fmla="*/ 275 h 1739"/>
                <a:gd name="T22" fmla="*/ 283 w 2014"/>
                <a:gd name="T23" fmla="*/ 318 h 1739"/>
                <a:gd name="T24" fmla="*/ 270 w 2014"/>
                <a:gd name="T25" fmla="*/ 341 h 1739"/>
                <a:gd name="T26" fmla="*/ 249 w 2014"/>
                <a:gd name="T27" fmla="*/ 367 h 1739"/>
                <a:gd name="T28" fmla="*/ 239 w 2014"/>
                <a:gd name="T29" fmla="*/ 374 h 1739"/>
                <a:gd name="T30" fmla="*/ 281 w 2014"/>
                <a:gd name="T31" fmla="*/ 390 h 1739"/>
                <a:gd name="T32" fmla="*/ 314 w 2014"/>
                <a:gd name="T33" fmla="*/ 373 h 1739"/>
                <a:gd name="T34" fmla="*/ 353 w 2014"/>
                <a:gd name="T35" fmla="*/ 403 h 1739"/>
                <a:gd name="T36" fmla="*/ 385 w 2014"/>
                <a:gd name="T37" fmla="*/ 435 h 1739"/>
                <a:gd name="T38" fmla="*/ 413 w 2014"/>
                <a:gd name="T39" fmla="*/ 401 h 1739"/>
                <a:gd name="T40" fmla="*/ 430 w 2014"/>
                <a:gd name="T41" fmla="*/ 377 h 1739"/>
                <a:gd name="T42" fmla="*/ 425 w 2014"/>
                <a:gd name="T43" fmla="*/ 349 h 1739"/>
                <a:gd name="T44" fmla="*/ 431 w 2014"/>
                <a:gd name="T45" fmla="*/ 341 h 1739"/>
                <a:gd name="T46" fmla="*/ 432 w 2014"/>
                <a:gd name="T47" fmla="*/ 335 h 1739"/>
                <a:gd name="T48" fmla="*/ 432 w 2014"/>
                <a:gd name="T49" fmla="*/ 327 h 1739"/>
                <a:gd name="T50" fmla="*/ 472 w 2014"/>
                <a:gd name="T51" fmla="*/ 329 h 1739"/>
                <a:gd name="T52" fmla="*/ 500 w 2014"/>
                <a:gd name="T53" fmla="*/ 302 h 1739"/>
                <a:gd name="T54" fmla="*/ 501 w 2014"/>
                <a:gd name="T55" fmla="*/ 267 h 1739"/>
                <a:gd name="T56" fmla="*/ 453 w 2014"/>
                <a:gd name="T57" fmla="*/ 241 h 1739"/>
                <a:gd name="T58" fmla="*/ 429 w 2014"/>
                <a:gd name="T59" fmla="*/ 256 h 1739"/>
                <a:gd name="T60" fmla="*/ 444 w 2014"/>
                <a:gd name="T61" fmla="*/ 290 h 1739"/>
                <a:gd name="T62" fmla="*/ 429 w 2014"/>
                <a:gd name="T63" fmla="*/ 315 h 1739"/>
                <a:gd name="T64" fmla="*/ 398 w 2014"/>
                <a:gd name="T65" fmla="*/ 302 h 1739"/>
                <a:gd name="T66" fmla="*/ 391 w 2014"/>
                <a:gd name="T67" fmla="*/ 276 h 1739"/>
                <a:gd name="T68" fmla="*/ 369 w 2014"/>
                <a:gd name="T69" fmla="*/ 243 h 1739"/>
                <a:gd name="T70" fmla="*/ 342 w 2014"/>
                <a:gd name="T71" fmla="*/ 228 h 1739"/>
                <a:gd name="T72" fmla="*/ 343 w 2014"/>
                <a:gd name="T73" fmla="*/ 183 h 1739"/>
                <a:gd name="T74" fmla="*/ 313 w 2014"/>
                <a:gd name="T75" fmla="*/ 148 h 1739"/>
                <a:gd name="T76" fmla="*/ 235 w 2014"/>
                <a:gd name="T77" fmla="*/ 161 h 1739"/>
                <a:gd name="T78" fmla="*/ 200 w 2014"/>
                <a:gd name="T79" fmla="*/ 128 h 1739"/>
                <a:gd name="T80" fmla="*/ 218 w 2014"/>
                <a:gd name="T81" fmla="*/ 91 h 1739"/>
                <a:gd name="T82" fmla="*/ 163 w 2014"/>
                <a:gd name="T83" fmla="*/ 100 h 1739"/>
                <a:gd name="T84" fmla="*/ 124 w 2014"/>
                <a:gd name="T85" fmla="*/ 52 h 1739"/>
                <a:gd name="T86" fmla="*/ 116 w 2014"/>
                <a:gd name="T87" fmla="*/ 3 h 17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14"/>
                <a:gd name="T133" fmla="*/ 0 h 1739"/>
                <a:gd name="T134" fmla="*/ 2014 w 2014"/>
                <a:gd name="T135" fmla="*/ 1739 h 17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14" h="1739">
                  <a:moveTo>
                    <a:pt x="463" y="9"/>
                  </a:moveTo>
                  <a:lnTo>
                    <a:pt x="398" y="0"/>
                  </a:lnTo>
                  <a:lnTo>
                    <a:pt x="365" y="51"/>
                  </a:lnTo>
                  <a:lnTo>
                    <a:pt x="374" y="92"/>
                  </a:lnTo>
                  <a:lnTo>
                    <a:pt x="347" y="122"/>
                  </a:lnTo>
                  <a:lnTo>
                    <a:pt x="264" y="149"/>
                  </a:lnTo>
                  <a:lnTo>
                    <a:pt x="160" y="181"/>
                  </a:lnTo>
                  <a:lnTo>
                    <a:pt x="81" y="259"/>
                  </a:lnTo>
                  <a:lnTo>
                    <a:pt x="0" y="307"/>
                  </a:lnTo>
                  <a:lnTo>
                    <a:pt x="32" y="570"/>
                  </a:lnTo>
                  <a:lnTo>
                    <a:pt x="115" y="578"/>
                  </a:lnTo>
                  <a:lnTo>
                    <a:pt x="180" y="614"/>
                  </a:lnTo>
                  <a:lnTo>
                    <a:pt x="237" y="625"/>
                  </a:lnTo>
                  <a:lnTo>
                    <a:pt x="298" y="684"/>
                  </a:lnTo>
                  <a:lnTo>
                    <a:pt x="357" y="681"/>
                  </a:lnTo>
                  <a:lnTo>
                    <a:pt x="432" y="637"/>
                  </a:lnTo>
                  <a:lnTo>
                    <a:pt x="504" y="641"/>
                  </a:lnTo>
                  <a:lnTo>
                    <a:pt x="559" y="637"/>
                  </a:lnTo>
                  <a:lnTo>
                    <a:pt x="601" y="612"/>
                  </a:lnTo>
                  <a:lnTo>
                    <a:pt x="674" y="651"/>
                  </a:lnTo>
                  <a:lnTo>
                    <a:pt x="752" y="708"/>
                  </a:lnTo>
                  <a:lnTo>
                    <a:pt x="813" y="669"/>
                  </a:lnTo>
                  <a:lnTo>
                    <a:pt x="829" y="708"/>
                  </a:lnTo>
                  <a:lnTo>
                    <a:pt x="859" y="771"/>
                  </a:lnTo>
                  <a:lnTo>
                    <a:pt x="945" y="807"/>
                  </a:lnTo>
                  <a:lnTo>
                    <a:pt x="998" y="877"/>
                  </a:lnTo>
                  <a:lnTo>
                    <a:pt x="1032" y="879"/>
                  </a:lnTo>
                  <a:lnTo>
                    <a:pt x="1059" y="854"/>
                  </a:lnTo>
                  <a:lnTo>
                    <a:pt x="1101" y="895"/>
                  </a:lnTo>
                  <a:lnTo>
                    <a:pt x="1136" y="946"/>
                  </a:lnTo>
                  <a:lnTo>
                    <a:pt x="1150" y="1015"/>
                  </a:lnTo>
                  <a:lnTo>
                    <a:pt x="1181" y="1051"/>
                  </a:lnTo>
                  <a:lnTo>
                    <a:pt x="1203" y="1100"/>
                  </a:lnTo>
                  <a:lnTo>
                    <a:pt x="1229" y="1129"/>
                  </a:lnTo>
                  <a:lnTo>
                    <a:pt x="1197" y="1234"/>
                  </a:lnTo>
                  <a:lnTo>
                    <a:pt x="1132" y="1271"/>
                  </a:lnTo>
                  <a:lnTo>
                    <a:pt x="1144" y="1326"/>
                  </a:lnTo>
                  <a:lnTo>
                    <a:pt x="1105" y="1358"/>
                  </a:lnTo>
                  <a:lnTo>
                    <a:pt x="1077" y="1362"/>
                  </a:lnTo>
                  <a:lnTo>
                    <a:pt x="1085" y="1448"/>
                  </a:lnTo>
                  <a:lnTo>
                    <a:pt x="1050" y="1478"/>
                  </a:lnTo>
                  <a:lnTo>
                    <a:pt x="996" y="1468"/>
                  </a:lnTo>
                  <a:lnTo>
                    <a:pt x="971" y="1425"/>
                  </a:lnTo>
                  <a:lnTo>
                    <a:pt x="943" y="1444"/>
                  </a:lnTo>
                  <a:lnTo>
                    <a:pt x="953" y="1495"/>
                  </a:lnTo>
                  <a:lnTo>
                    <a:pt x="1018" y="1503"/>
                  </a:lnTo>
                  <a:lnTo>
                    <a:pt x="1073" y="1547"/>
                  </a:lnTo>
                  <a:lnTo>
                    <a:pt x="1124" y="1558"/>
                  </a:lnTo>
                  <a:lnTo>
                    <a:pt x="1126" y="1507"/>
                  </a:lnTo>
                  <a:lnTo>
                    <a:pt x="1223" y="1472"/>
                  </a:lnTo>
                  <a:lnTo>
                    <a:pt x="1256" y="1489"/>
                  </a:lnTo>
                  <a:lnTo>
                    <a:pt x="1282" y="1560"/>
                  </a:lnTo>
                  <a:lnTo>
                    <a:pt x="1363" y="1633"/>
                  </a:lnTo>
                  <a:lnTo>
                    <a:pt x="1410" y="1610"/>
                  </a:lnTo>
                  <a:lnTo>
                    <a:pt x="1437" y="1688"/>
                  </a:lnTo>
                  <a:lnTo>
                    <a:pt x="1493" y="1732"/>
                  </a:lnTo>
                  <a:lnTo>
                    <a:pt x="1540" y="1739"/>
                  </a:lnTo>
                  <a:lnTo>
                    <a:pt x="1587" y="1688"/>
                  </a:lnTo>
                  <a:lnTo>
                    <a:pt x="1654" y="1651"/>
                  </a:lnTo>
                  <a:lnTo>
                    <a:pt x="1650" y="1602"/>
                  </a:lnTo>
                  <a:lnTo>
                    <a:pt x="1634" y="1580"/>
                  </a:lnTo>
                  <a:lnTo>
                    <a:pt x="1731" y="1566"/>
                  </a:lnTo>
                  <a:lnTo>
                    <a:pt x="1719" y="1507"/>
                  </a:lnTo>
                  <a:lnTo>
                    <a:pt x="1744" y="1430"/>
                  </a:lnTo>
                  <a:lnTo>
                    <a:pt x="1697" y="1399"/>
                  </a:lnTo>
                  <a:lnTo>
                    <a:pt x="1699" y="1395"/>
                  </a:lnTo>
                  <a:lnTo>
                    <a:pt x="1707" y="1385"/>
                  </a:lnTo>
                  <a:lnTo>
                    <a:pt x="1715" y="1373"/>
                  </a:lnTo>
                  <a:lnTo>
                    <a:pt x="1723" y="1363"/>
                  </a:lnTo>
                  <a:lnTo>
                    <a:pt x="1727" y="1360"/>
                  </a:lnTo>
                  <a:lnTo>
                    <a:pt x="1727" y="1354"/>
                  </a:lnTo>
                  <a:lnTo>
                    <a:pt x="1725" y="1340"/>
                  </a:lnTo>
                  <a:lnTo>
                    <a:pt x="1725" y="1324"/>
                  </a:lnTo>
                  <a:lnTo>
                    <a:pt x="1725" y="1312"/>
                  </a:lnTo>
                  <a:lnTo>
                    <a:pt x="1725" y="1306"/>
                  </a:lnTo>
                  <a:lnTo>
                    <a:pt x="1788" y="1302"/>
                  </a:lnTo>
                  <a:lnTo>
                    <a:pt x="1835" y="1328"/>
                  </a:lnTo>
                  <a:lnTo>
                    <a:pt x="1888" y="1316"/>
                  </a:lnTo>
                  <a:lnTo>
                    <a:pt x="1888" y="1267"/>
                  </a:lnTo>
                  <a:lnTo>
                    <a:pt x="1996" y="1259"/>
                  </a:lnTo>
                  <a:lnTo>
                    <a:pt x="2000" y="1206"/>
                  </a:lnTo>
                  <a:lnTo>
                    <a:pt x="1989" y="1155"/>
                  </a:lnTo>
                  <a:lnTo>
                    <a:pt x="2014" y="1112"/>
                  </a:lnTo>
                  <a:lnTo>
                    <a:pt x="2002" y="1068"/>
                  </a:lnTo>
                  <a:lnTo>
                    <a:pt x="1882" y="1015"/>
                  </a:lnTo>
                  <a:lnTo>
                    <a:pt x="1811" y="993"/>
                  </a:lnTo>
                  <a:lnTo>
                    <a:pt x="1809" y="962"/>
                  </a:lnTo>
                  <a:lnTo>
                    <a:pt x="1758" y="960"/>
                  </a:lnTo>
                  <a:lnTo>
                    <a:pt x="1727" y="944"/>
                  </a:lnTo>
                  <a:lnTo>
                    <a:pt x="1713" y="1023"/>
                  </a:lnTo>
                  <a:lnTo>
                    <a:pt x="1701" y="1102"/>
                  </a:lnTo>
                  <a:lnTo>
                    <a:pt x="1754" y="1121"/>
                  </a:lnTo>
                  <a:lnTo>
                    <a:pt x="1774" y="1157"/>
                  </a:lnTo>
                  <a:lnTo>
                    <a:pt x="1756" y="1198"/>
                  </a:lnTo>
                  <a:lnTo>
                    <a:pt x="1717" y="1214"/>
                  </a:lnTo>
                  <a:lnTo>
                    <a:pt x="1713" y="1259"/>
                  </a:lnTo>
                  <a:lnTo>
                    <a:pt x="1678" y="1271"/>
                  </a:lnTo>
                  <a:lnTo>
                    <a:pt x="1613" y="1241"/>
                  </a:lnTo>
                  <a:lnTo>
                    <a:pt x="1589" y="1206"/>
                  </a:lnTo>
                  <a:lnTo>
                    <a:pt x="1546" y="1190"/>
                  </a:lnTo>
                  <a:lnTo>
                    <a:pt x="1546" y="1145"/>
                  </a:lnTo>
                  <a:lnTo>
                    <a:pt x="1563" y="1104"/>
                  </a:lnTo>
                  <a:lnTo>
                    <a:pt x="1524" y="1047"/>
                  </a:lnTo>
                  <a:lnTo>
                    <a:pt x="1528" y="1011"/>
                  </a:lnTo>
                  <a:lnTo>
                    <a:pt x="1475" y="970"/>
                  </a:lnTo>
                  <a:lnTo>
                    <a:pt x="1447" y="932"/>
                  </a:lnTo>
                  <a:lnTo>
                    <a:pt x="1437" y="915"/>
                  </a:lnTo>
                  <a:lnTo>
                    <a:pt x="1365" y="911"/>
                  </a:lnTo>
                  <a:lnTo>
                    <a:pt x="1306" y="856"/>
                  </a:lnTo>
                  <a:lnTo>
                    <a:pt x="1313" y="767"/>
                  </a:lnTo>
                  <a:lnTo>
                    <a:pt x="1370" y="732"/>
                  </a:lnTo>
                  <a:lnTo>
                    <a:pt x="1370" y="627"/>
                  </a:lnTo>
                  <a:lnTo>
                    <a:pt x="1325" y="588"/>
                  </a:lnTo>
                  <a:lnTo>
                    <a:pt x="1250" y="592"/>
                  </a:lnTo>
                  <a:lnTo>
                    <a:pt x="1154" y="684"/>
                  </a:lnTo>
                  <a:lnTo>
                    <a:pt x="1020" y="684"/>
                  </a:lnTo>
                  <a:lnTo>
                    <a:pt x="937" y="641"/>
                  </a:lnTo>
                  <a:lnTo>
                    <a:pt x="941" y="580"/>
                  </a:lnTo>
                  <a:lnTo>
                    <a:pt x="874" y="576"/>
                  </a:lnTo>
                  <a:lnTo>
                    <a:pt x="798" y="509"/>
                  </a:lnTo>
                  <a:lnTo>
                    <a:pt x="847" y="440"/>
                  </a:lnTo>
                  <a:lnTo>
                    <a:pt x="892" y="425"/>
                  </a:lnTo>
                  <a:lnTo>
                    <a:pt x="872" y="362"/>
                  </a:lnTo>
                  <a:lnTo>
                    <a:pt x="792" y="334"/>
                  </a:lnTo>
                  <a:lnTo>
                    <a:pt x="699" y="344"/>
                  </a:lnTo>
                  <a:lnTo>
                    <a:pt x="652" y="399"/>
                  </a:lnTo>
                  <a:lnTo>
                    <a:pt x="607" y="393"/>
                  </a:lnTo>
                  <a:lnTo>
                    <a:pt x="530" y="303"/>
                  </a:lnTo>
                  <a:lnTo>
                    <a:pt x="496" y="208"/>
                  </a:lnTo>
                  <a:lnTo>
                    <a:pt x="514" y="149"/>
                  </a:lnTo>
                  <a:lnTo>
                    <a:pt x="506" y="25"/>
                  </a:lnTo>
                  <a:lnTo>
                    <a:pt x="463" y="9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188" name="Freeform 109"/>
            <p:cNvSpPr>
              <a:spLocks/>
            </p:cNvSpPr>
            <p:nvPr/>
          </p:nvSpPr>
          <p:spPr bwMode="gray">
            <a:xfrm>
              <a:off x="1694" y="2177"/>
              <a:ext cx="936" cy="666"/>
            </a:xfrm>
            <a:custGeom>
              <a:avLst/>
              <a:gdLst>
                <a:gd name="T0" fmla="*/ 445 w 1872"/>
                <a:gd name="T1" fmla="*/ 276 h 1330"/>
                <a:gd name="T2" fmla="*/ 426 w 1872"/>
                <a:gd name="T3" fmla="*/ 279 h 1330"/>
                <a:gd name="T4" fmla="*/ 397 w 1872"/>
                <a:gd name="T5" fmla="*/ 279 h 1330"/>
                <a:gd name="T6" fmla="*/ 381 w 1872"/>
                <a:gd name="T7" fmla="*/ 296 h 1330"/>
                <a:gd name="T8" fmla="*/ 343 w 1872"/>
                <a:gd name="T9" fmla="*/ 274 h 1330"/>
                <a:gd name="T10" fmla="*/ 308 w 1872"/>
                <a:gd name="T11" fmla="*/ 269 h 1330"/>
                <a:gd name="T12" fmla="*/ 275 w 1872"/>
                <a:gd name="T13" fmla="*/ 273 h 1330"/>
                <a:gd name="T14" fmla="*/ 262 w 1872"/>
                <a:gd name="T15" fmla="*/ 288 h 1330"/>
                <a:gd name="T16" fmla="*/ 260 w 1872"/>
                <a:gd name="T17" fmla="*/ 309 h 1330"/>
                <a:gd name="T18" fmla="*/ 225 w 1872"/>
                <a:gd name="T19" fmla="*/ 329 h 1330"/>
                <a:gd name="T20" fmla="*/ 204 w 1872"/>
                <a:gd name="T21" fmla="*/ 313 h 1330"/>
                <a:gd name="T22" fmla="*/ 155 w 1872"/>
                <a:gd name="T23" fmla="*/ 287 h 1330"/>
                <a:gd name="T24" fmla="*/ 113 w 1872"/>
                <a:gd name="T25" fmla="*/ 280 h 1330"/>
                <a:gd name="T26" fmla="*/ 85 w 1872"/>
                <a:gd name="T27" fmla="*/ 274 h 1330"/>
                <a:gd name="T28" fmla="*/ 64 w 1872"/>
                <a:gd name="T29" fmla="*/ 264 h 1330"/>
                <a:gd name="T30" fmla="*/ 28 w 1872"/>
                <a:gd name="T31" fmla="*/ 256 h 1330"/>
                <a:gd name="T32" fmla="*/ 2 w 1872"/>
                <a:gd name="T33" fmla="*/ 206 h 1330"/>
                <a:gd name="T34" fmla="*/ 12 w 1872"/>
                <a:gd name="T35" fmla="*/ 185 h 1330"/>
                <a:gd name="T36" fmla="*/ 20 w 1872"/>
                <a:gd name="T37" fmla="*/ 149 h 1330"/>
                <a:gd name="T38" fmla="*/ 11 w 1872"/>
                <a:gd name="T39" fmla="*/ 133 h 1330"/>
                <a:gd name="T40" fmla="*/ 20 w 1872"/>
                <a:gd name="T41" fmla="*/ 117 h 1330"/>
                <a:gd name="T42" fmla="*/ 61 w 1872"/>
                <a:gd name="T43" fmla="*/ 117 h 1330"/>
                <a:gd name="T44" fmla="*/ 53 w 1872"/>
                <a:gd name="T45" fmla="*/ 96 h 1330"/>
                <a:gd name="T46" fmla="*/ 74 w 1872"/>
                <a:gd name="T47" fmla="*/ 75 h 1330"/>
                <a:gd name="T48" fmla="*/ 45 w 1872"/>
                <a:gd name="T49" fmla="*/ 32 h 1330"/>
                <a:gd name="T50" fmla="*/ 99 w 1872"/>
                <a:gd name="T51" fmla="*/ 18 h 1330"/>
                <a:gd name="T52" fmla="*/ 134 w 1872"/>
                <a:gd name="T53" fmla="*/ 10 h 1330"/>
                <a:gd name="T54" fmla="*/ 169 w 1872"/>
                <a:gd name="T55" fmla="*/ 4 h 1330"/>
                <a:gd name="T56" fmla="*/ 206 w 1872"/>
                <a:gd name="T57" fmla="*/ 15 h 1330"/>
                <a:gd name="T58" fmla="*/ 235 w 1872"/>
                <a:gd name="T59" fmla="*/ 32 h 1330"/>
                <a:gd name="T60" fmla="*/ 269 w 1872"/>
                <a:gd name="T61" fmla="*/ 20 h 1330"/>
                <a:gd name="T62" fmla="*/ 301 w 1872"/>
                <a:gd name="T63" fmla="*/ 20 h 1330"/>
                <a:gd name="T64" fmla="*/ 330 w 1872"/>
                <a:gd name="T65" fmla="*/ 24 h 1330"/>
                <a:gd name="T66" fmla="*/ 364 w 1872"/>
                <a:gd name="T67" fmla="*/ 28 h 1330"/>
                <a:gd name="T68" fmla="*/ 376 w 1872"/>
                <a:gd name="T69" fmla="*/ 54 h 1330"/>
                <a:gd name="T70" fmla="*/ 411 w 1872"/>
                <a:gd name="T71" fmla="*/ 80 h 1330"/>
                <a:gd name="T72" fmla="*/ 426 w 1872"/>
                <a:gd name="T73" fmla="*/ 75 h 1330"/>
                <a:gd name="T74" fmla="*/ 445 w 1872"/>
                <a:gd name="T75" fmla="*/ 98 h 1330"/>
                <a:gd name="T76" fmla="*/ 456 w 1872"/>
                <a:gd name="T77" fmla="*/ 124 h 1330"/>
                <a:gd name="T78" fmla="*/ 468 w 1872"/>
                <a:gd name="T79" fmla="*/ 143 h 1330"/>
                <a:gd name="T80" fmla="*/ 444 w 1872"/>
                <a:gd name="T81" fmla="*/ 179 h 1330"/>
                <a:gd name="T82" fmla="*/ 437 w 1872"/>
                <a:gd name="T83" fmla="*/ 201 h 1330"/>
                <a:gd name="T84" fmla="*/ 432 w 1872"/>
                <a:gd name="T85" fmla="*/ 223 h 1330"/>
                <a:gd name="T86" fmla="*/ 410 w 1872"/>
                <a:gd name="T87" fmla="*/ 228 h 1330"/>
                <a:gd name="T88" fmla="*/ 397 w 1872"/>
                <a:gd name="T89" fmla="*/ 222 h 1330"/>
                <a:gd name="T90" fmla="*/ 416 w 1872"/>
                <a:gd name="T91" fmla="*/ 237 h 1330"/>
                <a:gd name="T92" fmla="*/ 442 w 1872"/>
                <a:gd name="T93" fmla="*/ 251 h 13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72"/>
                <a:gd name="T142" fmla="*/ 0 h 1330"/>
                <a:gd name="T143" fmla="*/ 1872 w 1872"/>
                <a:gd name="T144" fmla="*/ 1330 h 133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72" h="1330">
                  <a:moveTo>
                    <a:pt x="1801" y="1035"/>
                  </a:moveTo>
                  <a:lnTo>
                    <a:pt x="1779" y="1102"/>
                  </a:lnTo>
                  <a:lnTo>
                    <a:pt x="1736" y="1082"/>
                  </a:lnTo>
                  <a:lnTo>
                    <a:pt x="1702" y="1115"/>
                  </a:lnTo>
                  <a:lnTo>
                    <a:pt x="1655" y="1072"/>
                  </a:lnTo>
                  <a:lnTo>
                    <a:pt x="1586" y="1114"/>
                  </a:lnTo>
                  <a:lnTo>
                    <a:pt x="1588" y="1184"/>
                  </a:lnTo>
                  <a:lnTo>
                    <a:pt x="1521" y="1180"/>
                  </a:lnTo>
                  <a:lnTo>
                    <a:pt x="1421" y="1068"/>
                  </a:lnTo>
                  <a:lnTo>
                    <a:pt x="1372" y="1094"/>
                  </a:lnTo>
                  <a:lnTo>
                    <a:pt x="1279" y="1049"/>
                  </a:lnTo>
                  <a:lnTo>
                    <a:pt x="1232" y="1072"/>
                  </a:lnTo>
                  <a:lnTo>
                    <a:pt x="1138" y="1062"/>
                  </a:lnTo>
                  <a:lnTo>
                    <a:pt x="1100" y="1090"/>
                  </a:lnTo>
                  <a:lnTo>
                    <a:pt x="1092" y="1155"/>
                  </a:lnTo>
                  <a:lnTo>
                    <a:pt x="1045" y="1149"/>
                  </a:lnTo>
                  <a:lnTo>
                    <a:pt x="1055" y="1184"/>
                  </a:lnTo>
                  <a:lnTo>
                    <a:pt x="1039" y="1234"/>
                  </a:lnTo>
                  <a:lnTo>
                    <a:pt x="968" y="1330"/>
                  </a:lnTo>
                  <a:lnTo>
                    <a:pt x="897" y="1314"/>
                  </a:lnTo>
                  <a:lnTo>
                    <a:pt x="821" y="1304"/>
                  </a:lnTo>
                  <a:lnTo>
                    <a:pt x="813" y="1251"/>
                  </a:lnTo>
                  <a:lnTo>
                    <a:pt x="728" y="1190"/>
                  </a:lnTo>
                  <a:lnTo>
                    <a:pt x="618" y="1147"/>
                  </a:lnTo>
                  <a:lnTo>
                    <a:pt x="521" y="1149"/>
                  </a:lnTo>
                  <a:lnTo>
                    <a:pt x="452" y="1117"/>
                  </a:lnTo>
                  <a:lnTo>
                    <a:pt x="389" y="1121"/>
                  </a:lnTo>
                  <a:lnTo>
                    <a:pt x="338" y="1092"/>
                  </a:lnTo>
                  <a:lnTo>
                    <a:pt x="281" y="1056"/>
                  </a:lnTo>
                  <a:lnTo>
                    <a:pt x="256" y="1054"/>
                  </a:lnTo>
                  <a:lnTo>
                    <a:pt x="185" y="1021"/>
                  </a:lnTo>
                  <a:lnTo>
                    <a:pt x="112" y="1023"/>
                  </a:lnTo>
                  <a:lnTo>
                    <a:pt x="61" y="911"/>
                  </a:lnTo>
                  <a:lnTo>
                    <a:pt x="6" y="822"/>
                  </a:lnTo>
                  <a:lnTo>
                    <a:pt x="0" y="740"/>
                  </a:lnTo>
                  <a:lnTo>
                    <a:pt x="45" y="738"/>
                  </a:lnTo>
                  <a:lnTo>
                    <a:pt x="43" y="686"/>
                  </a:lnTo>
                  <a:lnTo>
                    <a:pt x="77" y="594"/>
                  </a:lnTo>
                  <a:lnTo>
                    <a:pt x="78" y="549"/>
                  </a:lnTo>
                  <a:lnTo>
                    <a:pt x="43" y="529"/>
                  </a:lnTo>
                  <a:lnTo>
                    <a:pt x="80" y="501"/>
                  </a:lnTo>
                  <a:lnTo>
                    <a:pt x="77" y="466"/>
                  </a:lnTo>
                  <a:lnTo>
                    <a:pt x="139" y="501"/>
                  </a:lnTo>
                  <a:lnTo>
                    <a:pt x="244" y="466"/>
                  </a:lnTo>
                  <a:lnTo>
                    <a:pt x="206" y="433"/>
                  </a:lnTo>
                  <a:lnTo>
                    <a:pt x="212" y="383"/>
                  </a:lnTo>
                  <a:lnTo>
                    <a:pt x="265" y="364"/>
                  </a:lnTo>
                  <a:lnTo>
                    <a:pt x="293" y="299"/>
                  </a:lnTo>
                  <a:lnTo>
                    <a:pt x="175" y="206"/>
                  </a:lnTo>
                  <a:lnTo>
                    <a:pt x="179" y="126"/>
                  </a:lnTo>
                  <a:lnTo>
                    <a:pt x="252" y="84"/>
                  </a:lnTo>
                  <a:lnTo>
                    <a:pt x="393" y="70"/>
                  </a:lnTo>
                  <a:lnTo>
                    <a:pt x="502" y="41"/>
                  </a:lnTo>
                  <a:lnTo>
                    <a:pt x="533" y="37"/>
                  </a:lnTo>
                  <a:lnTo>
                    <a:pt x="596" y="0"/>
                  </a:lnTo>
                  <a:lnTo>
                    <a:pt x="675" y="13"/>
                  </a:lnTo>
                  <a:lnTo>
                    <a:pt x="758" y="21"/>
                  </a:lnTo>
                  <a:lnTo>
                    <a:pt x="823" y="57"/>
                  </a:lnTo>
                  <a:lnTo>
                    <a:pt x="880" y="68"/>
                  </a:lnTo>
                  <a:lnTo>
                    <a:pt x="941" y="127"/>
                  </a:lnTo>
                  <a:lnTo>
                    <a:pt x="996" y="124"/>
                  </a:lnTo>
                  <a:lnTo>
                    <a:pt x="1075" y="80"/>
                  </a:lnTo>
                  <a:lnTo>
                    <a:pt x="1147" y="84"/>
                  </a:lnTo>
                  <a:lnTo>
                    <a:pt x="1202" y="80"/>
                  </a:lnTo>
                  <a:lnTo>
                    <a:pt x="1244" y="57"/>
                  </a:lnTo>
                  <a:lnTo>
                    <a:pt x="1319" y="96"/>
                  </a:lnTo>
                  <a:lnTo>
                    <a:pt x="1395" y="151"/>
                  </a:lnTo>
                  <a:lnTo>
                    <a:pt x="1456" y="112"/>
                  </a:lnTo>
                  <a:lnTo>
                    <a:pt x="1480" y="171"/>
                  </a:lnTo>
                  <a:lnTo>
                    <a:pt x="1502" y="214"/>
                  </a:lnTo>
                  <a:lnTo>
                    <a:pt x="1588" y="250"/>
                  </a:lnTo>
                  <a:lnTo>
                    <a:pt x="1641" y="320"/>
                  </a:lnTo>
                  <a:lnTo>
                    <a:pt x="1675" y="322"/>
                  </a:lnTo>
                  <a:lnTo>
                    <a:pt x="1702" y="299"/>
                  </a:lnTo>
                  <a:lnTo>
                    <a:pt x="1740" y="334"/>
                  </a:lnTo>
                  <a:lnTo>
                    <a:pt x="1779" y="389"/>
                  </a:lnTo>
                  <a:lnTo>
                    <a:pt x="1793" y="458"/>
                  </a:lnTo>
                  <a:lnTo>
                    <a:pt x="1824" y="494"/>
                  </a:lnTo>
                  <a:lnTo>
                    <a:pt x="1846" y="543"/>
                  </a:lnTo>
                  <a:lnTo>
                    <a:pt x="1872" y="572"/>
                  </a:lnTo>
                  <a:lnTo>
                    <a:pt x="1840" y="677"/>
                  </a:lnTo>
                  <a:lnTo>
                    <a:pt x="1775" y="714"/>
                  </a:lnTo>
                  <a:lnTo>
                    <a:pt x="1787" y="769"/>
                  </a:lnTo>
                  <a:lnTo>
                    <a:pt x="1748" y="801"/>
                  </a:lnTo>
                  <a:lnTo>
                    <a:pt x="1720" y="805"/>
                  </a:lnTo>
                  <a:lnTo>
                    <a:pt x="1726" y="889"/>
                  </a:lnTo>
                  <a:lnTo>
                    <a:pt x="1693" y="921"/>
                  </a:lnTo>
                  <a:lnTo>
                    <a:pt x="1639" y="911"/>
                  </a:lnTo>
                  <a:lnTo>
                    <a:pt x="1614" y="868"/>
                  </a:lnTo>
                  <a:lnTo>
                    <a:pt x="1586" y="887"/>
                  </a:lnTo>
                  <a:lnTo>
                    <a:pt x="1596" y="938"/>
                  </a:lnTo>
                  <a:lnTo>
                    <a:pt x="1661" y="946"/>
                  </a:lnTo>
                  <a:lnTo>
                    <a:pt x="1716" y="990"/>
                  </a:lnTo>
                  <a:lnTo>
                    <a:pt x="1767" y="1001"/>
                  </a:lnTo>
                  <a:lnTo>
                    <a:pt x="1801" y="1035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189" name="Freeform 110"/>
            <p:cNvSpPr>
              <a:spLocks/>
            </p:cNvSpPr>
            <p:nvPr/>
          </p:nvSpPr>
          <p:spPr bwMode="gray">
            <a:xfrm>
              <a:off x="1694" y="2177"/>
              <a:ext cx="936" cy="666"/>
            </a:xfrm>
            <a:custGeom>
              <a:avLst/>
              <a:gdLst>
                <a:gd name="T0" fmla="*/ 445 w 1872"/>
                <a:gd name="T1" fmla="*/ 276 h 1330"/>
                <a:gd name="T2" fmla="*/ 426 w 1872"/>
                <a:gd name="T3" fmla="*/ 279 h 1330"/>
                <a:gd name="T4" fmla="*/ 397 w 1872"/>
                <a:gd name="T5" fmla="*/ 279 h 1330"/>
                <a:gd name="T6" fmla="*/ 381 w 1872"/>
                <a:gd name="T7" fmla="*/ 296 h 1330"/>
                <a:gd name="T8" fmla="*/ 343 w 1872"/>
                <a:gd name="T9" fmla="*/ 274 h 1330"/>
                <a:gd name="T10" fmla="*/ 308 w 1872"/>
                <a:gd name="T11" fmla="*/ 269 h 1330"/>
                <a:gd name="T12" fmla="*/ 275 w 1872"/>
                <a:gd name="T13" fmla="*/ 273 h 1330"/>
                <a:gd name="T14" fmla="*/ 262 w 1872"/>
                <a:gd name="T15" fmla="*/ 288 h 1330"/>
                <a:gd name="T16" fmla="*/ 260 w 1872"/>
                <a:gd name="T17" fmla="*/ 309 h 1330"/>
                <a:gd name="T18" fmla="*/ 225 w 1872"/>
                <a:gd name="T19" fmla="*/ 329 h 1330"/>
                <a:gd name="T20" fmla="*/ 204 w 1872"/>
                <a:gd name="T21" fmla="*/ 313 h 1330"/>
                <a:gd name="T22" fmla="*/ 155 w 1872"/>
                <a:gd name="T23" fmla="*/ 287 h 1330"/>
                <a:gd name="T24" fmla="*/ 113 w 1872"/>
                <a:gd name="T25" fmla="*/ 280 h 1330"/>
                <a:gd name="T26" fmla="*/ 85 w 1872"/>
                <a:gd name="T27" fmla="*/ 274 h 1330"/>
                <a:gd name="T28" fmla="*/ 64 w 1872"/>
                <a:gd name="T29" fmla="*/ 264 h 1330"/>
                <a:gd name="T30" fmla="*/ 28 w 1872"/>
                <a:gd name="T31" fmla="*/ 256 h 1330"/>
                <a:gd name="T32" fmla="*/ 2 w 1872"/>
                <a:gd name="T33" fmla="*/ 206 h 1330"/>
                <a:gd name="T34" fmla="*/ 12 w 1872"/>
                <a:gd name="T35" fmla="*/ 185 h 1330"/>
                <a:gd name="T36" fmla="*/ 20 w 1872"/>
                <a:gd name="T37" fmla="*/ 149 h 1330"/>
                <a:gd name="T38" fmla="*/ 11 w 1872"/>
                <a:gd name="T39" fmla="*/ 133 h 1330"/>
                <a:gd name="T40" fmla="*/ 20 w 1872"/>
                <a:gd name="T41" fmla="*/ 117 h 1330"/>
                <a:gd name="T42" fmla="*/ 61 w 1872"/>
                <a:gd name="T43" fmla="*/ 117 h 1330"/>
                <a:gd name="T44" fmla="*/ 53 w 1872"/>
                <a:gd name="T45" fmla="*/ 96 h 1330"/>
                <a:gd name="T46" fmla="*/ 74 w 1872"/>
                <a:gd name="T47" fmla="*/ 75 h 1330"/>
                <a:gd name="T48" fmla="*/ 45 w 1872"/>
                <a:gd name="T49" fmla="*/ 32 h 1330"/>
                <a:gd name="T50" fmla="*/ 99 w 1872"/>
                <a:gd name="T51" fmla="*/ 18 h 1330"/>
                <a:gd name="T52" fmla="*/ 134 w 1872"/>
                <a:gd name="T53" fmla="*/ 10 h 1330"/>
                <a:gd name="T54" fmla="*/ 169 w 1872"/>
                <a:gd name="T55" fmla="*/ 4 h 1330"/>
                <a:gd name="T56" fmla="*/ 206 w 1872"/>
                <a:gd name="T57" fmla="*/ 15 h 1330"/>
                <a:gd name="T58" fmla="*/ 235 w 1872"/>
                <a:gd name="T59" fmla="*/ 32 h 1330"/>
                <a:gd name="T60" fmla="*/ 269 w 1872"/>
                <a:gd name="T61" fmla="*/ 20 h 1330"/>
                <a:gd name="T62" fmla="*/ 301 w 1872"/>
                <a:gd name="T63" fmla="*/ 20 h 1330"/>
                <a:gd name="T64" fmla="*/ 330 w 1872"/>
                <a:gd name="T65" fmla="*/ 24 h 1330"/>
                <a:gd name="T66" fmla="*/ 364 w 1872"/>
                <a:gd name="T67" fmla="*/ 28 h 1330"/>
                <a:gd name="T68" fmla="*/ 376 w 1872"/>
                <a:gd name="T69" fmla="*/ 54 h 1330"/>
                <a:gd name="T70" fmla="*/ 411 w 1872"/>
                <a:gd name="T71" fmla="*/ 80 h 1330"/>
                <a:gd name="T72" fmla="*/ 426 w 1872"/>
                <a:gd name="T73" fmla="*/ 75 h 1330"/>
                <a:gd name="T74" fmla="*/ 445 w 1872"/>
                <a:gd name="T75" fmla="*/ 98 h 1330"/>
                <a:gd name="T76" fmla="*/ 456 w 1872"/>
                <a:gd name="T77" fmla="*/ 124 h 1330"/>
                <a:gd name="T78" fmla="*/ 468 w 1872"/>
                <a:gd name="T79" fmla="*/ 143 h 1330"/>
                <a:gd name="T80" fmla="*/ 444 w 1872"/>
                <a:gd name="T81" fmla="*/ 179 h 1330"/>
                <a:gd name="T82" fmla="*/ 437 w 1872"/>
                <a:gd name="T83" fmla="*/ 201 h 1330"/>
                <a:gd name="T84" fmla="*/ 432 w 1872"/>
                <a:gd name="T85" fmla="*/ 223 h 1330"/>
                <a:gd name="T86" fmla="*/ 410 w 1872"/>
                <a:gd name="T87" fmla="*/ 228 h 1330"/>
                <a:gd name="T88" fmla="*/ 397 w 1872"/>
                <a:gd name="T89" fmla="*/ 222 h 1330"/>
                <a:gd name="T90" fmla="*/ 416 w 1872"/>
                <a:gd name="T91" fmla="*/ 237 h 1330"/>
                <a:gd name="T92" fmla="*/ 442 w 1872"/>
                <a:gd name="T93" fmla="*/ 251 h 13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72"/>
                <a:gd name="T142" fmla="*/ 0 h 1330"/>
                <a:gd name="T143" fmla="*/ 1872 w 1872"/>
                <a:gd name="T144" fmla="*/ 1330 h 133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72" h="1330">
                  <a:moveTo>
                    <a:pt x="1801" y="1035"/>
                  </a:moveTo>
                  <a:lnTo>
                    <a:pt x="1779" y="1102"/>
                  </a:lnTo>
                  <a:lnTo>
                    <a:pt x="1736" y="1082"/>
                  </a:lnTo>
                  <a:lnTo>
                    <a:pt x="1702" y="1115"/>
                  </a:lnTo>
                  <a:lnTo>
                    <a:pt x="1655" y="1072"/>
                  </a:lnTo>
                  <a:lnTo>
                    <a:pt x="1586" y="1114"/>
                  </a:lnTo>
                  <a:lnTo>
                    <a:pt x="1588" y="1184"/>
                  </a:lnTo>
                  <a:lnTo>
                    <a:pt x="1521" y="1180"/>
                  </a:lnTo>
                  <a:lnTo>
                    <a:pt x="1421" y="1068"/>
                  </a:lnTo>
                  <a:lnTo>
                    <a:pt x="1372" y="1094"/>
                  </a:lnTo>
                  <a:lnTo>
                    <a:pt x="1279" y="1049"/>
                  </a:lnTo>
                  <a:lnTo>
                    <a:pt x="1232" y="1072"/>
                  </a:lnTo>
                  <a:lnTo>
                    <a:pt x="1138" y="1062"/>
                  </a:lnTo>
                  <a:lnTo>
                    <a:pt x="1100" y="1090"/>
                  </a:lnTo>
                  <a:lnTo>
                    <a:pt x="1092" y="1155"/>
                  </a:lnTo>
                  <a:lnTo>
                    <a:pt x="1045" y="1149"/>
                  </a:lnTo>
                  <a:lnTo>
                    <a:pt x="1055" y="1184"/>
                  </a:lnTo>
                  <a:lnTo>
                    <a:pt x="1039" y="1234"/>
                  </a:lnTo>
                  <a:lnTo>
                    <a:pt x="968" y="1330"/>
                  </a:lnTo>
                  <a:lnTo>
                    <a:pt x="897" y="1314"/>
                  </a:lnTo>
                  <a:lnTo>
                    <a:pt x="821" y="1304"/>
                  </a:lnTo>
                  <a:lnTo>
                    <a:pt x="813" y="1251"/>
                  </a:lnTo>
                  <a:lnTo>
                    <a:pt x="728" y="1190"/>
                  </a:lnTo>
                  <a:lnTo>
                    <a:pt x="618" y="1147"/>
                  </a:lnTo>
                  <a:lnTo>
                    <a:pt x="521" y="1149"/>
                  </a:lnTo>
                  <a:lnTo>
                    <a:pt x="452" y="1117"/>
                  </a:lnTo>
                  <a:lnTo>
                    <a:pt x="389" y="1121"/>
                  </a:lnTo>
                  <a:lnTo>
                    <a:pt x="338" y="1092"/>
                  </a:lnTo>
                  <a:lnTo>
                    <a:pt x="281" y="1056"/>
                  </a:lnTo>
                  <a:lnTo>
                    <a:pt x="256" y="1054"/>
                  </a:lnTo>
                  <a:lnTo>
                    <a:pt x="185" y="1021"/>
                  </a:lnTo>
                  <a:lnTo>
                    <a:pt x="112" y="1023"/>
                  </a:lnTo>
                  <a:lnTo>
                    <a:pt x="61" y="911"/>
                  </a:lnTo>
                  <a:lnTo>
                    <a:pt x="6" y="822"/>
                  </a:lnTo>
                  <a:lnTo>
                    <a:pt x="0" y="740"/>
                  </a:lnTo>
                  <a:lnTo>
                    <a:pt x="45" y="738"/>
                  </a:lnTo>
                  <a:lnTo>
                    <a:pt x="43" y="686"/>
                  </a:lnTo>
                  <a:lnTo>
                    <a:pt x="77" y="594"/>
                  </a:lnTo>
                  <a:lnTo>
                    <a:pt x="78" y="549"/>
                  </a:lnTo>
                  <a:lnTo>
                    <a:pt x="43" y="529"/>
                  </a:lnTo>
                  <a:lnTo>
                    <a:pt x="80" y="501"/>
                  </a:lnTo>
                  <a:lnTo>
                    <a:pt x="77" y="466"/>
                  </a:lnTo>
                  <a:lnTo>
                    <a:pt x="139" y="501"/>
                  </a:lnTo>
                  <a:lnTo>
                    <a:pt x="244" y="466"/>
                  </a:lnTo>
                  <a:lnTo>
                    <a:pt x="206" y="433"/>
                  </a:lnTo>
                  <a:lnTo>
                    <a:pt x="212" y="383"/>
                  </a:lnTo>
                  <a:lnTo>
                    <a:pt x="265" y="364"/>
                  </a:lnTo>
                  <a:lnTo>
                    <a:pt x="293" y="299"/>
                  </a:lnTo>
                  <a:lnTo>
                    <a:pt x="175" y="206"/>
                  </a:lnTo>
                  <a:lnTo>
                    <a:pt x="179" y="126"/>
                  </a:lnTo>
                  <a:lnTo>
                    <a:pt x="252" y="84"/>
                  </a:lnTo>
                  <a:lnTo>
                    <a:pt x="393" y="70"/>
                  </a:lnTo>
                  <a:lnTo>
                    <a:pt x="502" y="41"/>
                  </a:lnTo>
                  <a:lnTo>
                    <a:pt x="533" y="37"/>
                  </a:lnTo>
                  <a:lnTo>
                    <a:pt x="596" y="0"/>
                  </a:lnTo>
                  <a:lnTo>
                    <a:pt x="675" y="13"/>
                  </a:lnTo>
                  <a:lnTo>
                    <a:pt x="758" y="21"/>
                  </a:lnTo>
                  <a:lnTo>
                    <a:pt x="823" y="57"/>
                  </a:lnTo>
                  <a:lnTo>
                    <a:pt x="880" y="68"/>
                  </a:lnTo>
                  <a:lnTo>
                    <a:pt x="941" y="127"/>
                  </a:lnTo>
                  <a:lnTo>
                    <a:pt x="996" y="124"/>
                  </a:lnTo>
                  <a:lnTo>
                    <a:pt x="1075" y="80"/>
                  </a:lnTo>
                  <a:lnTo>
                    <a:pt x="1147" y="84"/>
                  </a:lnTo>
                  <a:lnTo>
                    <a:pt x="1202" y="80"/>
                  </a:lnTo>
                  <a:lnTo>
                    <a:pt x="1244" y="57"/>
                  </a:lnTo>
                  <a:lnTo>
                    <a:pt x="1319" y="96"/>
                  </a:lnTo>
                  <a:lnTo>
                    <a:pt x="1395" y="151"/>
                  </a:lnTo>
                  <a:lnTo>
                    <a:pt x="1456" y="112"/>
                  </a:lnTo>
                  <a:lnTo>
                    <a:pt x="1480" y="171"/>
                  </a:lnTo>
                  <a:lnTo>
                    <a:pt x="1502" y="214"/>
                  </a:lnTo>
                  <a:lnTo>
                    <a:pt x="1588" y="250"/>
                  </a:lnTo>
                  <a:lnTo>
                    <a:pt x="1641" y="320"/>
                  </a:lnTo>
                  <a:lnTo>
                    <a:pt x="1675" y="322"/>
                  </a:lnTo>
                  <a:lnTo>
                    <a:pt x="1702" y="299"/>
                  </a:lnTo>
                  <a:lnTo>
                    <a:pt x="1740" y="334"/>
                  </a:lnTo>
                  <a:lnTo>
                    <a:pt x="1779" y="389"/>
                  </a:lnTo>
                  <a:lnTo>
                    <a:pt x="1793" y="458"/>
                  </a:lnTo>
                  <a:lnTo>
                    <a:pt x="1824" y="494"/>
                  </a:lnTo>
                  <a:lnTo>
                    <a:pt x="1846" y="543"/>
                  </a:lnTo>
                  <a:lnTo>
                    <a:pt x="1872" y="572"/>
                  </a:lnTo>
                  <a:lnTo>
                    <a:pt x="1840" y="677"/>
                  </a:lnTo>
                  <a:lnTo>
                    <a:pt x="1775" y="714"/>
                  </a:lnTo>
                  <a:lnTo>
                    <a:pt x="1787" y="769"/>
                  </a:lnTo>
                  <a:lnTo>
                    <a:pt x="1748" y="801"/>
                  </a:lnTo>
                  <a:lnTo>
                    <a:pt x="1720" y="805"/>
                  </a:lnTo>
                  <a:lnTo>
                    <a:pt x="1726" y="889"/>
                  </a:lnTo>
                  <a:lnTo>
                    <a:pt x="1693" y="921"/>
                  </a:lnTo>
                  <a:lnTo>
                    <a:pt x="1639" y="911"/>
                  </a:lnTo>
                  <a:lnTo>
                    <a:pt x="1614" y="868"/>
                  </a:lnTo>
                  <a:lnTo>
                    <a:pt x="1586" y="887"/>
                  </a:lnTo>
                  <a:lnTo>
                    <a:pt x="1596" y="938"/>
                  </a:lnTo>
                  <a:lnTo>
                    <a:pt x="1661" y="946"/>
                  </a:lnTo>
                  <a:lnTo>
                    <a:pt x="1716" y="990"/>
                  </a:lnTo>
                  <a:lnTo>
                    <a:pt x="1767" y="1001"/>
                  </a:lnTo>
                  <a:lnTo>
                    <a:pt x="1801" y="1035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190" name="Freeform 111"/>
            <p:cNvSpPr>
              <a:spLocks/>
            </p:cNvSpPr>
            <p:nvPr/>
          </p:nvSpPr>
          <p:spPr bwMode="gray">
            <a:xfrm>
              <a:off x="2241" y="2635"/>
              <a:ext cx="911" cy="693"/>
            </a:xfrm>
            <a:custGeom>
              <a:avLst/>
              <a:gdLst>
                <a:gd name="T0" fmla="*/ 300 w 1823"/>
                <a:gd name="T1" fmla="*/ 274 h 1385"/>
                <a:gd name="T2" fmla="*/ 284 w 1823"/>
                <a:gd name="T3" fmla="*/ 262 h 1385"/>
                <a:gd name="T4" fmla="*/ 269 w 1823"/>
                <a:gd name="T5" fmla="*/ 266 h 1385"/>
                <a:gd name="T6" fmla="*/ 248 w 1823"/>
                <a:gd name="T7" fmla="*/ 249 h 1385"/>
                <a:gd name="T8" fmla="*/ 236 w 1823"/>
                <a:gd name="T9" fmla="*/ 235 h 1385"/>
                <a:gd name="T10" fmla="*/ 232 w 1823"/>
                <a:gd name="T11" fmla="*/ 246 h 1385"/>
                <a:gd name="T12" fmla="*/ 222 w 1823"/>
                <a:gd name="T13" fmla="*/ 252 h 1385"/>
                <a:gd name="T14" fmla="*/ 218 w 1823"/>
                <a:gd name="T15" fmla="*/ 270 h 1385"/>
                <a:gd name="T16" fmla="*/ 195 w 1823"/>
                <a:gd name="T17" fmla="*/ 293 h 1385"/>
                <a:gd name="T18" fmla="*/ 201 w 1823"/>
                <a:gd name="T19" fmla="*/ 318 h 1385"/>
                <a:gd name="T20" fmla="*/ 188 w 1823"/>
                <a:gd name="T21" fmla="*/ 338 h 1385"/>
                <a:gd name="T22" fmla="*/ 167 w 1823"/>
                <a:gd name="T23" fmla="*/ 345 h 1385"/>
                <a:gd name="T24" fmla="*/ 148 w 1823"/>
                <a:gd name="T25" fmla="*/ 338 h 1385"/>
                <a:gd name="T26" fmla="*/ 132 w 1823"/>
                <a:gd name="T27" fmla="*/ 302 h 1385"/>
                <a:gd name="T28" fmla="*/ 111 w 1823"/>
                <a:gd name="T29" fmla="*/ 270 h 1385"/>
                <a:gd name="T30" fmla="*/ 90 w 1823"/>
                <a:gd name="T31" fmla="*/ 257 h 1385"/>
                <a:gd name="T32" fmla="*/ 87 w 1823"/>
                <a:gd name="T33" fmla="*/ 239 h 1385"/>
                <a:gd name="T34" fmla="*/ 65 w 1823"/>
                <a:gd name="T35" fmla="*/ 253 h 1385"/>
                <a:gd name="T36" fmla="*/ 53 w 1823"/>
                <a:gd name="T37" fmla="*/ 209 h 1385"/>
                <a:gd name="T38" fmla="*/ 51 w 1823"/>
                <a:gd name="T39" fmla="*/ 156 h 1385"/>
                <a:gd name="T40" fmla="*/ 40 w 1823"/>
                <a:gd name="T41" fmla="*/ 128 h 1385"/>
                <a:gd name="T42" fmla="*/ 49 w 1823"/>
                <a:gd name="T43" fmla="*/ 117 h 1385"/>
                <a:gd name="T44" fmla="*/ 26 w 1823"/>
                <a:gd name="T45" fmla="*/ 77 h 1385"/>
                <a:gd name="T46" fmla="*/ 2 w 1823"/>
                <a:gd name="T47" fmla="*/ 45 h 1385"/>
                <a:gd name="T48" fmla="*/ 35 w 1823"/>
                <a:gd name="T49" fmla="*/ 40 h 1385"/>
                <a:gd name="T50" fmla="*/ 70 w 1823"/>
                <a:gd name="T51" fmla="*/ 45 h 1385"/>
                <a:gd name="T52" fmla="*/ 107 w 1823"/>
                <a:gd name="T53" fmla="*/ 67 h 1385"/>
                <a:gd name="T54" fmla="*/ 124 w 1823"/>
                <a:gd name="T55" fmla="*/ 50 h 1385"/>
                <a:gd name="T56" fmla="*/ 152 w 1823"/>
                <a:gd name="T57" fmla="*/ 50 h 1385"/>
                <a:gd name="T58" fmla="*/ 171 w 1823"/>
                <a:gd name="T59" fmla="*/ 47 h 1385"/>
                <a:gd name="T60" fmla="*/ 168 w 1823"/>
                <a:gd name="T61" fmla="*/ 22 h 1385"/>
                <a:gd name="T62" fmla="*/ 193 w 1823"/>
                <a:gd name="T63" fmla="*/ 0 h 1385"/>
                <a:gd name="T64" fmla="*/ 208 w 1823"/>
                <a:gd name="T65" fmla="*/ 22 h 1385"/>
                <a:gd name="T66" fmla="*/ 240 w 1823"/>
                <a:gd name="T67" fmla="*/ 35 h 1385"/>
                <a:gd name="T68" fmla="*/ 261 w 1823"/>
                <a:gd name="T69" fmla="*/ 65 h 1385"/>
                <a:gd name="T70" fmla="*/ 284 w 1823"/>
                <a:gd name="T71" fmla="*/ 54 h 1385"/>
                <a:gd name="T72" fmla="*/ 310 w 1823"/>
                <a:gd name="T73" fmla="*/ 64 h 1385"/>
                <a:gd name="T74" fmla="*/ 358 w 1823"/>
                <a:gd name="T75" fmla="*/ 68 h 1385"/>
                <a:gd name="T76" fmla="*/ 390 w 1823"/>
                <a:gd name="T77" fmla="*/ 73 h 1385"/>
                <a:gd name="T78" fmla="*/ 419 w 1823"/>
                <a:gd name="T79" fmla="*/ 84 h 1385"/>
                <a:gd name="T80" fmla="*/ 448 w 1823"/>
                <a:gd name="T81" fmla="*/ 89 h 1385"/>
                <a:gd name="T82" fmla="*/ 455 w 1823"/>
                <a:gd name="T83" fmla="*/ 130 h 1385"/>
                <a:gd name="T84" fmla="*/ 431 w 1823"/>
                <a:gd name="T85" fmla="*/ 144 h 1385"/>
                <a:gd name="T86" fmla="*/ 396 w 1823"/>
                <a:gd name="T87" fmla="*/ 155 h 1385"/>
                <a:gd name="T88" fmla="*/ 417 w 1823"/>
                <a:gd name="T89" fmla="*/ 193 h 1385"/>
                <a:gd name="T90" fmla="*/ 433 w 1823"/>
                <a:gd name="T91" fmla="*/ 227 h 1385"/>
                <a:gd name="T92" fmla="*/ 417 w 1823"/>
                <a:gd name="T93" fmla="*/ 246 h 1385"/>
                <a:gd name="T94" fmla="*/ 397 w 1823"/>
                <a:gd name="T95" fmla="*/ 227 h 1385"/>
                <a:gd name="T96" fmla="*/ 379 w 1823"/>
                <a:gd name="T97" fmla="*/ 214 h 1385"/>
                <a:gd name="T98" fmla="*/ 361 w 1823"/>
                <a:gd name="T99" fmla="*/ 210 h 1385"/>
                <a:gd name="T100" fmla="*/ 355 w 1823"/>
                <a:gd name="T101" fmla="*/ 224 h 1385"/>
                <a:gd name="T102" fmla="*/ 344 w 1823"/>
                <a:gd name="T103" fmla="*/ 240 h 1385"/>
                <a:gd name="T104" fmla="*/ 312 w 1823"/>
                <a:gd name="T105" fmla="*/ 227 h 1385"/>
                <a:gd name="T106" fmla="*/ 300 w 1823"/>
                <a:gd name="T107" fmla="*/ 247 h 1385"/>
                <a:gd name="T108" fmla="*/ 320 w 1823"/>
                <a:gd name="T109" fmla="*/ 253 h 138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23"/>
                <a:gd name="T166" fmla="*/ 0 h 1385"/>
                <a:gd name="T167" fmla="*/ 1823 w 1823"/>
                <a:gd name="T168" fmla="*/ 1385 h 138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23" h="1385">
                  <a:moveTo>
                    <a:pt x="1301" y="1068"/>
                  </a:moveTo>
                  <a:lnTo>
                    <a:pt x="1203" y="1096"/>
                  </a:lnTo>
                  <a:lnTo>
                    <a:pt x="1142" y="1088"/>
                  </a:lnTo>
                  <a:lnTo>
                    <a:pt x="1138" y="1047"/>
                  </a:lnTo>
                  <a:lnTo>
                    <a:pt x="1105" y="1025"/>
                  </a:lnTo>
                  <a:lnTo>
                    <a:pt x="1077" y="1061"/>
                  </a:lnTo>
                  <a:lnTo>
                    <a:pt x="1014" y="1066"/>
                  </a:lnTo>
                  <a:lnTo>
                    <a:pt x="992" y="996"/>
                  </a:lnTo>
                  <a:lnTo>
                    <a:pt x="992" y="942"/>
                  </a:lnTo>
                  <a:lnTo>
                    <a:pt x="945" y="939"/>
                  </a:lnTo>
                  <a:lnTo>
                    <a:pt x="916" y="954"/>
                  </a:lnTo>
                  <a:lnTo>
                    <a:pt x="929" y="982"/>
                  </a:lnTo>
                  <a:lnTo>
                    <a:pt x="923" y="1005"/>
                  </a:lnTo>
                  <a:lnTo>
                    <a:pt x="890" y="1007"/>
                  </a:lnTo>
                  <a:lnTo>
                    <a:pt x="866" y="1033"/>
                  </a:lnTo>
                  <a:lnTo>
                    <a:pt x="874" y="1078"/>
                  </a:lnTo>
                  <a:lnTo>
                    <a:pt x="817" y="1149"/>
                  </a:lnTo>
                  <a:lnTo>
                    <a:pt x="780" y="1169"/>
                  </a:lnTo>
                  <a:lnTo>
                    <a:pt x="780" y="1234"/>
                  </a:lnTo>
                  <a:lnTo>
                    <a:pt x="805" y="1271"/>
                  </a:lnTo>
                  <a:lnTo>
                    <a:pt x="801" y="1326"/>
                  </a:lnTo>
                  <a:lnTo>
                    <a:pt x="752" y="1352"/>
                  </a:lnTo>
                  <a:lnTo>
                    <a:pt x="742" y="1330"/>
                  </a:lnTo>
                  <a:lnTo>
                    <a:pt x="670" y="1377"/>
                  </a:lnTo>
                  <a:lnTo>
                    <a:pt x="632" y="1385"/>
                  </a:lnTo>
                  <a:lnTo>
                    <a:pt x="595" y="1352"/>
                  </a:lnTo>
                  <a:lnTo>
                    <a:pt x="563" y="1273"/>
                  </a:lnTo>
                  <a:lnTo>
                    <a:pt x="528" y="1206"/>
                  </a:lnTo>
                  <a:lnTo>
                    <a:pt x="500" y="1163"/>
                  </a:lnTo>
                  <a:lnTo>
                    <a:pt x="445" y="1078"/>
                  </a:lnTo>
                  <a:lnTo>
                    <a:pt x="396" y="1076"/>
                  </a:lnTo>
                  <a:lnTo>
                    <a:pt x="362" y="1025"/>
                  </a:lnTo>
                  <a:lnTo>
                    <a:pt x="378" y="988"/>
                  </a:lnTo>
                  <a:lnTo>
                    <a:pt x="349" y="954"/>
                  </a:lnTo>
                  <a:lnTo>
                    <a:pt x="303" y="1004"/>
                  </a:lnTo>
                  <a:lnTo>
                    <a:pt x="260" y="1011"/>
                  </a:lnTo>
                  <a:lnTo>
                    <a:pt x="227" y="950"/>
                  </a:lnTo>
                  <a:lnTo>
                    <a:pt x="215" y="834"/>
                  </a:lnTo>
                  <a:lnTo>
                    <a:pt x="211" y="712"/>
                  </a:lnTo>
                  <a:lnTo>
                    <a:pt x="205" y="624"/>
                  </a:lnTo>
                  <a:lnTo>
                    <a:pt x="199" y="582"/>
                  </a:lnTo>
                  <a:lnTo>
                    <a:pt x="160" y="509"/>
                  </a:lnTo>
                  <a:lnTo>
                    <a:pt x="193" y="496"/>
                  </a:lnTo>
                  <a:lnTo>
                    <a:pt x="199" y="468"/>
                  </a:lnTo>
                  <a:lnTo>
                    <a:pt x="136" y="401"/>
                  </a:lnTo>
                  <a:lnTo>
                    <a:pt x="105" y="305"/>
                  </a:lnTo>
                  <a:lnTo>
                    <a:pt x="0" y="240"/>
                  </a:lnTo>
                  <a:lnTo>
                    <a:pt x="8" y="177"/>
                  </a:lnTo>
                  <a:lnTo>
                    <a:pt x="49" y="147"/>
                  </a:lnTo>
                  <a:lnTo>
                    <a:pt x="140" y="157"/>
                  </a:lnTo>
                  <a:lnTo>
                    <a:pt x="189" y="134"/>
                  </a:lnTo>
                  <a:lnTo>
                    <a:pt x="280" y="179"/>
                  </a:lnTo>
                  <a:lnTo>
                    <a:pt x="329" y="153"/>
                  </a:lnTo>
                  <a:lnTo>
                    <a:pt x="429" y="265"/>
                  </a:lnTo>
                  <a:lnTo>
                    <a:pt x="496" y="267"/>
                  </a:lnTo>
                  <a:lnTo>
                    <a:pt x="496" y="200"/>
                  </a:lnTo>
                  <a:lnTo>
                    <a:pt x="563" y="157"/>
                  </a:lnTo>
                  <a:lnTo>
                    <a:pt x="610" y="200"/>
                  </a:lnTo>
                  <a:lnTo>
                    <a:pt x="644" y="167"/>
                  </a:lnTo>
                  <a:lnTo>
                    <a:pt x="687" y="187"/>
                  </a:lnTo>
                  <a:lnTo>
                    <a:pt x="709" y="120"/>
                  </a:lnTo>
                  <a:lnTo>
                    <a:pt x="673" y="86"/>
                  </a:lnTo>
                  <a:lnTo>
                    <a:pt x="677" y="35"/>
                  </a:lnTo>
                  <a:lnTo>
                    <a:pt x="774" y="0"/>
                  </a:lnTo>
                  <a:lnTo>
                    <a:pt x="807" y="17"/>
                  </a:lnTo>
                  <a:lnTo>
                    <a:pt x="833" y="88"/>
                  </a:lnTo>
                  <a:lnTo>
                    <a:pt x="914" y="161"/>
                  </a:lnTo>
                  <a:lnTo>
                    <a:pt x="961" y="138"/>
                  </a:lnTo>
                  <a:lnTo>
                    <a:pt x="988" y="216"/>
                  </a:lnTo>
                  <a:lnTo>
                    <a:pt x="1044" y="260"/>
                  </a:lnTo>
                  <a:lnTo>
                    <a:pt x="1091" y="267"/>
                  </a:lnTo>
                  <a:lnTo>
                    <a:pt x="1138" y="216"/>
                  </a:lnTo>
                  <a:lnTo>
                    <a:pt x="1183" y="195"/>
                  </a:lnTo>
                  <a:lnTo>
                    <a:pt x="1242" y="254"/>
                  </a:lnTo>
                  <a:lnTo>
                    <a:pt x="1335" y="228"/>
                  </a:lnTo>
                  <a:lnTo>
                    <a:pt x="1433" y="269"/>
                  </a:lnTo>
                  <a:lnTo>
                    <a:pt x="1496" y="317"/>
                  </a:lnTo>
                  <a:lnTo>
                    <a:pt x="1561" y="291"/>
                  </a:lnTo>
                  <a:lnTo>
                    <a:pt x="1632" y="336"/>
                  </a:lnTo>
                  <a:lnTo>
                    <a:pt x="1679" y="336"/>
                  </a:lnTo>
                  <a:lnTo>
                    <a:pt x="1681" y="368"/>
                  </a:lnTo>
                  <a:lnTo>
                    <a:pt x="1795" y="356"/>
                  </a:lnTo>
                  <a:lnTo>
                    <a:pt x="1823" y="433"/>
                  </a:lnTo>
                  <a:lnTo>
                    <a:pt x="1821" y="519"/>
                  </a:lnTo>
                  <a:lnTo>
                    <a:pt x="1770" y="527"/>
                  </a:lnTo>
                  <a:lnTo>
                    <a:pt x="1727" y="576"/>
                  </a:lnTo>
                  <a:lnTo>
                    <a:pt x="1620" y="584"/>
                  </a:lnTo>
                  <a:lnTo>
                    <a:pt x="1587" y="618"/>
                  </a:lnTo>
                  <a:lnTo>
                    <a:pt x="1610" y="693"/>
                  </a:lnTo>
                  <a:lnTo>
                    <a:pt x="1669" y="771"/>
                  </a:lnTo>
                  <a:lnTo>
                    <a:pt x="1721" y="815"/>
                  </a:lnTo>
                  <a:lnTo>
                    <a:pt x="1732" y="905"/>
                  </a:lnTo>
                  <a:lnTo>
                    <a:pt x="1731" y="956"/>
                  </a:lnTo>
                  <a:lnTo>
                    <a:pt x="1669" y="984"/>
                  </a:lnTo>
                  <a:lnTo>
                    <a:pt x="1616" y="913"/>
                  </a:lnTo>
                  <a:lnTo>
                    <a:pt x="1591" y="905"/>
                  </a:lnTo>
                  <a:lnTo>
                    <a:pt x="1575" y="838"/>
                  </a:lnTo>
                  <a:lnTo>
                    <a:pt x="1516" y="856"/>
                  </a:lnTo>
                  <a:lnTo>
                    <a:pt x="1463" y="818"/>
                  </a:lnTo>
                  <a:lnTo>
                    <a:pt x="1445" y="838"/>
                  </a:lnTo>
                  <a:lnTo>
                    <a:pt x="1457" y="880"/>
                  </a:lnTo>
                  <a:lnTo>
                    <a:pt x="1421" y="895"/>
                  </a:lnTo>
                  <a:lnTo>
                    <a:pt x="1362" y="909"/>
                  </a:lnTo>
                  <a:lnTo>
                    <a:pt x="1378" y="958"/>
                  </a:lnTo>
                  <a:lnTo>
                    <a:pt x="1313" y="950"/>
                  </a:lnTo>
                  <a:lnTo>
                    <a:pt x="1248" y="907"/>
                  </a:lnTo>
                  <a:lnTo>
                    <a:pt x="1197" y="944"/>
                  </a:lnTo>
                  <a:lnTo>
                    <a:pt x="1201" y="986"/>
                  </a:lnTo>
                  <a:lnTo>
                    <a:pt x="1252" y="1009"/>
                  </a:lnTo>
                  <a:lnTo>
                    <a:pt x="1280" y="1009"/>
                  </a:lnTo>
                  <a:lnTo>
                    <a:pt x="1301" y="1068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191" name="Freeform 112"/>
            <p:cNvSpPr>
              <a:spLocks/>
            </p:cNvSpPr>
            <p:nvPr/>
          </p:nvSpPr>
          <p:spPr bwMode="gray">
            <a:xfrm>
              <a:off x="2241" y="2635"/>
              <a:ext cx="911" cy="693"/>
            </a:xfrm>
            <a:custGeom>
              <a:avLst/>
              <a:gdLst>
                <a:gd name="T0" fmla="*/ 300 w 1823"/>
                <a:gd name="T1" fmla="*/ 274 h 1385"/>
                <a:gd name="T2" fmla="*/ 284 w 1823"/>
                <a:gd name="T3" fmla="*/ 262 h 1385"/>
                <a:gd name="T4" fmla="*/ 269 w 1823"/>
                <a:gd name="T5" fmla="*/ 266 h 1385"/>
                <a:gd name="T6" fmla="*/ 248 w 1823"/>
                <a:gd name="T7" fmla="*/ 249 h 1385"/>
                <a:gd name="T8" fmla="*/ 236 w 1823"/>
                <a:gd name="T9" fmla="*/ 235 h 1385"/>
                <a:gd name="T10" fmla="*/ 232 w 1823"/>
                <a:gd name="T11" fmla="*/ 246 h 1385"/>
                <a:gd name="T12" fmla="*/ 222 w 1823"/>
                <a:gd name="T13" fmla="*/ 252 h 1385"/>
                <a:gd name="T14" fmla="*/ 218 w 1823"/>
                <a:gd name="T15" fmla="*/ 270 h 1385"/>
                <a:gd name="T16" fmla="*/ 195 w 1823"/>
                <a:gd name="T17" fmla="*/ 293 h 1385"/>
                <a:gd name="T18" fmla="*/ 201 w 1823"/>
                <a:gd name="T19" fmla="*/ 318 h 1385"/>
                <a:gd name="T20" fmla="*/ 188 w 1823"/>
                <a:gd name="T21" fmla="*/ 338 h 1385"/>
                <a:gd name="T22" fmla="*/ 167 w 1823"/>
                <a:gd name="T23" fmla="*/ 345 h 1385"/>
                <a:gd name="T24" fmla="*/ 148 w 1823"/>
                <a:gd name="T25" fmla="*/ 338 h 1385"/>
                <a:gd name="T26" fmla="*/ 132 w 1823"/>
                <a:gd name="T27" fmla="*/ 302 h 1385"/>
                <a:gd name="T28" fmla="*/ 111 w 1823"/>
                <a:gd name="T29" fmla="*/ 270 h 1385"/>
                <a:gd name="T30" fmla="*/ 90 w 1823"/>
                <a:gd name="T31" fmla="*/ 257 h 1385"/>
                <a:gd name="T32" fmla="*/ 87 w 1823"/>
                <a:gd name="T33" fmla="*/ 239 h 1385"/>
                <a:gd name="T34" fmla="*/ 65 w 1823"/>
                <a:gd name="T35" fmla="*/ 253 h 1385"/>
                <a:gd name="T36" fmla="*/ 53 w 1823"/>
                <a:gd name="T37" fmla="*/ 209 h 1385"/>
                <a:gd name="T38" fmla="*/ 51 w 1823"/>
                <a:gd name="T39" fmla="*/ 156 h 1385"/>
                <a:gd name="T40" fmla="*/ 40 w 1823"/>
                <a:gd name="T41" fmla="*/ 128 h 1385"/>
                <a:gd name="T42" fmla="*/ 49 w 1823"/>
                <a:gd name="T43" fmla="*/ 117 h 1385"/>
                <a:gd name="T44" fmla="*/ 26 w 1823"/>
                <a:gd name="T45" fmla="*/ 77 h 1385"/>
                <a:gd name="T46" fmla="*/ 2 w 1823"/>
                <a:gd name="T47" fmla="*/ 45 h 1385"/>
                <a:gd name="T48" fmla="*/ 35 w 1823"/>
                <a:gd name="T49" fmla="*/ 40 h 1385"/>
                <a:gd name="T50" fmla="*/ 70 w 1823"/>
                <a:gd name="T51" fmla="*/ 45 h 1385"/>
                <a:gd name="T52" fmla="*/ 107 w 1823"/>
                <a:gd name="T53" fmla="*/ 67 h 1385"/>
                <a:gd name="T54" fmla="*/ 124 w 1823"/>
                <a:gd name="T55" fmla="*/ 50 h 1385"/>
                <a:gd name="T56" fmla="*/ 152 w 1823"/>
                <a:gd name="T57" fmla="*/ 50 h 1385"/>
                <a:gd name="T58" fmla="*/ 171 w 1823"/>
                <a:gd name="T59" fmla="*/ 47 h 1385"/>
                <a:gd name="T60" fmla="*/ 168 w 1823"/>
                <a:gd name="T61" fmla="*/ 22 h 1385"/>
                <a:gd name="T62" fmla="*/ 193 w 1823"/>
                <a:gd name="T63" fmla="*/ 0 h 1385"/>
                <a:gd name="T64" fmla="*/ 208 w 1823"/>
                <a:gd name="T65" fmla="*/ 22 h 1385"/>
                <a:gd name="T66" fmla="*/ 240 w 1823"/>
                <a:gd name="T67" fmla="*/ 35 h 1385"/>
                <a:gd name="T68" fmla="*/ 261 w 1823"/>
                <a:gd name="T69" fmla="*/ 65 h 1385"/>
                <a:gd name="T70" fmla="*/ 284 w 1823"/>
                <a:gd name="T71" fmla="*/ 54 h 1385"/>
                <a:gd name="T72" fmla="*/ 310 w 1823"/>
                <a:gd name="T73" fmla="*/ 64 h 1385"/>
                <a:gd name="T74" fmla="*/ 358 w 1823"/>
                <a:gd name="T75" fmla="*/ 68 h 1385"/>
                <a:gd name="T76" fmla="*/ 390 w 1823"/>
                <a:gd name="T77" fmla="*/ 73 h 1385"/>
                <a:gd name="T78" fmla="*/ 419 w 1823"/>
                <a:gd name="T79" fmla="*/ 84 h 1385"/>
                <a:gd name="T80" fmla="*/ 448 w 1823"/>
                <a:gd name="T81" fmla="*/ 89 h 1385"/>
                <a:gd name="T82" fmla="*/ 455 w 1823"/>
                <a:gd name="T83" fmla="*/ 130 h 1385"/>
                <a:gd name="T84" fmla="*/ 431 w 1823"/>
                <a:gd name="T85" fmla="*/ 144 h 1385"/>
                <a:gd name="T86" fmla="*/ 396 w 1823"/>
                <a:gd name="T87" fmla="*/ 155 h 1385"/>
                <a:gd name="T88" fmla="*/ 417 w 1823"/>
                <a:gd name="T89" fmla="*/ 193 h 1385"/>
                <a:gd name="T90" fmla="*/ 433 w 1823"/>
                <a:gd name="T91" fmla="*/ 227 h 1385"/>
                <a:gd name="T92" fmla="*/ 417 w 1823"/>
                <a:gd name="T93" fmla="*/ 246 h 1385"/>
                <a:gd name="T94" fmla="*/ 397 w 1823"/>
                <a:gd name="T95" fmla="*/ 227 h 1385"/>
                <a:gd name="T96" fmla="*/ 379 w 1823"/>
                <a:gd name="T97" fmla="*/ 214 h 1385"/>
                <a:gd name="T98" fmla="*/ 361 w 1823"/>
                <a:gd name="T99" fmla="*/ 210 h 1385"/>
                <a:gd name="T100" fmla="*/ 355 w 1823"/>
                <a:gd name="T101" fmla="*/ 224 h 1385"/>
                <a:gd name="T102" fmla="*/ 344 w 1823"/>
                <a:gd name="T103" fmla="*/ 240 h 1385"/>
                <a:gd name="T104" fmla="*/ 312 w 1823"/>
                <a:gd name="T105" fmla="*/ 227 h 1385"/>
                <a:gd name="T106" fmla="*/ 300 w 1823"/>
                <a:gd name="T107" fmla="*/ 247 h 1385"/>
                <a:gd name="T108" fmla="*/ 320 w 1823"/>
                <a:gd name="T109" fmla="*/ 253 h 138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23"/>
                <a:gd name="T166" fmla="*/ 0 h 1385"/>
                <a:gd name="T167" fmla="*/ 1823 w 1823"/>
                <a:gd name="T168" fmla="*/ 1385 h 138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23" h="1385">
                  <a:moveTo>
                    <a:pt x="1301" y="1068"/>
                  </a:moveTo>
                  <a:lnTo>
                    <a:pt x="1203" y="1096"/>
                  </a:lnTo>
                  <a:lnTo>
                    <a:pt x="1142" y="1088"/>
                  </a:lnTo>
                  <a:lnTo>
                    <a:pt x="1138" y="1047"/>
                  </a:lnTo>
                  <a:lnTo>
                    <a:pt x="1105" y="1025"/>
                  </a:lnTo>
                  <a:lnTo>
                    <a:pt x="1077" y="1061"/>
                  </a:lnTo>
                  <a:lnTo>
                    <a:pt x="1014" y="1066"/>
                  </a:lnTo>
                  <a:lnTo>
                    <a:pt x="992" y="996"/>
                  </a:lnTo>
                  <a:lnTo>
                    <a:pt x="992" y="942"/>
                  </a:lnTo>
                  <a:lnTo>
                    <a:pt x="945" y="939"/>
                  </a:lnTo>
                  <a:lnTo>
                    <a:pt x="916" y="954"/>
                  </a:lnTo>
                  <a:lnTo>
                    <a:pt x="929" y="982"/>
                  </a:lnTo>
                  <a:lnTo>
                    <a:pt x="923" y="1005"/>
                  </a:lnTo>
                  <a:lnTo>
                    <a:pt x="890" y="1007"/>
                  </a:lnTo>
                  <a:lnTo>
                    <a:pt x="866" y="1033"/>
                  </a:lnTo>
                  <a:lnTo>
                    <a:pt x="874" y="1078"/>
                  </a:lnTo>
                  <a:lnTo>
                    <a:pt x="817" y="1149"/>
                  </a:lnTo>
                  <a:lnTo>
                    <a:pt x="780" y="1169"/>
                  </a:lnTo>
                  <a:lnTo>
                    <a:pt x="780" y="1234"/>
                  </a:lnTo>
                  <a:lnTo>
                    <a:pt x="805" y="1271"/>
                  </a:lnTo>
                  <a:lnTo>
                    <a:pt x="801" y="1326"/>
                  </a:lnTo>
                  <a:lnTo>
                    <a:pt x="752" y="1352"/>
                  </a:lnTo>
                  <a:lnTo>
                    <a:pt x="742" y="1330"/>
                  </a:lnTo>
                  <a:lnTo>
                    <a:pt x="670" y="1377"/>
                  </a:lnTo>
                  <a:lnTo>
                    <a:pt x="632" y="1385"/>
                  </a:lnTo>
                  <a:lnTo>
                    <a:pt x="595" y="1352"/>
                  </a:lnTo>
                  <a:lnTo>
                    <a:pt x="563" y="1273"/>
                  </a:lnTo>
                  <a:lnTo>
                    <a:pt x="528" y="1206"/>
                  </a:lnTo>
                  <a:lnTo>
                    <a:pt x="500" y="1163"/>
                  </a:lnTo>
                  <a:lnTo>
                    <a:pt x="445" y="1078"/>
                  </a:lnTo>
                  <a:lnTo>
                    <a:pt x="396" y="1076"/>
                  </a:lnTo>
                  <a:lnTo>
                    <a:pt x="362" y="1025"/>
                  </a:lnTo>
                  <a:lnTo>
                    <a:pt x="378" y="988"/>
                  </a:lnTo>
                  <a:lnTo>
                    <a:pt x="349" y="954"/>
                  </a:lnTo>
                  <a:lnTo>
                    <a:pt x="303" y="1004"/>
                  </a:lnTo>
                  <a:lnTo>
                    <a:pt x="260" y="1011"/>
                  </a:lnTo>
                  <a:lnTo>
                    <a:pt x="227" y="950"/>
                  </a:lnTo>
                  <a:lnTo>
                    <a:pt x="215" y="834"/>
                  </a:lnTo>
                  <a:lnTo>
                    <a:pt x="211" y="712"/>
                  </a:lnTo>
                  <a:lnTo>
                    <a:pt x="205" y="624"/>
                  </a:lnTo>
                  <a:lnTo>
                    <a:pt x="199" y="582"/>
                  </a:lnTo>
                  <a:lnTo>
                    <a:pt x="160" y="509"/>
                  </a:lnTo>
                  <a:lnTo>
                    <a:pt x="193" y="496"/>
                  </a:lnTo>
                  <a:lnTo>
                    <a:pt x="199" y="468"/>
                  </a:lnTo>
                  <a:lnTo>
                    <a:pt x="136" y="401"/>
                  </a:lnTo>
                  <a:lnTo>
                    <a:pt x="105" y="305"/>
                  </a:lnTo>
                  <a:lnTo>
                    <a:pt x="0" y="240"/>
                  </a:lnTo>
                  <a:lnTo>
                    <a:pt x="8" y="177"/>
                  </a:lnTo>
                  <a:lnTo>
                    <a:pt x="49" y="147"/>
                  </a:lnTo>
                  <a:lnTo>
                    <a:pt x="140" y="157"/>
                  </a:lnTo>
                  <a:lnTo>
                    <a:pt x="189" y="134"/>
                  </a:lnTo>
                  <a:lnTo>
                    <a:pt x="280" y="179"/>
                  </a:lnTo>
                  <a:lnTo>
                    <a:pt x="329" y="153"/>
                  </a:lnTo>
                  <a:lnTo>
                    <a:pt x="429" y="265"/>
                  </a:lnTo>
                  <a:lnTo>
                    <a:pt x="496" y="267"/>
                  </a:lnTo>
                  <a:lnTo>
                    <a:pt x="496" y="200"/>
                  </a:lnTo>
                  <a:lnTo>
                    <a:pt x="563" y="157"/>
                  </a:lnTo>
                  <a:lnTo>
                    <a:pt x="610" y="200"/>
                  </a:lnTo>
                  <a:lnTo>
                    <a:pt x="644" y="167"/>
                  </a:lnTo>
                  <a:lnTo>
                    <a:pt x="687" y="187"/>
                  </a:lnTo>
                  <a:lnTo>
                    <a:pt x="709" y="120"/>
                  </a:lnTo>
                  <a:lnTo>
                    <a:pt x="673" y="86"/>
                  </a:lnTo>
                  <a:lnTo>
                    <a:pt x="677" y="35"/>
                  </a:lnTo>
                  <a:lnTo>
                    <a:pt x="774" y="0"/>
                  </a:lnTo>
                  <a:lnTo>
                    <a:pt x="807" y="17"/>
                  </a:lnTo>
                  <a:lnTo>
                    <a:pt x="833" y="88"/>
                  </a:lnTo>
                  <a:lnTo>
                    <a:pt x="914" y="161"/>
                  </a:lnTo>
                  <a:lnTo>
                    <a:pt x="961" y="138"/>
                  </a:lnTo>
                  <a:lnTo>
                    <a:pt x="988" y="216"/>
                  </a:lnTo>
                  <a:lnTo>
                    <a:pt x="1044" y="260"/>
                  </a:lnTo>
                  <a:lnTo>
                    <a:pt x="1091" y="267"/>
                  </a:lnTo>
                  <a:lnTo>
                    <a:pt x="1138" y="216"/>
                  </a:lnTo>
                  <a:lnTo>
                    <a:pt x="1183" y="195"/>
                  </a:lnTo>
                  <a:lnTo>
                    <a:pt x="1242" y="254"/>
                  </a:lnTo>
                  <a:lnTo>
                    <a:pt x="1335" y="228"/>
                  </a:lnTo>
                  <a:lnTo>
                    <a:pt x="1433" y="269"/>
                  </a:lnTo>
                  <a:lnTo>
                    <a:pt x="1496" y="317"/>
                  </a:lnTo>
                  <a:lnTo>
                    <a:pt x="1561" y="291"/>
                  </a:lnTo>
                  <a:lnTo>
                    <a:pt x="1632" y="336"/>
                  </a:lnTo>
                  <a:lnTo>
                    <a:pt x="1679" y="336"/>
                  </a:lnTo>
                  <a:lnTo>
                    <a:pt x="1681" y="368"/>
                  </a:lnTo>
                  <a:lnTo>
                    <a:pt x="1795" y="356"/>
                  </a:lnTo>
                  <a:lnTo>
                    <a:pt x="1823" y="433"/>
                  </a:lnTo>
                  <a:lnTo>
                    <a:pt x="1821" y="519"/>
                  </a:lnTo>
                  <a:lnTo>
                    <a:pt x="1770" y="527"/>
                  </a:lnTo>
                  <a:lnTo>
                    <a:pt x="1727" y="576"/>
                  </a:lnTo>
                  <a:lnTo>
                    <a:pt x="1620" y="584"/>
                  </a:lnTo>
                  <a:lnTo>
                    <a:pt x="1587" y="618"/>
                  </a:lnTo>
                  <a:lnTo>
                    <a:pt x="1610" y="693"/>
                  </a:lnTo>
                  <a:lnTo>
                    <a:pt x="1669" y="771"/>
                  </a:lnTo>
                  <a:lnTo>
                    <a:pt x="1721" y="815"/>
                  </a:lnTo>
                  <a:lnTo>
                    <a:pt x="1732" y="905"/>
                  </a:lnTo>
                  <a:lnTo>
                    <a:pt x="1731" y="956"/>
                  </a:lnTo>
                  <a:lnTo>
                    <a:pt x="1669" y="984"/>
                  </a:lnTo>
                  <a:lnTo>
                    <a:pt x="1616" y="913"/>
                  </a:lnTo>
                  <a:lnTo>
                    <a:pt x="1591" y="905"/>
                  </a:lnTo>
                  <a:lnTo>
                    <a:pt x="1575" y="838"/>
                  </a:lnTo>
                  <a:lnTo>
                    <a:pt x="1516" y="856"/>
                  </a:lnTo>
                  <a:lnTo>
                    <a:pt x="1463" y="818"/>
                  </a:lnTo>
                  <a:lnTo>
                    <a:pt x="1445" y="838"/>
                  </a:lnTo>
                  <a:lnTo>
                    <a:pt x="1457" y="880"/>
                  </a:lnTo>
                  <a:lnTo>
                    <a:pt x="1421" y="895"/>
                  </a:lnTo>
                  <a:lnTo>
                    <a:pt x="1362" y="909"/>
                  </a:lnTo>
                  <a:lnTo>
                    <a:pt x="1378" y="958"/>
                  </a:lnTo>
                  <a:lnTo>
                    <a:pt x="1313" y="950"/>
                  </a:lnTo>
                  <a:lnTo>
                    <a:pt x="1248" y="907"/>
                  </a:lnTo>
                  <a:lnTo>
                    <a:pt x="1197" y="944"/>
                  </a:lnTo>
                  <a:lnTo>
                    <a:pt x="1201" y="986"/>
                  </a:lnTo>
                  <a:lnTo>
                    <a:pt x="1252" y="1009"/>
                  </a:lnTo>
                  <a:lnTo>
                    <a:pt x="1280" y="1009"/>
                  </a:lnTo>
                  <a:lnTo>
                    <a:pt x="1301" y="1068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192" name="Freeform 113"/>
            <p:cNvSpPr>
              <a:spLocks/>
            </p:cNvSpPr>
            <p:nvPr/>
          </p:nvSpPr>
          <p:spPr bwMode="gray">
            <a:xfrm>
              <a:off x="2685" y="3045"/>
              <a:ext cx="453" cy="398"/>
            </a:xfrm>
            <a:custGeom>
              <a:avLst/>
              <a:gdLst>
                <a:gd name="T0" fmla="*/ 221 w 907"/>
                <a:gd name="T1" fmla="*/ 85 h 796"/>
                <a:gd name="T2" fmla="*/ 221 w 907"/>
                <a:gd name="T3" fmla="*/ 106 h 796"/>
                <a:gd name="T4" fmla="*/ 226 w 907"/>
                <a:gd name="T5" fmla="*/ 130 h 796"/>
                <a:gd name="T6" fmla="*/ 217 w 907"/>
                <a:gd name="T7" fmla="*/ 139 h 796"/>
                <a:gd name="T8" fmla="*/ 209 w 907"/>
                <a:gd name="T9" fmla="*/ 152 h 796"/>
                <a:gd name="T10" fmla="*/ 195 w 907"/>
                <a:gd name="T11" fmla="*/ 160 h 796"/>
                <a:gd name="T12" fmla="*/ 179 w 907"/>
                <a:gd name="T13" fmla="*/ 159 h 796"/>
                <a:gd name="T14" fmla="*/ 165 w 907"/>
                <a:gd name="T15" fmla="*/ 174 h 796"/>
                <a:gd name="T16" fmla="*/ 150 w 907"/>
                <a:gd name="T17" fmla="*/ 168 h 796"/>
                <a:gd name="T18" fmla="*/ 134 w 907"/>
                <a:gd name="T19" fmla="*/ 164 h 796"/>
                <a:gd name="T20" fmla="*/ 120 w 907"/>
                <a:gd name="T21" fmla="*/ 174 h 796"/>
                <a:gd name="T22" fmla="*/ 105 w 907"/>
                <a:gd name="T23" fmla="*/ 184 h 796"/>
                <a:gd name="T24" fmla="*/ 98 w 907"/>
                <a:gd name="T25" fmla="*/ 196 h 796"/>
                <a:gd name="T26" fmla="*/ 70 w 907"/>
                <a:gd name="T27" fmla="*/ 185 h 796"/>
                <a:gd name="T28" fmla="*/ 48 w 907"/>
                <a:gd name="T29" fmla="*/ 199 h 796"/>
                <a:gd name="T30" fmla="*/ 44 w 907"/>
                <a:gd name="T31" fmla="*/ 187 h 796"/>
                <a:gd name="T32" fmla="*/ 34 w 907"/>
                <a:gd name="T33" fmla="*/ 168 h 796"/>
                <a:gd name="T34" fmla="*/ 41 w 907"/>
                <a:gd name="T35" fmla="*/ 126 h 796"/>
                <a:gd name="T36" fmla="*/ 27 w 907"/>
                <a:gd name="T37" fmla="*/ 116 h 796"/>
                <a:gd name="T38" fmla="*/ 6 w 907"/>
                <a:gd name="T39" fmla="*/ 118 h 796"/>
                <a:gd name="T40" fmla="*/ 0 w 907"/>
                <a:gd name="T41" fmla="*/ 98 h 796"/>
                <a:gd name="T42" fmla="*/ 21 w 907"/>
                <a:gd name="T43" fmla="*/ 88 h 796"/>
                <a:gd name="T44" fmla="*/ 30 w 907"/>
                <a:gd name="T45" fmla="*/ 86 h 796"/>
                <a:gd name="T46" fmla="*/ 59 w 907"/>
                <a:gd name="T47" fmla="*/ 83 h 796"/>
                <a:gd name="T48" fmla="*/ 78 w 907"/>
                <a:gd name="T49" fmla="*/ 69 h 796"/>
                <a:gd name="T50" fmla="*/ 98 w 907"/>
                <a:gd name="T51" fmla="*/ 48 h 796"/>
                <a:gd name="T52" fmla="*/ 78 w 907"/>
                <a:gd name="T53" fmla="*/ 42 h 796"/>
                <a:gd name="T54" fmla="*/ 90 w 907"/>
                <a:gd name="T55" fmla="*/ 22 h 796"/>
                <a:gd name="T56" fmla="*/ 122 w 907"/>
                <a:gd name="T57" fmla="*/ 35 h 796"/>
                <a:gd name="T58" fmla="*/ 132 w 907"/>
                <a:gd name="T59" fmla="*/ 19 h 796"/>
                <a:gd name="T60" fmla="*/ 139 w 907"/>
                <a:gd name="T61" fmla="*/ 5 h 796"/>
                <a:gd name="T62" fmla="*/ 157 w 907"/>
                <a:gd name="T63" fmla="*/ 9 h 796"/>
                <a:gd name="T64" fmla="*/ 175 w 907"/>
                <a:gd name="T65" fmla="*/ 22 h 796"/>
                <a:gd name="T66" fmla="*/ 195 w 907"/>
                <a:gd name="T67" fmla="*/ 41 h 796"/>
                <a:gd name="T68" fmla="*/ 216 w 907"/>
                <a:gd name="T69" fmla="*/ 52 h 796"/>
                <a:gd name="T70" fmla="*/ 208 w 907"/>
                <a:gd name="T71" fmla="*/ 78 h 7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7"/>
                <a:gd name="T109" fmla="*/ 0 h 796"/>
                <a:gd name="T110" fmla="*/ 907 w 907"/>
                <a:gd name="T111" fmla="*/ 796 h 7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7" h="796">
                  <a:moveTo>
                    <a:pt x="817" y="333"/>
                  </a:moveTo>
                  <a:lnTo>
                    <a:pt x="884" y="339"/>
                  </a:lnTo>
                  <a:lnTo>
                    <a:pt x="905" y="372"/>
                  </a:lnTo>
                  <a:lnTo>
                    <a:pt x="884" y="424"/>
                  </a:lnTo>
                  <a:lnTo>
                    <a:pt x="880" y="475"/>
                  </a:lnTo>
                  <a:lnTo>
                    <a:pt x="907" y="520"/>
                  </a:lnTo>
                  <a:lnTo>
                    <a:pt x="882" y="569"/>
                  </a:lnTo>
                  <a:lnTo>
                    <a:pt x="870" y="555"/>
                  </a:lnTo>
                  <a:lnTo>
                    <a:pt x="837" y="567"/>
                  </a:lnTo>
                  <a:lnTo>
                    <a:pt x="837" y="607"/>
                  </a:lnTo>
                  <a:lnTo>
                    <a:pt x="801" y="607"/>
                  </a:lnTo>
                  <a:lnTo>
                    <a:pt x="783" y="640"/>
                  </a:lnTo>
                  <a:lnTo>
                    <a:pt x="746" y="620"/>
                  </a:lnTo>
                  <a:lnTo>
                    <a:pt x="717" y="636"/>
                  </a:lnTo>
                  <a:lnTo>
                    <a:pt x="709" y="670"/>
                  </a:lnTo>
                  <a:lnTo>
                    <a:pt x="663" y="695"/>
                  </a:lnTo>
                  <a:lnTo>
                    <a:pt x="640" y="674"/>
                  </a:lnTo>
                  <a:lnTo>
                    <a:pt x="600" y="670"/>
                  </a:lnTo>
                  <a:lnTo>
                    <a:pt x="579" y="630"/>
                  </a:lnTo>
                  <a:lnTo>
                    <a:pt x="539" y="654"/>
                  </a:lnTo>
                  <a:lnTo>
                    <a:pt x="530" y="683"/>
                  </a:lnTo>
                  <a:lnTo>
                    <a:pt x="480" y="695"/>
                  </a:lnTo>
                  <a:lnTo>
                    <a:pt x="449" y="725"/>
                  </a:lnTo>
                  <a:lnTo>
                    <a:pt x="421" y="735"/>
                  </a:lnTo>
                  <a:lnTo>
                    <a:pt x="417" y="756"/>
                  </a:lnTo>
                  <a:lnTo>
                    <a:pt x="392" y="782"/>
                  </a:lnTo>
                  <a:lnTo>
                    <a:pt x="337" y="774"/>
                  </a:lnTo>
                  <a:lnTo>
                    <a:pt x="283" y="740"/>
                  </a:lnTo>
                  <a:lnTo>
                    <a:pt x="246" y="742"/>
                  </a:lnTo>
                  <a:lnTo>
                    <a:pt x="193" y="794"/>
                  </a:lnTo>
                  <a:lnTo>
                    <a:pt x="142" y="796"/>
                  </a:lnTo>
                  <a:lnTo>
                    <a:pt x="179" y="746"/>
                  </a:lnTo>
                  <a:lnTo>
                    <a:pt x="177" y="691"/>
                  </a:lnTo>
                  <a:lnTo>
                    <a:pt x="136" y="672"/>
                  </a:lnTo>
                  <a:lnTo>
                    <a:pt x="114" y="628"/>
                  </a:lnTo>
                  <a:lnTo>
                    <a:pt x="165" y="504"/>
                  </a:lnTo>
                  <a:lnTo>
                    <a:pt x="130" y="459"/>
                  </a:lnTo>
                  <a:lnTo>
                    <a:pt x="108" y="465"/>
                  </a:lnTo>
                  <a:lnTo>
                    <a:pt x="67" y="485"/>
                  </a:lnTo>
                  <a:lnTo>
                    <a:pt x="26" y="473"/>
                  </a:lnTo>
                  <a:lnTo>
                    <a:pt x="22" y="418"/>
                  </a:lnTo>
                  <a:lnTo>
                    <a:pt x="0" y="390"/>
                  </a:lnTo>
                  <a:lnTo>
                    <a:pt x="55" y="329"/>
                  </a:lnTo>
                  <a:lnTo>
                    <a:pt x="85" y="351"/>
                  </a:lnTo>
                  <a:lnTo>
                    <a:pt x="108" y="325"/>
                  </a:lnTo>
                  <a:lnTo>
                    <a:pt x="122" y="341"/>
                  </a:lnTo>
                  <a:lnTo>
                    <a:pt x="191" y="341"/>
                  </a:lnTo>
                  <a:lnTo>
                    <a:pt x="238" y="331"/>
                  </a:lnTo>
                  <a:lnTo>
                    <a:pt x="254" y="266"/>
                  </a:lnTo>
                  <a:lnTo>
                    <a:pt x="315" y="276"/>
                  </a:lnTo>
                  <a:lnTo>
                    <a:pt x="413" y="248"/>
                  </a:lnTo>
                  <a:lnTo>
                    <a:pt x="392" y="189"/>
                  </a:lnTo>
                  <a:lnTo>
                    <a:pt x="364" y="189"/>
                  </a:lnTo>
                  <a:lnTo>
                    <a:pt x="313" y="166"/>
                  </a:lnTo>
                  <a:lnTo>
                    <a:pt x="309" y="124"/>
                  </a:lnTo>
                  <a:lnTo>
                    <a:pt x="360" y="87"/>
                  </a:lnTo>
                  <a:lnTo>
                    <a:pt x="421" y="128"/>
                  </a:lnTo>
                  <a:lnTo>
                    <a:pt x="490" y="138"/>
                  </a:lnTo>
                  <a:lnTo>
                    <a:pt x="476" y="89"/>
                  </a:lnTo>
                  <a:lnTo>
                    <a:pt x="531" y="75"/>
                  </a:lnTo>
                  <a:lnTo>
                    <a:pt x="569" y="60"/>
                  </a:lnTo>
                  <a:lnTo>
                    <a:pt x="557" y="18"/>
                  </a:lnTo>
                  <a:lnTo>
                    <a:pt x="577" y="0"/>
                  </a:lnTo>
                  <a:lnTo>
                    <a:pt x="628" y="36"/>
                  </a:lnTo>
                  <a:lnTo>
                    <a:pt x="687" y="18"/>
                  </a:lnTo>
                  <a:lnTo>
                    <a:pt x="703" y="85"/>
                  </a:lnTo>
                  <a:lnTo>
                    <a:pt x="728" y="93"/>
                  </a:lnTo>
                  <a:lnTo>
                    <a:pt x="781" y="164"/>
                  </a:lnTo>
                  <a:lnTo>
                    <a:pt x="843" y="136"/>
                  </a:lnTo>
                  <a:lnTo>
                    <a:pt x="864" y="209"/>
                  </a:lnTo>
                  <a:lnTo>
                    <a:pt x="884" y="280"/>
                  </a:lnTo>
                  <a:lnTo>
                    <a:pt x="833" y="309"/>
                  </a:lnTo>
                  <a:lnTo>
                    <a:pt x="817" y="333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193" name="Freeform 114"/>
            <p:cNvSpPr>
              <a:spLocks/>
            </p:cNvSpPr>
            <p:nvPr/>
          </p:nvSpPr>
          <p:spPr bwMode="gray">
            <a:xfrm>
              <a:off x="2685" y="3045"/>
              <a:ext cx="453" cy="398"/>
            </a:xfrm>
            <a:custGeom>
              <a:avLst/>
              <a:gdLst>
                <a:gd name="T0" fmla="*/ 221 w 907"/>
                <a:gd name="T1" fmla="*/ 85 h 796"/>
                <a:gd name="T2" fmla="*/ 221 w 907"/>
                <a:gd name="T3" fmla="*/ 106 h 796"/>
                <a:gd name="T4" fmla="*/ 226 w 907"/>
                <a:gd name="T5" fmla="*/ 130 h 796"/>
                <a:gd name="T6" fmla="*/ 217 w 907"/>
                <a:gd name="T7" fmla="*/ 139 h 796"/>
                <a:gd name="T8" fmla="*/ 209 w 907"/>
                <a:gd name="T9" fmla="*/ 152 h 796"/>
                <a:gd name="T10" fmla="*/ 195 w 907"/>
                <a:gd name="T11" fmla="*/ 160 h 796"/>
                <a:gd name="T12" fmla="*/ 179 w 907"/>
                <a:gd name="T13" fmla="*/ 159 h 796"/>
                <a:gd name="T14" fmla="*/ 165 w 907"/>
                <a:gd name="T15" fmla="*/ 174 h 796"/>
                <a:gd name="T16" fmla="*/ 150 w 907"/>
                <a:gd name="T17" fmla="*/ 168 h 796"/>
                <a:gd name="T18" fmla="*/ 134 w 907"/>
                <a:gd name="T19" fmla="*/ 164 h 796"/>
                <a:gd name="T20" fmla="*/ 120 w 907"/>
                <a:gd name="T21" fmla="*/ 174 h 796"/>
                <a:gd name="T22" fmla="*/ 105 w 907"/>
                <a:gd name="T23" fmla="*/ 184 h 796"/>
                <a:gd name="T24" fmla="*/ 98 w 907"/>
                <a:gd name="T25" fmla="*/ 196 h 796"/>
                <a:gd name="T26" fmla="*/ 70 w 907"/>
                <a:gd name="T27" fmla="*/ 185 h 796"/>
                <a:gd name="T28" fmla="*/ 48 w 907"/>
                <a:gd name="T29" fmla="*/ 199 h 796"/>
                <a:gd name="T30" fmla="*/ 44 w 907"/>
                <a:gd name="T31" fmla="*/ 187 h 796"/>
                <a:gd name="T32" fmla="*/ 34 w 907"/>
                <a:gd name="T33" fmla="*/ 168 h 796"/>
                <a:gd name="T34" fmla="*/ 41 w 907"/>
                <a:gd name="T35" fmla="*/ 126 h 796"/>
                <a:gd name="T36" fmla="*/ 27 w 907"/>
                <a:gd name="T37" fmla="*/ 116 h 796"/>
                <a:gd name="T38" fmla="*/ 6 w 907"/>
                <a:gd name="T39" fmla="*/ 118 h 796"/>
                <a:gd name="T40" fmla="*/ 0 w 907"/>
                <a:gd name="T41" fmla="*/ 98 h 796"/>
                <a:gd name="T42" fmla="*/ 21 w 907"/>
                <a:gd name="T43" fmla="*/ 88 h 796"/>
                <a:gd name="T44" fmla="*/ 30 w 907"/>
                <a:gd name="T45" fmla="*/ 86 h 796"/>
                <a:gd name="T46" fmla="*/ 59 w 907"/>
                <a:gd name="T47" fmla="*/ 83 h 796"/>
                <a:gd name="T48" fmla="*/ 78 w 907"/>
                <a:gd name="T49" fmla="*/ 69 h 796"/>
                <a:gd name="T50" fmla="*/ 98 w 907"/>
                <a:gd name="T51" fmla="*/ 48 h 796"/>
                <a:gd name="T52" fmla="*/ 78 w 907"/>
                <a:gd name="T53" fmla="*/ 42 h 796"/>
                <a:gd name="T54" fmla="*/ 90 w 907"/>
                <a:gd name="T55" fmla="*/ 22 h 796"/>
                <a:gd name="T56" fmla="*/ 122 w 907"/>
                <a:gd name="T57" fmla="*/ 35 h 796"/>
                <a:gd name="T58" fmla="*/ 132 w 907"/>
                <a:gd name="T59" fmla="*/ 19 h 796"/>
                <a:gd name="T60" fmla="*/ 139 w 907"/>
                <a:gd name="T61" fmla="*/ 5 h 796"/>
                <a:gd name="T62" fmla="*/ 157 w 907"/>
                <a:gd name="T63" fmla="*/ 9 h 796"/>
                <a:gd name="T64" fmla="*/ 175 w 907"/>
                <a:gd name="T65" fmla="*/ 22 h 796"/>
                <a:gd name="T66" fmla="*/ 195 w 907"/>
                <a:gd name="T67" fmla="*/ 41 h 796"/>
                <a:gd name="T68" fmla="*/ 216 w 907"/>
                <a:gd name="T69" fmla="*/ 52 h 796"/>
                <a:gd name="T70" fmla="*/ 208 w 907"/>
                <a:gd name="T71" fmla="*/ 78 h 7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7"/>
                <a:gd name="T109" fmla="*/ 0 h 796"/>
                <a:gd name="T110" fmla="*/ 907 w 907"/>
                <a:gd name="T111" fmla="*/ 796 h 7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7" h="796">
                  <a:moveTo>
                    <a:pt x="817" y="333"/>
                  </a:moveTo>
                  <a:lnTo>
                    <a:pt x="884" y="339"/>
                  </a:lnTo>
                  <a:lnTo>
                    <a:pt x="905" y="372"/>
                  </a:lnTo>
                  <a:lnTo>
                    <a:pt x="884" y="424"/>
                  </a:lnTo>
                  <a:lnTo>
                    <a:pt x="880" y="475"/>
                  </a:lnTo>
                  <a:lnTo>
                    <a:pt x="907" y="520"/>
                  </a:lnTo>
                  <a:lnTo>
                    <a:pt x="882" y="569"/>
                  </a:lnTo>
                  <a:lnTo>
                    <a:pt x="870" y="555"/>
                  </a:lnTo>
                  <a:lnTo>
                    <a:pt x="837" y="567"/>
                  </a:lnTo>
                  <a:lnTo>
                    <a:pt x="837" y="607"/>
                  </a:lnTo>
                  <a:lnTo>
                    <a:pt x="801" y="607"/>
                  </a:lnTo>
                  <a:lnTo>
                    <a:pt x="783" y="640"/>
                  </a:lnTo>
                  <a:lnTo>
                    <a:pt x="746" y="620"/>
                  </a:lnTo>
                  <a:lnTo>
                    <a:pt x="717" y="636"/>
                  </a:lnTo>
                  <a:lnTo>
                    <a:pt x="709" y="670"/>
                  </a:lnTo>
                  <a:lnTo>
                    <a:pt x="663" y="695"/>
                  </a:lnTo>
                  <a:lnTo>
                    <a:pt x="640" y="674"/>
                  </a:lnTo>
                  <a:lnTo>
                    <a:pt x="600" y="670"/>
                  </a:lnTo>
                  <a:lnTo>
                    <a:pt x="579" y="630"/>
                  </a:lnTo>
                  <a:lnTo>
                    <a:pt x="539" y="654"/>
                  </a:lnTo>
                  <a:lnTo>
                    <a:pt x="530" y="683"/>
                  </a:lnTo>
                  <a:lnTo>
                    <a:pt x="480" y="695"/>
                  </a:lnTo>
                  <a:lnTo>
                    <a:pt x="449" y="725"/>
                  </a:lnTo>
                  <a:lnTo>
                    <a:pt x="421" y="735"/>
                  </a:lnTo>
                  <a:lnTo>
                    <a:pt x="417" y="756"/>
                  </a:lnTo>
                  <a:lnTo>
                    <a:pt x="392" y="782"/>
                  </a:lnTo>
                  <a:lnTo>
                    <a:pt x="337" y="774"/>
                  </a:lnTo>
                  <a:lnTo>
                    <a:pt x="283" y="740"/>
                  </a:lnTo>
                  <a:lnTo>
                    <a:pt x="246" y="742"/>
                  </a:lnTo>
                  <a:lnTo>
                    <a:pt x="193" y="794"/>
                  </a:lnTo>
                  <a:lnTo>
                    <a:pt x="142" y="796"/>
                  </a:lnTo>
                  <a:lnTo>
                    <a:pt x="179" y="746"/>
                  </a:lnTo>
                  <a:lnTo>
                    <a:pt x="177" y="691"/>
                  </a:lnTo>
                  <a:lnTo>
                    <a:pt x="136" y="672"/>
                  </a:lnTo>
                  <a:lnTo>
                    <a:pt x="114" y="628"/>
                  </a:lnTo>
                  <a:lnTo>
                    <a:pt x="165" y="504"/>
                  </a:lnTo>
                  <a:lnTo>
                    <a:pt x="130" y="459"/>
                  </a:lnTo>
                  <a:lnTo>
                    <a:pt x="108" y="465"/>
                  </a:lnTo>
                  <a:lnTo>
                    <a:pt x="67" y="485"/>
                  </a:lnTo>
                  <a:lnTo>
                    <a:pt x="26" y="473"/>
                  </a:lnTo>
                  <a:lnTo>
                    <a:pt x="22" y="418"/>
                  </a:lnTo>
                  <a:lnTo>
                    <a:pt x="0" y="390"/>
                  </a:lnTo>
                  <a:lnTo>
                    <a:pt x="55" y="329"/>
                  </a:lnTo>
                  <a:lnTo>
                    <a:pt x="85" y="351"/>
                  </a:lnTo>
                  <a:lnTo>
                    <a:pt x="108" y="325"/>
                  </a:lnTo>
                  <a:lnTo>
                    <a:pt x="122" y="341"/>
                  </a:lnTo>
                  <a:lnTo>
                    <a:pt x="191" y="341"/>
                  </a:lnTo>
                  <a:lnTo>
                    <a:pt x="238" y="331"/>
                  </a:lnTo>
                  <a:lnTo>
                    <a:pt x="254" y="266"/>
                  </a:lnTo>
                  <a:lnTo>
                    <a:pt x="315" y="276"/>
                  </a:lnTo>
                  <a:lnTo>
                    <a:pt x="413" y="248"/>
                  </a:lnTo>
                  <a:lnTo>
                    <a:pt x="392" y="189"/>
                  </a:lnTo>
                  <a:lnTo>
                    <a:pt x="364" y="189"/>
                  </a:lnTo>
                  <a:lnTo>
                    <a:pt x="313" y="166"/>
                  </a:lnTo>
                  <a:lnTo>
                    <a:pt x="309" y="124"/>
                  </a:lnTo>
                  <a:lnTo>
                    <a:pt x="360" y="87"/>
                  </a:lnTo>
                  <a:lnTo>
                    <a:pt x="421" y="128"/>
                  </a:lnTo>
                  <a:lnTo>
                    <a:pt x="490" y="138"/>
                  </a:lnTo>
                  <a:lnTo>
                    <a:pt x="476" y="89"/>
                  </a:lnTo>
                  <a:lnTo>
                    <a:pt x="531" y="75"/>
                  </a:lnTo>
                  <a:lnTo>
                    <a:pt x="569" y="60"/>
                  </a:lnTo>
                  <a:lnTo>
                    <a:pt x="557" y="18"/>
                  </a:lnTo>
                  <a:lnTo>
                    <a:pt x="577" y="0"/>
                  </a:lnTo>
                  <a:lnTo>
                    <a:pt x="628" y="36"/>
                  </a:lnTo>
                  <a:lnTo>
                    <a:pt x="687" y="18"/>
                  </a:lnTo>
                  <a:lnTo>
                    <a:pt x="703" y="85"/>
                  </a:lnTo>
                  <a:lnTo>
                    <a:pt x="728" y="93"/>
                  </a:lnTo>
                  <a:lnTo>
                    <a:pt x="781" y="164"/>
                  </a:lnTo>
                  <a:lnTo>
                    <a:pt x="843" y="136"/>
                  </a:lnTo>
                  <a:lnTo>
                    <a:pt x="864" y="209"/>
                  </a:lnTo>
                  <a:lnTo>
                    <a:pt x="884" y="280"/>
                  </a:lnTo>
                  <a:lnTo>
                    <a:pt x="833" y="309"/>
                  </a:lnTo>
                  <a:lnTo>
                    <a:pt x="817" y="333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194" name="Freeform 115"/>
            <p:cNvSpPr>
              <a:spLocks/>
            </p:cNvSpPr>
            <p:nvPr/>
          </p:nvSpPr>
          <p:spPr bwMode="gray">
            <a:xfrm>
              <a:off x="3094" y="2950"/>
              <a:ext cx="402" cy="458"/>
            </a:xfrm>
            <a:custGeom>
              <a:avLst/>
              <a:gdLst>
                <a:gd name="T0" fmla="*/ 186 w 805"/>
                <a:gd name="T1" fmla="*/ 44 h 917"/>
                <a:gd name="T2" fmla="*/ 191 w 805"/>
                <a:gd name="T3" fmla="*/ 62 h 917"/>
                <a:gd name="T4" fmla="*/ 185 w 805"/>
                <a:gd name="T5" fmla="*/ 74 h 917"/>
                <a:gd name="T6" fmla="*/ 176 w 805"/>
                <a:gd name="T7" fmla="*/ 80 h 917"/>
                <a:gd name="T8" fmla="*/ 171 w 805"/>
                <a:gd name="T9" fmla="*/ 98 h 917"/>
                <a:gd name="T10" fmla="*/ 184 w 805"/>
                <a:gd name="T11" fmla="*/ 111 h 917"/>
                <a:gd name="T12" fmla="*/ 186 w 805"/>
                <a:gd name="T13" fmla="*/ 132 h 917"/>
                <a:gd name="T14" fmla="*/ 196 w 805"/>
                <a:gd name="T15" fmla="*/ 139 h 917"/>
                <a:gd name="T16" fmla="*/ 201 w 805"/>
                <a:gd name="T17" fmla="*/ 156 h 917"/>
                <a:gd name="T18" fmla="*/ 194 w 805"/>
                <a:gd name="T19" fmla="*/ 172 h 917"/>
                <a:gd name="T20" fmla="*/ 195 w 805"/>
                <a:gd name="T21" fmla="*/ 186 h 917"/>
                <a:gd name="T22" fmla="*/ 181 w 805"/>
                <a:gd name="T23" fmla="*/ 194 h 917"/>
                <a:gd name="T24" fmla="*/ 168 w 805"/>
                <a:gd name="T25" fmla="*/ 186 h 917"/>
                <a:gd name="T26" fmla="*/ 143 w 805"/>
                <a:gd name="T27" fmla="*/ 204 h 917"/>
                <a:gd name="T28" fmla="*/ 129 w 805"/>
                <a:gd name="T29" fmla="*/ 206 h 917"/>
                <a:gd name="T30" fmla="*/ 129 w 805"/>
                <a:gd name="T31" fmla="*/ 220 h 917"/>
                <a:gd name="T32" fmla="*/ 123 w 805"/>
                <a:gd name="T33" fmla="*/ 223 h 917"/>
                <a:gd name="T34" fmla="*/ 114 w 805"/>
                <a:gd name="T35" fmla="*/ 223 h 917"/>
                <a:gd name="T36" fmla="*/ 104 w 805"/>
                <a:gd name="T37" fmla="*/ 229 h 917"/>
                <a:gd name="T38" fmla="*/ 104 w 805"/>
                <a:gd name="T39" fmla="*/ 218 h 917"/>
                <a:gd name="T40" fmla="*/ 100 w 805"/>
                <a:gd name="T41" fmla="*/ 212 h 917"/>
                <a:gd name="T42" fmla="*/ 83 w 805"/>
                <a:gd name="T43" fmla="*/ 212 h 917"/>
                <a:gd name="T44" fmla="*/ 96 w 805"/>
                <a:gd name="T45" fmla="*/ 196 h 917"/>
                <a:gd name="T46" fmla="*/ 97 w 805"/>
                <a:gd name="T47" fmla="*/ 181 h 917"/>
                <a:gd name="T48" fmla="*/ 90 w 805"/>
                <a:gd name="T49" fmla="*/ 176 h 917"/>
                <a:gd name="T50" fmla="*/ 90 w 805"/>
                <a:gd name="T51" fmla="*/ 161 h 917"/>
                <a:gd name="T52" fmla="*/ 82 w 805"/>
                <a:gd name="T53" fmla="*/ 159 h 917"/>
                <a:gd name="T54" fmla="*/ 74 w 805"/>
                <a:gd name="T55" fmla="*/ 163 h 917"/>
                <a:gd name="T56" fmla="*/ 64 w 805"/>
                <a:gd name="T57" fmla="*/ 160 h 917"/>
                <a:gd name="T58" fmla="*/ 53 w 805"/>
                <a:gd name="T59" fmla="*/ 175 h 917"/>
                <a:gd name="T60" fmla="*/ 47 w 805"/>
                <a:gd name="T61" fmla="*/ 168 h 917"/>
                <a:gd name="T62" fmla="*/ 40 w 805"/>
                <a:gd name="T63" fmla="*/ 166 h 917"/>
                <a:gd name="T64" fmla="*/ 37 w 805"/>
                <a:gd name="T65" fmla="*/ 178 h 917"/>
                <a:gd name="T66" fmla="*/ 22 w 805"/>
                <a:gd name="T67" fmla="*/ 177 h 917"/>
                <a:gd name="T68" fmla="*/ 15 w 805"/>
                <a:gd name="T69" fmla="*/ 166 h 917"/>
                <a:gd name="T70" fmla="*/ 16 w 805"/>
                <a:gd name="T71" fmla="*/ 153 h 917"/>
                <a:gd name="T72" fmla="*/ 21 w 805"/>
                <a:gd name="T73" fmla="*/ 140 h 917"/>
                <a:gd name="T74" fmla="*/ 16 w 805"/>
                <a:gd name="T75" fmla="*/ 132 h 917"/>
                <a:gd name="T76" fmla="*/ 0 w 805"/>
                <a:gd name="T77" fmla="*/ 130 h 917"/>
                <a:gd name="T78" fmla="*/ 3 w 805"/>
                <a:gd name="T79" fmla="*/ 124 h 917"/>
                <a:gd name="T80" fmla="*/ 15 w 805"/>
                <a:gd name="T81" fmla="*/ 117 h 917"/>
                <a:gd name="T82" fmla="*/ 6 w 805"/>
                <a:gd name="T83" fmla="*/ 81 h 917"/>
                <a:gd name="T84" fmla="*/ 6 w 805"/>
                <a:gd name="T85" fmla="*/ 68 h 917"/>
                <a:gd name="T86" fmla="*/ 3 w 805"/>
                <a:gd name="T87" fmla="*/ 46 h 917"/>
                <a:gd name="T88" fmla="*/ 10 w 805"/>
                <a:gd name="T89" fmla="*/ 30 h 917"/>
                <a:gd name="T90" fmla="*/ 25 w 805"/>
                <a:gd name="T91" fmla="*/ 17 h 917"/>
                <a:gd name="T92" fmla="*/ 49 w 805"/>
                <a:gd name="T93" fmla="*/ 21 h 917"/>
                <a:gd name="T94" fmla="*/ 53 w 805"/>
                <a:gd name="T95" fmla="*/ 14 h 917"/>
                <a:gd name="T96" fmla="*/ 45 w 805"/>
                <a:gd name="T97" fmla="*/ 4 h 917"/>
                <a:gd name="T98" fmla="*/ 63 w 805"/>
                <a:gd name="T99" fmla="*/ 0 h 917"/>
                <a:gd name="T100" fmla="*/ 85 w 805"/>
                <a:gd name="T101" fmla="*/ 6 h 917"/>
                <a:gd name="T102" fmla="*/ 102 w 805"/>
                <a:gd name="T103" fmla="*/ 7 h 917"/>
                <a:gd name="T104" fmla="*/ 117 w 805"/>
                <a:gd name="T105" fmla="*/ 17 h 917"/>
                <a:gd name="T106" fmla="*/ 132 w 805"/>
                <a:gd name="T107" fmla="*/ 8 h 917"/>
                <a:gd name="T108" fmla="*/ 140 w 805"/>
                <a:gd name="T109" fmla="*/ 10 h 917"/>
                <a:gd name="T110" fmla="*/ 141 w 805"/>
                <a:gd name="T111" fmla="*/ 18 h 917"/>
                <a:gd name="T112" fmla="*/ 159 w 805"/>
                <a:gd name="T113" fmla="*/ 6 h 917"/>
                <a:gd name="T114" fmla="*/ 167 w 805"/>
                <a:gd name="T115" fmla="*/ 14 h 917"/>
                <a:gd name="T116" fmla="*/ 166 w 805"/>
                <a:gd name="T117" fmla="*/ 28 h 917"/>
                <a:gd name="T118" fmla="*/ 178 w 805"/>
                <a:gd name="T119" fmla="*/ 31 h 917"/>
                <a:gd name="T120" fmla="*/ 186 w 805"/>
                <a:gd name="T121" fmla="*/ 44 h 9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05"/>
                <a:gd name="T184" fmla="*/ 0 h 917"/>
                <a:gd name="T185" fmla="*/ 805 w 805"/>
                <a:gd name="T186" fmla="*/ 917 h 9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05" h="917">
                  <a:moveTo>
                    <a:pt x="746" y="177"/>
                  </a:moveTo>
                  <a:lnTo>
                    <a:pt x="766" y="251"/>
                  </a:lnTo>
                  <a:lnTo>
                    <a:pt x="740" y="299"/>
                  </a:lnTo>
                  <a:lnTo>
                    <a:pt x="707" y="322"/>
                  </a:lnTo>
                  <a:lnTo>
                    <a:pt x="685" y="393"/>
                  </a:lnTo>
                  <a:lnTo>
                    <a:pt x="736" y="446"/>
                  </a:lnTo>
                  <a:lnTo>
                    <a:pt x="746" y="531"/>
                  </a:lnTo>
                  <a:lnTo>
                    <a:pt x="787" y="557"/>
                  </a:lnTo>
                  <a:lnTo>
                    <a:pt x="805" y="627"/>
                  </a:lnTo>
                  <a:lnTo>
                    <a:pt x="777" y="688"/>
                  </a:lnTo>
                  <a:lnTo>
                    <a:pt x="781" y="747"/>
                  </a:lnTo>
                  <a:lnTo>
                    <a:pt x="724" y="777"/>
                  </a:lnTo>
                  <a:lnTo>
                    <a:pt x="673" y="747"/>
                  </a:lnTo>
                  <a:lnTo>
                    <a:pt x="573" y="816"/>
                  </a:lnTo>
                  <a:lnTo>
                    <a:pt x="518" y="824"/>
                  </a:lnTo>
                  <a:lnTo>
                    <a:pt x="518" y="881"/>
                  </a:lnTo>
                  <a:lnTo>
                    <a:pt x="492" y="895"/>
                  </a:lnTo>
                  <a:lnTo>
                    <a:pt x="457" y="895"/>
                  </a:lnTo>
                  <a:lnTo>
                    <a:pt x="419" y="917"/>
                  </a:lnTo>
                  <a:lnTo>
                    <a:pt x="419" y="873"/>
                  </a:lnTo>
                  <a:lnTo>
                    <a:pt x="403" y="848"/>
                  </a:lnTo>
                  <a:lnTo>
                    <a:pt x="333" y="850"/>
                  </a:lnTo>
                  <a:lnTo>
                    <a:pt x="384" y="787"/>
                  </a:lnTo>
                  <a:lnTo>
                    <a:pt x="388" y="726"/>
                  </a:lnTo>
                  <a:lnTo>
                    <a:pt x="362" y="706"/>
                  </a:lnTo>
                  <a:lnTo>
                    <a:pt x="362" y="647"/>
                  </a:lnTo>
                  <a:lnTo>
                    <a:pt x="329" y="637"/>
                  </a:lnTo>
                  <a:lnTo>
                    <a:pt x="297" y="655"/>
                  </a:lnTo>
                  <a:lnTo>
                    <a:pt x="256" y="643"/>
                  </a:lnTo>
                  <a:lnTo>
                    <a:pt x="214" y="700"/>
                  </a:lnTo>
                  <a:lnTo>
                    <a:pt x="191" y="673"/>
                  </a:lnTo>
                  <a:lnTo>
                    <a:pt x="163" y="667"/>
                  </a:lnTo>
                  <a:lnTo>
                    <a:pt x="148" y="714"/>
                  </a:lnTo>
                  <a:lnTo>
                    <a:pt x="88" y="708"/>
                  </a:lnTo>
                  <a:lnTo>
                    <a:pt x="61" y="667"/>
                  </a:lnTo>
                  <a:lnTo>
                    <a:pt x="65" y="614"/>
                  </a:lnTo>
                  <a:lnTo>
                    <a:pt x="86" y="562"/>
                  </a:lnTo>
                  <a:lnTo>
                    <a:pt x="65" y="529"/>
                  </a:lnTo>
                  <a:lnTo>
                    <a:pt x="0" y="523"/>
                  </a:lnTo>
                  <a:lnTo>
                    <a:pt x="14" y="499"/>
                  </a:lnTo>
                  <a:lnTo>
                    <a:pt x="63" y="468"/>
                  </a:lnTo>
                  <a:lnTo>
                    <a:pt x="24" y="326"/>
                  </a:lnTo>
                  <a:lnTo>
                    <a:pt x="25" y="275"/>
                  </a:lnTo>
                  <a:lnTo>
                    <a:pt x="14" y="185"/>
                  </a:lnTo>
                  <a:lnTo>
                    <a:pt x="41" y="120"/>
                  </a:lnTo>
                  <a:lnTo>
                    <a:pt x="100" y="68"/>
                  </a:lnTo>
                  <a:lnTo>
                    <a:pt x="199" y="84"/>
                  </a:lnTo>
                  <a:lnTo>
                    <a:pt x="212" y="59"/>
                  </a:lnTo>
                  <a:lnTo>
                    <a:pt x="183" y="17"/>
                  </a:lnTo>
                  <a:lnTo>
                    <a:pt x="252" y="0"/>
                  </a:lnTo>
                  <a:lnTo>
                    <a:pt x="340" y="27"/>
                  </a:lnTo>
                  <a:lnTo>
                    <a:pt x="411" y="31"/>
                  </a:lnTo>
                  <a:lnTo>
                    <a:pt x="468" y="70"/>
                  </a:lnTo>
                  <a:lnTo>
                    <a:pt x="529" y="35"/>
                  </a:lnTo>
                  <a:lnTo>
                    <a:pt x="561" y="41"/>
                  </a:lnTo>
                  <a:lnTo>
                    <a:pt x="567" y="74"/>
                  </a:lnTo>
                  <a:lnTo>
                    <a:pt x="638" y="25"/>
                  </a:lnTo>
                  <a:lnTo>
                    <a:pt x="671" y="59"/>
                  </a:lnTo>
                  <a:lnTo>
                    <a:pt x="665" y="112"/>
                  </a:lnTo>
                  <a:lnTo>
                    <a:pt x="712" y="126"/>
                  </a:lnTo>
                  <a:lnTo>
                    <a:pt x="746" y="177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195" name="Freeform 116"/>
            <p:cNvSpPr>
              <a:spLocks/>
            </p:cNvSpPr>
            <p:nvPr/>
          </p:nvSpPr>
          <p:spPr bwMode="gray">
            <a:xfrm>
              <a:off x="3094" y="2950"/>
              <a:ext cx="402" cy="458"/>
            </a:xfrm>
            <a:custGeom>
              <a:avLst/>
              <a:gdLst>
                <a:gd name="T0" fmla="*/ 186 w 805"/>
                <a:gd name="T1" fmla="*/ 44 h 917"/>
                <a:gd name="T2" fmla="*/ 191 w 805"/>
                <a:gd name="T3" fmla="*/ 62 h 917"/>
                <a:gd name="T4" fmla="*/ 185 w 805"/>
                <a:gd name="T5" fmla="*/ 74 h 917"/>
                <a:gd name="T6" fmla="*/ 176 w 805"/>
                <a:gd name="T7" fmla="*/ 80 h 917"/>
                <a:gd name="T8" fmla="*/ 171 w 805"/>
                <a:gd name="T9" fmla="*/ 98 h 917"/>
                <a:gd name="T10" fmla="*/ 184 w 805"/>
                <a:gd name="T11" fmla="*/ 111 h 917"/>
                <a:gd name="T12" fmla="*/ 186 w 805"/>
                <a:gd name="T13" fmla="*/ 132 h 917"/>
                <a:gd name="T14" fmla="*/ 196 w 805"/>
                <a:gd name="T15" fmla="*/ 139 h 917"/>
                <a:gd name="T16" fmla="*/ 201 w 805"/>
                <a:gd name="T17" fmla="*/ 156 h 917"/>
                <a:gd name="T18" fmla="*/ 194 w 805"/>
                <a:gd name="T19" fmla="*/ 172 h 917"/>
                <a:gd name="T20" fmla="*/ 195 w 805"/>
                <a:gd name="T21" fmla="*/ 186 h 917"/>
                <a:gd name="T22" fmla="*/ 181 w 805"/>
                <a:gd name="T23" fmla="*/ 194 h 917"/>
                <a:gd name="T24" fmla="*/ 168 w 805"/>
                <a:gd name="T25" fmla="*/ 186 h 917"/>
                <a:gd name="T26" fmla="*/ 143 w 805"/>
                <a:gd name="T27" fmla="*/ 204 h 917"/>
                <a:gd name="T28" fmla="*/ 129 w 805"/>
                <a:gd name="T29" fmla="*/ 206 h 917"/>
                <a:gd name="T30" fmla="*/ 129 w 805"/>
                <a:gd name="T31" fmla="*/ 220 h 917"/>
                <a:gd name="T32" fmla="*/ 123 w 805"/>
                <a:gd name="T33" fmla="*/ 223 h 917"/>
                <a:gd name="T34" fmla="*/ 114 w 805"/>
                <a:gd name="T35" fmla="*/ 223 h 917"/>
                <a:gd name="T36" fmla="*/ 104 w 805"/>
                <a:gd name="T37" fmla="*/ 229 h 917"/>
                <a:gd name="T38" fmla="*/ 104 w 805"/>
                <a:gd name="T39" fmla="*/ 218 h 917"/>
                <a:gd name="T40" fmla="*/ 100 w 805"/>
                <a:gd name="T41" fmla="*/ 212 h 917"/>
                <a:gd name="T42" fmla="*/ 83 w 805"/>
                <a:gd name="T43" fmla="*/ 212 h 917"/>
                <a:gd name="T44" fmla="*/ 96 w 805"/>
                <a:gd name="T45" fmla="*/ 196 h 917"/>
                <a:gd name="T46" fmla="*/ 97 w 805"/>
                <a:gd name="T47" fmla="*/ 181 h 917"/>
                <a:gd name="T48" fmla="*/ 90 w 805"/>
                <a:gd name="T49" fmla="*/ 176 h 917"/>
                <a:gd name="T50" fmla="*/ 90 w 805"/>
                <a:gd name="T51" fmla="*/ 161 h 917"/>
                <a:gd name="T52" fmla="*/ 82 w 805"/>
                <a:gd name="T53" fmla="*/ 159 h 917"/>
                <a:gd name="T54" fmla="*/ 74 w 805"/>
                <a:gd name="T55" fmla="*/ 163 h 917"/>
                <a:gd name="T56" fmla="*/ 64 w 805"/>
                <a:gd name="T57" fmla="*/ 160 h 917"/>
                <a:gd name="T58" fmla="*/ 53 w 805"/>
                <a:gd name="T59" fmla="*/ 175 h 917"/>
                <a:gd name="T60" fmla="*/ 47 w 805"/>
                <a:gd name="T61" fmla="*/ 168 h 917"/>
                <a:gd name="T62" fmla="*/ 40 w 805"/>
                <a:gd name="T63" fmla="*/ 166 h 917"/>
                <a:gd name="T64" fmla="*/ 37 w 805"/>
                <a:gd name="T65" fmla="*/ 178 h 917"/>
                <a:gd name="T66" fmla="*/ 22 w 805"/>
                <a:gd name="T67" fmla="*/ 177 h 917"/>
                <a:gd name="T68" fmla="*/ 15 w 805"/>
                <a:gd name="T69" fmla="*/ 166 h 917"/>
                <a:gd name="T70" fmla="*/ 16 w 805"/>
                <a:gd name="T71" fmla="*/ 153 h 917"/>
                <a:gd name="T72" fmla="*/ 21 w 805"/>
                <a:gd name="T73" fmla="*/ 140 h 917"/>
                <a:gd name="T74" fmla="*/ 16 w 805"/>
                <a:gd name="T75" fmla="*/ 132 h 917"/>
                <a:gd name="T76" fmla="*/ 0 w 805"/>
                <a:gd name="T77" fmla="*/ 130 h 917"/>
                <a:gd name="T78" fmla="*/ 3 w 805"/>
                <a:gd name="T79" fmla="*/ 124 h 917"/>
                <a:gd name="T80" fmla="*/ 15 w 805"/>
                <a:gd name="T81" fmla="*/ 117 h 917"/>
                <a:gd name="T82" fmla="*/ 6 w 805"/>
                <a:gd name="T83" fmla="*/ 81 h 917"/>
                <a:gd name="T84" fmla="*/ 6 w 805"/>
                <a:gd name="T85" fmla="*/ 68 h 917"/>
                <a:gd name="T86" fmla="*/ 3 w 805"/>
                <a:gd name="T87" fmla="*/ 46 h 917"/>
                <a:gd name="T88" fmla="*/ 10 w 805"/>
                <a:gd name="T89" fmla="*/ 30 h 917"/>
                <a:gd name="T90" fmla="*/ 25 w 805"/>
                <a:gd name="T91" fmla="*/ 17 h 917"/>
                <a:gd name="T92" fmla="*/ 49 w 805"/>
                <a:gd name="T93" fmla="*/ 21 h 917"/>
                <a:gd name="T94" fmla="*/ 53 w 805"/>
                <a:gd name="T95" fmla="*/ 14 h 917"/>
                <a:gd name="T96" fmla="*/ 45 w 805"/>
                <a:gd name="T97" fmla="*/ 4 h 917"/>
                <a:gd name="T98" fmla="*/ 63 w 805"/>
                <a:gd name="T99" fmla="*/ 0 h 917"/>
                <a:gd name="T100" fmla="*/ 85 w 805"/>
                <a:gd name="T101" fmla="*/ 6 h 917"/>
                <a:gd name="T102" fmla="*/ 102 w 805"/>
                <a:gd name="T103" fmla="*/ 7 h 917"/>
                <a:gd name="T104" fmla="*/ 117 w 805"/>
                <a:gd name="T105" fmla="*/ 17 h 917"/>
                <a:gd name="T106" fmla="*/ 132 w 805"/>
                <a:gd name="T107" fmla="*/ 8 h 917"/>
                <a:gd name="T108" fmla="*/ 140 w 805"/>
                <a:gd name="T109" fmla="*/ 10 h 917"/>
                <a:gd name="T110" fmla="*/ 141 w 805"/>
                <a:gd name="T111" fmla="*/ 18 h 917"/>
                <a:gd name="T112" fmla="*/ 159 w 805"/>
                <a:gd name="T113" fmla="*/ 6 h 917"/>
                <a:gd name="T114" fmla="*/ 167 w 805"/>
                <a:gd name="T115" fmla="*/ 14 h 917"/>
                <a:gd name="T116" fmla="*/ 166 w 805"/>
                <a:gd name="T117" fmla="*/ 28 h 917"/>
                <a:gd name="T118" fmla="*/ 178 w 805"/>
                <a:gd name="T119" fmla="*/ 31 h 917"/>
                <a:gd name="T120" fmla="*/ 186 w 805"/>
                <a:gd name="T121" fmla="*/ 44 h 9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05"/>
                <a:gd name="T184" fmla="*/ 0 h 917"/>
                <a:gd name="T185" fmla="*/ 805 w 805"/>
                <a:gd name="T186" fmla="*/ 917 h 9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05" h="917">
                  <a:moveTo>
                    <a:pt x="746" y="177"/>
                  </a:moveTo>
                  <a:lnTo>
                    <a:pt x="766" y="251"/>
                  </a:lnTo>
                  <a:lnTo>
                    <a:pt x="740" y="299"/>
                  </a:lnTo>
                  <a:lnTo>
                    <a:pt x="707" y="322"/>
                  </a:lnTo>
                  <a:lnTo>
                    <a:pt x="685" y="393"/>
                  </a:lnTo>
                  <a:lnTo>
                    <a:pt x="736" y="446"/>
                  </a:lnTo>
                  <a:lnTo>
                    <a:pt x="746" y="531"/>
                  </a:lnTo>
                  <a:lnTo>
                    <a:pt x="787" y="557"/>
                  </a:lnTo>
                  <a:lnTo>
                    <a:pt x="805" y="627"/>
                  </a:lnTo>
                  <a:lnTo>
                    <a:pt x="777" y="688"/>
                  </a:lnTo>
                  <a:lnTo>
                    <a:pt x="781" y="747"/>
                  </a:lnTo>
                  <a:lnTo>
                    <a:pt x="724" y="777"/>
                  </a:lnTo>
                  <a:lnTo>
                    <a:pt x="673" y="747"/>
                  </a:lnTo>
                  <a:lnTo>
                    <a:pt x="573" y="816"/>
                  </a:lnTo>
                  <a:lnTo>
                    <a:pt x="518" y="824"/>
                  </a:lnTo>
                  <a:lnTo>
                    <a:pt x="518" y="881"/>
                  </a:lnTo>
                  <a:lnTo>
                    <a:pt x="492" y="895"/>
                  </a:lnTo>
                  <a:lnTo>
                    <a:pt x="457" y="895"/>
                  </a:lnTo>
                  <a:lnTo>
                    <a:pt x="419" y="917"/>
                  </a:lnTo>
                  <a:lnTo>
                    <a:pt x="419" y="873"/>
                  </a:lnTo>
                  <a:lnTo>
                    <a:pt x="403" y="848"/>
                  </a:lnTo>
                  <a:lnTo>
                    <a:pt x="333" y="850"/>
                  </a:lnTo>
                  <a:lnTo>
                    <a:pt x="384" y="787"/>
                  </a:lnTo>
                  <a:lnTo>
                    <a:pt x="388" y="726"/>
                  </a:lnTo>
                  <a:lnTo>
                    <a:pt x="362" y="706"/>
                  </a:lnTo>
                  <a:lnTo>
                    <a:pt x="362" y="647"/>
                  </a:lnTo>
                  <a:lnTo>
                    <a:pt x="329" y="637"/>
                  </a:lnTo>
                  <a:lnTo>
                    <a:pt x="297" y="655"/>
                  </a:lnTo>
                  <a:lnTo>
                    <a:pt x="256" y="643"/>
                  </a:lnTo>
                  <a:lnTo>
                    <a:pt x="214" y="700"/>
                  </a:lnTo>
                  <a:lnTo>
                    <a:pt x="191" y="673"/>
                  </a:lnTo>
                  <a:lnTo>
                    <a:pt x="163" y="667"/>
                  </a:lnTo>
                  <a:lnTo>
                    <a:pt x="148" y="714"/>
                  </a:lnTo>
                  <a:lnTo>
                    <a:pt x="88" y="708"/>
                  </a:lnTo>
                  <a:lnTo>
                    <a:pt x="61" y="667"/>
                  </a:lnTo>
                  <a:lnTo>
                    <a:pt x="65" y="614"/>
                  </a:lnTo>
                  <a:lnTo>
                    <a:pt x="86" y="562"/>
                  </a:lnTo>
                  <a:lnTo>
                    <a:pt x="65" y="529"/>
                  </a:lnTo>
                  <a:lnTo>
                    <a:pt x="0" y="523"/>
                  </a:lnTo>
                  <a:lnTo>
                    <a:pt x="14" y="499"/>
                  </a:lnTo>
                  <a:lnTo>
                    <a:pt x="63" y="468"/>
                  </a:lnTo>
                  <a:lnTo>
                    <a:pt x="24" y="326"/>
                  </a:lnTo>
                  <a:lnTo>
                    <a:pt x="25" y="275"/>
                  </a:lnTo>
                  <a:lnTo>
                    <a:pt x="14" y="185"/>
                  </a:lnTo>
                  <a:lnTo>
                    <a:pt x="41" y="120"/>
                  </a:lnTo>
                  <a:lnTo>
                    <a:pt x="100" y="68"/>
                  </a:lnTo>
                  <a:lnTo>
                    <a:pt x="199" y="84"/>
                  </a:lnTo>
                  <a:lnTo>
                    <a:pt x="212" y="59"/>
                  </a:lnTo>
                  <a:lnTo>
                    <a:pt x="183" y="17"/>
                  </a:lnTo>
                  <a:lnTo>
                    <a:pt x="252" y="0"/>
                  </a:lnTo>
                  <a:lnTo>
                    <a:pt x="340" y="27"/>
                  </a:lnTo>
                  <a:lnTo>
                    <a:pt x="411" y="31"/>
                  </a:lnTo>
                  <a:lnTo>
                    <a:pt x="468" y="70"/>
                  </a:lnTo>
                  <a:lnTo>
                    <a:pt x="529" y="35"/>
                  </a:lnTo>
                  <a:lnTo>
                    <a:pt x="561" y="41"/>
                  </a:lnTo>
                  <a:lnTo>
                    <a:pt x="567" y="74"/>
                  </a:lnTo>
                  <a:lnTo>
                    <a:pt x="638" y="25"/>
                  </a:lnTo>
                  <a:lnTo>
                    <a:pt x="671" y="59"/>
                  </a:lnTo>
                  <a:lnTo>
                    <a:pt x="665" y="112"/>
                  </a:lnTo>
                  <a:lnTo>
                    <a:pt x="712" y="126"/>
                  </a:lnTo>
                  <a:lnTo>
                    <a:pt x="746" y="177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196" name="Freeform 117"/>
            <p:cNvSpPr>
              <a:spLocks/>
            </p:cNvSpPr>
            <p:nvPr/>
          </p:nvSpPr>
          <p:spPr bwMode="gray">
            <a:xfrm>
              <a:off x="3436" y="2904"/>
              <a:ext cx="356" cy="491"/>
            </a:xfrm>
            <a:custGeom>
              <a:avLst/>
              <a:gdLst>
                <a:gd name="T0" fmla="*/ 20 w 711"/>
                <a:gd name="T1" fmla="*/ 44 h 982"/>
                <a:gd name="T2" fmla="*/ 7 w 711"/>
                <a:gd name="T3" fmla="*/ 55 h 982"/>
                <a:gd name="T4" fmla="*/ 16 w 711"/>
                <a:gd name="T5" fmla="*/ 68 h 982"/>
                <a:gd name="T6" fmla="*/ 21 w 711"/>
                <a:gd name="T7" fmla="*/ 86 h 982"/>
                <a:gd name="T8" fmla="*/ 14 w 711"/>
                <a:gd name="T9" fmla="*/ 98 h 982"/>
                <a:gd name="T10" fmla="*/ 6 w 711"/>
                <a:gd name="T11" fmla="*/ 104 h 982"/>
                <a:gd name="T12" fmla="*/ 0 w 711"/>
                <a:gd name="T13" fmla="*/ 122 h 982"/>
                <a:gd name="T14" fmla="*/ 13 w 711"/>
                <a:gd name="T15" fmla="*/ 135 h 982"/>
                <a:gd name="T16" fmla="*/ 16 w 711"/>
                <a:gd name="T17" fmla="*/ 156 h 982"/>
                <a:gd name="T18" fmla="*/ 26 w 711"/>
                <a:gd name="T19" fmla="*/ 163 h 982"/>
                <a:gd name="T20" fmla="*/ 30 w 711"/>
                <a:gd name="T21" fmla="*/ 179 h 982"/>
                <a:gd name="T22" fmla="*/ 23 w 711"/>
                <a:gd name="T23" fmla="*/ 196 h 982"/>
                <a:gd name="T24" fmla="*/ 24 w 711"/>
                <a:gd name="T25" fmla="*/ 210 h 982"/>
                <a:gd name="T26" fmla="*/ 32 w 711"/>
                <a:gd name="T27" fmla="*/ 215 h 982"/>
                <a:gd name="T28" fmla="*/ 50 w 711"/>
                <a:gd name="T29" fmla="*/ 209 h 982"/>
                <a:gd name="T30" fmla="*/ 56 w 711"/>
                <a:gd name="T31" fmla="*/ 215 h 982"/>
                <a:gd name="T32" fmla="*/ 47 w 711"/>
                <a:gd name="T33" fmla="*/ 232 h 982"/>
                <a:gd name="T34" fmla="*/ 39 w 711"/>
                <a:gd name="T35" fmla="*/ 241 h 982"/>
                <a:gd name="T36" fmla="*/ 46 w 711"/>
                <a:gd name="T37" fmla="*/ 246 h 982"/>
                <a:gd name="T38" fmla="*/ 82 w 711"/>
                <a:gd name="T39" fmla="*/ 231 h 982"/>
                <a:gd name="T40" fmla="*/ 96 w 711"/>
                <a:gd name="T41" fmla="*/ 238 h 982"/>
                <a:gd name="T42" fmla="*/ 101 w 711"/>
                <a:gd name="T43" fmla="*/ 222 h 982"/>
                <a:gd name="T44" fmla="*/ 100 w 711"/>
                <a:gd name="T45" fmla="*/ 209 h 982"/>
                <a:gd name="T46" fmla="*/ 107 w 711"/>
                <a:gd name="T47" fmla="*/ 182 h 982"/>
                <a:gd name="T48" fmla="*/ 115 w 711"/>
                <a:gd name="T49" fmla="*/ 170 h 982"/>
                <a:gd name="T50" fmla="*/ 115 w 711"/>
                <a:gd name="T51" fmla="*/ 157 h 982"/>
                <a:gd name="T52" fmla="*/ 119 w 711"/>
                <a:gd name="T53" fmla="*/ 151 h 982"/>
                <a:gd name="T54" fmla="*/ 116 w 711"/>
                <a:gd name="T55" fmla="*/ 143 h 982"/>
                <a:gd name="T56" fmla="*/ 117 w 711"/>
                <a:gd name="T57" fmla="*/ 130 h 982"/>
                <a:gd name="T58" fmla="*/ 132 w 711"/>
                <a:gd name="T59" fmla="*/ 124 h 982"/>
                <a:gd name="T60" fmla="*/ 134 w 711"/>
                <a:gd name="T61" fmla="*/ 106 h 982"/>
                <a:gd name="T62" fmla="*/ 135 w 711"/>
                <a:gd name="T63" fmla="*/ 92 h 982"/>
                <a:gd name="T64" fmla="*/ 143 w 711"/>
                <a:gd name="T65" fmla="*/ 87 h 982"/>
                <a:gd name="T66" fmla="*/ 151 w 711"/>
                <a:gd name="T67" fmla="*/ 87 h 982"/>
                <a:gd name="T68" fmla="*/ 164 w 711"/>
                <a:gd name="T69" fmla="*/ 80 h 982"/>
                <a:gd name="T70" fmla="*/ 175 w 711"/>
                <a:gd name="T71" fmla="*/ 75 h 982"/>
                <a:gd name="T72" fmla="*/ 175 w 711"/>
                <a:gd name="T73" fmla="*/ 64 h 982"/>
                <a:gd name="T74" fmla="*/ 178 w 711"/>
                <a:gd name="T75" fmla="*/ 63 h 982"/>
                <a:gd name="T76" fmla="*/ 175 w 711"/>
                <a:gd name="T77" fmla="*/ 49 h 982"/>
                <a:gd name="T78" fmla="*/ 155 w 711"/>
                <a:gd name="T79" fmla="*/ 34 h 982"/>
                <a:gd name="T80" fmla="*/ 160 w 711"/>
                <a:gd name="T81" fmla="*/ 19 h 982"/>
                <a:gd name="T82" fmla="*/ 153 w 711"/>
                <a:gd name="T83" fmla="*/ 15 h 982"/>
                <a:gd name="T84" fmla="*/ 134 w 711"/>
                <a:gd name="T85" fmla="*/ 14 h 982"/>
                <a:gd name="T86" fmla="*/ 127 w 711"/>
                <a:gd name="T87" fmla="*/ 5 h 982"/>
                <a:gd name="T88" fmla="*/ 112 w 711"/>
                <a:gd name="T89" fmla="*/ 21 h 982"/>
                <a:gd name="T90" fmla="*/ 102 w 711"/>
                <a:gd name="T91" fmla="*/ 17 h 982"/>
                <a:gd name="T92" fmla="*/ 110 w 711"/>
                <a:gd name="T93" fmla="*/ 7 h 982"/>
                <a:gd name="T94" fmla="*/ 105 w 711"/>
                <a:gd name="T95" fmla="*/ 0 h 982"/>
                <a:gd name="T96" fmla="*/ 96 w 711"/>
                <a:gd name="T97" fmla="*/ 4 h 982"/>
                <a:gd name="T98" fmla="*/ 87 w 711"/>
                <a:gd name="T99" fmla="*/ 15 h 982"/>
                <a:gd name="T100" fmla="*/ 83 w 711"/>
                <a:gd name="T101" fmla="*/ 14 h 982"/>
                <a:gd name="T102" fmla="*/ 76 w 711"/>
                <a:gd name="T103" fmla="*/ 21 h 982"/>
                <a:gd name="T104" fmla="*/ 63 w 711"/>
                <a:gd name="T105" fmla="*/ 15 h 982"/>
                <a:gd name="T106" fmla="*/ 54 w 711"/>
                <a:gd name="T107" fmla="*/ 25 h 982"/>
                <a:gd name="T108" fmla="*/ 46 w 711"/>
                <a:gd name="T109" fmla="*/ 27 h 982"/>
                <a:gd name="T110" fmla="*/ 35 w 711"/>
                <a:gd name="T111" fmla="*/ 40 h 982"/>
                <a:gd name="T112" fmla="*/ 20 w 711"/>
                <a:gd name="T113" fmla="*/ 44 h 9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982"/>
                <a:gd name="T173" fmla="*/ 711 w 711"/>
                <a:gd name="T174" fmla="*/ 982 h 9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982">
                  <a:moveTo>
                    <a:pt x="77" y="173"/>
                  </a:moveTo>
                  <a:lnTo>
                    <a:pt x="27" y="219"/>
                  </a:lnTo>
                  <a:lnTo>
                    <a:pt x="61" y="270"/>
                  </a:lnTo>
                  <a:lnTo>
                    <a:pt x="81" y="344"/>
                  </a:lnTo>
                  <a:lnTo>
                    <a:pt x="55" y="392"/>
                  </a:lnTo>
                  <a:lnTo>
                    <a:pt x="22" y="415"/>
                  </a:lnTo>
                  <a:lnTo>
                    <a:pt x="0" y="486"/>
                  </a:lnTo>
                  <a:lnTo>
                    <a:pt x="51" y="539"/>
                  </a:lnTo>
                  <a:lnTo>
                    <a:pt x="61" y="624"/>
                  </a:lnTo>
                  <a:lnTo>
                    <a:pt x="102" y="650"/>
                  </a:lnTo>
                  <a:lnTo>
                    <a:pt x="120" y="716"/>
                  </a:lnTo>
                  <a:lnTo>
                    <a:pt x="92" y="783"/>
                  </a:lnTo>
                  <a:lnTo>
                    <a:pt x="96" y="840"/>
                  </a:lnTo>
                  <a:lnTo>
                    <a:pt x="128" y="860"/>
                  </a:lnTo>
                  <a:lnTo>
                    <a:pt x="197" y="833"/>
                  </a:lnTo>
                  <a:lnTo>
                    <a:pt x="224" y="858"/>
                  </a:lnTo>
                  <a:lnTo>
                    <a:pt x="185" y="927"/>
                  </a:lnTo>
                  <a:lnTo>
                    <a:pt x="155" y="961"/>
                  </a:lnTo>
                  <a:lnTo>
                    <a:pt x="183" y="982"/>
                  </a:lnTo>
                  <a:lnTo>
                    <a:pt x="327" y="923"/>
                  </a:lnTo>
                  <a:lnTo>
                    <a:pt x="382" y="949"/>
                  </a:lnTo>
                  <a:lnTo>
                    <a:pt x="403" y="888"/>
                  </a:lnTo>
                  <a:lnTo>
                    <a:pt x="398" y="833"/>
                  </a:lnTo>
                  <a:lnTo>
                    <a:pt x="425" y="726"/>
                  </a:lnTo>
                  <a:lnTo>
                    <a:pt x="459" y="677"/>
                  </a:lnTo>
                  <a:lnTo>
                    <a:pt x="457" y="628"/>
                  </a:lnTo>
                  <a:lnTo>
                    <a:pt x="476" y="604"/>
                  </a:lnTo>
                  <a:lnTo>
                    <a:pt x="462" y="569"/>
                  </a:lnTo>
                  <a:lnTo>
                    <a:pt x="468" y="518"/>
                  </a:lnTo>
                  <a:lnTo>
                    <a:pt x="525" y="496"/>
                  </a:lnTo>
                  <a:lnTo>
                    <a:pt x="535" y="423"/>
                  </a:lnTo>
                  <a:lnTo>
                    <a:pt x="539" y="368"/>
                  </a:lnTo>
                  <a:lnTo>
                    <a:pt x="569" y="346"/>
                  </a:lnTo>
                  <a:lnTo>
                    <a:pt x="602" y="346"/>
                  </a:lnTo>
                  <a:lnTo>
                    <a:pt x="653" y="317"/>
                  </a:lnTo>
                  <a:lnTo>
                    <a:pt x="697" y="297"/>
                  </a:lnTo>
                  <a:lnTo>
                    <a:pt x="697" y="256"/>
                  </a:lnTo>
                  <a:lnTo>
                    <a:pt x="711" y="254"/>
                  </a:lnTo>
                  <a:lnTo>
                    <a:pt x="697" y="193"/>
                  </a:lnTo>
                  <a:lnTo>
                    <a:pt x="620" y="134"/>
                  </a:lnTo>
                  <a:lnTo>
                    <a:pt x="638" y="73"/>
                  </a:lnTo>
                  <a:lnTo>
                    <a:pt x="612" y="57"/>
                  </a:lnTo>
                  <a:lnTo>
                    <a:pt x="535" y="55"/>
                  </a:lnTo>
                  <a:lnTo>
                    <a:pt x="506" y="20"/>
                  </a:lnTo>
                  <a:lnTo>
                    <a:pt x="447" y="81"/>
                  </a:lnTo>
                  <a:lnTo>
                    <a:pt x="407" y="67"/>
                  </a:lnTo>
                  <a:lnTo>
                    <a:pt x="439" y="28"/>
                  </a:lnTo>
                  <a:lnTo>
                    <a:pt x="417" y="0"/>
                  </a:lnTo>
                  <a:lnTo>
                    <a:pt x="384" y="14"/>
                  </a:lnTo>
                  <a:lnTo>
                    <a:pt x="348" y="59"/>
                  </a:lnTo>
                  <a:lnTo>
                    <a:pt x="331" y="55"/>
                  </a:lnTo>
                  <a:lnTo>
                    <a:pt x="301" y="81"/>
                  </a:lnTo>
                  <a:lnTo>
                    <a:pt x="250" y="61"/>
                  </a:lnTo>
                  <a:lnTo>
                    <a:pt x="214" y="98"/>
                  </a:lnTo>
                  <a:lnTo>
                    <a:pt x="183" y="108"/>
                  </a:lnTo>
                  <a:lnTo>
                    <a:pt x="140" y="159"/>
                  </a:lnTo>
                  <a:lnTo>
                    <a:pt x="77" y="173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197" name="Freeform 118"/>
            <p:cNvSpPr>
              <a:spLocks/>
            </p:cNvSpPr>
            <p:nvPr/>
          </p:nvSpPr>
          <p:spPr bwMode="gray">
            <a:xfrm>
              <a:off x="3436" y="2904"/>
              <a:ext cx="356" cy="491"/>
            </a:xfrm>
            <a:custGeom>
              <a:avLst/>
              <a:gdLst>
                <a:gd name="T0" fmla="*/ 20 w 711"/>
                <a:gd name="T1" fmla="*/ 44 h 982"/>
                <a:gd name="T2" fmla="*/ 7 w 711"/>
                <a:gd name="T3" fmla="*/ 55 h 982"/>
                <a:gd name="T4" fmla="*/ 16 w 711"/>
                <a:gd name="T5" fmla="*/ 68 h 982"/>
                <a:gd name="T6" fmla="*/ 21 w 711"/>
                <a:gd name="T7" fmla="*/ 86 h 982"/>
                <a:gd name="T8" fmla="*/ 14 w 711"/>
                <a:gd name="T9" fmla="*/ 98 h 982"/>
                <a:gd name="T10" fmla="*/ 6 w 711"/>
                <a:gd name="T11" fmla="*/ 104 h 982"/>
                <a:gd name="T12" fmla="*/ 0 w 711"/>
                <a:gd name="T13" fmla="*/ 122 h 982"/>
                <a:gd name="T14" fmla="*/ 13 w 711"/>
                <a:gd name="T15" fmla="*/ 135 h 982"/>
                <a:gd name="T16" fmla="*/ 16 w 711"/>
                <a:gd name="T17" fmla="*/ 156 h 982"/>
                <a:gd name="T18" fmla="*/ 26 w 711"/>
                <a:gd name="T19" fmla="*/ 163 h 982"/>
                <a:gd name="T20" fmla="*/ 30 w 711"/>
                <a:gd name="T21" fmla="*/ 179 h 982"/>
                <a:gd name="T22" fmla="*/ 23 w 711"/>
                <a:gd name="T23" fmla="*/ 196 h 982"/>
                <a:gd name="T24" fmla="*/ 24 w 711"/>
                <a:gd name="T25" fmla="*/ 210 h 982"/>
                <a:gd name="T26" fmla="*/ 32 w 711"/>
                <a:gd name="T27" fmla="*/ 215 h 982"/>
                <a:gd name="T28" fmla="*/ 50 w 711"/>
                <a:gd name="T29" fmla="*/ 209 h 982"/>
                <a:gd name="T30" fmla="*/ 56 w 711"/>
                <a:gd name="T31" fmla="*/ 215 h 982"/>
                <a:gd name="T32" fmla="*/ 47 w 711"/>
                <a:gd name="T33" fmla="*/ 232 h 982"/>
                <a:gd name="T34" fmla="*/ 39 w 711"/>
                <a:gd name="T35" fmla="*/ 241 h 982"/>
                <a:gd name="T36" fmla="*/ 46 w 711"/>
                <a:gd name="T37" fmla="*/ 246 h 982"/>
                <a:gd name="T38" fmla="*/ 82 w 711"/>
                <a:gd name="T39" fmla="*/ 231 h 982"/>
                <a:gd name="T40" fmla="*/ 96 w 711"/>
                <a:gd name="T41" fmla="*/ 238 h 982"/>
                <a:gd name="T42" fmla="*/ 101 w 711"/>
                <a:gd name="T43" fmla="*/ 222 h 982"/>
                <a:gd name="T44" fmla="*/ 100 w 711"/>
                <a:gd name="T45" fmla="*/ 209 h 982"/>
                <a:gd name="T46" fmla="*/ 107 w 711"/>
                <a:gd name="T47" fmla="*/ 182 h 982"/>
                <a:gd name="T48" fmla="*/ 115 w 711"/>
                <a:gd name="T49" fmla="*/ 170 h 982"/>
                <a:gd name="T50" fmla="*/ 115 w 711"/>
                <a:gd name="T51" fmla="*/ 157 h 982"/>
                <a:gd name="T52" fmla="*/ 119 w 711"/>
                <a:gd name="T53" fmla="*/ 151 h 982"/>
                <a:gd name="T54" fmla="*/ 116 w 711"/>
                <a:gd name="T55" fmla="*/ 143 h 982"/>
                <a:gd name="T56" fmla="*/ 117 w 711"/>
                <a:gd name="T57" fmla="*/ 130 h 982"/>
                <a:gd name="T58" fmla="*/ 132 w 711"/>
                <a:gd name="T59" fmla="*/ 124 h 982"/>
                <a:gd name="T60" fmla="*/ 134 w 711"/>
                <a:gd name="T61" fmla="*/ 106 h 982"/>
                <a:gd name="T62" fmla="*/ 135 w 711"/>
                <a:gd name="T63" fmla="*/ 92 h 982"/>
                <a:gd name="T64" fmla="*/ 143 w 711"/>
                <a:gd name="T65" fmla="*/ 87 h 982"/>
                <a:gd name="T66" fmla="*/ 151 w 711"/>
                <a:gd name="T67" fmla="*/ 87 h 982"/>
                <a:gd name="T68" fmla="*/ 164 w 711"/>
                <a:gd name="T69" fmla="*/ 80 h 982"/>
                <a:gd name="T70" fmla="*/ 175 w 711"/>
                <a:gd name="T71" fmla="*/ 75 h 982"/>
                <a:gd name="T72" fmla="*/ 175 w 711"/>
                <a:gd name="T73" fmla="*/ 64 h 982"/>
                <a:gd name="T74" fmla="*/ 178 w 711"/>
                <a:gd name="T75" fmla="*/ 63 h 982"/>
                <a:gd name="T76" fmla="*/ 175 w 711"/>
                <a:gd name="T77" fmla="*/ 49 h 982"/>
                <a:gd name="T78" fmla="*/ 155 w 711"/>
                <a:gd name="T79" fmla="*/ 34 h 982"/>
                <a:gd name="T80" fmla="*/ 160 w 711"/>
                <a:gd name="T81" fmla="*/ 19 h 982"/>
                <a:gd name="T82" fmla="*/ 153 w 711"/>
                <a:gd name="T83" fmla="*/ 15 h 982"/>
                <a:gd name="T84" fmla="*/ 134 w 711"/>
                <a:gd name="T85" fmla="*/ 14 h 982"/>
                <a:gd name="T86" fmla="*/ 127 w 711"/>
                <a:gd name="T87" fmla="*/ 5 h 982"/>
                <a:gd name="T88" fmla="*/ 112 w 711"/>
                <a:gd name="T89" fmla="*/ 21 h 982"/>
                <a:gd name="T90" fmla="*/ 102 w 711"/>
                <a:gd name="T91" fmla="*/ 17 h 982"/>
                <a:gd name="T92" fmla="*/ 110 w 711"/>
                <a:gd name="T93" fmla="*/ 7 h 982"/>
                <a:gd name="T94" fmla="*/ 105 w 711"/>
                <a:gd name="T95" fmla="*/ 0 h 982"/>
                <a:gd name="T96" fmla="*/ 96 w 711"/>
                <a:gd name="T97" fmla="*/ 4 h 982"/>
                <a:gd name="T98" fmla="*/ 87 w 711"/>
                <a:gd name="T99" fmla="*/ 15 h 982"/>
                <a:gd name="T100" fmla="*/ 83 w 711"/>
                <a:gd name="T101" fmla="*/ 14 h 982"/>
                <a:gd name="T102" fmla="*/ 76 w 711"/>
                <a:gd name="T103" fmla="*/ 21 h 982"/>
                <a:gd name="T104" fmla="*/ 63 w 711"/>
                <a:gd name="T105" fmla="*/ 15 h 982"/>
                <a:gd name="T106" fmla="*/ 54 w 711"/>
                <a:gd name="T107" fmla="*/ 25 h 982"/>
                <a:gd name="T108" fmla="*/ 46 w 711"/>
                <a:gd name="T109" fmla="*/ 27 h 982"/>
                <a:gd name="T110" fmla="*/ 35 w 711"/>
                <a:gd name="T111" fmla="*/ 40 h 982"/>
                <a:gd name="T112" fmla="*/ 20 w 711"/>
                <a:gd name="T113" fmla="*/ 44 h 9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982"/>
                <a:gd name="T173" fmla="*/ 711 w 711"/>
                <a:gd name="T174" fmla="*/ 982 h 9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982">
                  <a:moveTo>
                    <a:pt x="77" y="173"/>
                  </a:moveTo>
                  <a:lnTo>
                    <a:pt x="27" y="219"/>
                  </a:lnTo>
                  <a:lnTo>
                    <a:pt x="61" y="270"/>
                  </a:lnTo>
                  <a:lnTo>
                    <a:pt x="81" y="344"/>
                  </a:lnTo>
                  <a:lnTo>
                    <a:pt x="55" y="392"/>
                  </a:lnTo>
                  <a:lnTo>
                    <a:pt x="22" y="415"/>
                  </a:lnTo>
                  <a:lnTo>
                    <a:pt x="0" y="486"/>
                  </a:lnTo>
                  <a:lnTo>
                    <a:pt x="51" y="539"/>
                  </a:lnTo>
                  <a:lnTo>
                    <a:pt x="61" y="624"/>
                  </a:lnTo>
                  <a:lnTo>
                    <a:pt x="102" y="650"/>
                  </a:lnTo>
                  <a:lnTo>
                    <a:pt x="120" y="716"/>
                  </a:lnTo>
                  <a:lnTo>
                    <a:pt x="92" y="783"/>
                  </a:lnTo>
                  <a:lnTo>
                    <a:pt x="96" y="840"/>
                  </a:lnTo>
                  <a:lnTo>
                    <a:pt x="128" y="860"/>
                  </a:lnTo>
                  <a:lnTo>
                    <a:pt x="197" y="833"/>
                  </a:lnTo>
                  <a:lnTo>
                    <a:pt x="224" y="858"/>
                  </a:lnTo>
                  <a:lnTo>
                    <a:pt x="185" y="927"/>
                  </a:lnTo>
                  <a:lnTo>
                    <a:pt x="155" y="961"/>
                  </a:lnTo>
                  <a:lnTo>
                    <a:pt x="183" y="982"/>
                  </a:lnTo>
                  <a:lnTo>
                    <a:pt x="327" y="923"/>
                  </a:lnTo>
                  <a:lnTo>
                    <a:pt x="382" y="949"/>
                  </a:lnTo>
                  <a:lnTo>
                    <a:pt x="403" y="888"/>
                  </a:lnTo>
                  <a:lnTo>
                    <a:pt x="398" y="833"/>
                  </a:lnTo>
                  <a:lnTo>
                    <a:pt x="425" y="726"/>
                  </a:lnTo>
                  <a:lnTo>
                    <a:pt x="459" y="677"/>
                  </a:lnTo>
                  <a:lnTo>
                    <a:pt x="457" y="628"/>
                  </a:lnTo>
                  <a:lnTo>
                    <a:pt x="476" y="604"/>
                  </a:lnTo>
                  <a:lnTo>
                    <a:pt x="462" y="569"/>
                  </a:lnTo>
                  <a:lnTo>
                    <a:pt x="468" y="518"/>
                  </a:lnTo>
                  <a:lnTo>
                    <a:pt x="525" y="496"/>
                  </a:lnTo>
                  <a:lnTo>
                    <a:pt x="535" y="423"/>
                  </a:lnTo>
                  <a:lnTo>
                    <a:pt x="539" y="368"/>
                  </a:lnTo>
                  <a:lnTo>
                    <a:pt x="569" y="346"/>
                  </a:lnTo>
                  <a:lnTo>
                    <a:pt x="602" y="346"/>
                  </a:lnTo>
                  <a:lnTo>
                    <a:pt x="653" y="317"/>
                  </a:lnTo>
                  <a:lnTo>
                    <a:pt x="697" y="297"/>
                  </a:lnTo>
                  <a:lnTo>
                    <a:pt x="697" y="256"/>
                  </a:lnTo>
                  <a:lnTo>
                    <a:pt x="711" y="254"/>
                  </a:lnTo>
                  <a:lnTo>
                    <a:pt x="697" y="193"/>
                  </a:lnTo>
                  <a:lnTo>
                    <a:pt x="620" y="134"/>
                  </a:lnTo>
                  <a:lnTo>
                    <a:pt x="638" y="73"/>
                  </a:lnTo>
                  <a:lnTo>
                    <a:pt x="612" y="57"/>
                  </a:lnTo>
                  <a:lnTo>
                    <a:pt x="535" y="55"/>
                  </a:lnTo>
                  <a:lnTo>
                    <a:pt x="506" y="20"/>
                  </a:lnTo>
                  <a:lnTo>
                    <a:pt x="447" y="81"/>
                  </a:lnTo>
                  <a:lnTo>
                    <a:pt x="407" y="67"/>
                  </a:lnTo>
                  <a:lnTo>
                    <a:pt x="439" y="28"/>
                  </a:lnTo>
                  <a:lnTo>
                    <a:pt x="417" y="0"/>
                  </a:lnTo>
                  <a:lnTo>
                    <a:pt x="384" y="14"/>
                  </a:lnTo>
                  <a:lnTo>
                    <a:pt x="348" y="59"/>
                  </a:lnTo>
                  <a:lnTo>
                    <a:pt x="331" y="55"/>
                  </a:lnTo>
                  <a:lnTo>
                    <a:pt x="301" y="81"/>
                  </a:lnTo>
                  <a:lnTo>
                    <a:pt x="250" y="61"/>
                  </a:lnTo>
                  <a:lnTo>
                    <a:pt x="214" y="98"/>
                  </a:lnTo>
                  <a:lnTo>
                    <a:pt x="183" y="108"/>
                  </a:lnTo>
                  <a:lnTo>
                    <a:pt x="140" y="159"/>
                  </a:lnTo>
                  <a:lnTo>
                    <a:pt x="77" y="173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198" name="Freeform 119"/>
            <p:cNvSpPr>
              <a:spLocks/>
            </p:cNvSpPr>
            <p:nvPr/>
          </p:nvSpPr>
          <p:spPr bwMode="gray">
            <a:xfrm>
              <a:off x="3477" y="2497"/>
              <a:ext cx="361" cy="447"/>
            </a:xfrm>
            <a:custGeom>
              <a:avLst/>
              <a:gdLst>
                <a:gd name="T0" fmla="*/ 19 w 722"/>
                <a:gd name="T1" fmla="*/ 148 h 894"/>
                <a:gd name="T2" fmla="*/ 23 w 722"/>
                <a:gd name="T3" fmla="*/ 155 h 894"/>
                <a:gd name="T4" fmla="*/ 34 w 722"/>
                <a:gd name="T5" fmla="*/ 163 h 894"/>
                <a:gd name="T6" fmla="*/ 42 w 722"/>
                <a:gd name="T7" fmla="*/ 163 h 894"/>
                <a:gd name="T8" fmla="*/ 50 w 722"/>
                <a:gd name="T9" fmla="*/ 168 h 894"/>
                <a:gd name="T10" fmla="*/ 50 w 722"/>
                <a:gd name="T11" fmla="*/ 192 h 894"/>
                <a:gd name="T12" fmla="*/ 58 w 722"/>
                <a:gd name="T13" fmla="*/ 202 h 894"/>
                <a:gd name="T14" fmla="*/ 62 w 722"/>
                <a:gd name="T15" fmla="*/ 217 h 894"/>
                <a:gd name="T16" fmla="*/ 67 w 722"/>
                <a:gd name="T17" fmla="*/ 218 h 894"/>
                <a:gd name="T18" fmla="*/ 76 w 722"/>
                <a:gd name="T19" fmla="*/ 207 h 894"/>
                <a:gd name="T20" fmla="*/ 85 w 722"/>
                <a:gd name="T21" fmla="*/ 204 h 894"/>
                <a:gd name="T22" fmla="*/ 90 w 722"/>
                <a:gd name="T23" fmla="*/ 211 h 894"/>
                <a:gd name="T24" fmla="*/ 82 w 722"/>
                <a:gd name="T25" fmla="*/ 220 h 894"/>
                <a:gd name="T26" fmla="*/ 91 w 722"/>
                <a:gd name="T27" fmla="*/ 224 h 894"/>
                <a:gd name="T28" fmla="*/ 106 w 722"/>
                <a:gd name="T29" fmla="*/ 209 h 894"/>
                <a:gd name="T30" fmla="*/ 113 w 722"/>
                <a:gd name="T31" fmla="*/ 217 h 894"/>
                <a:gd name="T32" fmla="*/ 133 w 722"/>
                <a:gd name="T33" fmla="*/ 218 h 894"/>
                <a:gd name="T34" fmla="*/ 140 w 722"/>
                <a:gd name="T35" fmla="*/ 222 h 894"/>
                <a:gd name="T36" fmla="*/ 154 w 722"/>
                <a:gd name="T37" fmla="*/ 207 h 894"/>
                <a:gd name="T38" fmla="*/ 162 w 722"/>
                <a:gd name="T39" fmla="*/ 188 h 894"/>
                <a:gd name="T40" fmla="*/ 169 w 722"/>
                <a:gd name="T41" fmla="*/ 178 h 894"/>
                <a:gd name="T42" fmla="*/ 176 w 722"/>
                <a:gd name="T43" fmla="*/ 175 h 894"/>
                <a:gd name="T44" fmla="*/ 171 w 722"/>
                <a:gd name="T45" fmla="*/ 164 h 894"/>
                <a:gd name="T46" fmla="*/ 181 w 722"/>
                <a:gd name="T47" fmla="*/ 151 h 894"/>
                <a:gd name="T48" fmla="*/ 180 w 722"/>
                <a:gd name="T49" fmla="*/ 141 h 894"/>
                <a:gd name="T50" fmla="*/ 173 w 722"/>
                <a:gd name="T51" fmla="*/ 142 h 894"/>
                <a:gd name="T52" fmla="*/ 162 w 722"/>
                <a:gd name="T53" fmla="*/ 138 h 894"/>
                <a:gd name="T54" fmla="*/ 150 w 722"/>
                <a:gd name="T55" fmla="*/ 142 h 894"/>
                <a:gd name="T56" fmla="*/ 147 w 722"/>
                <a:gd name="T57" fmla="*/ 127 h 894"/>
                <a:gd name="T58" fmla="*/ 134 w 722"/>
                <a:gd name="T59" fmla="*/ 120 h 894"/>
                <a:gd name="T60" fmla="*/ 131 w 722"/>
                <a:gd name="T61" fmla="*/ 108 h 894"/>
                <a:gd name="T62" fmla="*/ 138 w 722"/>
                <a:gd name="T63" fmla="*/ 97 h 894"/>
                <a:gd name="T64" fmla="*/ 124 w 722"/>
                <a:gd name="T65" fmla="*/ 83 h 894"/>
                <a:gd name="T66" fmla="*/ 108 w 722"/>
                <a:gd name="T67" fmla="*/ 63 h 894"/>
                <a:gd name="T68" fmla="*/ 109 w 722"/>
                <a:gd name="T69" fmla="*/ 47 h 894"/>
                <a:gd name="T70" fmla="*/ 101 w 722"/>
                <a:gd name="T71" fmla="*/ 42 h 894"/>
                <a:gd name="T72" fmla="*/ 93 w 722"/>
                <a:gd name="T73" fmla="*/ 44 h 894"/>
                <a:gd name="T74" fmla="*/ 90 w 722"/>
                <a:gd name="T75" fmla="*/ 35 h 894"/>
                <a:gd name="T76" fmla="*/ 73 w 722"/>
                <a:gd name="T77" fmla="*/ 34 h 894"/>
                <a:gd name="T78" fmla="*/ 77 w 722"/>
                <a:gd name="T79" fmla="*/ 12 h 894"/>
                <a:gd name="T80" fmla="*/ 69 w 722"/>
                <a:gd name="T81" fmla="*/ 15 h 894"/>
                <a:gd name="T82" fmla="*/ 53 w 722"/>
                <a:gd name="T83" fmla="*/ 0 h 894"/>
                <a:gd name="T84" fmla="*/ 45 w 722"/>
                <a:gd name="T85" fmla="*/ 4 h 894"/>
                <a:gd name="T86" fmla="*/ 40 w 722"/>
                <a:gd name="T87" fmla="*/ 16 h 894"/>
                <a:gd name="T88" fmla="*/ 35 w 722"/>
                <a:gd name="T89" fmla="*/ 17 h 894"/>
                <a:gd name="T90" fmla="*/ 38 w 722"/>
                <a:gd name="T91" fmla="*/ 26 h 894"/>
                <a:gd name="T92" fmla="*/ 51 w 722"/>
                <a:gd name="T93" fmla="*/ 30 h 894"/>
                <a:gd name="T94" fmla="*/ 55 w 722"/>
                <a:gd name="T95" fmla="*/ 46 h 894"/>
                <a:gd name="T96" fmla="*/ 42 w 722"/>
                <a:gd name="T97" fmla="*/ 54 h 894"/>
                <a:gd name="T98" fmla="*/ 28 w 722"/>
                <a:gd name="T99" fmla="*/ 42 h 894"/>
                <a:gd name="T100" fmla="*/ 17 w 722"/>
                <a:gd name="T101" fmla="*/ 49 h 894"/>
                <a:gd name="T102" fmla="*/ 22 w 722"/>
                <a:gd name="T103" fmla="*/ 62 h 894"/>
                <a:gd name="T104" fmla="*/ 12 w 722"/>
                <a:gd name="T105" fmla="*/ 71 h 894"/>
                <a:gd name="T106" fmla="*/ 13 w 722"/>
                <a:gd name="T107" fmla="*/ 84 h 894"/>
                <a:gd name="T108" fmla="*/ 0 w 722"/>
                <a:gd name="T109" fmla="*/ 88 h 894"/>
                <a:gd name="T110" fmla="*/ 11 w 722"/>
                <a:gd name="T111" fmla="*/ 96 h 894"/>
                <a:gd name="T112" fmla="*/ 24 w 722"/>
                <a:gd name="T113" fmla="*/ 112 h 894"/>
                <a:gd name="T114" fmla="*/ 40 w 722"/>
                <a:gd name="T115" fmla="*/ 103 h 894"/>
                <a:gd name="T116" fmla="*/ 44 w 722"/>
                <a:gd name="T117" fmla="*/ 118 h 894"/>
                <a:gd name="T118" fmla="*/ 43 w 722"/>
                <a:gd name="T119" fmla="*/ 134 h 894"/>
                <a:gd name="T120" fmla="*/ 24 w 722"/>
                <a:gd name="T121" fmla="*/ 144 h 894"/>
                <a:gd name="T122" fmla="*/ 19 w 722"/>
                <a:gd name="T123" fmla="*/ 148 h 8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22"/>
                <a:gd name="T187" fmla="*/ 0 h 894"/>
                <a:gd name="T188" fmla="*/ 722 w 722"/>
                <a:gd name="T189" fmla="*/ 894 h 8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22" h="894">
                  <a:moveTo>
                    <a:pt x="74" y="591"/>
                  </a:moveTo>
                  <a:lnTo>
                    <a:pt x="94" y="620"/>
                  </a:lnTo>
                  <a:lnTo>
                    <a:pt x="133" y="652"/>
                  </a:lnTo>
                  <a:lnTo>
                    <a:pt x="165" y="650"/>
                  </a:lnTo>
                  <a:lnTo>
                    <a:pt x="202" y="669"/>
                  </a:lnTo>
                  <a:lnTo>
                    <a:pt x="202" y="766"/>
                  </a:lnTo>
                  <a:lnTo>
                    <a:pt x="234" y="807"/>
                  </a:lnTo>
                  <a:lnTo>
                    <a:pt x="250" y="868"/>
                  </a:lnTo>
                  <a:lnTo>
                    <a:pt x="267" y="872"/>
                  </a:lnTo>
                  <a:lnTo>
                    <a:pt x="303" y="827"/>
                  </a:lnTo>
                  <a:lnTo>
                    <a:pt x="338" y="815"/>
                  </a:lnTo>
                  <a:lnTo>
                    <a:pt x="358" y="841"/>
                  </a:lnTo>
                  <a:lnTo>
                    <a:pt x="326" y="878"/>
                  </a:lnTo>
                  <a:lnTo>
                    <a:pt x="366" y="894"/>
                  </a:lnTo>
                  <a:lnTo>
                    <a:pt x="425" y="833"/>
                  </a:lnTo>
                  <a:lnTo>
                    <a:pt x="454" y="868"/>
                  </a:lnTo>
                  <a:lnTo>
                    <a:pt x="531" y="870"/>
                  </a:lnTo>
                  <a:lnTo>
                    <a:pt x="557" y="886"/>
                  </a:lnTo>
                  <a:lnTo>
                    <a:pt x="616" y="825"/>
                  </a:lnTo>
                  <a:lnTo>
                    <a:pt x="645" y="752"/>
                  </a:lnTo>
                  <a:lnTo>
                    <a:pt x="673" y="709"/>
                  </a:lnTo>
                  <a:lnTo>
                    <a:pt x="704" y="697"/>
                  </a:lnTo>
                  <a:lnTo>
                    <a:pt x="683" y="654"/>
                  </a:lnTo>
                  <a:lnTo>
                    <a:pt x="722" y="604"/>
                  </a:lnTo>
                  <a:lnTo>
                    <a:pt x="720" y="563"/>
                  </a:lnTo>
                  <a:lnTo>
                    <a:pt x="689" y="567"/>
                  </a:lnTo>
                  <a:lnTo>
                    <a:pt x="647" y="551"/>
                  </a:lnTo>
                  <a:lnTo>
                    <a:pt x="598" y="567"/>
                  </a:lnTo>
                  <a:lnTo>
                    <a:pt x="588" y="508"/>
                  </a:lnTo>
                  <a:lnTo>
                    <a:pt x="533" y="482"/>
                  </a:lnTo>
                  <a:lnTo>
                    <a:pt x="521" y="429"/>
                  </a:lnTo>
                  <a:lnTo>
                    <a:pt x="549" y="386"/>
                  </a:lnTo>
                  <a:lnTo>
                    <a:pt x="496" y="331"/>
                  </a:lnTo>
                  <a:lnTo>
                    <a:pt x="431" y="252"/>
                  </a:lnTo>
                  <a:lnTo>
                    <a:pt x="435" y="185"/>
                  </a:lnTo>
                  <a:lnTo>
                    <a:pt x="403" y="166"/>
                  </a:lnTo>
                  <a:lnTo>
                    <a:pt x="374" y="173"/>
                  </a:lnTo>
                  <a:lnTo>
                    <a:pt x="358" y="138"/>
                  </a:lnTo>
                  <a:lnTo>
                    <a:pt x="291" y="136"/>
                  </a:lnTo>
                  <a:lnTo>
                    <a:pt x="305" y="47"/>
                  </a:lnTo>
                  <a:lnTo>
                    <a:pt x="273" y="61"/>
                  </a:lnTo>
                  <a:lnTo>
                    <a:pt x="214" y="0"/>
                  </a:lnTo>
                  <a:lnTo>
                    <a:pt x="177" y="16"/>
                  </a:lnTo>
                  <a:lnTo>
                    <a:pt x="157" y="63"/>
                  </a:lnTo>
                  <a:lnTo>
                    <a:pt x="137" y="67"/>
                  </a:lnTo>
                  <a:lnTo>
                    <a:pt x="149" y="101"/>
                  </a:lnTo>
                  <a:lnTo>
                    <a:pt x="204" y="122"/>
                  </a:lnTo>
                  <a:lnTo>
                    <a:pt x="222" y="183"/>
                  </a:lnTo>
                  <a:lnTo>
                    <a:pt x="167" y="215"/>
                  </a:lnTo>
                  <a:lnTo>
                    <a:pt x="114" y="166"/>
                  </a:lnTo>
                  <a:lnTo>
                    <a:pt x="67" y="195"/>
                  </a:lnTo>
                  <a:lnTo>
                    <a:pt x="86" y="250"/>
                  </a:lnTo>
                  <a:lnTo>
                    <a:pt x="49" y="282"/>
                  </a:lnTo>
                  <a:lnTo>
                    <a:pt x="53" y="335"/>
                  </a:lnTo>
                  <a:lnTo>
                    <a:pt x="0" y="349"/>
                  </a:lnTo>
                  <a:lnTo>
                    <a:pt x="43" y="384"/>
                  </a:lnTo>
                  <a:lnTo>
                    <a:pt x="98" y="447"/>
                  </a:lnTo>
                  <a:lnTo>
                    <a:pt x="157" y="410"/>
                  </a:lnTo>
                  <a:lnTo>
                    <a:pt x="175" y="473"/>
                  </a:lnTo>
                  <a:lnTo>
                    <a:pt x="171" y="536"/>
                  </a:lnTo>
                  <a:lnTo>
                    <a:pt x="96" y="575"/>
                  </a:lnTo>
                  <a:lnTo>
                    <a:pt x="74" y="591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199" name="Freeform 120"/>
            <p:cNvSpPr>
              <a:spLocks/>
            </p:cNvSpPr>
            <p:nvPr/>
          </p:nvSpPr>
          <p:spPr bwMode="gray">
            <a:xfrm>
              <a:off x="3477" y="2497"/>
              <a:ext cx="361" cy="447"/>
            </a:xfrm>
            <a:custGeom>
              <a:avLst/>
              <a:gdLst>
                <a:gd name="T0" fmla="*/ 19 w 722"/>
                <a:gd name="T1" fmla="*/ 148 h 894"/>
                <a:gd name="T2" fmla="*/ 23 w 722"/>
                <a:gd name="T3" fmla="*/ 155 h 894"/>
                <a:gd name="T4" fmla="*/ 34 w 722"/>
                <a:gd name="T5" fmla="*/ 163 h 894"/>
                <a:gd name="T6" fmla="*/ 42 w 722"/>
                <a:gd name="T7" fmla="*/ 163 h 894"/>
                <a:gd name="T8" fmla="*/ 50 w 722"/>
                <a:gd name="T9" fmla="*/ 168 h 894"/>
                <a:gd name="T10" fmla="*/ 50 w 722"/>
                <a:gd name="T11" fmla="*/ 192 h 894"/>
                <a:gd name="T12" fmla="*/ 58 w 722"/>
                <a:gd name="T13" fmla="*/ 202 h 894"/>
                <a:gd name="T14" fmla="*/ 62 w 722"/>
                <a:gd name="T15" fmla="*/ 217 h 894"/>
                <a:gd name="T16" fmla="*/ 67 w 722"/>
                <a:gd name="T17" fmla="*/ 218 h 894"/>
                <a:gd name="T18" fmla="*/ 76 w 722"/>
                <a:gd name="T19" fmla="*/ 207 h 894"/>
                <a:gd name="T20" fmla="*/ 85 w 722"/>
                <a:gd name="T21" fmla="*/ 204 h 894"/>
                <a:gd name="T22" fmla="*/ 90 w 722"/>
                <a:gd name="T23" fmla="*/ 211 h 894"/>
                <a:gd name="T24" fmla="*/ 82 w 722"/>
                <a:gd name="T25" fmla="*/ 220 h 894"/>
                <a:gd name="T26" fmla="*/ 91 w 722"/>
                <a:gd name="T27" fmla="*/ 224 h 894"/>
                <a:gd name="T28" fmla="*/ 106 w 722"/>
                <a:gd name="T29" fmla="*/ 209 h 894"/>
                <a:gd name="T30" fmla="*/ 113 w 722"/>
                <a:gd name="T31" fmla="*/ 217 h 894"/>
                <a:gd name="T32" fmla="*/ 133 w 722"/>
                <a:gd name="T33" fmla="*/ 218 h 894"/>
                <a:gd name="T34" fmla="*/ 140 w 722"/>
                <a:gd name="T35" fmla="*/ 222 h 894"/>
                <a:gd name="T36" fmla="*/ 154 w 722"/>
                <a:gd name="T37" fmla="*/ 207 h 894"/>
                <a:gd name="T38" fmla="*/ 162 w 722"/>
                <a:gd name="T39" fmla="*/ 188 h 894"/>
                <a:gd name="T40" fmla="*/ 169 w 722"/>
                <a:gd name="T41" fmla="*/ 178 h 894"/>
                <a:gd name="T42" fmla="*/ 176 w 722"/>
                <a:gd name="T43" fmla="*/ 175 h 894"/>
                <a:gd name="T44" fmla="*/ 171 w 722"/>
                <a:gd name="T45" fmla="*/ 164 h 894"/>
                <a:gd name="T46" fmla="*/ 181 w 722"/>
                <a:gd name="T47" fmla="*/ 151 h 894"/>
                <a:gd name="T48" fmla="*/ 180 w 722"/>
                <a:gd name="T49" fmla="*/ 141 h 894"/>
                <a:gd name="T50" fmla="*/ 173 w 722"/>
                <a:gd name="T51" fmla="*/ 142 h 894"/>
                <a:gd name="T52" fmla="*/ 162 w 722"/>
                <a:gd name="T53" fmla="*/ 138 h 894"/>
                <a:gd name="T54" fmla="*/ 150 w 722"/>
                <a:gd name="T55" fmla="*/ 142 h 894"/>
                <a:gd name="T56" fmla="*/ 147 w 722"/>
                <a:gd name="T57" fmla="*/ 127 h 894"/>
                <a:gd name="T58" fmla="*/ 134 w 722"/>
                <a:gd name="T59" fmla="*/ 120 h 894"/>
                <a:gd name="T60" fmla="*/ 131 w 722"/>
                <a:gd name="T61" fmla="*/ 108 h 894"/>
                <a:gd name="T62" fmla="*/ 138 w 722"/>
                <a:gd name="T63" fmla="*/ 97 h 894"/>
                <a:gd name="T64" fmla="*/ 124 w 722"/>
                <a:gd name="T65" fmla="*/ 83 h 894"/>
                <a:gd name="T66" fmla="*/ 108 w 722"/>
                <a:gd name="T67" fmla="*/ 63 h 894"/>
                <a:gd name="T68" fmla="*/ 109 w 722"/>
                <a:gd name="T69" fmla="*/ 47 h 894"/>
                <a:gd name="T70" fmla="*/ 101 w 722"/>
                <a:gd name="T71" fmla="*/ 42 h 894"/>
                <a:gd name="T72" fmla="*/ 93 w 722"/>
                <a:gd name="T73" fmla="*/ 44 h 894"/>
                <a:gd name="T74" fmla="*/ 90 w 722"/>
                <a:gd name="T75" fmla="*/ 35 h 894"/>
                <a:gd name="T76" fmla="*/ 73 w 722"/>
                <a:gd name="T77" fmla="*/ 34 h 894"/>
                <a:gd name="T78" fmla="*/ 77 w 722"/>
                <a:gd name="T79" fmla="*/ 12 h 894"/>
                <a:gd name="T80" fmla="*/ 69 w 722"/>
                <a:gd name="T81" fmla="*/ 15 h 894"/>
                <a:gd name="T82" fmla="*/ 53 w 722"/>
                <a:gd name="T83" fmla="*/ 0 h 894"/>
                <a:gd name="T84" fmla="*/ 45 w 722"/>
                <a:gd name="T85" fmla="*/ 4 h 894"/>
                <a:gd name="T86" fmla="*/ 40 w 722"/>
                <a:gd name="T87" fmla="*/ 16 h 894"/>
                <a:gd name="T88" fmla="*/ 35 w 722"/>
                <a:gd name="T89" fmla="*/ 17 h 894"/>
                <a:gd name="T90" fmla="*/ 38 w 722"/>
                <a:gd name="T91" fmla="*/ 26 h 894"/>
                <a:gd name="T92" fmla="*/ 51 w 722"/>
                <a:gd name="T93" fmla="*/ 30 h 894"/>
                <a:gd name="T94" fmla="*/ 55 w 722"/>
                <a:gd name="T95" fmla="*/ 46 h 894"/>
                <a:gd name="T96" fmla="*/ 42 w 722"/>
                <a:gd name="T97" fmla="*/ 54 h 894"/>
                <a:gd name="T98" fmla="*/ 28 w 722"/>
                <a:gd name="T99" fmla="*/ 42 h 894"/>
                <a:gd name="T100" fmla="*/ 17 w 722"/>
                <a:gd name="T101" fmla="*/ 49 h 894"/>
                <a:gd name="T102" fmla="*/ 22 w 722"/>
                <a:gd name="T103" fmla="*/ 62 h 894"/>
                <a:gd name="T104" fmla="*/ 12 w 722"/>
                <a:gd name="T105" fmla="*/ 71 h 894"/>
                <a:gd name="T106" fmla="*/ 13 w 722"/>
                <a:gd name="T107" fmla="*/ 84 h 894"/>
                <a:gd name="T108" fmla="*/ 0 w 722"/>
                <a:gd name="T109" fmla="*/ 88 h 894"/>
                <a:gd name="T110" fmla="*/ 11 w 722"/>
                <a:gd name="T111" fmla="*/ 96 h 894"/>
                <a:gd name="T112" fmla="*/ 24 w 722"/>
                <a:gd name="T113" fmla="*/ 112 h 894"/>
                <a:gd name="T114" fmla="*/ 40 w 722"/>
                <a:gd name="T115" fmla="*/ 103 h 894"/>
                <a:gd name="T116" fmla="*/ 44 w 722"/>
                <a:gd name="T117" fmla="*/ 118 h 894"/>
                <a:gd name="T118" fmla="*/ 43 w 722"/>
                <a:gd name="T119" fmla="*/ 134 h 894"/>
                <a:gd name="T120" fmla="*/ 24 w 722"/>
                <a:gd name="T121" fmla="*/ 144 h 894"/>
                <a:gd name="T122" fmla="*/ 19 w 722"/>
                <a:gd name="T123" fmla="*/ 148 h 8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22"/>
                <a:gd name="T187" fmla="*/ 0 h 894"/>
                <a:gd name="T188" fmla="*/ 722 w 722"/>
                <a:gd name="T189" fmla="*/ 894 h 8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22" h="894">
                  <a:moveTo>
                    <a:pt x="74" y="591"/>
                  </a:moveTo>
                  <a:lnTo>
                    <a:pt x="94" y="620"/>
                  </a:lnTo>
                  <a:lnTo>
                    <a:pt x="133" y="652"/>
                  </a:lnTo>
                  <a:lnTo>
                    <a:pt x="165" y="650"/>
                  </a:lnTo>
                  <a:lnTo>
                    <a:pt x="202" y="669"/>
                  </a:lnTo>
                  <a:lnTo>
                    <a:pt x="202" y="766"/>
                  </a:lnTo>
                  <a:lnTo>
                    <a:pt x="234" y="807"/>
                  </a:lnTo>
                  <a:lnTo>
                    <a:pt x="250" y="868"/>
                  </a:lnTo>
                  <a:lnTo>
                    <a:pt x="267" y="872"/>
                  </a:lnTo>
                  <a:lnTo>
                    <a:pt x="303" y="827"/>
                  </a:lnTo>
                  <a:lnTo>
                    <a:pt x="338" y="815"/>
                  </a:lnTo>
                  <a:lnTo>
                    <a:pt x="358" y="841"/>
                  </a:lnTo>
                  <a:lnTo>
                    <a:pt x="326" y="878"/>
                  </a:lnTo>
                  <a:lnTo>
                    <a:pt x="366" y="894"/>
                  </a:lnTo>
                  <a:lnTo>
                    <a:pt x="425" y="833"/>
                  </a:lnTo>
                  <a:lnTo>
                    <a:pt x="454" y="868"/>
                  </a:lnTo>
                  <a:lnTo>
                    <a:pt x="531" y="870"/>
                  </a:lnTo>
                  <a:lnTo>
                    <a:pt x="557" y="886"/>
                  </a:lnTo>
                  <a:lnTo>
                    <a:pt x="616" y="825"/>
                  </a:lnTo>
                  <a:lnTo>
                    <a:pt x="645" y="752"/>
                  </a:lnTo>
                  <a:lnTo>
                    <a:pt x="673" y="709"/>
                  </a:lnTo>
                  <a:lnTo>
                    <a:pt x="704" y="697"/>
                  </a:lnTo>
                  <a:lnTo>
                    <a:pt x="683" y="654"/>
                  </a:lnTo>
                  <a:lnTo>
                    <a:pt x="722" y="604"/>
                  </a:lnTo>
                  <a:lnTo>
                    <a:pt x="720" y="563"/>
                  </a:lnTo>
                  <a:lnTo>
                    <a:pt x="689" y="567"/>
                  </a:lnTo>
                  <a:lnTo>
                    <a:pt x="647" y="551"/>
                  </a:lnTo>
                  <a:lnTo>
                    <a:pt x="598" y="567"/>
                  </a:lnTo>
                  <a:lnTo>
                    <a:pt x="588" y="508"/>
                  </a:lnTo>
                  <a:lnTo>
                    <a:pt x="533" y="482"/>
                  </a:lnTo>
                  <a:lnTo>
                    <a:pt x="521" y="429"/>
                  </a:lnTo>
                  <a:lnTo>
                    <a:pt x="549" y="386"/>
                  </a:lnTo>
                  <a:lnTo>
                    <a:pt x="496" y="331"/>
                  </a:lnTo>
                  <a:lnTo>
                    <a:pt x="431" y="252"/>
                  </a:lnTo>
                  <a:lnTo>
                    <a:pt x="435" y="185"/>
                  </a:lnTo>
                  <a:lnTo>
                    <a:pt x="403" y="166"/>
                  </a:lnTo>
                  <a:lnTo>
                    <a:pt x="374" y="173"/>
                  </a:lnTo>
                  <a:lnTo>
                    <a:pt x="358" y="138"/>
                  </a:lnTo>
                  <a:lnTo>
                    <a:pt x="291" y="136"/>
                  </a:lnTo>
                  <a:lnTo>
                    <a:pt x="305" y="47"/>
                  </a:lnTo>
                  <a:lnTo>
                    <a:pt x="273" y="61"/>
                  </a:lnTo>
                  <a:lnTo>
                    <a:pt x="214" y="0"/>
                  </a:lnTo>
                  <a:lnTo>
                    <a:pt x="177" y="16"/>
                  </a:lnTo>
                  <a:lnTo>
                    <a:pt x="157" y="63"/>
                  </a:lnTo>
                  <a:lnTo>
                    <a:pt x="137" y="67"/>
                  </a:lnTo>
                  <a:lnTo>
                    <a:pt x="149" y="101"/>
                  </a:lnTo>
                  <a:lnTo>
                    <a:pt x="204" y="122"/>
                  </a:lnTo>
                  <a:lnTo>
                    <a:pt x="222" y="183"/>
                  </a:lnTo>
                  <a:lnTo>
                    <a:pt x="167" y="215"/>
                  </a:lnTo>
                  <a:lnTo>
                    <a:pt x="114" y="166"/>
                  </a:lnTo>
                  <a:lnTo>
                    <a:pt x="67" y="195"/>
                  </a:lnTo>
                  <a:lnTo>
                    <a:pt x="86" y="250"/>
                  </a:lnTo>
                  <a:lnTo>
                    <a:pt x="49" y="282"/>
                  </a:lnTo>
                  <a:lnTo>
                    <a:pt x="53" y="335"/>
                  </a:lnTo>
                  <a:lnTo>
                    <a:pt x="0" y="349"/>
                  </a:lnTo>
                  <a:lnTo>
                    <a:pt x="43" y="384"/>
                  </a:lnTo>
                  <a:lnTo>
                    <a:pt x="98" y="447"/>
                  </a:lnTo>
                  <a:lnTo>
                    <a:pt x="157" y="410"/>
                  </a:lnTo>
                  <a:lnTo>
                    <a:pt x="175" y="473"/>
                  </a:lnTo>
                  <a:lnTo>
                    <a:pt x="171" y="536"/>
                  </a:lnTo>
                  <a:lnTo>
                    <a:pt x="96" y="575"/>
                  </a:lnTo>
                  <a:lnTo>
                    <a:pt x="74" y="591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200" name="Freeform 121"/>
            <p:cNvSpPr>
              <a:spLocks/>
            </p:cNvSpPr>
            <p:nvPr/>
          </p:nvSpPr>
          <p:spPr bwMode="gray">
            <a:xfrm>
              <a:off x="3034" y="2686"/>
              <a:ext cx="568" cy="356"/>
            </a:xfrm>
            <a:custGeom>
              <a:avLst/>
              <a:gdLst>
                <a:gd name="T0" fmla="*/ 40 w 1136"/>
                <a:gd name="T1" fmla="*/ 51 h 713"/>
                <a:gd name="T2" fmla="*/ 52 w 1136"/>
                <a:gd name="T3" fmla="*/ 64 h 713"/>
                <a:gd name="T4" fmla="*/ 58 w 1136"/>
                <a:gd name="T5" fmla="*/ 104 h 713"/>
                <a:gd name="T6" fmla="*/ 35 w 1136"/>
                <a:gd name="T7" fmla="*/ 118 h 713"/>
                <a:gd name="T8" fmla="*/ 0 w 1136"/>
                <a:gd name="T9" fmla="*/ 129 h 713"/>
                <a:gd name="T10" fmla="*/ 20 w 1136"/>
                <a:gd name="T11" fmla="*/ 167 h 713"/>
                <a:gd name="T12" fmla="*/ 40 w 1136"/>
                <a:gd name="T13" fmla="*/ 162 h 713"/>
                <a:gd name="T14" fmla="*/ 80 w 1136"/>
                <a:gd name="T15" fmla="*/ 153 h 713"/>
                <a:gd name="T16" fmla="*/ 76 w 1136"/>
                <a:gd name="T17" fmla="*/ 136 h 713"/>
                <a:gd name="T18" fmla="*/ 115 w 1136"/>
                <a:gd name="T19" fmla="*/ 138 h 713"/>
                <a:gd name="T20" fmla="*/ 147 w 1136"/>
                <a:gd name="T21" fmla="*/ 149 h 713"/>
                <a:gd name="T22" fmla="*/ 170 w 1136"/>
                <a:gd name="T23" fmla="*/ 142 h 713"/>
                <a:gd name="T24" fmla="*/ 189 w 1136"/>
                <a:gd name="T25" fmla="*/ 138 h 713"/>
                <a:gd name="T26" fmla="*/ 196 w 1136"/>
                <a:gd name="T27" fmla="*/ 160 h 713"/>
                <a:gd name="T28" fmla="*/ 221 w 1136"/>
                <a:gd name="T29" fmla="*/ 152 h 713"/>
                <a:gd name="T30" fmla="*/ 247 w 1136"/>
                <a:gd name="T31" fmla="*/ 135 h 713"/>
                <a:gd name="T32" fmla="*/ 264 w 1136"/>
                <a:gd name="T33" fmla="*/ 124 h 713"/>
                <a:gd name="T34" fmla="*/ 284 w 1136"/>
                <a:gd name="T35" fmla="*/ 122 h 713"/>
                <a:gd name="T36" fmla="*/ 272 w 1136"/>
                <a:gd name="T37" fmla="*/ 97 h 713"/>
                <a:gd name="T38" fmla="*/ 263 w 1136"/>
                <a:gd name="T39" fmla="*/ 68 h 713"/>
                <a:gd name="T40" fmla="*/ 245 w 1136"/>
                <a:gd name="T41" fmla="*/ 60 h 713"/>
                <a:gd name="T42" fmla="*/ 225 w 1136"/>
                <a:gd name="T43" fmla="*/ 59 h 713"/>
                <a:gd name="T44" fmla="*/ 196 w 1136"/>
                <a:gd name="T45" fmla="*/ 50 h 713"/>
                <a:gd name="T46" fmla="*/ 186 w 1136"/>
                <a:gd name="T47" fmla="*/ 24 h 713"/>
                <a:gd name="T48" fmla="*/ 157 w 1136"/>
                <a:gd name="T49" fmla="*/ 26 h 713"/>
                <a:gd name="T50" fmla="*/ 107 w 1136"/>
                <a:gd name="T51" fmla="*/ 21 h 713"/>
                <a:gd name="T52" fmla="*/ 71 w 1136"/>
                <a:gd name="T53" fmla="*/ 6 h 713"/>
                <a:gd name="T54" fmla="*/ 50 w 1136"/>
                <a:gd name="T55" fmla="*/ 4 h 713"/>
                <a:gd name="T56" fmla="*/ 43 w 1136"/>
                <a:gd name="T57" fmla="*/ 2 h 713"/>
                <a:gd name="T58" fmla="*/ 35 w 1136"/>
                <a:gd name="T59" fmla="*/ 1 h 713"/>
                <a:gd name="T60" fmla="*/ 34 w 1136"/>
                <a:gd name="T61" fmla="*/ 2 h 713"/>
                <a:gd name="T62" fmla="*/ 31 w 1136"/>
                <a:gd name="T63" fmla="*/ 7 h 713"/>
                <a:gd name="T64" fmla="*/ 29 w 1136"/>
                <a:gd name="T65" fmla="*/ 9 h 713"/>
                <a:gd name="T66" fmla="*/ 54 w 1136"/>
                <a:gd name="T67" fmla="*/ 24 h 713"/>
                <a:gd name="T68" fmla="*/ 33 w 1136"/>
                <a:gd name="T69" fmla="*/ 42 h 7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6"/>
                <a:gd name="T106" fmla="*/ 0 h 713"/>
                <a:gd name="T107" fmla="*/ 1136 w 1136"/>
                <a:gd name="T108" fmla="*/ 713 h 7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6" h="713">
                  <a:moveTo>
                    <a:pt x="130" y="169"/>
                  </a:moveTo>
                  <a:lnTo>
                    <a:pt x="159" y="205"/>
                  </a:lnTo>
                  <a:lnTo>
                    <a:pt x="157" y="258"/>
                  </a:lnTo>
                  <a:lnTo>
                    <a:pt x="208" y="256"/>
                  </a:lnTo>
                  <a:lnTo>
                    <a:pt x="236" y="331"/>
                  </a:lnTo>
                  <a:lnTo>
                    <a:pt x="234" y="417"/>
                  </a:lnTo>
                  <a:lnTo>
                    <a:pt x="183" y="425"/>
                  </a:lnTo>
                  <a:lnTo>
                    <a:pt x="140" y="474"/>
                  </a:lnTo>
                  <a:lnTo>
                    <a:pt x="33" y="482"/>
                  </a:lnTo>
                  <a:lnTo>
                    <a:pt x="0" y="516"/>
                  </a:lnTo>
                  <a:lnTo>
                    <a:pt x="23" y="591"/>
                  </a:lnTo>
                  <a:lnTo>
                    <a:pt x="82" y="671"/>
                  </a:lnTo>
                  <a:lnTo>
                    <a:pt x="134" y="713"/>
                  </a:lnTo>
                  <a:lnTo>
                    <a:pt x="161" y="648"/>
                  </a:lnTo>
                  <a:lnTo>
                    <a:pt x="220" y="596"/>
                  </a:lnTo>
                  <a:lnTo>
                    <a:pt x="319" y="612"/>
                  </a:lnTo>
                  <a:lnTo>
                    <a:pt x="332" y="585"/>
                  </a:lnTo>
                  <a:lnTo>
                    <a:pt x="303" y="545"/>
                  </a:lnTo>
                  <a:lnTo>
                    <a:pt x="372" y="528"/>
                  </a:lnTo>
                  <a:lnTo>
                    <a:pt x="460" y="555"/>
                  </a:lnTo>
                  <a:lnTo>
                    <a:pt x="531" y="559"/>
                  </a:lnTo>
                  <a:lnTo>
                    <a:pt x="588" y="598"/>
                  </a:lnTo>
                  <a:lnTo>
                    <a:pt x="649" y="563"/>
                  </a:lnTo>
                  <a:lnTo>
                    <a:pt x="681" y="569"/>
                  </a:lnTo>
                  <a:lnTo>
                    <a:pt x="687" y="600"/>
                  </a:lnTo>
                  <a:lnTo>
                    <a:pt x="758" y="553"/>
                  </a:lnTo>
                  <a:lnTo>
                    <a:pt x="791" y="587"/>
                  </a:lnTo>
                  <a:lnTo>
                    <a:pt x="785" y="640"/>
                  </a:lnTo>
                  <a:lnTo>
                    <a:pt x="832" y="654"/>
                  </a:lnTo>
                  <a:lnTo>
                    <a:pt x="884" y="608"/>
                  </a:lnTo>
                  <a:lnTo>
                    <a:pt x="947" y="594"/>
                  </a:lnTo>
                  <a:lnTo>
                    <a:pt x="988" y="543"/>
                  </a:lnTo>
                  <a:lnTo>
                    <a:pt x="1019" y="533"/>
                  </a:lnTo>
                  <a:lnTo>
                    <a:pt x="1055" y="496"/>
                  </a:lnTo>
                  <a:lnTo>
                    <a:pt x="1108" y="516"/>
                  </a:lnTo>
                  <a:lnTo>
                    <a:pt x="1136" y="490"/>
                  </a:lnTo>
                  <a:lnTo>
                    <a:pt x="1122" y="431"/>
                  </a:lnTo>
                  <a:lnTo>
                    <a:pt x="1088" y="388"/>
                  </a:lnTo>
                  <a:lnTo>
                    <a:pt x="1088" y="291"/>
                  </a:lnTo>
                  <a:lnTo>
                    <a:pt x="1051" y="272"/>
                  </a:lnTo>
                  <a:lnTo>
                    <a:pt x="1019" y="274"/>
                  </a:lnTo>
                  <a:lnTo>
                    <a:pt x="980" y="242"/>
                  </a:lnTo>
                  <a:lnTo>
                    <a:pt x="960" y="213"/>
                  </a:lnTo>
                  <a:lnTo>
                    <a:pt x="901" y="236"/>
                  </a:lnTo>
                  <a:lnTo>
                    <a:pt x="836" y="187"/>
                  </a:lnTo>
                  <a:lnTo>
                    <a:pt x="783" y="203"/>
                  </a:lnTo>
                  <a:lnTo>
                    <a:pt x="748" y="160"/>
                  </a:lnTo>
                  <a:lnTo>
                    <a:pt x="744" y="98"/>
                  </a:lnTo>
                  <a:lnTo>
                    <a:pt x="677" y="126"/>
                  </a:lnTo>
                  <a:lnTo>
                    <a:pt x="628" y="106"/>
                  </a:lnTo>
                  <a:lnTo>
                    <a:pt x="514" y="124"/>
                  </a:lnTo>
                  <a:lnTo>
                    <a:pt x="427" y="87"/>
                  </a:lnTo>
                  <a:lnTo>
                    <a:pt x="329" y="0"/>
                  </a:lnTo>
                  <a:lnTo>
                    <a:pt x="283" y="24"/>
                  </a:lnTo>
                  <a:lnTo>
                    <a:pt x="205" y="18"/>
                  </a:lnTo>
                  <a:lnTo>
                    <a:pt x="201" y="16"/>
                  </a:lnTo>
                  <a:lnTo>
                    <a:pt x="187" y="14"/>
                  </a:lnTo>
                  <a:lnTo>
                    <a:pt x="171" y="10"/>
                  </a:lnTo>
                  <a:lnTo>
                    <a:pt x="153" y="6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0" y="18"/>
                  </a:lnTo>
                  <a:lnTo>
                    <a:pt x="124" y="28"/>
                  </a:lnTo>
                  <a:lnTo>
                    <a:pt x="120" y="36"/>
                  </a:lnTo>
                  <a:lnTo>
                    <a:pt x="118" y="39"/>
                  </a:lnTo>
                  <a:lnTo>
                    <a:pt x="181" y="79"/>
                  </a:lnTo>
                  <a:lnTo>
                    <a:pt x="216" y="98"/>
                  </a:lnTo>
                  <a:lnTo>
                    <a:pt x="151" y="140"/>
                  </a:lnTo>
                  <a:lnTo>
                    <a:pt x="130" y="169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201" name="Freeform 122"/>
            <p:cNvSpPr>
              <a:spLocks/>
            </p:cNvSpPr>
            <p:nvPr/>
          </p:nvSpPr>
          <p:spPr bwMode="gray">
            <a:xfrm>
              <a:off x="3034" y="2686"/>
              <a:ext cx="568" cy="356"/>
            </a:xfrm>
            <a:custGeom>
              <a:avLst/>
              <a:gdLst>
                <a:gd name="T0" fmla="*/ 40 w 1136"/>
                <a:gd name="T1" fmla="*/ 51 h 713"/>
                <a:gd name="T2" fmla="*/ 52 w 1136"/>
                <a:gd name="T3" fmla="*/ 64 h 713"/>
                <a:gd name="T4" fmla="*/ 58 w 1136"/>
                <a:gd name="T5" fmla="*/ 104 h 713"/>
                <a:gd name="T6" fmla="*/ 35 w 1136"/>
                <a:gd name="T7" fmla="*/ 118 h 713"/>
                <a:gd name="T8" fmla="*/ 0 w 1136"/>
                <a:gd name="T9" fmla="*/ 129 h 713"/>
                <a:gd name="T10" fmla="*/ 20 w 1136"/>
                <a:gd name="T11" fmla="*/ 167 h 713"/>
                <a:gd name="T12" fmla="*/ 40 w 1136"/>
                <a:gd name="T13" fmla="*/ 162 h 713"/>
                <a:gd name="T14" fmla="*/ 80 w 1136"/>
                <a:gd name="T15" fmla="*/ 153 h 713"/>
                <a:gd name="T16" fmla="*/ 76 w 1136"/>
                <a:gd name="T17" fmla="*/ 136 h 713"/>
                <a:gd name="T18" fmla="*/ 115 w 1136"/>
                <a:gd name="T19" fmla="*/ 138 h 713"/>
                <a:gd name="T20" fmla="*/ 147 w 1136"/>
                <a:gd name="T21" fmla="*/ 149 h 713"/>
                <a:gd name="T22" fmla="*/ 170 w 1136"/>
                <a:gd name="T23" fmla="*/ 142 h 713"/>
                <a:gd name="T24" fmla="*/ 189 w 1136"/>
                <a:gd name="T25" fmla="*/ 138 h 713"/>
                <a:gd name="T26" fmla="*/ 196 w 1136"/>
                <a:gd name="T27" fmla="*/ 160 h 713"/>
                <a:gd name="T28" fmla="*/ 221 w 1136"/>
                <a:gd name="T29" fmla="*/ 152 h 713"/>
                <a:gd name="T30" fmla="*/ 247 w 1136"/>
                <a:gd name="T31" fmla="*/ 135 h 713"/>
                <a:gd name="T32" fmla="*/ 264 w 1136"/>
                <a:gd name="T33" fmla="*/ 124 h 713"/>
                <a:gd name="T34" fmla="*/ 284 w 1136"/>
                <a:gd name="T35" fmla="*/ 122 h 713"/>
                <a:gd name="T36" fmla="*/ 272 w 1136"/>
                <a:gd name="T37" fmla="*/ 97 h 713"/>
                <a:gd name="T38" fmla="*/ 263 w 1136"/>
                <a:gd name="T39" fmla="*/ 68 h 713"/>
                <a:gd name="T40" fmla="*/ 245 w 1136"/>
                <a:gd name="T41" fmla="*/ 60 h 713"/>
                <a:gd name="T42" fmla="*/ 225 w 1136"/>
                <a:gd name="T43" fmla="*/ 59 h 713"/>
                <a:gd name="T44" fmla="*/ 196 w 1136"/>
                <a:gd name="T45" fmla="*/ 50 h 713"/>
                <a:gd name="T46" fmla="*/ 186 w 1136"/>
                <a:gd name="T47" fmla="*/ 24 h 713"/>
                <a:gd name="T48" fmla="*/ 157 w 1136"/>
                <a:gd name="T49" fmla="*/ 26 h 713"/>
                <a:gd name="T50" fmla="*/ 107 w 1136"/>
                <a:gd name="T51" fmla="*/ 21 h 713"/>
                <a:gd name="T52" fmla="*/ 71 w 1136"/>
                <a:gd name="T53" fmla="*/ 6 h 713"/>
                <a:gd name="T54" fmla="*/ 50 w 1136"/>
                <a:gd name="T55" fmla="*/ 4 h 713"/>
                <a:gd name="T56" fmla="*/ 43 w 1136"/>
                <a:gd name="T57" fmla="*/ 2 h 713"/>
                <a:gd name="T58" fmla="*/ 35 w 1136"/>
                <a:gd name="T59" fmla="*/ 1 h 713"/>
                <a:gd name="T60" fmla="*/ 34 w 1136"/>
                <a:gd name="T61" fmla="*/ 2 h 713"/>
                <a:gd name="T62" fmla="*/ 31 w 1136"/>
                <a:gd name="T63" fmla="*/ 7 h 713"/>
                <a:gd name="T64" fmla="*/ 29 w 1136"/>
                <a:gd name="T65" fmla="*/ 9 h 713"/>
                <a:gd name="T66" fmla="*/ 54 w 1136"/>
                <a:gd name="T67" fmla="*/ 24 h 713"/>
                <a:gd name="T68" fmla="*/ 33 w 1136"/>
                <a:gd name="T69" fmla="*/ 42 h 7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6"/>
                <a:gd name="T106" fmla="*/ 0 h 713"/>
                <a:gd name="T107" fmla="*/ 1136 w 1136"/>
                <a:gd name="T108" fmla="*/ 713 h 7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6" h="713">
                  <a:moveTo>
                    <a:pt x="130" y="169"/>
                  </a:moveTo>
                  <a:lnTo>
                    <a:pt x="159" y="205"/>
                  </a:lnTo>
                  <a:lnTo>
                    <a:pt x="157" y="258"/>
                  </a:lnTo>
                  <a:lnTo>
                    <a:pt x="208" y="256"/>
                  </a:lnTo>
                  <a:lnTo>
                    <a:pt x="236" y="331"/>
                  </a:lnTo>
                  <a:lnTo>
                    <a:pt x="234" y="417"/>
                  </a:lnTo>
                  <a:lnTo>
                    <a:pt x="183" y="425"/>
                  </a:lnTo>
                  <a:lnTo>
                    <a:pt x="140" y="474"/>
                  </a:lnTo>
                  <a:lnTo>
                    <a:pt x="33" y="482"/>
                  </a:lnTo>
                  <a:lnTo>
                    <a:pt x="0" y="516"/>
                  </a:lnTo>
                  <a:lnTo>
                    <a:pt x="23" y="591"/>
                  </a:lnTo>
                  <a:lnTo>
                    <a:pt x="82" y="671"/>
                  </a:lnTo>
                  <a:lnTo>
                    <a:pt x="134" y="713"/>
                  </a:lnTo>
                  <a:lnTo>
                    <a:pt x="161" y="648"/>
                  </a:lnTo>
                  <a:lnTo>
                    <a:pt x="220" y="596"/>
                  </a:lnTo>
                  <a:lnTo>
                    <a:pt x="319" y="612"/>
                  </a:lnTo>
                  <a:lnTo>
                    <a:pt x="332" y="585"/>
                  </a:lnTo>
                  <a:lnTo>
                    <a:pt x="303" y="545"/>
                  </a:lnTo>
                  <a:lnTo>
                    <a:pt x="372" y="528"/>
                  </a:lnTo>
                  <a:lnTo>
                    <a:pt x="460" y="555"/>
                  </a:lnTo>
                  <a:lnTo>
                    <a:pt x="531" y="559"/>
                  </a:lnTo>
                  <a:lnTo>
                    <a:pt x="588" y="598"/>
                  </a:lnTo>
                  <a:lnTo>
                    <a:pt x="649" y="563"/>
                  </a:lnTo>
                  <a:lnTo>
                    <a:pt x="681" y="569"/>
                  </a:lnTo>
                  <a:lnTo>
                    <a:pt x="687" y="600"/>
                  </a:lnTo>
                  <a:lnTo>
                    <a:pt x="758" y="553"/>
                  </a:lnTo>
                  <a:lnTo>
                    <a:pt x="791" y="587"/>
                  </a:lnTo>
                  <a:lnTo>
                    <a:pt x="785" y="640"/>
                  </a:lnTo>
                  <a:lnTo>
                    <a:pt x="832" y="654"/>
                  </a:lnTo>
                  <a:lnTo>
                    <a:pt x="884" y="608"/>
                  </a:lnTo>
                  <a:lnTo>
                    <a:pt x="947" y="594"/>
                  </a:lnTo>
                  <a:lnTo>
                    <a:pt x="988" y="543"/>
                  </a:lnTo>
                  <a:lnTo>
                    <a:pt x="1019" y="533"/>
                  </a:lnTo>
                  <a:lnTo>
                    <a:pt x="1055" y="496"/>
                  </a:lnTo>
                  <a:lnTo>
                    <a:pt x="1108" y="516"/>
                  </a:lnTo>
                  <a:lnTo>
                    <a:pt x="1136" y="490"/>
                  </a:lnTo>
                  <a:lnTo>
                    <a:pt x="1122" y="431"/>
                  </a:lnTo>
                  <a:lnTo>
                    <a:pt x="1088" y="388"/>
                  </a:lnTo>
                  <a:lnTo>
                    <a:pt x="1088" y="291"/>
                  </a:lnTo>
                  <a:lnTo>
                    <a:pt x="1051" y="272"/>
                  </a:lnTo>
                  <a:lnTo>
                    <a:pt x="1019" y="274"/>
                  </a:lnTo>
                  <a:lnTo>
                    <a:pt x="980" y="242"/>
                  </a:lnTo>
                  <a:lnTo>
                    <a:pt x="960" y="213"/>
                  </a:lnTo>
                  <a:lnTo>
                    <a:pt x="901" y="236"/>
                  </a:lnTo>
                  <a:lnTo>
                    <a:pt x="836" y="187"/>
                  </a:lnTo>
                  <a:lnTo>
                    <a:pt x="783" y="203"/>
                  </a:lnTo>
                  <a:lnTo>
                    <a:pt x="748" y="160"/>
                  </a:lnTo>
                  <a:lnTo>
                    <a:pt x="744" y="98"/>
                  </a:lnTo>
                  <a:lnTo>
                    <a:pt x="677" y="126"/>
                  </a:lnTo>
                  <a:lnTo>
                    <a:pt x="628" y="106"/>
                  </a:lnTo>
                  <a:lnTo>
                    <a:pt x="514" y="124"/>
                  </a:lnTo>
                  <a:lnTo>
                    <a:pt x="427" y="87"/>
                  </a:lnTo>
                  <a:lnTo>
                    <a:pt x="329" y="0"/>
                  </a:lnTo>
                  <a:lnTo>
                    <a:pt x="283" y="24"/>
                  </a:lnTo>
                  <a:lnTo>
                    <a:pt x="205" y="18"/>
                  </a:lnTo>
                  <a:lnTo>
                    <a:pt x="201" y="16"/>
                  </a:lnTo>
                  <a:lnTo>
                    <a:pt x="187" y="14"/>
                  </a:lnTo>
                  <a:lnTo>
                    <a:pt x="171" y="10"/>
                  </a:lnTo>
                  <a:lnTo>
                    <a:pt x="153" y="6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0" y="18"/>
                  </a:lnTo>
                  <a:lnTo>
                    <a:pt x="124" y="28"/>
                  </a:lnTo>
                  <a:lnTo>
                    <a:pt x="120" y="36"/>
                  </a:lnTo>
                  <a:lnTo>
                    <a:pt x="118" y="39"/>
                  </a:lnTo>
                  <a:lnTo>
                    <a:pt x="181" y="79"/>
                  </a:lnTo>
                  <a:lnTo>
                    <a:pt x="216" y="98"/>
                  </a:lnTo>
                  <a:lnTo>
                    <a:pt x="151" y="140"/>
                  </a:lnTo>
                  <a:lnTo>
                    <a:pt x="130" y="169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202" name="Freeform 123"/>
            <p:cNvSpPr>
              <a:spLocks/>
            </p:cNvSpPr>
            <p:nvPr/>
          </p:nvSpPr>
          <p:spPr bwMode="gray">
            <a:xfrm>
              <a:off x="3140" y="2406"/>
              <a:ext cx="448" cy="398"/>
            </a:xfrm>
            <a:custGeom>
              <a:avLst/>
              <a:gdLst>
                <a:gd name="T0" fmla="*/ 0 w 896"/>
                <a:gd name="T1" fmla="*/ 84 h 797"/>
                <a:gd name="T2" fmla="*/ 7 w 896"/>
                <a:gd name="T3" fmla="*/ 100 h 797"/>
                <a:gd name="T4" fmla="*/ 17 w 896"/>
                <a:gd name="T5" fmla="*/ 115 h 797"/>
                <a:gd name="T6" fmla="*/ 30 w 896"/>
                <a:gd name="T7" fmla="*/ 127 h 797"/>
                <a:gd name="T8" fmla="*/ 29 w 896"/>
                <a:gd name="T9" fmla="*/ 140 h 797"/>
                <a:gd name="T10" fmla="*/ 53 w 896"/>
                <a:gd name="T11" fmla="*/ 162 h 797"/>
                <a:gd name="T12" fmla="*/ 76 w 896"/>
                <a:gd name="T13" fmla="*/ 171 h 797"/>
                <a:gd name="T14" fmla="*/ 104 w 896"/>
                <a:gd name="T15" fmla="*/ 166 h 797"/>
                <a:gd name="T16" fmla="*/ 116 w 896"/>
                <a:gd name="T17" fmla="*/ 171 h 797"/>
                <a:gd name="T18" fmla="*/ 133 w 896"/>
                <a:gd name="T19" fmla="*/ 164 h 797"/>
                <a:gd name="T20" fmla="*/ 134 w 896"/>
                <a:gd name="T21" fmla="*/ 180 h 797"/>
                <a:gd name="T22" fmla="*/ 143 w 896"/>
                <a:gd name="T23" fmla="*/ 191 h 797"/>
                <a:gd name="T24" fmla="*/ 156 w 896"/>
                <a:gd name="T25" fmla="*/ 187 h 797"/>
                <a:gd name="T26" fmla="*/ 173 w 896"/>
                <a:gd name="T27" fmla="*/ 199 h 797"/>
                <a:gd name="T28" fmla="*/ 188 w 896"/>
                <a:gd name="T29" fmla="*/ 194 h 797"/>
                <a:gd name="T30" fmla="*/ 193 w 896"/>
                <a:gd name="T31" fmla="*/ 189 h 797"/>
                <a:gd name="T32" fmla="*/ 212 w 896"/>
                <a:gd name="T33" fmla="*/ 179 h 797"/>
                <a:gd name="T34" fmla="*/ 213 w 896"/>
                <a:gd name="T35" fmla="*/ 163 h 797"/>
                <a:gd name="T36" fmla="*/ 208 w 896"/>
                <a:gd name="T37" fmla="*/ 148 h 797"/>
                <a:gd name="T38" fmla="*/ 194 w 896"/>
                <a:gd name="T39" fmla="*/ 157 h 797"/>
                <a:gd name="T40" fmla="*/ 180 w 896"/>
                <a:gd name="T41" fmla="*/ 141 h 797"/>
                <a:gd name="T42" fmla="*/ 170 w 896"/>
                <a:gd name="T43" fmla="*/ 133 h 797"/>
                <a:gd name="T44" fmla="*/ 182 w 896"/>
                <a:gd name="T45" fmla="*/ 129 h 797"/>
                <a:gd name="T46" fmla="*/ 181 w 896"/>
                <a:gd name="T47" fmla="*/ 116 h 797"/>
                <a:gd name="T48" fmla="*/ 190 w 896"/>
                <a:gd name="T49" fmla="*/ 108 h 797"/>
                <a:gd name="T50" fmla="*/ 186 w 896"/>
                <a:gd name="T51" fmla="*/ 94 h 797"/>
                <a:gd name="T52" fmla="*/ 197 w 896"/>
                <a:gd name="T53" fmla="*/ 87 h 797"/>
                <a:gd name="T54" fmla="*/ 211 w 896"/>
                <a:gd name="T55" fmla="*/ 99 h 797"/>
                <a:gd name="T56" fmla="*/ 224 w 896"/>
                <a:gd name="T57" fmla="*/ 91 h 797"/>
                <a:gd name="T58" fmla="*/ 219 w 896"/>
                <a:gd name="T59" fmla="*/ 75 h 797"/>
                <a:gd name="T60" fmla="*/ 206 w 896"/>
                <a:gd name="T61" fmla="*/ 71 h 797"/>
                <a:gd name="T62" fmla="*/ 203 w 896"/>
                <a:gd name="T63" fmla="*/ 62 h 797"/>
                <a:gd name="T64" fmla="*/ 182 w 896"/>
                <a:gd name="T65" fmla="*/ 66 h 797"/>
                <a:gd name="T66" fmla="*/ 169 w 896"/>
                <a:gd name="T67" fmla="*/ 53 h 797"/>
                <a:gd name="T68" fmla="*/ 157 w 896"/>
                <a:gd name="T69" fmla="*/ 53 h 797"/>
                <a:gd name="T70" fmla="*/ 156 w 896"/>
                <a:gd name="T71" fmla="*/ 41 h 797"/>
                <a:gd name="T72" fmla="*/ 173 w 896"/>
                <a:gd name="T73" fmla="*/ 20 h 797"/>
                <a:gd name="T74" fmla="*/ 171 w 896"/>
                <a:gd name="T75" fmla="*/ 3 h 797"/>
                <a:gd name="T76" fmla="*/ 153 w 896"/>
                <a:gd name="T77" fmla="*/ 6 h 797"/>
                <a:gd name="T78" fmla="*/ 112 w 896"/>
                <a:gd name="T79" fmla="*/ 0 h 797"/>
                <a:gd name="T80" fmla="*/ 110 w 896"/>
                <a:gd name="T81" fmla="*/ 32 h 797"/>
                <a:gd name="T82" fmla="*/ 89 w 896"/>
                <a:gd name="T83" fmla="*/ 49 h 797"/>
                <a:gd name="T84" fmla="*/ 72 w 896"/>
                <a:gd name="T85" fmla="*/ 52 h 797"/>
                <a:gd name="T86" fmla="*/ 42 w 896"/>
                <a:gd name="T87" fmla="*/ 71 h 797"/>
                <a:gd name="T88" fmla="*/ 25 w 896"/>
                <a:gd name="T89" fmla="*/ 79 h 797"/>
                <a:gd name="T90" fmla="*/ 0 w 896"/>
                <a:gd name="T91" fmla="*/ 84 h 7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96"/>
                <a:gd name="T139" fmla="*/ 0 h 797"/>
                <a:gd name="T140" fmla="*/ 896 w 896"/>
                <a:gd name="T141" fmla="*/ 797 h 79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96" h="797">
                  <a:moveTo>
                    <a:pt x="0" y="339"/>
                  </a:moveTo>
                  <a:lnTo>
                    <a:pt x="28" y="402"/>
                  </a:lnTo>
                  <a:lnTo>
                    <a:pt x="65" y="463"/>
                  </a:lnTo>
                  <a:lnTo>
                    <a:pt x="120" y="510"/>
                  </a:lnTo>
                  <a:lnTo>
                    <a:pt x="117" y="561"/>
                  </a:lnTo>
                  <a:lnTo>
                    <a:pt x="211" y="648"/>
                  </a:lnTo>
                  <a:lnTo>
                    <a:pt x="302" y="685"/>
                  </a:lnTo>
                  <a:lnTo>
                    <a:pt x="416" y="667"/>
                  </a:lnTo>
                  <a:lnTo>
                    <a:pt x="465" y="687"/>
                  </a:lnTo>
                  <a:lnTo>
                    <a:pt x="532" y="659"/>
                  </a:lnTo>
                  <a:lnTo>
                    <a:pt x="536" y="721"/>
                  </a:lnTo>
                  <a:lnTo>
                    <a:pt x="571" y="764"/>
                  </a:lnTo>
                  <a:lnTo>
                    <a:pt x="624" y="748"/>
                  </a:lnTo>
                  <a:lnTo>
                    <a:pt x="689" y="797"/>
                  </a:lnTo>
                  <a:lnTo>
                    <a:pt x="750" y="776"/>
                  </a:lnTo>
                  <a:lnTo>
                    <a:pt x="772" y="756"/>
                  </a:lnTo>
                  <a:lnTo>
                    <a:pt x="845" y="719"/>
                  </a:lnTo>
                  <a:lnTo>
                    <a:pt x="851" y="654"/>
                  </a:lnTo>
                  <a:lnTo>
                    <a:pt x="831" y="595"/>
                  </a:lnTo>
                  <a:lnTo>
                    <a:pt x="774" y="630"/>
                  </a:lnTo>
                  <a:lnTo>
                    <a:pt x="717" y="567"/>
                  </a:lnTo>
                  <a:lnTo>
                    <a:pt x="678" y="534"/>
                  </a:lnTo>
                  <a:lnTo>
                    <a:pt x="727" y="518"/>
                  </a:lnTo>
                  <a:lnTo>
                    <a:pt x="723" y="465"/>
                  </a:lnTo>
                  <a:lnTo>
                    <a:pt x="760" y="433"/>
                  </a:lnTo>
                  <a:lnTo>
                    <a:pt x="743" y="378"/>
                  </a:lnTo>
                  <a:lnTo>
                    <a:pt x="788" y="349"/>
                  </a:lnTo>
                  <a:lnTo>
                    <a:pt x="841" y="398"/>
                  </a:lnTo>
                  <a:lnTo>
                    <a:pt x="896" y="366"/>
                  </a:lnTo>
                  <a:lnTo>
                    <a:pt x="876" y="303"/>
                  </a:lnTo>
                  <a:lnTo>
                    <a:pt x="823" y="284"/>
                  </a:lnTo>
                  <a:lnTo>
                    <a:pt x="811" y="250"/>
                  </a:lnTo>
                  <a:lnTo>
                    <a:pt x="727" y="266"/>
                  </a:lnTo>
                  <a:lnTo>
                    <a:pt x="676" y="213"/>
                  </a:lnTo>
                  <a:lnTo>
                    <a:pt x="626" y="215"/>
                  </a:lnTo>
                  <a:lnTo>
                    <a:pt x="622" y="165"/>
                  </a:lnTo>
                  <a:lnTo>
                    <a:pt x="691" y="83"/>
                  </a:lnTo>
                  <a:lnTo>
                    <a:pt x="683" y="12"/>
                  </a:lnTo>
                  <a:lnTo>
                    <a:pt x="609" y="26"/>
                  </a:lnTo>
                  <a:lnTo>
                    <a:pt x="445" y="0"/>
                  </a:lnTo>
                  <a:lnTo>
                    <a:pt x="437" y="130"/>
                  </a:lnTo>
                  <a:lnTo>
                    <a:pt x="353" y="197"/>
                  </a:lnTo>
                  <a:lnTo>
                    <a:pt x="288" y="209"/>
                  </a:lnTo>
                  <a:lnTo>
                    <a:pt x="168" y="286"/>
                  </a:lnTo>
                  <a:lnTo>
                    <a:pt x="97" y="317"/>
                  </a:lnTo>
                  <a:lnTo>
                    <a:pt x="0" y="339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203" name="Freeform 124"/>
            <p:cNvSpPr>
              <a:spLocks/>
            </p:cNvSpPr>
            <p:nvPr/>
          </p:nvSpPr>
          <p:spPr bwMode="gray">
            <a:xfrm>
              <a:off x="3140" y="2406"/>
              <a:ext cx="448" cy="398"/>
            </a:xfrm>
            <a:custGeom>
              <a:avLst/>
              <a:gdLst>
                <a:gd name="T0" fmla="*/ 0 w 896"/>
                <a:gd name="T1" fmla="*/ 84 h 797"/>
                <a:gd name="T2" fmla="*/ 7 w 896"/>
                <a:gd name="T3" fmla="*/ 100 h 797"/>
                <a:gd name="T4" fmla="*/ 17 w 896"/>
                <a:gd name="T5" fmla="*/ 115 h 797"/>
                <a:gd name="T6" fmla="*/ 30 w 896"/>
                <a:gd name="T7" fmla="*/ 127 h 797"/>
                <a:gd name="T8" fmla="*/ 29 w 896"/>
                <a:gd name="T9" fmla="*/ 140 h 797"/>
                <a:gd name="T10" fmla="*/ 53 w 896"/>
                <a:gd name="T11" fmla="*/ 162 h 797"/>
                <a:gd name="T12" fmla="*/ 76 w 896"/>
                <a:gd name="T13" fmla="*/ 171 h 797"/>
                <a:gd name="T14" fmla="*/ 104 w 896"/>
                <a:gd name="T15" fmla="*/ 166 h 797"/>
                <a:gd name="T16" fmla="*/ 116 w 896"/>
                <a:gd name="T17" fmla="*/ 171 h 797"/>
                <a:gd name="T18" fmla="*/ 133 w 896"/>
                <a:gd name="T19" fmla="*/ 164 h 797"/>
                <a:gd name="T20" fmla="*/ 134 w 896"/>
                <a:gd name="T21" fmla="*/ 180 h 797"/>
                <a:gd name="T22" fmla="*/ 143 w 896"/>
                <a:gd name="T23" fmla="*/ 191 h 797"/>
                <a:gd name="T24" fmla="*/ 156 w 896"/>
                <a:gd name="T25" fmla="*/ 187 h 797"/>
                <a:gd name="T26" fmla="*/ 173 w 896"/>
                <a:gd name="T27" fmla="*/ 199 h 797"/>
                <a:gd name="T28" fmla="*/ 188 w 896"/>
                <a:gd name="T29" fmla="*/ 194 h 797"/>
                <a:gd name="T30" fmla="*/ 193 w 896"/>
                <a:gd name="T31" fmla="*/ 189 h 797"/>
                <a:gd name="T32" fmla="*/ 212 w 896"/>
                <a:gd name="T33" fmla="*/ 179 h 797"/>
                <a:gd name="T34" fmla="*/ 213 w 896"/>
                <a:gd name="T35" fmla="*/ 163 h 797"/>
                <a:gd name="T36" fmla="*/ 208 w 896"/>
                <a:gd name="T37" fmla="*/ 148 h 797"/>
                <a:gd name="T38" fmla="*/ 194 w 896"/>
                <a:gd name="T39" fmla="*/ 157 h 797"/>
                <a:gd name="T40" fmla="*/ 180 w 896"/>
                <a:gd name="T41" fmla="*/ 141 h 797"/>
                <a:gd name="T42" fmla="*/ 170 w 896"/>
                <a:gd name="T43" fmla="*/ 133 h 797"/>
                <a:gd name="T44" fmla="*/ 182 w 896"/>
                <a:gd name="T45" fmla="*/ 129 h 797"/>
                <a:gd name="T46" fmla="*/ 181 w 896"/>
                <a:gd name="T47" fmla="*/ 116 h 797"/>
                <a:gd name="T48" fmla="*/ 190 w 896"/>
                <a:gd name="T49" fmla="*/ 108 h 797"/>
                <a:gd name="T50" fmla="*/ 186 w 896"/>
                <a:gd name="T51" fmla="*/ 94 h 797"/>
                <a:gd name="T52" fmla="*/ 197 w 896"/>
                <a:gd name="T53" fmla="*/ 87 h 797"/>
                <a:gd name="T54" fmla="*/ 211 w 896"/>
                <a:gd name="T55" fmla="*/ 99 h 797"/>
                <a:gd name="T56" fmla="*/ 224 w 896"/>
                <a:gd name="T57" fmla="*/ 91 h 797"/>
                <a:gd name="T58" fmla="*/ 219 w 896"/>
                <a:gd name="T59" fmla="*/ 75 h 797"/>
                <a:gd name="T60" fmla="*/ 206 w 896"/>
                <a:gd name="T61" fmla="*/ 71 h 797"/>
                <a:gd name="T62" fmla="*/ 203 w 896"/>
                <a:gd name="T63" fmla="*/ 62 h 797"/>
                <a:gd name="T64" fmla="*/ 182 w 896"/>
                <a:gd name="T65" fmla="*/ 66 h 797"/>
                <a:gd name="T66" fmla="*/ 169 w 896"/>
                <a:gd name="T67" fmla="*/ 53 h 797"/>
                <a:gd name="T68" fmla="*/ 157 w 896"/>
                <a:gd name="T69" fmla="*/ 53 h 797"/>
                <a:gd name="T70" fmla="*/ 156 w 896"/>
                <a:gd name="T71" fmla="*/ 41 h 797"/>
                <a:gd name="T72" fmla="*/ 173 w 896"/>
                <a:gd name="T73" fmla="*/ 20 h 797"/>
                <a:gd name="T74" fmla="*/ 171 w 896"/>
                <a:gd name="T75" fmla="*/ 3 h 797"/>
                <a:gd name="T76" fmla="*/ 153 w 896"/>
                <a:gd name="T77" fmla="*/ 6 h 797"/>
                <a:gd name="T78" fmla="*/ 112 w 896"/>
                <a:gd name="T79" fmla="*/ 0 h 797"/>
                <a:gd name="T80" fmla="*/ 110 w 896"/>
                <a:gd name="T81" fmla="*/ 32 h 797"/>
                <a:gd name="T82" fmla="*/ 89 w 896"/>
                <a:gd name="T83" fmla="*/ 49 h 797"/>
                <a:gd name="T84" fmla="*/ 72 w 896"/>
                <a:gd name="T85" fmla="*/ 52 h 797"/>
                <a:gd name="T86" fmla="*/ 42 w 896"/>
                <a:gd name="T87" fmla="*/ 71 h 797"/>
                <a:gd name="T88" fmla="*/ 25 w 896"/>
                <a:gd name="T89" fmla="*/ 79 h 797"/>
                <a:gd name="T90" fmla="*/ 0 w 896"/>
                <a:gd name="T91" fmla="*/ 84 h 7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96"/>
                <a:gd name="T139" fmla="*/ 0 h 797"/>
                <a:gd name="T140" fmla="*/ 896 w 896"/>
                <a:gd name="T141" fmla="*/ 797 h 79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96" h="797">
                  <a:moveTo>
                    <a:pt x="0" y="339"/>
                  </a:moveTo>
                  <a:lnTo>
                    <a:pt x="28" y="402"/>
                  </a:lnTo>
                  <a:lnTo>
                    <a:pt x="65" y="463"/>
                  </a:lnTo>
                  <a:lnTo>
                    <a:pt x="120" y="510"/>
                  </a:lnTo>
                  <a:lnTo>
                    <a:pt x="117" y="561"/>
                  </a:lnTo>
                  <a:lnTo>
                    <a:pt x="211" y="648"/>
                  </a:lnTo>
                  <a:lnTo>
                    <a:pt x="302" y="685"/>
                  </a:lnTo>
                  <a:lnTo>
                    <a:pt x="416" y="667"/>
                  </a:lnTo>
                  <a:lnTo>
                    <a:pt x="465" y="687"/>
                  </a:lnTo>
                  <a:lnTo>
                    <a:pt x="532" y="659"/>
                  </a:lnTo>
                  <a:lnTo>
                    <a:pt x="536" y="721"/>
                  </a:lnTo>
                  <a:lnTo>
                    <a:pt x="571" y="764"/>
                  </a:lnTo>
                  <a:lnTo>
                    <a:pt x="624" y="748"/>
                  </a:lnTo>
                  <a:lnTo>
                    <a:pt x="689" y="797"/>
                  </a:lnTo>
                  <a:lnTo>
                    <a:pt x="750" y="776"/>
                  </a:lnTo>
                  <a:lnTo>
                    <a:pt x="772" y="756"/>
                  </a:lnTo>
                  <a:lnTo>
                    <a:pt x="845" y="719"/>
                  </a:lnTo>
                  <a:lnTo>
                    <a:pt x="851" y="654"/>
                  </a:lnTo>
                  <a:lnTo>
                    <a:pt x="831" y="595"/>
                  </a:lnTo>
                  <a:lnTo>
                    <a:pt x="774" y="630"/>
                  </a:lnTo>
                  <a:lnTo>
                    <a:pt x="717" y="567"/>
                  </a:lnTo>
                  <a:lnTo>
                    <a:pt x="678" y="534"/>
                  </a:lnTo>
                  <a:lnTo>
                    <a:pt x="727" y="518"/>
                  </a:lnTo>
                  <a:lnTo>
                    <a:pt x="723" y="465"/>
                  </a:lnTo>
                  <a:lnTo>
                    <a:pt x="760" y="433"/>
                  </a:lnTo>
                  <a:lnTo>
                    <a:pt x="743" y="378"/>
                  </a:lnTo>
                  <a:lnTo>
                    <a:pt x="788" y="349"/>
                  </a:lnTo>
                  <a:lnTo>
                    <a:pt x="841" y="398"/>
                  </a:lnTo>
                  <a:lnTo>
                    <a:pt x="896" y="366"/>
                  </a:lnTo>
                  <a:lnTo>
                    <a:pt x="876" y="303"/>
                  </a:lnTo>
                  <a:lnTo>
                    <a:pt x="823" y="284"/>
                  </a:lnTo>
                  <a:lnTo>
                    <a:pt x="811" y="250"/>
                  </a:lnTo>
                  <a:lnTo>
                    <a:pt x="727" y="266"/>
                  </a:lnTo>
                  <a:lnTo>
                    <a:pt x="676" y="213"/>
                  </a:lnTo>
                  <a:lnTo>
                    <a:pt x="626" y="215"/>
                  </a:lnTo>
                  <a:lnTo>
                    <a:pt x="622" y="165"/>
                  </a:lnTo>
                  <a:lnTo>
                    <a:pt x="691" y="83"/>
                  </a:lnTo>
                  <a:lnTo>
                    <a:pt x="683" y="12"/>
                  </a:lnTo>
                  <a:lnTo>
                    <a:pt x="609" y="26"/>
                  </a:lnTo>
                  <a:lnTo>
                    <a:pt x="445" y="0"/>
                  </a:lnTo>
                  <a:lnTo>
                    <a:pt x="437" y="130"/>
                  </a:lnTo>
                  <a:lnTo>
                    <a:pt x="353" y="197"/>
                  </a:lnTo>
                  <a:lnTo>
                    <a:pt x="288" y="209"/>
                  </a:lnTo>
                  <a:lnTo>
                    <a:pt x="168" y="286"/>
                  </a:lnTo>
                  <a:lnTo>
                    <a:pt x="97" y="317"/>
                  </a:lnTo>
                  <a:lnTo>
                    <a:pt x="0" y="339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204" name="Freeform 125"/>
            <p:cNvSpPr>
              <a:spLocks/>
            </p:cNvSpPr>
            <p:nvPr/>
          </p:nvSpPr>
          <p:spPr bwMode="gray">
            <a:xfrm>
              <a:off x="3128" y="2050"/>
              <a:ext cx="251" cy="526"/>
            </a:xfrm>
            <a:custGeom>
              <a:avLst/>
              <a:gdLst>
                <a:gd name="T0" fmla="*/ 7 w 502"/>
                <a:gd name="T1" fmla="*/ 236 h 1051"/>
                <a:gd name="T2" fmla="*/ 6 w 502"/>
                <a:gd name="T3" fmla="*/ 263 h 1051"/>
                <a:gd name="T4" fmla="*/ 30 w 502"/>
                <a:gd name="T5" fmla="*/ 257 h 1051"/>
                <a:gd name="T6" fmla="*/ 48 w 502"/>
                <a:gd name="T7" fmla="*/ 250 h 1051"/>
                <a:gd name="T8" fmla="*/ 78 w 502"/>
                <a:gd name="T9" fmla="*/ 230 h 1051"/>
                <a:gd name="T10" fmla="*/ 94 w 502"/>
                <a:gd name="T11" fmla="*/ 228 h 1051"/>
                <a:gd name="T12" fmla="*/ 115 w 502"/>
                <a:gd name="T13" fmla="*/ 210 h 1051"/>
                <a:gd name="T14" fmla="*/ 117 w 502"/>
                <a:gd name="T15" fmla="*/ 178 h 1051"/>
                <a:gd name="T16" fmla="*/ 108 w 502"/>
                <a:gd name="T17" fmla="*/ 169 h 1051"/>
                <a:gd name="T18" fmla="*/ 109 w 502"/>
                <a:gd name="T19" fmla="*/ 159 h 1051"/>
                <a:gd name="T20" fmla="*/ 115 w 502"/>
                <a:gd name="T21" fmla="*/ 150 h 1051"/>
                <a:gd name="T22" fmla="*/ 114 w 502"/>
                <a:gd name="T23" fmla="*/ 142 h 1051"/>
                <a:gd name="T24" fmla="*/ 121 w 502"/>
                <a:gd name="T25" fmla="*/ 126 h 1051"/>
                <a:gd name="T26" fmla="*/ 118 w 502"/>
                <a:gd name="T27" fmla="*/ 109 h 1051"/>
                <a:gd name="T28" fmla="*/ 99 w 502"/>
                <a:gd name="T29" fmla="*/ 99 h 1051"/>
                <a:gd name="T30" fmla="*/ 100 w 502"/>
                <a:gd name="T31" fmla="*/ 81 h 1051"/>
                <a:gd name="T32" fmla="*/ 108 w 502"/>
                <a:gd name="T33" fmla="*/ 74 h 1051"/>
                <a:gd name="T34" fmla="*/ 109 w 502"/>
                <a:gd name="T35" fmla="*/ 64 h 1051"/>
                <a:gd name="T36" fmla="*/ 119 w 502"/>
                <a:gd name="T37" fmla="*/ 60 h 1051"/>
                <a:gd name="T38" fmla="*/ 126 w 502"/>
                <a:gd name="T39" fmla="*/ 43 h 1051"/>
                <a:gd name="T40" fmla="*/ 119 w 502"/>
                <a:gd name="T41" fmla="*/ 31 h 1051"/>
                <a:gd name="T42" fmla="*/ 110 w 502"/>
                <a:gd name="T43" fmla="*/ 26 h 1051"/>
                <a:gd name="T44" fmla="*/ 111 w 502"/>
                <a:gd name="T45" fmla="*/ 16 h 1051"/>
                <a:gd name="T46" fmla="*/ 121 w 502"/>
                <a:gd name="T47" fmla="*/ 11 h 1051"/>
                <a:gd name="T48" fmla="*/ 114 w 502"/>
                <a:gd name="T49" fmla="*/ 0 h 1051"/>
                <a:gd name="T50" fmla="*/ 87 w 502"/>
                <a:gd name="T51" fmla="*/ 11 h 1051"/>
                <a:gd name="T52" fmla="*/ 72 w 502"/>
                <a:gd name="T53" fmla="*/ 11 h 1051"/>
                <a:gd name="T54" fmla="*/ 50 w 502"/>
                <a:gd name="T55" fmla="*/ 19 h 1051"/>
                <a:gd name="T56" fmla="*/ 38 w 502"/>
                <a:gd name="T57" fmla="*/ 49 h 1051"/>
                <a:gd name="T58" fmla="*/ 19 w 502"/>
                <a:gd name="T59" fmla="*/ 56 h 1051"/>
                <a:gd name="T60" fmla="*/ 19 w 502"/>
                <a:gd name="T61" fmla="*/ 73 h 1051"/>
                <a:gd name="T62" fmla="*/ 12 w 502"/>
                <a:gd name="T63" fmla="*/ 104 h 1051"/>
                <a:gd name="T64" fmla="*/ 0 w 502"/>
                <a:gd name="T65" fmla="*/ 117 h 1051"/>
                <a:gd name="T66" fmla="*/ 13 w 502"/>
                <a:gd name="T67" fmla="*/ 139 h 1051"/>
                <a:gd name="T68" fmla="*/ 4 w 502"/>
                <a:gd name="T69" fmla="*/ 164 h 1051"/>
                <a:gd name="T70" fmla="*/ 9 w 502"/>
                <a:gd name="T71" fmla="*/ 198 h 1051"/>
                <a:gd name="T72" fmla="*/ 15 w 502"/>
                <a:gd name="T73" fmla="*/ 220 h 1051"/>
                <a:gd name="T74" fmla="*/ 7 w 502"/>
                <a:gd name="T75" fmla="*/ 236 h 10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02"/>
                <a:gd name="T115" fmla="*/ 0 h 1051"/>
                <a:gd name="T116" fmla="*/ 502 w 502"/>
                <a:gd name="T117" fmla="*/ 1051 h 105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02" h="1051">
                  <a:moveTo>
                    <a:pt x="25" y="942"/>
                  </a:moveTo>
                  <a:lnTo>
                    <a:pt x="23" y="1051"/>
                  </a:lnTo>
                  <a:lnTo>
                    <a:pt x="120" y="1027"/>
                  </a:lnTo>
                  <a:lnTo>
                    <a:pt x="191" y="998"/>
                  </a:lnTo>
                  <a:lnTo>
                    <a:pt x="311" y="919"/>
                  </a:lnTo>
                  <a:lnTo>
                    <a:pt x="376" y="909"/>
                  </a:lnTo>
                  <a:lnTo>
                    <a:pt x="460" y="840"/>
                  </a:lnTo>
                  <a:lnTo>
                    <a:pt x="468" y="712"/>
                  </a:lnTo>
                  <a:lnTo>
                    <a:pt x="429" y="675"/>
                  </a:lnTo>
                  <a:lnTo>
                    <a:pt x="433" y="635"/>
                  </a:lnTo>
                  <a:lnTo>
                    <a:pt x="460" y="600"/>
                  </a:lnTo>
                  <a:lnTo>
                    <a:pt x="454" y="565"/>
                  </a:lnTo>
                  <a:lnTo>
                    <a:pt x="484" y="504"/>
                  </a:lnTo>
                  <a:lnTo>
                    <a:pt x="470" y="433"/>
                  </a:lnTo>
                  <a:lnTo>
                    <a:pt x="395" y="395"/>
                  </a:lnTo>
                  <a:lnTo>
                    <a:pt x="397" y="324"/>
                  </a:lnTo>
                  <a:lnTo>
                    <a:pt x="429" y="293"/>
                  </a:lnTo>
                  <a:lnTo>
                    <a:pt x="435" y="254"/>
                  </a:lnTo>
                  <a:lnTo>
                    <a:pt x="476" y="240"/>
                  </a:lnTo>
                  <a:lnTo>
                    <a:pt x="502" y="169"/>
                  </a:lnTo>
                  <a:lnTo>
                    <a:pt x="476" y="122"/>
                  </a:lnTo>
                  <a:lnTo>
                    <a:pt x="437" y="104"/>
                  </a:lnTo>
                  <a:lnTo>
                    <a:pt x="441" y="61"/>
                  </a:lnTo>
                  <a:lnTo>
                    <a:pt x="484" y="41"/>
                  </a:lnTo>
                  <a:lnTo>
                    <a:pt x="454" y="0"/>
                  </a:lnTo>
                  <a:lnTo>
                    <a:pt x="348" y="43"/>
                  </a:lnTo>
                  <a:lnTo>
                    <a:pt x="285" y="43"/>
                  </a:lnTo>
                  <a:lnTo>
                    <a:pt x="199" y="74"/>
                  </a:lnTo>
                  <a:lnTo>
                    <a:pt x="151" y="193"/>
                  </a:lnTo>
                  <a:lnTo>
                    <a:pt x="73" y="222"/>
                  </a:lnTo>
                  <a:lnTo>
                    <a:pt x="73" y="291"/>
                  </a:lnTo>
                  <a:lnTo>
                    <a:pt x="45" y="415"/>
                  </a:lnTo>
                  <a:lnTo>
                    <a:pt x="0" y="468"/>
                  </a:lnTo>
                  <a:lnTo>
                    <a:pt x="51" y="555"/>
                  </a:lnTo>
                  <a:lnTo>
                    <a:pt x="14" y="655"/>
                  </a:lnTo>
                  <a:lnTo>
                    <a:pt x="33" y="789"/>
                  </a:lnTo>
                  <a:lnTo>
                    <a:pt x="57" y="877"/>
                  </a:lnTo>
                  <a:lnTo>
                    <a:pt x="25" y="942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205" name="Freeform 126"/>
            <p:cNvSpPr>
              <a:spLocks/>
            </p:cNvSpPr>
            <p:nvPr/>
          </p:nvSpPr>
          <p:spPr bwMode="gray">
            <a:xfrm>
              <a:off x="3128" y="2050"/>
              <a:ext cx="251" cy="526"/>
            </a:xfrm>
            <a:custGeom>
              <a:avLst/>
              <a:gdLst>
                <a:gd name="T0" fmla="*/ 7 w 502"/>
                <a:gd name="T1" fmla="*/ 236 h 1051"/>
                <a:gd name="T2" fmla="*/ 6 w 502"/>
                <a:gd name="T3" fmla="*/ 263 h 1051"/>
                <a:gd name="T4" fmla="*/ 30 w 502"/>
                <a:gd name="T5" fmla="*/ 257 h 1051"/>
                <a:gd name="T6" fmla="*/ 48 w 502"/>
                <a:gd name="T7" fmla="*/ 250 h 1051"/>
                <a:gd name="T8" fmla="*/ 78 w 502"/>
                <a:gd name="T9" fmla="*/ 230 h 1051"/>
                <a:gd name="T10" fmla="*/ 94 w 502"/>
                <a:gd name="T11" fmla="*/ 228 h 1051"/>
                <a:gd name="T12" fmla="*/ 115 w 502"/>
                <a:gd name="T13" fmla="*/ 210 h 1051"/>
                <a:gd name="T14" fmla="*/ 117 w 502"/>
                <a:gd name="T15" fmla="*/ 178 h 1051"/>
                <a:gd name="T16" fmla="*/ 108 w 502"/>
                <a:gd name="T17" fmla="*/ 169 h 1051"/>
                <a:gd name="T18" fmla="*/ 109 w 502"/>
                <a:gd name="T19" fmla="*/ 159 h 1051"/>
                <a:gd name="T20" fmla="*/ 115 w 502"/>
                <a:gd name="T21" fmla="*/ 150 h 1051"/>
                <a:gd name="T22" fmla="*/ 114 w 502"/>
                <a:gd name="T23" fmla="*/ 142 h 1051"/>
                <a:gd name="T24" fmla="*/ 121 w 502"/>
                <a:gd name="T25" fmla="*/ 126 h 1051"/>
                <a:gd name="T26" fmla="*/ 118 w 502"/>
                <a:gd name="T27" fmla="*/ 109 h 1051"/>
                <a:gd name="T28" fmla="*/ 99 w 502"/>
                <a:gd name="T29" fmla="*/ 99 h 1051"/>
                <a:gd name="T30" fmla="*/ 100 w 502"/>
                <a:gd name="T31" fmla="*/ 81 h 1051"/>
                <a:gd name="T32" fmla="*/ 108 w 502"/>
                <a:gd name="T33" fmla="*/ 74 h 1051"/>
                <a:gd name="T34" fmla="*/ 109 w 502"/>
                <a:gd name="T35" fmla="*/ 64 h 1051"/>
                <a:gd name="T36" fmla="*/ 119 w 502"/>
                <a:gd name="T37" fmla="*/ 60 h 1051"/>
                <a:gd name="T38" fmla="*/ 126 w 502"/>
                <a:gd name="T39" fmla="*/ 43 h 1051"/>
                <a:gd name="T40" fmla="*/ 119 w 502"/>
                <a:gd name="T41" fmla="*/ 31 h 1051"/>
                <a:gd name="T42" fmla="*/ 110 w 502"/>
                <a:gd name="T43" fmla="*/ 26 h 1051"/>
                <a:gd name="T44" fmla="*/ 111 w 502"/>
                <a:gd name="T45" fmla="*/ 16 h 1051"/>
                <a:gd name="T46" fmla="*/ 121 w 502"/>
                <a:gd name="T47" fmla="*/ 11 h 1051"/>
                <a:gd name="T48" fmla="*/ 114 w 502"/>
                <a:gd name="T49" fmla="*/ 0 h 1051"/>
                <a:gd name="T50" fmla="*/ 87 w 502"/>
                <a:gd name="T51" fmla="*/ 11 h 1051"/>
                <a:gd name="T52" fmla="*/ 72 w 502"/>
                <a:gd name="T53" fmla="*/ 11 h 1051"/>
                <a:gd name="T54" fmla="*/ 50 w 502"/>
                <a:gd name="T55" fmla="*/ 19 h 1051"/>
                <a:gd name="T56" fmla="*/ 38 w 502"/>
                <a:gd name="T57" fmla="*/ 49 h 1051"/>
                <a:gd name="T58" fmla="*/ 19 w 502"/>
                <a:gd name="T59" fmla="*/ 56 h 1051"/>
                <a:gd name="T60" fmla="*/ 19 w 502"/>
                <a:gd name="T61" fmla="*/ 73 h 1051"/>
                <a:gd name="T62" fmla="*/ 12 w 502"/>
                <a:gd name="T63" fmla="*/ 104 h 1051"/>
                <a:gd name="T64" fmla="*/ 0 w 502"/>
                <a:gd name="T65" fmla="*/ 117 h 1051"/>
                <a:gd name="T66" fmla="*/ 13 w 502"/>
                <a:gd name="T67" fmla="*/ 139 h 1051"/>
                <a:gd name="T68" fmla="*/ 4 w 502"/>
                <a:gd name="T69" fmla="*/ 164 h 1051"/>
                <a:gd name="T70" fmla="*/ 9 w 502"/>
                <a:gd name="T71" fmla="*/ 198 h 1051"/>
                <a:gd name="T72" fmla="*/ 15 w 502"/>
                <a:gd name="T73" fmla="*/ 220 h 1051"/>
                <a:gd name="T74" fmla="*/ 7 w 502"/>
                <a:gd name="T75" fmla="*/ 236 h 10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02"/>
                <a:gd name="T115" fmla="*/ 0 h 1051"/>
                <a:gd name="T116" fmla="*/ 502 w 502"/>
                <a:gd name="T117" fmla="*/ 1051 h 105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02" h="1051">
                  <a:moveTo>
                    <a:pt x="25" y="942"/>
                  </a:moveTo>
                  <a:lnTo>
                    <a:pt x="23" y="1051"/>
                  </a:lnTo>
                  <a:lnTo>
                    <a:pt x="120" y="1027"/>
                  </a:lnTo>
                  <a:lnTo>
                    <a:pt x="191" y="998"/>
                  </a:lnTo>
                  <a:lnTo>
                    <a:pt x="311" y="919"/>
                  </a:lnTo>
                  <a:lnTo>
                    <a:pt x="376" y="909"/>
                  </a:lnTo>
                  <a:lnTo>
                    <a:pt x="460" y="840"/>
                  </a:lnTo>
                  <a:lnTo>
                    <a:pt x="468" y="712"/>
                  </a:lnTo>
                  <a:lnTo>
                    <a:pt x="429" y="675"/>
                  </a:lnTo>
                  <a:lnTo>
                    <a:pt x="433" y="635"/>
                  </a:lnTo>
                  <a:lnTo>
                    <a:pt x="460" y="600"/>
                  </a:lnTo>
                  <a:lnTo>
                    <a:pt x="454" y="565"/>
                  </a:lnTo>
                  <a:lnTo>
                    <a:pt x="484" y="504"/>
                  </a:lnTo>
                  <a:lnTo>
                    <a:pt x="470" y="433"/>
                  </a:lnTo>
                  <a:lnTo>
                    <a:pt x="395" y="395"/>
                  </a:lnTo>
                  <a:lnTo>
                    <a:pt x="397" y="324"/>
                  </a:lnTo>
                  <a:lnTo>
                    <a:pt x="429" y="293"/>
                  </a:lnTo>
                  <a:lnTo>
                    <a:pt x="435" y="254"/>
                  </a:lnTo>
                  <a:lnTo>
                    <a:pt x="476" y="240"/>
                  </a:lnTo>
                  <a:lnTo>
                    <a:pt x="502" y="169"/>
                  </a:lnTo>
                  <a:lnTo>
                    <a:pt x="476" y="122"/>
                  </a:lnTo>
                  <a:lnTo>
                    <a:pt x="437" y="104"/>
                  </a:lnTo>
                  <a:lnTo>
                    <a:pt x="441" y="61"/>
                  </a:lnTo>
                  <a:lnTo>
                    <a:pt x="484" y="41"/>
                  </a:lnTo>
                  <a:lnTo>
                    <a:pt x="454" y="0"/>
                  </a:lnTo>
                  <a:lnTo>
                    <a:pt x="348" y="43"/>
                  </a:lnTo>
                  <a:lnTo>
                    <a:pt x="285" y="43"/>
                  </a:lnTo>
                  <a:lnTo>
                    <a:pt x="199" y="74"/>
                  </a:lnTo>
                  <a:lnTo>
                    <a:pt x="151" y="193"/>
                  </a:lnTo>
                  <a:lnTo>
                    <a:pt x="73" y="222"/>
                  </a:lnTo>
                  <a:lnTo>
                    <a:pt x="73" y="291"/>
                  </a:lnTo>
                  <a:lnTo>
                    <a:pt x="45" y="415"/>
                  </a:lnTo>
                  <a:lnTo>
                    <a:pt x="0" y="468"/>
                  </a:lnTo>
                  <a:lnTo>
                    <a:pt x="51" y="555"/>
                  </a:lnTo>
                  <a:lnTo>
                    <a:pt x="14" y="655"/>
                  </a:lnTo>
                  <a:lnTo>
                    <a:pt x="33" y="789"/>
                  </a:lnTo>
                  <a:lnTo>
                    <a:pt x="57" y="877"/>
                  </a:lnTo>
                  <a:lnTo>
                    <a:pt x="25" y="942"/>
                  </a:lnTo>
                </a:path>
              </a:pathLst>
            </a:custGeom>
            <a:solidFill>
              <a:srgbClr val="0070C0"/>
            </a:solidFill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206" name="Freeform 127"/>
            <p:cNvSpPr>
              <a:spLocks/>
            </p:cNvSpPr>
            <p:nvPr/>
          </p:nvSpPr>
          <p:spPr bwMode="gray">
            <a:xfrm>
              <a:off x="2736" y="2154"/>
              <a:ext cx="464" cy="664"/>
            </a:xfrm>
            <a:custGeom>
              <a:avLst/>
              <a:gdLst>
                <a:gd name="T0" fmla="*/ 2 w 929"/>
                <a:gd name="T1" fmla="*/ 106 h 1329"/>
                <a:gd name="T2" fmla="*/ 21 w 929"/>
                <a:gd name="T3" fmla="*/ 126 h 1329"/>
                <a:gd name="T4" fmla="*/ 31 w 929"/>
                <a:gd name="T5" fmla="*/ 148 h 1329"/>
                <a:gd name="T6" fmla="*/ 26 w 929"/>
                <a:gd name="T7" fmla="*/ 170 h 1329"/>
                <a:gd name="T8" fmla="*/ 43 w 929"/>
                <a:gd name="T9" fmla="*/ 183 h 1329"/>
                <a:gd name="T10" fmla="*/ 68 w 929"/>
                <a:gd name="T11" fmla="*/ 187 h 1329"/>
                <a:gd name="T12" fmla="*/ 79 w 929"/>
                <a:gd name="T13" fmla="*/ 172 h 1329"/>
                <a:gd name="T14" fmla="*/ 78 w 929"/>
                <a:gd name="T15" fmla="*/ 153 h 1329"/>
                <a:gd name="T16" fmla="*/ 72 w 929"/>
                <a:gd name="T17" fmla="*/ 108 h 1329"/>
                <a:gd name="T18" fmla="*/ 92 w 929"/>
                <a:gd name="T19" fmla="*/ 113 h 1329"/>
                <a:gd name="T20" fmla="*/ 109 w 929"/>
                <a:gd name="T21" fmla="*/ 126 h 1329"/>
                <a:gd name="T22" fmla="*/ 143 w 929"/>
                <a:gd name="T23" fmla="*/ 150 h 1329"/>
                <a:gd name="T24" fmla="*/ 140 w 929"/>
                <a:gd name="T25" fmla="*/ 174 h 1329"/>
                <a:gd name="T26" fmla="*/ 112 w 929"/>
                <a:gd name="T27" fmla="*/ 189 h 1329"/>
                <a:gd name="T28" fmla="*/ 99 w 929"/>
                <a:gd name="T29" fmla="*/ 204 h 1329"/>
                <a:gd name="T30" fmla="*/ 71 w 929"/>
                <a:gd name="T31" fmla="*/ 199 h 1329"/>
                <a:gd name="T32" fmla="*/ 65 w 929"/>
                <a:gd name="T33" fmla="*/ 222 h 1329"/>
                <a:gd name="T34" fmla="*/ 70 w 929"/>
                <a:gd name="T35" fmla="*/ 249 h 1329"/>
                <a:gd name="T36" fmla="*/ 48 w 929"/>
                <a:gd name="T37" fmla="*/ 267 h 1329"/>
                <a:gd name="T38" fmla="*/ 53 w 929"/>
                <a:gd name="T39" fmla="*/ 285 h 1329"/>
                <a:gd name="T40" fmla="*/ 63 w 929"/>
                <a:gd name="T41" fmla="*/ 304 h 1329"/>
                <a:gd name="T42" fmla="*/ 110 w 929"/>
                <a:gd name="T43" fmla="*/ 308 h 1329"/>
                <a:gd name="T44" fmla="*/ 142 w 929"/>
                <a:gd name="T45" fmla="*/ 313 h 1329"/>
                <a:gd name="T46" fmla="*/ 172 w 929"/>
                <a:gd name="T47" fmla="*/ 324 h 1329"/>
                <a:gd name="T48" fmla="*/ 188 w 929"/>
                <a:gd name="T49" fmla="*/ 330 h 1329"/>
                <a:gd name="T50" fmla="*/ 181 w 929"/>
                <a:gd name="T51" fmla="*/ 308 h 1329"/>
                <a:gd name="T52" fmla="*/ 202 w 929"/>
                <a:gd name="T53" fmla="*/ 290 h 1329"/>
                <a:gd name="T54" fmla="*/ 178 w 929"/>
                <a:gd name="T55" fmla="*/ 276 h 1329"/>
                <a:gd name="T56" fmla="*/ 200 w 929"/>
                <a:gd name="T57" fmla="*/ 270 h 1329"/>
                <a:gd name="T58" fmla="*/ 231 w 929"/>
                <a:gd name="T59" fmla="*/ 266 h 1329"/>
                <a:gd name="T60" fmla="*/ 218 w 929"/>
                <a:gd name="T61" fmla="*/ 241 h 1329"/>
                <a:gd name="T62" fmla="*/ 202 w 929"/>
                <a:gd name="T63" fmla="*/ 211 h 1329"/>
                <a:gd name="T64" fmla="*/ 210 w 929"/>
                <a:gd name="T65" fmla="*/ 167 h 1329"/>
                <a:gd name="T66" fmla="*/ 200 w 929"/>
                <a:gd name="T67" fmla="*/ 112 h 1329"/>
                <a:gd name="T68" fmla="*/ 196 w 929"/>
                <a:gd name="T69" fmla="*/ 65 h 1329"/>
                <a:gd name="T70" fmla="*/ 214 w 929"/>
                <a:gd name="T71" fmla="*/ 21 h 1329"/>
                <a:gd name="T72" fmla="*/ 206 w 929"/>
                <a:gd name="T73" fmla="*/ 0 h 1329"/>
                <a:gd name="T74" fmla="*/ 182 w 929"/>
                <a:gd name="T75" fmla="*/ 10 h 1329"/>
                <a:gd name="T76" fmla="*/ 164 w 929"/>
                <a:gd name="T77" fmla="*/ 44 h 1329"/>
                <a:gd name="T78" fmla="*/ 129 w 929"/>
                <a:gd name="T79" fmla="*/ 87 h 1329"/>
                <a:gd name="T80" fmla="*/ 99 w 929"/>
                <a:gd name="T81" fmla="*/ 84 h 1329"/>
                <a:gd name="T82" fmla="*/ 74 w 929"/>
                <a:gd name="T83" fmla="*/ 70 h 1329"/>
                <a:gd name="T84" fmla="*/ 72 w 929"/>
                <a:gd name="T85" fmla="*/ 42 h 1329"/>
                <a:gd name="T86" fmla="*/ 68 w 929"/>
                <a:gd name="T87" fmla="*/ 18 h 1329"/>
                <a:gd name="T88" fmla="*/ 43 w 929"/>
                <a:gd name="T89" fmla="*/ 42 h 1329"/>
                <a:gd name="T90" fmla="*/ 26 w 929"/>
                <a:gd name="T91" fmla="*/ 90 h 132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29"/>
                <a:gd name="T139" fmla="*/ 0 h 1329"/>
                <a:gd name="T140" fmla="*/ 929 w 929"/>
                <a:gd name="T141" fmla="*/ 1329 h 132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29" h="1329">
                  <a:moveTo>
                    <a:pt x="0" y="406"/>
                  </a:moveTo>
                  <a:lnTo>
                    <a:pt x="8" y="425"/>
                  </a:lnTo>
                  <a:lnTo>
                    <a:pt x="36" y="461"/>
                  </a:lnTo>
                  <a:lnTo>
                    <a:pt x="87" y="504"/>
                  </a:lnTo>
                  <a:lnTo>
                    <a:pt x="85" y="538"/>
                  </a:lnTo>
                  <a:lnTo>
                    <a:pt x="124" y="595"/>
                  </a:lnTo>
                  <a:lnTo>
                    <a:pt x="107" y="636"/>
                  </a:lnTo>
                  <a:lnTo>
                    <a:pt x="107" y="681"/>
                  </a:lnTo>
                  <a:lnTo>
                    <a:pt x="150" y="697"/>
                  </a:lnTo>
                  <a:lnTo>
                    <a:pt x="174" y="732"/>
                  </a:lnTo>
                  <a:lnTo>
                    <a:pt x="239" y="762"/>
                  </a:lnTo>
                  <a:lnTo>
                    <a:pt x="272" y="748"/>
                  </a:lnTo>
                  <a:lnTo>
                    <a:pt x="278" y="705"/>
                  </a:lnTo>
                  <a:lnTo>
                    <a:pt x="317" y="689"/>
                  </a:lnTo>
                  <a:lnTo>
                    <a:pt x="335" y="648"/>
                  </a:lnTo>
                  <a:lnTo>
                    <a:pt x="315" y="612"/>
                  </a:lnTo>
                  <a:lnTo>
                    <a:pt x="264" y="593"/>
                  </a:lnTo>
                  <a:lnTo>
                    <a:pt x="288" y="435"/>
                  </a:lnTo>
                  <a:lnTo>
                    <a:pt x="319" y="451"/>
                  </a:lnTo>
                  <a:lnTo>
                    <a:pt x="370" y="453"/>
                  </a:lnTo>
                  <a:lnTo>
                    <a:pt x="372" y="484"/>
                  </a:lnTo>
                  <a:lnTo>
                    <a:pt x="439" y="504"/>
                  </a:lnTo>
                  <a:lnTo>
                    <a:pt x="563" y="559"/>
                  </a:lnTo>
                  <a:lnTo>
                    <a:pt x="575" y="603"/>
                  </a:lnTo>
                  <a:lnTo>
                    <a:pt x="550" y="646"/>
                  </a:lnTo>
                  <a:lnTo>
                    <a:pt x="561" y="697"/>
                  </a:lnTo>
                  <a:lnTo>
                    <a:pt x="557" y="750"/>
                  </a:lnTo>
                  <a:lnTo>
                    <a:pt x="449" y="758"/>
                  </a:lnTo>
                  <a:lnTo>
                    <a:pt x="449" y="807"/>
                  </a:lnTo>
                  <a:lnTo>
                    <a:pt x="396" y="819"/>
                  </a:lnTo>
                  <a:lnTo>
                    <a:pt x="349" y="793"/>
                  </a:lnTo>
                  <a:lnTo>
                    <a:pt x="286" y="797"/>
                  </a:lnTo>
                  <a:lnTo>
                    <a:pt x="288" y="851"/>
                  </a:lnTo>
                  <a:lnTo>
                    <a:pt x="260" y="890"/>
                  </a:lnTo>
                  <a:lnTo>
                    <a:pt x="305" y="921"/>
                  </a:lnTo>
                  <a:lnTo>
                    <a:pt x="282" y="998"/>
                  </a:lnTo>
                  <a:lnTo>
                    <a:pt x="292" y="1057"/>
                  </a:lnTo>
                  <a:lnTo>
                    <a:pt x="195" y="1071"/>
                  </a:lnTo>
                  <a:lnTo>
                    <a:pt x="211" y="1093"/>
                  </a:lnTo>
                  <a:lnTo>
                    <a:pt x="215" y="1142"/>
                  </a:lnTo>
                  <a:lnTo>
                    <a:pt x="191" y="1156"/>
                  </a:lnTo>
                  <a:lnTo>
                    <a:pt x="252" y="1217"/>
                  </a:lnTo>
                  <a:lnTo>
                    <a:pt x="345" y="1191"/>
                  </a:lnTo>
                  <a:lnTo>
                    <a:pt x="443" y="1232"/>
                  </a:lnTo>
                  <a:lnTo>
                    <a:pt x="506" y="1280"/>
                  </a:lnTo>
                  <a:lnTo>
                    <a:pt x="571" y="1254"/>
                  </a:lnTo>
                  <a:lnTo>
                    <a:pt x="642" y="1299"/>
                  </a:lnTo>
                  <a:lnTo>
                    <a:pt x="689" y="1299"/>
                  </a:lnTo>
                  <a:lnTo>
                    <a:pt x="691" y="1329"/>
                  </a:lnTo>
                  <a:lnTo>
                    <a:pt x="754" y="1323"/>
                  </a:lnTo>
                  <a:lnTo>
                    <a:pt x="756" y="1270"/>
                  </a:lnTo>
                  <a:lnTo>
                    <a:pt x="727" y="1234"/>
                  </a:lnTo>
                  <a:lnTo>
                    <a:pt x="748" y="1205"/>
                  </a:lnTo>
                  <a:lnTo>
                    <a:pt x="811" y="1163"/>
                  </a:lnTo>
                  <a:lnTo>
                    <a:pt x="776" y="1142"/>
                  </a:lnTo>
                  <a:lnTo>
                    <a:pt x="715" y="1104"/>
                  </a:lnTo>
                  <a:lnTo>
                    <a:pt x="733" y="1069"/>
                  </a:lnTo>
                  <a:lnTo>
                    <a:pt x="802" y="1083"/>
                  </a:lnTo>
                  <a:lnTo>
                    <a:pt x="880" y="1089"/>
                  </a:lnTo>
                  <a:lnTo>
                    <a:pt x="926" y="1065"/>
                  </a:lnTo>
                  <a:lnTo>
                    <a:pt x="929" y="1014"/>
                  </a:lnTo>
                  <a:lnTo>
                    <a:pt x="874" y="967"/>
                  </a:lnTo>
                  <a:lnTo>
                    <a:pt x="837" y="906"/>
                  </a:lnTo>
                  <a:lnTo>
                    <a:pt x="809" y="845"/>
                  </a:lnTo>
                  <a:lnTo>
                    <a:pt x="811" y="736"/>
                  </a:lnTo>
                  <a:lnTo>
                    <a:pt x="843" y="671"/>
                  </a:lnTo>
                  <a:lnTo>
                    <a:pt x="819" y="583"/>
                  </a:lnTo>
                  <a:lnTo>
                    <a:pt x="800" y="449"/>
                  </a:lnTo>
                  <a:lnTo>
                    <a:pt x="837" y="351"/>
                  </a:lnTo>
                  <a:lnTo>
                    <a:pt x="786" y="262"/>
                  </a:lnTo>
                  <a:lnTo>
                    <a:pt x="829" y="209"/>
                  </a:lnTo>
                  <a:lnTo>
                    <a:pt x="859" y="85"/>
                  </a:lnTo>
                  <a:lnTo>
                    <a:pt x="859" y="18"/>
                  </a:lnTo>
                  <a:lnTo>
                    <a:pt x="825" y="0"/>
                  </a:lnTo>
                  <a:lnTo>
                    <a:pt x="788" y="59"/>
                  </a:lnTo>
                  <a:lnTo>
                    <a:pt x="731" y="40"/>
                  </a:lnTo>
                  <a:lnTo>
                    <a:pt x="678" y="99"/>
                  </a:lnTo>
                  <a:lnTo>
                    <a:pt x="658" y="179"/>
                  </a:lnTo>
                  <a:lnTo>
                    <a:pt x="561" y="309"/>
                  </a:lnTo>
                  <a:lnTo>
                    <a:pt x="516" y="349"/>
                  </a:lnTo>
                  <a:lnTo>
                    <a:pt x="487" y="321"/>
                  </a:lnTo>
                  <a:lnTo>
                    <a:pt x="396" y="337"/>
                  </a:lnTo>
                  <a:lnTo>
                    <a:pt x="355" y="284"/>
                  </a:lnTo>
                  <a:lnTo>
                    <a:pt x="296" y="282"/>
                  </a:lnTo>
                  <a:lnTo>
                    <a:pt x="254" y="242"/>
                  </a:lnTo>
                  <a:lnTo>
                    <a:pt x="290" y="168"/>
                  </a:lnTo>
                  <a:lnTo>
                    <a:pt x="305" y="122"/>
                  </a:lnTo>
                  <a:lnTo>
                    <a:pt x="272" y="73"/>
                  </a:lnTo>
                  <a:lnTo>
                    <a:pt x="207" y="91"/>
                  </a:lnTo>
                  <a:lnTo>
                    <a:pt x="172" y="170"/>
                  </a:lnTo>
                  <a:lnTo>
                    <a:pt x="158" y="307"/>
                  </a:lnTo>
                  <a:lnTo>
                    <a:pt x="107" y="362"/>
                  </a:lnTo>
                  <a:lnTo>
                    <a:pt x="0" y="406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207" name="Freeform 128"/>
            <p:cNvSpPr>
              <a:spLocks/>
            </p:cNvSpPr>
            <p:nvPr/>
          </p:nvSpPr>
          <p:spPr bwMode="gray">
            <a:xfrm>
              <a:off x="3987" y="3238"/>
              <a:ext cx="121" cy="305"/>
            </a:xfrm>
            <a:custGeom>
              <a:avLst/>
              <a:gdLst>
                <a:gd name="T0" fmla="*/ 43 w 242"/>
                <a:gd name="T1" fmla="*/ 1 h 610"/>
                <a:gd name="T2" fmla="*/ 39 w 242"/>
                <a:gd name="T3" fmla="*/ 6 h 610"/>
                <a:gd name="T4" fmla="*/ 33 w 242"/>
                <a:gd name="T5" fmla="*/ 11 h 610"/>
                <a:gd name="T6" fmla="*/ 28 w 242"/>
                <a:gd name="T7" fmla="*/ 16 h 610"/>
                <a:gd name="T8" fmla="*/ 22 w 242"/>
                <a:gd name="T9" fmla="*/ 24 h 610"/>
                <a:gd name="T10" fmla="*/ 19 w 242"/>
                <a:gd name="T11" fmla="*/ 30 h 610"/>
                <a:gd name="T12" fmla="*/ 16 w 242"/>
                <a:gd name="T13" fmla="*/ 37 h 610"/>
                <a:gd name="T14" fmla="*/ 11 w 242"/>
                <a:gd name="T15" fmla="*/ 47 h 610"/>
                <a:gd name="T16" fmla="*/ 5 w 242"/>
                <a:gd name="T17" fmla="*/ 58 h 610"/>
                <a:gd name="T18" fmla="*/ 1 w 242"/>
                <a:gd name="T19" fmla="*/ 67 h 610"/>
                <a:gd name="T20" fmla="*/ 1 w 242"/>
                <a:gd name="T21" fmla="*/ 77 h 610"/>
                <a:gd name="T22" fmla="*/ 4 w 242"/>
                <a:gd name="T23" fmla="*/ 88 h 610"/>
                <a:gd name="T24" fmla="*/ 5 w 242"/>
                <a:gd name="T25" fmla="*/ 99 h 610"/>
                <a:gd name="T26" fmla="*/ 3 w 242"/>
                <a:gd name="T27" fmla="*/ 108 h 610"/>
                <a:gd name="T28" fmla="*/ 6 w 242"/>
                <a:gd name="T29" fmla="*/ 114 h 610"/>
                <a:gd name="T30" fmla="*/ 15 w 242"/>
                <a:gd name="T31" fmla="*/ 119 h 610"/>
                <a:gd name="T32" fmla="*/ 22 w 242"/>
                <a:gd name="T33" fmla="*/ 129 h 610"/>
                <a:gd name="T34" fmla="*/ 28 w 242"/>
                <a:gd name="T35" fmla="*/ 135 h 610"/>
                <a:gd name="T36" fmla="*/ 33 w 242"/>
                <a:gd name="T37" fmla="*/ 139 h 610"/>
                <a:gd name="T38" fmla="*/ 35 w 242"/>
                <a:gd name="T39" fmla="*/ 146 h 610"/>
                <a:gd name="T40" fmla="*/ 37 w 242"/>
                <a:gd name="T41" fmla="*/ 152 h 610"/>
                <a:gd name="T42" fmla="*/ 41 w 242"/>
                <a:gd name="T43" fmla="*/ 152 h 610"/>
                <a:gd name="T44" fmla="*/ 42 w 242"/>
                <a:gd name="T45" fmla="*/ 146 h 610"/>
                <a:gd name="T46" fmla="*/ 42 w 242"/>
                <a:gd name="T47" fmla="*/ 135 h 610"/>
                <a:gd name="T48" fmla="*/ 45 w 242"/>
                <a:gd name="T49" fmla="*/ 123 h 610"/>
                <a:gd name="T50" fmla="*/ 51 w 242"/>
                <a:gd name="T51" fmla="*/ 114 h 610"/>
                <a:gd name="T52" fmla="*/ 55 w 242"/>
                <a:gd name="T53" fmla="*/ 103 h 610"/>
                <a:gd name="T54" fmla="*/ 57 w 242"/>
                <a:gd name="T55" fmla="*/ 86 h 610"/>
                <a:gd name="T56" fmla="*/ 58 w 242"/>
                <a:gd name="T57" fmla="*/ 66 h 610"/>
                <a:gd name="T58" fmla="*/ 58 w 242"/>
                <a:gd name="T59" fmla="*/ 51 h 610"/>
                <a:gd name="T60" fmla="*/ 60 w 242"/>
                <a:gd name="T61" fmla="*/ 39 h 610"/>
                <a:gd name="T62" fmla="*/ 60 w 242"/>
                <a:gd name="T63" fmla="*/ 28 h 610"/>
                <a:gd name="T64" fmla="*/ 56 w 242"/>
                <a:gd name="T65" fmla="*/ 19 h 610"/>
                <a:gd name="T66" fmla="*/ 52 w 242"/>
                <a:gd name="T67" fmla="*/ 10 h 610"/>
                <a:gd name="T68" fmla="*/ 47 w 242"/>
                <a:gd name="T69" fmla="*/ 2 h 610"/>
                <a:gd name="T70" fmla="*/ 44 w 242"/>
                <a:gd name="T71" fmla="*/ 0 h 61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42"/>
                <a:gd name="T109" fmla="*/ 0 h 610"/>
                <a:gd name="T110" fmla="*/ 242 w 242"/>
                <a:gd name="T111" fmla="*/ 610 h 61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42" h="610">
                  <a:moveTo>
                    <a:pt x="173" y="0"/>
                  </a:moveTo>
                  <a:lnTo>
                    <a:pt x="172" y="4"/>
                  </a:lnTo>
                  <a:lnTo>
                    <a:pt x="164" y="12"/>
                  </a:lnTo>
                  <a:lnTo>
                    <a:pt x="154" y="24"/>
                  </a:lnTo>
                  <a:lnTo>
                    <a:pt x="144" y="36"/>
                  </a:lnTo>
                  <a:lnTo>
                    <a:pt x="132" y="44"/>
                  </a:lnTo>
                  <a:lnTo>
                    <a:pt x="122" y="49"/>
                  </a:lnTo>
                  <a:lnTo>
                    <a:pt x="111" y="63"/>
                  </a:lnTo>
                  <a:lnTo>
                    <a:pt x="97" y="79"/>
                  </a:lnTo>
                  <a:lnTo>
                    <a:pt x="87" y="97"/>
                  </a:lnTo>
                  <a:lnTo>
                    <a:pt x="77" y="112"/>
                  </a:lnTo>
                  <a:lnTo>
                    <a:pt x="73" y="122"/>
                  </a:lnTo>
                  <a:lnTo>
                    <a:pt x="71" y="132"/>
                  </a:lnTo>
                  <a:lnTo>
                    <a:pt x="63" y="148"/>
                  </a:lnTo>
                  <a:lnTo>
                    <a:pt x="53" y="168"/>
                  </a:lnTo>
                  <a:lnTo>
                    <a:pt x="44" y="189"/>
                  </a:lnTo>
                  <a:lnTo>
                    <a:pt x="32" y="213"/>
                  </a:lnTo>
                  <a:lnTo>
                    <a:pt x="20" y="234"/>
                  </a:lnTo>
                  <a:lnTo>
                    <a:pt x="10" y="254"/>
                  </a:lnTo>
                  <a:lnTo>
                    <a:pt x="4" y="268"/>
                  </a:lnTo>
                  <a:lnTo>
                    <a:pt x="0" y="288"/>
                  </a:lnTo>
                  <a:lnTo>
                    <a:pt x="2" y="309"/>
                  </a:lnTo>
                  <a:lnTo>
                    <a:pt x="8" y="331"/>
                  </a:lnTo>
                  <a:lnTo>
                    <a:pt x="14" y="354"/>
                  </a:lnTo>
                  <a:lnTo>
                    <a:pt x="18" y="376"/>
                  </a:lnTo>
                  <a:lnTo>
                    <a:pt x="18" y="396"/>
                  </a:lnTo>
                  <a:lnTo>
                    <a:pt x="14" y="414"/>
                  </a:lnTo>
                  <a:lnTo>
                    <a:pt x="12" y="431"/>
                  </a:lnTo>
                  <a:lnTo>
                    <a:pt x="14" y="445"/>
                  </a:lnTo>
                  <a:lnTo>
                    <a:pt x="24" y="455"/>
                  </a:lnTo>
                  <a:lnTo>
                    <a:pt x="42" y="467"/>
                  </a:lnTo>
                  <a:lnTo>
                    <a:pt x="57" y="477"/>
                  </a:lnTo>
                  <a:lnTo>
                    <a:pt x="71" y="492"/>
                  </a:lnTo>
                  <a:lnTo>
                    <a:pt x="85" y="514"/>
                  </a:lnTo>
                  <a:lnTo>
                    <a:pt x="99" y="530"/>
                  </a:lnTo>
                  <a:lnTo>
                    <a:pt x="111" y="540"/>
                  </a:lnTo>
                  <a:lnTo>
                    <a:pt x="122" y="547"/>
                  </a:lnTo>
                  <a:lnTo>
                    <a:pt x="130" y="555"/>
                  </a:lnTo>
                  <a:lnTo>
                    <a:pt x="136" y="569"/>
                  </a:lnTo>
                  <a:lnTo>
                    <a:pt x="140" y="583"/>
                  </a:lnTo>
                  <a:lnTo>
                    <a:pt x="144" y="597"/>
                  </a:lnTo>
                  <a:lnTo>
                    <a:pt x="148" y="606"/>
                  </a:lnTo>
                  <a:lnTo>
                    <a:pt x="154" y="610"/>
                  </a:lnTo>
                  <a:lnTo>
                    <a:pt x="162" y="606"/>
                  </a:lnTo>
                  <a:lnTo>
                    <a:pt x="168" y="597"/>
                  </a:lnTo>
                  <a:lnTo>
                    <a:pt x="168" y="581"/>
                  </a:lnTo>
                  <a:lnTo>
                    <a:pt x="168" y="559"/>
                  </a:lnTo>
                  <a:lnTo>
                    <a:pt x="168" y="538"/>
                  </a:lnTo>
                  <a:lnTo>
                    <a:pt x="172" y="516"/>
                  </a:lnTo>
                  <a:lnTo>
                    <a:pt x="179" y="494"/>
                  </a:lnTo>
                  <a:lnTo>
                    <a:pt x="189" y="475"/>
                  </a:lnTo>
                  <a:lnTo>
                    <a:pt x="201" y="457"/>
                  </a:lnTo>
                  <a:lnTo>
                    <a:pt x="211" y="435"/>
                  </a:lnTo>
                  <a:lnTo>
                    <a:pt x="217" y="412"/>
                  </a:lnTo>
                  <a:lnTo>
                    <a:pt x="221" y="380"/>
                  </a:lnTo>
                  <a:lnTo>
                    <a:pt x="225" y="343"/>
                  </a:lnTo>
                  <a:lnTo>
                    <a:pt x="227" y="303"/>
                  </a:lnTo>
                  <a:lnTo>
                    <a:pt x="229" y="264"/>
                  </a:lnTo>
                  <a:lnTo>
                    <a:pt x="227" y="231"/>
                  </a:lnTo>
                  <a:lnTo>
                    <a:pt x="229" y="203"/>
                  </a:lnTo>
                  <a:lnTo>
                    <a:pt x="233" y="179"/>
                  </a:lnTo>
                  <a:lnTo>
                    <a:pt x="240" y="156"/>
                  </a:lnTo>
                  <a:lnTo>
                    <a:pt x="242" y="134"/>
                  </a:lnTo>
                  <a:lnTo>
                    <a:pt x="238" y="112"/>
                  </a:lnTo>
                  <a:lnTo>
                    <a:pt x="229" y="89"/>
                  </a:lnTo>
                  <a:lnTo>
                    <a:pt x="223" y="73"/>
                  </a:lnTo>
                  <a:lnTo>
                    <a:pt x="215" y="59"/>
                  </a:lnTo>
                  <a:lnTo>
                    <a:pt x="207" y="42"/>
                  </a:lnTo>
                  <a:lnTo>
                    <a:pt x="195" y="22"/>
                  </a:lnTo>
                  <a:lnTo>
                    <a:pt x="185" y="10"/>
                  </a:lnTo>
                  <a:lnTo>
                    <a:pt x="177" y="2"/>
                  </a:lnTo>
                  <a:lnTo>
                    <a:pt x="173" y="0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</p:grpSp>
      <p:cxnSp>
        <p:nvCxnSpPr>
          <p:cNvPr id="208" name="直接连接符 207"/>
          <p:cNvCxnSpPr/>
          <p:nvPr/>
        </p:nvCxnSpPr>
        <p:spPr>
          <a:xfrm>
            <a:off x="5094001" y="3082798"/>
            <a:ext cx="336507" cy="33141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直接连接符 208"/>
          <p:cNvCxnSpPr/>
          <p:nvPr/>
        </p:nvCxnSpPr>
        <p:spPr>
          <a:xfrm>
            <a:off x="5430505" y="3414209"/>
            <a:ext cx="1640650" cy="1010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直接连接符 209"/>
          <p:cNvCxnSpPr/>
          <p:nvPr/>
        </p:nvCxnSpPr>
        <p:spPr>
          <a:xfrm>
            <a:off x="4198988" y="3718554"/>
            <a:ext cx="336507" cy="33141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直接连接符 210"/>
          <p:cNvCxnSpPr/>
          <p:nvPr/>
        </p:nvCxnSpPr>
        <p:spPr>
          <a:xfrm flipV="1">
            <a:off x="4535496" y="4039061"/>
            <a:ext cx="2535661" cy="1090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直接连接符 211"/>
          <p:cNvCxnSpPr/>
          <p:nvPr/>
        </p:nvCxnSpPr>
        <p:spPr>
          <a:xfrm flipV="1">
            <a:off x="4946976" y="4672426"/>
            <a:ext cx="421610" cy="27317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直接连接符 212"/>
          <p:cNvCxnSpPr/>
          <p:nvPr/>
        </p:nvCxnSpPr>
        <p:spPr>
          <a:xfrm>
            <a:off x="5368588" y="4672426"/>
            <a:ext cx="1702073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直接连接符 213"/>
          <p:cNvCxnSpPr/>
          <p:nvPr/>
        </p:nvCxnSpPr>
        <p:spPr>
          <a:xfrm>
            <a:off x="4129017" y="5307311"/>
            <a:ext cx="336507" cy="33141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直接连接符 214"/>
          <p:cNvCxnSpPr/>
          <p:nvPr/>
        </p:nvCxnSpPr>
        <p:spPr>
          <a:xfrm>
            <a:off x="4465524" y="5638722"/>
            <a:ext cx="2605137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矩形 215"/>
          <p:cNvSpPr/>
          <p:nvPr/>
        </p:nvSpPr>
        <p:spPr>
          <a:xfrm>
            <a:off x="5703094" y="3071126"/>
            <a:ext cx="1111683" cy="353862"/>
          </a:xfrm>
          <a:prstGeom prst="rect">
            <a:avLst/>
          </a:prstGeom>
        </p:spPr>
        <p:txBody>
          <a:bodyPr wrap="none" lIns="121841" tIns="60920" rIns="121841" bIns="60920">
            <a:spAutoFit/>
          </a:bodyPr>
          <a:lstStyle/>
          <a:p>
            <a:r>
              <a:rPr lang="tr-TR" altLang="zh-CN" sz="1500" dirty="0">
                <a:latin typeface="+mj-lt"/>
                <a:ea typeface="微软雅黑" pitchFamily="34" charset="-122"/>
              </a:rPr>
              <a:t>TITLE HERE</a:t>
            </a:r>
            <a:endParaRPr lang="zh-CN" altLang="en-US" sz="1500" dirty="0">
              <a:latin typeface="+mj-lt"/>
              <a:ea typeface="微软雅黑" pitchFamily="34" charset="-122"/>
            </a:endParaRPr>
          </a:p>
        </p:txBody>
      </p:sp>
      <p:sp>
        <p:nvSpPr>
          <p:cNvPr id="217" name="矩形 216"/>
          <p:cNvSpPr/>
          <p:nvPr/>
        </p:nvSpPr>
        <p:spPr>
          <a:xfrm>
            <a:off x="5703094" y="3692102"/>
            <a:ext cx="1111683" cy="353862"/>
          </a:xfrm>
          <a:prstGeom prst="rect">
            <a:avLst/>
          </a:prstGeom>
        </p:spPr>
        <p:txBody>
          <a:bodyPr wrap="none" lIns="121841" tIns="60920" rIns="121841" bIns="60920">
            <a:spAutoFit/>
          </a:bodyPr>
          <a:lstStyle/>
          <a:p>
            <a:r>
              <a:rPr lang="tr-TR" altLang="zh-CN" sz="1500" dirty="0">
                <a:latin typeface="+mj-lt"/>
                <a:ea typeface="微软雅黑" pitchFamily="34" charset="-122"/>
              </a:rPr>
              <a:t>TITLE HERE</a:t>
            </a:r>
            <a:endParaRPr lang="zh-CN" altLang="en-US" sz="1500" dirty="0">
              <a:latin typeface="+mj-lt"/>
              <a:ea typeface="微软雅黑" pitchFamily="34" charset="-122"/>
            </a:endParaRPr>
          </a:p>
        </p:txBody>
      </p:sp>
      <p:sp>
        <p:nvSpPr>
          <p:cNvPr id="218" name="矩形 217"/>
          <p:cNvSpPr/>
          <p:nvPr/>
        </p:nvSpPr>
        <p:spPr>
          <a:xfrm>
            <a:off x="5703094" y="4327812"/>
            <a:ext cx="1111683" cy="353862"/>
          </a:xfrm>
          <a:prstGeom prst="rect">
            <a:avLst/>
          </a:prstGeom>
        </p:spPr>
        <p:txBody>
          <a:bodyPr wrap="none" lIns="121841" tIns="60920" rIns="121841" bIns="60920">
            <a:spAutoFit/>
          </a:bodyPr>
          <a:lstStyle/>
          <a:p>
            <a:r>
              <a:rPr lang="tr-TR" altLang="zh-CN" sz="1500" dirty="0">
                <a:latin typeface="+mj-lt"/>
                <a:ea typeface="微软雅黑" pitchFamily="34" charset="-122"/>
              </a:rPr>
              <a:t>TITLE HERE</a:t>
            </a:r>
            <a:endParaRPr lang="zh-CN" altLang="en-US" sz="1500" dirty="0">
              <a:latin typeface="+mj-lt"/>
              <a:ea typeface="微软雅黑" pitchFamily="34" charset="-122"/>
            </a:endParaRPr>
          </a:p>
        </p:txBody>
      </p:sp>
      <p:sp>
        <p:nvSpPr>
          <p:cNvPr id="219" name="矩形 218"/>
          <p:cNvSpPr/>
          <p:nvPr/>
        </p:nvSpPr>
        <p:spPr>
          <a:xfrm>
            <a:off x="5703094" y="5287188"/>
            <a:ext cx="1111683" cy="353862"/>
          </a:xfrm>
          <a:prstGeom prst="rect">
            <a:avLst/>
          </a:prstGeom>
        </p:spPr>
        <p:txBody>
          <a:bodyPr wrap="none" lIns="121841" tIns="60920" rIns="121841" bIns="60920">
            <a:spAutoFit/>
          </a:bodyPr>
          <a:lstStyle/>
          <a:p>
            <a:r>
              <a:rPr lang="tr-TR" altLang="zh-CN" sz="1500" dirty="0">
                <a:latin typeface="+mj-lt"/>
                <a:ea typeface="微软雅黑" pitchFamily="34" charset="-122"/>
              </a:rPr>
              <a:t>TITLE HERE</a:t>
            </a:r>
            <a:endParaRPr lang="zh-CN" altLang="en-US" sz="1500" dirty="0">
              <a:latin typeface="+mj-lt"/>
              <a:ea typeface="微软雅黑" pitchFamily="34" charset="-122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8131222" y="2565698"/>
            <a:ext cx="2760817" cy="2363643"/>
          </a:xfrm>
          <a:prstGeom prst="rect">
            <a:avLst/>
          </a:prstGeom>
          <a:noFill/>
        </p:spPr>
        <p:txBody>
          <a:bodyPr wrap="square" lIns="121841" tIns="60920" rIns="121841" bIns="6092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 pitchFamily="34" charset="-122"/>
              </a:rPr>
              <a:t>We use well-known development methodologies to create a customized approach for each of the projects. This allows us to achieve high quality outcomes and full transparency towards.</a:t>
            </a:r>
            <a:endParaRPr lang="zh-CN" altLang="en-US" dirty="0">
              <a:latin typeface="+mj-lt"/>
              <a:ea typeface="微软雅黑" pitchFamily="34" charset="-122"/>
            </a:endParaRPr>
          </a:p>
        </p:txBody>
      </p:sp>
      <p:sp>
        <p:nvSpPr>
          <p:cNvPr id="221" name="圆角矩形 220"/>
          <p:cNvSpPr/>
          <p:nvPr/>
        </p:nvSpPr>
        <p:spPr>
          <a:xfrm>
            <a:off x="7823398" y="2128276"/>
            <a:ext cx="3263938" cy="3965814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8" tIns="60899" rIns="121798" bIns="60899"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grpSp>
        <p:nvGrpSpPr>
          <p:cNvPr id="222" name="组合 221"/>
          <p:cNvGrpSpPr/>
          <p:nvPr/>
        </p:nvGrpSpPr>
        <p:grpSpPr>
          <a:xfrm>
            <a:off x="8158950" y="1557586"/>
            <a:ext cx="2636571" cy="841072"/>
            <a:chOff x="814328" y="3219334"/>
            <a:chExt cx="1356392" cy="432536"/>
          </a:xfrm>
        </p:grpSpPr>
        <p:grpSp>
          <p:nvGrpSpPr>
            <p:cNvPr id="223" name="组合 222"/>
            <p:cNvGrpSpPr/>
            <p:nvPr/>
          </p:nvGrpSpPr>
          <p:grpSpPr>
            <a:xfrm>
              <a:off x="814328" y="3219334"/>
              <a:ext cx="1356392" cy="432536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25" name="圆角矩形 224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226" name="圆角矩形 225"/>
              <p:cNvSpPr/>
              <p:nvPr/>
            </p:nvSpPr>
            <p:spPr>
              <a:xfrm>
                <a:off x="4351927" y="1373342"/>
                <a:ext cx="3742173" cy="258445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</p:grpSp>
        <p:sp>
          <p:nvSpPr>
            <p:cNvPr id="224" name="TextBox 223"/>
            <p:cNvSpPr txBox="1"/>
            <p:nvPr/>
          </p:nvSpPr>
          <p:spPr>
            <a:xfrm>
              <a:off x="837108" y="3315198"/>
              <a:ext cx="1322544" cy="205764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tr-TR" altLang="zh-CN" sz="2600" dirty="0">
                  <a:solidFill>
                    <a:schemeClr val="tx1"/>
                  </a:solidFill>
                  <a:latin typeface="+mj-lt"/>
                </a:rPr>
                <a:t>TITLE HERE</a:t>
              </a:r>
              <a:endParaRPr lang="zh-CN" altLang="en-US" sz="2600" dirty="0">
                <a:solidFill>
                  <a:schemeClr val="tx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29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r"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8" presetID="2" presetClass="entr" presetSubtype="8" accel="58000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0" dur="10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1" dur="10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250"/>
                                            <p:tgtEl>
                                              <p:spTgt spid="2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2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250"/>
                                            <p:tgtEl>
                                              <p:spTgt spid="2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31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3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250"/>
                                            <p:tgtEl>
                                              <p:spTgt spid="2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950"/>
                                </p:stCondLst>
                                <p:childTnLst>
                                  <p:par>
                                    <p:cTn id="4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250"/>
                                            <p:tgtEl>
                                              <p:spTgt spid="2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45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5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250"/>
                                            <p:tgtEl>
                                              <p:spTgt spid="2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950"/>
                                </p:stCondLst>
                                <p:childTnLst>
                                  <p:par>
                                    <p:cTn id="5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250"/>
                                            <p:tgtEl>
                                              <p:spTgt spid="2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59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700"/>
                                </p:stCondLst>
                                <p:childTnLst>
                                  <p:par>
                                    <p:cTn id="6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250"/>
                                            <p:tgtEl>
                                              <p:spTgt spid="2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950"/>
                                </p:stCondLst>
                                <p:childTnLst>
                                  <p:par>
                                    <p:cTn id="6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250"/>
                                            <p:tgtEl>
                                              <p:spTgt spid="2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6200"/>
                                </p:stCondLst>
                                <p:childTnLst>
                                  <p:par>
                                    <p:cTn id="73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2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6700"/>
                                </p:stCondLst>
                                <p:childTnLst>
                                  <p:par>
                                    <p:cTn id="7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2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7200"/>
                                </p:stCondLst>
                                <p:childTnLst>
                                  <p:par>
                                    <p:cTn id="8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7" dur="50"/>
                                            <p:tgtEl>
                                              <p:spTgt spid="2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89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0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90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91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92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3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95" dur="10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216" grpId="0"/>
          <p:bldP spid="217" grpId="0"/>
          <p:bldP spid="218" grpId="0"/>
          <p:bldP spid="219" grpId="0"/>
          <p:bldP spid="220" grpId="0"/>
          <p:bldP spid="220" grpId="1"/>
          <p:bldP spid="2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8" presetID="2" presetClass="entr" presetSubtype="8" accel="58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250"/>
                                            <p:tgtEl>
                                              <p:spTgt spid="2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2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250"/>
                                            <p:tgtEl>
                                              <p:spTgt spid="2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31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3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250"/>
                                            <p:tgtEl>
                                              <p:spTgt spid="2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950"/>
                                </p:stCondLst>
                                <p:childTnLst>
                                  <p:par>
                                    <p:cTn id="4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250"/>
                                            <p:tgtEl>
                                              <p:spTgt spid="2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45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5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250"/>
                                            <p:tgtEl>
                                              <p:spTgt spid="2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950"/>
                                </p:stCondLst>
                                <p:childTnLst>
                                  <p:par>
                                    <p:cTn id="5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250"/>
                                            <p:tgtEl>
                                              <p:spTgt spid="2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59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700"/>
                                </p:stCondLst>
                                <p:childTnLst>
                                  <p:par>
                                    <p:cTn id="6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250"/>
                                            <p:tgtEl>
                                              <p:spTgt spid="2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950"/>
                                </p:stCondLst>
                                <p:childTnLst>
                                  <p:par>
                                    <p:cTn id="6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250"/>
                                            <p:tgtEl>
                                              <p:spTgt spid="2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6200"/>
                                </p:stCondLst>
                                <p:childTnLst>
                                  <p:par>
                                    <p:cTn id="73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2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6700"/>
                                </p:stCondLst>
                                <p:childTnLst>
                                  <p:par>
                                    <p:cTn id="7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2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7200"/>
                                </p:stCondLst>
                                <p:childTnLst>
                                  <p:par>
                                    <p:cTn id="8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7" dur="50"/>
                                            <p:tgtEl>
                                              <p:spTgt spid="2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89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0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90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91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92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3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95" dur="10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9545"/>
                                </p:stCondLst>
                                <p:childTnLst>
                                  <p:par>
                                    <p:cTn id="9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2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216" grpId="0"/>
          <p:bldP spid="217" grpId="0"/>
          <p:bldP spid="218" grpId="0"/>
          <p:bldP spid="219" grpId="0"/>
          <p:bldP spid="220" grpId="0"/>
          <p:bldP spid="220" grpId="1"/>
          <p:bldP spid="221" grpId="0" animBg="1"/>
          <p:bldP spid="227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319025" y="439873"/>
            <a:ext cx="268794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tr-TR" altLang="zh-CN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软雅黑"/>
              </a:rPr>
              <a:t>TITLE HERE</a:t>
            </a:r>
            <a:endParaRPr lang="zh-CN" altLang="en-US" sz="27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微软雅黑"/>
            </a:endParaRPr>
          </a:p>
        </p:txBody>
      </p:sp>
      <p:pic>
        <p:nvPicPr>
          <p:cNvPr id="27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883" y="333450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282" y="34282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任意多边形 87"/>
          <p:cNvSpPr/>
          <p:nvPr/>
        </p:nvSpPr>
        <p:spPr>
          <a:xfrm rot="19335404">
            <a:off x="1701983" y="1429239"/>
            <a:ext cx="4779576" cy="4716577"/>
          </a:xfrm>
          <a:custGeom>
            <a:avLst/>
            <a:gdLst>
              <a:gd name="connsiteX0" fmla="*/ 4538432 w 4779369"/>
              <a:gd name="connsiteY0" fmla="*/ 949730 h 4714030"/>
              <a:gd name="connsiteX1" fmla="*/ 4649383 w 4779369"/>
              <a:gd name="connsiteY1" fmla="*/ 1821057 h 4714030"/>
              <a:gd name="connsiteX2" fmla="*/ 3778057 w 4779369"/>
              <a:gd name="connsiteY2" fmla="*/ 1932008 h 4714030"/>
              <a:gd name="connsiteX3" fmla="*/ 3686799 w 4779369"/>
              <a:gd name="connsiteY3" fmla="*/ 1845408 h 4714030"/>
              <a:gd name="connsiteX4" fmla="*/ 3658543 w 4779369"/>
              <a:gd name="connsiteY4" fmla="*/ 1805072 h 4714030"/>
              <a:gd name="connsiteX5" fmla="*/ 3658543 w 4779369"/>
              <a:gd name="connsiteY5" fmla="*/ 1811336 h 4714030"/>
              <a:gd name="connsiteX6" fmla="*/ 3606598 w 4779369"/>
              <a:gd name="connsiteY6" fmla="*/ 1770199 h 4714030"/>
              <a:gd name="connsiteX7" fmla="*/ 3336570 w 4779369"/>
              <a:gd name="connsiteY7" fmla="*/ 1691032 h 4714030"/>
              <a:gd name="connsiteX8" fmla="*/ 3192952 w 4779369"/>
              <a:gd name="connsiteY8" fmla="*/ 1711872 h 4714030"/>
              <a:gd name="connsiteX9" fmla="*/ 3137695 w 4779369"/>
              <a:gd name="connsiteY9" fmla="*/ 1732769 h 4714030"/>
              <a:gd name="connsiteX10" fmla="*/ 3126960 w 4779369"/>
              <a:gd name="connsiteY10" fmla="*/ 1827523 h 4714030"/>
              <a:gd name="connsiteX11" fmla="*/ 3048503 w 4779369"/>
              <a:gd name="connsiteY11" fmla="*/ 2123573 h 4714030"/>
              <a:gd name="connsiteX12" fmla="*/ 2992344 w 4779369"/>
              <a:gd name="connsiteY12" fmla="*/ 2253828 h 4714030"/>
              <a:gd name="connsiteX13" fmla="*/ 2997806 w 4779369"/>
              <a:gd name="connsiteY13" fmla="*/ 2275931 h 4714030"/>
              <a:gd name="connsiteX14" fmla="*/ 3162873 w 4779369"/>
              <a:gd name="connsiteY14" fmla="*/ 2503824 h 4714030"/>
              <a:gd name="connsiteX15" fmla="*/ 3356427 w 4779369"/>
              <a:gd name="connsiteY15" fmla="*/ 2595846 h 4714030"/>
              <a:gd name="connsiteX16" fmla="*/ 3414277 w 4779369"/>
              <a:gd name="connsiteY16" fmla="*/ 2604863 h 4714030"/>
              <a:gd name="connsiteX17" fmla="*/ 3454240 w 4779369"/>
              <a:gd name="connsiteY17" fmla="*/ 2587267 h 4714030"/>
              <a:gd name="connsiteX18" fmla="*/ 4029121 w 4779369"/>
              <a:gd name="connsiteY18" fmla="*/ 2685987 h 4714030"/>
              <a:gd name="connsiteX19" fmla="*/ 4140072 w 4779369"/>
              <a:gd name="connsiteY19" fmla="*/ 3557314 h 4714030"/>
              <a:gd name="connsiteX20" fmla="*/ 3268745 w 4779369"/>
              <a:gd name="connsiteY20" fmla="*/ 3668264 h 4714030"/>
              <a:gd name="connsiteX21" fmla="*/ 3029106 w 4779369"/>
              <a:gd name="connsiteY21" fmla="*/ 3136468 h 4714030"/>
              <a:gd name="connsiteX22" fmla="*/ 3040867 w 4779369"/>
              <a:gd name="connsiteY22" fmla="*/ 3064259 h 4714030"/>
              <a:gd name="connsiteX23" fmla="*/ 3024015 w 4779369"/>
              <a:gd name="connsiteY23" fmla="*/ 3025265 h 4714030"/>
              <a:gd name="connsiteX24" fmla="*/ 2886424 w 4779369"/>
              <a:gd name="connsiteY24" fmla="*/ 2860950 h 4714030"/>
              <a:gd name="connsiteX25" fmla="*/ 2624436 w 4779369"/>
              <a:gd name="connsiteY25" fmla="*/ 2758262 h 4714030"/>
              <a:gd name="connsiteX26" fmla="*/ 2608775 w 4779369"/>
              <a:gd name="connsiteY26" fmla="*/ 2758435 h 4714030"/>
              <a:gd name="connsiteX27" fmla="*/ 2598603 w 4779369"/>
              <a:gd name="connsiteY27" fmla="*/ 2768115 h 4714030"/>
              <a:gd name="connsiteX28" fmla="*/ 2138389 w 4779369"/>
              <a:gd name="connsiteY28" fmla="*/ 3042691 h 4714030"/>
              <a:gd name="connsiteX29" fmla="*/ 2080005 w 4779369"/>
              <a:gd name="connsiteY29" fmla="*/ 3062295 h 4714030"/>
              <a:gd name="connsiteX30" fmla="*/ 2075740 w 4779369"/>
              <a:gd name="connsiteY30" fmla="*/ 3101544 h 4714030"/>
              <a:gd name="connsiteX31" fmla="*/ 2091557 w 4779369"/>
              <a:gd name="connsiteY31" fmla="*/ 3245802 h 4714030"/>
              <a:gd name="connsiteX32" fmla="*/ 2235869 w 4779369"/>
              <a:gd name="connsiteY32" fmla="*/ 3487372 h 4714030"/>
              <a:gd name="connsiteX33" fmla="*/ 2246040 w 4779369"/>
              <a:gd name="connsiteY33" fmla="*/ 3495068 h 4714030"/>
              <a:gd name="connsiteX34" fmla="*/ 2353186 w 4779369"/>
              <a:gd name="connsiteY34" fmla="*/ 3535124 h 4714030"/>
              <a:gd name="connsiteX35" fmla="*/ 2459892 w 4779369"/>
              <a:gd name="connsiteY35" fmla="*/ 3601767 h 4714030"/>
              <a:gd name="connsiteX36" fmla="*/ 2570842 w 4779369"/>
              <a:gd name="connsiteY36" fmla="*/ 4473093 h 4714030"/>
              <a:gd name="connsiteX37" fmla="*/ 1699516 w 4779369"/>
              <a:gd name="connsiteY37" fmla="*/ 4584044 h 4714030"/>
              <a:gd name="connsiteX38" fmla="*/ 1588565 w 4779369"/>
              <a:gd name="connsiteY38" fmla="*/ 3712718 h 4714030"/>
              <a:gd name="connsiteX39" fmla="*/ 1634920 w 4779369"/>
              <a:gd name="connsiteY39" fmla="*/ 3663870 h 4714030"/>
              <a:gd name="connsiteX40" fmla="*/ 1645376 w 4779369"/>
              <a:gd name="connsiteY40" fmla="*/ 3640232 h 4714030"/>
              <a:gd name="connsiteX41" fmla="*/ 1654346 w 4779369"/>
              <a:gd name="connsiteY41" fmla="*/ 3358982 h 4714030"/>
              <a:gd name="connsiteX42" fmla="*/ 1557620 w 4779369"/>
              <a:gd name="connsiteY42" fmla="*/ 3167736 h 4714030"/>
              <a:gd name="connsiteX43" fmla="*/ 1536748 w 4779369"/>
              <a:gd name="connsiteY43" fmla="*/ 3145662 h 4714030"/>
              <a:gd name="connsiteX44" fmla="*/ 1489568 w 4779369"/>
              <a:gd name="connsiteY44" fmla="*/ 3145159 h 4714030"/>
              <a:gd name="connsiteX45" fmla="*/ 610434 w 4779369"/>
              <a:gd name="connsiteY45" fmla="*/ 2818009 h 4714030"/>
              <a:gd name="connsiteX46" fmla="*/ 329331 w 4779369"/>
              <a:gd name="connsiteY46" fmla="*/ 610434 h 4714030"/>
              <a:gd name="connsiteX47" fmla="*/ 2536907 w 4779369"/>
              <a:gd name="connsiteY47" fmla="*/ 329331 h 4714030"/>
              <a:gd name="connsiteX48" fmla="*/ 3068123 w 4779369"/>
              <a:gd name="connsiteY48" fmla="*/ 1080399 h 4714030"/>
              <a:gd name="connsiteX49" fmla="*/ 3094483 w 4779369"/>
              <a:gd name="connsiteY49" fmla="*/ 1175656 h 4714030"/>
              <a:gd name="connsiteX50" fmla="*/ 3127186 w 4779369"/>
              <a:gd name="connsiteY50" fmla="*/ 1193698 h 4714030"/>
              <a:gd name="connsiteX51" fmla="*/ 3336570 w 4779369"/>
              <a:gd name="connsiteY51" fmla="*/ 1239409 h 4714030"/>
              <a:gd name="connsiteX52" fmla="*/ 3545953 w 4779369"/>
              <a:gd name="connsiteY52" fmla="*/ 1193698 h 4714030"/>
              <a:gd name="connsiteX53" fmla="*/ 3604045 w 4779369"/>
              <a:gd name="connsiteY53" fmla="*/ 1161650 h 4714030"/>
              <a:gd name="connsiteX54" fmla="*/ 3667106 w 4779369"/>
              <a:gd name="connsiteY54" fmla="*/ 1060681 h 4714030"/>
              <a:gd name="connsiteX55" fmla="*/ 4538432 w 4779369"/>
              <a:gd name="connsiteY55" fmla="*/ 949730 h 4714030"/>
              <a:gd name="connsiteX0" fmla="*/ 4538432 w 4779369"/>
              <a:gd name="connsiteY0" fmla="*/ 949730 h 4714030"/>
              <a:gd name="connsiteX1" fmla="*/ 4649383 w 4779369"/>
              <a:gd name="connsiteY1" fmla="*/ 1821057 h 4714030"/>
              <a:gd name="connsiteX2" fmla="*/ 3778057 w 4779369"/>
              <a:gd name="connsiteY2" fmla="*/ 1932008 h 4714030"/>
              <a:gd name="connsiteX3" fmla="*/ 3686799 w 4779369"/>
              <a:gd name="connsiteY3" fmla="*/ 1845408 h 4714030"/>
              <a:gd name="connsiteX4" fmla="*/ 3658543 w 4779369"/>
              <a:gd name="connsiteY4" fmla="*/ 1805072 h 4714030"/>
              <a:gd name="connsiteX5" fmla="*/ 3658543 w 4779369"/>
              <a:gd name="connsiteY5" fmla="*/ 1811336 h 4714030"/>
              <a:gd name="connsiteX6" fmla="*/ 3606598 w 4779369"/>
              <a:gd name="connsiteY6" fmla="*/ 1770199 h 4714030"/>
              <a:gd name="connsiteX7" fmla="*/ 3336570 w 4779369"/>
              <a:gd name="connsiteY7" fmla="*/ 1691032 h 4714030"/>
              <a:gd name="connsiteX8" fmla="*/ 3192952 w 4779369"/>
              <a:gd name="connsiteY8" fmla="*/ 1711872 h 4714030"/>
              <a:gd name="connsiteX9" fmla="*/ 3137695 w 4779369"/>
              <a:gd name="connsiteY9" fmla="*/ 1732769 h 4714030"/>
              <a:gd name="connsiteX10" fmla="*/ 3126960 w 4779369"/>
              <a:gd name="connsiteY10" fmla="*/ 1827523 h 4714030"/>
              <a:gd name="connsiteX11" fmla="*/ 3048503 w 4779369"/>
              <a:gd name="connsiteY11" fmla="*/ 2123573 h 4714030"/>
              <a:gd name="connsiteX12" fmla="*/ 2992344 w 4779369"/>
              <a:gd name="connsiteY12" fmla="*/ 2253828 h 4714030"/>
              <a:gd name="connsiteX13" fmla="*/ 2997806 w 4779369"/>
              <a:gd name="connsiteY13" fmla="*/ 2275931 h 4714030"/>
              <a:gd name="connsiteX14" fmla="*/ 3162873 w 4779369"/>
              <a:gd name="connsiteY14" fmla="*/ 2503824 h 4714030"/>
              <a:gd name="connsiteX15" fmla="*/ 3356427 w 4779369"/>
              <a:gd name="connsiteY15" fmla="*/ 2595846 h 4714030"/>
              <a:gd name="connsiteX16" fmla="*/ 3414277 w 4779369"/>
              <a:gd name="connsiteY16" fmla="*/ 2604863 h 4714030"/>
              <a:gd name="connsiteX17" fmla="*/ 3454240 w 4779369"/>
              <a:gd name="connsiteY17" fmla="*/ 2587267 h 4714030"/>
              <a:gd name="connsiteX18" fmla="*/ 4029121 w 4779369"/>
              <a:gd name="connsiteY18" fmla="*/ 2685987 h 4714030"/>
              <a:gd name="connsiteX19" fmla="*/ 4140072 w 4779369"/>
              <a:gd name="connsiteY19" fmla="*/ 3557314 h 4714030"/>
              <a:gd name="connsiteX20" fmla="*/ 3268745 w 4779369"/>
              <a:gd name="connsiteY20" fmla="*/ 3668264 h 4714030"/>
              <a:gd name="connsiteX21" fmla="*/ 3029106 w 4779369"/>
              <a:gd name="connsiteY21" fmla="*/ 3136468 h 4714030"/>
              <a:gd name="connsiteX22" fmla="*/ 3040867 w 4779369"/>
              <a:gd name="connsiteY22" fmla="*/ 3064259 h 4714030"/>
              <a:gd name="connsiteX23" fmla="*/ 3024015 w 4779369"/>
              <a:gd name="connsiteY23" fmla="*/ 3025265 h 4714030"/>
              <a:gd name="connsiteX24" fmla="*/ 2886424 w 4779369"/>
              <a:gd name="connsiteY24" fmla="*/ 2860950 h 4714030"/>
              <a:gd name="connsiteX25" fmla="*/ 2624436 w 4779369"/>
              <a:gd name="connsiteY25" fmla="*/ 2758262 h 4714030"/>
              <a:gd name="connsiteX26" fmla="*/ 2608775 w 4779369"/>
              <a:gd name="connsiteY26" fmla="*/ 2758435 h 4714030"/>
              <a:gd name="connsiteX27" fmla="*/ 2598603 w 4779369"/>
              <a:gd name="connsiteY27" fmla="*/ 2768115 h 4714030"/>
              <a:gd name="connsiteX28" fmla="*/ 2138389 w 4779369"/>
              <a:gd name="connsiteY28" fmla="*/ 3042691 h 4714030"/>
              <a:gd name="connsiteX29" fmla="*/ 2080005 w 4779369"/>
              <a:gd name="connsiteY29" fmla="*/ 3062295 h 4714030"/>
              <a:gd name="connsiteX30" fmla="*/ 2075740 w 4779369"/>
              <a:gd name="connsiteY30" fmla="*/ 3101544 h 4714030"/>
              <a:gd name="connsiteX31" fmla="*/ 2091557 w 4779369"/>
              <a:gd name="connsiteY31" fmla="*/ 3245802 h 4714030"/>
              <a:gd name="connsiteX32" fmla="*/ 2235869 w 4779369"/>
              <a:gd name="connsiteY32" fmla="*/ 3487372 h 4714030"/>
              <a:gd name="connsiteX33" fmla="*/ 2246040 w 4779369"/>
              <a:gd name="connsiteY33" fmla="*/ 3495068 h 4714030"/>
              <a:gd name="connsiteX34" fmla="*/ 2353186 w 4779369"/>
              <a:gd name="connsiteY34" fmla="*/ 3535124 h 4714030"/>
              <a:gd name="connsiteX35" fmla="*/ 2459892 w 4779369"/>
              <a:gd name="connsiteY35" fmla="*/ 3601767 h 4714030"/>
              <a:gd name="connsiteX36" fmla="*/ 2570842 w 4779369"/>
              <a:gd name="connsiteY36" fmla="*/ 4473093 h 4714030"/>
              <a:gd name="connsiteX37" fmla="*/ 1699516 w 4779369"/>
              <a:gd name="connsiteY37" fmla="*/ 4584044 h 4714030"/>
              <a:gd name="connsiteX38" fmla="*/ 1588565 w 4779369"/>
              <a:gd name="connsiteY38" fmla="*/ 3712718 h 4714030"/>
              <a:gd name="connsiteX39" fmla="*/ 1634920 w 4779369"/>
              <a:gd name="connsiteY39" fmla="*/ 3663870 h 4714030"/>
              <a:gd name="connsiteX40" fmla="*/ 1645376 w 4779369"/>
              <a:gd name="connsiteY40" fmla="*/ 3640232 h 4714030"/>
              <a:gd name="connsiteX41" fmla="*/ 1654346 w 4779369"/>
              <a:gd name="connsiteY41" fmla="*/ 3358982 h 4714030"/>
              <a:gd name="connsiteX42" fmla="*/ 1557620 w 4779369"/>
              <a:gd name="connsiteY42" fmla="*/ 3167736 h 4714030"/>
              <a:gd name="connsiteX43" fmla="*/ 1536748 w 4779369"/>
              <a:gd name="connsiteY43" fmla="*/ 3145662 h 4714030"/>
              <a:gd name="connsiteX44" fmla="*/ 1489568 w 4779369"/>
              <a:gd name="connsiteY44" fmla="*/ 3145159 h 4714030"/>
              <a:gd name="connsiteX45" fmla="*/ 610434 w 4779369"/>
              <a:gd name="connsiteY45" fmla="*/ 2818009 h 4714030"/>
              <a:gd name="connsiteX46" fmla="*/ 329331 w 4779369"/>
              <a:gd name="connsiteY46" fmla="*/ 610434 h 4714030"/>
              <a:gd name="connsiteX47" fmla="*/ 2536907 w 4779369"/>
              <a:gd name="connsiteY47" fmla="*/ 329331 h 4714030"/>
              <a:gd name="connsiteX48" fmla="*/ 3068123 w 4779369"/>
              <a:gd name="connsiteY48" fmla="*/ 1080399 h 4714030"/>
              <a:gd name="connsiteX49" fmla="*/ 3127186 w 4779369"/>
              <a:gd name="connsiteY49" fmla="*/ 1193698 h 4714030"/>
              <a:gd name="connsiteX50" fmla="*/ 3336570 w 4779369"/>
              <a:gd name="connsiteY50" fmla="*/ 1239409 h 4714030"/>
              <a:gd name="connsiteX51" fmla="*/ 3545953 w 4779369"/>
              <a:gd name="connsiteY51" fmla="*/ 1193698 h 4714030"/>
              <a:gd name="connsiteX52" fmla="*/ 3604045 w 4779369"/>
              <a:gd name="connsiteY52" fmla="*/ 1161650 h 4714030"/>
              <a:gd name="connsiteX53" fmla="*/ 3667106 w 4779369"/>
              <a:gd name="connsiteY53" fmla="*/ 1060681 h 4714030"/>
              <a:gd name="connsiteX54" fmla="*/ 4538432 w 4779369"/>
              <a:gd name="connsiteY54" fmla="*/ 949730 h 4714030"/>
              <a:gd name="connsiteX0" fmla="*/ 4538432 w 4779369"/>
              <a:gd name="connsiteY0" fmla="*/ 949730 h 4714030"/>
              <a:gd name="connsiteX1" fmla="*/ 4649383 w 4779369"/>
              <a:gd name="connsiteY1" fmla="*/ 1821057 h 4714030"/>
              <a:gd name="connsiteX2" fmla="*/ 3778057 w 4779369"/>
              <a:gd name="connsiteY2" fmla="*/ 1932008 h 4714030"/>
              <a:gd name="connsiteX3" fmla="*/ 3686799 w 4779369"/>
              <a:gd name="connsiteY3" fmla="*/ 1845408 h 4714030"/>
              <a:gd name="connsiteX4" fmla="*/ 3658543 w 4779369"/>
              <a:gd name="connsiteY4" fmla="*/ 1805072 h 4714030"/>
              <a:gd name="connsiteX5" fmla="*/ 3658543 w 4779369"/>
              <a:gd name="connsiteY5" fmla="*/ 1811336 h 4714030"/>
              <a:gd name="connsiteX6" fmla="*/ 3606598 w 4779369"/>
              <a:gd name="connsiteY6" fmla="*/ 1770199 h 4714030"/>
              <a:gd name="connsiteX7" fmla="*/ 3336570 w 4779369"/>
              <a:gd name="connsiteY7" fmla="*/ 1691032 h 4714030"/>
              <a:gd name="connsiteX8" fmla="*/ 3192952 w 4779369"/>
              <a:gd name="connsiteY8" fmla="*/ 1711872 h 4714030"/>
              <a:gd name="connsiteX9" fmla="*/ 3126960 w 4779369"/>
              <a:gd name="connsiteY9" fmla="*/ 1827523 h 4714030"/>
              <a:gd name="connsiteX10" fmla="*/ 3048503 w 4779369"/>
              <a:gd name="connsiteY10" fmla="*/ 2123573 h 4714030"/>
              <a:gd name="connsiteX11" fmla="*/ 2992344 w 4779369"/>
              <a:gd name="connsiteY11" fmla="*/ 2253828 h 4714030"/>
              <a:gd name="connsiteX12" fmla="*/ 2997806 w 4779369"/>
              <a:gd name="connsiteY12" fmla="*/ 2275931 h 4714030"/>
              <a:gd name="connsiteX13" fmla="*/ 3162873 w 4779369"/>
              <a:gd name="connsiteY13" fmla="*/ 2503824 h 4714030"/>
              <a:gd name="connsiteX14" fmla="*/ 3356427 w 4779369"/>
              <a:gd name="connsiteY14" fmla="*/ 2595846 h 4714030"/>
              <a:gd name="connsiteX15" fmla="*/ 3414277 w 4779369"/>
              <a:gd name="connsiteY15" fmla="*/ 2604863 h 4714030"/>
              <a:gd name="connsiteX16" fmla="*/ 3454240 w 4779369"/>
              <a:gd name="connsiteY16" fmla="*/ 2587267 h 4714030"/>
              <a:gd name="connsiteX17" fmla="*/ 4029121 w 4779369"/>
              <a:gd name="connsiteY17" fmla="*/ 2685987 h 4714030"/>
              <a:gd name="connsiteX18" fmla="*/ 4140072 w 4779369"/>
              <a:gd name="connsiteY18" fmla="*/ 3557314 h 4714030"/>
              <a:gd name="connsiteX19" fmla="*/ 3268745 w 4779369"/>
              <a:gd name="connsiteY19" fmla="*/ 3668264 h 4714030"/>
              <a:gd name="connsiteX20" fmla="*/ 3029106 w 4779369"/>
              <a:gd name="connsiteY20" fmla="*/ 3136468 h 4714030"/>
              <a:gd name="connsiteX21" fmla="*/ 3040867 w 4779369"/>
              <a:gd name="connsiteY21" fmla="*/ 3064259 h 4714030"/>
              <a:gd name="connsiteX22" fmla="*/ 3024015 w 4779369"/>
              <a:gd name="connsiteY22" fmla="*/ 3025265 h 4714030"/>
              <a:gd name="connsiteX23" fmla="*/ 2886424 w 4779369"/>
              <a:gd name="connsiteY23" fmla="*/ 2860950 h 4714030"/>
              <a:gd name="connsiteX24" fmla="*/ 2624436 w 4779369"/>
              <a:gd name="connsiteY24" fmla="*/ 2758262 h 4714030"/>
              <a:gd name="connsiteX25" fmla="*/ 2608775 w 4779369"/>
              <a:gd name="connsiteY25" fmla="*/ 2758435 h 4714030"/>
              <a:gd name="connsiteX26" fmla="*/ 2598603 w 4779369"/>
              <a:gd name="connsiteY26" fmla="*/ 2768115 h 4714030"/>
              <a:gd name="connsiteX27" fmla="*/ 2138389 w 4779369"/>
              <a:gd name="connsiteY27" fmla="*/ 3042691 h 4714030"/>
              <a:gd name="connsiteX28" fmla="*/ 2080005 w 4779369"/>
              <a:gd name="connsiteY28" fmla="*/ 3062295 h 4714030"/>
              <a:gd name="connsiteX29" fmla="*/ 2075740 w 4779369"/>
              <a:gd name="connsiteY29" fmla="*/ 3101544 h 4714030"/>
              <a:gd name="connsiteX30" fmla="*/ 2091557 w 4779369"/>
              <a:gd name="connsiteY30" fmla="*/ 3245802 h 4714030"/>
              <a:gd name="connsiteX31" fmla="*/ 2235869 w 4779369"/>
              <a:gd name="connsiteY31" fmla="*/ 3487372 h 4714030"/>
              <a:gd name="connsiteX32" fmla="*/ 2246040 w 4779369"/>
              <a:gd name="connsiteY32" fmla="*/ 3495068 h 4714030"/>
              <a:gd name="connsiteX33" fmla="*/ 2353186 w 4779369"/>
              <a:gd name="connsiteY33" fmla="*/ 3535124 h 4714030"/>
              <a:gd name="connsiteX34" fmla="*/ 2459892 w 4779369"/>
              <a:gd name="connsiteY34" fmla="*/ 3601767 h 4714030"/>
              <a:gd name="connsiteX35" fmla="*/ 2570842 w 4779369"/>
              <a:gd name="connsiteY35" fmla="*/ 4473093 h 4714030"/>
              <a:gd name="connsiteX36" fmla="*/ 1699516 w 4779369"/>
              <a:gd name="connsiteY36" fmla="*/ 4584044 h 4714030"/>
              <a:gd name="connsiteX37" fmla="*/ 1588565 w 4779369"/>
              <a:gd name="connsiteY37" fmla="*/ 3712718 h 4714030"/>
              <a:gd name="connsiteX38" fmla="*/ 1634920 w 4779369"/>
              <a:gd name="connsiteY38" fmla="*/ 3663870 h 4714030"/>
              <a:gd name="connsiteX39" fmla="*/ 1645376 w 4779369"/>
              <a:gd name="connsiteY39" fmla="*/ 3640232 h 4714030"/>
              <a:gd name="connsiteX40" fmla="*/ 1654346 w 4779369"/>
              <a:gd name="connsiteY40" fmla="*/ 3358982 h 4714030"/>
              <a:gd name="connsiteX41" fmla="*/ 1557620 w 4779369"/>
              <a:gd name="connsiteY41" fmla="*/ 3167736 h 4714030"/>
              <a:gd name="connsiteX42" fmla="*/ 1536748 w 4779369"/>
              <a:gd name="connsiteY42" fmla="*/ 3145662 h 4714030"/>
              <a:gd name="connsiteX43" fmla="*/ 1489568 w 4779369"/>
              <a:gd name="connsiteY43" fmla="*/ 3145159 h 4714030"/>
              <a:gd name="connsiteX44" fmla="*/ 610434 w 4779369"/>
              <a:gd name="connsiteY44" fmla="*/ 2818009 h 4714030"/>
              <a:gd name="connsiteX45" fmla="*/ 329331 w 4779369"/>
              <a:gd name="connsiteY45" fmla="*/ 610434 h 4714030"/>
              <a:gd name="connsiteX46" fmla="*/ 2536907 w 4779369"/>
              <a:gd name="connsiteY46" fmla="*/ 329331 h 4714030"/>
              <a:gd name="connsiteX47" fmla="*/ 3068123 w 4779369"/>
              <a:gd name="connsiteY47" fmla="*/ 1080399 h 4714030"/>
              <a:gd name="connsiteX48" fmla="*/ 3127186 w 4779369"/>
              <a:gd name="connsiteY48" fmla="*/ 1193698 h 4714030"/>
              <a:gd name="connsiteX49" fmla="*/ 3336570 w 4779369"/>
              <a:gd name="connsiteY49" fmla="*/ 1239409 h 4714030"/>
              <a:gd name="connsiteX50" fmla="*/ 3545953 w 4779369"/>
              <a:gd name="connsiteY50" fmla="*/ 1193698 h 4714030"/>
              <a:gd name="connsiteX51" fmla="*/ 3604045 w 4779369"/>
              <a:gd name="connsiteY51" fmla="*/ 1161650 h 4714030"/>
              <a:gd name="connsiteX52" fmla="*/ 3667106 w 4779369"/>
              <a:gd name="connsiteY52" fmla="*/ 1060681 h 4714030"/>
              <a:gd name="connsiteX53" fmla="*/ 4538432 w 4779369"/>
              <a:gd name="connsiteY53" fmla="*/ 949730 h 4714030"/>
              <a:gd name="connsiteX0" fmla="*/ 4538432 w 4779369"/>
              <a:gd name="connsiteY0" fmla="*/ 949730 h 4714030"/>
              <a:gd name="connsiteX1" fmla="*/ 4649383 w 4779369"/>
              <a:gd name="connsiteY1" fmla="*/ 1821057 h 4714030"/>
              <a:gd name="connsiteX2" fmla="*/ 3778057 w 4779369"/>
              <a:gd name="connsiteY2" fmla="*/ 1932008 h 4714030"/>
              <a:gd name="connsiteX3" fmla="*/ 3686799 w 4779369"/>
              <a:gd name="connsiteY3" fmla="*/ 1845408 h 4714030"/>
              <a:gd name="connsiteX4" fmla="*/ 3658543 w 4779369"/>
              <a:gd name="connsiteY4" fmla="*/ 1805072 h 4714030"/>
              <a:gd name="connsiteX5" fmla="*/ 3606598 w 4779369"/>
              <a:gd name="connsiteY5" fmla="*/ 1770199 h 4714030"/>
              <a:gd name="connsiteX6" fmla="*/ 3336570 w 4779369"/>
              <a:gd name="connsiteY6" fmla="*/ 1691032 h 4714030"/>
              <a:gd name="connsiteX7" fmla="*/ 3192952 w 4779369"/>
              <a:gd name="connsiteY7" fmla="*/ 1711872 h 4714030"/>
              <a:gd name="connsiteX8" fmla="*/ 3126960 w 4779369"/>
              <a:gd name="connsiteY8" fmla="*/ 1827523 h 4714030"/>
              <a:gd name="connsiteX9" fmla="*/ 3048503 w 4779369"/>
              <a:gd name="connsiteY9" fmla="*/ 2123573 h 4714030"/>
              <a:gd name="connsiteX10" fmla="*/ 2992344 w 4779369"/>
              <a:gd name="connsiteY10" fmla="*/ 2253828 h 4714030"/>
              <a:gd name="connsiteX11" fmla="*/ 2997806 w 4779369"/>
              <a:gd name="connsiteY11" fmla="*/ 2275931 h 4714030"/>
              <a:gd name="connsiteX12" fmla="*/ 3162873 w 4779369"/>
              <a:gd name="connsiteY12" fmla="*/ 2503824 h 4714030"/>
              <a:gd name="connsiteX13" fmla="*/ 3356427 w 4779369"/>
              <a:gd name="connsiteY13" fmla="*/ 2595846 h 4714030"/>
              <a:gd name="connsiteX14" fmla="*/ 3414277 w 4779369"/>
              <a:gd name="connsiteY14" fmla="*/ 2604863 h 4714030"/>
              <a:gd name="connsiteX15" fmla="*/ 3454240 w 4779369"/>
              <a:gd name="connsiteY15" fmla="*/ 2587267 h 4714030"/>
              <a:gd name="connsiteX16" fmla="*/ 4029121 w 4779369"/>
              <a:gd name="connsiteY16" fmla="*/ 2685987 h 4714030"/>
              <a:gd name="connsiteX17" fmla="*/ 4140072 w 4779369"/>
              <a:gd name="connsiteY17" fmla="*/ 3557314 h 4714030"/>
              <a:gd name="connsiteX18" fmla="*/ 3268745 w 4779369"/>
              <a:gd name="connsiteY18" fmla="*/ 3668264 h 4714030"/>
              <a:gd name="connsiteX19" fmla="*/ 3029106 w 4779369"/>
              <a:gd name="connsiteY19" fmla="*/ 3136468 h 4714030"/>
              <a:gd name="connsiteX20" fmla="*/ 3040867 w 4779369"/>
              <a:gd name="connsiteY20" fmla="*/ 3064259 h 4714030"/>
              <a:gd name="connsiteX21" fmla="*/ 3024015 w 4779369"/>
              <a:gd name="connsiteY21" fmla="*/ 3025265 h 4714030"/>
              <a:gd name="connsiteX22" fmla="*/ 2886424 w 4779369"/>
              <a:gd name="connsiteY22" fmla="*/ 2860950 h 4714030"/>
              <a:gd name="connsiteX23" fmla="*/ 2624436 w 4779369"/>
              <a:gd name="connsiteY23" fmla="*/ 2758262 h 4714030"/>
              <a:gd name="connsiteX24" fmla="*/ 2608775 w 4779369"/>
              <a:gd name="connsiteY24" fmla="*/ 2758435 h 4714030"/>
              <a:gd name="connsiteX25" fmla="*/ 2598603 w 4779369"/>
              <a:gd name="connsiteY25" fmla="*/ 2768115 h 4714030"/>
              <a:gd name="connsiteX26" fmla="*/ 2138389 w 4779369"/>
              <a:gd name="connsiteY26" fmla="*/ 3042691 h 4714030"/>
              <a:gd name="connsiteX27" fmla="*/ 2080005 w 4779369"/>
              <a:gd name="connsiteY27" fmla="*/ 3062295 h 4714030"/>
              <a:gd name="connsiteX28" fmla="*/ 2075740 w 4779369"/>
              <a:gd name="connsiteY28" fmla="*/ 3101544 h 4714030"/>
              <a:gd name="connsiteX29" fmla="*/ 2091557 w 4779369"/>
              <a:gd name="connsiteY29" fmla="*/ 3245802 h 4714030"/>
              <a:gd name="connsiteX30" fmla="*/ 2235869 w 4779369"/>
              <a:gd name="connsiteY30" fmla="*/ 3487372 h 4714030"/>
              <a:gd name="connsiteX31" fmla="*/ 2246040 w 4779369"/>
              <a:gd name="connsiteY31" fmla="*/ 3495068 h 4714030"/>
              <a:gd name="connsiteX32" fmla="*/ 2353186 w 4779369"/>
              <a:gd name="connsiteY32" fmla="*/ 3535124 h 4714030"/>
              <a:gd name="connsiteX33" fmla="*/ 2459892 w 4779369"/>
              <a:gd name="connsiteY33" fmla="*/ 3601767 h 4714030"/>
              <a:gd name="connsiteX34" fmla="*/ 2570842 w 4779369"/>
              <a:gd name="connsiteY34" fmla="*/ 4473093 h 4714030"/>
              <a:gd name="connsiteX35" fmla="*/ 1699516 w 4779369"/>
              <a:gd name="connsiteY35" fmla="*/ 4584044 h 4714030"/>
              <a:gd name="connsiteX36" fmla="*/ 1588565 w 4779369"/>
              <a:gd name="connsiteY36" fmla="*/ 3712718 h 4714030"/>
              <a:gd name="connsiteX37" fmla="*/ 1634920 w 4779369"/>
              <a:gd name="connsiteY37" fmla="*/ 3663870 h 4714030"/>
              <a:gd name="connsiteX38" fmla="*/ 1645376 w 4779369"/>
              <a:gd name="connsiteY38" fmla="*/ 3640232 h 4714030"/>
              <a:gd name="connsiteX39" fmla="*/ 1654346 w 4779369"/>
              <a:gd name="connsiteY39" fmla="*/ 3358982 h 4714030"/>
              <a:gd name="connsiteX40" fmla="*/ 1557620 w 4779369"/>
              <a:gd name="connsiteY40" fmla="*/ 3167736 h 4714030"/>
              <a:gd name="connsiteX41" fmla="*/ 1536748 w 4779369"/>
              <a:gd name="connsiteY41" fmla="*/ 3145662 h 4714030"/>
              <a:gd name="connsiteX42" fmla="*/ 1489568 w 4779369"/>
              <a:gd name="connsiteY42" fmla="*/ 3145159 h 4714030"/>
              <a:gd name="connsiteX43" fmla="*/ 610434 w 4779369"/>
              <a:gd name="connsiteY43" fmla="*/ 2818009 h 4714030"/>
              <a:gd name="connsiteX44" fmla="*/ 329331 w 4779369"/>
              <a:gd name="connsiteY44" fmla="*/ 610434 h 4714030"/>
              <a:gd name="connsiteX45" fmla="*/ 2536907 w 4779369"/>
              <a:gd name="connsiteY45" fmla="*/ 329331 h 4714030"/>
              <a:gd name="connsiteX46" fmla="*/ 3068123 w 4779369"/>
              <a:gd name="connsiteY46" fmla="*/ 1080399 h 4714030"/>
              <a:gd name="connsiteX47" fmla="*/ 3127186 w 4779369"/>
              <a:gd name="connsiteY47" fmla="*/ 1193698 h 4714030"/>
              <a:gd name="connsiteX48" fmla="*/ 3336570 w 4779369"/>
              <a:gd name="connsiteY48" fmla="*/ 1239409 h 4714030"/>
              <a:gd name="connsiteX49" fmla="*/ 3545953 w 4779369"/>
              <a:gd name="connsiteY49" fmla="*/ 1193698 h 4714030"/>
              <a:gd name="connsiteX50" fmla="*/ 3604045 w 4779369"/>
              <a:gd name="connsiteY50" fmla="*/ 1161650 h 4714030"/>
              <a:gd name="connsiteX51" fmla="*/ 3667106 w 4779369"/>
              <a:gd name="connsiteY51" fmla="*/ 1060681 h 4714030"/>
              <a:gd name="connsiteX52" fmla="*/ 4538432 w 4779369"/>
              <a:gd name="connsiteY52" fmla="*/ 949730 h 4714030"/>
              <a:gd name="connsiteX0" fmla="*/ 4538432 w 4779369"/>
              <a:gd name="connsiteY0" fmla="*/ 949730 h 4714030"/>
              <a:gd name="connsiteX1" fmla="*/ 4649383 w 4779369"/>
              <a:gd name="connsiteY1" fmla="*/ 1821057 h 4714030"/>
              <a:gd name="connsiteX2" fmla="*/ 3778057 w 4779369"/>
              <a:gd name="connsiteY2" fmla="*/ 1932008 h 4714030"/>
              <a:gd name="connsiteX3" fmla="*/ 3686799 w 4779369"/>
              <a:gd name="connsiteY3" fmla="*/ 1845408 h 4714030"/>
              <a:gd name="connsiteX4" fmla="*/ 3606598 w 4779369"/>
              <a:gd name="connsiteY4" fmla="*/ 1770199 h 4714030"/>
              <a:gd name="connsiteX5" fmla="*/ 3336570 w 4779369"/>
              <a:gd name="connsiteY5" fmla="*/ 1691032 h 4714030"/>
              <a:gd name="connsiteX6" fmla="*/ 3192952 w 4779369"/>
              <a:gd name="connsiteY6" fmla="*/ 1711872 h 4714030"/>
              <a:gd name="connsiteX7" fmla="*/ 3126960 w 4779369"/>
              <a:gd name="connsiteY7" fmla="*/ 1827523 h 4714030"/>
              <a:gd name="connsiteX8" fmla="*/ 3048503 w 4779369"/>
              <a:gd name="connsiteY8" fmla="*/ 2123573 h 4714030"/>
              <a:gd name="connsiteX9" fmla="*/ 2992344 w 4779369"/>
              <a:gd name="connsiteY9" fmla="*/ 2253828 h 4714030"/>
              <a:gd name="connsiteX10" fmla="*/ 2997806 w 4779369"/>
              <a:gd name="connsiteY10" fmla="*/ 2275931 h 4714030"/>
              <a:gd name="connsiteX11" fmla="*/ 3162873 w 4779369"/>
              <a:gd name="connsiteY11" fmla="*/ 2503824 h 4714030"/>
              <a:gd name="connsiteX12" fmla="*/ 3356427 w 4779369"/>
              <a:gd name="connsiteY12" fmla="*/ 2595846 h 4714030"/>
              <a:gd name="connsiteX13" fmla="*/ 3414277 w 4779369"/>
              <a:gd name="connsiteY13" fmla="*/ 2604863 h 4714030"/>
              <a:gd name="connsiteX14" fmla="*/ 3454240 w 4779369"/>
              <a:gd name="connsiteY14" fmla="*/ 2587267 h 4714030"/>
              <a:gd name="connsiteX15" fmla="*/ 4029121 w 4779369"/>
              <a:gd name="connsiteY15" fmla="*/ 2685987 h 4714030"/>
              <a:gd name="connsiteX16" fmla="*/ 4140072 w 4779369"/>
              <a:gd name="connsiteY16" fmla="*/ 3557314 h 4714030"/>
              <a:gd name="connsiteX17" fmla="*/ 3268745 w 4779369"/>
              <a:gd name="connsiteY17" fmla="*/ 3668264 h 4714030"/>
              <a:gd name="connsiteX18" fmla="*/ 3029106 w 4779369"/>
              <a:gd name="connsiteY18" fmla="*/ 3136468 h 4714030"/>
              <a:gd name="connsiteX19" fmla="*/ 3040867 w 4779369"/>
              <a:gd name="connsiteY19" fmla="*/ 3064259 h 4714030"/>
              <a:gd name="connsiteX20" fmla="*/ 3024015 w 4779369"/>
              <a:gd name="connsiteY20" fmla="*/ 3025265 h 4714030"/>
              <a:gd name="connsiteX21" fmla="*/ 2886424 w 4779369"/>
              <a:gd name="connsiteY21" fmla="*/ 2860950 h 4714030"/>
              <a:gd name="connsiteX22" fmla="*/ 2624436 w 4779369"/>
              <a:gd name="connsiteY22" fmla="*/ 2758262 h 4714030"/>
              <a:gd name="connsiteX23" fmla="*/ 2608775 w 4779369"/>
              <a:gd name="connsiteY23" fmla="*/ 2758435 h 4714030"/>
              <a:gd name="connsiteX24" fmla="*/ 2598603 w 4779369"/>
              <a:gd name="connsiteY24" fmla="*/ 2768115 h 4714030"/>
              <a:gd name="connsiteX25" fmla="*/ 2138389 w 4779369"/>
              <a:gd name="connsiteY25" fmla="*/ 3042691 h 4714030"/>
              <a:gd name="connsiteX26" fmla="*/ 2080005 w 4779369"/>
              <a:gd name="connsiteY26" fmla="*/ 3062295 h 4714030"/>
              <a:gd name="connsiteX27" fmla="*/ 2075740 w 4779369"/>
              <a:gd name="connsiteY27" fmla="*/ 3101544 h 4714030"/>
              <a:gd name="connsiteX28" fmla="*/ 2091557 w 4779369"/>
              <a:gd name="connsiteY28" fmla="*/ 3245802 h 4714030"/>
              <a:gd name="connsiteX29" fmla="*/ 2235869 w 4779369"/>
              <a:gd name="connsiteY29" fmla="*/ 3487372 h 4714030"/>
              <a:gd name="connsiteX30" fmla="*/ 2246040 w 4779369"/>
              <a:gd name="connsiteY30" fmla="*/ 3495068 h 4714030"/>
              <a:gd name="connsiteX31" fmla="*/ 2353186 w 4779369"/>
              <a:gd name="connsiteY31" fmla="*/ 3535124 h 4714030"/>
              <a:gd name="connsiteX32" fmla="*/ 2459892 w 4779369"/>
              <a:gd name="connsiteY32" fmla="*/ 3601767 h 4714030"/>
              <a:gd name="connsiteX33" fmla="*/ 2570842 w 4779369"/>
              <a:gd name="connsiteY33" fmla="*/ 4473093 h 4714030"/>
              <a:gd name="connsiteX34" fmla="*/ 1699516 w 4779369"/>
              <a:gd name="connsiteY34" fmla="*/ 4584044 h 4714030"/>
              <a:gd name="connsiteX35" fmla="*/ 1588565 w 4779369"/>
              <a:gd name="connsiteY35" fmla="*/ 3712718 h 4714030"/>
              <a:gd name="connsiteX36" fmla="*/ 1634920 w 4779369"/>
              <a:gd name="connsiteY36" fmla="*/ 3663870 h 4714030"/>
              <a:gd name="connsiteX37" fmla="*/ 1645376 w 4779369"/>
              <a:gd name="connsiteY37" fmla="*/ 3640232 h 4714030"/>
              <a:gd name="connsiteX38" fmla="*/ 1654346 w 4779369"/>
              <a:gd name="connsiteY38" fmla="*/ 3358982 h 4714030"/>
              <a:gd name="connsiteX39" fmla="*/ 1557620 w 4779369"/>
              <a:gd name="connsiteY39" fmla="*/ 3167736 h 4714030"/>
              <a:gd name="connsiteX40" fmla="*/ 1536748 w 4779369"/>
              <a:gd name="connsiteY40" fmla="*/ 3145662 h 4714030"/>
              <a:gd name="connsiteX41" fmla="*/ 1489568 w 4779369"/>
              <a:gd name="connsiteY41" fmla="*/ 3145159 h 4714030"/>
              <a:gd name="connsiteX42" fmla="*/ 610434 w 4779369"/>
              <a:gd name="connsiteY42" fmla="*/ 2818009 h 4714030"/>
              <a:gd name="connsiteX43" fmla="*/ 329331 w 4779369"/>
              <a:gd name="connsiteY43" fmla="*/ 610434 h 4714030"/>
              <a:gd name="connsiteX44" fmla="*/ 2536907 w 4779369"/>
              <a:gd name="connsiteY44" fmla="*/ 329331 h 4714030"/>
              <a:gd name="connsiteX45" fmla="*/ 3068123 w 4779369"/>
              <a:gd name="connsiteY45" fmla="*/ 1080399 h 4714030"/>
              <a:gd name="connsiteX46" fmla="*/ 3127186 w 4779369"/>
              <a:gd name="connsiteY46" fmla="*/ 1193698 h 4714030"/>
              <a:gd name="connsiteX47" fmla="*/ 3336570 w 4779369"/>
              <a:gd name="connsiteY47" fmla="*/ 1239409 h 4714030"/>
              <a:gd name="connsiteX48" fmla="*/ 3545953 w 4779369"/>
              <a:gd name="connsiteY48" fmla="*/ 1193698 h 4714030"/>
              <a:gd name="connsiteX49" fmla="*/ 3604045 w 4779369"/>
              <a:gd name="connsiteY49" fmla="*/ 1161650 h 4714030"/>
              <a:gd name="connsiteX50" fmla="*/ 3667106 w 4779369"/>
              <a:gd name="connsiteY50" fmla="*/ 1060681 h 4714030"/>
              <a:gd name="connsiteX51" fmla="*/ 4538432 w 4779369"/>
              <a:gd name="connsiteY51" fmla="*/ 949730 h 4714030"/>
              <a:gd name="connsiteX0" fmla="*/ 4538432 w 4779369"/>
              <a:gd name="connsiteY0" fmla="*/ 949730 h 4714030"/>
              <a:gd name="connsiteX1" fmla="*/ 4649383 w 4779369"/>
              <a:gd name="connsiteY1" fmla="*/ 1821057 h 4714030"/>
              <a:gd name="connsiteX2" fmla="*/ 3778057 w 4779369"/>
              <a:gd name="connsiteY2" fmla="*/ 1932008 h 4714030"/>
              <a:gd name="connsiteX3" fmla="*/ 3686799 w 4779369"/>
              <a:gd name="connsiteY3" fmla="*/ 1845408 h 4714030"/>
              <a:gd name="connsiteX4" fmla="*/ 3606598 w 4779369"/>
              <a:gd name="connsiteY4" fmla="*/ 1770199 h 4714030"/>
              <a:gd name="connsiteX5" fmla="*/ 3336570 w 4779369"/>
              <a:gd name="connsiteY5" fmla="*/ 1691032 h 4714030"/>
              <a:gd name="connsiteX6" fmla="*/ 3192952 w 4779369"/>
              <a:gd name="connsiteY6" fmla="*/ 1711872 h 4714030"/>
              <a:gd name="connsiteX7" fmla="*/ 3126960 w 4779369"/>
              <a:gd name="connsiteY7" fmla="*/ 1827523 h 4714030"/>
              <a:gd name="connsiteX8" fmla="*/ 3048503 w 4779369"/>
              <a:gd name="connsiteY8" fmla="*/ 2123573 h 4714030"/>
              <a:gd name="connsiteX9" fmla="*/ 2992344 w 4779369"/>
              <a:gd name="connsiteY9" fmla="*/ 2253828 h 4714030"/>
              <a:gd name="connsiteX10" fmla="*/ 2997806 w 4779369"/>
              <a:gd name="connsiteY10" fmla="*/ 2275931 h 4714030"/>
              <a:gd name="connsiteX11" fmla="*/ 3162873 w 4779369"/>
              <a:gd name="connsiteY11" fmla="*/ 2503824 h 4714030"/>
              <a:gd name="connsiteX12" fmla="*/ 3356427 w 4779369"/>
              <a:gd name="connsiteY12" fmla="*/ 2595846 h 4714030"/>
              <a:gd name="connsiteX13" fmla="*/ 3414277 w 4779369"/>
              <a:gd name="connsiteY13" fmla="*/ 2604863 h 4714030"/>
              <a:gd name="connsiteX14" fmla="*/ 3454240 w 4779369"/>
              <a:gd name="connsiteY14" fmla="*/ 2587267 h 4714030"/>
              <a:gd name="connsiteX15" fmla="*/ 4029121 w 4779369"/>
              <a:gd name="connsiteY15" fmla="*/ 2685987 h 4714030"/>
              <a:gd name="connsiteX16" fmla="*/ 4140072 w 4779369"/>
              <a:gd name="connsiteY16" fmla="*/ 3557314 h 4714030"/>
              <a:gd name="connsiteX17" fmla="*/ 3268745 w 4779369"/>
              <a:gd name="connsiteY17" fmla="*/ 3668264 h 4714030"/>
              <a:gd name="connsiteX18" fmla="*/ 3029106 w 4779369"/>
              <a:gd name="connsiteY18" fmla="*/ 3136468 h 4714030"/>
              <a:gd name="connsiteX19" fmla="*/ 3040867 w 4779369"/>
              <a:gd name="connsiteY19" fmla="*/ 3064259 h 4714030"/>
              <a:gd name="connsiteX20" fmla="*/ 3024015 w 4779369"/>
              <a:gd name="connsiteY20" fmla="*/ 3025265 h 4714030"/>
              <a:gd name="connsiteX21" fmla="*/ 2886424 w 4779369"/>
              <a:gd name="connsiteY21" fmla="*/ 2860950 h 4714030"/>
              <a:gd name="connsiteX22" fmla="*/ 2624436 w 4779369"/>
              <a:gd name="connsiteY22" fmla="*/ 2758262 h 4714030"/>
              <a:gd name="connsiteX23" fmla="*/ 2608775 w 4779369"/>
              <a:gd name="connsiteY23" fmla="*/ 2758435 h 4714030"/>
              <a:gd name="connsiteX24" fmla="*/ 2598603 w 4779369"/>
              <a:gd name="connsiteY24" fmla="*/ 2768115 h 4714030"/>
              <a:gd name="connsiteX25" fmla="*/ 2138389 w 4779369"/>
              <a:gd name="connsiteY25" fmla="*/ 3042691 h 4714030"/>
              <a:gd name="connsiteX26" fmla="*/ 2080005 w 4779369"/>
              <a:gd name="connsiteY26" fmla="*/ 3062295 h 4714030"/>
              <a:gd name="connsiteX27" fmla="*/ 2075740 w 4779369"/>
              <a:gd name="connsiteY27" fmla="*/ 3101544 h 4714030"/>
              <a:gd name="connsiteX28" fmla="*/ 2091557 w 4779369"/>
              <a:gd name="connsiteY28" fmla="*/ 3245802 h 4714030"/>
              <a:gd name="connsiteX29" fmla="*/ 2235869 w 4779369"/>
              <a:gd name="connsiteY29" fmla="*/ 3487372 h 4714030"/>
              <a:gd name="connsiteX30" fmla="*/ 2246040 w 4779369"/>
              <a:gd name="connsiteY30" fmla="*/ 3495068 h 4714030"/>
              <a:gd name="connsiteX31" fmla="*/ 2353186 w 4779369"/>
              <a:gd name="connsiteY31" fmla="*/ 3535124 h 4714030"/>
              <a:gd name="connsiteX32" fmla="*/ 2459892 w 4779369"/>
              <a:gd name="connsiteY32" fmla="*/ 3601767 h 4714030"/>
              <a:gd name="connsiteX33" fmla="*/ 2570842 w 4779369"/>
              <a:gd name="connsiteY33" fmla="*/ 4473093 h 4714030"/>
              <a:gd name="connsiteX34" fmla="*/ 1699516 w 4779369"/>
              <a:gd name="connsiteY34" fmla="*/ 4584044 h 4714030"/>
              <a:gd name="connsiteX35" fmla="*/ 1588565 w 4779369"/>
              <a:gd name="connsiteY35" fmla="*/ 3712718 h 4714030"/>
              <a:gd name="connsiteX36" fmla="*/ 1634920 w 4779369"/>
              <a:gd name="connsiteY36" fmla="*/ 3663870 h 4714030"/>
              <a:gd name="connsiteX37" fmla="*/ 1645376 w 4779369"/>
              <a:gd name="connsiteY37" fmla="*/ 3640232 h 4714030"/>
              <a:gd name="connsiteX38" fmla="*/ 1654346 w 4779369"/>
              <a:gd name="connsiteY38" fmla="*/ 3358982 h 4714030"/>
              <a:gd name="connsiteX39" fmla="*/ 1557620 w 4779369"/>
              <a:gd name="connsiteY39" fmla="*/ 3167736 h 4714030"/>
              <a:gd name="connsiteX40" fmla="*/ 1536748 w 4779369"/>
              <a:gd name="connsiteY40" fmla="*/ 3145662 h 4714030"/>
              <a:gd name="connsiteX41" fmla="*/ 1489568 w 4779369"/>
              <a:gd name="connsiteY41" fmla="*/ 3145159 h 4714030"/>
              <a:gd name="connsiteX42" fmla="*/ 610434 w 4779369"/>
              <a:gd name="connsiteY42" fmla="*/ 2818009 h 4714030"/>
              <a:gd name="connsiteX43" fmla="*/ 329331 w 4779369"/>
              <a:gd name="connsiteY43" fmla="*/ 610434 h 4714030"/>
              <a:gd name="connsiteX44" fmla="*/ 2536907 w 4779369"/>
              <a:gd name="connsiteY44" fmla="*/ 329331 h 4714030"/>
              <a:gd name="connsiteX45" fmla="*/ 3068123 w 4779369"/>
              <a:gd name="connsiteY45" fmla="*/ 1080399 h 4714030"/>
              <a:gd name="connsiteX46" fmla="*/ 3127186 w 4779369"/>
              <a:gd name="connsiteY46" fmla="*/ 1193698 h 4714030"/>
              <a:gd name="connsiteX47" fmla="*/ 3336570 w 4779369"/>
              <a:gd name="connsiteY47" fmla="*/ 1239409 h 4714030"/>
              <a:gd name="connsiteX48" fmla="*/ 3545953 w 4779369"/>
              <a:gd name="connsiteY48" fmla="*/ 1193698 h 4714030"/>
              <a:gd name="connsiteX49" fmla="*/ 3667106 w 4779369"/>
              <a:gd name="connsiteY49" fmla="*/ 1060681 h 4714030"/>
              <a:gd name="connsiteX50" fmla="*/ 4538432 w 4779369"/>
              <a:gd name="connsiteY50" fmla="*/ 949730 h 4714030"/>
              <a:gd name="connsiteX0" fmla="*/ 4538432 w 4779369"/>
              <a:gd name="connsiteY0" fmla="*/ 949730 h 4714030"/>
              <a:gd name="connsiteX1" fmla="*/ 4649383 w 4779369"/>
              <a:gd name="connsiteY1" fmla="*/ 1821057 h 4714030"/>
              <a:gd name="connsiteX2" fmla="*/ 3778057 w 4779369"/>
              <a:gd name="connsiteY2" fmla="*/ 1932008 h 4714030"/>
              <a:gd name="connsiteX3" fmla="*/ 3686799 w 4779369"/>
              <a:gd name="connsiteY3" fmla="*/ 1845408 h 4714030"/>
              <a:gd name="connsiteX4" fmla="*/ 3606598 w 4779369"/>
              <a:gd name="connsiteY4" fmla="*/ 1770199 h 4714030"/>
              <a:gd name="connsiteX5" fmla="*/ 3336570 w 4779369"/>
              <a:gd name="connsiteY5" fmla="*/ 1691032 h 4714030"/>
              <a:gd name="connsiteX6" fmla="*/ 3192952 w 4779369"/>
              <a:gd name="connsiteY6" fmla="*/ 1711872 h 4714030"/>
              <a:gd name="connsiteX7" fmla="*/ 3126960 w 4779369"/>
              <a:gd name="connsiteY7" fmla="*/ 1827523 h 4714030"/>
              <a:gd name="connsiteX8" fmla="*/ 3048503 w 4779369"/>
              <a:gd name="connsiteY8" fmla="*/ 2123573 h 4714030"/>
              <a:gd name="connsiteX9" fmla="*/ 2992344 w 4779369"/>
              <a:gd name="connsiteY9" fmla="*/ 2253828 h 4714030"/>
              <a:gd name="connsiteX10" fmla="*/ 2997806 w 4779369"/>
              <a:gd name="connsiteY10" fmla="*/ 2275931 h 4714030"/>
              <a:gd name="connsiteX11" fmla="*/ 3162873 w 4779369"/>
              <a:gd name="connsiteY11" fmla="*/ 2503824 h 4714030"/>
              <a:gd name="connsiteX12" fmla="*/ 3356427 w 4779369"/>
              <a:gd name="connsiteY12" fmla="*/ 2595846 h 4714030"/>
              <a:gd name="connsiteX13" fmla="*/ 3414277 w 4779369"/>
              <a:gd name="connsiteY13" fmla="*/ 2604863 h 4714030"/>
              <a:gd name="connsiteX14" fmla="*/ 3454240 w 4779369"/>
              <a:gd name="connsiteY14" fmla="*/ 2587267 h 4714030"/>
              <a:gd name="connsiteX15" fmla="*/ 4029121 w 4779369"/>
              <a:gd name="connsiteY15" fmla="*/ 2685987 h 4714030"/>
              <a:gd name="connsiteX16" fmla="*/ 4140072 w 4779369"/>
              <a:gd name="connsiteY16" fmla="*/ 3557314 h 4714030"/>
              <a:gd name="connsiteX17" fmla="*/ 3268745 w 4779369"/>
              <a:gd name="connsiteY17" fmla="*/ 3668264 h 4714030"/>
              <a:gd name="connsiteX18" fmla="*/ 3029106 w 4779369"/>
              <a:gd name="connsiteY18" fmla="*/ 3136468 h 4714030"/>
              <a:gd name="connsiteX19" fmla="*/ 3024015 w 4779369"/>
              <a:gd name="connsiteY19" fmla="*/ 3025265 h 4714030"/>
              <a:gd name="connsiteX20" fmla="*/ 2886424 w 4779369"/>
              <a:gd name="connsiteY20" fmla="*/ 2860950 h 4714030"/>
              <a:gd name="connsiteX21" fmla="*/ 2624436 w 4779369"/>
              <a:gd name="connsiteY21" fmla="*/ 2758262 h 4714030"/>
              <a:gd name="connsiteX22" fmla="*/ 2608775 w 4779369"/>
              <a:gd name="connsiteY22" fmla="*/ 2758435 h 4714030"/>
              <a:gd name="connsiteX23" fmla="*/ 2598603 w 4779369"/>
              <a:gd name="connsiteY23" fmla="*/ 2768115 h 4714030"/>
              <a:gd name="connsiteX24" fmla="*/ 2138389 w 4779369"/>
              <a:gd name="connsiteY24" fmla="*/ 3042691 h 4714030"/>
              <a:gd name="connsiteX25" fmla="*/ 2080005 w 4779369"/>
              <a:gd name="connsiteY25" fmla="*/ 3062295 h 4714030"/>
              <a:gd name="connsiteX26" fmla="*/ 2075740 w 4779369"/>
              <a:gd name="connsiteY26" fmla="*/ 3101544 h 4714030"/>
              <a:gd name="connsiteX27" fmla="*/ 2091557 w 4779369"/>
              <a:gd name="connsiteY27" fmla="*/ 3245802 h 4714030"/>
              <a:gd name="connsiteX28" fmla="*/ 2235869 w 4779369"/>
              <a:gd name="connsiteY28" fmla="*/ 3487372 h 4714030"/>
              <a:gd name="connsiteX29" fmla="*/ 2246040 w 4779369"/>
              <a:gd name="connsiteY29" fmla="*/ 3495068 h 4714030"/>
              <a:gd name="connsiteX30" fmla="*/ 2353186 w 4779369"/>
              <a:gd name="connsiteY30" fmla="*/ 3535124 h 4714030"/>
              <a:gd name="connsiteX31" fmla="*/ 2459892 w 4779369"/>
              <a:gd name="connsiteY31" fmla="*/ 3601767 h 4714030"/>
              <a:gd name="connsiteX32" fmla="*/ 2570842 w 4779369"/>
              <a:gd name="connsiteY32" fmla="*/ 4473093 h 4714030"/>
              <a:gd name="connsiteX33" fmla="*/ 1699516 w 4779369"/>
              <a:gd name="connsiteY33" fmla="*/ 4584044 h 4714030"/>
              <a:gd name="connsiteX34" fmla="*/ 1588565 w 4779369"/>
              <a:gd name="connsiteY34" fmla="*/ 3712718 h 4714030"/>
              <a:gd name="connsiteX35" fmla="*/ 1634920 w 4779369"/>
              <a:gd name="connsiteY35" fmla="*/ 3663870 h 4714030"/>
              <a:gd name="connsiteX36" fmla="*/ 1645376 w 4779369"/>
              <a:gd name="connsiteY36" fmla="*/ 3640232 h 4714030"/>
              <a:gd name="connsiteX37" fmla="*/ 1654346 w 4779369"/>
              <a:gd name="connsiteY37" fmla="*/ 3358982 h 4714030"/>
              <a:gd name="connsiteX38" fmla="*/ 1557620 w 4779369"/>
              <a:gd name="connsiteY38" fmla="*/ 3167736 h 4714030"/>
              <a:gd name="connsiteX39" fmla="*/ 1536748 w 4779369"/>
              <a:gd name="connsiteY39" fmla="*/ 3145662 h 4714030"/>
              <a:gd name="connsiteX40" fmla="*/ 1489568 w 4779369"/>
              <a:gd name="connsiteY40" fmla="*/ 3145159 h 4714030"/>
              <a:gd name="connsiteX41" fmla="*/ 610434 w 4779369"/>
              <a:gd name="connsiteY41" fmla="*/ 2818009 h 4714030"/>
              <a:gd name="connsiteX42" fmla="*/ 329331 w 4779369"/>
              <a:gd name="connsiteY42" fmla="*/ 610434 h 4714030"/>
              <a:gd name="connsiteX43" fmla="*/ 2536907 w 4779369"/>
              <a:gd name="connsiteY43" fmla="*/ 329331 h 4714030"/>
              <a:gd name="connsiteX44" fmla="*/ 3068123 w 4779369"/>
              <a:gd name="connsiteY44" fmla="*/ 1080399 h 4714030"/>
              <a:gd name="connsiteX45" fmla="*/ 3127186 w 4779369"/>
              <a:gd name="connsiteY45" fmla="*/ 1193698 h 4714030"/>
              <a:gd name="connsiteX46" fmla="*/ 3336570 w 4779369"/>
              <a:gd name="connsiteY46" fmla="*/ 1239409 h 4714030"/>
              <a:gd name="connsiteX47" fmla="*/ 3545953 w 4779369"/>
              <a:gd name="connsiteY47" fmla="*/ 1193698 h 4714030"/>
              <a:gd name="connsiteX48" fmla="*/ 3667106 w 4779369"/>
              <a:gd name="connsiteY48" fmla="*/ 1060681 h 4714030"/>
              <a:gd name="connsiteX49" fmla="*/ 4538432 w 4779369"/>
              <a:gd name="connsiteY49" fmla="*/ 949730 h 4714030"/>
              <a:gd name="connsiteX0" fmla="*/ 4538432 w 4779369"/>
              <a:gd name="connsiteY0" fmla="*/ 949730 h 4714030"/>
              <a:gd name="connsiteX1" fmla="*/ 4649383 w 4779369"/>
              <a:gd name="connsiteY1" fmla="*/ 1821057 h 4714030"/>
              <a:gd name="connsiteX2" fmla="*/ 3778057 w 4779369"/>
              <a:gd name="connsiteY2" fmla="*/ 1932008 h 4714030"/>
              <a:gd name="connsiteX3" fmla="*/ 3686799 w 4779369"/>
              <a:gd name="connsiteY3" fmla="*/ 1845408 h 4714030"/>
              <a:gd name="connsiteX4" fmla="*/ 3606598 w 4779369"/>
              <a:gd name="connsiteY4" fmla="*/ 1770199 h 4714030"/>
              <a:gd name="connsiteX5" fmla="*/ 3336570 w 4779369"/>
              <a:gd name="connsiteY5" fmla="*/ 1691032 h 4714030"/>
              <a:gd name="connsiteX6" fmla="*/ 3192952 w 4779369"/>
              <a:gd name="connsiteY6" fmla="*/ 1711872 h 4714030"/>
              <a:gd name="connsiteX7" fmla="*/ 3126960 w 4779369"/>
              <a:gd name="connsiteY7" fmla="*/ 1827523 h 4714030"/>
              <a:gd name="connsiteX8" fmla="*/ 3048503 w 4779369"/>
              <a:gd name="connsiteY8" fmla="*/ 2123573 h 4714030"/>
              <a:gd name="connsiteX9" fmla="*/ 2992344 w 4779369"/>
              <a:gd name="connsiteY9" fmla="*/ 2253828 h 4714030"/>
              <a:gd name="connsiteX10" fmla="*/ 2997806 w 4779369"/>
              <a:gd name="connsiteY10" fmla="*/ 2275931 h 4714030"/>
              <a:gd name="connsiteX11" fmla="*/ 3162873 w 4779369"/>
              <a:gd name="connsiteY11" fmla="*/ 2503824 h 4714030"/>
              <a:gd name="connsiteX12" fmla="*/ 3356427 w 4779369"/>
              <a:gd name="connsiteY12" fmla="*/ 2595846 h 4714030"/>
              <a:gd name="connsiteX13" fmla="*/ 3454240 w 4779369"/>
              <a:gd name="connsiteY13" fmla="*/ 2587267 h 4714030"/>
              <a:gd name="connsiteX14" fmla="*/ 4029121 w 4779369"/>
              <a:gd name="connsiteY14" fmla="*/ 2685987 h 4714030"/>
              <a:gd name="connsiteX15" fmla="*/ 4140072 w 4779369"/>
              <a:gd name="connsiteY15" fmla="*/ 3557314 h 4714030"/>
              <a:gd name="connsiteX16" fmla="*/ 3268745 w 4779369"/>
              <a:gd name="connsiteY16" fmla="*/ 3668264 h 4714030"/>
              <a:gd name="connsiteX17" fmla="*/ 3029106 w 4779369"/>
              <a:gd name="connsiteY17" fmla="*/ 3136468 h 4714030"/>
              <a:gd name="connsiteX18" fmla="*/ 3024015 w 4779369"/>
              <a:gd name="connsiteY18" fmla="*/ 3025265 h 4714030"/>
              <a:gd name="connsiteX19" fmla="*/ 2886424 w 4779369"/>
              <a:gd name="connsiteY19" fmla="*/ 2860950 h 4714030"/>
              <a:gd name="connsiteX20" fmla="*/ 2624436 w 4779369"/>
              <a:gd name="connsiteY20" fmla="*/ 2758262 h 4714030"/>
              <a:gd name="connsiteX21" fmla="*/ 2608775 w 4779369"/>
              <a:gd name="connsiteY21" fmla="*/ 2758435 h 4714030"/>
              <a:gd name="connsiteX22" fmla="*/ 2598603 w 4779369"/>
              <a:gd name="connsiteY22" fmla="*/ 2768115 h 4714030"/>
              <a:gd name="connsiteX23" fmla="*/ 2138389 w 4779369"/>
              <a:gd name="connsiteY23" fmla="*/ 3042691 h 4714030"/>
              <a:gd name="connsiteX24" fmla="*/ 2080005 w 4779369"/>
              <a:gd name="connsiteY24" fmla="*/ 3062295 h 4714030"/>
              <a:gd name="connsiteX25" fmla="*/ 2075740 w 4779369"/>
              <a:gd name="connsiteY25" fmla="*/ 3101544 h 4714030"/>
              <a:gd name="connsiteX26" fmla="*/ 2091557 w 4779369"/>
              <a:gd name="connsiteY26" fmla="*/ 3245802 h 4714030"/>
              <a:gd name="connsiteX27" fmla="*/ 2235869 w 4779369"/>
              <a:gd name="connsiteY27" fmla="*/ 3487372 h 4714030"/>
              <a:gd name="connsiteX28" fmla="*/ 2246040 w 4779369"/>
              <a:gd name="connsiteY28" fmla="*/ 3495068 h 4714030"/>
              <a:gd name="connsiteX29" fmla="*/ 2353186 w 4779369"/>
              <a:gd name="connsiteY29" fmla="*/ 3535124 h 4714030"/>
              <a:gd name="connsiteX30" fmla="*/ 2459892 w 4779369"/>
              <a:gd name="connsiteY30" fmla="*/ 3601767 h 4714030"/>
              <a:gd name="connsiteX31" fmla="*/ 2570842 w 4779369"/>
              <a:gd name="connsiteY31" fmla="*/ 4473093 h 4714030"/>
              <a:gd name="connsiteX32" fmla="*/ 1699516 w 4779369"/>
              <a:gd name="connsiteY32" fmla="*/ 4584044 h 4714030"/>
              <a:gd name="connsiteX33" fmla="*/ 1588565 w 4779369"/>
              <a:gd name="connsiteY33" fmla="*/ 3712718 h 4714030"/>
              <a:gd name="connsiteX34" fmla="*/ 1634920 w 4779369"/>
              <a:gd name="connsiteY34" fmla="*/ 3663870 h 4714030"/>
              <a:gd name="connsiteX35" fmla="*/ 1645376 w 4779369"/>
              <a:gd name="connsiteY35" fmla="*/ 3640232 h 4714030"/>
              <a:gd name="connsiteX36" fmla="*/ 1654346 w 4779369"/>
              <a:gd name="connsiteY36" fmla="*/ 3358982 h 4714030"/>
              <a:gd name="connsiteX37" fmla="*/ 1557620 w 4779369"/>
              <a:gd name="connsiteY37" fmla="*/ 3167736 h 4714030"/>
              <a:gd name="connsiteX38" fmla="*/ 1536748 w 4779369"/>
              <a:gd name="connsiteY38" fmla="*/ 3145662 h 4714030"/>
              <a:gd name="connsiteX39" fmla="*/ 1489568 w 4779369"/>
              <a:gd name="connsiteY39" fmla="*/ 3145159 h 4714030"/>
              <a:gd name="connsiteX40" fmla="*/ 610434 w 4779369"/>
              <a:gd name="connsiteY40" fmla="*/ 2818009 h 4714030"/>
              <a:gd name="connsiteX41" fmla="*/ 329331 w 4779369"/>
              <a:gd name="connsiteY41" fmla="*/ 610434 h 4714030"/>
              <a:gd name="connsiteX42" fmla="*/ 2536907 w 4779369"/>
              <a:gd name="connsiteY42" fmla="*/ 329331 h 4714030"/>
              <a:gd name="connsiteX43" fmla="*/ 3068123 w 4779369"/>
              <a:gd name="connsiteY43" fmla="*/ 1080399 h 4714030"/>
              <a:gd name="connsiteX44" fmla="*/ 3127186 w 4779369"/>
              <a:gd name="connsiteY44" fmla="*/ 1193698 h 4714030"/>
              <a:gd name="connsiteX45" fmla="*/ 3336570 w 4779369"/>
              <a:gd name="connsiteY45" fmla="*/ 1239409 h 4714030"/>
              <a:gd name="connsiteX46" fmla="*/ 3545953 w 4779369"/>
              <a:gd name="connsiteY46" fmla="*/ 1193698 h 4714030"/>
              <a:gd name="connsiteX47" fmla="*/ 3667106 w 4779369"/>
              <a:gd name="connsiteY47" fmla="*/ 1060681 h 4714030"/>
              <a:gd name="connsiteX48" fmla="*/ 4538432 w 4779369"/>
              <a:gd name="connsiteY48" fmla="*/ 949730 h 4714030"/>
              <a:gd name="connsiteX0" fmla="*/ 4538432 w 4779369"/>
              <a:gd name="connsiteY0" fmla="*/ 949730 h 4714030"/>
              <a:gd name="connsiteX1" fmla="*/ 4649383 w 4779369"/>
              <a:gd name="connsiteY1" fmla="*/ 1821057 h 4714030"/>
              <a:gd name="connsiteX2" fmla="*/ 3778057 w 4779369"/>
              <a:gd name="connsiteY2" fmla="*/ 1932008 h 4714030"/>
              <a:gd name="connsiteX3" fmla="*/ 3686799 w 4779369"/>
              <a:gd name="connsiteY3" fmla="*/ 1845408 h 4714030"/>
              <a:gd name="connsiteX4" fmla="*/ 3606598 w 4779369"/>
              <a:gd name="connsiteY4" fmla="*/ 1770199 h 4714030"/>
              <a:gd name="connsiteX5" fmla="*/ 3336570 w 4779369"/>
              <a:gd name="connsiteY5" fmla="*/ 1691032 h 4714030"/>
              <a:gd name="connsiteX6" fmla="*/ 3192952 w 4779369"/>
              <a:gd name="connsiteY6" fmla="*/ 1711872 h 4714030"/>
              <a:gd name="connsiteX7" fmla="*/ 3126960 w 4779369"/>
              <a:gd name="connsiteY7" fmla="*/ 1827523 h 4714030"/>
              <a:gd name="connsiteX8" fmla="*/ 3048503 w 4779369"/>
              <a:gd name="connsiteY8" fmla="*/ 2123573 h 4714030"/>
              <a:gd name="connsiteX9" fmla="*/ 2997806 w 4779369"/>
              <a:gd name="connsiteY9" fmla="*/ 2275931 h 4714030"/>
              <a:gd name="connsiteX10" fmla="*/ 3162873 w 4779369"/>
              <a:gd name="connsiteY10" fmla="*/ 2503824 h 4714030"/>
              <a:gd name="connsiteX11" fmla="*/ 3356427 w 4779369"/>
              <a:gd name="connsiteY11" fmla="*/ 2595846 h 4714030"/>
              <a:gd name="connsiteX12" fmla="*/ 3454240 w 4779369"/>
              <a:gd name="connsiteY12" fmla="*/ 2587267 h 4714030"/>
              <a:gd name="connsiteX13" fmla="*/ 4029121 w 4779369"/>
              <a:gd name="connsiteY13" fmla="*/ 2685987 h 4714030"/>
              <a:gd name="connsiteX14" fmla="*/ 4140072 w 4779369"/>
              <a:gd name="connsiteY14" fmla="*/ 3557314 h 4714030"/>
              <a:gd name="connsiteX15" fmla="*/ 3268745 w 4779369"/>
              <a:gd name="connsiteY15" fmla="*/ 3668264 h 4714030"/>
              <a:gd name="connsiteX16" fmla="*/ 3029106 w 4779369"/>
              <a:gd name="connsiteY16" fmla="*/ 3136468 h 4714030"/>
              <a:gd name="connsiteX17" fmla="*/ 3024015 w 4779369"/>
              <a:gd name="connsiteY17" fmla="*/ 3025265 h 4714030"/>
              <a:gd name="connsiteX18" fmla="*/ 2886424 w 4779369"/>
              <a:gd name="connsiteY18" fmla="*/ 2860950 h 4714030"/>
              <a:gd name="connsiteX19" fmla="*/ 2624436 w 4779369"/>
              <a:gd name="connsiteY19" fmla="*/ 2758262 h 4714030"/>
              <a:gd name="connsiteX20" fmla="*/ 2608775 w 4779369"/>
              <a:gd name="connsiteY20" fmla="*/ 2758435 h 4714030"/>
              <a:gd name="connsiteX21" fmla="*/ 2598603 w 4779369"/>
              <a:gd name="connsiteY21" fmla="*/ 2768115 h 4714030"/>
              <a:gd name="connsiteX22" fmla="*/ 2138389 w 4779369"/>
              <a:gd name="connsiteY22" fmla="*/ 3042691 h 4714030"/>
              <a:gd name="connsiteX23" fmla="*/ 2080005 w 4779369"/>
              <a:gd name="connsiteY23" fmla="*/ 3062295 h 4714030"/>
              <a:gd name="connsiteX24" fmla="*/ 2075740 w 4779369"/>
              <a:gd name="connsiteY24" fmla="*/ 3101544 h 4714030"/>
              <a:gd name="connsiteX25" fmla="*/ 2091557 w 4779369"/>
              <a:gd name="connsiteY25" fmla="*/ 3245802 h 4714030"/>
              <a:gd name="connsiteX26" fmla="*/ 2235869 w 4779369"/>
              <a:gd name="connsiteY26" fmla="*/ 3487372 h 4714030"/>
              <a:gd name="connsiteX27" fmla="*/ 2246040 w 4779369"/>
              <a:gd name="connsiteY27" fmla="*/ 3495068 h 4714030"/>
              <a:gd name="connsiteX28" fmla="*/ 2353186 w 4779369"/>
              <a:gd name="connsiteY28" fmla="*/ 3535124 h 4714030"/>
              <a:gd name="connsiteX29" fmla="*/ 2459892 w 4779369"/>
              <a:gd name="connsiteY29" fmla="*/ 3601767 h 4714030"/>
              <a:gd name="connsiteX30" fmla="*/ 2570842 w 4779369"/>
              <a:gd name="connsiteY30" fmla="*/ 4473093 h 4714030"/>
              <a:gd name="connsiteX31" fmla="*/ 1699516 w 4779369"/>
              <a:gd name="connsiteY31" fmla="*/ 4584044 h 4714030"/>
              <a:gd name="connsiteX32" fmla="*/ 1588565 w 4779369"/>
              <a:gd name="connsiteY32" fmla="*/ 3712718 h 4714030"/>
              <a:gd name="connsiteX33" fmla="*/ 1634920 w 4779369"/>
              <a:gd name="connsiteY33" fmla="*/ 3663870 h 4714030"/>
              <a:gd name="connsiteX34" fmla="*/ 1645376 w 4779369"/>
              <a:gd name="connsiteY34" fmla="*/ 3640232 h 4714030"/>
              <a:gd name="connsiteX35" fmla="*/ 1654346 w 4779369"/>
              <a:gd name="connsiteY35" fmla="*/ 3358982 h 4714030"/>
              <a:gd name="connsiteX36" fmla="*/ 1557620 w 4779369"/>
              <a:gd name="connsiteY36" fmla="*/ 3167736 h 4714030"/>
              <a:gd name="connsiteX37" fmla="*/ 1536748 w 4779369"/>
              <a:gd name="connsiteY37" fmla="*/ 3145662 h 4714030"/>
              <a:gd name="connsiteX38" fmla="*/ 1489568 w 4779369"/>
              <a:gd name="connsiteY38" fmla="*/ 3145159 h 4714030"/>
              <a:gd name="connsiteX39" fmla="*/ 610434 w 4779369"/>
              <a:gd name="connsiteY39" fmla="*/ 2818009 h 4714030"/>
              <a:gd name="connsiteX40" fmla="*/ 329331 w 4779369"/>
              <a:gd name="connsiteY40" fmla="*/ 610434 h 4714030"/>
              <a:gd name="connsiteX41" fmla="*/ 2536907 w 4779369"/>
              <a:gd name="connsiteY41" fmla="*/ 329331 h 4714030"/>
              <a:gd name="connsiteX42" fmla="*/ 3068123 w 4779369"/>
              <a:gd name="connsiteY42" fmla="*/ 1080399 h 4714030"/>
              <a:gd name="connsiteX43" fmla="*/ 3127186 w 4779369"/>
              <a:gd name="connsiteY43" fmla="*/ 1193698 h 4714030"/>
              <a:gd name="connsiteX44" fmla="*/ 3336570 w 4779369"/>
              <a:gd name="connsiteY44" fmla="*/ 1239409 h 4714030"/>
              <a:gd name="connsiteX45" fmla="*/ 3545953 w 4779369"/>
              <a:gd name="connsiteY45" fmla="*/ 1193698 h 4714030"/>
              <a:gd name="connsiteX46" fmla="*/ 3667106 w 4779369"/>
              <a:gd name="connsiteY46" fmla="*/ 1060681 h 4714030"/>
              <a:gd name="connsiteX47" fmla="*/ 4538432 w 4779369"/>
              <a:gd name="connsiteY47" fmla="*/ 949730 h 4714030"/>
              <a:gd name="connsiteX0" fmla="*/ 4538432 w 4779369"/>
              <a:gd name="connsiteY0" fmla="*/ 949730 h 4714030"/>
              <a:gd name="connsiteX1" fmla="*/ 4649383 w 4779369"/>
              <a:gd name="connsiteY1" fmla="*/ 1821057 h 4714030"/>
              <a:gd name="connsiteX2" fmla="*/ 3778057 w 4779369"/>
              <a:gd name="connsiteY2" fmla="*/ 1932008 h 4714030"/>
              <a:gd name="connsiteX3" fmla="*/ 3686799 w 4779369"/>
              <a:gd name="connsiteY3" fmla="*/ 1845408 h 4714030"/>
              <a:gd name="connsiteX4" fmla="*/ 3606598 w 4779369"/>
              <a:gd name="connsiteY4" fmla="*/ 1770199 h 4714030"/>
              <a:gd name="connsiteX5" fmla="*/ 3336570 w 4779369"/>
              <a:gd name="connsiteY5" fmla="*/ 1691032 h 4714030"/>
              <a:gd name="connsiteX6" fmla="*/ 3192952 w 4779369"/>
              <a:gd name="connsiteY6" fmla="*/ 1711872 h 4714030"/>
              <a:gd name="connsiteX7" fmla="*/ 3126960 w 4779369"/>
              <a:gd name="connsiteY7" fmla="*/ 1827523 h 4714030"/>
              <a:gd name="connsiteX8" fmla="*/ 3048503 w 4779369"/>
              <a:gd name="connsiteY8" fmla="*/ 2123573 h 4714030"/>
              <a:gd name="connsiteX9" fmla="*/ 2997806 w 4779369"/>
              <a:gd name="connsiteY9" fmla="*/ 2275931 h 4714030"/>
              <a:gd name="connsiteX10" fmla="*/ 3162873 w 4779369"/>
              <a:gd name="connsiteY10" fmla="*/ 2503824 h 4714030"/>
              <a:gd name="connsiteX11" fmla="*/ 3356427 w 4779369"/>
              <a:gd name="connsiteY11" fmla="*/ 2595846 h 4714030"/>
              <a:gd name="connsiteX12" fmla="*/ 3454240 w 4779369"/>
              <a:gd name="connsiteY12" fmla="*/ 2587267 h 4714030"/>
              <a:gd name="connsiteX13" fmla="*/ 4029121 w 4779369"/>
              <a:gd name="connsiteY13" fmla="*/ 2685987 h 4714030"/>
              <a:gd name="connsiteX14" fmla="*/ 4140072 w 4779369"/>
              <a:gd name="connsiteY14" fmla="*/ 3557314 h 4714030"/>
              <a:gd name="connsiteX15" fmla="*/ 3268745 w 4779369"/>
              <a:gd name="connsiteY15" fmla="*/ 3668264 h 4714030"/>
              <a:gd name="connsiteX16" fmla="*/ 3029106 w 4779369"/>
              <a:gd name="connsiteY16" fmla="*/ 3136468 h 4714030"/>
              <a:gd name="connsiteX17" fmla="*/ 3024015 w 4779369"/>
              <a:gd name="connsiteY17" fmla="*/ 3025265 h 4714030"/>
              <a:gd name="connsiteX18" fmla="*/ 2886424 w 4779369"/>
              <a:gd name="connsiteY18" fmla="*/ 2860950 h 4714030"/>
              <a:gd name="connsiteX19" fmla="*/ 2624436 w 4779369"/>
              <a:gd name="connsiteY19" fmla="*/ 2758262 h 4714030"/>
              <a:gd name="connsiteX20" fmla="*/ 2598603 w 4779369"/>
              <a:gd name="connsiteY20" fmla="*/ 2768115 h 4714030"/>
              <a:gd name="connsiteX21" fmla="*/ 2138389 w 4779369"/>
              <a:gd name="connsiteY21" fmla="*/ 3042691 h 4714030"/>
              <a:gd name="connsiteX22" fmla="*/ 2080005 w 4779369"/>
              <a:gd name="connsiteY22" fmla="*/ 3062295 h 4714030"/>
              <a:gd name="connsiteX23" fmla="*/ 2075740 w 4779369"/>
              <a:gd name="connsiteY23" fmla="*/ 3101544 h 4714030"/>
              <a:gd name="connsiteX24" fmla="*/ 2091557 w 4779369"/>
              <a:gd name="connsiteY24" fmla="*/ 3245802 h 4714030"/>
              <a:gd name="connsiteX25" fmla="*/ 2235869 w 4779369"/>
              <a:gd name="connsiteY25" fmla="*/ 3487372 h 4714030"/>
              <a:gd name="connsiteX26" fmla="*/ 2246040 w 4779369"/>
              <a:gd name="connsiteY26" fmla="*/ 3495068 h 4714030"/>
              <a:gd name="connsiteX27" fmla="*/ 2353186 w 4779369"/>
              <a:gd name="connsiteY27" fmla="*/ 3535124 h 4714030"/>
              <a:gd name="connsiteX28" fmla="*/ 2459892 w 4779369"/>
              <a:gd name="connsiteY28" fmla="*/ 3601767 h 4714030"/>
              <a:gd name="connsiteX29" fmla="*/ 2570842 w 4779369"/>
              <a:gd name="connsiteY29" fmla="*/ 4473093 h 4714030"/>
              <a:gd name="connsiteX30" fmla="*/ 1699516 w 4779369"/>
              <a:gd name="connsiteY30" fmla="*/ 4584044 h 4714030"/>
              <a:gd name="connsiteX31" fmla="*/ 1588565 w 4779369"/>
              <a:gd name="connsiteY31" fmla="*/ 3712718 h 4714030"/>
              <a:gd name="connsiteX32" fmla="*/ 1634920 w 4779369"/>
              <a:gd name="connsiteY32" fmla="*/ 3663870 h 4714030"/>
              <a:gd name="connsiteX33" fmla="*/ 1645376 w 4779369"/>
              <a:gd name="connsiteY33" fmla="*/ 3640232 h 4714030"/>
              <a:gd name="connsiteX34" fmla="*/ 1654346 w 4779369"/>
              <a:gd name="connsiteY34" fmla="*/ 3358982 h 4714030"/>
              <a:gd name="connsiteX35" fmla="*/ 1557620 w 4779369"/>
              <a:gd name="connsiteY35" fmla="*/ 3167736 h 4714030"/>
              <a:gd name="connsiteX36" fmla="*/ 1536748 w 4779369"/>
              <a:gd name="connsiteY36" fmla="*/ 3145662 h 4714030"/>
              <a:gd name="connsiteX37" fmla="*/ 1489568 w 4779369"/>
              <a:gd name="connsiteY37" fmla="*/ 3145159 h 4714030"/>
              <a:gd name="connsiteX38" fmla="*/ 610434 w 4779369"/>
              <a:gd name="connsiteY38" fmla="*/ 2818009 h 4714030"/>
              <a:gd name="connsiteX39" fmla="*/ 329331 w 4779369"/>
              <a:gd name="connsiteY39" fmla="*/ 610434 h 4714030"/>
              <a:gd name="connsiteX40" fmla="*/ 2536907 w 4779369"/>
              <a:gd name="connsiteY40" fmla="*/ 329331 h 4714030"/>
              <a:gd name="connsiteX41" fmla="*/ 3068123 w 4779369"/>
              <a:gd name="connsiteY41" fmla="*/ 1080399 h 4714030"/>
              <a:gd name="connsiteX42" fmla="*/ 3127186 w 4779369"/>
              <a:gd name="connsiteY42" fmla="*/ 1193698 h 4714030"/>
              <a:gd name="connsiteX43" fmla="*/ 3336570 w 4779369"/>
              <a:gd name="connsiteY43" fmla="*/ 1239409 h 4714030"/>
              <a:gd name="connsiteX44" fmla="*/ 3545953 w 4779369"/>
              <a:gd name="connsiteY44" fmla="*/ 1193698 h 4714030"/>
              <a:gd name="connsiteX45" fmla="*/ 3667106 w 4779369"/>
              <a:gd name="connsiteY45" fmla="*/ 1060681 h 4714030"/>
              <a:gd name="connsiteX46" fmla="*/ 4538432 w 4779369"/>
              <a:gd name="connsiteY46" fmla="*/ 949730 h 4714030"/>
              <a:gd name="connsiteX0" fmla="*/ 4538432 w 4779369"/>
              <a:gd name="connsiteY0" fmla="*/ 949730 h 4714030"/>
              <a:gd name="connsiteX1" fmla="*/ 4649383 w 4779369"/>
              <a:gd name="connsiteY1" fmla="*/ 1821057 h 4714030"/>
              <a:gd name="connsiteX2" fmla="*/ 3778057 w 4779369"/>
              <a:gd name="connsiteY2" fmla="*/ 1932008 h 4714030"/>
              <a:gd name="connsiteX3" fmla="*/ 3686799 w 4779369"/>
              <a:gd name="connsiteY3" fmla="*/ 1845408 h 4714030"/>
              <a:gd name="connsiteX4" fmla="*/ 3606598 w 4779369"/>
              <a:gd name="connsiteY4" fmla="*/ 1770199 h 4714030"/>
              <a:gd name="connsiteX5" fmla="*/ 3336570 w 4779369"/>
              <a:gd name="connsiteY5" fmla="*/ 1691032 h 4714030"/>
              <a:gd name="connsiteX6" fmla="*/ 3192952 w 4779369"/>
              <a:gd name="connsiteY6" fmla="*/ 1711872 h 4714030"/>
              <a:gd name="connsiteX7" fmla="*/ 3126960 w 4779369"/>
              <a:gd name="connsiteY7" fmla="*/ 1827523 h 4714030"/>
              <a:gd name="connsiteX8" fmla="*/ 3048503 w 4779369"/>
              <a:gd name="connsiteY8" fmla="*/ 2123573 h 4714030"/>
              <a:gd name="connsiteX9" fmla="*/ 2997806 w 4779369"/>
              <a:gd name="connsiteY9" fmla="*/ 2275931 h 4714030"/>
              <a:gd name="connsiteX10" fmla="*/ 3162873 w 4779369"/>
              <a:gd name="connsiteY10" fmla="*/ 2503824 h 4714030"/>
              <a:gd name="connsiteX11" fmla="*/ 3356427 w 4779369"/>
              <a:gd name="connsiteY11" fmla="*/ 2595846 h 4714030"/>
              <a:gd name="connsiteX12" fmla="*/ 3454240 w 4779369"/>
              <a:gd name="connsiteY12" fmla="*/ 2587267 h 4714030"/>
              <a:gd name="connsiteX13" fmla="*/ 4029121 w 4779369"/>
              <a:gd name="connsiteY13" fmla="*/ 2685987 h 4714030"/>
              <a:gd name="connsiteX14" fmla="*/ 4140072 w 4779369"/>
              <a:gd name="connsiteY14" fmla="*/ 3557314 h 4714030"/>
              <a:gd name="connsiteX15" fmla="*/ 3268745 w 4779369"/>
              <a:gd name="connsiteY15" fmla="*/ 3668264 h 4714030"/>
              <a:gd name="connsiteX16" fmla="*/ 3029106 w 4779369"/>
              <a:gd name="connsiteY16" fmla="*/ 3136468 h 4714030"/>
              <a:gd name="connsiteX17" fmla="*/ 3024015 w 4779369"/>
              <a:gd name="connsiteY17" fmla="*/ 3025265 h 4714030"/>
              <a:gd name="connsiteX18" fmla="*/ 2886424 w 4779369"/>
              <a:gd name="connsiteY18" fmla="*/ 2860950 h 4714030"/>
              <a:gd name="connsiteX19" fmla="*/ 2598603 w 4779369"/>
              <a:gd name="connsiteY19" fmla="*/ 2768115 h 4714030"/>
              <a:gd name="connsiteX20" fmla="*/ 2138389 w 4779369"/>
              <a:gd name="connsiteY20" fmla="*/ 3042691 h 4714030"/>
              <a:gd name="connsiteX21" fmla="*/ 2080005 w 4779369"/>
              <a:gd name="connsiteY21" fmla="*/ 3062295 h 4714030"/>
              <a:gd name="connsiteX22" fmla="*/ 2075740 w 4779369"/>
              <a:gd name="connsiteY22" fmla="*/ 3101544 h 4714030"/>
              <a:gd name="connsiteX23" fmla="*/ 2091557 w 4779369"/>
              <a:gd name="connsiteY23" fmla="*/ 3245802 h 4714030"/>
              <a:gd name="connsiteX24" fmla="*/ 2235869 w 4779369"/>
              <a:gd name="connsiteY24" fmla="*/ 3487372 h 4714030"/>
              <a:gd name="connsiteX25" fmla="*/ 2246040 w 4779369"/>
              <a:gd name="connsiteY25" fmla="*/ 3495068 h 4714030"/>
              <a:gd name="connsiteX26" fmla="*/ 2353186 w 4779369"/>
              <a:gd name="connsiteY26" fmla="*/ 3535124 h 4714030"/>
              <a:gd name="connsiteX27" fmla="*/ 2459892 w 4779369"/>
              <a:gd name="connsiteY27" fmla="*/ 3601767 h 4714030"/>
              <a:gd name="connsiteX28" fmla="*/ 2570842 w 4779369"/>
              <a:gd name="connsiteY28" fmla="*/ 4473093 h 4714030"/>
              <a:gd name="connsiteX29" fmla="*/ 1699516 w 4779369"/>
              <a:gd name="connsiteY29" fmla="*/ 4584044 h 4714030"/>
              <a:gd name="connsiteX30" fmla="*/ 1588565 w 4779369"/>
              <a:gd name="connsiteY30" fmla="*/ 3712718 h 4714030"/>
              <a:gd name="connsiteX31" fmla="*/ 1634920 w 4779369"/>
              <a:gd name="connsiteY31" fmla="*/ 3663870 h 4714030"/>
              <a:gd name="connsiteX32" fmla="*/ 1645376 w 4779369"/>
              <a:gd name="connsiteY32" fmla="*/ 3640232 h 4714030"/>
              <a:gd name="connsiteX33" fmla="*/ 1654346 w 4779369"/>
              <a:gd name="connsiteY33" fmla="*/ 3358982 h 4714030"/>
              <a:gd name="connsiteX34" fmla="*/ 1557620 w 4779369"/>
              <a:gd name="connsiteY34" fmla="*/ 3167736 h 4714030"/>
              <a:gd name="connsiteX35" fmla="*/ 1536748 w 4779369"/>
              <a:gd name="connsiteY35" fmla="*/ 3145662 h 4714030"/>
              <a:gd name="connsiteX36" fmla="*/ 1489568 w 4779369"/>
              <a:gd name="connsiteY36" fmla="*/ 3145159 h 4714030"/>
              <a:gd name="connsiteX37" fmla="*/ 610434 w 4779369"/>
              <a:gd name="connsiteY37" fmla="*/ 2818009 h 4714030"/>
              <a:gd name="connsiteX38" fmla="*/ 329331 w 4779369"/>
              <a:gd name="connsiteY38" fmla="*/ 610434 h 4714030"/>
              <a:gd name="connsiteX39" fmla="*/ 2536907 w 4779369"/>
              <a:gd name="connsiteY39" fmla="*/ 329331 h 4714030"/>
              <a:gd name="connsiteX40" fmla="*/ 3068123 w 4779369"/>
              <a:gd name="connsiteY40" fmla="*/ 1080399 h 4714030"/>
              <a:gd name="connsiteX41" fmla="*/ 3127186 w 4779369"/>
              <a:gd name="connsiteY41" fmla="*/ 1193698 h 4714030"/>
              <a:gd name="connsiteX42" fmla="*/ 3336570 w 4779369"/>
              <a:gd name="connsiteY42" fmla="*/ 1239409 h 4714030"/>
              <a:gd name="connsiteX43" fmla="*/ 3545953 w 4779369"/>
              <a:gd name="connsiteY43" fmla="*/ 1193698 h 4714030"/>
              <a:gd name="connsiteX44" fmla="*/ 3667106 w 4779369"/>
              <a:gd name="connsiteY44" fmla="*/ 1060681 h 4714030"/>
              <a:gd name="connsiteX45" fmla="*/ 4538432 w 4779369"/>
              <a:gd name="connsiteY45" fmla="*/ 949730 h 4714030"/>
              <a:gd name="connsiteX0" fmla="*/ 4538432 w 4779369"/>
              <a:gd name="connsiteY0" fmla="*/ 949730 h 4714030"/>
              <a:gd name="connsiteX1" fmla="*/ 4649383 w 4779369"/>
              <a:gd name="connsiteY1" fmla="*/ 1821057 h 4714030"/>
              <a:gd name="connsiteX2" fmla="*/ 3778057 w 4779369"/>
              <a:gd name="connsiteY2" fmla="*/ 1932008 h 4714030"/>
              <a:gd name="connsiteX3" fmla="*/ 3686799 w 4779369"/>
              <a:gd name="connsiteY3" fmla="*/ 1845408 h 4714030"/>
              <a:gd name="connsiteX4" fmla="*/ 3606598 w 4779369"/>
              <a:gd name="connsiteY4" fmla="*/ 1770199 h 4714030"/>
              <a:gd name="connsiteX5" fmla="*/ 3336570 w 4779369"/>
              <a:gd name="connsiteY5" fmla="*/ 1691032 h 4714030"/>
              <a:gd name="connsiteX6" fmla="*/ 3192952 w 4779369"/>
              <a:gd name="connsiteY6" fmla="*/ 1711872 h 4714030"/>
              <a:gd name="connsiteX7" fmla="*/ 3126960 w 4779369"/>
              <a:gd name="connsiteY7" fmla="*/ 1827523 h 4714030"/>
              <a:gd name="connsiteX8" fmla="*/ 3048503 w 4779369"/>
              <a:gd name="connsiteY8" fmla="*/ 2123573 h 4714030"/>
              <a:gd name="connsiteX9" fmla="*/ 2997806 w 4779369"/>
              <a:gd name="connsiteY9" fmla="*/ 2275931 h 4714030"/>
              <a:gd name="connsiteX10" fmla="*/ 3162873 w 4779369"/>
              <a:gd name="connsiteY10" fmla="*/ 2503824 h 4714030"/>
              <a:gd name="connsiteX11" fmla="*/ 3356427 w 4779369"/>
              <a:gd name="connsiteY11" fmla="*/ 2595846 h 4714030"/>
              <a:gd name="connsiteX12" fmla="*/ 3454240 w 4779369"/>
              <a:gd name="connsiteY12" fmla="*/ 2587267 h 4714030"/>
              <a:gd name="connsiteX13" fmla="*/ 4029121 w 4779369"/>
              <a:gd name="connsiteY13" fmla="*/ 2685987 h 4714030"/>
              <a:gd name="connsiteX14" fmla="*/ 4140072 w 4779369"/>
              <a:gd name="connsiteY14" fmla="*/ 3557314 h 4714030"/>
              <a:gd name="connsiteX15" fmla="*/ 3268745 w 4779369"/>
              <a:gd name="connsiteY15" fmla="*/ 3668264 h 4714030"/>
              <a:gd name="connsiteX16" fmla="*/ 3029106 w 4779369"/>
              <a:gd name="connsiteY16" fmla="*/ 3136468 h 4714030"/>
              <a:gd name="connsiteX17" fmla="*/ 3024015 w 4779369"/>
              <a:gd name="connsiteY17" fmla="*/ 3025265 h 4714030"/>
              <a:gd name="connsiteX18" fmla="*/ 2886424 w 4779369"/>
              <a:gd name="connsiteY18" fmla="*/ 2860950 h 4714030"/>
              <a:gd name="connsiteX19" fmla="*/ 2598603 w 4779369"/>
              <a:gd name="connsiteY19" fmla="*/ 2768115 h 4714030"/>
              <a:gd name="connsiteX20" fmla="*/ 2138389 w 4779369"/>
              <a:gd name="connsiteY20" fmla="*/ 3042691 h 4714030"/>
              <a:gd name="connsiteX21" fmla="*/ 2075740 w 4779369"/>
              <a:gd name="connsiteY21" fmla="*/ 3101544 h 4714030"/>
              <a:gd name="connsiteX22" fmla="*/ 2091557 w 4779369"/>
              <a:gd name="connsiteY22" fmla="*/ 3245802 h 4714030"/>
              <a:gd name="connsiteX23" fmla="*/ 2235869 w 4779369"/>
              <a:gd name="connsiteY23" fmla="*/ 3487372 h 4714030"/>
              <a:gd name="connsiteX24" fmla="*/ 2246040 w 4779369"/>
              <a:gd name="connsiteY24" fmla="*/ 3495068 h 4714030"/>
              <a:gd name="connsiteX25" fmla="*/ 2353186 w 4779369"/>
              <a:gd name="connsiteY25" fmla="*/ 3535124 h 4714030"/>
              <a:gd name="connsiteX26" fmla="*/ 2459892 w 4779369"/>
              <a:gd name="connsiteY26" fmla="*/ 3601767 h 4714030"/>
              <a:gd name="connsiteX27" fmla="*/ 2570842 w 4779369"/>
              <a:gd name="connsiteY27" fmla="*/ 4473093 h 4714030"/>
              <a:gd name="connsiteX28" fmla="*/ 1699516 w 4779369"/>
              <a:gd name="connsiteY28" fmla="*/ 4584044 h 4714030"/>
              <a:gd name="connsiteX29" fmla="*/ 1588565 w 4779369"/>
              <a:gd name="connsiteY29" fmla="*/ 3712718 h 4714030"/>
              <a:gd name="connsiteX30" fmla="*/ 1634920 w 4779369"/>
              <a:gd name="connsiteY30" fmla="*/ 3663870 h 4714030"/>
              <a:gd name="connsiteX31" fmla="*/ 1645376 w 4779369"/>
              <a:gd name="connsiteY31" fmla="*/ 3640232 h 4714030"/>
              <a:gd name="connsiteX32" fmla="*/ 1654346 w 4779369"/>
              <a:gd name="connsiteY32" fmla="*/ 3358982 h 4714030"/>
              <a:gd name="connsiteX33" fmla="*/ 1557620 w 4779369"/>
              <a:gd name="connsiteY33" fmla="*/ 3167736 h 4714030"/>
              <a:gd name="connsiteX34" fmla="*/ 1536748 w 4779369"/>
              <a:gd name="connsiteY34" fmla="*/ 3145662 h 4714030"/>
              <a:gd name="connsiteX35" fmla="*/ 1489568 w 4779369"/>
              <a:gd name="connsiteY35" fmla="*/ 3145159 h 4714030"/>
              <a:gd name="connsiteX36" fmla="*/ 610434 w 4779369"/>
              <a:gd name="connsiteY36" fmla="*/ 2818009 h 4714030"/>
              <a:gd name="connsiteX37" fmla="*/ 329331 w 4779369"/>
              <a:gd name="connsiteY37" fmla="*/ 610434 h 4714030"/>
              <a:gd name="connsiteX38" fmla="*/ 2536907 w 4779369"/>
              <a:gd name="connsiteY38" fmla="*/ 329331 h 4714030"/>
              <a:gd name="connsiteX39" fmla="*/ 3068123 w 4779369"/>
              <a:gd name="connsiteY39" fmla="*/ 1080399 h 4714030"/>
              <a:gd name="connsiteX40" fmla="*/ 3127186 w 4779369"/>
              <a:gd name="connsiteY40" fmla="*/ 1193698 h 4714030"/>
              <a:gd name="connsiteX41" fmla="*/ 3336570 w 4779369"/>
              <a:gd name="connsiteY41" fmla="*/ 1239409 h 4714030"/>
              <a:gd name="connsiteX42" fmla="*/ 3545953 w 4779369"/>
              <a:gd name="connsiteY42" fmla="*/ 1193698 h 4714030"/>
              <a:gd name="connsiteX43" fmla="*/ 3667106 w 4779369"/>
              <a:gd name="connsiteY43" fmla="*/ 1060681 h 4714030"/>
              <a:gd name="connsiteX44" fmla="*/ 4538432 w 4779369"/>
              <a:gd name="connsiteY44" fmla="*/ 949730 h 4714030"/>
              <a:gd name="connsiteX0" fmla="*/ 4538432 w 4779369"/>
              <a:gd name="connsiteY0" fmla="*/ 949730 h 4714030"/>
              <a:gd name="connsiteX1" fmla="*/ 4649383 w 4779369"/>
              <a:gd name="connsiteY1" fmla="*/ 1821057 h 4714030"/>
              <a:gd name="connsiteX2" fmla="*/ 3778057 w 4779369"/>
              <a:gd name="connsiteY2" fmla="*/ 1932008 h 4714030"/>
              <a:gd name="connsiteX3" fmla="*/ 3686799 w 4779369"/>
              <a:gd name="connsiteY3" fmla="*/ 1845408 h 4714030"/>
              <a:gd name="connsiteX4" fmla="*/ 3606598 w 4779369"/>
              <a:gd name="connsiteY4" fmla="*/ 1770199 h 4714030"/>
              <a:gd name="connsiteX5" fmla="*/ 3336570 w 4779369"/>
              <a:gd name="connsiteY5" fmla="*/ 1691032 h 4714030"/>
              <a:gd name="connsiteX6" fmla="*/ 3192952 w 4779369"/>
              <a:gd name="connsiteY6" fmla="*/ 1711872 h 4714030"/>
              <a:gd name="connsiteX7" fmla="*/ 3126960 w 4779369"/>
              <a:gd name="connsiteY7" fmla="*/ 1827523 h 4714030"/>
              <a:gd name="connsiteX8" fmla="*/ 3048503 w 4779369"/>
              <a:gd name="connsiteY8" fmla="*/ 2123573 h 4714030"/>
              <a:gd name="connsiteX9" fmla="*/ 2997806 w 4779369"/>
              <a:gd name="connsiteY9" fmla="*/ 2275931 h 4714030"/>
              <a:gd name="connsiteX10" fmla="*/ 3162873 w 4779369"/>
              <a:gd name="connsiteY10" fmla="*/ 2503824 h 4714030"/>
              <a:gd name="connsiteX11" fmla="*/ 3356427 w 4779369"/>
              <a:gd name="connsiteY11" fmla="*/ 2595846 h 4714030"/>
              <a:gd name="connsiteX12" fmla="*/ 3454240 w 4779369"/>
              <a:gd name="connsiteY12" fmla="*/ 2587267 h 4714030"/>
              <a:gd name="connsiteX13" fmla="*/ 4029121 w 4779369"/>
              <a:gd name="connsiteY13" fmla="*/ 2685987 h 4714030"/>
              <a:gd name="connsiteX14" fmla="*/ 4140072 w 4779369"/>
              <a:gd name="connsiteY14" fmla="*/ 3557314 h 4714030"/>
              <a:gd name="connsiteX15" fmla="*/ 3268745 w 4779369"/>
              <a:gd name="connsiteY15" fmla="*/ 3668264 h 4714030"/>
              <a:gd name="connsiteX16" fmla="*/ 3029106 w 4779369"/>
              <a:gd name="connsiteY16" fmla="*/ 3136468 h 4714030"/>
              <a:gd name="connsiteX17" fmla="*/ 3024015 w 4779369"/>
              <a:gd name="connsiteY17" fmla="*/ 3025265 h 4714030"/>
              <a:gd name="connsiteX18" fmla="*/ 2886424 w 4779369"/>
              <a:gd name="connsiteY18" fmla="*/ 2860950 h 4714030"/>
              <a:gd name="connsiteX19" fmla="*/ 2598603 w 4779369"/>
              <a:gd name="connsiteY19" fmla="*/ 2768115 h 4714030"/>
              <a:gd name="connsiteX20" fmla="*/ 2138389 w 4779369"/>
              <a:gd name="connsiteY20" fmla="*/ 3042691 h 4714030"/>
              <a:gd name="connsiteX21" fmla="*/ 2075740 w 4779369"/>
              <a:gd name="connsiteY21" fmla="*/ 3101544 h 4714030"/>
              <a:gd name="connsiteX22" fmla="*/ 2091557 w 4779369"/>
              <a:gd name="connsiteY22" fmla="*/ 3245802 h 4714030"/>
              <a:gd name="connsiteX23" fmla="*/ 2235869 w 4779369"/>
              <a:gd name="connsiteY23" fmla="*/ 3487372 h 4714030"/>
              <a:gd name="connsiteX24" fmla="*/ 2246040 w 4779369"/>
              <a:gd name="connsiteY24" fmla="*/ 3495068 h 4714030"/>
              <a:gd name="connsiteX25" fmla="*/ 2353186 w 4779369"/>
              <a:gd name="connsiteY25" fmla="*/ 3535124 h 4714030"/>
              <a:gd name="connsiteX26" fmla="*/ 2459892 w 4779369"/>
              <a:gd name="connsiteY26" fmla="*/ 3601767 h 4714030"/>
              <a:gd name="connsiteX27" fmla="*/ 2570842 w 4779369"/>
              <a:gd name="connsiteY27" fmla="*/ 4473093 h 4714030"/>
              <a:gd name="connsiteX28" fmla="*/ 1699516 w 4779369"/>
              <a:gd name="connsiteY28" fmla="*/ 4584044 h 4714030"/>
              <a:gd name="connsiteX29" fmla="*/ 1588565 w 4779369"/>
              <a:gd name="connsiteY29" fmla="*/ 3712718 h 4714030"/>
              <a:gd name="connsiteX30" fmla="*/ 1634920 w 4779369"/>
              <a:gd name="connsiteY30" fmla="*/ 3663870 h 4714030"/>
              <a:gd name="connsiteX31" fmla="*/ 1645376 w 4779369"/>
              <a:gd name="connsiteY31" fmla="*/ 3640232 h 4714030"/>
              <a:gd name="connsiteX32" fmla="*/ 1654346 w 4779369"/>
              <a:gd name="connsiteY32" fmla="*/ 3358982 h 4714030"/>
              <a:gd name="connsiteX33" fmla="*/ 1557620 w 4779369"/>
              <a:gd name="connsiteY33" fmla="*/ 3167736 h 4714030"/>
              <a:gd name="connsiteX34" fmla="*/ 1489568 w 4779369"/>
              <a:gd name="connsiteY34" fmla="*/ 3145159 h 4714030"/>
              <a:gd name="connsiteX35" fmla="*/ 610434 w 4779369"/>
              <a:gd name="connsiteY35" fmla="*/ 2818009 h 4714030"/>
              <a:gd name="connsiteX36" fmla="*/ 329331 w 4779369"/>
              <a:gd name="connsiteY36" fmla="*/ 610434 h 4714030"/>
              <a:gd name="connsiteX37" fmla="*/ 2536907 w 4779369"/>
              <a:gd name="connsiteY37" fmla="*/ 329331 h 4714030"/>
              <a:gd name="connsiteX38" fmla="*/ 3068123 w 4779369"/>
              <a:gd name="connsiteY38" fmla="*/ 1080399 h 4714030"/>
              <a:gd name="connsiteX39" fmla="*/ 3127186 w 4779369"/>
              <a:gd name="connsiteY39" fmla="*/ 1193698 h 4714030"/>
              <a:gd name="connsiteX40" fmla="*/ 3336570 w 4779369"/>
              <a:gd name="connsiteY40" fmla="*/ 1239409 h 4714030"/>
              <a:gd name="connsiteX41" fmla="*/ 3545953 w 4779369"/>
              <a:gd name="connsiteY41" fmla="*/ 1193698 h 4714030"/>
              <a:gd name="connsiteX42" fmla="*/ 3667106 w 4779369"/>
              <a:gd name="connsiteY42" fmla="*/ 1060681 h 4714030"/>
              <a:gd name="connsiteX43" fmla="*/ 4538432 w 4779369"/>
              <a:gd name="connsiteY43" fmla="*/ 949730 h 4714030"/>
              <a:gd name="connsiteX0" fmla="*/ 4538432 w 4779369"/>
              <a:gd name="connsiteY0" fmla="*/ 949730 h 4714030"/>
              <a:gd name="connsiteX1" fmla="*/ 4649383 w 4779369"/>
              <a:gd name="connsiteY1" fmla="*/ 1821057 h 4714030"/>
              <a:gd name="connsiteX2" fmla="*/ 3778057 w 4779369"/>
              <a:gd name="connsiteY2" fmla="*/ 1932008 h 4714030"/>
              <a:gd name="connsiteX3" fmla="*/ 3686799 w 4779369"/>
              <a:gd name="connsiteY3" fmla="*/ 1845408 h 4714030"/>
              <a:gd name="connsiteX4" fmla="*/ 3606598 w 4779369"/>
              <a:gd name="connsiteY4" fmla="*/ 1770199 h 4714030"/>
              <a:gd name="connsiteX5" fmla="*/ 3336570 w 4779369"/>
              <a:gd name="connsiteY5" fmla="*/ 1691032 h 4714030"/>
              <a:gd name="connsiteX6" fmla="*/ 3192952 w 4779369"/>
              <a:gd name="connsiteY6" fmla="*/ 1711872 h 4714030"/>
              <a:gd name="connsiteX7" fmla="*/ 3126960 w 4779369"/>
              <a:gd name="connsiteY7" fmla="*/ 1827523 h 4714030"/>
              <a:gd name="connsiteX8" fmla="*/ 3048503 w 4779369"/>
              <a:gd name="connsiteY8" fmla="*/ 2123573 h 4714030"/>
              <a:gd name="connsiteX9" fmla="*/ 2997806 w 4779369"/>
              <a:gd name="connsiteY9" fmla="*/ 2275931 h 4714030"/>
              <a:gd name="connsiteX10" fmla="*/ 3162873 w 4779369"/>
              <a:gd name="connsiteY10" fmla="*/ 2503824 h 4714030"/>
              <a:gd name="connsiteX11" fmla="*/ 3356427 w 4779369"/>
              <a:gd name="connsiteY11" fmla="*/ 2595846 h 4714030"/>
              <a:gd name="connsiteX12" fmla="*/ 3454240 w 4779369"/>
              <a:gd name="connsiteY12" fmla="*/ 2587267 h 4714030"/>
              <a:gd name="connsiteX13" fmla="*/ 4029121 w 4779369"/>
              <a:gd name="connsiteY13" fmla="*/ 2685987 h 4714030"/>
              <a:gd name="connsiteX14" fmla="*/ 4140072 w 4779369"/>
              <a:gd name="connsiteY14" fmla="*/ 3557314 h 4714030"/>
              <a:gd name="connsiteX15" fmla="*/ 3268745 w 4779369"/>
              <a:gd name="connsiteY15" fmla="*/ 3668264 h 4714030"/>
              <a:gd name="connsiteX16" fmla="*/ 3029106 w 4779369"/>
              <a:gd name="connsiteY16" fmla="*/ 3136468 h 4714030"/>
              <a:gd name="connsiteX17" fmla="*/ 3024015 w 4779369"/>
              <a:gd name="connsiteY17" fmla="*/ 3025265 h 4714030"/>
              <a:gd name="connsiteX18" fmla="*/ 2886424 w 4779369"/>
              <a:gd name="connsiteY18" fmla="*/ 2860950 h 4714030"/>
              <a:gd name="connsiteX19" fmla="*/ 2598603 w 4779369"/>
              <a:gd name="connsiteY19" fmla="*/ 2768115 h 4714030"/>
              <a:gd name="connsiteX20" fmla="*/ 2138389 w 4779369"/>
              <a:gd name="connsiteY20" fmla="*/ 3042691 h 4714030"/>
              <a:gd name="connsiteX21" fmla="*/ 2075740 w 4779369"/>
              <a:gd name="connsiteY21" fmla="*/ 3101544 h 4714030"/>
              <a:gd name="connsiteX22" fmla="*/ 2091557 w 4779369"/>
              <a:gd name="connsiteY22" fmla="*/ 3245802 h 4714030"/>
              <a:gd name="connsiteX23" fmla="*/ 2235869 w 4779369"/>
              <a:gd name="connsiteY23" fmla="*/ 3487372 h 4714030"/>
              <a:gd name="connsiteX24" fmla="*/ 2246040 w 4779369"/>
              <a:gd name="connsiteY24" fmla="*/ 3495068 h 4714030"/>
              <a:gd name="connsiteX25" fmla="*/ 2353186 w 4779369"/>
              <a:gd name="connsiteY25" fmla="*/ 3535124 h 4714030"/>
              <a:gd name="connsiteX26" fmla="*/ 2459892 w 4779369"/>
              <a:gd name="connsiteY26" fmla="*/ 3601767 h 4714030"/>
              <a:gd name="connsiteX27" fmla="*/ 2570842 w 4779369"/>
              <a:gd name="connsiteY27" fmla="*/ 4473093 h 4714030"/>
              <a:gd name="connsiteX28" fmla="*/ 1699516 w 4779369"/>
              <a:gd name="connsiteY28" fmla="*/ 4584044 h 4714030"/>
              <a:gd name="connsiteX29" fmla="*/ 1588565 w 4779369"/>
              <a:gd name="connsiteY29" fmla="*/ 3712718 h 4714030"/>
              <a:gd name="connsiteX30" fmla="*/ 1645376 w 4779369"/>
              <a:gd name="connsiteY30" fmla="*/ 3640232 h 4714030"/>
              <a:gd name="connsiteX31" fmla="*/ 1654346 w 4779369"/>
              <a:gd name="connsiteY31" fmla="*/ 3358982 h 4714030"/>
              <a:gd name="connsiteX32" fmla="*/ 1557620 w 4779369"/>
              <a:gd name="connsiteY32" fmla="*/ 3167736 h 4714030"/>
              <a:gd name="connsiteX33" fmla="*/ 1489568 w 4779369"/>
              <a:gd name="connsiteY33" fmla="*/ 3145159 h 4714030"/>
              <a:gd name="connsiteX34" fmla="*/ 610434 w 4779369"/>
              <a:gd name="connsiteY34" fmla="*/ 2818009 h 4714030"/>
              <a:gd name="connsiteX35" fmla="*/ 329331 w 4779369"/>
              <a:gd name="connsiteY35" fmla="*/ 610434 h 4714030"/>
              <a:gd name="connsiteX36" fmla="*/ 2536907 w 4779369"/>
              <a:gd name="connsiteY36" fmla="*/ 329331 h 4714030"/>
              <a:gd name="connsiteX37" fmla="*/ 3068123 w 4779369"/>
              <a:gd name="connsiteY37" fmla="*/ 1080399 h 4714030"/>
              <a:gd name="connsiteX38" fmla="*/ 3127186 w 4779369"/>
              <a:gd name="connsiteY38" fmla="*/ 1193698 h 4714030"/>
              <a:gd name="connsiteX39" fmla="*/ 3336570 w 4779369"/>
              <a:gd name="connsiteY39" fmla="*/ 1239409 h 4714030"/>
              <a:gd name="connsiteX40" fmla="*/ 3545953 w 4779369"/>
              <a:gd name="connsiteY40" fmla="*/ 1193698 h 4714030"/>
              <a:gd name="connsiteX41" fmla="*/ 3667106 w 4779369"/>
              <a:gd name="connsiteY41" fmla="*/ 1060681 h 4714030"/>
              <a:gd name="connsiteX42" fmla="*/ 4538432 w 4779369"/>
              <a:gd name="connsiteY42" fmla="*/ 949730 h 4714030"/>
              <a:gd name="connsiteX0" fmla="*/ 4538432 w 4779369"/>
              <a:gd name="connsiteY0" fmla="*/ 949730 h 4714030"/>
              <a:gd name="connsiteX1" fmla="*/ 4649383 w 4779369"/>
              <a:gd name="connsiteY1" fmla="*/ 1821057 h 4714030"/>
              <a:gd name="connsiteX2" fmla="*/ 3778057 w 4779369"/>
              <a:gd name="connsiteY2" fmla="*/ 1932008 h 4714030"/>
              <a:gd name="connsiteX3" fmla="*/ 3686799 w 4779369"/>
              <a:gd name="connsiteY3" fmla="*/ 1845408 h 4714030"/>
              <a:gd name="connsiteX4" fmla="*/ 3606598 w 4779369"/>
              <a:gd name="connsiteY4" fmla="*/ 1770199 h 4714030"/>
              <a:gd name="connsiteX5" fmla="*/ 3336570 w 4779369"/>
              <a:gd name="connsiteY5" fmla="*/ 1691032 h 4714030"/>
              <a:gd name="connsiteX6" fmla="*/ 3192952 w 4779369"/>
              <a:gd name="connsiteY6" fmla="*/ 1711872 h 4714030"/>
              <a:gd name="connsiteX7" fmla="*/ 3126960 w 4779369"/>
              <a:gd name="connsiteY7" fmla="*/ 1827523 h 4714030"/>
              <a:gd name="connsiteX8" fmla="*/ 3048503 w 4779369"/>
              <a:gd name="connsiteY8" fmla="*/ 2123573 h 4714030"/>
              <a:gd name="connsiteX9" fmla="*/ 2997806 w 4779369"/>
              <a:gd name="connsiteY9" fmla="*/ 2275931 h 4714030"/>
              <a:gd name="connsiteX10" fmla="*/ 3162873 w 4779369"/>
              <a:gd name="connsiteY10" fmla="*/ 2503824 h 4714030"/>
              <a:gd name="connsiteX11" fmla="*/ 3356427 w 4779369"/>
              <a:gd name="connsiteY11" fmla="*/ 2595846 h 4714030"/>
              <a:gd name="connsiteX12" fmla="*/ 3454240 w 4779369"/>
              <a:gd name="connsiteY12" fmla="*/ 2587267 h 4714030"/>
              <a:gd name="connsiteX13" fmla="*/ 4029121 w 4779369"/>
              <a:gd name="connsiteY13" fmla="*/ 2685987 h 4714030"/>
              <a:gd name="connsiteX14" fmla="*/ 4140072 w 4779369"/>
              <a:gd name="connsiteY14" fmla="*/ 3557314 h 4714030"/>
              <a:gd name="connsiteX15" fmla="*/ 3268745 w 4779369"/>
              <a:gd name="connsiteY15" fmla="*/ 3668264 h 4714030"/>
              <a:gd name="connsiteX16" fmla="*/ 3029106 w 4779369"/>
              <a:gd name="connsiteY16" fmla="*/ 3136468 h 4714030"/>
              <a:gd name="connsiteX17" fmla="*/ 3024015 w 4779369"/>
              <a:gd name="connsiteY17" fmla="*/ 3025265 h 4714030"/>
              <a:gd name="connsiteX18" fmla="*/ 2886424 w 4779369"/>
              <a:gd name="connsiteY18" fmla="*/ 2860950 h 4714030"/>
              <a:gd name="connsiteX19" fmla="*/ 2598603 w 4779369"/>
              <a:gd name="connsiteY19" fmla="*/ 2768115 h 4714030"/>
              <a:gd name="connsiteX20" fmla="*/ 2138389 w 4779369"/>
              <a:gd name="connsiteY20" fmla="*/ 3042691 h 4714030"/>
              <a:gd name="connsiteX21" fmla="*/ 2075740 w 4779369"/>
              <a:gd name="connsiteY21" fmla="*/ 3101544 h 4714030"/>
              <a:gd name="connsiteX22" fmla="*/ 2091557 w 4779369"/>
              <a:gd name="connsiteY22" fmla="*/ 3245802 h 4714030"/>
              <a:gd name="connsiteX23" fmla="*/ 2235869 w 4779369"/>
              <a:gd name="connsiteY23" fmla="*/ 3487372 h 4714030"/>
              <a:gd name="connsiteX24" fmla="*/ 2353186 w 4779369"/>
              <a:gd name="connsiteY24" fmla="*/ 3535124 h 4714030"/>
              <a:gd name="connsiteX25" fmla="*/ 2459892 w 4779369"/>
              <a:gd name="connsiteY25" fmla="*/ 3601767 h 4714030"/>
              <a:gd name="connsiteX26" fmla="*/ 2570842 w 4779369"/>
              <a:gd name="connsiteY26" fmla="*/ 4473093 h 4714030"/>
              <a:gd name="connsiteX27" fmla="*/ 1699516 w 4779369"/>
              <a:gd name="connsiteY27" fmla="*/ 4584044 h 4714030"/>
              <a:gd name="connsiteX28" fmla="*/ 1588565 w 4779369"/>
              <a:gd name="connsiteY28" fmla="*/ 3712718 h 4714030"/>
              <a:gd name="connsiteX29" fmla="*/ 1645376 w 4779369"/>
              <a:gd name="connsiteY29" fmla="*/ 3640232 h 4714030"/>
              <a:gd name="connsiteX30" fmla="*/ 1654346 w 4779369"/>
              <a:gd name="connsiteY30" fmla="*/ 3358982 h 4714030"/>
              <a:gd name="connsiteX31" fmla="*/ 1557620 w 4779369"/>
              <a:gd name="connsiteY31" fmla="*/ 3167736 h 4714030"/>
              <a:gd name="connsiteX32" fmla="*/ 1489568 w 4779369"/>
              <a:gd name="connsiteY32" fmla="*/ 3145159 h 4714030"/>
              <a:gd name="connsiteX33" fmla="*/ 610434 w 4779369"/>
              <a:gd name="connsiteY33" fmla="*/ 2818009 h 4714030"/>
              <a:gd name="connsiteX34" fmla="*/ 329331 w 4779369"/>
              <a:gd name="connsiteY34" fmla="*/ 610434 h 4714030"/>
              <a:gd name="connsiteX35" fmla="*/ 2536907 w 4779369"/>
              <a:gd name="connsiteY35" fmla="*/ 329331 h 4714030"/>
              <a:gd name="connsiteX36" fmla="*/ 3068123 w 4779369"/>
              <a:gd name="connsiteY36" fmla="*/ 1080399 h 4714030"/>
              <a:gd name="connsiteX37" fmla="*/ 3127186 w 4779369"/>
              <a:gd name="connsiteY37" fmla="*/ 1193698 h 4714030"/>
              <a:gd name="connsiteX38" fmla="*/ 3336570 w 4779369"/>
              <a:gd name="connsiteY38" fmla="*/ 1239409 h 4714030"/>
              <a:gd name="connsiteX39" fmla="*/ 3545953 w 4779369"/>
              <a:gd name="connsiteY39" fmla="*/ 1193698 h 4714030"/>
              <a:gd name="connsiteX40" fmla="*/ 3667106 w 4779369"/>
              <a:gd name="connsiteY40" fmla="*/ 1060681 h 4714030"/>
              <a:gd name="connsiteX41" fmla="*/ 4538432 w 4779369"/>
              <a:gd name="connsiteY41" fmla="*/ 949730 h 4714030"/>
              <a:gd name="connsiteX0" fmla="*/ 4538432 w 4779369"/>
              <a:gd name="connsiteY0" fmla="*/ 949730 h 4714030"/>
              <a:gd name="connsiteX1" fmla="*/ 4649383 w 4779369"/>
              <a:gd name="connsiteY1" fmla="*/ 1821057 h 4714030"/>
              <a:gd name="connsiteX2" fmla="*/ 3778057 w 4779369"/>
              <a:gd name="connsiteY2" fmla="*/ 1932008 h 4714030"/>
              <a:gd name="connsiteX3" fmla="*/ 3686799 w 4779369"/>
              <a:gd name="connsiteY3" fmla="*/ 1845408 h 4714030"/>
              <a:gd name="connsiteX4" fmla="*/ 3606598 w 4779369"/>
              <a:gd name="connsiteY4" fmla="*/ 1770199 h 4714030"/>
              <a:gd name="connsiteX5" fmla="*/ 3336570 w 4779369"/>
              <a:gd name="connsiteY5" fmla="*/ 1691032 h 4714030"/>
              <a:gd name="connsiteX6" fmla="*/ 3192952 w 4779369"/>
              <a:gd name="connsiteY6" fmla="*/ 1711872 h 4714030"/>
              <a:gd name="connsiteX7" fmla="*/ 3126960 w 4779369"/>
              <a:gd name="connsiteY7" fmla="*/ 1827523 h 4714030"/>
              <a:gd name="connsiteX8" fmla="*/ 3048503 w 4779369"/>
              <a:gd name="connsiteY8" fmla="*/ 2123573 h 4714030"/>
              <a:gd name="connsiteX9" fmla="*/ 2997806 w 4779369"/>
              <a:gd name="connsiteY9" fmla="*/ 2275931 h 4714030"/>
              <a:gd name="connsiteX10" fmla="*/ 3162873 w 4779369"/>
              <a:gd name="connsiteY10" fmla="*/ 2503824 h 4714030"/>
              <a:gd name="connsiteX11" fmla="*/ 3356427 w 4779369"/>
              <a:gd name="connsiteY11" fmla="*/ 2595846 h 4714030"/>
              <a:gd name="connsiteX12" fmla="*/ 3454240 w 4779369"/>
              <a:gd name="connsiteY12" fmla="*/ 2587267 h 4714030"/>
              <a:gd name="connsiteX13" fmla="*/ 4029121 w 4779369"/>
              <a:gd name="connsiteY13" fmla="*/ 2685987 h 4714030"/>
              <a:gd name="connsiteX14" fmla="*/ 4140072 w 4779369"/>
              <a:gd name="connsiteY14" fmla="*/ 3557314 h 4714030"/>
              <a:gd name="connsiteX15" fmla="*/ 3268745 w 4779369"/>
              <a:gd name="connsiteY15" fmla="*/ 3668264 h 4714030"/>
              <a:gd name="connsiteX16" fmla="*/ 3029106 w 4779369"/>
              <a:gd name="connsiteY16" fmla="*/ 3136468 h 4714030"/>
              <a:gd name="connsiteX17" fmla="*/ 3024015 w 4779369"/>
              <a:gd name="connsiteY17" fmla="*/ 3025265 h 4714030"/>
              <a:gd name="connsiteX18" fmla="*/ 2886424 w 4779369"/>
              <a:gd name="connsiteY18" fmla="*/ 2860950 h 4714030"/>
              <a:gd name="connsiteX19" fmla="*/ 2598603 w 4779369"/>
              <a:gd name="connsiteY19" fmla="*/ 2768115 h 4714030"/>
              <a:gd name="connsiteX20" fmla="*/ 2138389 w 4779369"/>
              <a:gd name="connsiteY20" fmla="*/ 3042691 h 4714030"/>
              <a:gd name="connsiteX21" fmla="*/ 2091557 w 4779369"/>
              <a:gd name="connsiteY21" fmla="*/ 3245802 h 4714030"/>
              <a:gd name="connsiteX22" fmla="*/ 2235869 w 4779369"/>
              <a:gd name="connsiteY22" fmla="*/ 3487372 h 4714030"/>
              <a:gd name="connsiteX23" fmla="*/ 2353186 w 4779369"/>
              <a:gd name="connsiteY23" fmla="*/ 3535124 h 4714030"/>
              <a:gd name="connsiteX24" fmla="*/ 2459892 w 4779369"/>
              <a:gd name="connsiteY24" fmla="*/ 3601767 h 4714030"/>
              <a:gd name="connsiteX25" fmla="*/ 2570842 w 4779369"/>
              <a:gd name="connsiteY25" fmla="*/ 4473093 h 4714030"/>
              <a:gd name="connsiteX26" fmla="*/ 1699516 w 4779369"/>
              <a:gd name="connsiteY26" fmla="*/ 4584044 h 4714030"/>
              <a:gd name="connsiteX27" fmla="*/ 1588565 w 4779369"/>
              <a:gd name="connsiteY27" fmla="*/ 3712718 h 4714030"/>
              <a:gd name="connsiteX28" fmla="*/ 1645376 w 4779369"/>
              <a:gd name="connsiteY28" fmla="*/ 3640232 h 4714030"/>
              <a:gd name="connsiteX29" fmla="*/ 1654346 w 4779369"/>
              <a:gd name="connsiteY29" fmla="*/ 3358982 h 4714030"/>
              <a:gd name="connsiteX30" fmla="*/ 1557620 w 4779369"/>
              <a:gd name="connsiteY30" fmla="*/ 3167736 h 4714030"/>
              <a:gd name="connsiteX31" fmla="*/ 1489568 w 4779369"/>
              <a:gd name="connsiteY31" fmla="*/ 3145159 h 4714030"/>
              <a:gd name="connsiteX32" fmla="*/ 610434 w 4779369"/>
              <a:gd name="connsiteY32" fmla="*/ 2818009 h 4714030"/>
              <a:gd name="connsiteX33" fmla="*/ 329331 w 4779369"/>
              <a:gd name="connsiteY33" fmla="*/ 610434 h 4714030"/>
              <a:gd name="connsiteX34" fmla="*/ 2536907 w 4779369"/>
              <a:gd name="connsiteY34" fmla="*/ 329331 h 4714030"/>
              <a:gd name="connsiteX35" fmla="*/ 3068123 w 4779369"/>
              <a:gd name="connsiteY35" fmla="*/ 1080399 h 4714030"/>
              <a:gd name="connsiteX36" fmla="*/ 3127186 w 4779369"/>
              <a:gd name="connsiteY36" fmla="*/ 1193698 h 4714030"/>
              <a:gd name="connsiteX37" fmla="*/ 3336570 w 4779369"/>
              <a:gd name="connsiteY37" fmla="*/ 1239409 h 4714030"/>
              <a:gd name="connsiteX38" fmla="*/ 3545953 w 4779369"/>
              <a:gd name="connsiteY38" fmla="*/ 1193698 h 4714030"/>
              <a:gd name="connsiteX39" fmla="*/ 3667106 w 4779369"/>
              <a:gd name="connsiteY39" fmla="*/ 1060681 h 4714030"/>
              <a:gd name="connsiteX40" fmla="*/ 4538432 w 4779369"/>
              <a:gd name="connsiteY40" fmla="*/ 949730 h 4714030"/>
              <a:gd name="connsiteX0" fmla="*/ 4538432 w 4779369"/>
              <a:gd name="connsiteY0" fmla="*/ 949730 h 4714030"/>
              <a:gd name="connsiteX1" fmla="*/ 4649383 w 4779369"/>
              <a:gd name="connsiteY1" fmla="*/ 1821057 h 4714030"/>
              <a:gd name="connsiteX2" fmla="*/ 3778057 w 4779369"/>
              <a:gd name="connsiteY2" fmla="*/ 1932008 h 4714030"/>
              <a:gd name="connsiteX3" fmla="*/ 3686799 w 4779369"/>
              <a:gd name="connsiteY3" fmla="*/ 1845408 h 4714030"/>
              <a:gd name="connsiteX4" fmla="*/ 3606598 w 4779369"/>
              <a:gd name="connsiteY4" fmla="*/ 1770199 h 4714030"/>
              <a:gd name="connsiteX5" fmla="*/ 3336570 w 4779369"/>
              <a:gd name="connsiteY5" fmla="*/ 1691032 h 4714030"/>
              <a:gd name="connsiteX6" fmla="*/ 3192952 w 4779369"/>
              <a:gd name="connsiteY6" fmla="*/ 1711872 h 4714030"/>
              <a:gd name="connsiteX7" fmla="*/ 3126960 w 4779369"/>
              <a:gd name="connsiteY7" fmla="*/ 1827523 h 4714030"/>
              <a:gd name="connsiteX8" fmla="*/ 3048503 w 4779369"/>
              <a:gd name="connsiteY8" fmla="*/ 2123573 h 4714030"/>
              <a:gd name="connsiteX9" fmla="*/ 2997806 w 4779369"/>
              <a:gd name="connsiteY9" fmla="*/ 2275931 h 4714030"/>
              <a:gd name="connsiteX10" fmla="*/ 3162873 w 4779369"/>
              <a:gd name="connsiteY10" fmla="*/ 2503824 h 4714030"/>
              <a:gd name="connsiteX11" fmla="*/ 3356427 w 4779369"/>
              <a:gd name="connsiteY11" fmla="*/ 2595846 h 4714030"/>
              <a:gd name="connsiteX12" fmla="*/ 3454240 w 4779369"/>
              <a:gd name="connsiteY12" fmla="*/ 2587267 h 4714030"/>
              <a:gd name="connsiteX13" fmla="*/ 4029121 w 4779369"/>
              <a:gd name="connsiteY13" fmla="*/ 2685987 h 4714030"/>
              <a:gd name="connsiteX14" fmla="*/ 4140072 w 4779369"/>
              <a:gd name="connsiteY14" fmla="*/ 3557314 h 4714030"/>
              <a:gd name="connsiteX15" fmla="*/ 3268745 w 4779369"/>
              <a:gd name="connsiteY15" fmla="*/ 3668264 h 4714030"/>
              <a:gd name="connsiteX16" fmla="*/ 3029106 w 4779369"/>
              <a:gd name="connsiteY16" fmla="*/ 3136468 h 4714030"/>
              <a:gd name="connsiteX17" fmla="*/ 3024015 w 4779369"/>
              <a:gd name="connsiteY17" fmla="*/ 3025265 h 4714030"/>
              <a:gd name="connsiteX18" fmla="*/ 2886424 w 4779369"/>
              <a:gd name="connsiteY18" fmla="*/ 2860950 h 4714030"/>
              <a:gd name="connsiteX19" fmla="*/ 2598603 w 4779369"/>
              <a:gd name="connsiteY19" fmla="*/ 2768115 h 4714030"/>
              <a:gd name="connsiteX20" fmla="*/ 2138389 w 4779369"/>
              <a:gd name="connsiteY20" fmla="*/ 3042691 h 4714030"/>
              <a:gd name="connsiteX21" fmla="*/ 2091557 w 4779369"/>
              <a:gd name="connsiteY21" fmla="*/ 3245802 h 4714030"/>
              <a:gd name="connsiteX22" fmla="*/ 2235869 w 4779369"/>
              <a:gd name="connsiteY22" fmla="*/ 3487372 h 4714030"/>
              <a:gd name="connsiteX23" fmla="*/ 2353186 w 4779369"/>
              <a:gd name="connsiteY23" fmla="*/ 3535124 h 4714030"/>
              <a:gd name="connsiteX24" fmla="*/ 2459892 w 4779369"/>
              <a:gd name="connsiteY24" fmla="*/ 3601767 h 4714030"/>
              <a:gd name="connsiteX25" fmla="*/ 2570842 w 4779369"/>
              <a:gd name="connsiteY25" fmla="*/ 4473093 h 4714030"/>
              <a:gd name="connsiteX26" fmla="*/ 1699516 w 4779369"/>
              <a:gd name="connsiteY26" fmla="*/ 4584044 h 4714030"/>
              <a:gd name="connsiteX27" fmla="*/ 1588565 w 4779369"/>
              <a:gd name="connsiteY27" fmla="*/ 3712718 h 4714030"/>
              <a:gd name="connsiteX28" fmla="*/ 1645376 w 4779369"/>
              <a:gd name="connsiteY28" fmla="*/ 3640232 h 4714030"/>
              <a:gd name="connsiteX29" fmla="*/ 1654346 w 4779369"/>
              <a:gd name="connsiteY29" fmla="*/ 3358982 h 4714030"/>
              <a:gd name="connsiteX30" fmla="*/ 1557620 w 4779369"/>
              <a:gd name="connsiteY30" fmla="*/ 3167736 h 4714030"/>
              <a:gd name="connsiteX31" fmla="*/ 1489568 w 4779369"/>
              <a:gd name="connsiteY31" fmla="*/ 3145159 h 4714030"/>
              <a:gd name="connsiteX32" fmla="*/ 610434 w 4779369"/>
              <a:gd name="connsiteY32" fmla="*/ 2818009 h 4714030"/>
              <a:gd name="connsiteX33" fmla="*/ 329331 w 4779369"/>
              <a:gd name="connsiteY33" fmla="*/ 610434 h 4714030"/>
              <a:gd name="connsiteX34" fmla="*/ 2536907 w 4779369"/>
              <a:gd name="connsiteY34" fmla="*/ 329331 h 4714030"/>
              <a:gd name="connsiteX35" fmla="*/ 3068123 w 4779369"/>
              <a:gd name="connsiteY35" fmla="*/ 1080399 h 4714030"/>
              <a:gd name="connsiteX36" fmla="*/ 3127186 w 4779369"/>
              <a:gd name="connsiteY36" fmla="*/ 1193698 h 4714030"/>
              <a:gd name="connsiteX37" fmla="*/ 3336570 w 4779369"/>
              <a:gd name="connsiteY37" fmla="*/ 1239409 h 4714030"/>
              <a:gd name="connsiteX38" fmla="*/ 3545953 w 4779369"/>
              <a:gd name="connsiteY38" fmla="*/ 1193698 h 4714030"/>
              <a:gd name="connsiteX39" fmla="*/ 3667106 w 4779369"/>
              <a:gd name="connsiteY39" fmla="*/ 1060681 h 4714030"/>
              <a:gd name="connsiteX40" fmla="*/ 4538432 w 4779369"/>
              <a:gd name="connsiteY40" fmla="*/ 949730 h 4714030"/>
              <a:gd name="connsiteX0" fmla="*/ 4538432 w 4779369"/>
              <a:gd name="connsiteY0" fmla="*/ 949730 h 4714030"/>
              <a:gd name="connsiteX1" fmla="*/ 4649383 w 4779369"/>
              <a:gd name="connsiteY1" fmla="*/ 1821057 h 4714030"/>
              <a:gd name="connsiteX2" fmla="*/ 3778057 w 4779369"/>
              <a:gd name="connsiteY2" fmla="*/ 1932008 h 4714030"/>
              <a:gd name="connsiteX3" fmla="*/ 3686799 w 4779369"/>
              <a:gd name="connsiteY3" fmla="*/ 1845408 h 4714030"/>
              <a:gd name="connsiteX4" fmla="*/ 3606598 w 4779369"/>
              <a:gd name="connsiteY4" fmla="*/ 1770199 h 4714030"/>
              <a:gd name="connsiteX5" fmla="*/ 3336570 w 4779369"/>
              <a:gd name="connsiteY5" fmla="*/ 1691032 h 4714030"/>
              <a:gd name="connsiteX6" fmla="*/ 3192952 w 4779369"/>
              <a:gd name="connsiteY6" fmla="*/ 1711872 h 4714030"/>
              <a:gd name="connsiteX7" fmla="*/ 3126960 w 4779369"/>
              <a:gd name="connsiteY7" fmla="*/ 1827523 h 4714030"/>
              <a:gd name="connsiteX8" fmla="*/ 3048503 w 4779369"/>
              <a:gd name="connsiteY8" fmla="*/ 2123573 h 4714030"/>
              <a:gd name="connsiteX9" fmla="*/ 2997806 w 4779369"/>
              <a:gd name="connsiteY9" fmla="*/ 2275931 h 4714030"/>
              <a:gd name="connsiteX10" fmla="*/ 3162873 w 4779369"/>
              <a:gd name="connsiteY10" fmla="*/ 2503824 h 4714030"/>
              <a:gd name="connsiteX11" fmla="*/ 3356427 w 4779369"/>
              <a:gd name="connsiteY11" fmla="*/ 2595846 h 4714030"/>
              <a:gd name="connsiteX12" fmla="*/ 3454240 w 4779369"/>
              <a:gd name="connsiteY12" fmla="*/ 2587267 h 4714030"/>
              <a:gd name="connsiteX13" fmla="*/ 4029121 w 4779369"/>
              <a:gd name="connsiteY13" fmla="*/ 2685987 h 4714030"/>
              <a:gd name="connsiteX14" fmla="*/ 4140072 w 4779369"/>
              <a:gd name="connsiteY14" fmla="*/ 3557314 h 4714030"/>
              <a:gd name="connsiteX15" fmla="*/ 3268745 w 4779369"/>
              <a:gd name="connsiteY15" fmla="*/ 3668264 h 4714030"/>
              <a:gd name="connsiteX16" fmla="*/ 3029106 w 4779369"/>
              <a:gd name="connsiteY16" fmla="*/ 3136468 h 4714030"/>
              <a:gd name="connsiteX17" fmla="*/ 3024015 w 4779369"/>
              <a:gd name="connsiteY17" fmla="*/ 3025265 h 4714030"/>
              <a:gd name="connsiteX18" fmla="*/ 2886424 w 4779369"/>
              <a:gd name="connsiteY18" fmla="*/ 2860950 h 4714030"/>
              <a:gd name="connsiteX19" fmla="*/ 2598603 w 4779369"/>
              <a:gd name="connsiteY19" fmla="*/ 2768115 h 4714030"/>
              <a:gd name="connsiteX20" fmla="*/ 2138389 w 4779369"/>
              <a:gd name="connsiteY20" fmla="*/ 3042691 h 4714030"/>
              <a:gd name="connsiteX21" fmla="*/ 2091557 w 4779369"/>
              <a:gd name="connsiteY21" fmla="*/ 3245802 h 4714030"/>
              <a:gd name="connsiteX22" fmla="*/ 2235869 w 4779369"/>
              <a:gd name="connsiteY22" fmla="*/ 3487372 h 4714030"/>
              <a:gd name="connsiteX23" fmla="*/ 2353186 w 4779369"/>
              <a:gd name="connsiteY23" fmla="*/ 3535124 h 4714030"/>
              <a:gd name="connsiteX24" fmla="*/ 2459892 w 4779369"/>
              <a:gd name="connsiteY24" fmla="*/ 3601767 h 4714030"/>
              <a:gd name="connsiteX25" fmla="*/ 2570842 w 4779369"/>
              <a:gd name="connsiteY25" fmla="*/ 4473093 h 4714030"/>
              <a:gd name="connsiteX26" fmla="*/ 1699516 w 4779369"/>
              <a:gd name="connsiteY26" fmla="*/ 4584044 h 4714030"/>
              <a:gd name="connsiteX27" fmla="*/ 1588565 w 4779369"/>
              <a:gd name="connsiteY27" fmla="*/ 3712718 h 4714030"/>
              <a:gd name="connsiteX28" fmla="*/ 1645376 w 4779369"/>
              <a:gd name="connsiteY28" fmla="*/ 3640232 h 4714030"/>
              <a:gd name="connsiteX29" fmla="*/ 1654346 w 4779369"/>
              <a:gd name="connsiteY29" fmla="*/ 3358982 h 4714030"/>
              <a:gd name="connsiteX30" fmla="*/ 1557620 w 4779369"/>
              <a:gd name="connsiteY30" fmla="*/ 3167736 h 4714030"/>
              <a:gd name="connsiteX31" fmla="*/ 1489568 w 4779369"/>
              <a:gd name="connsiteY31" fmla="*/ 3145159 h 4714030"/>
              <a:gd name="connsiteX32" fmla="*/ 610434 w 4779369"/>
              <a:gd name="connsiteY32" fmla="*/ 2818009 h 4714030"/>
              <a:gd name="connsiteX33" fmla="*/ 329331 w 4779369"/>
              <a:gd name="connsiteY33" fmla="*/ 610434 h 4714030"/>
              <a:gd name="connsiteX34" fmla="*/ 2536907 w 4779369"/>
              <a:gd name="connsiteY34" fmla="*/ 329331 h 4714030"/>
              <a:gd name="connsiteX35" fmla="*/ 3068123 w 4779369"/>
              <a:gd name="connsiteY35" fmla="*/ 1080399 h 4714030"/>
              <a:gd name="connsiteX36" fmla="*/ 3127186 w 4779369"/>
              <a:gd name="connsiteY36" fmla="*/ 1193698 h 4714030"/>
              <a:gd name="connsiteX37" fmla="*/ 3336570 w 4779369"/>
              <a:gd name="connsiteY37" fmla="*/ 1239409 h 4714030"/>
              <a:gd name="connsiteX38" fmla="*/ 3545953 w 4779369"/>
              <a:gd name="connsiteY38" fmla="*/ 1193698 h 4714030"/>
              <a:gd name="connsiteX39" fmla="*/ 3667106 w 4779369"/>
              <a:gd name="connsiteY39" fmla="*/ 1060681 h 4714030"/>
              <a:gd name="connsiteX40" fmla="*/ 4538432 w 4779369"/>
              <a:gd name="connsiteY40" fmla="*/ 949730 h 471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779369" h="4714030">
                <a:moveTo>
                  <a:pt x="4538432" y="949730"/>
                </a:moveTo>
                <a:cubicBezTo>
                  <a:pt x="4809681" y="1159702"/>
                  <a:pt x="4859355" y="1549808"/>
                  <a:pt x="4649383" y="1821057"/>
                </a:cubicBezTo>
                <a:cubicBezTo>
                  <a:pt x="4439411" y="2092305"/>
                  <a:pt x="4049305" y="2141980"/>
                  <a:pt x="3778057" y="1932008"/>
                </a:cubicBezTo>
                <a:cubicBezTo>
                  <a:pt x="3744150" y="1905761"/>
                  <a:pt x="3713707" y="1876700"/>
                  <a:pt x="3686799" y="1845408"/>
                </a:cubicBezTo>
                <a:lnTo>
                  <a:pt x="3606598" y="1770199"/>
                </a:lnTo>
                <a:cubicBezTo>
                  <a:pt x="3529516" y="1720217"/>
                  <a:pt x="3436594" y="1691032"/>
                  <a:pt x="3336570" y="1691032"/>
                </a:cubicBezTo>
                <a:cubicBezTo>
                  <a:pt x="3286557" y="1691032"/>
                  <a:pt x="3238321" y="1698329"/>
                  <a:pt x="3192952" y="1711872"/>
                </a:cubicBezTo>
                <a:lnTo>
                  <a:pt x="3126960" y="1827523"/>
                </a:lnTo>
                <a:cubicBezTo>
                  <a:pt x="3110678" y="1927706"/>
                  <a:pt x="3084589" y="2026882"/>
                  <a:pt x="3048503" y="2123573"/>
                </a:cubicBezTo>
                <a:lnTo>
                  <a:pt x="2997806" y="2275931"/>
                </a:lnTo>
                <a:cubicBezTo>
                  <a:pt x="3028163" y="2362638"/>
                  <a:pt x="3083778" y="2442597"/>
                  <a:pt x="3162873" y="2503824"/>
                </a:cubicBezTo>
                <a:cubicBezTo>
                  <a:pt x="3222195" y="2549745"/>
                  <a:pt x="3288407" y="2580238"/>
                  <a:pt x="3356427" y="2595846"/>
                </a:cubicBezTo>
                <a:lnTo>
                  <a:pt x="3454240" y="2587267"/>
                </a:lnTo>
                <a:cubicBezTo>
                  <a:pt x="3643632" y="2524946"/>
                  <a:pt x="3859590" y="2554754"/>
                  <a:pt x="4029121" y="2685987"/>
                </a:cubicBezTo>
                <a:cubicBezTo>
                  <a:pt x="4300370" y="2895959"/>
                  <a:pt x="4350044" y="3286065"/>
                  <a:pt x="4140072" y="3557314"/>
                </a:cubicBezTo>
                <a:cubicBezTo>
                  <a:pt x="3930100" y="3828562"/>
                  <a:pt x="3539994" y="3878237"/>
                  <a:pt x="3268745" y="3668264"/>
                </a:cubicBezTo>
                <a:cubicBezTo>
                  <a:pt x="3099214" y="3537032"/>
                  <a:pt x="3016237" y="3335435"/>
                  <a:pt x="3029106" y="3136468"/>
                </a:cubicBezTo>
                <a:lnTo>
                  <a:pt x="3024015" y="3025265"/>
                </a:lnTo>
                <a:cubicBezTo>
                  <a:pt x="2991859" y="2963328"/>
                  <a:pt x="2957326" y="2903808"/>
                  <a:pt x="2886424" y="2860950"/>
                </a:cubicBezTo>
                <a:cubicBezTo>
                  <a:pt x="2815522" y="2818092"/>
                  <a:pt x="2723276" y="2737825"/>
                  <a:pt x="2598603" y="2768115"/>
                </a:cubicBezTo>
                <a:cubicBezTo>
                  <a:pt x="2459863" y="2887416"/>
                  <a:pt x="2303815" y="2979278"/>
                  <a:pt x="2138389" y="3042691"/>
                </a:cubicBezTo>
                <a:cubicBezTo>
                  <a:pt x="2028027" y="3139434"/>
                  <a:pt x="2074124" y="3158542"/>
                  <a:pt x="2091557" y="3245802"/>
                </a:cubicBezTo>
                <a:cubicBezTo>
                  <a:pt x="2111153" y="3343888"/>
                  <a:pt x="2168165" y="3425277"/>
                  <a:pt x="2235869" y="3487372"/>
                </a:cubicBezTo>
                <a:lnTo>
                  <a:pt x="2353186" y="3535124"/>
                </a:lnTo>
                <a:cubicBezTo>
                  <a:pt x="2390222" y="3553331"/>
                  <a:pt x="2425986" y="3575521"/>
                  <a:pt x="2459892" y="3601767"/>
                </a:cubicBezTo>
                <a:cubicBezTo>
                  <a:pt x="2731140" y="3811739"/>
                  <a:pt x="2780815" y="4201845"/>
                  <a:pt x="2570842" y="4473093"/>
                </a:cubicBezTo>
                <a:cubicBezTo>
                  <a:pt x="2360870" y="4744342"/>
                  <a:pt x="1970764" y="4794016"/>
                  <a:pt x="1699516" y="4584044"/>
                </a:cubicBezTo>
                <a:cubicBezTo>
                  <a:pt x="1428267" y="4374072"/>
                  <a:pt x="1378593" y="3983966"/>
                  <a:pt x="1588565" y="3712718"/>
                </a:cubicBezTo>
                <a:lnTo>
                  <a:pt x="1645376" y="3640232"/>
                </a:lnTo>
                <a:cubicBezTo>
                  <a:pt x="1674446" y="3553085"/>
                  <a:pt x="1679412" y="3455814"/>
                  <a:pt x="1654346" y="3358982"/>
                </a:cubicBezTo>
                <a:cubicBezTo>
                  <a:pt x="1635545" y="3286357"/>
                  <a:pt x="1601854" y="3221714"/>
                  <a:pt x="1557620" y="3167736"/>
                </a:cubicBezTo>
                <a:lnTo>
                  <a:pt x="1489568" y="3145159"/>
                </a:lnTo>
                <a:cubicBezTo>
                  <a:pt x="1180724" y="3128904"/>
                  <a:pt x="873514" y="3021658"/>
                  <a:pt x="610434" y="2818009"/>
                </a:cubicBezTo>
                <a:cubicBezTo>
                  <a:pt x="-76796" y="2286029"/>
                  <a:pt x="-202649" y="1297663"/>
                  <a:pt x="329331" y="610434"/>
                </a:cubicBezTo>
                <a:cubicBezTo>
                  <a:pt x="861312" y="-76796"/>
                  <a:pt x="1849677" y="-202650"/>
                  <a:pt x="2536907" y="329331"/>
                </a:cubicBezTo>
                <a:cubicBezTo>
                  <a:pt x="2794618" y="528824"/>
                  <a:pt x="2973385" y="792496"/>
                  <a:pt x="3068123" y="1080399"/>
                </a:cubicBezTo>
                <a:lnTo>
                  <a:pt x="3127186" y="1193698"/>
                </a:lnTo>
                <a:cubicBezTo>
                  <a:pt x="3190528" y="1222992"/>
                  <a:pt x="3261551" y="1239409"/>
                  <a:pt x="3336570" y="1239409"/>
                </a:cubicBezTo>
                <a:cubicBezTo>
                  <a:pt x="3411588" y="1239409"/>
                  <a:pt x="3482611" y="1222992"/>
                  <a:pt x="3545953" y="1193698"/>
                </a:cubicBezTo>
                <a:lnTo>
                  <a:pt x="3667106" y="1060681"/>
                </a:lnTo>
                <a:cubicBezTo>
                  <a:pt x="3877078" y="789432"/>
                  <a:pt x="4267184" y="739758"/>
                  <a:pt x="4538432" y="94973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innerShdw blurRad="190500" dist="50800" dir="13500000">
              <a:prstClr val="black">
                <a:alpha val="4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50" tIns="45726" rIns="91450" bIns="45726" rtlCol="0" anchor="ctr">
            <a:noAutofit/>
          </a:bodyPr>
          <a:lstStyle/>
          <a:p>
            <a:pPr algn="ctr"/>
            <a:endParaRPr lang="zh-CN" altLang="en-US">
              <a:latin typeface="+mj-lt"/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1581824" y="2277481"/>
            <a:ext cx="2761602" cy="2762974"/>
            <a:chOff x="1689963" y="2421800"/>
            <a:chExt cx="2642282" cy="2642282"/>
          </a:xfrm>
        </p:grpSpPr>
        <p:sp>
          <p:nvSpPr>
            <p:cNvPr id="90" name="椭圆 89"/>
            <p:cNvSpPr/>
            <p:nvPr/>
          </p:nvSpPr>
          <p:spPr>
            <a:xfrm>
              <a:off x="1689963" y="2421800"/>
              <a:ext cx="2642282" cy="2642282"/>
            </a:xfrm>
            <a:prstGeom prst="ellipse">
              <a:avLst/>
            </a:prstGeom>
            <a:gradFill flip="none" rotWithShape="1">
              <a:gsLst>
                <a:gs pos="100000">
                  <a:srgbClr val="FFFFFF"/>
                </a:gs>
                <a:gs pos="0">
                  <a:srgbClr val="B8BBBC"/>
                </a:gs>
              </a:gsLst>
              <a:lin ang="5400000" scaled="1"/>
              <a:tileRect/>
            </a:gradFill>
            <a:ln w="444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</a:ln>
            <a:effectLst>
              <a:outerShdw blurRad="1524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  <a:ea typeface="微软雅黑" pitchFamily="34" charset="-122"/>
              </a:endParaRPr>
            </a:p>
          </p:txBody>
        </p:sp>
        <p:pic>
          <p:nvPicPr>
            <p:cNvPr id="91" name="图片 90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4170" y="2645314"/>
              <a:ext cx="2238896" cy="2240646"/>
            </a:xfrm>
            <a:prstGeom prst="ellipse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92" name="组合 91"/>
          <p:cNvGrpSpPr/>
          <p:nvPr/>
        </p:nvGrpSpPr>
        <p:grpSpPr>
          <a:xfrm>
            <a:off x="5561230" y="1462966"/>
            <a:ext cx="4794837" cy="1339615"/>
            <a:chOff x="5233132" y="1556744"/>
            <a:chExt cx="4794629" cy="1338892"/>
          </a:xfrm>
        </p:grpSpPr>
        <p:grpSp>
          <p:nvGrpSpPr>
            <p:cNvPr id="93" name="组合 92"/>
            <p:cNvGrpSpPr/>
            <p:nvPr/>
          </p:nvGrpSpPr>
          <p:grpSpPr>
            <a:xfrm>
              <a:off x="5442041" y="1556744"/>
              <a:ext cx="4585720" cy="1338892"/>
              <a:chOff x="5841004" y="1388597"/>
              <a:chExt cx="4585720" cy="1338892"/>
            </a:xfrm>
          </p:grpSpPr>
          <p:sp>
            <p:nvSpPr>
              <p:cNvPr id="95" name="MH_SubTitle_1"/>
              <p:cNvSpPr>
                <a:spLocks noChangeArrowheads="1"/>
              </p:cNvSpPr>
              <p:nvPr/>
            </p:nvSpPr>
            <p:spPr bwMode="auto">
              <a:xfrm flipH="1">
                <a:off x="5841004" y="1388597"/>
                <a:ext cx="1531315" cy="461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altLang="zh-CN" sz="2400" b="1" dirty="0">
                    <a:solidFill>
                      <a:srgbClr val="0070C0"/>
                    </a:solidFill>
                    <a:latin typeface="+mj-lt"/>
                    <a:ea typeface="微软雅黑" pitchFamily="34" charset="-122"/>
                  </a:rPr>
                  <a:t>STEP HERE</a:t>
                </a:r>
                <a:endParaRPr lang="zh-CN" altLang="en-US" sz="2400" b="1" dirty="0">
                  <a:solidFill>
                    <a:srgbClr val="0070C0"/>
                  </a:solidFill>
                  <a:latin typeface="+mj-lt"/>
                  <a:ea typeface="微软雅黑" pitchFamily="34" charset="-122"/>
                </a:endParaRPr>
              </a:p>
            </p:txBody>
          </p:sp>
          <p:sp>
            <p:nvSpPr>
              <p:cNvPr id="96" name="Rectangle 5"/>
              <p:cNvSpPr/>
              <p:nvPr/>
            </p:nvSpPr>
            <p:spPr bwMode="auto">
              <a:xfrm>
                <a:off x="5980703" y="1914981"/>
                <a:ext cx="4446021" cy="81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400" dirty="0">
                    <a:latin typeface="+mj-lt"/>
                    <a:ea typeface="微软雅黑" pitchFamily="34" charset="-122"/>
                  </a:rPr>
                  <a:t>We hope that this template will return to you as a time, money and reputation.</a:t>
                </a:r>
                <a:endParaRPr lang="zh-CN" altLang="en-US" sz="1400" dirty="0">
                  <a:latin typeface="+mj-lt"/>
                  <a:ea typeface="微软雅黑" pitchFamily="34" charset="-122"/>
                </a:endParaRPr>
              </a:p>
            </p:txBody>
          </p:sp>
        </p:grpSp>
        <p:cxnSp>
          <p:nvCxnSpPr>
            <p:cNvPr id="94" name="直接连接符 93"/>
            <p:cNvCxnSpPr/>
            <p:nvPr/>
          </p:nvCxnSpPr>
          <p:spPr>
            <a:xfrm>
              <a:off x="5233132" y="1985192"/>
              <a:ext cx="2966458" cy="0"/>
            </a:xfrm>
            <a:prstGeom prst="line">
              <a:avLst/>
            </a:prstGeom>
            <a:ln w="19050">
              <a:solidFill>
                <a:srgbClr val="0070C0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组合 96"/>
          <p:cNvGrpSpPr/>
          <p:nvPr/>
        </p:nvGrpSpPr>
        <p:grpSpPr>
          <a:xfrm>
            <a:off x="6235930" y="3119152"/>
            <a:ext cx="4696200" cy="1318755"/>
            <a:chOff x="5907805" y="3212034"/>
            <a:chExt cx="4695996" cy="1318042"/>
          </a:xfrm>
        </p:grpSpPr>
        <p:grpSp>
          <p:nvGrpSpPr>
            <p:cNvPr id="98" name="组合 97"/>
            <p:cNvGrpSpPr/>
            <p:nvPr/>
          </p:nvGrpSpPr>
          <p:grpSpPr>
            <a:xfrm>
              <a:off x="5931266" y="3212034"/>
              <a:ext cx="4672535" cy="1318042"/>
              <a:chOff x="5841004" y="2643475"/>
              <a:chExt cx="4672535" cy="1318042"/>
            </a:xfrm>
          </p:grpSpPr>
          <p:sp>
            <p:nvSpPr>
              <p:cNvPr id="100" name="MH_SubTitle_1"/>
              <p:cNvSpPr>
                <a:spLocks noChangeArrowheads="1"/>
              </p:cNvSpPr>
              <p:nvPr/>
            </p:nvSpPr>
            <p:spPr bwMode="auto">
              <a:xfrm flipH="1">
                <a:off x="5841004" y="2643475"/>
                <a:ext cx="1531314" cy="461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altLang="zh-CN" sz="2400" b="1" dirty="0">
                    <a:solidFill>
                      <a:srgbClr val="0070C0"/>
                    </a:solidFill>
                    <a:latin typeface="+mj-lt"/>
                    <a:ea typeface="微软雅黑" pitchFamily="34" charset="-122"/>
                  </a:rPr>
                  <a:t>STEP HERE</a:t>
                </a:r>
                <a:endParaRPr lang="zh-CN" altLang="en-US" sz="2400" b="1" dirty="0">
                  <a:solidFill>
                    <a:srgbClr val="0070C0"/>
                  </a:solidFill>
                  <a:latin typeface="+mj-lt"/>
                  <a:ea typeface="微软雅黑" pitchFamily="34" charset="-122"/>
                </a:endParaRPr>
              </a:p>
            </p:txBody>
          </p:sp>
          <p:sp>
            <p:nvSpPr>
              <p:cNvPr id="101" name="Rectangle 5"/>
              <p:cNvSpPr/>
              <p:nvPr/>
            </p:nvSpPr>
            <p:spPr bwMode="auto">
              <a:xfrm>
                <a:off x="5980706" y="3149009"/>
                <a:ext cx="4532833" cy="81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400" dirty="0">
                    <a:latin typeface="+mj-lt"/>
                    <a:ea typeface="微软雅黑" pitchFamily="34" charset="-122"/>
                  </a:rPr>
                  <a:t>We hope that this template will return to you as a time, money and reputation.</a:t>
                </a:r>
                <a:endParaRPr lang="zh-CN" altLang="en-US" sz="1400" dirty="0">
                  <a:latin typeface="+mj-lt"/>
                  <a:ea typeface="微软雅黑" pitchFamily="34" charset="-122"/>
                </a:endParaRPr>
              </a:p>
            </p:txBody>
          </p:sp>
        </p:grpSp>
        <p:cxnSp>
          <p:nvCxnSpPr>
            <p:cNvPr id="99" name="直接连接符 98"/>
            <p:cNvCxnSpPr/>
            <p:nvPr/>
          </p:nvCxnSpPr>
          <p:spPr>
            <a:xfrm>
              <a:off x="5907805" y="3669060"/>
              <a:ext cx="2966458" cy="0"/>
            </a:xfrm>
            <a:prstGeom prst="line">
              <a:avLst/>
            </a:prstGeom>
            <a:ln w="19050">
              <a:solidFill>
                <a:srgbClr val="0070C0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组合 101"/>
          <p:cNvGrpSpPr/>
          <p:nvPr/>
        </p:nvGrpSpPr>
        <p:grpSpPr>
          <a:xfrm>
            <a:off x="5525980" y="4720955"/>
            <a:ext cx="4817698" cy="1393994"/>
            <a:chOff x="5210272" y="4939293"/>
            <a:chExt cx="4817489" cy="1393240"/>
          </a:xfrm>
        </p:grpSpPr>
        <p:grpSp>
          <p:nvGrpSpPr>
            <p:cNvPr id="103" name="组合 102"/>
            <p:cNvGrpSpPr/>
            <p:nvPr/>
          </p:nvGrpSpPr>
          <p:grpSpPr>
            <a:xfrm>
              <a:off x="5302340" y="4939293"/>
              <a:ext cx="4725421" cy="1393240"/>
              <a:chOff x="5678803" y="4892574"/>
              <a:chExt cx="4725421" cy="1393240"/>
            </a:xfrm>
          </p:grpSpPr>
          <p:sp>
            <p:nvSpPr>
              <p:cNvPr id="105" name="MH_SubTitle_1"/>
              <p:cNvSpPr>
                <a:spLocks noChangeArrowheads="1"/>
              </p:cNvSpPr>
              <p:nvPr/>
            </p:nvSpPr>
            <p:spPr bwMode="auto">
              <a:xfrm flipH="1">
                <a:off x="5678803" y="4892574"/>
                <a:ext cx="1531315" cy="461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altLang="zh-CN" sz="2400" b="1" dirty="0">
                    <a:solidFill>
                      <a:srgbClr val="0070C0"/>
                    </a:solidFill>
                    <a:latin typeface="+mj-lt"/>
                    <a:ea typeface="微软雅黑" pitchFamily="34" charset="-122"/>
                  </a:rPr>
                  <a:t>STEP HERE</a:t>
                </a:r>
                <a:endParaRPr lang="zh-CN" altLang="en-US" sz="2400" b="1" dirty="0">
                  <a:solidFill>
                    <a:srgbClr val="0070C0"/>
                  </a:solidFill>
                  <a:latin typeface="+mj-lt"/>
                  <a:ea typeface="微软雅黑" pitchFamily="34" charset="-122"/>
                </a:endParaRPr>
              </a:p>
            </p:txBody>
          </p:sp>
          <p:sp>
            <p:nvSpPr>
              <p:cNvPr id="106" name="Rectangle 5"/>
              <p:cNvSpPr/>
              <p:nvPr/>
            </p:nvSpPr>
            <p:spPr bwMode="auto">
              <a:xfrm>
                <a:off x="5818504" y="5473306"/>
                <a:ext cx="4585720" cy="81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400" dirty="0">
                    <a:latin typeface="+mj-lt"/>
                    <a:ea typeface="微软雅黑" pitchFamily="34" charset="-122"/>
                  </a:rPr>
                  <a:t>We hope that this template will return to you as a time, money and reputation.</a:t>
                </a:r>
                <a:endParaRPr lang="zh-CN" altLang="en-US" sz="1400" dirty="0">
                  <a:latin typeface="+mj-lt"/>
                  <a:ea typeface="微软雅黑" pitchFamily="34" charset="-122"/>
                </a:endParaRPr>
              </a:p>
            </p:txBody>
          </p:sp>
        </p:grpSp>
        <p:cxnSp>
          <p:nvCxnSpPr>
            <p:cNvPr id="104" name="直接连接符 103"/>
            <p:cNvCxnSpPr/>
            <p:nvPr/>
          </p:nvCxnSpPr>
          <p:spPr>
            <a:xfrm>
              <a:off x="5210272" y="5432319"/>
              <a:ext cx="2966458" cy="0"/>
            </a:xfrm>
            <a:prstGeom prst="line">
              <a:avLst/>
            </a:prstGeom>
            <a:ln w="19050">
              <a:solidFill>
                <a:srgbClr val="0070C0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组合 106"/>
          <p:cNvGrpSpPr/>
          <p:nvPr/>
        </p:nvGrpSpPr>
        <p:grpSpPr>
          <a:xfrm>
            <a:off x="4444997" y="1511516"/>
            <a:ext cx="965618" cy="966098"/>
            <a:chOff x="4116949" y="1605269"/>
            <a:chExt cx="965576" cy="965576"/>
          </a:xfrm>
        </p:grpSpPr>
        <p:sp>
          <p:nvSpPr>
            <p:cNvPr id="108" name="椭圆 107"/>
            <p:cNvSpPr/>
            <p:nvPr/>
          </p:nvSpPr>
          <p:spPr>
            <a:xfrm>
              <a:off x="4116949" y="1605269"/>
              <a:ext cx="965576" cy="965576"/>
            </a:xfrm>
            <a:prstGeom prst="ellipse">
              <a:avLst/>
            </a:prstGeom>
            <a:solidFill>
              <a:srgbClr val="0070C0"/>
            </a:solidFill>
            <a:ln w="28575" cap="flat">
              <a:noFill/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+mj-lt"/>
                <a:ea typeface="微软雅黑" pitchFamily="34" charset="-122"/>
              </a:endParaRPr>
            </a:p>
          </p:txBody>
        </p:sp>
        <p:sp>
          <p:nvSpPr>
            <p:cNvPr id="109" name="KSO_Shape"/>
            <p:cNvSpPr/>
            <p:nvPr/>
          </p:nvSpPr>
          <p:spPr bwMode="auto">
            <a:xfrm>
              <a:off x="4365794" y="1854116"/>
              <a:ext cx="467886" cy="467882"/>
            </a:xfrm>
            <a:custGeom>
              <a:avLst/>
              <a:gdLst>
                <a:gd name="T0" fmla="*/ 1767542 w 3927"/>
                <a:gd name="T1" fmla="*/ 308011 h 3928"/>
                <a:gd name="T2" fmla="*/ 1684137 w 3927"/>
                <a:gd name="T3" fmla="*/ 390514 h 3928"/>
                <a:gd name="T4" fmla="*/ 1406885 w 3927"/>
                <a:gd name="T5" fmla="*/ 115046 h 3928"/>
                <a:gd name="T6" fmla="*/ 1490290 w 3927"/>
                <a:gd name="T7" fmla="*/ 32084 h 3928"/>
                <a:gd name="T8" fmla="*/ 1597525 w 3927"/>
                <a:gd name="T9" fmla="*/ 28876 h 3928"/>
                <a:gd name="T10" fmla="*/ 1770750 w 3927"/>
                <a:gd name="T11" fmla="*/ 200757 h 3928"/>
                <a:gd name="T12" fmla="*/ 1767542 w 3927"/>
                <a:gd name="T13" fmla="*/ 308011 h 3928"/>
                <a:gd name="T14" fmla="*/ 1032021 w 3927"/>
                <a:gd name="T15" fmla="*/ 1039078 h 3928"/>
                <a:gd name="T16" fmla="*/ 754768 w 3927"/>
                <a:gd name="T17" fmla="*/ 763152 h 3928"/>
                <a:gd name="T18" fmla="*/ 1364724 w 3927"/>
                <a:gd name="T19" fmla="*/ 156756 h 3928"/>
                <a:gd name="T20" fmla="*/ 1641977 w 3927"/>
                <a:gd name="T21" fmla="*/ 432682 h 3928"/>
                <a:gd name="T22" fmla="*/ 1032021 w 3927"/>
                <a:gd name="T23" fmla="*/ 1039078 h 3928"/>
                <a:gd name="T24" fmla="*/ 993526 w 3927"/>
                <a:gd name="T25" fmla="*/ 1077121 h 3928"/>
                <a:gd name="T26" fmla="*/ 605373 w 3927"/>
                <a:gd name="T27" fmla="*/ 1187584 h 3928"/>
                <a:gd name="T28" fmla="*/ 716274 w 3927"/>
                <a:gd name="T29" fmla="*/ 801653 h 3928"/>
                <a:gd name="T30" fmla="*/ 993526 w 3927"/>
                <a:gd name="T31" fmla="*/ 1077121 h 3928"/>
                <a:gd name="T32" fmla="*/ 352867 w 3927"/>
                <a:gd name="T33" fmla="*/ 226883 h 3928"/>
                <a:gd name="T34" fmla="*/ 179641 w 3927"/>
                <a:gd name="T35" fmla="*/ 400597 h 3928"/>
                <a:gd name="T36" fmla="*/ 179641 w 3927"/>
                <a:gd name="T37" fmla="*/ 1447468 h 3928"/>
                <a:gd name="T38" fmla="*/ 352867 w 3927"/>
                <a:gd name="T39" fmla="*/ 1620724 h 3928"/>
                <a:gd name="T40" fmla="*/ 1400011 w 3927"/>
                <a:gd name="T41" fmla="*/ 1620724 h 3928"/>
                <a:gd name="T42" fmla="*/ 1573236 w 3927"/>
                <a:gd name="T43" fmla="*/ 1447468 h 3928"/>
                <a:gd name="T44" fmla="*/ 1573236 w 3927"/>
                <a:gd name="T45" fmla="*/ 759485 h 3928"/>
                <a:gd name="T46" fmla="*/ 1752419 w 3927"/>
                <a:gd name="T47" fmla="*/ 585771 h 3928"/>
                <a:gd name="T48" fmla="*/ 1752419 w 3927"/>
                <a:gd name="T49" fmla="*/ 1511178 h 3928"/>
                <a:gd name="T50" fmla="*/ 1457753 w 3927"/>
                <a:gd name="T51" fmla="*/ 1800397 h 3928"/>
                <a:gd name="T52" fmla="*/ 289168 w 3927"/>
                <a:gd name="T53" fmla="*/ 1800397 h 3928"/>
                <a:gd name="T54" fmla="*/ 0 w 3927"/>
                <a:gd name="T55" fmla="*/ 1511178 h 3928"/>
                <a:gd name="T56" fmla="*/ 0 w 3927"/>
                <a:gd name="T57" fmla="*/ 354304 h 3928"/>
                <a:gd name="T58" fmla="*/ 289168 w 3927"/>
                <a:gd name="T59" fmla="*/ 47210 h 3928"/>
                <a:gd name="T60" fmla="*/ 1214412 w 3927"/>
                <a:gd name="T61" fmla="*/ 47210 h 3928"/>
                <a:gd name="T62" fmla="*/ 1040728 w 3927"/>
                <a:gd name="T63" fmla="*/ 226883 h 3928"/>
                <a:gd name="T64" fmla="*/ 352867 w 3927"/>
                <a:gd name="T65" fmla="*/ 226883 h 39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927" h="3928">
                  <a:moveTo>
                    <a:pt x="3857" y="672"/>
                  </a:moveTo>
                  <a:cubicBezTo>
                    <a:pt x="3675" y="852"/>
                    <a:pt x="3675" y="852"/>
                    <a:pt x="3675" y="852"/>
                  </a:cubicBezTo>
                  <a:cubicBezTo>
                    <a:pt x="3070" y="251"/>
                    <a:pt x="3070" y="251"/>
                    <a:pt x="3070" y="251"/>
                  </a:cubicBezTo>
                  <a:cubicBezTo>
                    <a:pt x="3252" y="70"/>
                    <a:pt x="3252" y="70"/>
                    <a:pt x="3252" y="70"/>
                  </a:cubicBezTo>
                  <a:cubicBezTo>
                    <a:pt x="3319" y="4"/>
                    <a:pt x="3424" y="0"/>
                    <a:pt x="3486" y="63"/>
                  </a:cubicBezTo>
                  <a:cubicBezTo>
                    <a:pt x="3864" y="438"/>
                    <a:pt x="3864" y="438"/>
                    <a:pt x="3864" y="438"/>
                  </a:cubicBezTo>
                  <a:cubicBezTo>
                    <a:pt x="3927" y="501"/>
                    <a:pt x="3924" y="605"/>
                    <a:pt x="3857" y="672"/>
                  </a:cubicBezTo>
                  <a:close/>
                  <a:moveTo>
                    <a:pt x="2252" y="2267"/>
                  </a:moveTo>
                  <a:cubicBezTo>
                    <a:pt x="1647" y="1665"/>
                    <a:pt x="1647" y="1665"/>
                    <a:pt x="1647" y="1665"/>
                  </a:cubicBezTo>
                  <a:cubicBezTo>
                    <a:pt x="2978" y="342"/>
                    <a:pt x="2978" y="342"/>
                    <a:pt x="2978" y="342"/>
                  </a:cubicBezTo>
                  <a:cubicBezTo>
                    <a:pt x="3583" y="944"/>
                    <a:pt x="3583" y="944"/>
                    <a:pt x="3583" y="944"/>
                  </a:cubicBezTo>
                  <a:lnTo>
                    <a:pt x="2252" y="2267"/>
                  </a:lnTo>
                  <a:close/>
                  <a:moveTo>
                    <a:pt x="2168" y="2350"/>
                  </a:moveTo>
                  <a:cubicBezTo>
                    <a:pt x="1321" y="2591"/>
                    <a:pt x="1321" y="2591"/>
                    <a:pt x="1321" y="2591"/>
                  </a:cubicBezTo>
                  <a:cubicBezTo>
                    <a:pt x="1563" y="1749"/>
                    <a:pt x="1563" y="1749"/>
                    <a:pt x="1563" y="1749"/>
                  </a:cubicBezTo>
                  <a:lnTo>
                    <a:pt x="2168" y="2350"/>
                  </a:lnTo>
                  <a:close/>
                  <a:moveTo>
                    <a:pt x="770" y="495"/>
                  </a:moveTo>
                  <a:cubicBezTo>
                    <a:pt x="561" y="495"/>
                    <a:pt x="392" y="665"/>
                    <a:pt x="392" y="874"/>
                  </a:cubicBezTo>
                  <a:cubicBezTo>
                    <a:pt x="392" y="3158"/>
                    <a:pt x="392" y="3158"/>
                    <a:pt x="392" y="3158"/>
                  </a:cubicBezTo>
                  <a:cubicBezTo>
                    <a:pt x="392" y="3367"/>
                    <a:pt x="561" y="3536"/>
                    <a:pt x="770" y="3536"/>
                  </a:cubicBezTo>
                  <a:cubicBezTo>
                    <a:pt x="3055" y="3536"/>
                    <a:pt x="3055" y="3536"/>
                    <a:pt x="3055" y="3536"/>
                  </a:cubicBezTo>
                  <a:cubicBezTo>
                    <a:pt x="3264" y="3536"/>
                    <a:pt x="3433" y="3367"/>
                    <a:pt x="3433" y="3158"/>
                  </a:cubicBezTo>
                  <a:cubicBezTo>
                    <a:pt x="3433" y="1657"/>
                    <a:pt x="3433" y="1657"/>
                    <a:pt x="3433" y="1657"/>
                  </a:cubicBezTo>
                  <a:cubicBezTo>
                    <a:pt x="3824" y="1278"/>
                    <a:pt x="3824" y="1278"/>
                    <a:pt x="3824" y="1278"/>
                  </a:cubicBezTo>
                  <a:cubicBezTo>
                    <a:pt x="3824" y="3297"/>
                    <a:pt x="3824" y="3297"/>
                    <a:pt x="3824" y="3297"/>
                  </a:cubicBezTo>
                  <a:cubicBezTo>
                    <a:pt x="3824" y="3645"/>
                    <a:pt x="3529" y="3928"/>
                    <a:pt x="3181" y="3928"/>
                  </a:cubicBezTo>
                  <a:cubicBezTo>
                    <a:pt x="631" y="3928"/>
                    <a:pt x="631" y="3928"/>
                    <a:pt x="631" y="3928"/>
                  </a:cubicBezTo>
                  <a:cubicBezTo>
                    <a:pt x="283" y="3928"/>
                    <a:pt x="0" y="3645"/>
                    <a:pt x="0" y="3297"/>
                  </a:cubicBezTo>
                  <a:cubicBezTo>
                    <a:pt x="0" y="773"/>
                    <a:pt x="0" y="773"/>
                    <a:pt x="0" y="773"/>
                  </a:cubicBezTo>
                  <a:cubicBezTo>
                    <a:pt x="0" y="425"/>
                    <a:pt x="283" y="103"/>
                    <a:pt x="631" y="103"/>
                  </a:cubicBezTo>
                  <a:cubicBezTo>
                    <a:pt x="2650" y="103"/>
                    <a:pt x="2650" y="103"/>
                    <a:pt x="2650" y="103"/>
                  </a:cubicBezTo>
                  <a:cubicBezTo>
                    <a:pt x="2271" y="495"/>
                    <a:pt x="2271" y="495"/>
                    <a:pt x="2271" y="495"/>
                  </a:cubicBezTo>
                  <a:lnTo>
                    <a:pt x="770" y="4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en-US">
                <a:latin typeface="+mj-lt"/>
                <a:ea typeface="微软雅黑" pitchFamily="34" charset="-122"/>
              </a:endParaRP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5105426" y="3214039"/>
            <a:ext cx="965618" cy="966098"/>
            <a:chOff x="4777349" y="3344972"/>
            <a:chExt cx="965576" cy="965576"/>
          </a:xfrm>
        </p:grpSpPr>
        <p:sp>
          <p:nvSpPr>
            <p:cNvPr id="111" name="椭圆 110"/>
            <p:cNvSpPr/>
            <p:nvPr/>
          </p:nvSpPr>
          <p:spPr>
            <a:xfrm>
              <a:off x="4777349" y="3344972"/>
              <a:ext cx="965576" cy="965576"/>
            </a:xfrm>
            <a:prstGeom prst="ellipse">
              <a:avLst/>
            </a:prstGeom>
            <a:solidFill>
              <a:srgbClr val="0070C0"/>
            </a:solidFill>
            <a:ln w="28575" cap="flat">
              <a:noFill/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+mj-lt"/>
                <a:ea typeface="微软雅黑" pitchFamily="34" charset="-122"/>
              </a:endParaRPr>
            </a:p>
          </p:txBody>
        </p:sp>
        <p:sp>
          <p:nvSpPr>
            <p:cNvPr id="112" name="KSO_Shape"/>
            <p:cNvSpPr/>
            <p:nvPr/>
          </p:nvSpPr>
          <p:spPr bwMode="auto">
            <a:xfrm>
              <a:off x="4974429" y="3534853"/>
              <a:ext cx="546016" cy="509614"/>
            </a:xfrm>
            <a:custGeom>
              <a:avLst/>
              <a:gdLst>
                <a:gd name="T0" fmla="*/ 1264650 w 2063750"/>
                <a:gd name="T1" fmla="*/ 933236 h 1925638"/>
                <a:gd name="T2" fmla="*/ 1205010 w 2063750"/>
                <a:gd name="T3" fmla="*/ 981200 h 1925638"/>
                <a:gd name="T4" fmla="*/ 1169637 w 2063750"/>
                <a:gd name="T5" fmla="*/ 913641 h 1925638"/>
                <a:gd name="T6" fmla="*/ 1863628 w 2063750"/>
                <a:gd name="T7" fmla="*/ 619424 h 1925638"/>
                <a:gd name="T8" fmla="*/ 1873035 w 2063750"/>
                <a:gd name="T9" fmla="*/ 667280 h 1925638"/>
                <a:gd name="T10" fmla="*/ 1691374 w 2063750"/>
                <a:gd name="T11" fmla="*/ 669322 h 1925638"/>
                <a:gd name="T12" fmla="*/ 1696077 w 2063750"/>
                <a:gd name="T13" fmla="*/ 621175 h 1925638"/>
                <a:gd name="T14" fmla="*/ 742063 w 2063750"/>
                <a:gd name="T15" fmla="*/ 629637 h 1925638"/>
                <a:gd name="T16" fmla="*/ 727975 w 2063750"/>
                <a:gd name="T17" fmla="*/ 676034 h 1925638"/>
                <a:gd name="T18" fmla="*/ 550987 w 2063750"/>
                <a:gd name="T19" fmla="*/ 656483 h 1925638"/>
                <a:gd name="T20" fmla="*/ 577990 w 2063750"/>
                <a:gd name="T21" fmla="*/ 615922 h 1925638"/>
                <a:gd name="T22" fmla="*/ 1273128 w 2063750"/>
                <a:gd name="T23" fmla="*/ 560052 h 1925638"/>
                <a:gd name="T24" fmla="*/ 1196826 w 2063750"/>
                <a:gd name="T25" fmla="*/ 846374 h 1925638"/>
                <a:gd name="T26" fmla="*/ 1157651 w 2063750"/>
                <a:gd name="T27" fmla="*/ 551279 h 1925638"/>
                <a:gd name="T28" fmla="*/ 1196634 w 2063750"/>
                <a:gd name="T29" fmla="*/ 394965 h 1925638"/>
                <a:gd name="T30" fmla="*/ 1004375 w 2063750"/>
                <a:gd name="T31" fmla="*/ 453667 h 1925638"/>
                <a:gd name="T32" fmla="*/ 916159 w 2063750"/>
                <a:gd name="T33" fmla="*/ 617446 h 1925638"/>
                <a:gd name="T34" fmla="*/ 942243 w 2063750"/>
                <a:gd name="T35" fmla="*/ 775648 h 1925638"/>
                <a:gd name="T36" fmla="*/ 1065042 w 2063750"/>
                <a:gd name="T37" fmla="*/ 952636 h 1925638"/>
                <a:gd name="T38" fmla="*/ 1352258 w 2063750"/>
                <a:gd name="T39" fmla="*/ 1009577 h 1925638"/>
                <a:gd name="T40" fmla="*/ 1456007 w 2063750"/>
                <a:gd name="T41" fmla="*/ 831122 h 1925638"/>
                <a:gd name="T42" fmla="*/ 1514915 w 2063750"/>
                <a:gd name="T43" fmla="*/ 694346 h 1925638"/>
                <a:gd name="T44" fmla="*/ 1484729 w 2063750"/>
                <a:gd name="T45" fmla="*/ 506499 h 1925638"/>
                <a:gd name="T46" fmla="*/ 1323829 w 2063750"/>
                <a:gd name="T47" fmla="*/ 407879 h 1925638"/>
                <a:gd name="T48" fmla="*/ 1277230 w 2063750"/>
                <a:gd name="T49" fmla="*/ 330686 h 1925638"/>
                <a:gd name="T50" fmla="*/ 1483556 w 2063750"/>
                <a:gd name="T51" fmla="*/ 408467 h 1925638"/>
                <a:gd name="T52" fmla="*/ 1585840 w 2063750"/>
                <a:gd name="T53" fmla="*/ 598074 h 1925638"/>
                <a:gd name="T54" fmla="*/ 1556532 w 2063750"/>
                <a:gd name="T55" fmla="*/ 799717 h 1925638"/>
                <a:gd name="T56" fmla="*/ 1444577 w 2063750"/>
                <a:gd name="T57" fmla="*/ 953809 h 1925638"/>
                <a:gd name="T58" fmla="*/ 1379514 w 2063750"/>
                <a:gd name="T59" fmla="*/ 1234993 h 1925638"/>
                <a:gd name="T60" fmla="*/ 1224769 w 2063750"/>
                <a:gd name="T61" fmla="*/ 1299859 h 1925638"/>
                <a:gd name="T62" fmla="*/ 973458 w 2063750"/>
                <a:gd name="T63" fmla="*/ 1301550 h 1925638"/>
                <a:gd name="T64" fmla="*/ 884643 w 2063750"/>
                <a:gd name="T65" fmla="*/ 1352828 h 1925638"/>
                <a:gd name="T66" fmla="*/ 1171315 w 2063750"/>
                <a:gd name="T67" fmla="*/ 1381250 h 1925638"/>
                <a:gd name="T68" fmla="*/ 1609826 w 2063750"/>
                <a:gd name="T69" fmla="*/ 1205732 h 1925638"/>
                <a:gd name="T70" fmla="*/ 1769285 w 2063750"/>
                <a:gd name="T71" fmla="*/ 1202215 h 1925638"/>
                <a:gd name="T72" fmla="*/ 1698033 w 2063750"/>
                <a:gd name="T73" fmla="*/ 1343539 h 1925638"/>
                <a:gd name="T74" fmla="*/ 1830840 w 2063750"/>
                <a:gd name="T75" fmla="*/ 1309461 h 1925638"/>
                <a:gd name="T76" fmla="*/ 1902362 w 2063750"/>
                <a:gd name="T77" fmla="*/ 1344330 h 1925638"/>
                <a:gd name="T78" fmla="*/ 1805632 w 2063750"/>
                <a:gd name="T79" fmla="*/ 1426962 h 1925638"/>
                <a:gd name="T80" fmla="*/ 1115916 w 2063750"/>
                <a:gd name="T81" fmla="*/ 1759833 h 1925638"/>
                <a:gd name="T82" fmla="*/ 544327 w 2063750"/>
                <a:gd name="T83" fmla="*/ 1713829 h 1925638"/>
                <a:gd name="T84" fmla="*/ 50124 w 2063750"/>
                <a:gd name="T85" fmla="*/ 1388576 h 1925638"/>
                <a:gd name="T86" fmla="*/ 277587 w 2063750"/>
                <a:gd name="T87" fmla="*/ 1364841 h 1925638"/>
                <a:gd name="T88" fmla="*/ 557812 w 2063750"/>
                <a:gd name="T89" fmla="*/ 1209541 h 1925638"/>
                <a:gd name="T90" fmla="*/ 1023426 w 2063750"/>
                <a:gd name="T91" fmla="*/ 1057126 h 1925638"/>
                <a:gd name="T92" fmla="*/ 919090 w 2063750"/>
                <a:gd name="T93" fmla="*/ 864876 h 1925638"/>
                <a:gd name="T94" fmla="*/ 854320 w 2063750"/>
                <a:gd name="T95" fmla="*/ 707847 h 1925638"/>
                <a:gd name="T96" fmla="*/ 887730 w 2063750"/>
                <a:gd name="T97" fmla="*/ 478909 h 1925638"/>
                <a:gd name="T98" fmla="*/ 1065042 w 2063750"/>
                <a:gd name="T99" fmla="*/ 350938 h 1925638"/>
                <a:gd name="T100" fmla="*/ 1690144 w 2063750"/>
                <a:gd name="T101" fmla="*/ 203159 h 1925638"/>
                <a:gd name="T102" fmla="*/ 1700127 w 2063750"/>
                <a:gd name="T103" fmla="*/ 250943 h 1925638"/>
                <a:gd name="T104" fmla="*/ 1558014 w 2063750"/>
                <a:gd name="T105" fmla="*/ 348271 h 1925638"/>
                <a:gd name="T106" fmla="*/ 1655497 w 2063750"/>
                <a:gd name="T107" fmla="*/ 206383 h 1925638"/>
                <a:gd name="T108" fmla="*/ 904489 w 2063750"/>
                <a:gd name="T109" fmla="*/ 306056 h 1925638"/>
                <a:gd name="T110" fmla="*/ 895180 w 2063750"/>
                <a:gd name="T111" fmla="*/ 353841 h 1925638"/>
                <a:gd name="T112" fmla="*/ 757001 w 2063750"/>
                <a:gd name="T113" fmla="*/ 243028 h 1925638"/>
                <a:gd name="T114" fmla="*/ 779982 w 2063750"/>
                <a:gd name="T115" fmla="*/ 199933 h 1925638"/>
                <a:gd name="T116" fmla="*/ 1248509 w 2063750"/>
                <a:gd name="T117" fmla="*/ 28478 h 1925638"/>
                <a:gd name="T118" fmla="*/ 1217149 w 2063750"/>
                <a:gd name="T119" fmla="*/ 197882 h 1925638"/>
                <a:gd name="T120" fmla="*/ 1185497 w 2063750"/>
                <a:gd name="T121" fmla="*/ 28478 h 19256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063750" h="1925638">
                  <a:moveTo>
                    <a:pt x="1310496" y="957198"/>
                  </a:moveTo>
                  <a:lnTo>
                    <a:pt x="1315880" y="957198"/>
                  </a:lnTo>
                  <a:lnTo>
                    <a:pt x="1321581" y="957198"/>
                  </a:lnTo>
                  <a:lnTo>
                    <a:pt x="1326965" y="958465"/>
                  </a:lnTo>
                  <a:lnTo>
                    <a:pt x="1332032" y="959732"/>
                  </a:lnTo>
                  <a:lnTo>
                    <a:pt x="1337099" y="961316"/>
                  </a:lnTo>
                  <a:lnTo>
                    <a:pt x="1341850" y="963533"/>
                  </a:lnTo>
                  <a:lnTo>
                    <a:pt x="1346284" y="966383"/>
                  </a:lnTo>
                  <a:lnTo>
                    <a:pt x="1350718" y="969234"/>
                  </a:lnTo>
                  <a:lnTo>
                    <a:pt x="1354202" y="973035"/>
                  </a:lnTo>
                  <a:lnTo>
                    <a:pt x="1357685" y="976519"/>
                  </a:lnTo>
                  <a:lnTo>
                    <a:pt x="1360536" y="980637"/>
                  </a:lnTo>
                  <a:lnTo>
                    <a:pt x="1363386" y="985072"/>
                  </a:lnTo>
                  <a:lnTo>
                    <a:pt x="1365603" y="989506"/>
                  </a:lnTo>
                  <a:lnTo>
                    <a:pt x="1367503" y="994574"/>
                  </a:lnTo>
                  <a:lnTo>
                    <a:pt x="1369087" y="999959"/>
                  </a:lnTo>
                  <a:lnTo>
                    <a:pt x="1369720" y="1005344"/>
                  </a:lnTo>
                  <a:lnTo>
                    <a:pt x="1370037" y="1010728"/>
                  </a:lnTo>
                  <a:lnTo>
                    <a:pt x="1369720" y="1016113"/>
                  </a:lnTo>
                  <a:lnTo>
                    <a:pt x="1369087" y="1021181"/>
                  </a:lnTo>
                  <a:lnTo>
                    <a:pt x="1367503" y="1026566"/>
                  </a:lnTo>
                  <a:lnTo>
                    <a:pt x="1365603" y="1031634"/>
                  </a:lnTo>
                  <a:lnTo>
                    <a:pt x="1363386" y="1036385"/>
                  </a:lnTo>
                  <a:lnTo>
                    <a:pt x="1360536" y="1040503"/>
                  </a:lnTo>
                  <a:lnTo>
                    <a:pt x="1357685" y="1044620"/>
                  </a:lnTo>
                  <a:lnTo>
                    <a:pt x="1354202" y="1048738"/>
                  </a:lnTo>
                  <a:lnTo>
                    <a:pt x="1350718" y="1051906"/>
                  </a:lnTo>
                  <a:lnTo>
                    <a:pt x="1346284" y="1055073"/>
                  </a:lnTo>
                  <a:lnTo>
                    <a:pt x="1341850" y="1057290"/>
                  </a:lnTo>
                  <a:lnTo>
                    <a:pt x="1337099" y="1059507"/>
                  </a:lnTo>
                  <a:lnTo>
                    <a:pt x="1332032" y="1061408"/>
                  </a:lnTo>
                  <a:lnTo>
                    <a:pt x="1326965" y="1062675"/>
                  </a:lnTo>
                  <a:lnTo>
                    <a:pt x="1321581" y="1063308"/>
                  </a:lnTo>
                  <a:lnTo>
                    <a:pt x="1315880" y="1063625"/>
                  </a:lnTo>
                  <a:lnTo>
                    <a:pt x="1310496" y="1063308"/>
                  </a:lnTo>
                  <a:lnTo>
                    <a:pt x="1305428" y="1062675"/>
                  </a:lnTo>
                  <a:lnTo>
                    <a:pt x="1300361" y="1061408"/>
                  </a:lnTo>
                  <a:lnTo>
                    <a:pt x="1295294" y="1059507"/>
                  </a:lnTo>
                  <a:lnTo>
                    <a:pt x="1290543" y="1057290"/>
                  </a:lnTo>
                  <a:lnTo>
                    <a:pt x="1286109" y="1055073"/>
                  </a:lnTo>
                  <a:lnTo>
                    <a:pt x="1281992" y="1051906"/>
                  </a:lnTo>
                  <a:lnTo>
                    <a:pt x="1278191" y="1048738"/>
                  </a:lnTo>
                  <a:lnTo>
                    <a:pt x="1275024" y="1044620"/>
                  </a:lnTo>
                  <a:lnTo>
                    <a:pt x="1271857" y="1040503"/>
                  </a:lnTo>
                  <a:lnTo>
                    <a:pt x="1269324" y="1036385"/>
                  </a:lnTo>
                  <a:lnTo>
                    <a:pt x="1267107" y="1031634"/>
                  </a:lnTo>
                  <a:lnTo>
                    <a:pt x="1265206" y="1026566"/>
                  </a:lnTo>
                  <a:lnTo>
                    <a:pt x="1263940" y="1021181"/>
                  </a:lnTo>
                  <a:lnTo>
                    <a:pt x="1263306" y="1016113"/>
                  </a:lnTo>
                  <a:lnTo>
                    <a:pt x="1262989" y="1010728"/>
                  </a:lnTo>
                  <a:lnTo>
                    <a:pt x="1263306" y="1005344"/>
                  </a:lnTo>
                  <a:lnTo>
                    <a:pt x="1263940" y="999959"/>
                  </a:lnTo>
                  <a:lnTo>
                    <a:pt x="1265206" y="994574"/>
                  </a:lnTo>
                  <a:lnTo>
                    <a:pt x="1267107" y="989506"/>
                  </a:lnTo>
                  <a:lnTo>
                    <a:pt x="1269324" y="985072"/>
                  </a:lnTo>
                  <a:lnTo>
                    <a:pt x="1271857" y="980637"/>
                  </a:lnTo>
                  <a:lnTo>
                    <a:pt x="1275024" y="976519"/>
                  </a:lnTo>
                  <a:lnTo>
                    <a:pt x="1278191" y="973035"/>
                  </a:lnTo>
                  <a:lnTo>
                    <a:pt x="1281992" y="969234"/>
                  </a:lnTo>
                  <a:lnTo>
                    <a:pt x="1286109" y="966383"/>
                  </a:lnTo>
                  <a:lnTo>
                    <a:pt x="1290543" y="963533"/>
                  </a:lnTo>
                  <a:lnTo>
                    <a:pt x="1295294" y="961316"/>
                  </a:lnTo>
                  <a:lnTo>
                    <a:pt x="1300361" y="959732"/>
                  </a:lnTo>
                  <a:lnTo>
                    <a:pt x="1305428" y="958465"/>
                  </a:lnTo>
                  <a:lnTo>
                    <a:pt x="1310496" y="957198"/>
                  </a:lnTo>
                  <a:close/>
                  <a:moveTo>
                    <a:pt x="1856524" y="666750"/>
                  </a:moveTo>
                  <a:lnTo>
                    <a:pt x="2002690" y="666750"/>
                  </a:lnTo>
                  <a:lnTo>
                    <a:pt x="2005874" y="667066"/>
                  </a:lnTo>
                  <a:lnTo>
                    <a:pt x="2009695" y="667382"/>
                  </a:lnTo>
                  <a:lnTo>
                    <a:pt x="2012561" y="668330"/>
                  </a:lnTo>
                  <a:lnTo>
                    <a:pt x="2016064" y="669595"/>
                  </a:lnTo>
                  <a:lnTo>
                    <a:pt x="2018930" y="670859"/>
                  </a:lnTo>
                  <a:lnTo>
                    <a:pt x="2021796" y="672755"/>
                  </a:lnTo>
                  <a:lnTo>
                    <a:pt x="2024344" y="674335"/>
                  </a:lnTo>
                  <a:lnTo>
                    <a:pt x="2026891" y="676863"/>
                  </a:lnTo>
                  <a:lnTo>
                    <a:pt x="2029121" y="679076"/>
                  </a:lnTo>
                  <a:lnTo>
                    <a:pt x="2031031" y="681920"/>
                  </a:lnTo>
                  <a:lnTo>
                    <a:pt x="2032623" y="684764"/>
                  </a:lnTo>
                  <a:lnTo>
                    <a:pt x="2034216" y="687292"/>
                  </a:lnTo>
                  <a:lnTo>
                    <a:pt x="2035489" y="690769"/>
                  </a:lnTo>
                  <a:lnTo>
                    <a:pt x="2036126" y="693929"/>
                  </a:lnTo>
                  <a:lnTo>
                    <a:pt x="2036763" y="697405"/>
                  </a:lnTo>
                  <a:lnTo>
                    <a:pt x="2036763" y="700566"/>
                  </a:lnTo>
                  <a:lnTo>
                    <a:pt x="2036763" y="704358"/>
                  </a:lnTo>
                  <a:lnTo>
                    <a:pt x="2036126" y="707834"/>
                  </a:lnTo>
                  <a:lnTo>
                    <a:pt x="2035489" y="710995"/>
                  </a:lnTo>
                  <a:lnTo>
                    <a:pt x="2034216" y="714155"/>
                  </a:lnTo>
                  <a:lnTo>
                    <a:pt x="2032623" y="716999"/>
                  </a:lnTo>
                  <a:lnTo>
                    <a:pt x="2031031" y="720160"/>
                  </a:lnTo>
                  <a:lnTo>
                    <a:pt x="2029121" y="722688"/>
                  </a:lnTo>
                  <a:lnTo>
                    <a:pt x="2026891" y="724900"/>
                  </a:lnTo>
                  <a:lnTo>
                    <a:pt x="2024344" y="727112"/>
                  </a:lnTo>
                  <a:lnTo>
                    <a:pt x="2021796" y="729009"/>
                  </a:lnTo>
                  <a:lnTo>
                    <a:pt x="2018930" y="730905"/>
                  </a:lnTo>
                  <a:lnTo>
                    <a:pt x="2016064" y="732169"/>
                  </a:lnTo>
                  <a:lnTo>
                    <a:pt x="2012561" y="733433"/>
                  </a:lnTo>
                  <a:lnTo>
                    <a:pt x="2009695" y="734381"/>
                  </a:lnTo>
                  <a:lnTo>
                    <a:pt x="2005874" y="734697"/>
                  </a:lnTo>
                  <a:lnTo>
                    <a:pt x="2002690" y="735013"/>
                  </a:lnTo>
                  <a:lnTo>
                    <a:pt x="1856524" y="735013"/>
                  </a:lnTo>
                  <a:lnTo>
                    <a:pt x="1853339" y="734697"/>
                  </a:lnTo>
                  <a:lnTo>
                    <a:pt x="1849518" y="734381"/>
                  </a:lnTo>
                  <a:lnTo>
                    <a:pt x="1846652" y="733433"/>
                  </a:lnTo>
                  <a:lnTo>
                    <a:pt x="1843149" y="732169"/>
                  </a:lnTo>
                  <a:lnTo>
                    <a:pt x="1840283" y="730905"/>
                  </a:lnTo>
                  <a:lnTo>
                    <a:pt x="1837417" y="729009"/>
                  </a:lnTo>
                  <a:lnTo>
                    <a:pt x="1834870" y="727112"/>
                  </a:lnTo>
                  <a:lnTo>
                    <a:pt x="1832322" y="724900"/>
                  </a:lnTo>
                  <a:lnTo>
                    <a:pt x="1830093" y="722688"/>
                  </a:lnTo>
                  <a:lnTo>
                    <a:pt x="1828182" y="720160"/>
                  </a:lnTo>
                  <a:lnTo>
                    <a:pt x="1826590" y="716999"/>
                  </a:lnTo>
                  <a:lnTo>
                    <a:pt x="1824998" y="714155"/>
                  </a:lnTo>
                  <a:lnTo>
                    <a:pt x="1823724" y="710995"/>
                  </a:lnTo>
                  <a:lnTo>
                    <a:pt x="1823087" y="707834"/>
                  </a:lnTo>
                  <a:lnTo>
                    <a:pt x="1822450" y="704358"/>
                  </a:lnTo>
                  <a:lnTo>
                    <a:pt x="1822450" y="700566"/>
                  </a:lnTo>
                  <a:lnTo>
                    <a:pt x="1822450" y="697405"/>
                  </a:lnTo>
                  <a:lnTo>
                    <a:pt x="1823087" y="693929"/>
                  </a:lnTo>
                  <a:lnTo>
                    <a:pt x="1823724" y="690769"/>
                  </a:lnTo>
                  <a:lnTo>
                    <a:pt x="1824998" y="687292"/>
                  </a:lnTo>
                  <a:lnTo>
                    <a:pt x="1826590" y="684764"/>
                  </a:lnTo>
                  <a:lnTo>
                    <a:pt x="1828182" y="681920"/>
                  </a:lnTo>
                  <a:lnTo>
                    <a:pt x="1830093" y="679076"/>
                  </a:lnTo>
                  <a:lnTo>
                    <a:pt x="1832322" y="676863"/>
                  </a:lnTo>
                  <a:lnTo>
                    <a:pt x="1834870" y="674335"/>
                  </a:lnTo>
                  <a:lnTo>
                    <a:pt x="1837417" y="672755"/>
                  </a:lnTo>
                  <a:lnTo>
                    <a:pt x="1840283" y="670859"/>
                  </a:lnTo>
                  <a:lnTo>
                    <a:pt x="1843149" y="669595"/>
                  </a:lnTo>
                  <a:lnTo>
                    <a:pt x="1846652" y="668330"/>
                  </a:lnTo>
                  <a:lnTo>
                    <a:pt x="1849518" y="667382"/>
                  </a:lnTo>
                  <a:lnTo>
                    <a:pt x="1853339" y="667066"/>
                  </a:lnTo>
                  <a:lnTo>
                    <a:pt x="1856524" y="666750"/>
                  </a:lnTo>
                  <a:close/>
                  <a:moveTo>
                    <a:pt x="629654" y="666750"/>
                  </a:moveTo>
                  <a:lnTo>
                    <a:pt x="775285" y="666750"/>
                  </a:lnTo>
                  <a:lnTo>
                    <a:pt x="778783" y="667066"/>
                  </a:lnTo>
                  <a:lnTo>
                    <a:pt x="781962" y="667382"/>
                  </a:lnTo>
                  <a:lnTo>
                    <a:pt x="785460" y="668330"/>
                  </a:lnTo>
                  <a:lnTo>
                    <a:pt x="788640" y="669595"/>
                  </a:lnTo>
                  <a:lnTo>
                    <a:pt x="791819" y="670859"/>
                  </a:lnTo>
                  <a:lnTo>
                    <a:pt x="794363" y="672755"/>
                  </a:lnTo>
                  <a:lnTo>
                    <a:pt x="797225" y="674335"/>
                  </a:lnTo>
                  <a:lnTo>
                    <a:pt x="799451" y="676863"/>
                  </a:lnTo>
                  <a:lnTo>
                    <a:pt x="801677" y="679076"/>
                  </a:lnTo>
                  <a:lnTo>
                    <a:pt x="803902" y="681920"/>
                  </a:lnTo>
                  <a:lnTo>
                    <a:pt x="805492" y="684764"/>
                  </a:lnTo>
                  <a:lnTo>
                    <a:pt x="806764" y="687292"/>
                  </a:lnTo>
                  <a:lnTo>
                    <a:pt x="808036" y="690769"/>
                  </a:lnTo>
                  <a:lnTo>
                    <a:pt x="808990" y="693929"/>
                  </a:lnTo>
                  <a:lnTo>
                    <a:pt x="809626" y="697405"/>
                  </a:lnTo>
                  <a:lnTo>
                    <a:pt x="809626" y="700566"/>
                  </a:lnTo>
                  <a:lnTo>
                    <a:pt x="809626" y="704358"/>
                  </a:lnTo>
                  <a:lnTo>
                    <a:pt x="808990" y="707834"/>
                  </a:lnTo>
                  <a:lnTo>
                    <a:pt x="808036" y="710995"/>
                  </a:lnTo>
                  <a:lnTo>
                    <a:pt x="806764" y="714155"/>
                  </a:lnTo>
                  <a:lnTo>
                    <a:pt x="805492" y="716999"/>
                  </a:lnTo>
                  <a:lnTo>
                    <a:pt x="803902" y="720160"/>
                  </a:lnTo>
                  <a:lnTo>
                    <a:pt x="801677" y="722688"/>
                  </a:lnTo>
                  <a:lnTo>
                    <a:pt x="799451" y="724900"/>
                  </a:lnTo>
                  <a:lnTo>
                    <a:pt x="797225" y="727112"/>
                  </a:lnTo>
                  <a:lnTo>
                    <a:pt x="794363" y="729009"/>
                  </a:lnTo>
                  <a:lnTo>
                    <a:pt x="791819" y="730905"/>
                  </a:lnTo>
                  <a:lnTo>
                    <a:pt x="788640" y="732169"/>
                  </a:lnTo>
                  <a:lnTo>
                    <a:pt x="785460" y="733433"/>
                  </a:lnTo>
                  <a:lnTo>
                    <a:pt x="781962" y="734381"/>
                  </a:lnTo>
                  <a:lnTo>
                    <a:pt x="778783" y="734697"/>
                  </a:lnTo>
                  <a:lnTo>
                    <a:pt x="775285" y="735013"/>
                  </a:lnTo>
                  <a:lnTo>
                    <a:pt x="629654" y="735013"/>
                  </a:lnTo>
                  <a:lnTo>
                    <a:pt x="626156" y="734697"/>
                  </a:lnTo>
                  <a:lnTo>
                    <a:pt x="622976" y="734381"/>
                  </a:lnTo>
                  <a:lnTo>
                    <a:pt x="619479" y="733433"/>
                  </a:lnTo>
                  <a:lnTo>
                    <a:pt x="616299" y="732169"/>
                  </a:lnTo>
                  <a:lnTo>
                    <a:pt x="613119" y="730905"/>
                  </a:lnTo>
                  <a:lnTo>
                    <a:pt x="610576" y="729009"/>
                  </a:lnTo>
                  <a:lnTo>
                    <a:pt x="607714" y="727112"/>
                  </a:lnTo>
                  <a:lnTo>
                    <a:pt x="605488" y="724900"/>
                  </a:lnTo>
                  <a:lnTo>
                    <a:pt x="603262" y="722688"/>
                  </a:lnTo>
                  <a:lnTo>
                    <a:pt x="601036" y="720160"/>
                  </a:lnTo>
                  <a:lnTo>
                    <a:pt x="599447" y="716999"/>
                  </a:lnTo>
                  <a:lnTo>
                    <a:pt x="598175" y="714155"/>
                  </a:lnTo>
                  <a:lnTo>
                    <a:pt x="596903" y="710995"/>
                  </a:lnTo>
                  <a:lnTo>
                    <a:pt x="596267" y="707834"/>
                  </a:lnTo>
                  <a:lnTo>
                    <a:pt x="595313" y="704358"/>
                  </a:lnTo>
                  <a:lnTo>
                    <a:pt x="595313" y="700566"/>
                  </a:lnTo>
                  <a:lnTo>
                    <a:pt x="595313" y="697405"/>
                  </a:lnTo>
                  <a:lnTo>
                    <a:pt x="596267" y="693929"/>
                  </a:lnTo>
                  <a:lnTo>
                    <a:pt x="596903" y="690769"/>
                  </a:lnTo>
                  <a:lnTo>
                    <a:pt x="598175" y="687292"/>
                  </a:lnTo>
                  <a:lnTo>
                    <a:pt x="599447" y="684764"/>
                  </a:lnTo>
                  <a:lnTo>
                    <a:pt x="601036" y="681920"/>
                  </a:lnTo>
                  <a:lnTo>
                    <a:pt x="603262" y="679076"/>
                  </a:lnTo>
                  <a:lnTo>
                    <a:pt x="605488" y="676863"/>
                  </a:lnTo>
                  <a:lnTo>
                    <a:pt x="607714" y="674335"/>
                  </a:lnTo>
                  <a:lnTo>
                    <a:pt x="610576" y="672755"/>
                  </a:lnTo>
                  <a:lnTo>
                    <a:pt x="613119" y="670859"/>
                  </a:lnTo>
                  <a:lnTo>
                    <a:pt x="616299" y="669595"/>
                  </a:lnTo>
                  <a:lnTo>
                    <a:pt x="619479" y="668330"/>
                  </a:lnTo>
                  <a:lnTo>
                    <a:pt x="622976" y="667382"/>
                  </a:lnTo>
                  <a:lnTo>
                    <a:pt x="626156" y="667066"/>
                  </a:lnTo>
                  <a:lnTo>
                    <a:pt x="629654" y="666750"/>
                  </a:lnTo>
                  <a:close/>
                  <a:moveTo>
                    <a:pt x="1315880" y="528637"/>
                  </a:moveTo>
                  <a:lnTo>
                    <a:pt x="1321897" y="528954"/>
                  </a:lnTo>
                  <a:lnTo>
                    <a:pt x="1327598" y="529904"/>
                  </a:lnTo>
                  <a:lnTo>
                    <a:pt x="1333615" y="531805"/>
                  </a:lnTo>
                  <a:lnTo>
                    <a:pt x="1339316" y="534655"/>
                  </a:lnTo>
                  <a:lnTo>
                    <a:pt x="1345017" y="537823"/>
                  </a:lnTo>
                  <a:lnTo>
                    <a:pt x="1350084" y="541941"/>
                  </a:lnTo>
                  <a:lnTo>
                    <a:pt x="1354835" y="546375"/>
                  </a:lnTo>
                  <a:lnTo>
                    <a:pt x="1359586" y="551760"/>
                  </a:lnTo>
                  <a:lnTo>
                    <a:pt x="1364020" y="557778"/>
                  </a:lnTo>
                  <a:lnTo>
                    <a:pt x="1367503" y="564430"/>
                  </a:lnTo>
                  <a:lnTo>
                    <a:pt x="1370987" y="571398"/>
                  </a:lnTo>
                  <a:lnTo>
                    <a:pt x="1373837" y="579634"/>
                  </a:lnTo>
                  <a:lnTo>
                    <a:pt x="1375104" y="583751"/>
                  </a:lnTo>
                  <a:lnTo>
                    <a:pt x="1376371" y="588186"/>
                  </a:lnTo>
                  <a:lnTo>
                    <a:pt x="1377955" y="597055"/>
                  </a:lnTo>
                  <a:lnTo>
                    <a:pt x="1379222" y="606557"/>
                  </a:lnTo>
                  <a:lnTo>
                    <a:pt x="1379538" y="616377"/>
                  </a:lnTo>
                  <a:lnTo>
                    <a:pt x="1379222" y="627463"/>
                  </a:lnTo>
                  <a:lnTo>
                    <a:pt x="1378905" y="637915"/>
                  </a:lnTo>
                  <a:lnTo>
                    <a:pt x="1378588" y="647101"/>
                  </a:lnTo>
                  <a:lnTo>
                    <a:pt x="1377955" y="655970"/>
                  </a:lnTo>
                  <a:lnTo>
                    <a:pt x="1376054" y="673074"/>
                  </a:lnTo>
                  <a:lnTo>
                    <a:pt x="1373204" y="690179"/>
                  </a:lnTo>
                  <a:lnTo>
                    <a:pt x="1370037" y="706967"/>
                  </a:lnTo>
                  <a:lnTo>
                    <a:pt x="1366237" y="725021"/>
                  </a:lnTo>
                  <a:lnTo>
                    <a:pt x="1361803" y="745293"/>
                  </a:lnTo>
                  <a:lnTo>
                    <a:pt x="1357369" y="769366"/>
                  </a:lnTo>
                  <a:lnTo>
                    <a:pt x="1352301" y="797873"/>
                  </a:lnTo>
                  <a:lnTo>
                    <a:pt x="1346917" y="830815"/>
                  </a:lnTo>
                  <a:lnTo>
                    <a:pt x="1344384" y="849503"/>
                  </a:lnTo>
                  <a:lnTo>
                    <a:pt x="1341533" y="870092"/>
                  </a:lnTo>
                  <a:lnTo>
                    <a:pt x="1338683" y="892264"/>
                  </a:lnTo>
                  <a:lnTo>
                    <a:pt x="1335832" y="916654"/>
                  </a:lnTo>
                  <a:lnTo>
                    <a:pt x="1296561" y="916654"/>
                  </a:lnTo>
                  <a:lnTo>
                    <a:pt x="1293710" y="892264"/>
                  </a:lnTo>
                  <a:lnTo>
                    <a:pt x="1290860" y="870092"/>
                  </a:lnTo>
                  <a:lnTo>
                    <a:pt x="1288326" y="849820"/>
                  </a:lnTo>
                  <a:lnTo>
                    <a:pt x="1285792" y="831132"/>
                  </a:lnTo>
                  <a:lnTo>
                    <a:pt x="1280092" y="797873"/>
                  </a:lnTo>
                  <a:lnTo>
                    <a:pt x="1275341" y="769366"/>
                  </a:lnTo>
                  <a:lnTo>
                    <a:pt x="1270590" y="745293"/>
                  </a:lnTo>
                  <a:lnTo>
                    <a:pt x="1266473" y="725021"/>
                  </a:lnTo>
                  <a:lnTo>
                    <a:pt x="1262356" y="706967"/>
                  </a:lnTo>
                  <a:lnTo>
                    <a:pt x="1258872" y="690179"/>
                  </a:lnTo>
                  <a:lnTo>
                    <a:pt x="1256339" y="673074"/>
                  </a:lnTo>
                  <a:lnTo>
                    <a:pt x="1254438" y="655970"/>
                  </a:lnTo>
                  <a:lnTo>
                    <a:pt x="1253805" y="647101"/>
                  </a:lnTo>
                  <a:lnTo>
                    <a:pt x="1252855" y="637915"/>
                  </a:lnTo>
                  <a:lnTo>
                    <a:pt x="1252538" y="627463"/>
                  </a:lnTo>
                  <a:lnTo>
                    <a:pt x="1252538" y="616377"/>
                  </a:lnTo>
                  <a:lnTo>
                    <a:pt x="1252855" y="606557"/>
                  </a:lnTo>
                  <a:lnTo>
                    <a:pt x="1254122" y="597055"/>
                  </a:lnTo>
                  <a:lnTo>
                    <a:pt x="1255705" y="588186"/>
                  </a:lnTo>
                  <a:lnTo>
                    <a:pt x="1256972" y="583751"/>
                  </a:lnTo>
                  <a:lnTo>
                    <a:pt x="1258239" y="579634"/>
                  </a:lnTo>
                  <a:lnTo>
                    <a:pt x="1261406" y="571398"/>
                  </a:lnTo>
                  <a:lnTo>
                    <a:pt x="1264573" y="564430"/>
                  </a:lnTo>
                  <a:lnTo>
                    <a:pt x="1268374" y="557778"/>
                  </a:lnTo>
                  <a:lnTo>
                    <a:pt x="1272807" y="551760"/>
                  </a:lnTo>
                  <a:lnTo>
                    <a:pt x="1277241" y="546375"/>
                  </a:lnTo>
                  <a:lnTo>
                    <a:pt x="1281992" y="541941"/>
                  </a:lnTo>
                  <a:lnTo>
                    <a:pt x="1287376" y="537823"/>
                  </a:lnTo>
                  <a:lnTo>
                    <a:pt x="1293077" y="534655"/>
                  </a:lnTo>
                  <a:lnTo>
                    <a:pt x="1298778" y="531805"/>
                  </a:lnTo>
                  <a:lnTo>
                    <a:pt x="1304162" y="529904"/>
                  </a:lnTo>
                  <a:lnTo>
                    <a:pt x="1310179" y="528954"/>
                  </a:lnTo>
                  <a:lnTo>
                    <a:pt x="1315880" y="528637"/>
                  </a:lnTo>
                  <a:close/>
                  <a:moveTo>
                    <a:pt x="1316038" y="427125"/>
                  </a:moveTo>
                  <a:lnTo>
                    <a:pt x="1306196" y="427443"/>
                  </a:lnTo>
                  <a:lnTo>
                    <a:pt x="1296353" y="427761"/>
                  </a:lnTo>
                  <a:lnTo>
                    <a:pt x="1283971" y="428715"/>
                  </a:lnTo>
                  <a:lnTo>
                    <a:pt x="1269048" y="430622"/>
                  </a:lnTo>
                  <a:lnTo>
                    <a:pt x="1252221" y="432529"/>
                  </a:lnTo>
                  <a:lnTo>
                    <a:pt x="1233806" y="435390"/>
                  </a:lnTo>
                  <a:lnTo>
                    <a:pt x="1224281" y="437615"/>
                  </a:lnTo>
                  <a:lnTo>
                    <a:pt x="1214121" y="439523"/>
                  </a:lnTo>
                  <a:lnTo>
                    <a:pt x="1204278" y="441748"/>
                  </a:lnTo>
                  <a:lnTo>
                    <a:pt x="1193483" y="444609"/>
                  </a:lnTo>
                  <a:lnTo>
                    <a:pt x="1183323" y="447470"/>
                  </a:lnTo>
                  <a:lnTo>
                    <a:pt x="1172528" y="450967"/>
                  </a:lnTo>
                  <a:lnTo>
                    <a:pt x="1161733" y="454463"/>
                  </a:lnTo>
                  <a:lnTo>
                    <a:pt x="1150938" y="458914"/>
                  </a:lnTo>
                  <a:lnTo>
                    <a:pt x="1140143" y="463364"/>
                  </a:lnTo>
                  <a:lnTo>
                    <a:pt x="1129348" y="467814"/>
                  </a:lnTo>
                  <a:lnTo>
                    <a:pt x="1118871" y="473218"/>
                  </a:lnTo>
                  <a:lnTo>
                    <a:pt x="1108393" y="478940"/>
                  </a:lnTo>
                  <a:lnTo>
                    <a:pt x="1097916" y="484980"/>
                  </a:lnTo>
                  <a:lnTo>
                    <a:pt x="1088073" y="491338"/>
                  </a:lnTo>
                  <a:lnTo>
                    <a:pt x="1078231" y="498331"/>
                  </a:lnTo>
                  <a:lnTo>
                    <a:pt x="1069023" y="505960"/>
                  </a:lnTo>
                  <a:lnTo>
                    <a:pt x="1059498" y="514225"/>
                  </a:lnTo>
                  <a:lnTo>
                    <a:pt x="1050926" y="522808"/>
                  </a:lnTo>
                  <a:lnTo>
                    <a:pt x="1043623" y="530755"/>
                  </a:lnTo>
                  <a:lnTo>
                    <a:pt x="1036638" y="539656"/>
                  </a:lnTo>
                  <a:lnTo>
                    <a:pt x="1029971" y="548557"/>
                  </a:lnTo>
                  <a:lnTo>
                    <a:pt x="1023938" y="557775"/>
                  </a:lnTo>
                  <a:lnTo>
                    <a:pt x="1018541" y="567312"/>
                  </a:lnTo>
                  <a:lnTo>
                    <a:pt x="1013461" y="577166"/>
                  </a:lnTo>
                  <a:lnTo>
                    <a:pt x="1009333" y="587656"/>
                  </a:lnTo>
                  <a:lnTo>
                    <a:pt x="1005206" y="598464"/>
                  </a:lnTo>
                  <a:lnTo>
                    <a:pt x="1001713" y="608954"/>
                  </a:lnTo>
                  <a:lnTo>
                    <a:pt x="998856" y="620398"/>
                  </a:lnTo>
                  <a:lnTo>
                    <a:pt x="996633" y="632160"/>
                  </a:lnTo>
                  <a:lnTo>
                    <a:pt x="994728" y="643922"/>
                  </a:lnTo>
                  <a:lnTo>
                    <a:pt x="993458" y="656319"/>
                  </a:lnTo>
                  <a:lnTo>
                    <a:pt x="992506" y="668716"/>
                  </a:lnTo>
                  <a:lnTo>
                    <a:pt x="992506" y="681750"/>
                  </a:lnTo>
                  <a:lnTo>
                    <a:pt x="992506" y="694783"/>
                  </a:lnTo>
                  <a:lnTo>
                    <a:pt x="993141" y="707498"/>
                  </a:lnTo>
                  <a:lnTo>
                    <a:pt x="994093" y="719260"/>
                  </a:lnTo>
                  <a:lnTo>
                    <a:pt x="994728" y="730704"/>
                  </a:lnTo>
                  <a:lnTo>
                    <a:pt x="996316" y="741829"/>
                  </a:lnTo>
                  <a:lnTo>
                    <a:pt x="997586" y="752002"/>
                  </a:lnTo>
                  <a:lnTo>
                    <a:pt x="998856" y="762174"/>
                  </a:lnTo>
                  <a:lnTo>
                    <a:pt x="1000443" y="771393"/>
                  </a:lnTo>
                  <a:lnTo>
                    <a:pt x="1002031" y="780611"/>
                  </a:lnTo>
                  <a:lnTo>
                    <a:pt x="1003936" y="789194"/>
                  </a:lnTo>
                  <a:lnTo>
                    <a:pt x="1005841" y="797777"/>
                  </a:lnTo>
                  <a:lnTo>
                    <a:pt x="1008063" y="805724"/>
                  </a:lnTo>
                  <a:lnTo>
                    <a:pt x="1010603" y="813035"/>
                  </a:lnTo>
                  <a:lnTo>
                    <a:pt x="1012826" y="820347"/>
                  </a:lnTo>
                  <a:lnTo>
                    <a:pt x="1015683" y="827022"/>
                  </a:lnTo>
                  <a:lnTo>
                    <a:pt x="1018223" y="833698"/>
                  </a:lnTo>
                  <a:lnTo>
                    <a:pt x="1020763" y="840055"/>
                  </a:lnTo>
                  <a:lnTo>
                    <a:pt x="1023621" y="846095"/>
                  </a:lnTo>
                  <a:lnTo>
                    <a:pt x="1026478" y="851817"/>
                  </a:lnTo>
                  <a:lnTo>
                    <a:pt x="1032828" y="862943"/>
                  </a:lnTo>
                  <a:lnTo>
                    <a:pt x="1039496" y="872797"/>
                  </a:lnTo>
                  <a:lnTo>
                    <a:pt x="1046481" y="882652"/>
                  </a:lnTo>
                  <a:lnTo>
                    <a:pt x="1053466" y="891552"/>
                  </a:lnTo>
                  <a:lnTo>
                    <a:pt x="1061086" y="900135"/>
                  </a:lnTo>
                  <a:lnTo>
                    <a:pt x="1076643" y="917301"/>
                  </a:lnTo>
                  <a:lnTo>
                    <a:pt x="1091883" y="934467"/>
                  </a:lnTo>
                  <a:lnTo>
                    <a:pt x="1099821" y="943367"/>
                  </a:lnTo>
                  <a:lnTo>
                    <a:pt x="1107441" y="952904"/>
                  </a:lnTo>
                  <a:lnTo>
                    <a:pt x="1115061" y="962758"/>
                  </a:lnTo>
                  <a:lnTo>
                    <a:pt x="1122681" y="973566"/>
                  </a:lnTo>
                  <a:lnTo>
                    <a:pt x="1129983" y="985010"/>
                  </a:lnTo>
                  <a:lnTo>
                    <a:pt x="1136968" y="996772"/>
                  </a:lnTo>
                  <a:lnTo>
                    <a:pt x="1143953" y="1009805"/>
                  </a:lnTo>
                  <a:lnTo>
                    <a:pt x="1150938" y="1024427"/>
                  </a:lnTo>
                  <a:lnTo>
                    <a:pt x="1153796" y="1031739"/>
                  </a:lnTo>
                  <a:lnTo>
                    <a:pt x="1157288" y="1039686"/>
                  </a:lnTo>
                  <a:lnTo>
                    <a:pt x="1160146" y="1047633"/>
                  </a:lnTo>
                  <a:lnTo>
                    <a:pt x="1162686" y="1056216"/>
                  </a:lnTo>
                  <a:lnTo>
                    <a:pt x="1165543" y="1064799"/>
                  </a:lnTo>
                  <a:lnTo>
                    <a:pt x="1168083" y="1074017"/>
                  </a:lnTo>
                  <a:lnTo>
                    <a:pt x="1170941" y="1083554"/>
                  </a:lnTo>
                  <a:lnTo>
                    <a:pt x="1173163" y="1093408"/>
                  </a:lnTo>
                  <a:lnTo>
                    <a:pt x="1175386" y="1103580"/>
                  </a:lnTo>
                  <a:lnTo>
                    <a:pt x="1177608" y="1114388"/>
                  </a:lnTo>
                  <a:lnTo>
                    <a:pt x="1179513" y="1125196"/>
                  </a:lnTo>
                  <a:lnTo>
                    <a:pt x="1181418" y="1136958"/>
                  </a:lnTo>
                  <a:lnTo>
                    <a:pt x="1181680" y="1141412"/>
                  </a:lnTo>
                  <a:lnTo>
                    <a:pt x="1456680" y="1141412"/>
                  </a:lnTo>
                  <a:lnTo>
                    <a:pt x="1456691" y="1136958"/>
                  </a:lnTo>
                  <a:lnTo>
                    <a:pt x="1458596" y="1125196"/>
                  </a:lnTo>
                  <a:lnTo>
                    <a:pt x="1460818" y="1114388"/>
                  </a:lnTo>
                  <a:lnTo>
                    <a:pt x="1462723" y="1103580"/>
                  </a:lnTo>
                  <a:lnTo>
                    <a:pt x="1464946" y="1093408"/>
                  </a:lnTo>
                  <a:lnTo>
                    <a:pt x="1467486" y="1083554"/>
                  </a:lnTo>
                  <a:lnTo>
                    <a:pt x="1470026" y="1074017"/>
                  </a:lnTo>
                  <a:lnTo>
                    <a:pt x="1472883" y="1064799"/>
                  </a:lnTo>
                  <a:lnTo>
                    <a:pt x="1475423" y="1056216"/>
                  </a:lnTo>
                  <a:lnTo>
                    <a:pt x="1478281" y="1047633"/>
                  </a:lnTo>
                  <a:lnTo>
                    <a:pt x="1481456" y="1039686"/>
                  </a:lnTo>
                  <a:lnTo>
                    <a:pt x="1484313" y="1031739"/>
                  </a:lnTo>
                  <a:lnTo>
                    <a:pt x="1487806" y="1024427"/>
                  </a:lnTo>
                  <a:lnTo>
                    <a:pt x="1494156" y="1009805"/>
                  </a:lnTo>
                  <a:lnTo>
                    <a:pt x="1501141" y="996772"/>
                  </a:lnTo>
                  <a:lnTo>
                    <a:pt x="1508443" y="985010"/>
                  </a:lnTo>
                  <a:lnTo>
                    <a:pt x="1515746" y="973566"/>
                  </a:lnTo>
                  <a:lnTo>
                    <a:pt x="1523048" y="962758"/>
                  </a:lnTo>
                  <a:lnTo>
                    <a:pt x="1530986" y="952904"/>
                  </a:lnTo>
                  <a:lnTo>
                    <a:pt x="1538606" y="943367"/>
                  </a:lnTo>
                  <a:lnTo>
                    <a:pt x="1546543" y="934467"/>
                  </a:lnTo>
                  <a:lnTo>
                    <a:pt x="1561466" y="917301"/>
                  </a:lnTo>
                  <a:lnTo>
                    <a:pt x="1577341" y="900135"/>
                  </a:lnTo>
                  <a:lnTo>
                    <a:pt x="1584643" y="891552"/>
                  </a:lnTo>
                  <a:lnTo>
                    <a:pt x="1591946" y="882652"/>
                  </a:lnTo>
                  <a:lnTo>
                    <a:pt x="1598613" y="872797"/>
                  </a:lnTo>
                  <a:lnTo>
                    <a:pt x="1605281" y="862943"/>
                  </a:lnTo>
                  <a:lnTo>
                    <a:pt x="1611631" y="851817"/>
                  </a:lnTo>
                  <a:lnTo>
                    <a:pt x="1614806" y="846095"/>
                  </a:lnTo>
                  <a:lnTo>
                    <a:pt x="1617346" y="840055"/>
                  </a:lnTo>
                  <a:lnTo>
                    <a:pt x="1620203" y="833698"/>
                  </a:lnTo>
                  <a:lnTo>
                    <a:pt x="1623061" y="827022"/>
                  </a:lnTo>
                  <a:lnTo>
                    <a:pt x="1625283" y="820347"/>
                  </a:lnTo>
                  <a:lnTo>
                    <a:pt x="1628141" y="813035"/>
                  </a:lnTo>
                  <a:lnTo>
                    <a:pt x="1630046" y="805724"/>
                  </a:lnTo>
                  <a:lnTo>
                    <a:pt x="1632268" y="797777"/>
                  </a:lnTo>
                  <a:lnTo>
                    <a:pt x="1634491" y="789194"/>
                  </a:lnTo>
                  <a:lnTo>
                    <a:pt x="1636396" y="780611"/>
                  </a:lnTo>
                  <a:lnTo>
                    <a:pt x="1637983" y="771393"/>
                  </a:lnTo>
                  <a:lnTo>
                    <a:pt x="1639571" y="762174"/>
                  </a:lnTo>
                  <a:lnTo>
                    <a:pt x="1641158" y="752002"/>
                  </a:lnTo>
                  <a:lnTo>
                    <a:pt x="1642428" y="741829"/>
                  </a:lnTo>
                  <a:lnTo>
                    <a:pt x="1643381" y="730704"/>
                  </a:lnTo>
                  <a:lnTo>
                    <a:pt x="1644333" y="719260"/>
                  </a:lnTo>
                  <a:lnTo>
                    <a:pt x="1644968" y="707498"/>
                  </a:lnTo>
                  <a:lnTo>
                    <a:pt x="1645603" y="694783"/>
                  </a:lnTo>
                  <a:lnTo>
                    <a:pt x="1645921" y="681750"/>
                  </a:lnTo>
                  <a:lnTo>
                    <a:pt x="1645603" y="668716"/>
                  </a:lnTo>
                  <a:lnTo>
                    <a:pt x="1644968" y="656319"/>
                  </a:lnTo>
                  <a:lnTo>
                    <a:pt x="1643698" y="643922"/>
                  </a:lnTo>
                  <a:lnTo>
                    <a:pt x="1641793" y="632160"/>
                  </a:lnTo>
                  <a:lnTo>
                    <a:pt x="1639253" y="620398"/>
                  </a:lnTo>
                  <a:lnTo>
                    <a:pt x="1636396" y="608954"/>
                  </a:lnTo>
                  <a:lnTo>
                    <a:pt x="1632903" y="598464"/>
                  </a:lnTo>
                  <a:lnTo>
                    <a:pt x="1629411" y="587656"/>
                  </a:lnTo>
                  <a:lnTo>
                    <a:pt x="1624648" y="577166"/>
                  </a:lnTo>
                  <a:lnTo>
                    <a:pt x="1619568" y="567312"/>
                  </a:lnTo>
                  <a:lnTo>
                    <a:pt x="1614488" y="557775"/>
                  </a:lnTo>
                  <a:lnTo>
                    <a:pt x="1608456" y="548557"/>
                  </a:lnTo>
                  <a:lnTo>
                    <a:pt x="1602106" y="539656"/>
                  </a:lnTo>
                  <a:lnTo>
                    <a:pt x="1595121" y="530755"/>
                  </a:lnTo>
                  <a:lnTo>
                    <a:pt x="1587183" y="522808"/>
                  </a:lnTo>
                  <a:lnTo>
                    <a:pt x="1578611" y="514225"/>
                  </a:lnTo>
                  <a:lnTo>
                    <a:pt x="1569721" y="505960"/>
                  </a:lnTo>
                  <a:lnTo>
                    <a:pt x="1559878" y="498331"/>
                  </a:lnTo>
                  <a:lnTo>
                    <a:pt x="1550353" y="491338"/>
                  </a:lnTo>
                  <a:lnTo>
                    <a:pt x="1540193" y="484980"/>
                  </a:lnTo>
                  <a:lnTo>
                    <a:pt x="1529716" y="478622"/>
                  </a:lnTo>
                  <a:lnTo>
                    <a:pt x="1519556" y="473218"/>
                  </a:lnTo>
                  <a:lnTo>
                    <a:pt x="1508761" y="467814"/>
                  </a:lnTo>
                  <a:lnTo>
                    <a:pt x="1497966" y="463046"/>
                  </a:lnTo>
                  <a:lnTo>
                    <a:pt x="1487488" y="458596"/>
                  </a:lnTo>
                  <a:lnTo>
                    <a:pt x="1476376" y="454463"/>
                  </a:lnTo>
                  <a:lnTo>
                    <a:pt x="1465581" y="450967"/>
                  </a:lnTo>
                  <a:lnTo>
                    <a:pt x="1455103" y="447470"/>
                  </a:lnTo>
                  <a:lnTo>
                    <a:pt x="1444308" y="444609"/>
                  </a:lnTo>
                  <a:lnTo>
                    <a:pt x="1434148" y="441748"/>
                  </a:lnTo>
                  <a:lnTo>
                    <a:pt x="1423988" y="439523"/>
                  </a:lnTo>
                  <a:lnTo>
                    <a:pt x="1413828" y="437615"/>
                  </a:lnTo>
                  <a:lnTo>
                    <a:pt x="1404303" y="435390"/>
                  </a:lnTo>
                  <a:lnTo>
                    <a:pt x="1385888" y="432529"/>
                  </a:lnTo>
                  <a:lnTo>
                    <a:pt x="1369061" y="430304"/>
                  </a:lnTo>
                  <a:lnTo>
                    <a:pt x="1354456" y="428715"/>
                  </a:lnTo>
                  <a:lnTo>
                    <a:pt x="1342073" y="427761"/>
                  </a:lnTo>
                  <a:lnTo>
                    <a:pt x="1332866" y="427443"/>
                  </a:lnTo>
                  <a:lnTo>
                    <a:pt x="1323023" y="427125"/>
                  </a:lnTo>
                  <a:lnTo>
                    <a:pt x="1316038" y="427125"/>
                  </a:lnTo>
                  <a:close/>
                  <a:moveTo>
                    <a:pt x="1309371" y="354012"/>
                  </a:moveTo>
                  <a:lnTo>
                    <a:pt x="1315403" y="354012"/>
                  </a:lnTo>
                  <a:lnTo>
                    <a:pt x="1322071" y="354012"/>
                  </a:lnTo>
                  <a:lnTo>
                    <a:pt x="1328103" y="354012"/>
                  </a:lnTo>
                  <a:lnTo>
                    <a:pt x="1337628" y="354330"/>
                  </a:lnTo>
                  <a:lnTo>
                    <a:pt x="1350011" y="354966"/>
                  </a:lnTo>
                  <a:lnTo>
                    <a:pt x="1365568" y="356237"/>
                  </a:lnTo>
                  <a:lnTo>
                    <a:pt x="1383666" y="358145"/>
                  </a:lnTo>
                  <a:lnTo>
                    <a:pt x="1403351" y="361006"/>
                  </a:lnTo>
                  <a:lnTo>
                    <a:pt x="1413828" y="362913"/>
                  </a:lnTo>
                  <a:lnTo>
                    <a:pt x="1424941" y="364820"/>
                  </a:lnTo>
                  <a:lnTo>
                    <a:pt x="1436371" y="367363"/>
                  </a:lnTo>
                  <a:lnTo>
                    <a:pt x="1448118" y="369906"/>
                  </a:lnTo>
                  <a:lnTo>
                    <a:pt x="1460183" y="373085"/>
                  </a:lnTo>
                  <a:lnTo>
                    <a:pt x="1471931" y="376264"/>
                  </a:lnTo>
                  <a:lnTo>
                    <a:pt x="1484313" y="380079"/>
                  </a:lnTo>
                  <a:lnTo>
                    <a:pt x="1497013" y="383893"/>
                  </a:lnTo>
                  <a:lnTo>
                    <a:pt x="1509396" y="388661"/>
                  </a:lnTo>
                  <a:lnTo>
                    <a:pt x="1522096" y="393748"/>
                  </a:lnTo>
                  <a:lnTo>
                    <a:pt x="1534478" y="399152"/>
                  </a:lnTo>
                  <a:lnTo>
                    <a:pt x="1547178" y="405191"/>
                  </a:lnTo>
                  <a:lnTo>
                    <a:pt x="1559561" y="411549"/>
                  </a:lnTo>
                  <a:lnTo>
                    <a:pt x="1571943" y="418542"/>
                  </a:lnTo>
                  <a:lnTo>
                    <a:pt x="1584008" y="425854"/>
                  </a:lnTo>
                  <a:lnTo>
                    <a:pt x="1595756" y="433801"/>
                  </a:lnTo>
                  <a:lnTo>
                    <a:pt x="1607186" y="442384"/>
                  </a:lnTo>
                  <a:lnTo>
                    <a:pt x="1618616" y="451602"/>
                  </a:lnTo>
                  <a:lnTo>
                    <a:pt x="1629728" y="461139"/>
                  </a:lnTo>
                  <a:lnTo>
                    <a:pt x="1640206" y="471629"/>
                  </a:lnTo>
                  <a:lnTo>
                    <a:pt x="1650366" y="483073"/>
                  </a:lnTo>
                  <a:lnTo>
                    <a:pt x="1659891" y="494199"/>
                  </a:lnTo>
                  <a:lnTo>
                    <a:pt x="1668463" y="506278"/>
                  </a:lnTo>
                  <a:lnTo>
                    <a:pt x="1672591" y="512318"/>
                  </a:lnTo>
                  <a:lnTo>
                    <a:pt x="1676401" y="518676"/>
                  </a:lnTo>
                  <a:lnTo>
                    <a:pt x="1680211" y="525033"/>
                  </a:lnTo>
                  <a:lnTo>
                    <a:pt x="1683703" y="531391"/>
                  </a:lnTo>
                  <a:lnTo>
                    <a:pt x="1690371" y="544424"/>
                  </a:lnTo>
                  <a:lnTo>
                    <a:pt x="1696403" y="558093"/>
                  </a:lnTo>
                  <a:lnTo>
                    <a:pt x="1701801" y="572398"/>
                  </a:lnTo>
                  <a:lnTo>
                    <a:pt x="1706563" y="586703"/>
                  </a:lnTo>
                  <a:lnTo>
                    <a:pt x="1710056" y="601325"/>
                  </a:lnTo>
                  <a:lnTo>
                    <a:pt x="1713548" y="616266"/>
                  </a:lnTo>
                  <a:lnTo>
                    <a:pt x="1715771" y="631842"/>
                  </a:lnTo>
                  <a:lnTo>
                    <a:pt x="1717993" y="647736"/>
                  </a:lnTo>
                  <a:lnTo>
                    <a:pt x="1718946" y="663948"/>
                  </a:lnTo>
                  <a:lnTo>
                    <a:pt x="1719263" y="680478"/>
                  </a:lnTo>
                  <a:lnTo>
                    <a:pt x="1718946" y="697644"/>
                  </a:lnTo>
                  <a:lnTo>
                    <a:pt x="1718311" y="712584"/>
                  </a:lnTo>
                  <a:lnTo>
                    <a:pt x="1717041" y="727207"/>
                  </a:lnTo>
                  <a:lnTo>
                    <a:pt x="1716088" y="740876"/>
                  </a:lnTo>
                  <a:lnTo>
                    <a:pt x="1714501" y="753909"/>
                  </a:lnTo>
                  <a:lnTo>
                    <a:pt x="1712913" y="766624"/>
                  </a:lnTo>
                  <a:lnTo>
                    <a:pt x="1711326" y="778704"/>
                  </a:lnTo>
                  <a:lnTo>
                    <a:pt x="1709103" y="790148"/>
                  </a:lnTo>
                  <a:lnTo>
                    <a:pt x="1706881" y="801274"/>
                  </a:lnTo>
                  <a:lnTo>
                    <a:pt x="1704658" y="812082"/>
                  </a:lnTo>
                  <a:lnTo>
                    <a:pt x="1701801" y="821936"/>
                  </a:lnTo>
                  <a:lnTo>
                    <a:pt x="1698943" y="831790"/>
                  </a:lnTo>
                  <a:lnTo>
                    <a:pt x="1696086" y="841009"/>
                  </a:lnTo>
                  <a:lnTo>
                    <a:pt x="1692911" y="849910"/>
                  </a:lnTo>
                  <a:lnTo>
                    <a:pt x="1689736" y="858175"/>
                  </a:lnTo>
                  <a:lnTo>
                    <a:pt x="1686243" y="866122"/>
                  </a:lnTo>
                  <a:lnTo>
                    <a:pt x="1682751" y="874069"/>
                  </a:lnTo>
                  <a:lnTo>
                    <a:pt x="1679258" y="881698"/>
                  </a:lnTo>
                  <a:lnTo>
                    <a:pt x="1675448" y="888691"/>
                  </a:lnTo>
                  <a:lnTo>
                    <a:pt x="1671321" y="895367"/>
                  </a:lnTo>
                  <a:lnTo>
                    <a:pt x="1667828" y="902042"/>
                  </a:lnTo>
                  <a:lnTo>
                    <a:pt x="1659573" y="914440"/>
                  </a:lnTo>
                  <a:lnTo>
                    <a:pt x="1651001" y="925884"/>
                  </a:lnTo>
                  <a:lnTo>
                    <a:pt x="1642428" y="936692"/>
                  </a:lnTo>
                  <a:lnTo>
                    <a:pt x="1633856" y="947182"/>
                  </a:lnTo>
                  <a:lnTo>
                    <a:pt x="1624648" y="957036"/>
                  </a:lnTo>
                  <a:lnTo>
                    <a:pt x="1615758" y="966891"/>
                  </a:lnTo>
                  <a:lnTo>
                    <a:pt x="1602423" y="981831"/>
                  </a:lnTo>
                  <a:lnTo>
                    <a:pt x="1595756" y="989460"/>
                  </a:lnTo>
                  <a:lnTo>
                    <a:pt x="1589406" y="997407"/>
                  </a:lnTo>
                  <a:lnTo>
                    <a:pt x="1583056" y="1005672"/>
                  </a:lnTo>
                  <a:lnTo>
                    <a:pt x="1576706" y="1014255"/>
                  </a:lnTo>
                  <a:lnTo>
                    <a:pt x="1570991" y="1023474"/>
                  </a:lnTo>
                  <a:lnTo>
                    <a:pt x="1564958" y="1033010"/>
                  </a:lnTo>
                  <a:lnTo>
                    <a:pt x="1559561" y="1043818"/>
                  </a:lnTo>
                  <a:lnTo>
                    <a:pt x="1554163" y="1054626"/>
                  </a:lnTo>
                  <a:lnTo>
                    <a:pt x="1549083" y="1067024"/>
                  </a:lnTo>
                  <a:lnTo>
                    <a:pt x="1544638" y="1080057"/>
                  </a:lnTo>
                  <a:lnTo>
                    <a:pt x="1540193" y="1094680"/>
                  </a:lnTo>
                  <a:lnTo>
                    <a:pt x="1536383" y="1110256"/>
                  </a:lnTo>
                  <a:lnTo>
                    <a:pt x="1532891" y="1127104"/>
                  </a:lnTo>
                  <a:lnTo>
                    <a:pt x="1529716" y="1144905"/>
                  </a:lnTo>
                  <a:lnTo>
                    <a:pt x="1529716" y="1286999"/>
                  </a:lnTo>
                  <a:lnTo>
                    <a:pt x="1526858" y="1293992"/>
                  </a:lnTo>
                  <a:lnTo>
                    <a:pt x="1525906" y="1296535"/>
                  </a:lnTo>
                  <a:lnTo>
                    <a:pt x="1523366" y="1300986"/>
                  </a:lnTo>
                  <a:lnTo>
                    <a:pt x="1520508" y="1306072"/>
                  </a:lnTo>
                  <a:lnTo>
                    <a:pt x="1516063" y="1312747"/>
                  </a:lnTo>
                  <a:lnTo>
                    <a:pt x="1510348" y="1320694"/>
                  </a:lnTo>
                  <a:lnTo>
                    <a:pt x="1503046" y="1328641"/>
                  </a:lnTo>
                  <a:lnTo>
                    <a:pt x="1499236" y="1333410"/>
                  </a:lnTo>
                  <a:lnTo>
                    <a:pt x="1494473" y="1337542"/>
                  </a:lnTo>
                  <a:lnTo>
                    <a:pt x="1489393" y="1342310"/>
                  </a:lnTo>
                  <a:lnTo>
                    <a:pt x="1483996" y="1346761"/>
                  </a:lnTo>
                  <a:lnTo>
                    <a:pt x="1478281" y="1351211"/>
                  </a:lnTo>
                  <a:lnTo>
                    <a:pt x="1471931" y="1355979"/>
                  </a:lnTo>
                  <a:lnTo>
                    <a:pt x="1465263" y="1360748"/>
                  </a:lnTo>
                  <a:lnTo>
                    <a:pt x="1457961" y="1365516"/>
                  </a:lnTo>
                  <a:lnTo>
                    <a:pt x="1450341" y="1369648"/>
                  </a:lnTo>
                  <a:lnTo>
                    <a:pt x="1442086" y="1374417"/>
                  </a:lnTo>
                  <a:lnTo>
                    <a:pt x="1432878" y="1378867"/>
                  </a:lnTo>
                  <a:lnTo>
                    <a:pt x="1423671" y="1382682"/>
                  </a:lnTo>
                  <a:lnTo>
                    <a:pt x="1413511" y="1386814"/>
                  </a:lnTo>
                  <a:lnTo>
                    <a:pt x="1403351" y="1390311"/>
                  </a:lnTo>
                  <a:lnTo>
                    <a:pt x="1392238" y="1394125"/>
                  </a:lnTo>
                  <a:lnTo>
                    <a:pt x="1380173" y="1397622"/>
                  </a:lnTo>
                  <a:lnTo>
                    <a:pt x="1367791" y="1400483"/>
                  </a:lnTo>
                  <a:lnTo>
                    <a:pt x="1354773" y="1403662"/>
                  </a:lnTo>
                  <a:lnTo>
                    <a:pt x="1341121" y="1405887"/>
                  </a:lnTo>
                  <a:lnTo>
                    <a:pt x="1326833" y="1407794"/>
                  </a:lnTo>
                  <a:lnTo>
                    <a:pt x="1324611" y="1408112"/>
                  </a:lnTo>
                  <a:lnTo>
                    <a:pt x="1311276" y="1407794"/>
                  </a:lnTo>
                  <a:lnTo>
                    <a:pt x="1296988" y="1405887"/>
                  </a:lnTo>
                  <a:lnTo>
                    <a:pt x="1283336" y="1403662"/>
                  </a:lnTo>
                  <a:lnTo>
                    <a:pt x="1270318" y="1400483"/>
                  </a:lnTo>
                  <a:lnTo>
                    <a:pt x="1257936" y="1397622"/>
                  </a:lnTo>
                  <a:lnTo>
                    <a:pt x="1246188" y="1394125"/>
                  </a:lnTo>
                  <a:lnTo>
                    <a:pt x="1235076" y="1390311"/>
                  </a:lnTo>
                  <a:lnTo>
                    <a:pt x="1224598" y="1386814"/>
                  </a:lnTo>
                  <a:lnTo>
                    <a:pt x="1214438" y="1382682"/>
                  </a:lnTo>
                  <a:lnTo>
                    <a:pt x="1205231" y="1378867"/>
                  </a:lnTo>
                  <a:lnTo>
                    <a:pt x="1196658" y="1374417"/>
                  </a:lnTo>
                  <a:lnTo>
                    <a:pt x="1192940" y="1372348"/>
                  </a:lnTo>
                  <a:lnTo>
                    <a:pt x="1177471" y="1376937"/>
                  </a:lnTo>
                  <a:lnTo>
                    <a:pt x="1156831" y="1382967"/>
                  </a:lnTo>
                  <a:lnTo>
                    <a:pt x="1135872" y="1388679"/>
                  </a:lnTo>
                  <a:lnTo>
                    <a:pt x="1094591" y="1399787"/>
                  </a:lnTo>
                  <a:lnTo>
                    <a:pt x="1054580" y="1409625"/>
                  </a:lnTo>
                  <a:lnTo>
                    <a:pt x="1017744" y="1419462"/>
                  </a:lnTo>
                  <a:lnTo>
                    <a:pt x="985672" y="1428031"/>
                  </a:lnTo>
                  <a:lnTo>
                    <a:pt x="971700" y="1432157"/>
                  </a:lnTo>
                  <a:lnTo>
                    <a:pt x="959633" y="1436282"/>
                  </a:lnTo>
                  <a:lnTo>
                    <a:pt x="949471" y="1439773"/>
                  </a:lnTo>
                  <a:lnTo>
                    <a:pt x="941215" y="1443581"/>
                  </a:lnTo>
                  <a:lnTo>
                    <a:pt x="938357" y="1445168"/>
                  </a:lnTo>
                  <a:lnTo>
                    <a:pt x="935499" y="1446755"/>
                  </a:lnTo>
                  <a:lnTo>
                    <a:pt x="933594" y="1448024"/>
                  </a:lnTo>
                  <a:lnTo>
                    <a:pt x="932324" y="1449928"/>
                  </a:lnTo>
                  <a:lnTo>
                    <a:pt x="932006" y="1451198"/>
                  </a:lnTo>
                  <a:lnTo>
                    <a:pt x="932006" y="1452784"/>
                  </a:lnTo>
                  <a:lnTo>
                    <a:pt x="932641" y="1454054"/>
                  </a:lnTo>
                  <a:lnTo>
                    <a:pt x="934229" y="1455641"/>
                  </a:lnTo>
                  <a:lnTo>
                    <a:pt x="938675" y="1457862"/>
                  </a:lnTo>
                  <a:lnTo>
                    <a:pt x="944390" y="1460401"/>
                  </a:lnTo>
                  <a:lnTo>
                    <a:pt x="950741" y="1462940"/>
                  </a:lnTo>
                  <a:lnTo>
                    <a:pt x="958363" y="1465161"/>
                  </a:lnTo>
                  <a:lnTo>
                    <a:pt x="966619" y="1467065"/>
                  </a:lnTo>
                  <a:lnTo>
                    <a:pt x="976145" y="1469604"/>
                  </a:lnTo>
                  <a:lnTo>
                    <a:pt x="985672" y="1471508"/>
                  </a:lnTo>
                  <a:lnTo>
                    <a:pt x="996468" y="1473412"/>
                  </a:lnTo>
                  <a:lnTo>
                    <a:pt x="1019014" y="1477538"/>
                  </a:lnTo>
                  <a:lnTo>
                    <a:pt x="1043783" y="1481029"/>
                  </a:lnTo>
                  <a:lnTo>
                    <a:pt x="1069505" y="1484202"/>
                  </a:lnTo>
                  <a:lnTo>
                    <a:pt x="1095861" y="1486741"/>
                  </a:lnTo>
                  <a:lnTo>
                    <a:pt x="1122218" y="1489597"/>
                  </a:lnTo>
                  <a:lnTo>
                    <a:pt x="1147939" y="1491819"/>
                  </a:lnTo>
                  <a:lnTo>
                    <a:pt x="1172708" y="1493723"/>
                  </a:lnTo>
                  <a:lnTo>
                    <a:pt x="1195889" y="1495309"/>
                  </a:lnTo>
                  <a:lnTo>
                    <a:pt x="1233995" y="1497214"/>
                  </a:lnTo>
                  <a:lnTo>
                    <a:pt x="1247967" y="1497848"/>
                  </a:lnTo>
                  <a:lnTo>
                    <a:pt x="1257811" y="1497848"/>
                  </a:lnTo>
                  <a:lnTo>
                    <a:pt x="1260034" y="1497848"/>
                  </a:lnTo>
                  <a:lnTo>
                    <a:pt x="1262574" y="1497531"/>
                  </a:lnTo>
                  <a:lnTo>
                    <a:pt x="1268925" y="1495944"/>
                  </a:lnTo>
                  <a:lnTo>
                    <a:pt x="1276864" y="1493723"/>
                  </a:lnTo>
                  <a:lnTo>
                    <a:pt x="1286391" y="1490549"/>
                  </a:lnTo>
                  <a:lnTo>
                    <a:pt x="1297187" y="1486106"/>
                  </a:lnTo>
                  <a:lnTo>
                    <a:pt x="1309254" y="1481663"/>
                  </a:lnTo>
                  <a:lnTo>
                    <a:pt x="1337516" y="1470239"/>
                  </a:lnTo>
                  <a:lnTo>
                    <a:pt x="1369588" y="1456593"/>
                  </a:lnTo>
                  <a:lnTo>
                    <a:pt x="1404836" y="1440725"/>
                  </a:lnTo>
                  <a:lnTo>
                    <a:pt x="1483271" y="1406768"/>
                  </a:lnTo>
                  <a:lnTo>
                    <a:pt x="1524870" y="1388679"/>
                  </a:lnTo>
                  <a:lnTo>
                    <a:pt x="1566786" y="1370908"/>
                  </a:lnTo>
                  <a:lnTo>
                    <a:pt x="1608703" y="1354088"/>
                  </a:lnTo>
                  <a:lnTo>
                    <a:pt x="1629343" y="1346154"/>
                  </a:lnTo>
                  <a:lnTo>
                    <a:pt x="1649666" y="1337903"/>
                  </a:lnTo>
                  <a:lnTo>
                    <a:pt x="1669672" y="1330604"/>
                  </a:lnTo>
                  <a:lnTo>
                    <a:pt x="1689043" y="1323622"/>
                  </a:lnTo>
                  <a:lnTo>
                    <a:pt x="1708095" y="1317275"/>
                  </a:lnTo>
                  <a:lnTo>
                    <a:pt x="1726513" y="1311246"/>
                  </a:lnTo>
                  <a:lnTo>
                    <a:pt x="1743978" y="1305851"/>
                  </a:lnTo>
                  <a:lnTo>
                    <a:pt x="1760491" y="1301725"/>
                  </a:lnTo>
                  <a:lnTo>
                    <a:pt x="1776368" y="1297599"/>
                  </a:lnTo>
                  <a:lnTo>
                    <a:pt x="1790976" y="1294743"/>
                  </a:lnTo>
                  <a:lnTo>
                    <a:pt x="1804630" y="1292204"/>
                  </a:lnTo>
                  <a:lnTo>
                    <a:pt x="1817650" y="1290618"/>
                  </a:lnTo>
                  <a:lnTo>
                    <a:pt x="1829717" y="1289031"/>
                  </a:lnTo>
                  <a:lnTo>
                    <a:pt x="1840831" y="1288396"/>
                  </a:lnTo>
                  <a:lnTo>
                    <a:pt x="1851310" y="1287762"/>
                  </a:lnTo>
                  <a:lnTo>
                    <a:pt x="1860836" y="1287127"/>
                  </a:lnTo>
                  <a:lnTo>
                    <a:pt x="1869728" y="1287762"/>
                  </a:lnTo>
                  <a:lnTo>
                    <a:pt x="1877984" y="1288396"/>
                  </a:lnTo>
                  <a:lnTo>
                    <a:pt x="1885605" y="1289348"/>
                  </a:lnTo>
                  <a:lnTo>
                    <a:pt x="1892274" y="1290618"/>
                  </a:lnTo>
                  <a:lnTo>
                    <a:pt x="1898307" y="1292204"/>
                  </a:lnTo>
                  <a:lnTo>
                    <a:pt x="1904023" y="1294426"/>
                  </a:lnTo>
                  <a:lnTo>
                    <a:pt x="1908469" y="1296647"/>
                  </a:lnTo>
                  <a:lnTo>
                    <a:pt x="1912914" y="1298869"/>
                  </a:lnTo>
                  <a:lnTo>
                    <a:pt x="1916725" y="1302042"/>
                  </a:lnTo>
                  <a:lnTo>
                    <a:pt x="1919901" y="1304899"/>
                  </a:lnTo>
                  <a:lnTo>
                    <a:pt x="1922441" y="1308389"/>
                  </a:lnTo>
                  <a:lnTo>
                    <a:pt x="1924664" y="1311880"/>
                  </a:lnTo>
                  <a:lnTo>
                    <a:pt x="1926252" y="1315688"/>
                  </a:lnTo>
                  <a:lnTo>
                    <a:pt x="1927522" y="1319497"/>
                  </a:lnTo>
                  <a:lnTo>
                    <a:pt x="1928157" y="1323622"/>
                  </a:lnTo>
                  <a:lnTo>
                    <a:pt x="1928474" y="1328065"/>
                  </a:lnTo>
                  <a:lnTo>
                    <a:pt x="1928474" y="1332825"/>
                  </a:lnTo>
                  <a:lnTo>
                    <a:pt x="1928157" y="1336951"/>
                  </a:lnTo>
                  <a:lnTo>
                    <a:pt x="1927522" y="1342029"/>
                  </a:lnTo>
                  <a:lnTo>
                    <a:pt x="1926252" y="1346789"/>
                  </a:lnTo>
                  <a:lnTo>
                    <a:pt x="1924981" y="1351549"/>
                  </a:lnTo>
                  <a:lnTo>
                    <a:pt x="1923711" y="1356627"/>
                  </a:lnTo>
                  <a:lnTo>
                    <a:pt x="1921488" y="1361704"/>
                  </a:lnTo>
                  <a:lnTo>
                    <a:pt x="1919583" y="1366782"/>
                  </a:lnTo>
                  <a:lnTo>
                    <a:pt x="1917728" y="1370490"/>
                  </a:lnTo>
                  <a:lnTo>
                    <a:pt x="1673225" y="1539875"/>
                  </a:lnTo>
                  <a:lnTo>
                    <a:pt x="1839536" y="1455101"/>
                  </a:lnTo>
                  <a:lnTo>
                    <a:pt x="1835829" y="1457509"/>
                  </a:lnTo>
                  <a:lnTo>
                    <a:pt x="1835750" y="1457545"/>
                  </a:lnTo>
                  <a:lnTo>
                    <a:pt x="1831940" y="1459449"/>
                  </a:lnTo>
                  <a:lnTo>
                    <a:pt x="1834797" y="1458179"/>
                  </a:lnTo>
                  <a:lnTo>
                    <a:pt x="1835829" y="1457509"/>
                  </a:lnTo>
                  <a:lnTo>
                    <a:pt x="1846229" y="1452784"/>
                  </a:lnTo>
                  <a:lnTo>
                    <a:pt x="1861789" y="1446437"/>
                  </a:lnTo>
                  <a:lnTo>
                    <a:pt x="1871633" y="1442629"/>
                  </a:lnTo>
                  <a:lnTo>
                    <a:pt x="1882112" y="1438821"/>
                  </a:lnTo>
                  <a:lnTo>
                    <a:pt x="1893226" y="1435013"/>
                  </a:lnTo>
                  <a:lnTo>
                    <a:pt x="1905293" y="1431204"/>
                  </a:lnTo>
                  <a:lnTo>
                    <a:pt x="1917995" y="1427714"/>
                  </a:lnTo>
                  <a:lnTo>
                    <a:pt x="1930697" y="1424857"/>
                  </a:lnTo>
                  <a:lnTo>
                    <a:pt x="1944034" y="1422001"/>
                  </a:lnTo>
                  <a:lnTo>
                    <a:pt x="1957054" y="1420097"/>
                  </a:lnTo>
                  <a:lnTo>
                    <a:pt x="1970391" y="1418828"/>
                  </a:lnTo>
                  <a:lnTo>
                    <a:pt x="1977059" y="1418510"/>
                  </a:lnTo>
                  <a:lnTo>
                    <a:pt x="1983410" y="1418193"/>
                  </a:lnTo>
                  <a:lnTo>
                    <a:pt x="1989761" y="1418510"/>
                  </a:lnTo>
                  <a:lnTo>
                    <a:pt x="1995795" y="1418828"/>
                  </a:lnTo>
                  <a:lnTo>
                    <a:pt x="2001828" y="1419780"/>
                  </a:lnTo>
                  <a:lnTo>
                    <a:pt x="2007862" y="1420732"/>
                  </a:lnTo>
                  <a:lnTo>
                    <a:pt x="2013577" y="1421684"/>
                  </a:lnTo>
                  <a:lnTo>
                    <a:pt x="2018658" y="1423588"/>
                  </a:lnTo>
                  <a:lnTo>
                    <a:pt x="2023739" y="1425175"/>
                  </a:lnTo>
                  <a:lnTo>
                    <a:pt x="2028820" y="1427079"/>
                  </a:lnTo>
                  <a:lnTo>
                    <a:pt x="2033265" y="1429618"/>
                  </a:lnTo>
                  <a:lnTo>
                    <a:pt x="2037394" y="1431839"/>
                  </a:lnTo>
                  <a:lnTo>
                    <a:pt x="2041839" y="1434378"/>
                  </a:lnTo>
                  <a:lnTo>
                    <a:pt x="2045650" y="1437234"/>
                  </a:lnTo>
                  <a:lnTo>
                    <a:pt x="2048825" y="1439773"/>
                  </a:lnTo>
                  <a:lnTo>
                    <a:pt x="2052001" y="1442946"/>
                  </a:lnTo>
                  <a:lnTo>
                    <a:pt x="2054859" y="1445803"/>
                  </a:lnTo>
                  <a:lnTo>
                    <a:pt x="2057082" y="1449294"/>
                  </a:lnTo>
                  <a:lnTo>
                    <a:pt x="2059305" y="1452467"/>
                  </a:lnTo>
                  <a:lnTo>
                    <a:pt x="2060892" y="1455958"/>
                  </a:lnTo>
                  <a:lnTo>
                    <a:pt x="2062162" y="1459131"/>
                  </a:lnTo>
                  <a:lnTo>
                    <a:pt x="2063115" y="1462622"/>
                  </a:lnTo>
                  <a:lnTo>
                    <a:pt x="2063433" y="1465796"/>
                  </a:lnTo>
                  <a:lnTo>
                    <a:pt x="2063750" y="1469287"/>
                  </a:lnTo>
                  <a:lnTo>
                    <a:pt x="2063433" y="1472778"/>
                  </a:lnTo>
                  <a:lnTo>
                    <a:pt x="2062480" y="1476268"/>
                  </a:lnTo>
                  <a:lnTo>
                    <a:pt x="2061210" y="1479442"/>
                  </a:lnTo>
                  <a:lnTo>
                    <a:pt x="2059622" y="1482933"/>
                  </a:lnTo>
                  <a:lnTo>
                    <a:pt x="2057082" y="1485789"/>
                  </a:lnTo>
                  <a:lnTo>
                    <a:pt x="2054541" y="1489280"/>
                  </a:lnTo>
                  <a:lnTo>
                    <a:pt x="2051048" y="1492136"/>
                  </a:lnTo>
                  <a:lnTo>
                    <a:pt x="2047555" y="1495309"/>
                  </a:lnTo>
                  <a:lnTo>
                    <a:pt x="2043110" y="1497848"/>
                  </a:lnTo>
                  <a:lnTo>
                    <a:pt x="2038029" y="1500704"/>
                  </a:lnTo>
                  <a:lnTo>
                    <a:pt x="2017071" y="1511494"/>
                  </a:lnTo>
                  <a:lnTo>
                    <a:pt x="1995795" y="1522919"/>
                  </a:lnTo>
                  <a:lnTo>
                    <a:pt x="1975154" y="1534344"/>
                  </a:lnTo>
                  <a:lnTo>
                    <a:pt x="1956101" y="1545451"/>
                  </a:lnTo>
                  <a:lnTo>
                    <a:pt x="1926252" y="1562271"/>
                  </a:lnTo>
                  <a:lnTo>
                    <a:pt x="1914502" y="1569252"/>
                  </a:lnTo>
                  <a:lnTo>
                    <a:pt x="1983410" y="1527997"/>
                  </a:lnTo>
                  <a:lnTo>
                    <a:pt x="1511215" y="1778704"/>
                  </a:lnTo>
                  <a:lnTo>
                    <a:pt x="1498196" y="1785369"/>
                  </a:lnTo>
                  <a:lnTo>
                    <a:pt x="1482953" y="1792985"/>
                  </a:lnTo>
                  <a:lnTo>
                    <a:pt x="1462948" y="1802823"/>
                  </a:lnTo>
                  <a:lnTo>
                    <a:pt x="1438814" y="1814248"/>
                  </a:lnTo>
                  <a:lnTo>
                    <a:pt x="1410870" y="1827259"/>
                  </a:lnTo>
                  <a:lnTo>
                    <a:pt x="1380385" y="1841223"/>
                  </a:lnTo>
                  <a:lnTo>
                    <a:pt x="1347678" y="1855186"/>
                  </a:lnTo>
                  <a:lnTo>
                    <a:pt x="1313382" y="1869150"/>
                  </a:lnTo>
                  <a:lnTo>
                    <a:pt x="1295917" y="1876131"/>
                  </a:lnTo>
                  <a:lnTo>
                    <a:pt x="1278769" y="1882796"/>
                  </a:lnTo>
                  <a:lnTo>
                    <a:pt x="1260987" y="1889143"/>
                  </a:lnTo>
                  <a:lnTo>
                    <a:pt x="1243204" y="1895172"/>
                  </a:lnTo>
                  <a:lnTo>
                    <a:pt x="1225739" y="1900885"/>
                  </a:lnTo>
                  <a:lnTo>
                    <a:pt x="1208909" y="1905962"/>
                  </a:lnTo>
                  <a:lnTo>
                    <a:pt x="1191761" y="1910723"/>
                  </a:lnTo>
                  <a:lnTo>
                    <a:pt x="1175248" y="1914848"/>
                  </a:lnTo>
                  <a:lnTo>
                    <a:pt x="1159371" y="1918656"/>
                  </a:lnTo>
                  <a:lnTo>
                    <a:pt x="1144129" y="1921513"/>
                  </a:lnTo>
                  <a:lnTo>
                    <a:pt x="1129204" y="1923417"/>
                  </a:lnTo>
                  <a:lnTo>
                    <a:pt x="1115232" y="1925004"/>
                  </a:lnTo>
                  <a:lnTo>
                    <a:pt x="1108563" y="1925321"/>
                  </a:lnTo>
                  <a:lnTo>
                    <a:pt x="1102212" y="1925638"/>
                  </a:lnTo>
                  <a:lnTo>
                    <a:pt x="1095861" y="1925638"/>
                  </a:lnTo>
                  <a:lnTo>
                    <a:pt x="1089828" y="1925321"/>
                  </a:lnTo>
                  <a:lnTo>
                    <a:pt x="1076808" y="1924051"/>
                  </a:lnTo>
                  <a:lnTo>
                    <a:pt x="1061884" y="1922465"/>
                  </a:lnTo>
                  <a:lnTo>
                    <a:pt x="1025683" y="1918656"/>
                  </a:lnTo>
                  <a:lnTo>
                    <a:pt x="983131" y="1912944"/>
                  </a:lnTo>
                  <a:lnTo>
                    <a:pt x="934546" y="1906280"/>
                  </a:lnTo>
                  <a:lnTo>
                    <a:pt x="824992" y="1890412"/>
                  </a:lnTo>
                  <a:lnTo>
                    <a:pt x="707181" y="1872958"/>
                  </a:lnTo>
                  <a:lnTo>
                    <a:pt x="589688" y="1856138"/>
                  </a:lnTo>
                  <a:lnTo>
                    <a:pt x="534117" y="1848522"/>
                  </a:lnTo>
                  <a:lnTo>
                    <a:pt x="482357" y="1841540"/>
                  </a:lnTo>
                  <a:lnTo>
                    <a:pt x="435677" y="1835828"/>
                  </a:lnTo>
                  <a:lnTo>
                    <a:pt x="394713" y="1831385"/>
                  </a:lnTo>
                  <a:lnTo>
                    <a:pt x="376613" y="1829798"/>
                  </a:lnTo>
                  <a:lnTo>
                    <a:pt x="361053" y="1828529"/>
                  </a:lnTo>
                  <a:lnTo>
                    <a:pt x="347399" y="1827577"/>
                  </a:lnTo>
                  <a:lnTo>
                    <a:pt x="335967" y="1827259"/>
                  </a:lnTo>
                  <a:lnTo>
                    <a:pt x="314056" y="1827577"/>
                  </a:lnTo>
                  <a:lnTo>
                    <a:pt x="289922" y="1827894"/>
                  </a:lnTo>
                  <a:lnTo>
                    <a:pt x="237209" y="1829481"/>
                  </a:lnTo>
                  <a:lnTo>
                    <a:pt x="181321" y="1831385"/>
                  </a:lnTo>
                  <a:lnTo>
                    <a:pt x="126702" y="1833606"/>
                  </a:lnTo>
                  <a:lnTo>
                    <a:pt x="37153" y="1837732"/>
                  </a:lnTo>
                  <a:lnTo>
                    <a:pt x="0" y="1839636"/>
                  </a:lnTo>
                  <a:lnTo>
                    <a:pt x="19053" y="1500704"/>
                  </a:lnTo>
                  <a:lnTo>
                    <a:pt x="28580" y="1501657"/>
                  </a:lnTo>
                  <a:lnTo>
                    <a:pt x="54301" y="1503878"/>
                  </a:lnTo>
                  <a:lnTo>
                    <a:pt x="72084" y="1505147"/>
                  </a:lnTo>
                  <a:lnTo>
                    <a:pt x="92089" y="1506099"/>
                  </a:lnTo>
                  <a:lnTo>
                    <a:pt x="114318" y="1507369"/>
                  </a:lnTo>
                  <a:lnTo>
                    <a:pt x="137499" y="1507686"/>
                  </a:lnTo>
                  <a:lnTo>
                    <a:pt x="161632" y="1507369"/>
                  </a:lnTo>
                  <a:lnTo>
                    <a:pt x="173699" y="1506734"/>
                  </a:lnTo>
                  <a:lnTo>
                    <a:pt x="186084" y="1505782"/>
                  </a:lnTo>
                  <a:lnTo>
                    <a:pt x="198151" y="1504830"/>
                  </a:lnTo>
                  <a:lnTo>
                    <a:pt x="210217" y="1503878"/>
                  </a:lnTo>
                  <a:lnTo>
                    <a:pt x="221649" y="1502291"/>
                  </a:lnTo>
                  <a:lnTo>
                    <a:pt x="233399" y="1500704"/>
                  </a:lnTo>
                  <a:lnTo>
                    <a:pt x="244513" y="1498483"/>
                  </a:lnTo>
                  <a:lnTo>
                    <a:pt x="255627" y="1496262"/>
                  </a:lnTo>
                  <a:lnTo>
                    <a:pt x="265471" y="1493088"/>
                  </a:lnTo>
                  <a:lnTo>
                    <a:pt x="275315" y="1490232"/>
                  </a:lnTo>
                  <a:lnTo>
                    <a:pt x="284524" y="1486424"/>
                  </a:lnTo>
                  <a:lnTo>
                    <a:pt x="292780" y="1482615"/>
                  </a:lnTo>
                  <a:lnTo>
                    <a:pt x="300719" y="1478172"/>
                  </a:lnTo>
                  <a:lnTo>
                    <a:pt x="304212" y="1475634"/>
                  </a:lnTo>
                  <a:lnTo>
                    <a:pt x="307705" y="1473095"/>
                  </a:lnTo>
                  <a:lnTo>
                    <a:pt x="321677" y="1462622"/>
                  </a:lnTo>
                  <a:lnTo>
                    <a:pt x="337872" y="1450880"/>
                  </a:lnTo>
                  <a:lnTo>
                    <a:pt x="355972" y="1438821"/>
                  </a:lnTo>
                  <a:lnTo>
                    <a:pt x="375978" y="1426127"/>
                  </a:lnTo>
                  <a:lnTo>
                    <a:pt x="396936" y="1413433"/>
                  </a:lnTo>
                  <a:lnTo>
                    <a:pt x="418847" y="1400421"/>
                  </a:lnTo>
                  <a:lnTo>
                    <a:pt x="441075" y="1387727"/>
                  </a:lnTo>
                  <a:lnTo>
                    <a:pt x="463621" y="1375351"/>
                  </a:lnTo>
                  <a:lnTo>
                    <a:pt x="485850" y="1363291"/>
                  </a:lnTo>
                  <a:lnTo>
                    <a:pt x="508078" y="1352184"/>
                  </a:lnTo>
                  <a:lnTo>
                    <a:pt x="529037" y="1341711"/>
                  </a:lnTo>
                  <a:lnTo>
                    <a:pt x="549042" y="1332191"/>
                  </a:lnTo>
                  <a:lnTo>
                    <a:pt x="567142" y="1323940"/>
                  </a:lnTo>
                  <a:lnTo>
                    <a:pt x="583972" y="1317275"/>
                  </a:lnTo>
                  <a:lnTo>
                    <a:pt x="597945" y="1311880"/>
                  </a:lnTo>
                  <a:lnTo>
                    <a:pt x="604296" y="1309976"/>
                  </a:lnTo>
                  <a:lnTo>
                    <a:pt x="609694" y="1308389"/>
                  </a:lnTo>
                  <a:lnTo>
                    <a:pt x="616680" y="1307120"/>
                  </a:lnTo>
                  <a:lnTo>
                    <a:pt x="626524" y="1304899"/>
                  </a:lnTo>
                  <a:lnTo>
                    <a:pt x="655103" y="1299821"/>
                  </a:lnTo>
                  <a:lnTo>
                    <a:pt x="693844" y="1293474"/>
                  </a:lnTo>
                  <a:lnTo>
                    <a:pt x="740842" y="1286492"/>
                  </a:lnTo>
                  <a:lnTo>
                    <a:pt x="794507" y="1279193"/>
                  </a:lnTo>
                  <a:lnTo>
                    <a:pt x="853254" y="1271894"/>
                  </a:lnTo>
                  <a:lnTo>
                    <a:pt x="884056" y="1268403"/>
                  </a:lnTo>
                  <a:lnTo>
                    <a:pt x="915176" y="1264912"/>
                  </a:lnTo>
                  <a:lnTo>
                    <a:pt x="946931" y="1261421"/>
                  </a:lnTo>
                  <a:lnTo>
                    <a:pt x="979003" y="1258565"/>
                  </a:lnTo>
                  <a:lnTo>
                    <a:pt x="1010758" y="1256026"/>
                  </a:lnTo>
                  <a:lnTo>
                    <a:pt x="1042195" y="1253488"/>
                  </a:lnTo>
                  <a:lnTo>
                    <a:pt x="1073633" y="1251583"/>
                  </a:lnTo>
                  <a:lnTo>
                    <a:pt x="1103800" y="1249997"/>
                  </a:lnTo>
                  <a:lnTo>
                    <a:pt x="1108711" y="1249733"/>
                  </a:lnTo>
                  <a:lnTo>
                    <a:pt x="1108711" y="1144905"/>
                  </a:lnTo>
                  <a:lnTo>
                    <a:pt x="1105218" y="1127104"/>
                  </a:lnTo>
                  <a:lnTo>
                    <a:pt x="1102043" y="1110256"/>
                  </a:lnTo>
                  <a:lnTo>
                    <a:pt x="1097916" y="1094680"/>
                  </a:lnTo>
                  <a:lnTo>
                    <a:pt x="1093788" y="1080057"/>
                  </a:lnTo>
                  <a:lnTo>
                    <a:pt x="1089026" y="1067024"/>
                  </a:lnTo>
                  <a:lnTo>
                    <a:pt x="1083946" y="1054626"/>
                  </a:lnTo>
                  <a:lnTo>
                    <a:pt x="1078866" y="1043818"/>
                  </a:lnTo>
                  <a:lnTo>
                    <a:pt x="1073468" y="1033010"/>
                  </a:lnTo>
                  <a:lnTo>
                    <a:pt x="1067753" y="1023474"/>
                  </a:lnTo>
                  <a:lnTo>
                    <a:pt x="1061721" y="1014255"/>
                  </a:lnTo>
                  <a:lnTo>
                    <a:pt x="1055371" y="1005672"/>
                  </a:lnTo>
                  <a:lnTo>
                    <a:pt x="1049021" y="997407"/>
                  </a:lnTo>
                  <a:lnTo>
                    <a:pt x="1042671" y="989460"/>
                  </a:lnTo>
                  <a:lnTo>
                    <a:pt x="1036003" y="981831"/>
                  </a:lnTo>
                  <a:lnTo>
                    <a:pt x="1022668" y="966891"/>
                  </a:lnTo>
                  <a:lnTo>
                    <a:pt x="1013461" y="957036"/>
                  </a:lnTo>
                  <a:lnTo>
                    <a:pt x="1004888" y="947182"/>
                  </a:lnTo>
                  <a:lnTo>
                    <a:pt x="995681" y="936692"/>
                  </a:lnTo>
                  <a:lnTo>
                    <a:pt x="987108" y="925884"/>
                  </a:lnTo>
                  <a:lnTo>
                    <a:pt x="978853" y="914440"/>
                  </a:lnTo>
                  <a:lnTo>
                    <a:pt x="970916" y="902042"/>
                  </a:lnTo>
                  <a:lnTo>
                    <a:pt x="966788" y="895367"/>
                  </a:lnTo>
                  <a:lnTo>
                    <a:pt x="962978" y="888691"/>
                  </a:lnTo>
                  <a:lnTo>
                    <a:pt x="959168" y="881698"/>
                  </a:lnTo>
                  <a:lnTo>
                    <a:pt x="955676" y="874069"/>
                  </a:lnTo>
                  <a:lnTo>
                    <a:pt x="952183" y="866122"/>
                  </a:lnTo>
                  <a:lnTo>
                    <a:pt x="948691" y="858175"/>
                  </a:lnTo>
                  <a:lnTo>
                    <a:pt x="945516" y="849910"/>
                  </a:lnTo>
                  <a:lnTo>
                    <a:pt x="942341" y="841009"/>
                  </a:lnTo>
                  <a:lnTo>
                    <a:pt x="939483" y="831790"/>
                  </a:lnTo>
                  <a:lnTo>
                    <a:pt x="936626" y="821936"/>
                  </a:lnTo>
                  <a:lnTo>
                    <a:pt x="934086" y="812082"/>
                  </a:lnTo>
                  <a:lnTo>
                    <a:pt x="931863" y="801274"/>
                  </a:lnTo>
                  <a:lnTo>
                    <a:pt x="929323" y="790148"/>
                  </a:lnTo>
                  <a:lnTo>
                    <a:pt x="927418" y="778704"/>
                  </a:lnTo>
                  <a:lnTo>
                    <a:pt x="925513" y="766624"/>
                  </a:lnTo>
                  <a:lnTo>
                    <a:pt x="923608" y="753909"/>
                  </a:lnTo>
                  <a:lnTo>
                    <a:pt x="922338" y="740876"/>
                  </a:lnTo>
                  <a:lnTo>
                    <a:pt x="921068" y="727207"/>
                  </a:lnTo>
                  <a:lnTo>
                    <a:pt x="920433" y="712584"/>
                  </a:lnTo>
                  <a:lnTo>
                    <a:pt x="919481" y="697644"/>
                  </a:lnTo>
                  <a:lnTo>
                    <a:pt x="919163" y="680478"/>
                  </a:lnTo>
                  <a:lnTo>
                    <a:pt x="919481" y="663948"/>
                  </a:lnTo>
                  <a:lnTo>
                    <a:pt x="920751" y="647736"/>
                  </a:lnTo>
                  <a:lnTo>
                    <a:pt x="922338" y="631842"/>
                  </a:lnTo>
                  <a:lnTo>
                    <a:pt x="924561" y="616266"/>
                  </a:lnTo>
                  <a:lnTo>
                    <a:pt x="928053" y="601325"/>
                  </a:lnTo>
                  <a:lnTo>
                    <a:pt x="932181" y="586703"/>
                  </a:lnTo>
                  <a:lnTo>
                    <a:pt x="936308" y="572398"/>
                  </a:lnTo>
                  <a:lnTo>
                    <a:pt x="941706" y="558093"/>
                  </a:lnTo>
                  <a:lnTo>
                    <a:pt x="947738" y="544424"/>
                  </a:lnTo>
                  <a:lnTo>
                    <a:pt x="954406" y="531391"/>
                  </a:lnTo>
                  <a:lnTo>
                    <a:pt x="958216" y="525033"/>
                  </a:lnTo>
                  <a:lnTo>
                    <a:pt x="961708" y="518676"/>
                  </a:lnTo>
                  <a:lnTo>
                    <a:pt x="965836" y="512318"/>
                  </a:lnTo>
                  <a:lnTo>
                    <a:pt x="969646" y="506278"/>
                  </a:lnTo>
                  <a:lnTo>
                    <a:pt x="978853" y="494199"/>
                  </a:lnTo>
                  <a:lnTo>
                    <a:pt x="988061" y="483073"/>
                  </a:lnTo>
                  <a:lnTo>
                    <a:pt x="998221" y="471629"/>
                  </a:lnTo>
                  <a:lnTo>
                    <a:pt x="1008698" y="461139"/>
                  </a:lnTo>
                  <a:lnTo>
                    <a:pt x="1019811" y="451602"/>
                  </a:lnTo>
                  <a:lnTo>
                    <a:pt x="1030923" y="442384"/>
                  </a:lnTo>
                  <a:lnTo>
                    <a:pt x="1042671" y="433801"/>
                  </a:lnTo>
                  <a:lnTo>
                    <a:pt x="1054736" y="425854"/>
                  </a:lnTo>
                  <a:lnTo>
                    <a:pt x="1066483" y="418542"/>
                  </a:lnTo>
                  <a:lnTo>
                    <a:pt x="1078866" y="411549"/>
                  </a:lnTo>
                  <a:lnTo>
                    <a:pt x="1091248" y="405191"/>
                  </a:lnTo>
                  <a:lnTo>
                    <a:pt x="1103631" y="399152"/>
                  </a:lnTo>
                  <a:lnTo>
                    <a:pt x="1116331" y="393748"/>
                  </a:lnTo>
                  <a:lnTo>
                    <a:pt x="1128713" y="388661"/>
                  </a:lnTo>
                  <a:lnTo>
                    <a:pt x="1141413" y="383893"/>
                  </a:lnTo>
                  <a:lnTo>
                    <a:pt x="1153796" y="380079"/>
                  </a:lnTo>
                  <a:lnTo>
                    <a:pt x="1166178" y="376264"/>
                  </a:lnTo>
                  <a:lnTo>
                    <a:pt x="1178243" y="373085"/>
                  </a:lnTo>
                  <a:lnTo>
                    <a:pt x="1190308" y="369906"/>
                  </a:lnTo>
                  <a:lnTo>
                    <a:pt x="1201738" y="367363"/>
                  </a:lnTo>
                  <a:lnTo>
                    <a:pt x="1213168" y="364820"/>
                  </a:lnTo>
                  <a:lnTo>
                    <a:pt x="1224281" y="362595"/>
                  </a:lnTo>
                  <a:lnTo>
                    <a:pt x="1235076" y="361006"/>
                  </a:lnTo>
                  <a:lnTo>
                    <a:pt x="1254761" y="358145"/>
                  </a:lnTo>
                  <a:lnTo>
                    <a:pt x="1272223" y="356237"/>
                  </a:lnTo>
                  <a:lnTo>
                    <a:pt x="1287781" y="354966"/>
                  </a:lnTo>
                  <a:lnTo>
                    <a:pt x="1300163" y="354330"/>
                  </a:lnTo>
                  <a:lnTo>
                    <a:pt x="1309371" y="354012"/>
                  </a:lnTo>
                  <a:close/>
                  <a:moveTo>
                    <a:pt x="1815403" y="215900"/>
                  </a:moveTo>
                  <a:lnTo>
                    <a:pt x="1818266" y="216218"/>
                  </a:lnTo>
                  <a:lnTo>
                    <a:pt x="1821764" y="216535"/>
                  </a:lnTo>
                  <a:lnTo>
                    <a:pt x="1824945" y="217170"/>
                  </a:lnTo>
                  <a:lnTo>
                    <a:pt x="1828126" y="218758"/>
                  </a:lnTo>
                  <a:lnTo>
                    <a:pt x="1830989" y="220028"/>
                  </a:lnTo>
                  <a:lnTo>
                    <a:pt x="1834170" y="221615"/>
                  </a:lnTo>
                  <a:lnTo>
                    <a:pt x="1836715" y="223520"/>
                  </a:lnTo>
                  <a:lnTo>
                    <a:pt x="1839577" y="226060"/>
                  </a:lnTo>
                  <a:lnTo>
                    <a:pt x="1841804" y="228600"/>
                  </a:lnTo>
                  <a:lnTo>
                    <a:pt x="1843713" y="231458"/>
                  </a:lnTo>
                  <a:lnTo>
                    <a:pt x="1845621" y="234315"/>
                  </a:lnTo>
                  <a:lnTo>
                    <a:pt x="1847212" y="237490"/>
                  </a:lnTo>
                  <a:lnTo>
                    <a:pt x="1848166" y="240348"/>
                  </a:lnTo>
                  <a:lnTo>
                    <a:pt x="1848802" y="243523"/>
                  </a:lnTo>
                  <a:lnTo>
                    <a:pt x="1849438" y="247015"/>
                  </a:lnTo>
                  <a:lnTo>
                    <a:pt x="1849438" y="250508"/>
                  </a:lnTo>
                  <a:lnTo>
                    <a:pt x="1849438" y="253365"/>
                  </a:lnTo>
                  <a:lnTo>
                    <a:pt x="1848802" y="256858"/>
                  </a:lnTo>
                  <a:lnTo>
                    <a:pt x="1848166" y="260033"/>
                  </a:lnTo>
                  <a:lnTo>
                    <a:pt x="1847212" y="263208"/>
                  </a:lnTo>
                  <a:lnTo>
                    <a:pt x="1845621" y="266065"/>
                  </a:lnTo>
                  <a:lnTo>
                    <a:pt x="1843713" y="268923"/>
                  </a:lnTo>
                  <a:lnTo>
                    <a:pt x="1841804" y="271780"/>
                  </a:lnTo>
                  <a:lnTo>
                    <a:pt x="1839577" y="274320"/>
                  </a:lnTo>
                  <a:lnTo>
                    <a:pt x="1736517" y="377190"/>
                  </a:lnTo>
                  <a:lnTo>
                    <a:pt x="1733654" y="379730"/>
                  </a:lnTo>
                  <a:lnTo>
                    <a:pt x="1731109" y="381635"/>
                  </a:lnTo>
                  <a:lnTo>
                    <a:pt x="1727928" y="383223"/>
                  </a:lnTo>
                  <a:lnTo>
                    <a:pt x="1725065" y="384810"/>
                  </a:lnTo>
                  <a:lnTo>
                    <a:pt x="1721885" y="386080"/>
                  </a:lnTo>
                  <a:lnTo>
                    <a:pt x="1718704" y="386715"/>
                  </a:lnTo>
                  <a:lnTo>
                    <a:pt x="1715205" y="387350"/>
                  </a:lnTo>
                  <a:lnTo>
                    <a:pt x="1712342" y="387350"/>
                  </a:lnTo>
                  <a:lnTo>
                    <a:pt x="1708843" y="387350"/>
                  </a:lnTo>
                  <a:lnTo>
                    <a:pt x="1705662" y="386715"/>
                  </a:lnTo>
                  <a:lnTo>
                    <a:pt x="1702163" y="386080"/>
                  </a:lnTo>
                  <a:lnTo>
                    <a:pt x="1699300" y="384810"/>
                  </a:lnTo>
                  <a:lnTo>
                    <a:pt x="1696119" y="383223"/>
                  </a:lnTo>
                  <a:lnTo>
                    <a:pt x="1693257" y="381635"/>
                  </a:lnTo>
                  <a:lnTo>
                    <a:pt x="1690394" y="379730"/>
                  </a:lnTo>
                  <a:lnTo>
                    <a:pt x="1687849" y="377190"/>
                  </a:lnTo>
                  <a:lnTo>
                    <a:pt x="1685622" y="374650"/>
                  </a:lnTo>
                  <a:lnTo>
                    <a:pt x="1683396" y="371793"/>
                  </a:lnTo>
                  <a:lnTo>
                    <a:pt x="1681805" y="368935"/>
                  </a:lnTo>
                  <a:lnTo>
                    <a:pt x="1680533" y="365760"/>
                  </a:lnTo>
                  <a:lnTo>
                    <a:pt x="1679261" y="362903"/>
                  </a:lnTo>
                  <a:lnTo>
                    <a:pt x="1678624" y="359410"/>
                  </a:lnTo>
                  <a:lnTo>
                    <a:pt x="1678306" y="356235"/>
                  </a:lnTo>
                  <a:lnTo>
                    <a:pt x="1677988" y="353378"/>
                  </a:lnTo>
                  <a:lnTo>
                    <a:pt x="1678306" y="349885"/>
                  </a:lnTo>
                  <a:lnTo>
                    <a:pt x="1678624" y="346393"/>
                  </a:lnTo>
                  <a:lnTo>
                    <a:pt x="1679261" y="343218"/>
                  </a:lnTo>
                  <a:lnTo>
                    <a:pt x="1680533" y="340043"/>
                  </a:lnTo>
                  <a:lnTo>
                    <a:pt x="1681805" y="337185"/>
                  </a:lnTo>
                  <a:lnTo>
                    <a:pt x="1683396" y="334328"/>
                  </a:lnTo>
                  <a:lnTo>
                    <a:pt x="1685622" y="331470"/>
                  </a:lnTo>
                  <a:lnTo>
                    <a:pt x="1687849" y="328930"/>
                  </a:lnTo>
                  <a:lnTo>
                    <a:pt x="1790910" y="226060"/>
                  </a:lnTo>
                  <a:lnTo>
                    <a:pt x="1793455" y="223520"/>
                  </a:lnTo>
                  <a:lnTo>
                    <a:pt x="1796317" y="221615"/>
                  </a:lnTo>
                  <a:lnTo>
                    <a:pt x="1799180" y="220028"/>
                  </a:lnTo>
                  <a:lnTo>
                    <a:pt x="1802361" y="218758"/>
                  </a:lnTo>
                  <a:lnTo>
                    <a:pt x="1805224" y="217170"/>
                  </a:lnTo>
                  <a:lnTo>
                    <a:pt x="1808723" y="216535"/>
                  </a:lnTo>
                  <a:lnTo>
                    <a:pt x="1811904" y="216218"/>
                  </a:lnTo>
                  <a:lnTo>
                    <a:pt x="1815403" y="215900"/>
                  </a:lnTo>
                  <a:close/>
                  <a:moveTo>
                    <a:pt x="851599" y="215900"/>
                  </a:moveTo>
                  <a:lnTo>
                    <a:pt x="855065" y="216218"/>
                  </a:lnTo>
                  <a:lnTo>
                    <a:pt x="857902" y="216535"/>
                  </a:lnTo>
                  <a:lnTo>
                    <a:pt x="861368" y="217170"/>
                  </a:lnTo>
                  <a:lnTo>
                    <a:pt x="864205" y="218758"/>
                  </a:lnTo>
                  <a:lnTo>
                    <a:pt x="867356" y="220028"/>
                  </a:lnTo>
                  <a:lnTo>
                    <a:pt x="870192" y="221615"/>
                  </a:lnTo>
                  <a:lnTo>
                    <a:pt x="872713" y="223520"/>
                  </a:lnTo>
                  <a:lnTo>
                    <a:pt x="875550" y="226060"/>
                  </a:lnTo>
                  <a:lnTo>
                    <a:pt x="977657" y="328930"/>
                  </a:lnTo>
                  <a:lnTo>
                    <a:pt x="979863" y="331470"/>
                  </a:lnTo>
                  <a:lnTo>
                    <a:pt x="981754" y="334328"/>
                  </a:lnTo>
                  <a:lnTo>
                    <a:pt x="983960" y="337185"/>
                  </a:lnTo>
                  <a:lnTo>
                    <a:pt x="985220" y="340043"/>
                  </a:lnTo>
                  <a:lnTo>
                    <a:pt x="986166" y="343218"/>
                  </a:lnTo>
                  <a:lnTo>
                    <a:pt x="986796" y="346393"/>
                  </a:lnTo>
                  <a:lnTo>
                    <a:pt x="987426" y="349885"/>
                  </a:lnTo>
                  <a:lnTo>
                    <a:pt x="987426" y="353378"/>
                  </a:lnTo>
                  <a:lnTo>
                    <a:pt x="987426" y="356235"/>
                  </a:lnTo>
                  <a:lnTo>
                    <a:pt x="986796" y="359410"/>
                  </a:lnTo>
                  <a:lnTo>
                    <a:pt x="986166" y="362903"/>
                  </a:lnTo>
                  <a:lnTo>
                    <a:pt x="985220" y="365760"/>
                  </a:lnTo>
                  <a:lnTo>
                    <a:pt x="983960" y="368935"/>
                  </a:lnTo>
                  <a:lnTo>
                    <a:pt x="981754" y="371793"/>
                  </a:lnTo>
                  <a:lnTo>
                    <a:pt x="979863" y="374650"/>
                  </a:lnTo>
                  <a:lnTo>
                    <a:pt x="977657" y="377190"/>
                  </a:lnTo>
                  <a:lnTo>
                    <a:pt x="975135" y="379730"/>
                  </a:lnTo>
                  <a:lnTo>
                    <a:pt x="972299" y="381635"/>
                  </a:lnTo>
                  <a:lnTo>
                    <a:pt x="969778" y="383223"/>
                  </a:lnTo>
                  <a:lnTo>
                    <a:pt x="966627" y="384810"/>
                  </a:lnTo>
                  <a:lnTo>
                    <a:pt x="963475" y="386080"/>
                  </a:lnTo>
                  <a:lnTo>
                    <a:pt x="960324" y="386715"/>
                  </a:lnTo>
                  <a:lnTo>
                    <a:pt x="957172" y="387350"/>
                  </a:lnTo>
                  <a:lnTo>
                    <a:pt x="953706" y="387350"/>
                  </a:lnTo>
                  <a:lnTo>
                    <a:pt x="950554" y="387350"/>
                  </a:lnTo>
                  <a:lnTo>
                    <a:pt x="947088" y="386715"/>
                  </a:lnTo>
                  <a:lnTo>
                    <a:pt x="944251" y="386080"/>
                  </a:lnTo>
                  <a:lnTo>
                    <a:pt x="940785" y="384810"/>
                  </a:lnTo>
                  <a:lnTo>
                    <a:pt x="937948" y="383223"/>
                  </a:lnTo>
                  <a:lnTo>
                    <a:pt x="935112" y="381635"/>
                  </a:lnTo>
                  <a:lnTo>
                    <a:pt x="932276" y="379730"/>
                  </a:lnTo>
                  <a:lnTo>
                    <a:pt x="929440" y="377190"/>
                  </a:lnTo>
                  <a:lnTo>
                    <a:pt x="827333" y="274320"/>
                  </a:lnTo>
                  <a:lnTo>
                    <a:pt x="825127" y="271780"/>
                  </a:lnTo>
                  <a:lnTo>
                    <a:pt x="823236" y="268923"/>
                  </a:lnTo>
                  <a:lnTo>
                    <a:pt x="821345" y="266065"/>
                  </a:lnTo>
                  <a:lnTo>
                    <a:pt x="820084" y="263208"/>
                  </a:lnTo>
                  <a:lnTo>
                    <a:pt x="819139" y="260033"/>
                  </a:lnTo>
                  <a:lnTo>
                    <a:pt x="818193" y="256858"/>
                  </a:lnTo>
                  <a:lnTo>
                    <a:pt x="817878" y="253365"/>
                  </a:lnTo>
                  <a:lnTo>
                    <a:pt x="817563" y="250508"/>
                  </a:lnTo>
                  <a:lnTo>
                    <a:pt x="817878" y="247015"/>
                  </a:lnTo>
                  <a:lnTo>
                    <a:pt x="818193" y="243523"/>
                  </a:lnTo>
                  <a:lnTo>
                    <a:pt x="819139" y="240348"/>
                  </a:lnTo>
                  <a:lnTo>
                    <a:pt x="820084" y="237490"/>
                  </a:lnTo>
                  <a:lnTo>
                    <a:pt x="821345" y="234315"/>
                  </a:lnTo>
                  <a:lnTo>
                    <a:pt x="823236" y="231458"/>
                  </a:lnTo>
                  <a:lnTo>
                    <a:pt x="825127" y="228600"/>
                  </a:lnTo>
                  <a:lnTo>
                    <a:pt x="827333" y="226060"/>
                  </a:lnTo>
                  <a:lnTo>
                    <a:pt x="830169" y="223520"/>
                  </a:lnTo>
                  <a:lnTo>
                    <a:pt x="832690" y="221615"/>
                  </a:lnTo>
                  <a:lnTo>
                    <a:pt x="835842" y="220028"/>
                  </a:lnTo>
                  <a:lnTo>
                    <a:pt x="838678" y="218758"/>
                  </a:lnTo>
                  <a:lnTo>
                    <a:pt x="842144" y="217170"/>
                  </a:lnTo>
                  <a:lnTo>
                    <a:pt x="844981" y="216535"/>
                  </a:lnTo>
                  <a:lnTo>
                    <a:pt x="848447" y="216218"/>
                  </a:lnTo>
                  <a:lnTo>
                    <a:pt x="851599" y="215900"/>
                  </a:lnTo>
                  <a:close/>
                  <a:moveTo>
                    <a:pt x="1318578" y="0"/>
                  </a:moveTo>
                  <a:lnTo>
                    <a:pt x="1321753" y="318"/>
                  </a:lnTo>
                  <a:lnTo>
                    <a:pt x="1325563" y="636"/>
                  </a:lnTo>
                  <a:lnTo>
                    <a:pt x="1328421" y="1590"/>
                  </a:lnTo>
                  <a:lnTo>
                    <a:pt x="1331913" y="2544"/>
                  </a:lnTo>
                  <a:lnTo>
                    <a:pt x="1334771" y="4133"/>
                  </a:lnTo>
                  <a:lnTo>
                    <a:pt x="1337629" y="6041"/>
                  </a:lnTo>
                  <a:lnTo>
                    <a:pt x="1340169" y="7949"/>
                  </a:lnTo>
                  <a:lnTo>
                    <a:pt x="1342391" y="9857"/>
                  </a:lnTo>
                  <a:lnTo>
                    <a:pt x="1344931" y="12719"/>
                  </a:lnTo>
                  <a:lnTo>
                    <a:pt x="1346836" y="15262"/>
                  </a:lnTo>
                  <a:lnTo>
                    <a:pt x="1348424" y="18124"/>
                  </a:lnTo>
                  <a:lnTo>
                    <a:pt x="1350011" y="20986"/>
                  </a:lnTo>
                  <a:lnTo>
                    <a:pt x="1351281" y="23848"/>
                  </a:lnTo>
                  <a:lnTo>
                    <a:pt x="1351916" y="27345"/>
                  </a:lnTo>
                  <a:lnTo>
                    <a:pt x="1352551" y="30843"/>
                  </a:lnTo>
                  <a:lnTo>
                    <a:pt x="1352551" y="34341"/>
                  </a:lnTo>
                  <a:lnTo>
                    <a:pt x="1352551" y="180290"/>
                  </a:lnTo>
                  <a:lnTo>
                    <a:pt x="1352551" y="183469"/>
                  </a:lnTo>
                  <a:lnTo>
                    <a:pt x="1351916" y="186967"/>
                  </a:lnTo>
                  <a:lnTo>
                    <a:pt x="1351281" y="190147"/>
                  </a:lnTo>
                  <a:lnTo>
                    <a:pt x="1350011" y="193327"/>
                  </a:lnTo>
                  <a:lnTo>
                    <a:pt x="1348424" y="196188"/>
                  </a:lnTo>
                  <a:lnTo>
                    <a:pt x="1346836" y="199368"/>
                  </a:lnTo>
                  <a:lnTo>
                    <a:pt x="1344931" y="201912"/>
                  </a:lnTo>
                  <a:lnTo>
                    <a:pt x="1342391" y="204138"/>
                  </a:lnTo>
                  <a:lnTo>
                    <a:pt x="1340169" y="206681"/>
                  </a:lnTo>
                  <a:lnTo>
                    <a:pt x="1337629" y="208271"/>
                  </a:lnTo>
                  <a:lnTo>
                    <a:pt x="1334771" y="210179"/>
                  </a:lnTo>
                  <a:lnTo>
                    <a:pt x="1331913" y="211769"/>
                  </a:lnTo>
                  <a:lnTo>
                    <a:pt x="1328421" y="212723"/>
                  </a:lnTo>
                  <a:lnTo>
                    <a:pt x="1325563" y="213677"/>
                  </a:lnTo>
                  <a:lnTo>
                    <a:pt x="1321753" y="213995"/>
                  </a:lnTo>
                  <a:lnTo>
                    <a:pt x="1318578" y="214313"/>
                  </a:lnTo>
                  <a:lnTo>
                    <a:pt x="1315086" y="213995"/>
                  </a:lnTo>
                  <a:lnTo>
                    <a:pt x="1311593" y="213677"/>
                  </a:lnTo>
                  <a:lnTo>
                    <a:pt x="1308418" y="212723"/>
                  </a:lnTo>
                  <a:lnTo>
                    <a:pt x="1305243" y="211769"/>
                  </a:lnTo>
                  <a:lnTo>
                    <a:pt x="1302068" y="210179"/>
                  </a:lnTo>
                  <a:lnTo>
                    <a:pt x="1299528" y="208271"/>
                  </a:lnTo>
                  <a:lnTo>
                    <a:pt x="1296671" y="206681"/>
                  </a:lnTo>
                  <a:lnTo>
                    <a:pt x="1294448" y="204138"/>
                  </a:lnTo>
                  <a:lnTo>
                    <a:pt x="1292226" y="201912"/>
                  </a:lnTo>
                  <a:lnTo>
                    <a:pt x="1290003" y="199368"/>
                  </a:lnTo>
                  <a:lnTo>
                    <a:pt x="1288416" y="196188"/>
                  </a:lnTo>
                  <a:lnTo>
                    <a:pt x="1287146" y="193327"/>
                  </a:lnTo>
                  <a:lnTo>
                    <a:pt x="1285876" y="190147"/>
                  </a:lnTo>
                  <a:lnTo>
                    <a:pt x="1285241" y="186967"/>
                  </a:lnTo>
                  <a:lnTo>
                    <a:pt x="1284288" y="183469"/>
                  </a:lnTo>
                  <a:lnTo>
                    <a:pt x="1284288" y="180290"/>
                  </a:lnTo>
                  <a:lnTo>
                    <a:pt x="1284288" y="34341"/>
                  </a:lnTo>
                  <a:lnTo>
                    <a:pt x="1284288" y="30843"/>
                  </a:lnTo>
                  <a:lnTo>
                    <a:pt x="1285241" y="27345"/>
                  </a:lnTo>
                  <a:lnTo>
                    <a:pt x="1285876" y="23848"/>
                  </a:lnTo>
                  <a:lnTo>
                    <a:pt x="1287146" y="20986"/>
                  </a:lnTo>
                  <a:lnTo>
                    <a:pt x="1288416" y="18124"/>
                  </a:lnTo>
                  <a:lnTo>
                    <a:pt x="1290003" y="15262"/>
                  </a:lnTo>
                  <a:lnTo>
                    <a:pt x="1292226" y="12719"/>
                  </a:lnTo>
                  <a:lnTo>
                    <a:pt x="1294448" y="9857"/>
                  </a:lnTo>
                  <a:lnTo>
                    <a:pt x="1296671" y="7949"/>
                  </a:lnTo>
                  <a:lnTo>
                    <a:pt x="1299528" y="6041"/>
                  </a:lnTo>
                  <a:lnTo>
                    <a:pt x="1302068" y="4133"/>
                  </a:lnTo>
                  <a:lnTo>
                    <a:pt x="1305243" y="2544"/>
                  </a:lnTo>
                  <a:lnTo>
                    <a:pt x="1308418" y="1590"/>
                  </a:lnTo>
                  <a:lnTo>
                    <a:pt x="1311593" y="636"/>
                  </a:lnTo>
                  <a:lnTo>
                    <a:pt x="1315086" y="318"/>
                  </a:lnTo>
                  <a:lnTo>
                    <a:pt x="131857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j-lt"/>
                <a:ea typeface="微软雅黑" pitchFamily="34" charset="-122"/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4425946" y="4887971"/>
            <a:ext cx="965618" cy="966098"/>
            <a:chOff x="4097899" y="4979900"/>
            <a:chExt cx="965576" cy="965576"/>
          </a:xfrm>
        </p:grpSpPr>
        <p:sp>
          <p:nvSpPr>
            <p:cNvPr id="114" name="椭圆 113"/>
            <p:cNvSpPr/>
            <p:nvPr/>
          </p:nvSpPr>
          <p:spPr>
            <a:xfrm>
              <a:off x="4097899" y="4979900"/>
              <a:ext cx="965576" cy="965576"/>
            </a:xfrm>
            <a:prstGeom prst="ellipse">
              <a:avLst/>
            </a:prstGeom>
            <a:solidFill>
              <a:srgbClr val="0070C0"/>
            </a:solidFill>
            <a:ln w="28575" cap="flat">
              <a:noFill/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+mj-lt"/>
                <a:ea typeface="微软雅黑" pitchFamily="34" charset="-122"/>
              </a:endParaRPr>
            </a:p>
          </p:txBody>
        </p:sp>
        <p:sp>
          <p:nvSpPr>
            <p:cNvPr id="115" name="KSO_Shape"/>
            <p:cNvSpPr/>
            <p:nvPr/>
          </p:nvSpPr>
          <p:spPr bwMode="auto">
            <a:xfrm>
              <a:off x="4349773" y="5169775"/>
              <a:ext cx="461828" cy="585826"/>
            </a:xfrm>
            <a:custGeom>
              <a:avLst/>
              <a:gdLst>
                <a:gd name="T0" fmla="*/ 259322 w 2665412"/>
                <a:gd name="T1" fmla="*/ 2895285 h 3382963"/>
                <a:gd name="T2" fmla="*/ 511017 w 2665412"/>
                <a:gd name="T3" fmla="*/ 3155147 h 3382963"/>
                <a:gd name="T4" fmla="*/ 770965 w 2665412"/>
                <a:gd name="T5" fmla="*/ 2903852 h 3382963"/>
                <a:gd name="T6" fmla="*/ 519587 w 2665412"/>
                <a:gd name="T7" fmla="*/ 2643989 h 3382963"/>
                <a:gd name="T8" fmla="*/ 875071 w 2665412"/>
                <a:gd name="T9" fmla="*/ 2732514 h 3382963"/>
                <a:gd name="T10" fmla="*/ 732560 w 2665412"/>
                <a:gd name="T11" fmla="*/ 3231615 h 3382963"/>
                <a:gd name="T12" fmla="*/ 265987 w 2665412"/>
                <a:gd name="T13" fmla="*/ 3315697 h 3382963"/>
                <a:gd name="T14" fmla="*/ 147598 w 2665412"/>
                <a:gd name="T15" fmla="*/ 2750917 h 3382963"/>
                <a:gd name="T16" fmla="*/ 1831415 w 2665412"/>
                <a:gd name="T17" fmla="*/ 2257426 h 3382963"/>
                <a:gd name="T18" fmla="*/ 1993961 w 2665412"/>
                <a:gd name="T19" fmla="*/ 2438401 h 3382963"/>
                <a:gd name="T20" fmla="*/ 1847258 w 2665412"/>
                <a:gd name="T21" fmla="*/ 2409508 h 3382963"/>
                <a:gd name="T22" fmla="*/ 1685662 w 2665412"/>
                <a:gd name="T23" fmla="*/ 2468563 h 3382963"/>
                <a:gd name="T24" fmla="*/ 1995229 w 2665412"/>
                <a:gd name="T25" fmla="*/ 2640966 h 3382963"/>
                <a:gd name="T26" fmla="*/ 1952137 w 2665412"/>
                <a:gd name="T27" fmla="*/ 2838768 h 3382963"/>
                <a:gd name="T28" fmla="*/ 1735409 w 2665412"/>
                <a:gd name="T29" fmla="*/ 2918143 h 3382963"/>
                <a:gd name="T30" fmla="*/ 1580784 w 2665412"/>
                <a:gd name="T31" fmla="*/ 2728596 h 3382963"/>
                <a:gd name="T32" fmla="*/ 1742380 w 2665412"/>
                <a:gd name="T33" fmla="*/ 2773998 h 3382963"/>
                <a:gd name="T34" fmla="*/ 1881478 w 2665412"/>
                <a:gd name="T35" fmla="*/ 2691766 h 3382963"/>
                <a:gd name="T36" fmla="*/ 1563357 w 2665412"/>
                <a:gd name="T37" fmla="*/ 2467293 h 3382963"/>
                <a:gd name="T38" fmla="*/ 1692634 w 2665412"/>
                <a:gd name="T39" fmla="*/ 2322831 h 3382963"/>
                <a:gd name="T40" fmla="*/ 1625723 w 2665412"/>
                <a:gd name="T41" fmla="*/ 2198771 h 3382963"/>
                <a:gd name="T42" fmla="*/ 1410098 w 2665412"/>
                <a:gd name="T43" fmla="*/ 2430592 h 3382963"/>
                <a:gd name="T44" fmla="*/ 1421847 w 2665412"/>
                <a:gd name="T45" fmla="*/ 2757048 h 3382963"/>
                <a:gd name="T46" fmla="*/ 1653351 w 2665412"/>
                <a:gd name="T47" fmla="*/ 2972991 h 3382963"/>
                <a:gd name="T48" fmla="*/ 1980125 w 2665412"/>
                <a:gd name="T49" fmla="*/ 2960924 h 3382963"/>
                <a:gd name="T50" fmla="*/ 2195433 w 2665412"/>
                <a:gd name="T51" fmla="*/ 2729420 h 3382963"/>
                <a:gd name="T52" fmla="*/ 2184001 w 2665412"/>
                <a:gd name="T53" fmla="*/ 2402964 h 3382963"/>
                <a:gd name="T54" fmla="*/ 1952179 w 2665412"/>
                <a:gd name="T55" fmla="*/ 2187021 h 3382963"/>
                <a:gd name="T56" fmla="*/ 2156055 w 2665412"/>
                <a:gd name="T57" fmla="*/ 2032367 h 3382963"/>
                <a:gd name="T58" fmla="*/ 2395816 w 2665412"/>
                <a:gd name="T59" fmla="*/ 2850094 h 3382963"/>
                <a:gd name="T60" fmla="*/ 1619054 w 2665412"/>
                <a:gd name="T61" fmla="*/ 3205130 h 3382963"/>
                <a:gd name="T62" fmla="*/ 1161763 w 2665412"/>
                <a:gd name="T63" fmla="*/ 2697981 h 3382963"/>
                <a:gd name="T64" fmla="*/ 1590474 w 2665412"/>
                <a:gd name="T65" fmla="*/ 1963774 h 3382963"/>
                <a:gd name="T66" fmla="*/ 247746 w 2665412"/>
                <a:gd name="T67" fmla="*/ 2374875 h 3382963"/>
                <a:gd name="T68" fmla="*/ 90506 w 2665412"/>
                <a:gd name="T69" fmla="*/ 2382501 h 3382963"/>
                <a:gd name="T70" fmla="*/ 82882 w 2665412"/>
                <a:gd name="T71" fmla="*/ 2224911 h 3382963"/>
                <a:gd name="T72" fmla="*/ 1925231 w 2665412"/>
                <a:gd name="T73" fmla="*/ 1275421 h 3382963"/>
                <a:gd name="T74" fmla="*/ 2142932 w 2665412"/>
                <a:gd name="T75" fmla="*/ 1565745 h 3382963"/>
                <a:gd name="T76" fmla="*/ 2433411 w 2665412"/>
                <a:gd name="T77" fmla="*/ 1348081 h 3382963"/>
                <a:gd name="T78" fmla="*/ 2215710 w 2665412"/>
                <a:gd name="T79" fmla="*/ 1057758 h 3382963"/>
                <a:gd name="T80" fmla="*/ 2557039 w 2665412"/>
                <a:gd name="T81" fmla="*/ 1184676 h 3382963"/>
                <a:gd name="T82" fmla="*/ 2359043 w 2665412"/>
                <a:gd name="T83" fmla="*/ 1666644 h 3382963"/>
                <a:gd name="T84" fmla="*/ 1943029 w 2665412"/>
                <a:gd name="T85" fmla="*/ 1631742 h 3382963"/>
                <a:gd name="T86" fmla="*/ 1831795 w 2665412"/>
                <a:gd name="T87" fmla="*/ 1117727 h 3382963"/>
                <a:gd name="T88" fmla="*/ 1543971 w 2665412"/>
                <a:gd name="T89" fmla="*/ 596250 h 3382963"/>
                <a:gd name="T90" fmla="*/ 1297460 w 2665412"/>
                <a:gd name="T91" fmla="*/ 948099 h 3382963"/>
                <a:gd name="T92" fmla="*/ 1031888 w 2665412"/>
                <a:gd name="T93" fmla="*/ 755548 h 3382963"/>
                <a:gd name="T94" fmla="*/ 814631 w 2665412"/>
                <a:gd name="T95" fmla="*/ 602286 h 3382963"/>
                <a:gd name="T96" fmla="*/ 863801 w 2665412"/>
                <a:gd name="T97" fmla="*/ 640380 h 3382963"/>
                <a:gd name="T98" fmla="*/ 958650 w 2665412"/>
                <a:gd name="T99" fmla="*/ 731486 h 3382963"/>
                <a:gd name="T100" fmla="*/ 915825 w 2665412"/>
                <a:gd name="T101" fmla="*/ 1047026 h 3382963"/>
                <a:gd name="T102" fmla="*/ 1093788 w 2665412"/>
                <a:gd name="T103" fmla="*/ 1742545 h 3382963"/>
                <a:gd name="T104" fmla="*/ 941203 w 2665412"/>
                <a:gd name="T105" fmla="*/ 2331086 h 3382963"/>
                <a:gd name="T106" fmla="*/ 804162 w 2665412"/>
                <a:gd name="T107" fmla="*/ 2246646 h 3382963"/>
                <a:gd name="T108" fmla="*/ 518978 w 2665412"/>
                <a:gd name="T109" fmla="*/ 1458116 h 3382963"/>
                <a:gd name="T110" fmla="*/ 425714 w 2665412"/>
                <a:gd name="T111" fmla="*/ 1302568 h 3382963"/>
                <a:gd name="T112" fmla="*/ 154488 w 2665412"/>
                <a:gd name="T113" fmla="*/ 951475 h 3382963"/>
                <a:gd name="T114" fmla="*/ 4758 w 2665412"/>
                <a:gd name="T115" fmla="*/ 912429 h 3382963"/>
                <a:gd name="T116" fmla="*/ 912333 w 2665412"/>
                <a:gd name="T117" fmla="*/ 0 h 3382963"/>
                <a:gd name="T118" fmla="*/ 1112519 w 2665412"/>
                <a:gd name="T119" fmla="*/ 199433 h 3382963"/>
                <a:gd name="T120" fmla="*/ 953005 w 2665412"/>
                <a:gd name="T121" fmla="*/ 526732 h 3382963"/>
                <a:gd name="T122" fmla="*/ 719772 w 2665412"/>
                <a:gd name="T123" fmla="*/ 209293 h 3382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65412" h="3382963">
                  <a:moveTo>
                    <a:pt x="506574" y="2643989"/>
                  </a:moveTo>
                  <a:lnTo>
                    <a:pt x="493243" y="2644624"/>
                  </a:lnTo>
                  <a:lnTo>
                    <a:pt x="480230" y="2646210"/>
                  </a:lnTo>
                  <a:lnTo>
                    <a:pt x="467217" y="2648431"/>
                  </a:lnTo>
                  <a:lnTo>
                    <a:pt x="454521" y="2650970"/>
                  </a:lnTo>
                  <a:lnTo>
                    <a:pt x="442460" y="2654460"/>
                  </a:lnTo>
                  <a:lnTo>
                    <a:pt x="430399" y="2658585"/>
                  </a:lnTo>
                  <a:lnTo>
                    <a:pt x="418655" y="2663027"/>
                  </a:lnTo>
                  <a:lnTo>
                    <a:pt x="407229" y="2667786"/>
                  </a:lnTo>
                  <a:lnTo>
                    <a:pt x="396120" y="2673180"/>
                  </a:lnTo>
                  <a:lnTo>
                    <a:pt x="385328" y="2679526"/>
                  </a:lnTo>
                  <a:lnTo>
                    <a:pt x="374854" y="2685872"/>
                  </a:lnTo>
                  <a:lnTo>
                    <a:pt x="364380" y="2692852"/>
                  </a:lnTo>
                  <a:lnTo>
                    <a:pt x="354858" y="2700784"/>
                  </a:lnTo>
                  <a:lnTo>
                    <a:pt x="345336" y="2708717"/>
                  </a:lnTo>
                  <a:lnTo>
                    <a:pt x="336449" y="2717284"/>
                  </a:lnTo>
                  <a:lnTo>
                    <a:pt x="327562" y="2725533"/>
                  </a:lnTo>
                  <a:lnTo>
                    <a:pt x="319310" y="2735052"/>
                  </a:lnTo>
                  <a:lnTo>
                    <a:pt x="312010" y="2744571"/>
                  </a:lnTo>
                  <a:lnTo>
                    <a:pt x="304710" y="2754724"/>
                  </a:lnTo>
                  <a:lnTo>
                    <a:pt x="298044" y="2764878"/>
                  </a:lnTo>
                  <a:lnTo>
                    <a:pt x="291696" y="2775348"/>
                  </a:lnTo>
                  <a:lnTo>
                    <a:pt x="285983" y="2786136"/>
                  </a:lnTo>
                  <a:lnTo>
                    <a:pt x="280905" y="2797241"/>
                  </a:lnTo>
                  <a:lnTo>
                    <a:pt x="276144" y="2808981"/>
                  </a:lnTo>
                  <a:lnTo>
                    <a:pt x="272018" y="2820721"/>
                  </a:lnTo>
                  <a:lnTo>
                    <a:pt x="268209" y="2832461"/>
                  </a:lnTo>
                  <a:lnTo>
                    <a:pt x="265353" y="2844835"/>
                  </a:lnTo>
                  <a:lnTo>
                    <a:pt x="263131" y="2857210"/>
                  </a:lnTo>
                  <a:lnTo>
                    <a:pt x="261226" y="2869584"/>
                  </a:lnTo>
                  <a:lnTo>
                    <a:pt x="259957" y="2882276"/>
                  </a:lnTo>
                  <a:lnTo>
                    <a:pt x="259322" y="2895285"/>
                  </a:lnTo>
                  <a:lnTo>
                    <a:pt x="259639" y="2908294"/>
                  </a:lnTo>
                  <a:lnTo>
                    <a:pt x="260274" y="2921620"/>
                  </a:lnTo>
                  <a:lnTo>
                    <a:pt x="261861" y="2934629"/>
                  </a:lnTo>
                  <a:lnTo>
                    <a:pt x="264083" y="2947638"/>
                  </a:lnTo>
                  <a:lnTo>
                    <a:pt x="266622" y="2960330"/>
                  </a:lnTo>
                  <a:lnTo>
                    <a:pt x="270113" y="2972704"/>
                  </a:lnTo>
                  <a:lnTo>
                    <a:pt x="273922" y="2984444"/>
                  </a:lnTo>
                  <a:lnTo>
                    <a:pt x="278366" y="2996501"/>
                  </a:lnTo>
                  <a:lnTo>
                    <a:pt x="283444" y="3007924"/>
                  </a:lnTo>
                  <a:lnTo>
                    <a:pt x="288840" y="3019029"/>
                  </a:lnTo>
                  <a:lnTo>
                    <a:pt x="294870" y="3029817"/>
                  </a:lnTo>
                  <a:lnTo>
                    <a:pt x="301536" y="3040605"/>
                  </a:lnTo>
                  <a:lnTo>
                    <a:pt x="308836" y="3050441"/>
                  </a:lnTo>
                  <a:lnTo>
                    <a:pt x="316136" y="3060277"/>
                  </a:lnTo>
                  <a:lnTo>
                    <a:pt x="323753" y="3069478"/>
                  </a:lnTo>
                  <a:lnTo>
                    <a:pt x="332323" y="3078680"/>
                  </a:lnTo>
                  <a:lnTo>
                    <a:pt x="341210" y="3087247"/>
                  </a:lnTo>
                  <a:lnTo>
                    <a:pt x="350732" y="3095496"/>
                  </a:lnTo>
                  <a:lnTo>
                    <a:pt x="360254" y="3103429"/>
                  </a:lnTo>
                  <a:lnTo>
                    <a:pt x="370411" y="3110409"/>
                  </a:lnTo>
                  <a:lnTo>
                    <a:pt x="380250" y="3117072"/>
                  </a:lnTo>
                  <a:lnTo>
                    <a:pt x="391041" y="3123418"/>
                  </a:lnTo>
                  <a:lnTo>
                    <a:pt x="401833" y="3128812"/>
                  </a:lnTo>
                  <a:lnTo>
                    <a:pt x="412942" y="3134206"/>
                  </a:lnTo>
                  <a:lnTo>
                    <a:pt x="424685" y="3138965"/>
                  </a:lnTo>
                  <a:lnTo>
                    <a:pt x="436429" y="3143090"/>
                  </a:lnTo>
                  <a:lnTo>
                    <a:pt x="448173" y="3146580"/>
                  </a:lnTo>
                  <a:lnTo>
                    <a:pt x="460551" y="3149753"/>
                  </a:lnTo>
                  <a:lnTo>
                    <a:pt x="472930" y="3151974"/>
                  </a:lnTo>
                  <a:lnTo>
                    <a:pt x="485626" y="3153878"/>
                  </a:lnTo>
                  <a:lnTo>
                    <a:pt x="498004" y="3154830"/>
                  </a:lnTo>
                  <a:lnTo>
                    <a:pt x="511017" y="3155147"/>
                  </a:lnTo>
                  <a:lnTo>
                    <a:pt x="524030" y="3155147"/>
                  </a:lnTo>
                  <a:lnTo>
                    <a:pt x="537044" y="3154513"/>
                  </a:lnTo>
                  <a:lnTo>
                    <a:pt x="550374" y="3152926"/>
                  </a:lnTo>
                  <a:lnTo>
                    <a:pt x="563070" y="3150705"/>
                  </a:lnTo>
                  <a:lnTo>
                    <a:pt x="575766" y="3148167"/>
                  </a:lnTo>
                  <a:lnTo>
                    <a:pt x="588462" y="3144994"/>
                  </a:lnTo>
                  <a:lnTo>
                    <a:pt x="600206" y="3141186"/>
                  </a:lnTo>
                  <a:lnTo>
                    <a:pt x="612267" y="3136744"/>
                  </a:lnTo>
                  <a:lnTo>
                    <a:pt x="623693" y="3131668"/>
                  </a:lnTo>
                  <a:lnTo>
                    <a:pt x="634802" y="3125956"/>
                  </a:lnTo>
                  <a:lnTo>
                    <a:pt x="645593" y="3119928"/>
                  </a:lnTo>
                  <a:lnTo>
                    <a:pt x="656067" y="3113265"/>
                  </a:lnTo>
                  <a:lnTo>
                    <a:pt x="665907" y="3106284"/>
                  </a:lnTo>
                  <a:lnTo>
                    <a:pt x="676063" y="3098986"/>
                  </a:lnTo>
                  <a:lnTo>
                    <a:pt x="685268" y="3090737"/>
                  </a:lnTo>
                  <a:lnTo>
                    <a:pt x="694155" y="3082487"/>
                  </a:lnTo>
                  <a:lnTo>
                    <a:pt x="702725" y="3073603"/>
                  </a:lnTo>
                  <a:lnTo>
                    <a:pt x="710977" y="3064402"/>
                  </a:lnTo>
                  <a:lnTo>
                    <a:pt x="718594" y="3054566"/>
                  </a:lnTo>
                  <a:lnTo>
                    <a:pt x="725894" y="3045047"/>
                  </a:lnTo>
                  <a:lnTo>
                    <a:pt x="732560" y="3034576"/>
                  </a:lnTo>
                  <a:lnTo>
                    <a:pt x="738908" y="3023788"/>
                  </a:lnTo>
                  <a:lnTo>
                    <a:pt x="744621" y="3013000"/>
                  </a:lnTo>
                  <a:lnTo>
                    <a:pt x="750017" y="3001895"/>
                  </a:lnTo>
                  <a:lnTo>
                    <a:pt x="754460" y="2990472"/>
                  </a:lnTo>
                  <a:lnTo>
                    <a:pt x="758586" y="2979050"/>
                  </a:lnTo>
                  <a:lnTo>
                    <a:pt x="762078" y="2966676"/>
                  </a:lnTo>
                  <a:lnTo>
                    <a:pt x="765252" y="2954618"/>
                  </a:lnTo>
                  <a:lnTo>
                    <a:pt x="767473" y="2942244"/>
                  </a:lnTo>
                  <a:lnTo>
                    <a:pt x="769378" y="2929870"/>
                  </a:lnTo>
                  <a:lnTo>
                    <a:pt x="770330" y="2916861"/>
                  </a:lnTo>
                  <a:lnTo>
                    <a:pt x="770965" y="2903852"/>
                  </a:lnTo>
                  <a:lnTo>
                    <a:pt x="770647" y="2890843"/>
                  </a:lnTo>
                  <a:lnTo>
                    <a:pt x="770013" y="2877834"/>
                  </a:lnTo>
                  <a:lnTo>
                    <a:pt x="768426" y="2864507"/>
                  </a:lnTo>
                  <a:lnTo>
                    <a:pt x="766521" y="2851816"/>
                  </a:lnTo>
                  <a:lnTo>
                    <a:pt x="763982" y="2839441"/>
                  </a:lnTo>
                  <a:lnTo>
                    <a:pt x="760808" y="2827067"/>
                  </a:lnTo>
                  <a:lnTo>
                    <a:pt x="756682" y="2814692"/>
                  </a:lnTo>
                  <a:lnTo>
                    <a:pt x="752238" y="2802953"/>
                  </a:lnTo>
                  <a:lnTo>
                    <a:pt x="747160" y="2791530"/>
                  </a:lnTo>
                  <a:lnTo>
                    <a:pt x="741764" y="2780108"/>
                  </a:lnTo>
                  <a:lnTo>
                    <a:pt x="735416" y="2769637"/>
                  </a:lnTo>
                  <a:lnTo>
                    <a:pt x="729068" y="2759166"/>
                  </a:lnTo>
                  <a:lnTo>
                    <a:pt x="722086" y="2749013"/>
                  </a:lnTo>
                  <a:lnTo>
                    <a:pt x="714468" y="2739177"/>
                  </a:lnTo>
                  <a:lnTo>
                    <a:pt x="706533" y="2729658"/>
                  </a:lnTo>
                  <a:lnTo>
                    <a:pt x="697964" y="2720774"/>
                  </a:lnTo>
                  <a:lnTo>
                    <a:pt x="689394" y="2712207"/>
                  </a:lnTo>
                  <a:lnTo>
                    <a:pt x="680189" y="2704275"/>
                  </a:lnTo>
                  <a:lnTo>
                    <a:pt x="670350" y="2696342"/>
                  </a:lnTo>
                  <a:lnTo>
                    <a:pt x="660511" y="2689362"/>
                  </a:lnTo>
                  <a:lnTo>
                    <a:pt x="650037" y="2682382"/>
                  </a:lnTo>
                  <a:lnTo>
                    <a:pt x="639563" y="2676353"/>
                  </a:lnTo>
                  <a:lnTo>
                    <a:pt x="628771" y="2670324"/>
                  </a:lnTo>
                  <a:lnTo>
                    <a:pt x="617662" y="2665248"/>
                  </a:lnTo>
                  <a:lnTo>
                    <a:pt x="606236" y="2660171"/>
                  </a:lnTo>
                  <a:lnTo>
                    <a:pt x="594175" y="2656364"/>
                  </a:lnTo>
                  <a:lnTo>
                    <a:pt x="582431" y="2652873"/>
                  </a:lnTo>
                  <a:lnTo>
                    <a:pt x="570053" y="2650018"/>
                  </a:lnTo>
                  <a:lnTo>
                    <a:pt x="557992" y="2647479"/>
                  </a:lnTo>
                  <a:lnTo>
                    <a:pt x="545296" y="2645576"/>
                  </a:lnTo>
                  <a:lnTo>
                    <a:pt x="532600" y="2644306"/>
                  </a:lnTo>
                  <a:lnTo>
                    <a:pt x="519587" y="2643989"/>
                  </a:lnTo>
                  <a:lnTo>
                    <a:pt x="506574" y="2643989"/>
                  </a:lnTo>
                  <a:close/>
                  <a:moveTo>
                    <a:pt x="552279" y="2413000"/>
                  </a:moveTo>
                  <a:lnTo>
                    <a:pt x="560214" y="2505650"/>
                  </a:lnTo>
                  <a:lnTo>
                    <a:pt x="569736" y="2506602"/>
                  </a:lnTo>
                  <a:lnTo>
                    <a:pt x="578940" y="2508188"/>
                  </a:lnTo>
                  <a:lnTo>
                    <a:pt x="588779" y="2510092"/>
                  </a:lnTo>
                  <a:lnTo>
                    <a:pt x="597984" y="2511678"/>
                  </a:lnTo>
                  <a:lnTo>
                    <a:pt x="607506" y="2513582"/>
                  </a:lnTo>
                  <a:lnTo>
                    <a:pt x="617028" y="2516120"/>
                  </a:lnTo>
                  <a:lnTo>
                    <a:pt x="626232" y="2518976"/>
                  </a:lnTo>
                  <a:lnTo>
                    <a:pt x="635119" y="2521514"/>
                  </a:lnTo>
                  <a:lnTo>
                    <a:pt x="644006" y="2524370"/>
                  </a:lnTo>
                  <a:lnTo>
                    <a:pt x="653211" y="2527860"/>
                  </a:lnTo>
                  <a:lnTo>
                    <a:pt x="661780" y="2531033"/>
                  </a:lnTo>
                  <a:lnTo>
                    <a:pt x="670668" y="2534841"/>
                  </a:lnTo>
                  <a:lnTo>
                    <a:pt x="679237" y="2538648"/>
                  </a:lnTo>
                  <a:lnTo>
                    <a:pt x="687807" y="2542773"/>
                  </a:lnTo>
                  <a:lnTo>
                    <a:pt x="696377" y="2547215"/>
                  </a:lnTo>
                  <a:lnTo>
                    <a:pt x="704629" y="2551657"/>
                  </a:lnTo>
                  <a:lnTo>
                    <a:pt x="764299" y="2480266"/>
                  </a:lnTo>
                  <a:lnTo>
                    <a:pt x="884275" y="2581165"/>
                  </a:lnTo>
                  <a:lnTo>
                    <a:pt x="824922" y="2651921"/>
                  </a:lnTo>
                  <a:lnTo>
                    <a:pt x="830953" y="2659219"/>
                  </a:lnTo>
                  <a:lnTo>
                    <a:pt x="836348" y="2666517"/>
                  </a:lnTo>
                  <a:lnTo>
                    <a:pt x="842062" y="2674449"/>
                  </a:lnTo>
                  <a:lnTo>
                    <a:pt x="847140" y="2682382"/>
                  </a:lnTo>
                  <a:lnTo>
                    <a:pt x="852536" y="2690314"/>
                  </a:lnTo>
                  <a:lnTo>
                    <a:pt x="857297" y="2698563"/>
                  </a:lnTo>
                  <a:lnTo>
                    <a:pt x="862057" y="2706813"/>
                  </a:lnTo>
                  <a:lnTo>
                    <a:pt x="866501" y="2715380"/>
                  </a:lnTo>
                  <a:lnTo>
                    <a:pt x="870945" y="2723947"/>
                  </a:lnTo>
                  <a:lnTo>
                    <a:pt x="875071" y="2732514"/>
                  </a:lnTo>
                  <a:lnTo>
                    <a:pt x="879197" y="2741398"/>
                  </a:lnTo>
                  <a:lnTo>
                    <a:pt x="883006" y="2750282"/>
                  </a:lnTo>
                  <a:lnTo>
                    <a:pt x="886497" y="2759166"/>
                  </a:lnTo>
                  <a:lnTo>
                    <a:pt x="889671" y="2768050"/>
                  </a:lnTo>
                  <a:lnTo>
                    <a:pt x="892845" y="2777252"/>
                  </a:lnTo>
                  <a:lnTo>
                    <a:pt x="896019" y="2786453"/>
                  </a:lnTo>
                  <a:lnTo>
                    <a:pt x="986794" y="2779156"/>
                  </a:lnTo>
                  <a:lnTo>
                    <a:pt x="1000125" y="2934629"/>
                  </a:lnTo>
                  <a:lnTo>
                    <a:pt x="909667" y="2942879"/>
                  </a:lnTo>
                  <a:lnTo>
                    <a:pt x="908397" y="2952397"/>
                  </a:lnTo>
                  <a:lnTo>
                    <a:pt x="907128" y="2962233"/>
                  </a:lnTo>
                  <a:lnTo>
                    <a:pt x="905541" y="2971752"/>
                  </a:lnTo>
                  <a:lnTo>
                    <a:pt x="903636" y="2981588"/>
                  </a:lnTo>
                  <a:lnTo>
                    <a:pt x="901415" y="2990790"/>
                  </a:lnTo>
                  <a:lnTo>
                    <a:pt x="899193" y="3000309"/>
                  </a:lnTo>
                  <a:lnTo>
                    <a:pt x="896654" y="3009827"/>
                  </a:lnTo>
                  <a:lnTo>
                    <a:pt x="893797" y="3019029"/>
                  </a:lnTo>
                  <a:lnTo>
                    <a:pt x="890623" y="3027913"/>
                  </a:lnTo>
                  <a:lnTo>
                    <a:pt x="887449" y="3036797"/>
                  </a:lnTo>
                  <a:lnTo>
                    <a:pt x="883958" y="3045999"/>
                  </a:lnTo>
                  <a:lnTo>
                    <a:pt x="880149" y="3054566"/>
                  </a:lnTo>
                  <a:lnTo>
                    <a:pt x="876658" y="3063450"/>
                  </a:lnTo>
                  <a:lnTo>
                    <a:pt x="872532" y="3072017"/>
                  </a:lnTo>
                  <a:lnTo>
                    <a:pt x="868088" y="3080584"/>
                  </a:lnTo>
                  <a:lnTo>
                    <a:pt x="863644" y="3089150"/>
                  </a:lnTo>
                  <a:lnTo>
                    <a:pt x="933154" y="3147532"/>
                  </a:lnTo>
                  <a:lnTo>
                    <a:pt x="831905" y="3267151"/>
                  </a:lnTo>
                  <a:lnTo>
                    <a:pt x="763347" y="3209404"/>
                  </a:lnTo>
                  <a:lnTo>
                    <a:pt x="755730" y="3215433"/>
                  </a:lnTo>
                  <a:lnTo>
                    <a:pt x="748112" y="3221144"/>
                  </a:lnTo>
                  <a:lnTo>
                    <a:pt x="740177" y="3226538"/>
                  </a:lnTo>
                  <a:lnTo>
                    <a:pt x="732560" y="3231615"/>
                  </a:lnTo>
                  <a:lnTo>
                    <a:pt x="724307" y="3237009"/>
                  </a:lnTo>
                  <a:lnTo>
                    <a:pt x="716055" y="3242085"/>
                  </a:lnTo>
                  <a:lnTo>
                    <a:pt x="707485" y="3246527"/>
                  </a:lnTo>
                  <a:lnTo>
                    <a:pt x="698916" y="3251287"/>
                  </a:lnTo>
                  <a:lnTo>
                    <a:pt x="690346" y="3256046"/>
                  </a:lnTo>
                  <a:lnTo>
                    <a:pt x="681459" y="3259854"/>
                  </a:lnTo>
                  <a:lnTo>
                    <a:pt x="672572" y="3263979"/>
                  </a:lnTo>
                  <a:lnTo>
                    <a:pt x="663685" y="3267786"/>
                  </a:lnTo>
                  <a:lnTo>
                    <a:pt x="654480" y="3271276"/>
                  </a:lnTo>
                  <a:lnTo>
                    <a:pt x="645593" y="3274449"/>
                  </a:lnTo>
                  <a:lnTo>
                    <a:pt x="635754" y="3277305"/>
                  </a:lnTo>
                  <a:lnTo>
                    <a:pt x="626549" y="3280478"/>
                  </a:lnTo>
                  <a:lnTo>
                    <a:pt x="634484" y="3369637"/>
                  </a:lnTo>
                  <a:lnTo>
                    <a:pt x="478008" y="3382963"/>
                  </a:lnTo>
                  <a:lnTo>
                    <a:pt x="470390" y="3293804"/>
                  </a:lnTo>
                  <a:lnTo>
                    <a:pt x="460551" y="3292535"/>
                  </a:lnTo>
                  <a:lnTo>
                    <a:pt x="451029" y="3291266"/>
                  </a:lnTo>
                  <a:lnTo>
                    <a:pt x="441190" y="3289362"/>
                  </a:lnTo>
                  <a:lnTo>
                    <a:pt x="431668" y="3287458"/>
                  </a:lnTo>
                  <a:lnTo>
                    <a:pt x="421829" y="3285237"/>
                  </a:lnTo>
                  <a:lnTo>
                    <a:pt x="412624" y="3283016"/>
                  </a:lnTo>
                  <a:lnTo>
                    <a:pt x="403420" y="3280478"/>
                  </a:lnTo>
                  <a:lnTo>
                    <a:pt x="394215" y="3277305"/>
                  </a:lnTo>
                  <a:lnTo>
                    <a:pt x="384693" y="3274449"/>
                  </a:lnTo>
                  <a:lnTo>
                    <a:pt x="375806" y="3271276"/>
                  </a:lnTo>
                  <a:lnTo>
                    <a:pt x="366919" y="3267786"/>
                  </a:lnTo>
                  <a:lnTo>
                    <a:pt x="358032" y="3263979"/>
                  </a:lnTo>
                  <a:lnTo>
                    <a:pt x="349145" y="3259854"/>
                  </a:lnTo>
                  <a:lnTo>
                    <a:pt x="340575" y="3256046"/>
                  </a:lnTo>
                  <a:lnTo>
                    <a:pt x="332006" y="3251921"/>
                  </a:lnTo>
                  <a:lnTo>
                    <a:pt x="323436" y="3246845"/>
                  </a:lnTo>
                  <a:lnTo>
                    <a:pt x="265987" y="3315697"/>
                  </a:lnTo>
                  <a:lnTo>
                    <a:pt x="146012" y="3214798"/>
                  </a:lnTo>
                  <a:lnTo>
                    <a:pt x="204412" y="3145628"/>
                  </a:lnTo>
                  <a:lnTo>
                    <a:pt x="198382" y="3138331"/>
                  </a:lnTo>
                  <a:lnTo>
                    <a:pt x="192669" y="3130398"/>
                  </a:lnTo>
                  <a:lnTo>
                    <a:pt x="187273" y="3122466"/>
                  </a:lnTo>
                  <a:lnTo>
                    <a:pt x="181877" y="3114851"/>
                  </a:lnTo>
                  <a:lnTo>
                    <a:pt x="176799" y="3106602"/>
                  </a:lnTo>
                  <a:lnTo>
                    <a:pt x="172038" y="3098352"/>
                  </a:lnTo>
                  <a:lnTo>
                    <a:pt x="167277" y="3089785"/>
                  </a:lnTo>
                  <a:lnTo>
                    <a:pt x="162834" y="3081853"/>
                  </a:lnTo>
                  <a:lnTo>
                    <a:pt x="158390" y="3072969"/>
                  </a:lnTo>
                  <a:lnTo>
                    <a:pt x="154264" y="3064402"/>
                  </a:lnTo>
                  <a:lnTo>
                    <a:pt x="150455" y="3055517"/>
                  </a:lnTo>
                  <a:lnTo>
                    <a:pt x="146646" y="3046633"/>
                  </a:lnTo>
                  <a:lnTo>
                    <a:pt x="143155" y="3037114"/>
                  </a:lnTo>
                  <a:lnTo>
                    <a:pt x="139664" y="3028230"/>
                  </a:lnTo>
                  <a:lnTo>
                    <a:pt x="136807" y="3018711"/>
                  </a:lnTo>
                  <a:lnTo>
                    <a:pt x="133633" y="3009193"/>
                  </a:lnTo>
                  <a:lnTo>
                    <a:pt x="43175" y="3017125"/>
                  </a:lnTo>
                  <a:lnTo>
                    <a:pt x="30162" y="2861334"/>
                  </a:lnTo>
                  <a:lnTo>
                    <a:pt x="121255" y="2853402"/>
                  </a:lnTo>
                  <a:lnTo>
                    <a:pt x="122207" y="2843249"/>
                  </a:lnTo>
                  <a:lnTo>
                    <a:pt x="123794" y="2833730"/>
                  </a:lnTo>
                  <a:lnTo>
                    <a:pt x="125698" y="2824529"/>
                  </a:lnTo>
                  <a:lnTo>
                    <a:pt x="127285" y="2814692"/>
                  </a:lnTo>
                  <a:lnTo>
                    <a:pt x="129824" y="2805491"/>
                  </a:lnTo>
                  <a:lnTo>
                    <a:pt x="132046" y="2796290"/>
                  </a:lnTo>
                  <a:lnTo>
                    <a:pt x="134903" y="2787088"/>
                  </a:lnTo>
                  <a:lnTo>
                    <a:pt x="137442" y="2777569"/>
                  </a:lnTo>
                  <a:lnTo>
                    <a:pt x="140298" y="2768685"/>
                  </a:lnTo>
                  <a:lnTo>
                    <a:pt x="143790" y="2759801"/>
                  </a:lnTo>
                  <a:lnTo>
                    <a:pt x="147598" y="2750917"/>
                  </a:lnTo>
                  <a:lnTo>
                    <a:pt x="151090" y="2742032"/>
                  </a:lnTo>
                  <a:lnTo>
                    <a:pt x="154899" y="2733466"/>
                  </a:lnTo>
                  <a:lnTo>
                    <a:pt x="159025" y="2724899"/>
                  </a:lnTo>
                  <a:lnTo>
                    <a:pt x="167912" y="2707765"/>
                  </a:lnTo>
                  <a:lnTo>
                    <a:pt x="97450" y="2648749"/>
                  </a:lnTo>
                  <a:lnTo>
                    <a:pt x="198382" y="2528812"/>
                  </a:lnTo>
                  <a:lnTo>
                    <a:pt x="269161" y="2588780"/>
                  </a:lnTo>
                  <a:lnTo>
                    <a:pt x="284079" y="2577675"/>
                  </a:lnTo>
                  <a:lnTo>
                    <a:pt x="299631" y="2566887"/>
                  </a:lnTo>
                  <a:lnTo>
                    <a:pt x="307884" y="2561493"/>
                  </a:lnTo>
                  <a:lnTo>
                    <a:pt x="315819" y="2556734"/>
                  </a:lnTo>
                  <a:lnTo>
                    <a:pt x="324388" y="2552292"/>
                  </a:lnTo>
                  <a:lnTo>
                    <a:pt x="332323" y="2547532"/>
                  </a:lnTo>
                  <a:lnTo>
                    <a:pt x="340893" y="2543407"/>
                  </a:lnTo>
                  <a:lnTo>
                    <a:pt x="349463" y="2539283"/>
                  </a:lnTo>
                  <a:lnTo>
                    <a:pt x="358350" y="2535158"/>
                  </a:lnTo>
                  <a:lnTo>
                    <a:pt x="367237" y="2531350"/>
                  </a:lnTo>
                  <a:lnTo>
                    <a:pt x="376124" y="2528177"/>
                  </a:lnTo>
                  <a:lnTo>
                    <a:pt x="385646" y="2524687"/>
                  </a:lnTo>
                  <a:lnTo>
                    <a:pt x="394533" y="2521832"/>
                  </a:lnTo>
                  <a:lnTo>
                    <a:pt x="403737" y="2518976"/>
                  </a:lnTo>
                  <a:lnTo>
                    <a:pt x="396120" y="2426327"/>
                  </a:lnTo>
                  <a:lnTo>
                    <a:pt x="552279" y="2413000"/>
                  </a:lnTo>
                  <a:close/>
                  <a:moveTo>
                    <a:pt x="1753153" y="2246313"/>
                  </a:moveTo>
                  <a:lnTo>
                    <a:pt x="1813988" y="2246313"/>
                  </a:lnTo>
                  <a:lnTo>
                    <a:pt x="1817474" y="2246631"/>
                  </a:lnTo>
                  <a:lnTo>
                    <a:pt x="1820959" y="2247583"/>
                  </a:lnTo>
                  <a:lnTo>
                    <a:pt x="1823811" y="2248536"/>
                  </a:lnTo>
                  <a:lnTo>
                    <a:pt x="1826346" y="2250441"/>
                  </a:lnTo>
                  <a:lnTo>
                    <a:pt x="1828564" y="2252346"/>
                  </a:lnTo>
                  <a:lnTo>
                    <a:pt x="1830148" y="2254886"/>
                  </a:lnTo>
                  <a:lnTo>
                    <a:pt x="1831415" y="2257426"/>
                  </a:lnTo>
                  <a:lnTo>
                    <a:pt x="1831732" y="2259966"/>
                  </a:lnTo>
                  <a:lnTo>
                    <a:pt x="1831732" y="2310766"/>
                  </a:lnTo>
                  <a:lnTo>
                    <a:pt x="1842188" y="2312036"/>
                  </a:lnTo>
                  <a:lnTo>
                    <a:pt x="1852011" y="2313623"/>
                  </a:lnTo>
                  <a:lnTo>
                    <a:pt x="1862467" y="2315528"/>
                  </a:lnTo>
                  <a:lnTo>
                    <a:pt x="1871973" y="2317751"/>
                  </a:lnTo>
                  <a:lnTo>
                    <a:pt x="1880528" y="2319973"/>
                  </a:lnTo>
                  <a:lnTo>
                    <a:pt x="1889400" y="2322513"/>
                  </a:lnTo>
                  <a:lnTo>
                    <a:pt x="1897955" y="2325371"/>
                  </a:lnTo>
                  <a:lnTo>
                    <a:pt x="1907460" y="2328863"/>
                  </a:lnTo>
                  <a:lnTo>
                    <a:pt x="1916332" y="2332673"/>
                  </a:lnTo>
                  <a:lnTo>
                    <a:pt x="1925204" y="2336801"/>
                  </a:lnTo>
                  <a:lnTo>
                    <a:pt x="1934393" y="2341246"/>
                  </a:lnTo>
                  <a:lnTo>
                    <a:pt x="1942948" y="2345691"/>
                  </a:lnTo>
                  <a:lnTo>
                    <a:pt x="1951503" y="2350771"/>
                  </a:lnTo>
                  <a:lnTo>
                    <a:pt x="1960058" y="2355851"/>
                  </a:lnTo>
                  <a:lnTo>
                    <a:pt x="1967662" y="2361566"/>
                  </a:lnTo>
                  <a:lnTo>
                    <a:pt x="1975267" y="2367281"/>
                  </a:lnTo>
                  <a:lnTo>
                    <a:pt x="1982238" y="2372996"/>
                  </a:lnTo>
                  <a:lnTo>
                    <a:pt x="1988575" y="2379346"/>
                  </a:lnTo>
                  <a:lnTo>
                    <a:pt x="1994278" y="2385378"/>
                  </a:lnTo>
                  <a:lnTo>
                    <a:pt x="1999665" y="2392046"/>
                  </a:lnTo>
                  <a:lnTo>
                    <a:pt x="2002199" y="2396491"/>
                  </a:lnTo>
                  <a:lnTo>
                    <a:pt x="2004100" y="2401253"/>
                  </a:lnTo>
                  <a:lnTo>
                    <a:pt x="2005051" y="2406016"/>
                  </a:lnTo>
                  <a:lnTo>
                    <a:pt x="2005685" y="2411413"/>
                  </a:lnTo>
                  <a:lnTo>
                    <a:pt x="2005051" y="2416493"/>
                  </a:lnTo>
                  <a:lnTo>
                    <a:pt x="2003784" y="2421891"/>
                  </a:lnTo>
                  <a:lnTo>
                    <a:pt x="2001566" y="2427288"/>
                  </a:lnTo>
                  <a:lnTo>
                    <a:pt x="1998397" y="2432368"/>
                  </a:lnTo>
                  <a:lnTo>
                    <a:pt x="1996179" y="2435543"/>
                  </a:lnTo>
                  <a:lnTo>
                    <a:pt x="1993961" y="2438401"/>
                  </a:lnTo>
                  <a:lnTo>
                    <a:pt x="1991426" y="2441576"/>
                  </a:lnTo>
                  <a:lnTo>
                    <a:pt x="1988575" y="2444433"/>
                  </a:lnTo>
                  <a:lnTo>
                    <a:pt x="1985406" y="2447291"/>
                  </a:lnTo>
                  <a:lnTo>
                    <a:pt x="1982238" y="2449831"/>
                  </a:lnTo>
                  <a:lnTo>
                    <a:pt x="1978435" y="2452688"/>
                  </a:lnTo>
                  <a:lnTo>
                    <a:pt x="1974633" y="2454911"/>
                  </a:lnTo>
                  <a:lnTo>
                    <a:pt x="1971148" y="2457133"/>
                  </a:lnTo>
                  <a:lnTo>
                    <a:pt x="1967029" y="2459038"/>
                  </a:lnTo>
                  <a:lnTo>
                    <a:pt x="1962910" y="2460626"/>
                  </a:lnTo>
                  <a:lnTo>
                    <a:pt x="1958790" y="2462213"/>
                  </a:lnTo>
                  <a:lnTo>
                    <a:pt x="1954671" y="2463483"/>
                  </a:lnTo>
                  <a:lnTo>
                    <a:pt x="1950235" y="2464118"/>
                  </a:lnTo>
                  <a:lnTo>
                    <a:pt x="1945799" y="2464753"/>
                  </a:lnTo>
                  <a:lnTo>
                    <a:pt x="1941364" y="2464753"/>
                  </a:lnTo>
                  <a:lnTo>
                    <a:pt x="1936294" y="2464753"/>
                  </a:lnTo>
                  <a:lnTo>
                    <a:pt x="1931541" y="2464118"/>
                  </a:lnTo>
                  <a:lnTo>
                    <a:pt x="1926471" y="2462531"/>
                  </a:lnTo>
                  <a:lnTo>
                    <a:pt x="1922035" y="2460626"/>
                  </a:lnTo>
                  <a:lnTo>
                    <a:pt x="1917916" y="2458403"/>
                  </a:lnTo>
                  <a:lnTo>
                    <a:pt x="1914431" y="2455546"/>
                  </a:lnTo>
                  <a:lnTo>
                    <a:pt x="1910946" y="2452688"/>
                  </a:lnTo>
                  <a:lnTo>
                    <a:pt x="1908094" y="2448878"/>
                  </a:lnTo>
                  <a:lnTo>
                    <a:pt x="1904925" y="2445068"/>
                  </a:lnTo>
                  <a:lnTo>
                    <a:pt x="1903341" y="2443798"/>
                  </a:lnTo>
                  <a:lnTo>
                    <a:pt x="1897004" y="2438401"/>
                  </a:lnTo>
                  <a:lnTo>
                    <a:pt x="1890667" y="2433638"/>
                  </a:lnTo>
                  <a:lnTo>
                    <a:pt x="1883696" y="2429193"/>
                  </a:lnTo>
                  <a:lnTo>
                    <a:pt x="1876092" y="2424431"/>
                  </a:lnTo>
                  <a:lnTo>
                    <a:pt x="1868804" y="2419986"/>
                  </a:lnTo>
                  <a:lnTo>
                    <a:pt x="1861200" y="2415858"/>
                  </a:lnTo>
                  <a:lnTo>
                    <a:pt x="1853912" y="2412366"/>
                  </a:lnTo>
                  <a:lnTo>
                    <a:pt x="1847258" y="2409508"/>
                  </a:lnTo>
                  <a:lnTo>
                    <a:pt x="1840921" y="2407286"/>
                  </a:lnTo>
                  <a:lnTo>
                    <a:pt x="1834267" y="2405381"/>
                  </a:lnTo>
                  <a:lnTo>
                    <a:pt x="1827296" y="2403793"/>
                  </a:lnTo>
                  <a:lnTo>
                    <a:pt x="1820642" y="2402523"/>
                  </a:lnTo>
                  <a:lnTo>
                    <a:pt x="1813355" y="2401253"/>
                  </a:lnTo>
                  <a:lnTo>
                    <a:pt x="1806384" y="2400301"/>
                  </a:lnTo>
                  <a:lnTo>
                    <a:pt x="1799730" y="2399666"/>
                  </a:lnTo>
                  <a:lnTo>
                    <a:pt x="1792759" y="2399348"/>
                  </a:lnTo>
                  <a:lnTo>
                    <a:pt x="1786105" y="2399031"/>
                  </a:lnTo>
                  <a:lnTo>
                    <a:pt x="1776917" y="2399348"/>
                  </a:lnTo>
                  <a:lnTo>
                    <a:pt x="1767094" y="2400301"/>
                  </a:lnTo>
                  <a:lnTo>
                    <a:pt x="1756321" y="2401571"/>
                  </a:lnTo>
                  <a:lnTo>
                    <a:pt x="1745548" y="2404428"/>
                  </a:lnTo>
                  <a:lnTo>
                    <a:pt x="1740162" y="2405698"/>
                  </a:lnTo>
                  <a:lnTo>
                    <a:pt x="1734458" y="2407603"/>
                  </a:lnTo>
                  <a:lnTo>
                    <a:pt x="1729072" y="2409826"/>
                  </a:lnTo>
                  <a:lnTo>
                    <a:pt x="1723368" y="2412048"/>
                  </a:lnTo>
                  <a:lnTo>
                    <a:pt x="1717982" y="2414906"/>
                  </a:lnTo>
                  <a:lnTo>
                    <a:pt x="1712279" y="2418081"/>
                  </a:lnTo>
                  <a:lnTo>
                    <a:pt x="1706575" y="2421256"/>
                  </a:lnTo>
                  <a:lnTo>
                    <a:pt x="1701506" y="2425383"/>
                  </a:lnTo>
                  <a:lnTo>
                    <a:pt x="1698337" y="2427923"/>
                  </a:lnTo>
                  <a:lnTo>
                    <a:pt x="1695168" y="2431416"/>
                  </a:lnTo>
                  <a:lnTo>
                    <a:pt x="1692634" y="2434908"/>
                  </a:lnTo>
                  <a:lnTo>
                    <a:pt x="1690415" y="2438401"/>
                  </a:lnTo>
                  <a:lnTo>
                    <a:pt x="1688514" y="2442211"/>
                  </a:lnTo>
                  <a:lnTo>
                    <a:pt x="1686930" y="2446338"/>
                  </a:lnTo>
                  <a:lnTo>
                    <a:pt x="1686296" y="2450783"/>
                  </a:lnTo>
                  <a:lnTo>
                    <a:pt x="1685662" y="2455228"/>
                  </a:lnTo>
                  <a:lnTo>
                    <a:pt x="1685346" y="2459673"/>
                  </a:lnTo>
                  <a:lnTo>
                    <a:pt x="1685346" y="2464118"/>
                  </a:lnTo>
                  <a:lnTo>
                    <a:pt x="1685662" y="2468563"/>
                  </a:lnTo>
                  <a:lnTo>
                    <a:pt x="1686296" y="2473008"/>
                  </a:lnTo>
                  <a:lnTo>
                    <a:pt x="1687880" y="2477136"/>
                  </a:lnTo>
                  <a:lnTo>
                    <a:pt x="1689148" y="2481581"/>
                  </a:lnTo>
                  <a:lnTo>
                    <a:pt x="1691366" y="2485708"/>
                  </a:lnTo>
                  <a:lnTo>
                    <a:pt x="1693584" y="2489518"/>
                  </a:lnTo>
                  <a:lnTo>
                    <a:pt x="1698654" y="2495233"/>
                  </a:lnTo>
                  <a:lnTo>
                    <a:pt x="1703723" y="2500631"/>
                  </a:lnTo>
                  <a:lnTo>
                    <a:pt x="1709427" y="2505076"/>
                  </a:lnTo>
                  <a:lnTo>
                    <a:pt x="1715130" y="2508568"/>
                  </a:lnTo>
                  <a:lnTo>
                    <a:pt x="1721784" y="2512378"/>
                  </a:lnTo>
                  <a:lnTo>
                    <a:pt x="1729389" y="2515871"/>
                  </a:lnTo>
                  <a:lnTo>
                    <a:pt x="1745865" y="2522538"/>
                  </a:lnTo>
                  <a:lnTo>
                    <a:pt x="1750618" y="2524443"/>
                  </a:lnTo>
                  <a:lnTo>
                    <a:pt x="1778501" y="2534603"/>
                  </a:lnTo>
                  <a:lnTo>
                    <a:pt x="1797829" y="2542223"/>
                  </a:lnTo>
                  <a:lnTo>
                    <a:pt x="1816523" y="2549208"/>
                  </a:lnTo>
                  <a:lnTo>
                    <a:pt x="1827613" y="2553336"/>
                  </a:lnTo>
                  <a:lnTo>
                    <a:pt x="1854546" y="2562861"/>
                  </a:lnTo>
                  <a:lnTo>
                    <a:pt x="1868804" y="2568258"/>
                  </a:lnTo>
                  <a:lnTo>
                    <a:pt x="1882746" y="2573656"/>
                  </a:lnTo>
                  <a:lnTo>
                    <a:pt x="1897004" y="2579688"/>
                  </a:lnTo>
                  <a:lnTo>
                    <a:pt x="1911262" y="2585721"/>
                  </a:lnTo>
                  <a:lnTo>
                    <a:pt x="1925204" y="2592388"/>
                  </a:lnTo>
                  <a:lnTo>
                    <a:pt x="1938512" y="2599373"/>
                  </a:lnTo>
                  <a:lnTo>
                    <a:pt x="1951503" y="2606676"/>
                  </a:lnTo>
                  <a:lnTo>
                    <a:pt x="1964177" y="2614613"/>
                  </a:lnTo>
                  <a:lnTo>
                    <a:pt x="1969563" y="2618741"/>
                  </a:lnTo>
                  <a:lnTo>
                    <a:pt x="1975584" y="2622868"/>
                  </a:lnTo>
                  <a:lnTo>
                    <a:pt x="1980653" y="2627313"/>
                  </a:lnTo>
                  <a:lnTo>
                    <a:pt x="1986040" y="2631758"/>
                  </a:lnTo>
                  <a:lnTo>
                    <a:pt x="1990793" y="2636203"/>
                  </a:lnTo>
                  <a:lnTo>
                    <a:pt x="1995229" y="2640966"/>
                  </a:lnTo>
                  <a:lnTo>
                    <a:pt x="1999665" y="2645728"/>
                  </a:lnTo>
                  <a:lnTo>
                    <a:pt x="2003467" y="2651126"/>
                  </a:lnTo>
                  <a:lnTo>
                    <a:pt x="2006952" y="2656206"/>
                  </a:lnTo>
                  <a:lnTo>
                    <a:pt x="2010438" y="2661286"/>
                  </a:lnTo>
                  <a:lnTo>
                    <a:pt x="2012972" y="2667001"/>
                  </a:lnTo>
                  <a:lnTo>
                    <a:pt x="2015507" y="2672398"/>
                  </a:lnTo>
                  <a:lnTo>
                    <a:pt x="2017408" y="2677796"/>
                  </a:lnTo>
                  <a:lnTo>
                    <a:pt x="2019309" y="2682876"/>
                  </a:lnTo>
                  <a:lnTo>
                    <a:pt x="2020260" y="2688273"/>
                  </a:lnTo>
                  <a:lnTo>
                    <a:pt x="2021844" y="2693671"/>
                  </a:lnTo>
                  <a:lnTo>
                    <a:pt x="2022478" y="2699068"/>
                  </a:lnTo>
                  <a:lnTo>
                    <a:pt x="2023429" y="2704148"/>
                  </a:lnTo>
                  <a:lnTo>
                    <a:pt x="2023745" y="2709546"/>
                  </a:lnTo>
                  <a:lnTo>
                    <a:pt x="2024062" y="2714943"/>
                  </a:lnTo>
                  <a:lnTo>
                    <a:pt x="2024062" y="2720023"/>
                  </a:lnTo>
                  <a:lnTo>
                    <a:pt x="2024062" y="2725738"/>
                  </a:lnTo>
                  <a:lnTo>
                    <a:pt x="2023429" y="2730818"/>
                  </a:lnTo>
                  <a:lnTo>
                    <a:pt x="2022478" y="2736216"/>
                  </a:lnTo>
                  <a:lnTo>
                    <a:pt x="2021844" y="2741296"/>
                  </a:lnTo>
                  <a:lnTo>
                    <a:pt x="2020894" y="2746376"/>
                  </a:lnTo>
                  <a:lnTo>
                    <a:pt x="2019309" y="2751773"/>
                  </a:lnTo>
                  <a:lnTo>
                    <a:pt x="2017725" y="2756853"/>
                  </a:lnTo>
                  <a:lnTo>
                    <a:pt x="2014240" y="2767331"/>
                  </a:lnTo>
                  <a:lnTo>
                    <a:pt x="2009170" y="2777173"/>
                  </a:lnTo>
                  <a:lnTo>
                    <a:pt x="2004100" y="2787016"/>
                  </a:lnTo>
                  <a:lnTo>
                    <a:pt x="1997763" y="2796223"/>
                  </a:lnTo>
                  <a:lnTo>
                    <a:pt x="1990476" y="2805431"/>
                  </a:lnTo>
                  <a:lnTo>
                    <a:pt x="1982554" y="2814003"/>
                  </a:lnTo>
                  <a:lnTo>
                    <a:pt x="1973683" y="2822576"/>
                  </a:lnTo>
                  <a:lnTo>
                    <a:pt x="1964177" y="2830513"/>
                  </a:lnTo>
                  <a:lnTo>
                    <a:pt x="1958474" y="2834641"/>
                  </a:lnTo>
                  <a:lnTo>
                    <a:pt x="1952137" y="2838768"/>
                  </a:lnTo>
                  <a:lnTo>
                    <a:pt x="1945799" y="2842261"/>
                  </a:lnTo>
                  <a:lnTo>
                    <a:pt x="1938829" y="2845753"/>
                  </a:lnTo>
                  <a:lnTo>
                    <a:pt x="1931541" y="2848928"/>
                  </a:lnTo>
                  <a:lnTo>
                    <a:pt x="1923937" y="2852421"/>
                  </a:lnTo>
                  <a:lnTo>
                    <a:pt x="1915698" y="2854961"/>
                  </a:lnTo>
                  <a:lnTo>
                    <a:pt x="1907777" y="2857818"/>
                  </a:lnTo>
                  <a:lnTo>
                    <a:pt x="1899222" y="2860041"/>
                  </a:lnTo>
                  <a:lnTo>
                    <a:pt x="1890350" y="2862263"/>
                  </a:lnTo>
                  <a:lnTo>
                    <a:pt x="1880845" y="2864486"/>
                  </a:lnTo>
                  <a:lnTo>
                    <a:pt x="1871656" y="2866391"/>
                  </a:lnTo>
                  <a:lnTo>
                    <a:pt x="1862150" y="2867978"/>
                  </a:lnTo>
                  <a:lnTo>
                    <a:pt x="1852011" y="2869566"/>
                  </a:lnTo>
                  <a:lnTo>
                    <a:pt x="1842188" y="2870201"/>
                  </a:lnTo>
                  <a:lnTo>
                    <a:pt x="1831732" y="2871471"/>
                  </a:lnTo>
                  <a:lnTo>
                    <a:pt x="1831732" y="2918143"/>
                  </a:lnTo>
                  <a:lnTo>
                    <a:pt x="1831415" y="2921001"/>
                  </a:lnTo>
                  <a:lnTo>
                    <a:pt x="1830148" y="2923858"/>
                  </a:lnTo>
                  <a:lnTo>
                    <a:pt x="1828564" y="2926081"/>
                  </a:lnTo>
                  <a:lnTo>
                    <a:pt x="1826346" y="2928303"/>
                  </a:lnTo>
                  <a:lnTo>
                    <a:pt x="1823811" y="2929573"/>
                  </a:lnTo>
                  <a:lnTo>
                    <a:pt x="1820959" y="2931161"/>
                  </a:lnTo>
                  <a:lnTo>
                    <a:pt x="1817474" y="2931796"/>
                  </a:lnTo>
                  <a:lnTo>
                    <a:pt x="1813988" y="2932113"/>
                  </a:lnTo>
                  <a:lnTo>
                    <a:pt x="1753153" y="2932113"/>
                  </a:lnTo>
                  <a:lnTo>
                    <a:pt x="1749350" y="2931796"/>
                  </a:lnTo>
                  <a:lnTo>
                    <a:pt x="1745865" y="2931161"/>
                  </a:lnTo>
                  <a:lnTo>
                    <a:pt x="1743013" y="2929573"/>
                  </a:lnTo>
                  <a:lnTo>
                    <a:pt x="1740478" y="2928303"/>
                  </a:lnTo>
                  <a:lnTo>
                    <a:pt x="1738261" y="2926081"/>
                  </a:lnTo>
                  <a:lnTo>
                    <a:pt x="1736676" y="2923858"/>
                  </a:lnTo>
                  <a:lnTo>
                    <a:pt x="1735726" y="2921001"/>
                  </a:lnTo>
                  <a:lnTo>
                    <a:pt x="1735409" y="2918143"/>
                  </a:lnTo>
                  <a:lnTo>
                    <a:pt x="1735409" y="2867661"/>
                  </a:lnTo>
                  <a:lnTo>
                    <a:pt x="1722418" y="2865438"/>
                  </a:lnTo>
                  <a:lnTo>
                    <a:pt x="1708793" y="2863216"/>
                  </a:lnTo>
                  <a:lnTo>
                    <a:pt x="1696436" y="2860041"/>
                  </a:lnTo>
                  <a:lnTo>
                    <a:pt x="1683444" y="2857183"/>
                  </a:lnTo>
                  <a:lnTo>
                    <a:pt x="1670770" y="2853373"/>
                  </a:lnTo>
                  <a:lnTo>
                    <a:pt x="1658413" y="2849246"/>
                  </a:lnTo>
                  <a:lnTo>
                    <a:pt x="1646689" y="2844801"/>
                  </a:lnTo>
                  <a:lnTo>
                    <a:pt x="1635283" y="2840038"/>
                  </a:lnTo>
                  <a:lnTo>
                    <a:pt x="1624193" y="2834958"/>
                  </a:lnTo>
                  <a:lnTo>
                    <a:pt x="1613420" y="2829243"/>
                  </a:lnTo>
                  <a:lnTo>
                    <a:pt x="1603280" y="2823528"/>
                  </a:lnTo>
                  <a:lnTo>
                    <a:pt x="1594092" y="2816543"/>
                  </a:lnTo>
                  <a:lnTo>
                    <a:pt x="1585220" y="2809876"/>
                  </a:lnTo>
                  <a:lnTo>
                    <a:pt x="1576982" y="2802573"/>
                  </a:lnTo>
                  <a:lnTo>
                    <a:pt x="1569377" y="2794636"/>
                  </a:lnTo>
                  <a:lnTo>
                    <a:pt x="1566209" y="2790826"/>
                  </a:lnTo>
                  <a:lnTo>
                    <a:pt x="1563357" y="2786698"/>
                  </a:lnTo>
                  <a:lnTo>
                    <a:pt x="1560188" y="2782253"/>
                  </a:lnTo>
                  <a:lnTo>
                    <a:pt x="1558287" y="2777173"/>
                  </a:lnTo>
                  <a:lnTo>
                    <a:pt x="1557337" y="2772411"/>
                  </a:lnTo>
                  <a:lnTo>
                    <a:pt x="1557337" y="2767331"/>
                  </a:lnTo>
                  <a:lnTo>
                    <a:pt x="1557654" y="2761933"/>
                  </a:lnTo>
                  <a:lnTo>
                    <a:pt x="1559238" y="2756853"/>
                  </a:lnTo>
                  <a:lnTo>
                    <a:pt x="1561456" y="2751456"/>
                  </a:lnTo>
                  <a:lnTo>
                    <a:pt x="1564308" y="2746058"/>
                  </a:lnTo>
                  <a:lnTo>
                    <a:pt x="1566209" y="2743201"/>
                  </a:lnTo>
                  <a:lnTo>
                    <a:pt x="1568743" y="2740026"/>
                  </a:lnTo>
                  <a:lnTo>
                    <a:pt x="1571278" y="2737168"/>
                  </a:lnTo>
                  <a:lnTo>
                    <a:pt x="1574447" y="2734311"/>
                  </a:lnTo>
                  <a:lnTo>
                    <a:pt x="1577299" y="2731136"/>
                  </a:lnTo>
                  <a:lnTo>
                    <a:pt x="1580784" y="2728596"/>
                  </a:lnTo>
                  <a:lnTo>
                    <a:pt x="1583952" y="2726056"/>
                  </a:lnTo>
                  <a:lnTo>
                    <a:pt x="1587755" y="2723833"/>
                  </a:lnTo>
                  <a:lnTo>
                    <a:pt x="1591874" y="2721611"/>
                  </a:lnTo>
                  <a:lnTo>
                    <a:pt x="1595359" y="2719706"/>
                  </a:lnTo>
                  <a:lnTo>
                    <a:pt x="1599478" y="2717801"/>
                  </a:lnTo>
                  <a:lnTo>
                    <a:pt x="1603914" y="2716531"/>
                  </a:lnTo>
                  <a:lnTo>
                    <a:pt x="1608033" y="2715261"/>
                  </a:lnTo>
                  <a:lnTo>
                    <a:pt x="1612469" y="2714626"/>
                  </a:lnTo>
                  <a:lnTo>
                    <a:pt x="1616905" y="2713673"/>
                  </a:lnTo>
                  <a:lnTo>
                    <a:pt x="1621341" y="2713673"/>
                  </a:lnTo>
                  <a:lnTo>
                    <a:pt x="1626411" y="2713673"/>
                  </a:lnTo>
                  <a:lnTo>
                    <a:pt x="1631480" y="2714943"/>
                  </a:lnTo>
                  <a:lnTo>
                    <a:pt x="1635916" y="2715896"/>
                  </a:lnTo>
                  <a:lnTo>
                    <a:pt x="1640352" y="2717801"/>
                  </a:lnTo>
                  <a:lnTo>
                    <a:pt x="1644471" y="2720023"/>
                  </a:lnTo>
                  <a:lnTo>
                    <a:pt x="1648274" y="2723198"/>
                  </a:lnTo>
                  <a:lnTo>
                    <a:pt x="1651759" y="2726056"/>
                  </a:lnTo>
                  <a:lnTo>
                    <a:pt x="1654928" y="2729866"/>
                  </a:lnTo>
                  <a:lnTo>
                    <a:pt x="1657462" y="2733041"/>
                  </a:lnTo>
                  <a:lnTo>
                    <a:pt x="1658096" y="2733993"/>
                  </a:lnTo>
                  <a:lnTo>
                    <a:pt x="1659364" y="2734946"/>
                  </a:lnTo>
                  <a:lnTo>
                    <a:pt x="1665701" y="2740026"/>
                  </a:lnTo>
                  <a:lnTo>
                    <a:pt x="1671721" y="2744471"/>
                  </a:lnTo>
                  <a:lnTo>
                    <a:pt x="1678692" y="2748598"/>
                  </a:lnTo>
                  <a:lnTo>
                    <a:pt x="1685662" y="2752726"/>
                  </a:lnTo>
                  <a:lnTo>
                    <a:pt x="1692634" y="2756853"/>
                  </a:lnTo>
                  <a:lnTo>
                    <a:pt x="1699921" y="2760346"/>
                  </a:lnTo>
                  <a:lnTo>
                    <a:pt x="1707526" y="2763521"/>
                  </a:lnTo>
                  <a:lnTo>
                    <a:pt x="1714497" y="2766061"/>
                  </a:lnTo>
                  <a:lnTo>
                    <a:pt x="1720834" y="2768283"/>
                  </a:lnTo>
                  <a:lnTo>
                    <a:pt x="1731607" y="2771458"/>
                  </a:lnTo>
                  <a:lnTo>
                    <a:pt x="1742380" y="2773998"/>
                  </a:lnTo>
                  <a:lnTo>
                    <a:pt x="1753153" y="2776221"/>
                  </a:lnTo>
                  <a:lnTo>
                    <a:pt x="1764242" y="2778126"/>
                  </a:lnTo>
                  <a:lnTo>
                    <a:pt x="1775016" y="2779396"/>
                  </a:lnTo>
                  <a:lnTo>
                    <a:pt x="1785789" y="2780666"/>
                  </a:lnTo>
                  <a:lnTo>
                    <a:pt x="1795928" y="2780983"/>
                  </a:lnTo>
                  <a:lnTo>
                    <a:pt x="1806067" y="2781301"/>
                  </a:lnTo>
                  <a:lnTo>
                    <a:pt x="1817157" y="2780983"/>
                  </a:lnTo>
                  <a:lnTo>
                    <a:pt x="1827613" y="2780348"/>
                  </a:lnTo>
                  <a:lnTo>
                    <a:pt x="1837119" y="2778761"/>
                  </a:lnTo>
                  <a:lnTo>
                    <a:pt x="1845991" y="2776856"/>
                  </a:lnTo>
                  <a:lnTo>
                    <a:pt x="1854546" y="2774633"/>
                  </a:lnTo>
                  <a:lnTo>
                    <a:pt x="1862467" y="2771776"/>
                  </a:lnTo>
                  <a:lnTo>
                    <a:pt x="1869121" y="2768283"/>
                  </a:lnTo>
                  <a:lnTo>
                    <a:pt x="1875458" y="2764791"/>
                  </a:lnTo>
                  <a:lnTo>
                    <a:pt x="1879260" y="2761616"/>
                  </a:lnTo>
                  <a:lnTo>
                    <a:pt x="1882429" y="2758441"/>
                  </a:lnTo>
                  <a:lnTo>
                    <a:pt x="1885280" y="2754948"/>
                  </a:lnTo>
                  <a:lnTo>
                    <a:pt x="1888132" y="2751456"/>
                  </a:lnTo>
                  <a:lnTo>
                    <a:pt x="1890350" y="2747646"/>
                  </a:lnTo>
                  <a:lnTo>
                    <a:pt x="1892251" y="2743518"/>
                  </a:lnTo>
                  <a:lnTo>
                    <a:pt x="1893519" y="2739391"/>
                  </a:lnTo>
                  <a:lnTo>
                    <a:pt x="1894786" y="2734946"/>
                  </a:lnTo>
                  <a:lnTo>
                    <a:pt x="1895420" y="2730818"/>
                  </a:lnTo>
                  <a:lnTo>
                    <a:pt x="1895737" y="2726373"/>
                  </a:lnTo>
                  <a:lnTo>
                    <a:pt x="1895420" y="2721928"/>
                  </a:lnTo>
                  <a:lnTo>
                    <a:pt x="1895103" y="2717483"/>
                  </a:lnTo>
                  <a:lnTo>
                    <a:pt x="1893836" y="2713038"/>
                  </a:lnTo>
                  <a:lnTo>
                    <a:pt x="1892885" y="2708911"/>
                  </a:lnTo>
                  <a:lnTo>
                    <a:pt x="1890984" y="2704783"/>
                  </a:lnTo>
                  <a:lnTo>
                    <a:pt x="1888766" y="2700656"/>
                  </a:lnTo>
                  <a:lnTo>
                    <a:pt x="1885280" y="2696211"/>
                  </a:lnTo>
                  <a:lnTo>
                    <a:pt x="1881478" y="2691766"/>
                  </a:lnTo>
                  <a:lnTo>
                    <a:pt x="1876092" y="2687321"/>
                  </a:lnTo>
                  <a:lnTo>
                    <a:pt x="1870705" y="2682876"/>
                  </a:lnTo>
                  <a:lnTo>
                    <a:pt x="1864368" y="2678748"/>
                  </a:lnTo>
                  <a:lnTo>
                    <a:pt x="1857714" y="2674621"/>
                  </a:lnTo>
                  <a:lnTo>
                    <a:pt x="1850110" y="2671128"/>
                  </a:lnTo>
                  <a:lnTo>
                    <a:pt x="1842188" y="2667318"/>
                  </a:lnTo>
                  <a:lnTo>
                    <a:pt x="1817474" y="2657158"/>
                  </a:lnTo>
                  <a:lnTo>
                    <a:pt x="1720517" y="2617471"/>
                  </a:lnTo>
                  <a:lnTo>
                    <a:pt x="1673305" y="2597786"/>
                  </a:lnTo>
                  <a:lnTo>
                    <a:pt x="1644471" y="2585086"/>
                  </a:lnTo>
                  <a:lnTo>
                    <a:pt x="1639085" y="2582546"/>
                  </a:lnTo>
                  <a:lnTo>
                    <a:pt x="1634015" y="2580006"/>
                  </a:lnTo>
                  <a:lnTo>
                    <a:pt x="1624827" y="2574608"/>
                  </a:lnTo>
                  <a:lnTo>
                    <a:pt x="1615638" y="2567623"/>
                  </a:lnTo>
                  <a:lnTo>
                    <a:pt x="1607083" y="2560638"/>
                  </a:lnTo>
                  <a:lnTo>
                    <a:pt x="1598845" y="2552383"/>
                  </a:lnTo>
                  <a:lnTo>
                    <a:pt x="1591874" y="2544446"/>
                  </a:lnTo>
                  <a:lnTo>
                    <a:pt x="1588072" y="2540001"/>
                  </a:lnTo>
                  <a:lnTo>
                    <a:pt x="1585220" y="2534921"/>
                  </a:lnTo>
                  <a:lnTo>
                    <a:pt x="1581734" y="2530476"/>
                  </a:lnTo>
                  <a:lnTo>
                    <a:pt x="1579200" y="2525713"/>
                  </a:lnTo>
                  <a:lnTo>
                    <a:pt x="1576348" y="2520633"/>
                  </a:lnTo>
                  <a:lnTo>
                    <a:pt x="1574130" y="2515236"/>
                  </a:lnTo>
                  <a:lnTo>
                    <a:pt x="1571912" y="2510156"/>
                  </a:lnTo>
                  <a:lnTo>
                    <a:pt x="1570011" y="2505076"/>
                  </a:lnTo>
                  <a:lnTo>
                    <a:pt x="1568110" y="2499678"/>
                  </a:lnTo>
                  <a:lnTo>
                    <a:pt x="1566525" y="2494598"/>
                  </a:lnTo>
                  <a:lnTo>
                    <a:pt x="1565575" y="2488883"/>
                  </a:lnTo>
                  <a:lnTo>
                    <a:pt x="1564624" y="2483803"/>
                  </a:lnTo>
                  <a:lnTo>
                    <a:pt x="1563991" y="2478088"/>
                  </a:lnTo>
                  <a:lnTo>
                    <a:pt x="1563674" y="2473008"/>
                  </a:lnTo>
                  <a:lnTo>
                    <a:pt x="1563357" y="2467293"/>
                  </a:lnTo>
                  <a:lnTo>
                    <a:pt x="1563674" y="2461896"/>
                  </a:lnTo>
                  <a:lnTo>
                    <a:pt x="1563991" y="2456816"/>
                  </a:lnTo>
                  <a:lnTo>
                    <a:pt x="1564308" y="2451101"/>
                  </a:lnTo>
                  <a:lnTo>
                    <a:pt x="1565575" y="2446021"/>
                  </a:lnTo>
                  <a:lnTo>
                    <a:pt x="1566525" y="2440306"/>
                  </a:lnTo>
                  <a:lnTo>
                    <a:pt x="1567793" y="2435226"/>
                  </a:lnTo>
                  <a:lnTo>
                    <a:pt x="1569060" y="2429828"/>
                  </a:lnTo>
                  <a:lnTo>
                    <a:pt x="1570961" y="2424748"/>
                  </a:lnTo>
                  <a:lnTo>
                    <a:pt x="1573179" y="2419668"/>
                  </a:lnTo>
                  <a:lnTo>
                    <a:pt x="1575397" y="2414271"/>
                  </a:lnTo>
                  <a:lnTo>
                    <a:pt x="1577932" y="2409191"/>
                  </a:lnTo>
                  <a:lnTo>
                    <a:pt x="1580784" y="2404428"/>
                  </a:lnTo>
                  <a:lnTo>
                    <a:pt x="1583636" y="2399031"/>
                  </a:lnTo>
                  <a:lnTo>
                    <a:pt x="1586804" y="2394268"/>
                  </a:lnTo>
                  <a:lnTo>
                    <a:pt x="1590290" y="2389506"/>
                  </a:lnTo>
                  <a:lnTo>
                    <a:pt x="1594092" y="2385061"/>
                  </a:lnTo>
                  <a:lnTo>
                    <a:pt x="1598211" y="2379981"/>
                  </a:lnTo>
                  <a:lnTo>
                    <a:pt x="1602013" y="2375536"/>
                  </a:lnTo>
                  <a:lnTo>
                    <a:pt x="1606766" y="2371091"/>
                  </a:lnTo>
                  <a:lnTo>
                    <a:pt x="1611202" y="2367281"/>
                  </a:lnTo>
                  <a:lnTo>
                    <a:pt x="1615955" y="2363153"/>
                  </a:lnTo>
                  <a:lnTo>
                    <a:pt x="1621658" y="2358073"/>
                  </a:lnTo>
                  <a:lnTo>
                    <a:pt x="1627678" y="2353628"/>
                  </a:lnTo>
                  <a:lnTo>
                    <a:pt x="1634015" y="2349818"/>
                  </a:lnTo>
                  <a:lnTo>
                    <a:pt x="1640669" y="2345691"/>
                  </a:lnTo>
                  <a:lnTo>
                    <a:pt x="1647323" y="2341881"/>
                  </a:lnTo>
                  <a:lnTo>
                    <a:pt x="1654294" y="2338071"/>
                  </a:lnTo>
                  <a:lnTo>
                    <a:pt x="1661898" y="2334896"/>
                  </a:lnTo>
                  <a:lnTo>
                    <a:pt x="1669186" y="2331403"/>
                  </a:lnTo>
                  <a:lnTo>
                    <a:pt x="1676790" y="2328546"/>
                  </a:lnTo>
                  <a:lnTo>
                    <a:pt x="1684395" y="2325371"/>
                  </a:lnTo>
                  <a:lnTo>
                    <a:pt x="1692634" y="2322831"/>
                  </a:lnTo>
                  <a:lnTo>
                    <a:pt x="1700872" y="2320608"/>
                  </a:lnTo>
                  <a:lnTo>
                    <a:pt x="1709427" y="2318386"/>
                  </a:lnTo>
                  <a:lnTo>
                    <a:pt x="1717982" y="2316163"/>
                  </a:lnTo>
                  <a:lnTo>
                    <a:pt x="1726220" y="2314893"/>
                  </a:lnTo>
                  <a:lnTo>
                    <a:pt x="1735409" y="2312988"/>
                  </a:lnTo>
                  <a:lnTo>
                    <a:pt x="1735409" y="2259966"/>
                  </a:lnTo>
                  <a:lnTo>
                    <a:pt x="1735726" y="2257426"/>
                  </a:lnTo>
                  <a:lnTo>
                    <a:pt x="1736676" y="2254886"/>
                  </a:lnTo>
                  <a:lnTo>
                    <a:pt x="1738261" y="2252346"/>
                  </a:lnTo>
                  <a:lnTo>
                    <a:pt x="1740478" y="2250441"/>
                  </a:lnTo>
                  <a:lnTo>
                    <a:pt x="1743013" y="2248536"/>
                  </a:lnTo>
                  <a:lnTo>
                    <a:pt x="1745865" y="2247583"/>
                  </a:lnTo>
                  <a:lnTo>
                    <a:pt x="1749350" y="2246631"/>
                  </a:lnTo>
                  <a:lnTo>
                    <a:pt x="1753153" y="2246313"/>
                  </a:lnTo>
                  <a:close/>
                  <a:moveTo>
                    <a:pt x="1796891" y="2159710"/>
                  </a:moveTo>
                  <a:lnTo>
                    <a:pt x="1786093" y="2160028"/>
                  </a:lnTo>
                  <a:lnTo>
                    <a:pt x="1775296" y="2160663"/>
                  </a:lnTo>
                  <a:lnTo>
                    <a:pt x="1764817" y="2161298"/>
                  </a:lnTo>
                  <a:lnTo>
                    <a:pt x="1754337" y="2162251"/>
                  </a:lnTo>
                  <a:lnTo>
                    <a:pt x="1743540" y="2163839"/>
                  </a:lnTo>
                  <a:lnTo>
                    <a:pt x="1733695" y="2165427"/>
                  </a:lnTo>
                  <a:lnTo>
                    <a:pt x="1723216" y="2167332"/>
                  </a:lnTo>
                  <a:lnTo>
                    <a:pt x="1712736" y="2169555"/>
                  </a:lnTo>
                  <a:lnTo>
                    <a:pt x="1702892" y="2171778"/>
                  </a:lnTo>
                  <a:lnTo>
                    <a:pt x="1692730" y="2174318"/>
                  </a:lnTo>
                  <a:lnTo>
                    <a:pt x="1683202" y="2177177"/>
                  </a:lnTo>
                  <a:lnTo>
                    <a:pt x="1673040" y="2180352"/>
                  </a:lnTo>
                  <a:lnTo>
                    <a:pt x="1663513" y="2183528"/>
                  </a:lnTo>
                  <a:lnTo>
                    <a:pt x="1653669" y="2187021"/>
                  </a:lnTo>
                  <a:lnTo>
                    <a:pt x="1644460" y="2190514"/>
                  </a:lnTo>
                  <a:lnTo>
                    <a:pt x="1635250" y="2194643"/>
                  </a:lnTo>
                  <a:lnTo>
                    <a:pt x="1625723" y="2198771"/>
                  </a:lnTo>
                  <a:lnTo>
                    <a:pt x="1616514" y="2203217"/>
                  </a:lnTo>
                  <a:lnTo>
                    <a:pt x="1607622" y="2207663"/>
                  </a:lnTo>
                  <a:lnTo>
                    <a:pt x="1598730" y="2213061"/>
                  </a:lnTo>
                  <a:lnTo>
                    <a:pt x="1589839" y="2217825"/>
                  </a:lnTo>
                  <a:lnTo>
                    <a:pt x="1581264" y="2222906"/>
                  </a:lnTo>
                  <a:lnTo>
                    <a:pt x="1572690" y="2228622"/>
                  </a:lnTo>
                  <a:lnTo>
                    <a:pt x="1564116" y="2234020"/>
                  </a:lnTo>
                  <a:lnTo>
                    <a:pt x="1555859" y="2240054"/>
                  </a:lnTo>
                  <a:lnTo>
                    <a:pt x="1547920" y="2246088"/>
                  </a:lnTo>
                  <a:lnTo>
                    <a:pt x="1539981" y="2252439"/>
                  </a:lnTo>
                  <a:lnTo>
                    <a:pt x="1532042" y="2258473"/>
                  </a:lnTo>
                  <a:lnTo>
                    <a:pt x="1524420" y="2265459"/>
                  </a:lnTo>
                  <a:lnTo>
                    <a:pt x="1517117" y="2272128"/>
                  </a:lnTo>
                  <a:lnTo>
                    <a:pt x="1509495" y="2279114"/>
                  </a:lnTo>
                  <a:lnTo>
                    <a:pt x="1502509" y="2286101"/>
                  </a:lnTo>
                  <a:lnTo>
                    <a:pt x="1495522" y="2293405"/>
                  </a:lnTo>
                  <a:lnTo>
                    <a:pt x="1488853" y="2301026"/>
                  </a:lnTo>
                  <a:lnTo>
                    <a:pt x="1482185" y="2308648"/>
                  </a:lnTo>
                  <a:lnTo>
                    <a:pt x="1475833" y="2316269"/>
                  </a:lnTo>
                  <a:lnTo>
                    <a:pt x="1469482" y="2324526"/>
                  </a:lnTo>
                  <a:lnTo>
                    <a:pt x="1463131" y="2332465"/>
                  </a:lnTo>
                  <a:lnTo>
                    <a:pt x="1457415" y="2340722"/>
                  </a:lnTo>
                  <a:lnTo>
                    <a:pt x="1451698" y="2348978"/>
                  </a:lnTo>
                  <a:lnTo>
                    <a:pt x="1446300" y="2357553"/>
                  </a:lnTo>
                  <a:lnTo>
                    <a:pt x="1440901" y="2366444"/>
                  </a:lnTo>
                  <a:lnTo>
                    <a:pt x="1435820" y="2375019"/>
                  </a:lnTo>
                  <a:lnTo>
                    <a:pt x="1431057" y="2383910"/>
                  </a:lnTo>
                  <a:lnTo>
                    <a:pt x="1426293" y="2393120"/>
                  </a:lnTo>
                  <a:lnTo>
                    <a:pt x="1421847" y="2402012"/>
                  </a:lnTo>
                  <a:lnTo>
                    <a:pt x="1417719" y="2411221"/>
                  </a:lnTo>
                  <a:lnTo>
                    <a:pt x="1413591" y="2421065"/>
                  </a:lnTo>
                  <a:lnTo>
                    <a:pt x="1410098" y="2430592"/>
                  </a:lnTo>
                  <a:lnTo>
                    <a:pt x="1406287" y="2440437"/>
                  </a:lnTo>
                  <a:lnTo>
                    <a:pt x="1403111" y="2449964"/>
                  </a:lnTo>
                  <a:lnTo>
                    <a:pt x="1399936" y="2460126"/>
                  </a:lnTo>
                  <a:lnTo>
                    <a:pt x="1397395" y="2469653"/>
                  </a:lnTo>
                  <a:lnTo>
                    <a:pt x="1394855" y="2480132"/>
                  </a:lnTo>
                  <a:lnTo>
                    <a:pt x="1391996" y="2490294"/>
                  </a:lnTo>
                  <a:lnTo>
                    <a:pt x="1390091" y="2500456"/>
                  </a:lnTo>
                  <a:lnTo>
                    <a:pt x="1388503" y="2510936"/>
                  </a:lnTo>
                  <a:lnTo>
                    <a:pt x="1386598" y="2521416"/>
                  </a:lnTo>
                  <a:lnTo>
                    <a:pt x="1385328" y="2532213"/>
                  </a:lnTo>
                  <a:lnTo>
                    <a:pt x="1384375" y="2542692"/>
                  </a:lnTo>
                  <a:lnTo>
                    <a:pt x="1383422" y="2553172"/>
                  </a:lnTo>
                  <a:lnTo>
                    <a:pt x="1382787" y="2564604"/>
                  </a:lnTo>
                  <a:lnTo>
                    <a:pt x="1382787" y="2575401"/>
                  </a:lnTo>
                  <a:lnTo>
                    <a:pt x="1382787" y="2585881"/>
                  </a:lnTo>
                  <a:lnTo>
                    <a:pt x="1382787" y="2596678"/>
                  </a:lnTo>
                  <a:lnTo>
                    <a:pt x="1383422" y="2607475"/>
                  </a:lnTo>
                  <a:lnTo>
                    <a:pt x="1384375" y="2617955"/>
                  </a:lnTo>
                  <a:lnTo>
                    <a:pt x="1385328" y="2628434"/>
                  </a:lnTo>
                  <a:lnTo>
                    <a:pt x="1386598" y="2638914"/>
                  </a:lnTo>
                  <a:lnTo>
                    <a:pt x="1388503" y="2649076"/>
                  </a:lnTo>
                  <a:lnTo>
                    <a:pt x="1390091" y="2659556"/>
                  </a:lnTo>
                  <a:lnTo>
                    <a:pt x="1391996" y="2669718"/>
                  </a:lnTo>
                  <a:lnTo>
                    <a:pt x="1394855" y="2680197"/>
                  </a:lnTo>
                  <a:lnTo>
                    <a:pt x="1397077" y="2690042"/>
                  </a:lnTo>
                  <a:lnTo>
                    <a:pt x="1399936" y="2699886"/>
                  </a:lnTo>
                  <a:lnTo>
                    <a:pt x="1402794" y="2709731"/>
                  </a:lnTo>
                  <a:lnTo>
                    <a:pt x="1406287" y="2719575"/>
                  </a:lnTo>
                  <a:lnTo>
                    <a:pt x="1409462" y="2729102"/>
                  </a:lnTo>
                  <a:lnTo>
                    <a:pt x="1413591" y="2738312"/>
                  </a:lnTo>
                  <a:lnTo>
                    <a:pt x="1417402" y="2748156"/>
                  </a:lnTo>
                  <a:lnTo>
                    <a:pt x="1421847" y="2757048"/>
                  </a:lnTo>
                  <a:lnTo>
                    <a:pt x="1425976" y="2766257"/>
                  </a:lnTo>
                  <a:lnTo>
                    <a:pt x="1430739" y="2775149"/>
                  </a:lnTo>
                  <a:lnTo>
                    <a:pt x="1435503" y="2784041"/>
                  </a:lnTo>
                  <a:lnTo>
                    <a:pt x="1440266" y="2792932"/>
                  </a:lnTo>
                  <a:lnTo>
                    <a:pt x="1445982" y="2801507"/>
                  </a:lnTo>
                  <a:lnTo>
                    <a:pt x="1451063" y="2810081"/>
                  </a:lnTo>
                  <a:lnTo>
                    <a:pt x="1456779" y="2818655"/>
                  </a:lnTo>
                  <a:lnTo>
                    <a:pt x="1462813" y="2826912"/>
                  </a:lnTo>
                  <a:lnTo>
                    <a:pt x="1468529" y="2834851"/>
                  </a:lnTo>
                  <a:lnTo>
                    <a:pt x="1474881" y="2842790"/>
                  </a:lnTo>
                  <a:lnTo>
                    <a:pt x="1481549" y="2850729"/>
                  </a:lnTo>
                  <a:lnTo>
                    <a:pt x="1487901" y="2858351"/>
                  </a:lnTo>
                  <a:lnTo>
                    <a:pt x="1494887" y="2865972"/>
                  </a:lnTo>
                  <a:lnTo>
                    <a:pt x="1501873" y="2873276"/>
                  </a:lnTo>
                  <a:lnTo>
                    <a:pt x="1509177" y="2880262"/>
                  </a:lnTo>
                  <a:lnTo>
                    <a:pt x="1516164" y="2887249"/>
                  </a:lnTo>
                  <a:lnTo>
                    <a:pt x="1524103" y="2894235"/>
                  </a:lnTo>
                  <a:lnTo>
                    <a:pt x="1531407" y="2900904"/>
                  </a:lnTo>
                  <a:lnTo>
                    <a:pt x="1539346" y="2907255"/>
                  </a:lnTo>
                  <a:lnTo>
                    <a:pt x="1546968" y="2913289"/>
                  </a:lnTo>
                  <a:lnTo>
                    <a:pt x="1555224" y="2919323"/>
                  </a:lnTo>
                  <a:lnTo>
                    <a:pt x="1563481" y="2925356"/>
                  </a:lnTo>
                  <a:lnTo>
                    <a:pt x="1572055" y="2930755"/>
                  </a:lnTo>
                  <a:lnTo>
                    <a:pt x="1580629" y="2936471"/>
                  </a:lnTo>
                  <a:lnTo>
                    <a:pt x="1589203" y="2941552"/>
                  </a:lnTo>
                  <a:lnTo>
                    <a:pt x="1598095" y="2946951"/>
                  </a:lnTo>
                  <a:lnTo>
                    <a:pt x="1606987" y="2951714"/>
                  </a:lnTo>
                  <a:lnTo>
                    <a:pt x="1615879" y="2956478"/>
                  </a:lnTo>
                  <a:lnTo>
                    <a:pt x="1625088" y="2960606"/>
                  </a:lnTo>
                  <a:lnTo>
                    <a:pt x="1634298" y="2965052"/>
                  </a:lnTo>
                  <a:lnTo>
                    <a:pt x="1643824" y="2969180"/>
                  </a:lnTo>
                  <a:lnTo>
                    <a:pt x="1653351" y="2972991"/>
                  </a:lnTo>
                  <a:lnTo>
                    <a:pt x="1662878" y="2976167"/>
                  </a:lnTo>
                  <a:lnTo>
                    <a:pt x="1672723" y="2979660"/>
                  </a:lnTo>
                  <a:lnTo>
                    <a:pt x="1682567" y="2982518"/>
                  </a:lnTo>
                  <a:lnTo>
                    <a:pt x="1692730" y="2985376"/>
                  </a:lnTo>
                  <a:lnTo>
                    <a:pt x="1702892" y="2988234"/>
                  </a:lnTo>
                  <a:lnTo>
                    <a:pt x="1713054" y="2990457"/>
                  </a:lnTo>
                  <a:lnTo>
                    <a:pt x="1723216" y="2992680"/>
                  </a:lnTo>
                  <a:lnTo>
                    <a:pt x="1733695" y="2994585"/>
                  </a:lnTo>
                  <a:lnTo>
                    <a:pt x="1744493" y="2995856"/>
                  </a:lnTo>
                  <a:lnTo>
                    <a:pt x="1754655" y="2997443"/>
                  </a:lnTo>
                  <a:lnTo>
                    <a:pt x="1765452" y="2998396"/>
                  </a:lnTo>
                  <a:lnTo>
                    <a:pt x="1776249" y="2999349"/>
                  </a:lnTo>
                  <a:lnTo>
                    <a:pt x="1787046" y="2999666"/>
                  </a:lnTo>
                  <a:lnTo>
                    <a:pt x="1797843" y="2999984"/>
                  </a:lnTo>
                  <a:lnTo>
                    <a:pt x="1808958" y="2999984"/>
                  </a:lnTo>
                  <a:lnTo>
                    <a:pt x="1819438" y="2999666"/>
                  </a:lnTo>
                  <a:lnTo>
                    <a:pt x="1830235" y="2999349"/>
                  </a:lnTo>
                  <a:lnTo>
                    <a:pt x="1841032" y="2998396"/>
                  </a:lnTo>
                  <a:lnTo>
                    <a:pt x="1851512" y="2997443"/>
                  </a:lnTo>
                  <a:lnTo>
                    <a:pt x="1861674" y="2995856"/>
                  </a:lnTo>
                  <a:lnTo>
                    <a:pt x="1872153" y="2994585"/>
                  </a:lnTo>
                  <a:lnTo>
                    <a:pt x="1882633" y="2992680"/>
                  </a:lnTo>
                  <a:lnTo>
                    <a:pt x="1892795" y="2990457"/>
                  </a:lnTo>
                  <a:lnTo>
                    <a:pt x="1902639" y="2988234"/>
                  </a:lnTo>
                  <a:lnTo>
                    <a:pt x="1912801" y="2985376"/>
                  </a:lnTo>
                  <a:lnTo>
                    <a:pt x="1922646" y="2982836"/>
                  </a:lnTo>
                  <a:lnTo>
                    <a:pt x="1932490" y="2979660"/>
                  </a:lnTo>
                  <a:lnTo>
                    <a:pt x="1942017" y="2976484"/>
                  </a:lnTo>
                  <a:lnTo>
                    <a:pt x="1951862" y="2972991"/>
                  </a:lnTo>
                  <a:lnTo>
                    <a:pt x="1961389" y="2969180"/>
                  </a:lnTo>
                  <a:lnTo>
                    <a:pt x="1970598" y="2965052"/>
                  </a:lnTo>
                  <a:lnTo>
                    <a:pt x="1980125" y="2960924"/>
                  </a:lnTo>
                  <a:lnTo>
                    <a:pt x="1989334" y="2956478"/>
                  </a:lnTo>
                  <a:lnTo>
                    <a:pt x="1998226" y="2952032"/>
                  </a:lnTo>
                  <a:lnTo>
                    <a:pt x="2007118" y="2947268"/>
                  </a:lnTo>
                  <a:lnTo>
                    <a:pt x="2016010" y="2942187"/>
                  </a:lnTo>
                  <a:lnTo>
                    <a:pt x="2024584" y="2936789"/>
                  </a:lnTo>
                  <a:lnTo>
                    <a:pt x="2033158" y="2931390"/>
                  </a:lnTo>
                  <a:lnTo>
                    <a:pt x="2041415" y="2925674"/>
                  </a:lnTo>
                  <a:lnTo>
                    <a:pt x="2049354" y="2919640"/>
                  </a:lnTo>
                  <a:lnTo>
                    <a:pt x="2057610" y="2913924"/>
                  </a:lnTo>
                  <a:lnTo>
                    <a:pt x="2065867" y="2907573"/>
                  </a:lnTo>
                  <a:lnTo>
                    <a:pt x="2073489" y="2901222"/>
                  </a:lnTo>
                  <a:lnTo>
                    <a:pt x="2081110" y="2894553"/>
                  </a:lnTo>
                  <a:lnTo>
                    <a:pt x="2088414" y="2887884"/>
                  </a:lnTo>
                  <a:lnTo>
                    <a:pt x="2096036" y="2880580"/>
                  </a:lnTo>
                  <a:lnTo>
                    <a:pt x="2103022" y="2873594"/>
                  </a:lnTo>
                  <a:lnTo>
                    <a:pt x="2110008" y="2866290"/>
                  </a:lnTo>
                  <a:lnTo>
                    <a:pt x="2116677" y="2858668"/>
                  </a:lnTo>
                  <a:lnTo>
                    <a:pt x="2123346" y="2851364"/>
                  </a:lnTo>
                  <a:lnTo>
                    <a:pt x="2130015" y="2843425"/>
                  </a:lnTo>
                  <a:lnTo>
                    <a:pt x="2136049" y="2835804"/>
                  </a:lnTo>
                  <a:lnTo>
                    <a:pt x="2142400" y="2827547"/>
                  </a:lnTo>
                  <a:lnTo>
                    <a:pt x="2148434" y="2819290"/>
                  </a:lnTo>
                  <a:lnTo>
                    <a:pt x="2153832" y="2810716"/>
                  </a:lnTo>
                  <a:lnTo>
                    <a:pt x="2159548" y="2802459"/>
                  </a:lnTo>
                  <a:lnTo>
                    <a:pt x="2164629" y="2793885"/>
                  </a:lnTo>
                  <a:lnTo>
                    <a:pt x="2169393" y="2784993"/>
                  </a:lnTo>
                  <a:lnTo>
                    <a:pt x="2174474" y="2775784"/>
                  </a:lnTo>
                  <a:lnTo>
                    <a:pt x="2179237" y="2766892"/>
                  </a:lnTo>
                  <a:lnTo>
                    <a:pt x="2183683" y="2757683"/>
                  </a:lnTo>
                  <a:lnTo>
                    <a:pt x="2187811" y="2748474"/>
                  </a:lnTo>
                  <a:lnTo>
                    <a:pt x="2191622" y="2739264"/>
                  </a:lnTo>
                  <a:lnTo>
                    <a:pt x="2195433" y="2729420"/>
                  </a:lnTo>
                  <a:lnTo>
                    <a:pt x="2199244" y="2719893"/>
                  </a:lnTo>
                  <a:lnTo>
                    <a:pt x="2202102" y="2710048"/>
                  </a:lnTo>
                  <a:lnTo>
                    <a:pt x="2205595" y="2700204"/>
                  </a:lnTo>
                  <a:lnTo>
                    <a:pt x="2208136" y="2690042"/>
                  </a:lnTo>
                  <a:lnTo>
                    <a:pt x="2210676" y="2680197"/>
                  </a:lnTo>
                  <a:lnTo>
                    <a:pt x="2213217" y="2669718"/>
                  </a:lnTo>
                  <a:lnTo>
                    <a:pt x="2215122" y="2659556"/>
                  </a:lnTo>
                  <a:lnTo>
                    <a:pt x="2217027" y="2649076"/>
                  </a:lnTo>
                  <a:lnTo>
                    <a:pt x="2218615" y="2638279"/>
                  </a:lnTo>
                  <a:lnTo>
                    <a:pt x="2219885" y="2628117"/>
                  </a:lnTo>
                  <a:lnTo>
                    <a:pt x="2221156" y="2617320"/>
                  </a:lnTo>
                  <a:lnTo>
                    <a:pt x="2221791" y="2606523"/>
                  </a:lnTo>
                  <a:lnTo>
                    <a:pt x="2222743" y="2595725"/>
                  </a:lnTo>
                  <a:lnTo>
                    <a:pt x="2222743" y="2584611"/>
                  </a:lnTo>
                  <a:lnTo>
                    <a:pt x="2222743" y="2573814"/>
                  </a:lnTo>
                  <a:lnTo>
                    <a:pt x="2222743" y="2563016"/>
                  </a:lnTo>
                  <a:lnTo>
                    <a:pt x="2221791" y="2552537"/>
                  </a:lnTo>
                  <a:lnTo>
                    <a:pt x="2221156" y="2541740"/>
                  </a:lnTo>
                  <a:lnTo>
                    <a:pt x="2219885" y="2531260"/>
                  </a:lnTo>
                  <a:lnTo>
                    <a:pt x="2218933" y="2521098"/>
                  </a:lnTo>
                  <a:lnTo>
                    <a:pt x="2217027" y="2510618"/>
                  </a:lnTo>
                  <a:lnTo>
                    <a:pt x="2215122" y="2500139"/>
                  </a:lnTo>
                  <a:lnTo>
                    <a:pt x="2213217" y="2490294"/>
                  </a:lnTo>
                  <a:lnTo>
                    <a:pt x="2210994" y="2479815"/>
                  </a:lnTo>
                  <a:lnTo>
                    <a:pt x="2208453" y="2469970"/>
                  </a:lnTo>
                  <a:lnTo>
                    <a:pt x="2205595" y="2460126"/>
                  </a:lnTo>
                  <a:lnTo>
                    <a:pt x="2202419" y="2449964"/>
                  </a:lnTo>
                  <a:lnTo>
                    <a:pt x="2199244" y="2440437"/>
                  </a:lnTo>
                  <a:lnTo>
                    <a:pt x="2195751" y="2430910"/>
                  </a:lnTo>
                  <a:lnTo>
                    <a:pt x="2192257" y="2421383"/>
                  </a:lnTo>
                  <a:lnTo>
                    <a:pt x="2188129" y="2412174"/>
                  </a:lnTo>
                  <a:lnTo>
                    <a:pt x="2184001" y="2402964"/>
                  </a:lnTo>
                  <a:lnTo>
                    <a:pt x="2179555" y="2393437"/>
                  </a:lnTo>
                  <a:lnTo>
                    <a:pt x="2174791" y="2384546"/>
                  </a:lnTo>
                  <a:lnTo>
                    <a:pt x="2169710" y="2375654"/>
                  </a:lnTo>
                  <a:lnTo>
                    <a:pt x="2164947" y="2366762"/>
                  </a:lnTo>
                  <a:lnTo>
                    <a:pt x="2159866" y="2358188"/>
                  </a:lnTo>
                  <a:lnTo>
                    <a:pt x="2154150" y="2349614"/>
                  </a:lnTo>
                  <a:lnTo>
                    <a:pt x="2148751" y="2341357"/>
                  </a:lnTo>
                  <a:lnTo>
                    <a:pt x="2142717" y="2333418"/>
                  </a:lnTo>
                  <a:lnTo>
                    <a:pt x="2136684" y="2325161"/>
                  </a:lnTo>
                  <a:lnTo>
                    <a:pt x="2130332" y="2316905"/>
                  </a:lnTo>
                  <a:lnTo>
                    <a:pt x="2124299" y="2309283"/>
                  </a:lnTo>
                  <a:lnTo>
                    <a:pt x="2117312" y="2301661"/>
                  </a:lnTo>
                  <a:lnTo>
                    <a:pt x="2110643" y="2294357"/>
                  </a:lnTo>
                  <a:lnTo>
                    <a:pt x="2103657" y="2286736"/>
                  </a:lnTo>
                  <a:lnTo>
                    <a:pt x="2096671" y="2279750"/>
                  </a:lnTo>
                  <a:lnTo>
                    <a:pt x="2089367" y="2272763"/>
                  </a:lnTo>
                  <a:lnTo>
                    <a:pt x="2081745" y="2265777"/>
                  </a:lnTo>
                  <a:lnTo>
                    <a:pt x="2074124" y="2259425"/>
                  </a:lnTo>
                  <a:lnTo>
                    <a:pt x="2066185" y="2252757"/>
                  </a:lnTo>
                  <a:lnTo>
                    <a:pt x="2058245" y="2246405"/>
                  </a:lnTo>
                  <a:lnTo>
                    <a:pt x="2050306" y="2240372"/>
                  </a:lnTo>
                  <a:lnTo>
                    <a:pt x="2042050" y="2234338"/>
                  </a:lnTo>
                  <a:lnTo>
                    <a:pt x="2033793" y="2228939"/>
                  </a:lnTo>
                  <a:lnTo>
                    <a:pt x="2025219" y="2223223"/>
                  </a:lnTo>
                  <a:lnTo>
                    <a:pt x="2016327" y="2218142"/>
                  </a:lnTo>
                  <a:lnTo>
                    <a:pt x="2007753" y="2213061"/>
                  </a:lnTo>
                  <a:lnTo>
                    <a:pt x="1998861" y="2207980"/>
                  </a:lnTo>
                  <a:lnTo>
                    <a:pt x="1989652" y="2203534"/>
                  </a:lnTo>
                  <a:lnTo>
                    <a:pt x="1980760" y="2199088"/>
                  </a:lnTo>
                  <a:lnTo>
                    <a:pt x="1971551" y="2194643"/>
                  </a:lnTo>
                  <a:lnTo>
                    <a:pt x="1961706" y="2190832"/>
                  </a:lnTo>
                  <a:lnTo>
                    <a:pt x="1952179" y="2187021"/>
                  </a:lnTo>
                  <a:lnTo>
                    <a:pt x="1942335" y="2183528"/>
                  </a:lnTo>
                  <a:lnTo>
                    <a:pt x="1932808" y="2180352"/>
                  </a:lnTo>
                  <a:lnTo>
                    <a:pt x="1922963" y="2177177"/>
                  </a:lnTo>
                  <a:lnTo>
                    <a:pt x="1913119" y="2174318"/>
                  </a:lnTo>
                  <a:lnTo>
                    <a:pt x="1902639" y="2171778"/>
                  </a:lnTo>
                  <a:lnTo>
                    <a:pt x="1892795" y="2169555"/>
                  </a:lnTo>
                  <a:lnTo>
                    <a:pt x="1882315" y="2167332"/>
                  </a:lnTo>
                  <a:lnTo>
                    <a:pt x="1871836" y="2165427"/>
                  </a:lnTo>
                  <a:lnTo>
                    <a:pt x="1861356" y="2163839"/>
                  </a:lnTo>
                  <a:lnTo>
                    <a:pt x="1850559" y="2162251"/>
                  </a:lnTo>
                  <a:lnTo>
                    <a:pt x="1840397" y="2161298"/>
                  </a:lnTo>
                  <a:lnTo>
                    <a:pt x="1829600" y="2160663"/>
                  </a:lnTo>
                  <a:lnTo>
                    <a:pt x="1818167" y="2160028"/>
                  </a:lnTo>
                  <a:lnTo>
                    <a:pt x="1807688" y="2159710"/>
                  </a:lnTo>
                  <a:lnTo>
                    <a:pt x="1796891" y="2159710"/>
                  </a:lnTo>
                  <a:close/>
                  <a:moveTo>
                    <a:pt x="1703527" y="1784350"/>
                  </a:moveTo>
                  <a:lnTo>
                    <a:pt x="1960753" y="1793877"/>
                  </a:lnTo>
                  <a:lnTo>
                    <a:pt x="1955037" y="1945990"/>
                  </a:lnTo>
                  <a:lnTo>
                    <a:pt x="1970280" y="1950118"/>
                  </a:lnTo>
                  <a:lnTo>
                    <a:pt x="1985841" y="1954247"/>
                  </a:lnTo>
                  <a:lnTo>
                    <a:pt x="2000766" y="1959010"/>
                  </a:lnTo>
                  <a:lnTo>
                    <a:pt x="2016010" y="1963774"/>
                  </a:lnTo>
                  <a:lnTo>
                    <a:pt x="2030935" y="1969172"/>
                  </a:lnTo>
                  <a:lnTo>
                    <a:pt x="2045225" y="1975206"/>
                  </a:lnTo>
                  <a:lnTo>
                    <a:pt x="2059833" y="1980922"/>
                  </a:lnTo>
                  <a:lnTo>
                    <a:pt x="2074441" y="1987273"/>
                  </a:lnTo>
                  <a:lnTo>
                    <a:pt x="2088414" y="1993942"/>
                  </a:lnTo>
                  <a:lnTo>
                    <a:pt x="2102069" y="2001246"/>
                  </a:lnTo>
                  <a:lnTo>
                    <a:pt x="2116042" y="2008550"/>
                  </a:lnTo>
                  <a:lnTo>
                    <a:pt x="2129697" y="2016172"/>
                  </a:lnTo>
                  <a:lnTo>
                    <a:pt x="2143035" y="2024111"/>
                  </a:lnTo>
                  <a:lnTo>
                    <a:pt x="2156055" y="2032367"/>
                  </a:lnTo>
                  <a:lnTo>
                    <a:pt x="2169075" y="2041259"/>
                  </a:lnTo>
                  <a:lnTo>
                    <a:pt x="2181778" y="2050151"/>
                  </a:lnTo>
                  <a:lnTo>
                    <a:pt x="2293243" y="1945990"/>
                  </a:lnTo>
                  <a:lnTo>
                    <a:pt x="2468220" y="2134941"/>
                  </a:lnTo>
                  <a:lnTo>
                    <a:pt x="2357390" y="2237831"/>
                  </a:lnTo>
                  <a:lnTo>
                    <a:pt x="2365330" y="2251169"/>
                  </a:lnTo>
                  <a:lnTo>
                    <a:pt x="2373269" y="2264507"/>
                  </a:lnTo>
                  <a:lnTo>
                    <a:pt x="2380573" y="2278162"/>
                  </a:lnTo>
                  <a:lnTo>
                    <a:pt x="2387559" y="2292135"/>
                  </a:lnTo>
                  <a:lnTo>
                    <a:pt x="2394228" y="2306107"/>
                  </a:lnTo>
                  <a:lnTo>
                    <a:pt x="2400897" y="2320715"/>
                  </a:lnTo>
                  <a:lnTo>
                    <a:pt x="2406930" y="2335323"/>
                  </a:lnTo>
                  <a:lnTo>
                    <a:pt x="2412647" y="2349614"/>
                  </a:lnTo>
                  <a:lnTo>
                    <a:pt x="2418045" y="2364539"/>
                  </a:lnTo>
                  <a:lnTo>
                    <a:pt x="2423444" y="2379465"/>
                  </a:lnTo>
                  <a:lnTo>
                    <a:pt x="2427890" y="2394708"/>
                  </a:lnTo>
                  <a:lnTo>
                    <a:pt x="2432335" y="2409951"/>
                  </a:lnTo>
                  <a:lnTo>
                    <a:pt x="2435829" y="2425194"/>
                  </a:lnTo>
                  <a:lnTo>
                    <a:pt x="2439639" y="2440754"/>
                  </a:lnTo>
                  <a:lnTo>
                    <a:pt x="2443133" y="2456315"/>
                  </a:lnTo>
                  <a:lnTo>
                    <a:pt x="2445673" y="2472193"/>
                  </a:lnTo>
                  <a:lnTo>
                    <a:pt x="2595563" y="2477909"/>
                  </a:lnTo>
                  <a:lnTo>
                    <a:pt x="2586354" y="2735136"/>
                  </a:lnTo>
                  <a:lnTo>
                    <a:pt x="2437099" y="2729420"/>
                  </a:lnTo>
                  <a:lnTo>
                    <a:pt x="2432971" y="2744980"/>
                  </a:lnTo>
                  <a:lnTo>
                    <a:pt x="2428842" y="2760541"/>
                  </a:lnTo>
                  <a:lnTo>
                    <a:pt x="2424079" y="2776419"/>
                  </a:lnTo>
                  <a:lnTo>
                    <a:pt x="2419315" y="2791027"/>
                  </a:lnTo>
                  <a:lnTo>
                    <a:pt x="2413599" y="2806270"/>
                  </a:lnTo>
                  <a:lnTo>
                    <a:pt x="2408201" y="2821196"/>
                  </a:lnTo>
                  <a:lnTo>
                    <a:pt x="2402167" y="2835804"/>
                  </a:lnTo>
                  <a:lnTo>
                    <a:pt x="2395816" y="2850094"/>
                  </a:lnTo>
                  <a:lnTo>
                    <a:pt x="2388829" y="2864702"/>
                  </a:lnTo>
                  <a:lnTo>
                    <a:pt x="2381525" y="2878992"/>
                  </a:lnTo>
                  <a:lnTo>
                    <a:pt x="2374221" y="2892647"/>
                  </a:lnTo>
                  <a:lnTo>
                    <a:pt x="2366917" y="2906303"/>
                  </a:lnTo>
                  <a:lnTo>
                    <a:pt x="2358661" y="2919640"/>
                  </a:lnTo>
                  <a:lnTo>
                    <a:pt x="2350404" y="2932978"/>
                  </a:lnTo>
                  <a:lnTo>
                    <a:pt x="2341512" y="2945998"/>
                  </a:lnTo>
                  <a:lnTo>
                    <a:pt x="2332620" y="2958701"/>
                  </a:lnTo>
                  <a:lnTo>
                    <a:pt x="2433606" y="3067625"/>
                  </a:lnTo>
                  <a:lnTo>
                    <a:pt x="2245290" y="3242603"/>
                  </a:lnTo>
                  <a:lnTo>
                    <a:pt x="2144940" y="3134949"/>
                  </a:lnTo>
                  <a:lnTo>
                    <a:pt x="2131285" y="3143205"/>
                  </a:lnTo>
                  <a:lnTo>
                    <a:pt x="2117947" y="3150509"/>
                  </a:lnTo>
                  <a:lnTo>
                    <a:pt x="2103657" y="3157813"/>
                  </a:lnTo>
                  <a:lnTo>
                    <a:pt x="2089684" y="3165117"/>
                  </a:lnTo>
                  <a:lnTo>
                    <a:pt x="2075394" y="3172103"/>
                  </a:lnTo>
                  <a:lnTo>
                    <a:pt x="2061104" y="3178455"/>
                  </a:lnTo>
                  <a:lnTo>
                    <a:pt x="2046496" y="3184488"/>
                  </a:lnTo>
                  <a:lnTo>
                    <a:pt x="2031570" y="3190205"/>
                  </a:lnTo>
                  <a:lnTo>
                    <a:pt x="2016645" y="3195603"/>
                  </a:lnTo>
                  <a:lnTo>
                    <a:pt x="2001402" y="3200684"/>
                  </a:lnTo>
                  <a:lnTo>
                    <a:pt x="1986159" y="3205448"/>
                  </a:lnTo>
                  <a:lnTo>
                    <a:pt x="1970598" y="3209576"/>
                  </a:lnTo>
                  <a:lnTo>
                    <a:pt x="1955037" y="3213704"/>
                  </a:lnTo>
                  <a:lnTo>
                    <a:pt x="1939477" y="3217515"/>
                  </a:lnTo>
                  <a:lnTo>
                    <a:pt x="1923916" y="3220373"/>
                  </a:lnTo>
                  <a:lnTo>
                    <a:pt x="1908038" y="3223231"/>
                  </a:lnTo>
                  <a:lnTo>
                    <a:pt x="1902322" y="3370263"/>
                  </a:lnTo>
                  <a:lnTo>
                    <a:pt x="1645095" y="3360736"/>
                  </a:lnTo>
                  <a:lnTo>
                    <a:pt x="1650493" y="3213704"/>
                  </a:lnTo>
                  <a:lnTo>
                    <a:pt x="1634615" y="3209576"/>
                  </a:lnTo>
                  <a:lnTo>
                    <a:pt x="1619054" y="3205130"/>
                  </a:lnTo>
                  <a:lnTo>
                    <a:pt x="1603494" y="3200684"/>
                  </a:lnTo>
                  <a:lnTo>
                    <a:pt x="1588251" y="3195603"/>
                  </a:lnTo>
                  <a:lnTo>
                    <a:pt x="1573325" y="3189887"/>
                  </a:lnTo>
                  <a:lnTo>
                    <a:pt x="1558717" y="3184488"/>
                  </a:lnTo>
                  <a:lnTo>
                    <a:pt x="1543792" y="3178137"/>
                  </a:lnTo>
                  <a:lnTo>
                    <a:pt x="1529184" y="3171786"/>
                  </a:lnTo>
                  <a:lnTo>
                    <a:pt x="1515211" y="3164482"/>
                  </a:lnTo>
                  <a:lnTo>
                    <a:pt x="1500921" y="3157496"/>
                  </a:lnTo>
                  <a:lnTo>
                    <a:pt x="1486948" y="3150192"/>
                  </a:lnTo>
                  <a:lnTo>
                    <a:pt x="1472975" y="3142252"/>
                  </a:lnTo>
                  <a:lnTo>
                    <a:pt x="1459637" y="3134313"/>
                  </a:lnTo>
                  <a:lnTo>
                    <a:pt x="1446300" y="3125739"/>
                  </a:lnTo>
                  <a:lnTo>
                    <a:pt x="1433280" y="3117165"/>
                  </a:lnTo>
                  <a:lnTo>
                    <a:pt x="1420577" y="3107638"/>
                  </a:lnTo>
                  <a:lnTo>
                    <a:pt x="1312606" y="3207988"/>
                  </a:lnTo>
                  <a:lnTo>
                    <a:pt x="1137310" y="3019673"/>
                  </a:lnTo>
                  <a:lnTo>
                    <a:pt x="1245917" y="2918688"/>
                  </a:lnTo>
                  <a:lnTo>
                    <a:pt x="1238296" y="2905350"/>
                  </a:lnTo>
                  <a:lnTo>
                    <a:pt x="1230357" y="2891377"/>
                  </a:lnTo>
                  <a:lnTo>
                    <a:pt x="1223053" y="2877722"/>
                  </a:lnTo>
                  <a:lnTo>
                    <a:pt x="1216066" y="2863749"/>
                  </a:lnTo>
                  <a:lnTo>
                    <a:pt x="1209397" y="2849459"/>
                  </a:lnTo>
                  <a:lnTo>
                    <a:pt x="1203046" y="2834851"/>
                  </a:lnTo>
                  <a:lnTo>
                    <a:pt x="1197012" y="2820560"/>
                  </a:lnTo>
                  <a:lnTo>
                    <a:pt x="1191296" y="2805635"/>
                  </a:lnTo>
                  <a:lnTo>
                    <a:pt x="1186215" y="2790710"/>
                  </a:lnTo>
                  <a:lnTo>
                    <a:pt x="1181134" y="2775466"/>
                  </a:lnTo>
                  <a:lnTo>
                    <a:pt x="1176688" y="2760223"/>
                  </a:lnTo>
                  <a:lnTo>
                    <a:pt x="1172560" y="2744980"/>
                  </a:lnTo>
                  <a:lnTo>
                    <a:pt x="1168432" y="2729420"/>
                  </a:lnTo>
                  <a:lnTo>
                    <a:pt x="1164938" y="2713859"/>
                  </a:lnTo>
                  <a:lnTo>
                    <a:pt x="1161763" y="2697981"/>
                  </a:lnTo>
                  <a:lnTo>
                    <a:pt x="1159222" y="2682420"/>
                  </a:lnTo>
                  <a:lnTo>
                    <a:pt x="1009650" y="2676704"/>
                  </a:lnTo>
                  <a:lnTo>
                    <a:pt x="1019494" y="2419478"/>
                  </a:lnTo>
                  <a:lnTo>
                    <a:pt x="1169384" y="2425194"/>
                  </a:lnTo>
                  <a:lnTo>
                    <a:pt x="1173513" y="2409633"/>
                  </a:lnTo>
                  <a:lnTo>
                    <a:pt x="1177641" y="2393755"/>
                  </a:lnTo>
                  <a:lnTo>
                    <a:pt x="1182404" y="2378512"/>
                  </a:lnTo>
                  <a:lnTo>
                    <a:pt x="1187803" y="2363904"/>
                  </a:lnTo>
                  <a:lnTo>
                    <a:pt x="1193202" y="2348978"/>
                  </a:lnTo>
                  <a:lnTo>
                    <a:pt x="1198918" y="2334053"/>
                  </a:lnTo>
                  <a:lnTo>
                    <a:pt x="1205269" y="2319445"/>
                  </a:lnTo>
                  <a:lnTo>
                    <a:pt x="1211620" y="2305155"/>
                  </a:lnTo>
                  <a:lnTo>
                    <a:pt x="1218607" y="2290864"/>
                  </a:lnTo>
                  <a:lnTo>
                    <a:pt x="1225593" y="2277209"/>
                  </a:lnTo>
                  <a:lnTo>
                    <a:pt x="1233215" y="2263554"/>
                  </a:lnTo>
                  <a:lnTo>
                    <a:pt x="1240836" y="2249581"/>
                  </a:lnTo>
                  <a:lnTo>
                    <a:pt x="1248775" y="2236243"/>
                  </a:lnTo>
                  <a:lnTo>
                    <a:pt x="1257349" y="2223223"/>
                  </a:lnTo>
                  <a:lnTo>
                    <a:pt x="1265606" y="2210203"/>
                  </a:lnTo>
                  <a:lnTo>
                    <a:pt x="1274815" y="2197818"/>
                  </a:lnTo>
                  <a:lnTo>
                    <a:pt x="1171607" y="2086988"/>
                  </a:lnTo>
                  <a:lnTo>
                    <a:pt x="1360558" y="1912011"/>
                  </a:lnTo>
                  <a:lnTo>
                    <a:pt x="1464083" y="2023476"/>
                  </a:lnTo>
                  <a:lnTo>
                    <a:pt x="1477421" y="2015537"/>
                  </a:lnTo>
                  <a:lnTo>
                    <a:pt x="1491076" y="2007915"/>
                  </a:lnTo>
                  <a:lnTo>
                    <a:pt x="1504732" y="2000611"/>
                  </a:lnTo>
                  <a:lnTo>
                    <a:pt x="1518387" y="1993625"/>
                  </a:lnTo>
                  <a:lnTo>
                    <a:pt x="1532677" y="1986956"/>
                  </a:lnTo>
                  <a:lnTo>
                    <a:pt x="1546650" y="1980605"/>
                  </a:lnTo>
                  <a:lnTo>
                    <a:pt x="1561258" y="1974571"/>
                  </a:lnTo>
                  <a:lnTo>
                    <a:pt x="1575548" y="1969172"/>
                  </a:lnTo>
                  <a:lnTo>
                    <a:pt x="1590474" y="1963774"/>
                  </a:lnTo>
                  <a:lnTo>
                    <a:pt x="1605399" y="1958693"/>
                  </a:lnTo>
                  <a:lnTo>
                    <a:pt x="1620325" y="1954247"/>
                  </a:lnTo>
                  <a:lnTo>
                    <a:pt x="1635568" y="1950118"/>
                  </a:lnTo>
                  <a:lnTo>
                    <a:pt x="1650811" y="1945990"/>
                  </a:lnTo>
                  <a:lnTo>
                    <a:pt x="1666371" y="1942815"/>
                  </a:lnTo>
                  <a:lnTo>
                    <a:pt x="1681932" y="1939321"/>
                  </a:lnTo>
                  <a:lnTo>
                    <a:pt x="1697493" y="1936781"/>
                  </a:lnTo>
                  <a:lnTo>
                    <a:pt x="1703527" y="1784350"/>
                  </a:lnTo>
                  <a:close/>
                  <a:moveTo>
                    <a:pt x="499967" y="1495425"/>
                  </a:moveTo>
                  <a:lnTo>
                    <a:pt x="512673" y="1507816"/>
                  </a:lnTo>
                  <a:lnTo>
                    <a:pt x="526015" y="1520207"/>
                  </a:lnTo>
                  <a:lnTo>
                    <a:pt x="540309" y="1532916"/>
                  </a:lnTo>
                  <a:lnTo>
                    <a:pt x="555557" y="1545307"/>
                  </a:lnTo>
                  <a:lnTo>
                    <a:pt x="571122" y="1557381"/>
                  </a:lnTo>
                  <a:lnTo>
                    <a:pt x="587958" y="1569136"/>
                  </a:lnTo>
                  <a:lnTo>
                    <a:pt x="596217" y="1574220"/>
                  </a:lnTo>
                  <a:lnTo>
                    <a:pt x="604794" y="1579939"/>
                  </a:lnTo>
                  <a:lnTo>
                    <a:pt x="613371" y="1584705"/>
                  </a:lnTo>
                  <a:lnTo>
                    <a:pt x="622265" y="1589788"/>
                  </a:lnTo>
                  <a:lnTo>
                    <a:pt x="639736" y="1608851"/>
                  </a:lnTo>
                  <a:lnTo>
                    <a:pt x="657525" y="1628868"/>
                  </a:lnTo>
                  <a:lnTo>
                    <a:pt x="692150" y="1668583"/>
                  </a:lnTo>
                  <a:lnTo>
                    <a:pt x="641960" y="1916723"/>
                  </a:lnTo>
                  <a:lnTo>
                    <a:pt x="640054" y="1924030"/>
                  </a:lnTo>
                  <a:lnTo>
                    <a:pt x="637830" y="1931338"/>
                  </a:lnTo>
                  <a:lnTo>
                    <a:pt x="635289" y="1938328"/>
                  </a:lnTo>
                  <a:lnTo>
                    <a:pt x="631795" y="1945000"/>
                  </a:lnTo>
                  <a:lnTo>
                    <a:pt x="628618" y="1951672"/>
                  </a:lnTo>
                  <a:lnTo>
                    <a:pt x="624489" y="1958026"/>
                  </a:lnTo>
                  <a:lnTo>
                    <a:pt x="620041" y="1963745"/>
                  </a:lnTo>
                  <a:lnTo>
                    <a:pt x="615277" y="1969464"/>
                  </a:lnTo>
                  <a:lnTo>
                    <a:pt x="247746" y="2374875"/>
                  </a:lnTo>
                  <a:lnTo>
                    <a:pt x="244252" y="2379323"/>
                  </a:lnTo>
                  <a:lnTo>
                    <a:pt x="240122" y="2382818"/>
                  </a:lnTo>
                  <a:lnTo>
                    <a:pt x="235675" y="2386631"/>
                  </a:lnTo>
                  <a:lnTo>
                    <a:pt x="231228" y="2390126"/>
                  </a:lnTo>
                  <a:lnTo>
                    <a:pt x="226781" y="2393303"/>
                  </a:lnTo>
                  <a:lnTo>
                    <a:pt x="222334" y="2395845"/>
                  </a:lnTo>
                  <a:lnTo>
                    <a:pt x="217251" y="2399022"/>
                  </a:lnTo>
                  <a:lnTo>
                    <a:pt x="212486" y="2401246"/>
                  </a:lnTo>
                  <a:lnTo>
                    <a:pt x="207404" y="2403470"/>
                  </a:lnTo>
                  <a:lnTo>
                    <a:pt x="202639" y="2405377"/>
                  </a:lnTo>
                  <a:lnTo>
                    <a:pt x="197239" y="2406965"/>
                  </a:lnTo>
                  <a:lnTo>
                    <a:pt x="192156" y="2408236"/>
                  </a:lnTo>
                  <a:lnTo>
                    <a:pt x="187074" y="2409189"/>
                  </a:lnTo>
                  <a:lnTo>
                    <a:pt x="181673" y="2410460"/>
                  </a:lnTo>
                  <a:lnTo>
                    <a:pt x="176273" y="2411095"/>
                  </a:lnTo>
                  <a:lnTo>
                    <a:pt x="170873" y="2411413"/>
                  </a:lnTo>
                  <a:lnTo>
                    <a:pt x="165473" y="2411413"/>
                  </a:lnTo>
                  <a:lnTo>
                    <a:pt x="160073" y="2411413"/>
                  </a:lnTo>
                  <a:lnTo>
                    <a:pt x="154990" y="2411095"/>
                  </a:lnTo>
                  <a:lnTo>
                    <a:pt x="149272" y="2410460"/>
                  </a:lnTo>
                  <a:lnTo>
                    <a:pt x="144190" y="2409825"/>
                  </a:lnTo>
                  <a:lnTo>
                    <a:pt x="139107" y="2408554"/>
                  </a:lnTo>
                  <a:lnTo>
                    <a:pt x="133707" y="2406965"/>
                  </a:lnTo>
                  <a:lnTo>
                    <a:pt x="128625" y="2405377"/>
                  </a:lnTo>
                  <a:lnTo>
                    <a:pt x="123224" y="2403470"/>
                  </a:lnTo>
                  <a:lnTo>
                    <a:pt x="118459" y="2401246"/>
                  </a:lnTo>
                  <a:lnTo>
                    <a:pt x="113377" y="2399022"/>
                  </a:lnTo>
                  <a:lnTo>
                    <a:pt x="108612" y="2395845"/>
                  </a:lnTo>
                  <a:lnTo>
                    <a:pt x="104165" y="2392985"/>
                  </a:lnTo>
                  <a:lnTo>
                    <a:pt x="99082" y="2390126"/>
                  </a:lnTo>
                  <a:lnTo>
                    <a:pt x="94635" y="2386313"/>
                  </a:lnTo>
                  <a:lnTo>
                    <a:pt x="90506" y="2382501"/>
                  </a:lnTo>
                  <a:lnTo>
                    <a:pt x="86058" y="2378688"/>
                  </a:lnTo>
                  <a:lnTo>
                    <a:pt x="82564" y="2374875"/>
                  </a:lnTo>
                  <a:lnTo>
                    <a:pt x="78752" y="2370427"/>
                  </a:lnTo>
                  <a:lnTo>
                    <a:pt x="75258" y="2365661"/>
                  </a:lnTo>
                  <a:lnTo>
                    <a:pt x="72081" y="2361213"/>
                  </a:lnTo>
                  <a:lnTo>
                    <a:pt x="69222" y="2356448"/>
                  </a:lnTo>
                  <a:lnTo>
                    <a:pt x="66364" y="2351999"/>
                  </a:lnTo>
                  <a:lnTo>
                    <a:pt x="64140" y="2346916"/>
                  </a:lnTo>
                  <a:lnTo>
                    <a:pt x="61916" y="2342150"/>
                  </a:lnTo>
                  <a:lnTo>
                    <a:pt x="60328" y="2336749"/>
                  </a:lnTo>
                  <a:lnTo>
                    <a:pt x="58422" y="2331983"/>
                  </a:lnTo>
                  <a:lnTo>
                    <a:pt x="57151" y="2326900"/>
                  </a:lnTo>
                  <a:lnTo>
                    <a:pt x="55563" y="2321498"/>
                  </a:lnTo>
                  <a:lnTo>
                    <a:pt x="54928" y="2316097"/>
                  </a:lnTo>
                  <a:lnTo>
                    <a:pt x="54293" y="2310696"/>
                  </a:lnTo>
                  <a:lnTo>
                    <a:pt x="53975" y="2305612"/>
                  </a:lnTo>
                  <a:lnTo>
                    <a:pt x="53975" y="2299893"/>
                  </a:lnTo>
                  <a:lnTo>
                    <a:pt x="53975" y="2294810"/>
                  </a:lnTo>
                  <a:lnTo>
                    <a:pt x="54293" y="2289726"/>
                  </a:lnTo>
                  <a:lnTo>
                    <a:pt x="54928" y="2284007"/>
                  </a:lnTo>
                  <a:lnTo>
                    <a:pt x="55563" y="2278924"/>
                  </a:lnTo>
                  <a:lnTo>
                    <a:pt x="56834" y="2273523"/>
                  </a:lnTo>
                  <a:lnTo>
                    <a:pt x="58422" y="2268439"/>
                  </a:lnTo>
                  <a:lnTo>
                    <a:pt x="60328" y="2263355"/>
                  </a:lnTo>
                  <a:lnTo>
                    <a:pt x="61916" y="2257954"/>
                  </a:lnTo>
                  <a:lnTo>
                    <a:pt x="64140" y="2253188"/>
                  </a:lnTo>
                  <a:lnTo>
                    <a:pt x="66364" y="2248105"/>
                  </a:lnTo>
                  <a:lnTo>
                    <a:pt x="69222" y="2243021"/>
                  </a:lnTo>
                  <a:lnTo>
                    <a:pt x="72081" y="2238573"/>
                  </a:lnTo>
                  <a:lnTo>
                    <a:pt x="75258" y="2233807"/>
                  </a:lnTo>
                  <a:lnTo>
                    <a:pt x="78752" y="2229359"/>
                  </a:lnTo>
                  <a:lnTo>
                    <a:pt x="82882" y="2224911"/>
                  </a:lnTo>
                  <a:lnTo>
                    <a:pt x="429129" y="1842376"/>
                  </a:lnTo>
                  <a:lnTo>
                    <a:pt x="499967" y="1495425"/>
                  </a:lnTo>
                  <a:close/>
                  <a:moveTo>
                    <a:pt x="2178844" y="1055220"/>
                  </a:moveTo>
                  <a:lnTo>
                    <a:pt x="2166450" y="1055537"/>
                  </a:lnTo>
                  <a:lnTo>
                    <a:pt x="2154055" y="1056172"/>
                  </a:lnTo>
                  <a:lnTo>
                    <a:pt x="2141978" y="1058076"/>
                  </a:lnTo>
                  <a:lnTo>
                    <a:pt x="2129584" y="1059979"/>
                  </a:lnTo>
                  <a:lnTo>
                    <a:pt x="2117507" y="1062518"/>
                  </a:lnTo>
                  <a:lnTo>
                    <a:pt x="2105430" y="1066008"/>
                  </a:lnTo>
                  <a:lnTo>
                    <a:pt x="2093671" y="1070133"/>
                  </a:lnTo>
                  <a:lnTo>
                    <a:pt x="2081594" y="1074575"/>
                  </a:lnTo>
                  <a:lnTo>
                    <a:pt x="2070153" y="1079334"/>
                  </a:lnTo>
                  <a:lnTo>
                    <a:pt x="2058712" y="1085363"/>
                  </a:lnTo>
                  <a:lnTo>
                    <a:pt x="2047588" y="1091709"/>
                  </a:lnTo>
                  <a:lnTo>
                    <a:pt x="2036783" y="1098372"/>
                  </a:lnTo>
                  <a:lnTo>
                    <a:pt x="2025977" y="1105987"/>
                  </a:lnTo>
                  <a:lnTo>
                    <a:pt x="2015490" y="1114236"/>
                  </a:lnTo>
                  <a:lnTo>
                    <a:pt x="2005320" y="1122803"/>
                  </a:lnTo>
                  <a:lnTo>
                    <a:pt x="1996103" y="1132005"/>
                  </a:lnTo>
                  <a:lnTo>
                    <a:pt x="1987204" y="1141206"/>
                  </a:lnTo>
                  <a:lnTo>
                    <a:pt x="1978941" y="1151042"/>
                  </a:lnTo>
                  <a:lnTo>
                    <a:pt x="1971314" y="1161513"/>
                  </a:lnTo>
                  <a:lnTo>
                    <a:pt x="1964322" y="1171666"/>
                  </a:lnTo>
                  <a:lnTo>
                    <a:pt x="1957330" y="1182454"/>
                  </a:lnTo>
                  <a:lnTo>
                    <a:pt x="1951610" y="1193242"/>
                  </a:lnTo>
                  <a:lnTo>
                    <a:pt x="1945889" y="1204348"/>
                  </a:lnTo>
                  <a:lnTo>
                    <a:pt x="1941122" y="1216088"/>
                  </a:lnTo>
                  <a:lnTo>
                    <a:pt x="1936673" y="1227510"/>
                  </a:lnTo>
                  <a:lnTo>
                    <a:pt x="1932859" y="1239250"/>
                  </a:lnTo>
                  <a:lnTo>
                    <a:pt x="1929999" y="1251307"/>
                  </a:lnTo>
                  <a:lnTo>
                    <a:pt x="1927456" y="1263047"/>
                  </a:lnTo>
                  <a:lnTo>
                    <a:pt x="1925231" y="1275421"/>
                  </a:lnTo>
                  <a:lnTo>
                    <a:pt x="1923642" y="1287796"/>
                  </a:lnTo>
                  <a:lnTo>
                    <a:pt x="1923007" y="1299853"/>
                  </a:lnTo>
                  <a:lnTo>
                    <a:pt x="1922371" y="1312545"/>
                  </a:lnTo>
                  <a:lnTo>
                    <a:pt x="1923007" y="1324919"/>
                  </a:lnTo>
                  <a:lnTo>
                    <a:pt x="1923642" y="1336976"/>
                  </a:lnTo>
                  <a:lnTo>
                    <a:pt x="1925231" y="1349351"/>
                  </a:lnTo>
                  <a:lnTo>
                    <a:pt x="1927456" y="1361408"/>
                  </a:lnTo>
                  <a:lnTo>
                    <a:pt x="1929999" y="1373465"/>
                  </a:lnTo>
                  <a:lnTo>
                    <a:pt x="1933177" y="1385522"/>
                  </a:lnTo>
                  <a:lnTo>
                    <a:pt x="1936990" y="1397579"/>
                  </a:lnTo>
                  <a:lnTo>
                    <a:pt x="1941440" y="1409002"/>
                  </a:lnTo>
                  <a:lnTo>
                    <a:pt x="1946843" y="1420424"/>
                  </a:lnTo>
                  <a:lnTo>
                    <a:pt x="1952563" y="1432164"/>
                  </a:lnTo>
                  <a:lnTo>
                    <a:pt x="1958919" y="1443269"/>
                  </a:lnTo>
                  <a:lnTo>
                    <a:pt x="1965593" y="1454375"/>
                  </a:lnTo>
                  <a:lnTo>
                    <a:pt x="1973539" y="1465163"/>
                  </a:lnTo>
                  <a:lnTo>
                    <a:pt x="1981802" y="1475633"/>
                  </a:lnTo>
                  <a:lnTo>
                    <a:pt x="1990065" y="1485152"/>
                  </a:lnTo>
                  <a:lnTo>
                    <a:pt x="1999281" y="1494671"/>
                  </a:lnTo>
                  <a:lnTo>
                    <a:pt x="2008816" y="1503872"/>
                  </a:lnTo>
                  <a:lnTo>
                    <a:pt x="2018350" y="1511805"/>
                  </a:lnTo>
                  <a:lnTo>
                    <a:pt x="2028838" y="1519737"/>
                  </a:lnTo>
                  <a:lnTo>
                    <a:pt x="2039325" y="1526717"/>
                  </a:lnTo>
                  <a:lnTo>
                    <a:pt x="2049813" y="1533381"/>
                  </a:lnTo>
                  <a:lnTo>
                    <a:pt x="2060937" y="1539409"/>
                  </a:lnTo>
                  <a:lnTo>
                    <a:pt x="2072060" y="1544803"/>
                  </a:lnTo>
                  <a:lnTo>
                    <a:pt x="2083501" y="1549880"/>
                  </a:lnTo>
                  <a:lnTo>
                    <a:pt x="2094942" y="1554005"/>
                  </a:lnTo>
                  <a:lnTo>
                    <a:pt x="2107019" y="1557812"/>
                  </a:lnTo>
                  <a:lnTo>
                    <a:pt x="2118778" y="1560985"/>
                  </a:lnTo>
                  <a:lnTo>
                    <a:pt x="2130855" y="1563523"/>
                  </a:lnTo>
                  <a:lnTo>
                    <a:pt x="2142932" y="1565745"/>
                  </a:lnTo>
                  <a:lnTo>
                    <a:pt x="2155326" y="1567331"/>
                  </a:lnTo>
                  <a:lnTo>
                    <a:pt x="2167721" y="1567966"/>
                  </a:lnTo>
                  <a:lnTo>
                    <a:pt x="2179798" y="1568283"/>
                  </a:lnTo>
                  <a:lnTo>
                    <a:pt x="2192510" y="1567966"/>
                  </a:lnTo>
                  <a:lnTo>
                    <a:pt x="2204905" y="1567014"/>
                  </a:lnTo>
                  <a:lnTo>
                    <a:pt x="2216982" y="1565427"/>
                  </a:lnTo>
                  <a:lnTo>
                    <a:pt x="2229058" y="1563206"/>
                  </a:lnTo>
                  <a:lnTo>
                    <a:pt x="2241135" y="1560668"/>
                  </a:lnTo>
                  <a:lnTo>
                    <a:pt x="2253212" y="1557178"/>
                  </a:lnTo>
                  <a:lnTo>
                    <a:pt x="2264971" y="1553370"/>
                  </a:lnTo>
                  <a:lnTo>
                    <a:pt x="2277048" y="1548928"/>
                  </a:lnTo>
                  <a:lnTo>
                    <a:pt x="2288489" y="1543851"/>
                  </a:lnTo>
                  <a:lnTo>
                    <a:pt x="2299930" y="1538140"/>
                  </a:lnTo>
                  <a:lnTo>
                    <a:pt x="2311053" y="1532111"/>
                  </a:lnTo>
                  <a:lnTo>
                    <a:pt x="2321859" y="1524814"/>
                  </a:lnTo>
                  <a:lnTo>
                    <a:pt x="2332665" y="1517516"/>
                  </a:lnTo>
                  <a:lnTo>
                    <a:pt x="2343152" y="1509266"/>
                  </a:lnTo>
                  <a:lnTo>
                    <a:pt x="2353322" y="1500382"/>
                  </a:lnTo>
                  <a:lnTo>
                    <a:pt x="2362539" y="1491498"/>
                  </a:lnTo>
                  <a:lnTo>
                    <a:pt x="2371437" y="1482296"/>
                  </a:lnTo>
                  <a:lnTo>
                    <a:pt x="2379701" y="1472143"/>
                  </a:lnTo>
                  <a:lnTo>
                    <a:pt x="2387328" y="1462307"/>
                  </a:lnTo>
                  <a:lnTo>
                    <a:pt x="2394955" y="1451836"/>
                  </a:lnTo>
                  <a:lnTo>
                    <a:pt x="2400994" y="1441048"/>
                  </a:lnTo>
                  <a:lnTo>
                    <a:pt x="2407350" y="1430260"/>
                  </a:lnTo>
                  <a:lnTo>
                    <a:pt x="2412753" y="1419155"/>
                  </a:lnTo>
                  <a:lnTo>
                    <a:pt x="2417520" y="1407415"/>
                  </a:lnTo>
                  <a:lnTo>
                    <a:pt x="2421969" y="1395993"/>
                  </a:lnTo>
                  <a:lnTo>
                    <a:pt x="2425783" y="1384253"/>
                  </a:lnTo>
                  <a:lnTo>
                    <a:pt x="2428961" y="1372196"/>
                  </a:lnTo>
                  <a:lnTo>
                    <a:pt x="2431504" y="1360139"/>
                  </a:lnTo>
                  <a:lnTo>
                    <a:pt x="2433411" y="1348081"/>
                  </a:lnTo>
                  <a:lnTo>
                    <a:pt x="2435000" y="1336024"/>
                  </a:lnTo>
                  <a:lnTo>
                    <a:pt x="2435635" y="1323333"/>
                  </a:lnTo>
                  <a:lnTo>
                    <a:pt x="2435953" y="1310958"/>
                  </a:lnTo>
                  <a:lnTo>
                    <a:pt x="2435635" y="1298901"/>
                  </a:lnTo>
                  <a:lnTo>
                    <a:pt x="2435000" y="1286527"/>
                  </a:lnTo>
                  <a:lnTo>
                    <a:pt x="2433411" y="1274152"/>
                  </a:lnTo>
                  <a:lnTo>
                    <a:pt x="2431186" y="1262095"/>
                  </a:lnTo>
                  <a:lnTo>
                    <a:pt x="2428643" y="1250038"/>
                  </a:lnTo>
                  <a:lnTo>
                    <a:pt x="2425465" y="1237981"/>
                  </a:lnTo>
                  <a:lnTo>
                    <a:pt x="2421652" y="1225924"/>
                  </a:lnTo>
                  <a:lnTo>
                    <a:pt x="2416884" y="1214501"/>
                  </a:lnTo>
                  <a:lnTo>
                    <a:pt x="2411799" y="1203079"/>
                  </a:lnTo>
                  <a:lnTo>
                    <a:pt x="2406079" y="1191339"/>
                  </a:lnTo>
                  <a:lnTo>
                    <a:pt x="2399723" y="1180233"/>
                  </a:lnTo>
                  <a:lnTo>
                    <a:pt x="2393049" y="1169128"/>
                  </a:lnTo>
                  <a:lnTo>
                    <a:pt x="2385103" y="1158657"/>
                  </a:lnTo>
                  <a:lnTo>
                    <a:pt x="2376840" y="1148187"/>
                  </a:lnTo>
                  <a:lnTo>
                    <a:pt x="2368259" y="1138351"/>
                  </a:lnTo>
                  <a:lnTo>
                    <a:pt x="2359043" y="1128832"/>
                  </a:lnTo>
                  <a:lnTo>
                    <a:pt x="2349826" y="1120265"/>
                  </a:lnTo>
                  <a:lnTo>
                    <a:pt x="2340292" y="1111698"/>
                  </a:lnTo>
                  <a:lnTo>
                    <a:pt x="2329804" y="1103766"/>
                  </a:lnTo>
                  <a:lnTo>
                    <a:pt x="2319317" y="1096785"/>
                  </a:lnTo>
                  <a:lnTo>
                    <a:pt x="2308829" y="1090122"/>
                  </a:lnTo>
                  <a:lnTo>
                    <a:pt x="2297705" y="1084094"/>
                  </a:lnTo>
                  <a:lnTo>
                    <a:pt x="2286582" y="1078700"/>
                  </a:lnTo>
                  <a:lnTo>
                    <a:pt x="2275141" y="1073623"/>
                  </a:lnTo>
                  <a:lnTo>
                    <a:pt x="2263700" y="1069181"/>
                  </a:lnTo>
                  <a:lnTo>
                    <a:pt x="2251623" y="1065691"/>
                  </a:lnTo>
                  <a:lnTo>
                    <a:pt x="2239864" y="1062518"/>
                  </a:lnTo>
                  <a:lnTo>
                    <a:pt x="2227787" y="1059979"/>
                  </a:lnTo>
                  <a:lnTo>
                    <a:pt x="2215710" y="1057758"/>
                  </a:lnTo>
                  <a:lnTo>
                    <a:pt x="2203316" y="1056172"/>
                  </a:lnTo>
                  <a:lnTo>
                    <a:pt x="2190921" y="1055537"/>
                  </a:lnTo>
                  <a:lnTo>
                    <a:pt x="2178844" y="1055220"/>
                  </a:lnTo>
                  <a:close/>
                  <a:moveTo>
                    <a:pt x="2144839" y="823913"/>
                  </a:moveTo>
                  <a:lnTo>
                    <a:pt x="2301519" y="838826"/>
                  </a:lnTo>
                  <a:lnTo>
                    <a:pt x="2292938" y="930841"/>
                  </a:lnTo>
                  <a:lnTo>
                    <a:pt x="2302155" y="933379"/>
                  </a:lnTo>
                  <a:lnTo>
                    <a:pt x="2311053" y="936235"/>
                  </a:lnTo>
                  <a:lnTo>
                    <a:pt x="2319952" y="939725"/>
                  </a:lnTo>
                  <a:lnTo>
                    <a:pt x="2328851" y="943215"/>
                  </a:lnTo>
                  <a:lnTo>
                    <a:pt x="2338067" y="946706"/>
                  </a:lnTo>
                  <a:lnTo>
                    <a:pt x="2346330" y="950513"/>
                  </a:lnTo>
                  <a:lnTo>
                    <a:pt x="2354911" y="954638"/>
                  </a:lnTo>
                  <a:lnTo>
                    <a:pt x="2363492" y="959080"/>
                  </a:lnTo>
                  <a:lnTo>
                    <a:pt x="2372073" y="963522"/>
                  </a:lnTo>
                  <a:lnTo>
                    <a:pt x="2380654" y="968282"/>
                  </a:lnTo>
                  <a:lnTo>
                    <a:pt x="2388917" y="973358"/>
                  </a:lnTo>
                  <a:lnTo>
                    <a:pt x="2397180" y="978752"/>
                  </a:lnTo>
                  <a:lnTo>
                    <a:pt x="2405125" y="983829"/>
                  </a:lnTo>
                  <a:lnTo>
                    <a:pt x="2413071" y="989540"/>
                  </a:lnTo>
                  <a:lnTo>
                    <a:pt x="2420698" y="995569"/>
                  </a:lnTo>
                  <a:lnTo>
                    <a:pt x="2428643" y="1001280"/>
                  </a:lnTo>
                  <a:lnTo>
                    <a:pt x="2499197" y="943215"/>
                  </a:lnTo>
                  <a:lnTo>
                    <a:pt x="2599625" y="1063787"/>
                  </a:lnTo>
                  <a:lnTo>
                    <a:pt x="2529389" y="1122169"/>
                  </a:lnTo>
                  <a:lnTo>
                    <a:pt x="2533839" y="1130736"/>
                  </a:lnTo>
                  <a:lnTo>
                    <a:pt x="2538288" y="1139620"/>
                  </a:lnTo>
                  <a:lnTo>
                    <a:pt x="2542420" y="1148504"/>
                  </a:lnTo>
                  <a:lnTo>
                    <a:pt x="2546551" y="1157388"/>
                  </a:lnTo>
                  <a:lnTo>
                    <a:pt x="2550365" y="1166590"/>
                  </a:lnTo>
                  <a:lnTo>
                    <a:pt x="2553543" y="1175474"/>
                  </a:lnTo>
                  <a:lnTo>
                    <a:pt x="2557039" y="1184676"/>
                  </a:lnTo>
                  <a:lnTo>
                    <a:pt x="2559899" y="1193560"/>
                  </a:lnTo>
                  <a:lnTo>
                    <a:pt x="2562442" y="1203079"/>
                  </a:lnTo>
                  <a:lnTo>
                    <a:pt x="2564984" y="1212280"/>
                  </a:lnTo>
                  <a:lnTo>
                    <a:pt x="2567527" y="1221799"/>
                  </a:lnTo>
                  <a:lnTo>
                    <a:pt x="2569116" y="1231318"/>
                  </a:lnTo>
                  <a:lnTo>
                    <a:pt x="2571022" y="1240519"/>
                  </a:lnTo>
                  <a:lnTo>
                    <a:pt x="2572612" y="1249721"/>
                  </a:lnTo>
                  <a:lnTo>
                    <a:pt x="2574201" y="1259557"/>
                  </a:lnTo>
                  <a:lnTo>
                    <a:pt x="2575154" y="1269075"/>
                  </a:lnTo>
                  <a:lnTo>
                    <a:pt x="2665412" y="1277325"/>
                  </a:lnTo>
                  <a:lnTo>
                    <a:pt x="2650793" y="1433433"/>
                  </a:lnTo>
                  <a:lnTo>
                    <a:pt x="2561170" y="1425501"/>
                  </a:lnTo>
                  <a:lnTo>
                    <a:pt x="2558310" y="1434385"/>
                  </a:lnTo>
                  <a:lnTo>
                    <a:pt x="2555132" y="1443587"/>
                  </a:lnTo>
                  <a:lnTo>
                    <a:pt x="2552272" y="1452471"/>
                  </a:lnTo>
                  <a:lnTo>
                    <a:pt x="2548458" y="1461355"/>
                  </a:lnTo>
                  <a:lnTo>
                    <a:pt x="2544644" y="1470239"/>
                  </a:lnTo>
                  <a:lnTo>
                    <a:pt x="2540513" y="1479124"/>
                  </a:lnTo>
                  <a:lnTo>
                    <a:pt x="2536381" y="1488008"/>
                  </a:lnTo>
                  <a:lnTo>
                    <a:pt x="2531932" y="1496575"/>
                  </a:lnTo>
                  <a:lnTo>
                    <a:pt x="2527482" y="1505142"/>
                  </a:lnTo>
                  <a:lnTo>
                    <a:pt x="2522715" y="1513708"/>
                  </a:lnTo>
                  <a:lnTo>
                    <a:pt x="2517630" y="1521958"/>
                  </a:lnTo>
                  <a:lnTo>
                    <a:pt x="2512228" y="1530208"/>
                  </a:lnTo>
                  <a:lnTo>
                    <a:pt x="2506825" y="1538140"/>
                  </a:lnTo>
                  <a:lnTo>
                    <a:pt x="2501104" y="1546390"/>
                  </a:lnTo>
                  <a:lnTo>
                    <a:pt x="2495384" y="1554322"/>
                  </a:lnTo>
                  <a:lnTo>
                    <a:pt x="2489027" y="1561937"/>
                  </a:lnTo>
                  <a:lnTo>
                    <a:pt x="2546233" y="1631107"/>
                  </a:lnTo>
                  <a:lnTo>
                    <a:pt x="2425465" y="1731372"/>
                  </a:lnTo>
                  <a:lnTo>
                    <a:pt x="2367624" y="1662202"/>
                  </a:lnTo>
                  <a:lnTo>
                    <a:pt x="2359043" y="1666644"/>
                  </a:lnTo>
                  <a:lnTo>
                    <a:pt x="2350144" y="1671086"/>
                  </a:lnTo>
                  <a:lnTo>
                    <a:pt x="2341245" y="1675211"/>
                  </a:lnTo>
                  <a:lnTo>
                    <a:pt x="2332029" y="1679018"/>
                  </a:lnTo>
                  <a:lnTo>
                    <a:pt x="2323130" y="1682826"/>
                  </a:lnTo>
                  <a:lnTo>
                    <a:pt x="2313596" y="1685999"/>
                  </a:lnTo>
                  <a:lnTo>
                    <a:pt x="2304697" y="1689489"/>
                  </a:lnTo>
                  <a:lnTo>
                    <a:pt x="2295481" y="1692344"/>
                  </a:lnTo>
                  <a:lnTo>
                    <a:pt x="2286264" y="1694883"/>
                  </a:lnTo>
                  <a:lnTo>
                    <a:pt x="2277048" y="1697421"/>
                  </a:lnTo>
                  <a:lnTo>
                    <a:pt x="2267196" y="1699642"/>
                  </a:lnTo>
                  <a:lnTo>
                    <a:pt x="2257979" y="1701546"/>
                  </a:lnTo>
                  <a:lnTo>
                    <a:pt x="2248763" y="1703450"/>
                  </a:lnTo>
                  <a:lnTo>
                    <a:pt x="2238910" y="1705036"/>
                  </a:lnTo>
                  <a:lnTo>
                    <a:pt x="2229376" y="1706623"/>
                  </a:lnTo>
                  <a:lnTo>
                    <a:pt x="2220160" y="1707575"/>
                  </a:lnTo>
                  <a:lnTo>
                    <a:pt x="2211579" y="1797051"/>
                  </a:lnTo>
                  <a:lnTo>
                    <a:pt x="2054898" y="1782138"/>
                  </a:lnTo>
                  <a:lnTo>
                    <a:pt x="2063161" y="1692027"/>
                  </a:lnTo>
                  <a:lnTo>
                    <a:pt x="2054263" y="1689172"/>
                  </a:lnTo>
                  <a:lnTo>
                    <a:pt x="2045364" y="1685999"/>
                  </a:lnTo>
                  <a:lnTo>
                    <a:pt x="2035830" y="1682826"/>
                  </a:lnTo>
                  <a:lnTo>
                    <a:pt x="2027249" y="1679335"/>
                  </a:lnTo>
                  <a:lnTo>
                    <a:pt x="2018350" y="1675528"/>
                  </a:lnTo>
                  <a:lnTo>
                    <a:pt x="2009451" y="1671720"/>
                  </a:lnTo>
                  <a:lnTo>
                    <a:pt x="2000870" y="1667596"/>
                  </a:lnTo>
                  <a:lnTo>
                    <a:pt x="1992289" y="1663154"/>
                  </a:lnTo>
                  <a:lnTo>
                    <a:pt x="1984026" y="1658077"/>
                  </a:lnTo>
                  <a:lnTo>
                    <a:pt x="1975445" y="1653317"/>
                  </a:lnTo>
                  <a:lnTo>
                    <a:pt x="1967182" y="1648241"/>
                  </a:lnTo>
                  <a:lnTo>
                    <a:pt x="1958919" y="1642847"/>
                  </a:lnTo>
                  <a:lnTo>
                    <a:pt x="1950656" y="1637453"/>
                  </a:lnTo>
                  <a:lnTo>
                    <a:pt x="1943029" y="1631742"/>
                  </a:lnTo>
                  <a:lnTo>
                    <a:pt x="1935084" y="1626030"/>
                  </a:lnTo>
                  <a:lnTo>
                    <a:pt x="1927456" y="1620002"/>
                  </a:lnTo>
                  <a:lnTo>
                    <a:pt x="1857220" y="1678384"/>
                  </a:lnTo>
                  <a:lnTo>
                    <a:pt x="1756792" y="1556860"/>
                  </a:lnTo>
                  <a:lnTo>
                    <a:pt x="1827346" y="1498478"/>
                  </a:lnTo>
                  <a:lnTo>
                    <a:pt x="1822896" y="1489594"/>
                  </a:lnTo>
                  <a:lnTo>
                    <a:pt x="1818765" y="1481027"/>
                  </a:lnTo>
                  <a:lnTo>
                    <a:pt x="1814633" y="1472143"/>
                  </a:lnTo>
                  <a:lnTo>
                    <a:pt x="1810820" y="1463259"/>
                  </a:lnTo>
                  <a:lnTo>
                    <a:pt x="1807324" y="1454057"/>
                  </a:lnTo>
                  <a:lnTo>
                    <a:pt x="1803828" y="1445173"/>
                  </a:lnTo>
                  <a:lnTo>
                    <a:pt x="1800968" y="1436289"/>
                  </a:lnTo>
                  <a:lnTo>
                    <a:pt x="1797789" y="1426770"/>
                  </a:lnTo>
                  <a:lnTo>
                    <a:pt x="1795247" y="1417569"/>
                  </a:lnTo>
                  <a:lnTo>
                    <a:pt x="1792704" y="1408367"/>
                  </a:lnTo>
                  <a:lnTo>
                    <a:pt x="1790480" y="1399166"/>
                  </a:lnTo>
                  <a:lnTo>
                    <a:pt x="1788573" y="1389647"/>
                  </a:lnTo>
                  <a:lnTo>
                    <a:pt x="1786666" y="1380445"/>
                  </a:lnTo>
                  <a:lnTo>
                    <a:pt x="1785395" y="1371244"/>
                  </a:lnTo>
                  <a:lnTo>
                    <a:pt x="1783170" y="1352206"/>
                  </a:lnTo>
                  <a:lnTo>
                    <a:pt x="1690687" y="1343639"/>
                  </a:lnTo>
                  <a:lnTo>
                    <a:pt x="1705624" y="1186897"/>
                  </a:lnTo>
                  <a:lnTo>
                    <a:pt x="1798425" y="1195781"/>
                  </a:lnTo>
                  <a:lnTo>
                    <a:pt x="1801285" y="1186897"/>
                  </a:lnTo>
                  <a:lnTo>
                    <a:pt x="1804146" y="1178012"/>
                  </a:lnTo>
                  <a:lnTo>
                    <a:pt x="1807642" y="1169128"/>
                  </a:lnTo>
                  <a:lnTo>
                    <a:pt x="1810820" y="1160244"/>
                  </a:lnTo>
                  <a:lnTo>
                    <a:pt x="1814633" y="1151677"/>
                  </a:lnTo>
                  <a:lnTo>
                    <a:pt x="1818765" y="1142793"/>
                  </a:lnTo>
                  <a:lnTo>
                    <a:pt x="1822896" y="1134226"/>
                  </a:lnTo>
                  <a:lnTo>
                    <a:pt x="1827346" y="1125659"/>
                  </a:lnTo>
                  <a:lnTo>
                    <a:pt x="1831795" y="1117727"/>
                  </a:lnTo>
                  <a:lnTo>
                    <a:pt x="1836562" y="1109160"/>
                  </a:lnTo>
                  <a:lnTo>
                    <a:pt x="1841329" y="1100910"/>
                  </a:lnTo>
                  <a:lnTo>
                    <a:pt x="1846732" y="1092661"/>
                  </a:lnTo>
                  <a:lnTo>
                    <a:pt x="1852135" y="1085045"/>
                  </a:lnTo>
                  <a:lnTo>
                    <a:pt x="1857856" y="1077113"/>
                  </a:lnTo>
                  <a:lnTo>
                    <a:pt x="1863894" y="1069181"/>
                  </a:lnTo>
                  <a:lnTo>
                    <a:pt x="1869615" y="1061566"/>
                  </a:lnTo>
                  <a:lnTo>
                    <a:pt x="1810184" y="989858"/>
                  </a:lnTo>
                  <a:lnTo>
                    <a:pt x="1931588" y="889593"/>
                  </a:lnTo>
                  <a:lnTo>
                    <a:pt x="1990700" y="961301"/>
                  </a:lnTo>
                  <a:lnTo>
                    <a:pt x="1999599" y="956859"/>
                  </a:lnTo>
                  <a:lnTo>
                    <a:pt x="2008180" y="952734"/>
                  </a:lnTo>
                  <a:lnTo>
                    <a:pt x="2017079" y="948609"/>
                  </a:lnTo>
                  <a:lnTo>
                    <a:pt x="2025977" y="944485"/>
                  </a:lnTo>
                  <a:lnTo>
                    <a:pt x="2034876" y="941312"/>
                  </a:lnTo>
                  <a:lnTo>
                    <a:pt x="2043775" y="937504"/>
                  </a:lnTo>
                  <a:lnTo>
                    <a:pt x="2052673" y="934649"/>
                  </a:lnTo>
                  <a:lnTo>
                    <a:pt x="2061890" y="931476"/>
                  </a:lnTo>
                  <a:lnTo>
                    <a:pt x="2071424" y="928937"/>
                  </a:lnTo>
                  <a:lnTo>
                    <a:pt x="2080641" y="926399"/>
                  </a:lnTo>
                  <a:lnTo>
                    <a:pt x="2089539" y="924178"/>
                  </a:lnTo>
                  <a:lnTo>
                    <a:pt x="2099074" y="922274"/>
                  </a:lnTo>
                  <a:lnTo>
                    <a:pt x="2108608" y="920370"/>
                  </a:lnTo>
                  <a:lnTo>
                    <a:pt x="2117825" y="918784"/>
                  </a:lnTo>
                  <a:lnTo>
                    <a:pt x="2127041" y="917515"/>
                  </a:lnTo>
                  <a:lnTo>
                    <a:pt x="2136258" y="916246"/>
                  </a:lnTo>
                  <a:lnTo>
                    <a:pt x="2144839" y="823913"/>
                  </a:lnTo>
                  <a:close/>
                  <a:moveTo>
                    <a:pt x="1509345" y="590550"/>
                  </a:moveTo>
                  <a:lnTo>
                    <a:pt x="1518239" y="590550"/>
                  </a:lnTo>
                  <a:lnTo>
                    <a:pt x="1526817" y="591817"/>
                  </a:lnTo>
                  <a:lnTo>
                    <a:pt x="1535394" y="593400"/>
                  </a:lnTo>
                  <a:lnTo>
                    <a:pt x="1543971" y="596250"/>
                  </a:lnTo>
                  <a:lnTo>
                    <a:pt x="1551912" y="599417"/>
                  </a:lnTo>
                  <a:lnTo>
                    <a:pt x="1559854" y="603534"/>
                  </a:lnTo>
                  <a:lnTo>
                    <a:pt x="1566843" y="608601"/>
                  </a:lnTo>
                  <a:lnTo>
                    <a:pt x="1570655" y="611452"/>
                  </a:lnTo>
                  <a:lnTo>
                    <a:pt x="1574149" y="614302"/>
                  </a:lnTo>
                  <a:lnTo>
                    <a:pt x="1577326" y="617469"/>
                  </a:lnTo>
                  <a:lnTo>
                    <a:pt x="1580185" y="620953"/>
                  </a:lnTo>
                  <a:lnTo>
                    <a:pt x="1583362" y="624753"/>
                  </a:lnTo>
                  <a:lnTo>
                    <a:pt x="1586221" y="628237"/>
                  </a:lnTo>
                  <a:lnTo>
                    <a:pt x="1588762" y="632037"/>
                  </a:lnTo>
                  <a:lnTo>
                    <a:pt x="1591621" y="636154"/>
                  </a:lnTo>
                  <a:lnTo>
                    <a:pt x="1593845" y="640271"/>
                  </a:lnTo>
                  <a:lnTo>
                    <a:pt x="1595433" y="644388"/>
                  </a:lnTo>
                  <a:lnTo>
                    <a:pt x="1597339" y="648505"/>
                  </a:lnTo>
                  <a:lnTo>
                    <a:pt x="1598927" y="652305"/>
                  </a:lnTo>
                  <a:lnTo>
                    <a:pt x="1601151" y="660856"/>
                  </a:lnTo>
                  <a:lnTo>
                    <a:pt x="1603057" y="669724"/>
                  </a:lnTo>
                  <a:lnTo>
                    <a:pt x="1603375" y="678274"/>
                  </a:lnTo>
                  <a:lnTo>
                    <a:pt x="1603375" y="687142"/>
                  </a:lnTo>
                  <a:lnTo>
                    <a:pt x="1602104" y="696326"/>
                  </a:lnTo>
                  <a:lnTo>
                    <a:pt x="1600516" y="704560"/>
                  </a:lnTo>
                  <a:lnTo>
                    <a:pt x="1597657" y="712794"/>
                  </a:lnTo>
                  <a:lnTo>
                    <a:pt x="1594480" y="721028"/>
                  </a:lnTo>
                  <a:lnTo>
                    <a:pt x="1590350" y="728629"/>
                  </a:lnTo>
                  <a:lnTo>
                    <a:pt x="1585268" y="736229"/>
                  </a:lnTo>
                  <a:lnTo>
                    <a:pt x="1582409" y="739396"/>
                  </a:lnTo>
                  <a:lnTo>
                    <a:pt x="1579550" y="742880"/>
                  </a:lnTo>
                  <a:lnTo>
                    <a:pt x="1576373" y="746047"/>
                  </a:lnTo>
                  <a:lnTo>
                    <a:pt x="1572879" y="749531"/>
                  </a:lnTo>
                  <a:lnTo>
                    <a:pt x="1569384" y="752381"/>
                  </a:lnTo>
                  <a:lnTo>
                    <a:pt x="1565572" y="755231"/>
                  </a:lnTo>
                  <a:lnTo>
                    <a:pt x="1297460" y="948099"/>
                  </a:lnTo>
                  <a:lnTo>
                    <a:pt x="1293012" y="951266"/>
                  </a:lnTo>
                  <a:lnTo>
                    <a:pt x="1288247" y="953799"/>
                  </a:lnTo>
                  <a:lnTo>
                    <a:pt x="1283164" y="956333"/>
                  </a:lnTo>
                  <a:lnTo>
                    <a:pt x="1278399" y="958550"/>
                  </a:lnTo>
                  <a:lnTo>
                    <a:pt x="1273634" y="960450"/>
                  </a:lnTo>
                  <a:lnTo>
                    <a:pt x="1268869" y="962033"/>
                  </a:lnTo>
                  <a:lnTo>
                    <a:pt x="1263469" y="962983"/>
                  </a:lnTo>
                  <a:lnTo>
                    <a:pt x="1258386" y="964250"/>
                  </a:lnTo>
                  <a:lnTo>
                    <a:pt x="1253304" y="964884"/>
                  </a:lnTo>
                  <a:lnTo>
                    <a:pt x="1247903" y="965200"/>
                  </a:lnTo>
                  <a:lnTo>
                    <a:pt x="1242820" y="965200"/>
                  </a:lnTo>
                  <a:lnTo>
                    <a:pt x="1237102" y="964884"/>
                  </a:lnTo>
                  <a:lnTo>
                    <a:pt x="1232020" y="964567"/>
                  </a:lnTo>
                  <a:lnTo>
                    <a:pt x="1226937" y="963617"/>
                  </a:lnTo>
                  <a:lnTo>
                    <a:pt x="1221537" y="962667"/>
                  </a:lnTo>
                  <a:lnTo>
                    <a:pt x="1216454" y="961083"/>
                  </a:lnTo>
                  <a:lnTo>
                    <a:pt x="1006475" y="894894"/>
                  </a:lnTo>
                  <a:lnTo>
                    <a:pt x="1009652" y="885393"/>
                  </a:lnTo>
                  <a:lnTo>
                    <a:pt x="1013464" y="875259"/>
                  </a:lnTo>
                  <a:lnTo>
                    <a:pt x="1017911" y="862591"/>
                  </a:lnTo>
                  <a:lnTo>
                    <a:pt x="1022676" y="847706"/>
                  </a:lnTo>
                  <a:lnTo>
                    <a:pt x="1027123" y="832188"/>
                  </a:lnTo>
                  <a:lnTo>
                    <a:pt x="1029029" y="824271"/>
                  </a:lnTo>
                  <a:lnTo>
                    <a:pt x="1030935" y="816353"/>
                  </a:lnTo>
                  <a:lnTo>
                    <a:pt x="1031888" y="808753"/>
                  </a:lnTo>
                  <a:lnTo>
                    <a:pt x="1033159" y="801469"/>
                  </a:lnTo>
                  <a:lnTo>
                    <a:pt x="1033794" y="793868"/>
                  </a:lnTo>
                  <a:lnTo>
                    <a:pt x="1033794" y="786584"/>
                  </a:lnTo>
                  <a:lnTo>
                    <a:pt x="1033794" y="778666"/>
                  </a:lnTo>
                  <a:lnTo>
                    <a:pt x="1033477" y="770749"/>
                  </a:lnTo>
                  <a:lnTo>
                    <a:pt x="1032841" y="762832"/>
                  </a:lnTo>
                  <a:lnTo>
                    <a:pt x="1031888" y="755548"/>
                  </a:lnTo>
                  <a:lnTo>
                    <a:pt x="1029665" y="740980"/>
                  </a:lnTo>
                  <a:lnTo>
                    <a:pt x="1027441" y="727995"/>
                  </a:lnTo>
                  <a:lnTo>
                    <a:pt x="1025217" y="718178"/>
                  </a:lnTo>
                  <a:lnTo>
                    <a:pt x="1022994" y="708994"/>
                  </a:lnTo>
                  <a:lnTo>
                    <a:pt x="1227572" y="773599"/>
                  </a:lnTo>
                  <a:lnTo>
                    <a:pt x="1458835" y="607651"/>
                  </a:lnTo>
                  <a:lnTo>
                    <a:pt x="1462965" y="605118"/>
                  </a:lnTo>
                  <a:lnTo>
                    <a:pt x="1467095" y="602268"/>
                  </a:lnTo>
                  <a:lnTo>
                    <a:pt x="1470589" y="600051"/>
                  </a:lnTo>
                  <a:lnTo>
                    <a:pt x="1474719" y="598467"/>
                  </a:lnTo>
                  <a:lnTo>
                    <a:pt x="1479166" y="596567"/>
                  </a:lnTo>
                  <a:lnTo>
                    <a:pt x="1483296" y="594984"/>
                  </a:lnTo>
                  <a:lnTo>
                    <a:pt x="1491873" y="592767"/>
                  </a:lnTo>
                  <a:lnTo>
                    <a:pt x="1500768" y="591183"/>
                  </a:lnTo>
                  <a:lnTo>
                    <a:pt x="1509345" y="590550"/>
                  </a:lnTo>
                  <a:close/>
                  <a:moveTo>
                    <a:pt x="690596" y="539750"/>
                  </a:moveTo>
                  <a:lnTo>
                    <a:pt x="691548" y="539750"/>
                  </a:lnTo>
                  <a:lnTo>
                    <a:pt x="693769" y="540067"/>
                  </a:lnTo>
                  <a:lnTo>
                    <a:pt x="702016" y="540702"/>
                  </a:lnTo>
                  <a:lnTo>
                    <a:pt x="727394" y="541020"/>
                  </a:lnTo>
                  <a:lnTo>
                    <a:pt x="757531" y="541655"/>
                  </a:lnTo>
                  <a:lnTo>
                    <a:pt x="770854" y="541972"/>
                  </a:lnTo>
                  <a:lnTo>
                    <a:pt x="781640" y="543242"/>
                  </a:lnTo>
                  <a:lnTo>
                    <a:pt x="781957" y="543242"/>
                  </a:lnTo>
                  <a:lnTo>
                    <a:pt x="785763" y="546734"/>
                  </a:lnTo>
                  <a:lnTo>
                    <a:pt x="789887" y="552130"/>
                  </a:lnTo>
                  <a:lnTo>
                    <a:pt x="794646" y="558479"/>
                  </a:lnTo>
                  <a:lnTo>
                    <a:pt x="799404" y="566415"/>
                  </a:lnTo>
                  <a:lnTo>
                    <a:pt x="804797" y="576573"/>
                  </a:lnTo>
                  <a:lnTo>
                    <a:pt x="809872" y="588001"/>
                  </a:lnTo>
                  <a:lnTo>
                    <a:pt x="812093" y="594668"/>
                  </a:lnTo>
                  <a:lnTo>
                    <a:pt x="814631" y="602286"/>
                  </a:lnTo>
                  <a:lnTo>
                    <a:pt x="817169" y="609905"/>
                  </a:lnTo>
                  <a:lnTo>
                    <a:pt x="820024" y="618476"/>
                  </a:lnTo>
                  <a:lnTo>
                    <a:pt x="822244" y="627364"/>
                  </a:lnTo>
                  <a:lnTo>
                    <a:pt x="824465" y="637205"/>
                  </a:lnTo>
                  <a:lnTo>
                    <a:pt x="826685" y="647681"/>
                  </a:lnTo>
                  <a:lnTo>
                    <a:pt x="828906" y="658791"/>
                  </a:lnTo>
                  <a:lnTo>
                    <a:pt x="830809" y="670537"/>
                  </a:lnTo>
                  <a:lnTo>
                    <a:pt x="832395" y="683235"/>
                  </a:lnTo>
                  <a:lnTo>
                    <a:pt x="834299" y="696567"/>
                  </a:lnTo>
                  <a:lnTo>
                    <a:pt x="835885" y="710535"/>
                  </a:lnTo>
                  <a:lnTo>
                    <a:pt x="836836" y="725454"/>
                  </a:lnTo>
                  <a:lnTo>
                    <a:pt x="838105" y="741644"/>
                  </a:lnTo>
                  <a:lnTo>
                    <a:pt x="839057" y="757834"/>
                  </a:lnTo>
                  <a:lnTo>
                    <a:pt x="840009" y="775611"/>
                  </a:lnTo>
                  <a:lnTo>
                    <a:pt x="840326" y="794022"/>
                  </a:lnTo>
                  <a:lnTo>
                    <a:pt x="840643" y="813069"/>
                  </a:lnTo>
                  <a:lnTo>
                    <a:pt x="840326" y="833703"/>
                  </a:lnTo>
                  <a:lnTo>
                    <a:pt x="840326" y="854972"/>
                  </a:lnTo>
                  <a:lnTo>
                    <a:pt x="844767" y="839735"/>
                  </a:lnTo>
                  <a:lnTo>
                    <a:pt x="849208" y="824497"/>
                  </a:lnTo>
                  <a:lnTo>
                    <a:pt x="857456" y="794975"/>
                  </a:lnTo>
                  <a:lnTo>
                    <a:pt x="864435" y="767992"/>
                  </a:lnTo>
                  <a:lnTo>
                    <a:pt x="870145" y="742914"/>
                  </a:lnTo>
                  <a:lnTo>
                    <a:pt x="878710" y="705456"/>
                  </a:lnTo>
                  <a:lnTo>
                    <a:pt x="881248" y="694028"/>
                  </a:lnTo>
                  <a:lnTo>
                    <a:pt x="882517" y="688314"/>
                  </a:lnTo>
                  <a:lnTo>
                    <a:pt x="878076" y="679425"/>
                  </a:lnTo>
                  <a:lnTo>
                    <a:pt x="874586" y="670854"/>
                  </a:lnTo>
                  <a:lnTo>
                    <a:pt x="871097" y="663236"/>
                  </a:lnTo>
                  <a:lnTo>
                    <a:pt x="868559" y="655617"/>
                  </a:lnTo>
                  <a:lnTo>
                    <a:pt x="864752" y="644506"/>
                  </a:lnTo>
                  <a:lnTo>
                    <a:pt x="863801" y="640380"/>
                  </a:lnTo>
                  <a:lnTo>
                    <a:pt x="867290" y="637205"/>
                  </a:lnTo>
                  <a:lnTo>
                    <a:pt x="876489" y="629269"/>
                  </a:lnTo>
                  <a:lnTo>
                    <a:pt x="881882" y="624507"/>
                  </a:lnTo>
                  <a:lnTo>
                    <a:pt x="888227" y="619746"/>
                  </a:lnTo>
                  <a:lnTo>
                    <a:pt x="894571" y="615619"/>
                  </a:lnTo>
                  <a:lnTo>
                    <a:pt x="900598" y="611810"/>
                  </a:lnTo>
                  <a:lnTo>
                    <a:pt x="921535" y="619746"/>
                  </a:lnTo>
                  <a:lnTo>
                    <a:pt x="939300" y="659426"/>
                  </a:lnTo>
                  <a:lnTo>
                    <a:pt x="934224" y="671172"/>
                  </a:lnTo>
                  <a:lnTo>
                    <a:pt x="928514" y="683235"/>
                  </a:lnTo>
                  <a:lnTo>
                    <a:pt x="922487" y="695932"/>
                  </a:lnTo>
                  <a:lnTo>
                    <a:pt x="923439" y="707043"/>
                  </a:lnTo>
                  <a:lnTo>
                    <a:pt x="924073" y="720693"/>
                  </a:lnTo>
                  <a:lnTo>
                    <a:pt x="924708" y="736248"/>
                  </a:lnTo>
                  <a:lnTo>
                    <a:pt x="924073" y="753390"/>
                  </a:lnTo>
                  <a:lnTo>
                    <a:pt x="923439" y="790213"/>
                  </a:lnTo>
                  <a:lnTo>
                    <a:pt x="921852" y="827354"/>
                  </a:lnTo>
                  <a:lnTo>
                    <a:pt x="920266" y="862273"/>
                  </a:lnTo>
                  <a:lnTo>
                    <a:pt x="918680" y="891161"/>
                  </a:lnTo>
                  <a:lnTo>
                    <a:pt x="916777" y="918461"/>
                  </a:lnTo>
                  <a:lnTo>
                    <a:pt x="918680" y="913382"/>
                  </a:lnTo>
                  <a:lnTo>
                    <a:pt x="923756" y="899097"/>
                  </a:lnTo>
                  <a:lnTo>
                    <a:pt x="927245" y="888621"/>
                  </a:lnTo>
                  <a:lnTo>
                    <a:pt x="931369" y="876241"/>
                  </a:lnTo>
                  <a:lnTo>
                    <a:pt x="935493" y="862273"/>
                  </a:lnTo>
                  <a:lnTo>
                    <a:pt x="939934" y="846401"/>
                  </a:lnTo>
                  <a:lnTo>
                    <a:pt x="943741" y="828307"/>
                  </a:lnTo>
                  <a:lnTo>
                    <a:pt x="947865" y="809260"/>
                  </a:lnTo>
                  <a:lnTo>
                    <a:pt x="951672" y="788626"/>
                  </a:lnTo>
                  <a:lnTo>
                    <a:pt x="955161" y="766722"/>
                  </a:lnTo>
                  <a:lnTo>
                    <a:pt x="957699" y="743866"/>
                  </a:lnTo>
                  <a:lnTo>
                    <a:pt x="958650" y="731486"/>
                  </a:lnTo>
                  <a:lnTo>
                    <a:pt x="959919" y="719106"/>
                  </a:lnTo>
                  <a:lnTo>
                    <a:pt x="960554" y="707043"/>
                  </a:lnTo>
                  <a:lnTo>
                    <a:pt x="960871" y="694345"/>
                  </a:lnTo>
                  <a:lnTo>
                    <a:pt x="961188" y="681330"/>
                  </a:lnTo>
                  <a:lnTo>
                    <a:pt x="961188" y="668315"/>
                  </a:lnTo>
                  <a:lnTo>
                    <a:pt x="969119" y="649268"/>
                  </a:lnTo>
                  <a:lnTo>
                    <a:pt x="970705" y="651173"/>
                  </a:lnTo>
                  <a:lnTo>
                    <a:pt x="973877" y="656887"/>
                  </a:lnTo>
                  <a:lnTo>
                    <a:pt x="976098" y="661331"/>
                  </a:lnTo>
                  <a:lnTo>
                    <a:pt x="978636" y="666727"/>
                  </a:lnTo>
                  <a:lnTo>
                    <a:pt x="981808" y="673076"/>
                  </a:lnTo>
                  <a:lnTo>
                    <a:pt x="984663" y="681012"/>
                  </a:lnTo>
                  <a:lnTo>
                    <a:pt x="988152" y="690218"/>
                  </a:lnTo>
                  <a:lnTo>
                    <a:pt x="991007" y="700377"/>
                  </a:lnTo>
                  <a:lnTo>
                    <a:pt x="993862" y="712122"/>
                  </a:lnTo>
                  <a:lnTo>
                    <a:pt x="997035" y="724820"/>
                  </a:lnTo>
                  <a:lnTo>
                    <a:pt x="999572" y="739422"/>
                  </a:lnTo>
                  <a:lnTo>
                    <a:pt x="1002110" y="754977"/>
                  </a:lnTo>
                  <a:lnTo>
                    <a:pt x="1004013" y="772436"/>
                  </a:lnTo>
                  <a:lnTo>
                    <a:pt x="1005600" y="790848"/>
                  </a:lnTo>
                  <a:lnTo>
                    <a:pt x="1005282" y="796244"/>
                  </a:lnTo>
                  <a:lnTo>
                    <a:pt x="1004331" y="801958"/>
                  </a:lnTo>
                  <a:lnTo>
                    <a:pt x="1003062" y="809260"/>
                  </a:lnTo>
                  <a:lnTo>
                    <a:pt x="1000841" y="817196"/>
                  </a:lnTo>
                  <a:lnTo>
                    <a:pt x="997669" y="826085"/>
                  </a:lnTo>
                  <a:lnTo>
                    <a:pt x="994497" y="836243"/>
                  </a:lnTo>
                  <a:lnTo>
                    <a:pt x="985932" y="858781"/>
                  </a:lnTo>
                  <a:lnTo>
                    <a:pt x="964043" y="914969"/>
                  </a:lnTo>
                  <a:lnTo>
                    <a:pt x="951037" y="948301"/>
                  </a:lnTo>
                  <a:lnTo>
                    <a:pt x="937079" y="985442"/>
                  </a:lnTo>
                  <a:lnTo>
                    <a:pt x="922804" y="1025757"/>
                  </a:lnTo>
                  <a:lnTo>
                    <a:pt x="915825" y="1047026"/>
                  </a:lnTo>
                  <a:lnTo>
                    <a:pt x="908212" y="1068929"/>
                  </a:lnTo>
                  <a:lnTo>
                    <a:pt x="901233" y="1091785"/>
                  </a:lnTo>
                  <a:lnTo>
                    <a:pt x="894254" y="1115594"/>
                  </a:lnTo>
                  <a:lnTo>
                    <a:pt x="886958" y="1139719"/>
                  </a:lnTo>
                  <a:lnTo>
                    <a:pt x="880296" y="1165115"/>
                  </a:lnTo>
                  <a:lnTo>
                    <a:pt x="873634" y="1190510"/>
                  </a:lnTo>
                  <a:lnTo>
                    <a:pt x="867290" y="1217493"/>
                  </a:lnTo>
                  <a:lnTo>
                    <a:pt x="861580" y="1244476"/>
                  </a:lnTo>
                  <a:lnTo>
                    <a:pt x="855553" y="1272728"/>
                  </a:lnTo>
                  <a:lnTo>
                    <a:pt x="850477" y="1301298"/>
                  </a:lnTo>
                  <a:lnTo>
                    <a:pt x="845402" y="1330821"/>
                  </a:lnTo>
                  <a:lnTo>
                    <a:pt x="840960" y="1360343"/>
                  </a:lnTo>
                  <a:lnTo>
                    <a:pt x="836836" y="1391135"/>
                  </a:lnTo>
                  <a:lnTo>
                    <a:pt x="874586" y="1434307"/>
                  </a:lnTo>
                  <a:lnTo>
                    <a:pt x="949768" y="1522239"/>
                  </a:lnTo>
                  <a:lnTo>
                    <a:pt x="990373" y="1569856"/>
                  </a:lnTo>
                  <a:lnTo>
                    <a:pt x="1026219" y="1613028"/>
                  </a:lnTo>
                  <a:lnTo>
                    <a:pt x="1041129" y="1631122"/>
                  </a:lnTo>
                  <a:lnTo>
                    <a:pt x="1053500" y="1646042"/>
                  </a:lnTo>
                  <a:lnTo>
                    <a:pt x="1062065" y="1657470"/>
                  </a:lnTo>
                  <a:lnTo>
                    <a:pt x="1066824" y="1664137"/>
                  </a:lnTo>
                  <a:lnTo>
                    <a:pt x="1071582" y="1671755"/>
                  </a:lnTo>
                  <a:lnTo>
                    <a:pt x="1077292" y="1680326"/>
                  </a:lnTo>
                  <a:lnTo>
                    <a:pt x="1080147" y="1685088"/>
                  </a:lnTo>
                  <a:lnTo>
                    <a:pt x="1083002" y="1689850"/>
                  </a:lnTo>
                  <a:lnTo>
                    <a:pt x="1085540" y="1695564"/>
                  </a:lnTo>
                  <a:lnTo>
                    <a:pt x="1088395" y="1701913"/>
                  </a:lnTo>
                  <a:lnTo>
                    <a:pt x="1090616" y="1708579"/>
                  </a:lnTo>
                  <a:lnTo>
                    <a:pt x="1091884" y="1715880"/>
                  </a:lnTo>
                  <a:lnTo>
                    <a:pt x="1093471" y="1724134"/>
                  </a:lnTo>
                  <a:lnTo>
                    <a:pt x="1093788" y="1733022"/>
                  </a:lnTo>
                  <a:lnTo>
                    <a:pt x="1093788" y="1742545"/>
                  </a:lnTo>
                  <a:lnTo>
                    <a:pt x="1092836" y="1753021"/>
                  </a:lnTo>
                  <a:lnTo>
                    <a:pt x="1090933" y="1765084"/>
                  </a:lnTo>
                  <a:lnTo>
                    <a:pt x="1087761" y="1777147"/>
                  </a:lnTo>
                  <a:lnTo>
                    <a:pt x="1086809" y="1785083"/>
                  </a:lnTo>
                  <a:lnTo>
                    <a:pt x="1084271" y="1801272"/>
                  </a:lnTo>
                  <a:lnTo>
                    <a:pt x="1076340" y="1854920"/>
                  </a:lnTo>
                  <a:lnTo>
                    <a:pt x="1054452" y="2009516"/>
                  </a:lnTo>
                  <a:lnTo>
                    <a:pt x="1023681" y="2230139"/>
                  </a:lnTo>
                  <a:lnTo>
                    <a:pt x="1022730" y="2236488"/>
                  </a:lnTo>
                  <a:lnTo>
                    <a:pt x="1021461" y="2242520"/>
                  </a:lnTo>
                  <a:lnTo>
                    <a:pt x="1019875" y="2248551"/>
                  </a:lnTo>
                  <a:lnTo>
                    <a:pt x="1018289" y="2254582"/>
                  </a:lnTo>
                  <a:lnTo>
                    <a:pt x="1015751" y="2259979"/>
                  </a:lnTo>
                  <a:lnTo>
                    <a:pt x="1013530" y="2265693"/>
                  </a:lnTo>
                  <a:lnTo>
                    <a:pt x="1011310" y="2271407"/>
                  </a:lnTo>
                  <a:lnTo>
                    <a:pt x="1008455" y="2276486"/>
                  </a:lnTo>
                  <a:lnTo>
                    <a:pt x="1005917" y="2281248"/>
                  </a:lnTo>
                  <a:lnTo>
                    <a:pt x="1002427" y="2286009"/>
                  </a:lnTo>
                  <a:lnTo>
                    <a:pt x="999255" y="2291088"/>
                  </a:lnTo>
                  <a:lnTo>
                    <a:pt x="995766" y="2295533"/>
                  </a:lnTo>
                  <a:lnTo>
                    <a:pt x="992276" y="2299659"/>
                  </a:lnTo>
                  <a:lnTo>
                    <a:pt x="988470" y="2303469"/>
                  </a:lnTo>
                  <a:lnTo>
                    <a:pt x="984346" y="2307278"/>
                  </a:lnTo>
                  <a:lnTo>
                    <a:pt x="980222" y="2311087"/>
                  </a:lnTo>
                  <a:lnTo>
                    <a:pt x="975781" y="2314262"/>
                  </a:lnTo>
                  <a:lnTo>
                    <a:pt x="971339" y="2317436"/>
                  </a:lnTo>
                  <a:lnTo>
                    <a:pt x="966581" y="2320293"/>
                  </a:lnTo>
                  <a:lnTo>
                    <a:pt x="961823" y="2322833"/>
                  </a:lnTo>
                  <a:lnTo>
                    <a:pt x="956747" y="2325372"/>
                  </a:lnTo>
                  <a:lnTo>
                    <a:pt x="951989" y="2327277"/>
                  </a:lnTo>
                  <a:lnTo>
                    <a:pt x="946913" y="2329182"/>
                  </a:lnTo>
                  <a:lnTo>
                    <a:pt x="941203" y="2331086"/>
                  </a:lnTo>
                  <a:lnTo>
                    <a:pt x="936128" y="2332674"/>
                  </a:lnTo>
                  <a:lnTo>
                    <a:pt x="930418" y="2333309"/>
                  </a:lnTo>
                  <a:lnTo>
                    <a:pt x="925025" y="2334578"/>
                  </a:lnTo>
                  <a:lnTo>
                    <a:pt x="919315" y="2334896"/>
                  </a:lnTo>
                  <a:lnTo>
                    <a:pt x="913605" y="2335213"/>
                  </a:lnTo>
                  <a:lnTo>
                    <a:pt x="907577" y="2335213"/>
                  </a:lnTo>
                  <a:lnTo>
                    <a:pt x="901550" y="2334896"/>
                  </a:lnTo>
                  <a:lnTo>
                    <a:pt x="895523" y="2333943"/>
                  </a:lnTo>
                  <a:lnTo>
                    <a:pt x="889813" y="2333309"/>
                  </a:lnTo>
                  <a:lnTo>
                    <a:pt x="883786" y="2332356"/>
                  </a:lnTo>
                  <a:lnTo>
                    <a:pt x="878076" y="2330769"/>
                  </a:lnTo>
                  <a:lnTo>
                    <a:pt x="872683" y="2328864"/>
                  </a:lnTo>
                  <a:lnTo>
                    <a:pt x="867290" y="2326642"/>
                  </a:lnTo>
                  <a:lnTo>
                    <a:pt x="862214" y="2324420"/>
                  </a:lnTo>
                  <a:lnTo>
                    <a:pt x="857456" y="2321881"/>
                  </a:lnTo>
                  <a:lnTo>
                    <a:pt x="852698" y="2319341"/>
                  </a:lnTo>
                  <a:lnTo>
                    <a:pt x="848257" y="2316167"/>
                  </a:lnTo>
                  <a:lnTo>
                    <a:pt x="843815" y="2312992"/>
                  </a:lnTo>
                  <a:lnTo>
                    <a:pt x="839692" y="2309183"/>
                  </a:lnTo>
                  <a:lnTo>
                    <a:pt x="835568" y="2305373"/>
                  </a:lnTo>
                  <a:lnTo>
                    <a:pt x="831761" y="2301882"/>
                  </a:lnTo>
                  <a:lnTo>
                    <a:pt x="827954" y="2297755"/>
                  </a:lnTo>
                  <a:lnTo>
                    <a:pt x="824782" y="2293311"/>
                  </a:lnTo>
                  <a:lnTo>
                    <a:pt x="821293" y="2288866"/>
                  </a:lnTo>
                  <a:lnTo>
                    <a:pt x="818755" y="2283787"/>
                  </a:lnTo>
                  <a:lnTo>
                    <a:pt x="815900" y="2279026"/>
                  </a:lnTo>
                  <a:lnTo>
                    <a:pt x="813362" y="2274264"/>
                  </a:lnTo>
                  <a:lnTo>
                    <a:pt x="811141" y="2269185"/>
                  </a:lnTo>
                  <a:lnTo>
                    <a:pt x="809238" y="2263471"/>
                  </a:lnTo>
                  <a:lnTo>
                    <a:pt x="807335" y="2258392"/>
                  </a:lnTo>
                  <a:lnTo>
                    <a:pt x="805749" y="2252678"/>
                  </a:lnTo>
                  <a:lnTo>
                    <a:pt x="804162" y="2246646"/>
                  </a:lnTo>
                  <a:lnTo>
                    <a:pt x="803211" y="2241250"/>
                  </a:lnTo>
                  <a:lnTo>
                    <a:pt x="802576" y="2234901"/>
                  </a:lnTo>
                  <a:lnTo>
                    <a:pt x="801942" y="2228869"/>
                  </a:lnTo>
                  <a:lnTo>
                    <a:pt x="801625" y="2222838"/>
                  </a:lnTo>
                  <a:lnTo>
                    <a:pt x="801625" y="2216807"/>
                  </a:lnTo>
                  <a:lnTo>
                    <a:pt x="801942" y="2210458"/>
                  </a:lnTo>
                  <a:lnTo>
                    <a:pt x="802576" y="2204109"/>
                  </a:lnTo>
                  <a:lnTo>
                    <a:pt x="803211" y="2197443"/>
                  </a:lnTo>
                  <a:lnTo>
                    <a:pt x="833981" y="1990152"/>
                  </a:lnTo>
                  <a:lnTo>
                    <a:pt x="855235" y="1846032"/>
                  </a:lnTo>
                  <a:lnTo>
                    <a:pt x="861897" y="1797146"/>
                  </a:lnTo>
                  <a:lnTo>
                    <a:pt x="863801" y="1783178"/>
                  </a:lnTo>
                  <a:lnTo>
                    <a:pt x="864435" y="1777147"/>
                  </a:lnTo>
                  <a:lnTo>
                    <a:pt x="861897" y="1774290"/>
                  </a:lnTo>
                  <a:lnTo>
                    <a:pt x="855553" y="1767623"/>
                  </a:lnTo>
                  <a:lnTo>
                    <a:pt x="833030" y="1744133"/>
                  </a:lnTo>
                  <a:lnTo>
                    <a:pt x="763558" y="1673343"/>
                  </a:lnTo>
                  <a:lnTo>
                    <a:pt x="687424" y="1595886"/>
                  </a:lnTo>
                  <a:lnTo>
                    <a:pt x="657288" y="1564777"/>
                  </a:lnTo>
                  <a:lnTo>
                    <a:pt x="637620" y="1543825"/>
                  </a:lnTo>
                  <a:lnTo>
                    <a:pt x="624931" y="1537159"/>
                  </a:lnTo>
                  <a:lnTo>
                    <a:pt x="612876" y="1530175"/>
                  </a:lnTo>
                  <a:lnTo>
                    <a:pt x="600822" y="1523192"/>
                  </a:lnTo>
                  <a:lnTo>
                    <a:pt x="589719" y="1516208"/>
                  </a:lnTo>
                  <a:lnTo>
                    <a:pt x="578933" y="1508907"/>
                  </a:lnTo>
                  <a:lnTo>
                    <a:pt x="569100" y="1501605"/>
                  </a:lnTo>
                  <a:lnTo>
                    <a:pt x="559266" y="1494622"/>
                  </a:lnTo>
                  <a:lnTo>
                    <a:pt x="550383" y="1487003"/>
                  </a:lnTo>
                  <a:lnTo>
                    <a:pt x="541818" y="1480019"/>
                  </a:lnTo>
                  <a:lnTo>
                    <a:pt x="533570" y="1472718"/>
                  </a:lnTo>
                  <a:lnTo>
                    <a:pt x="525957" y="1465099"/>
                  </a:lnTo>
                  <a:lnTo>
                    <a:pt x="518978" y="1458116"/>
                  </a:lnTo>
                  <a:lnTo>
                    <a:pt x="511682" y="1451132"/>
                  </a:lnTo>
                  <a:lnTo>
                    <a:pt x="505655" y="1444148"/>
                  </a:lnTo>
                  <a:lnTo>
                    <a:pt x="499945" y="1436847"/>
                  </a:lnTo>
                  <a:lnTo>
                    <a:pt x="494235" y="1430181"/>
                  </a:lnTo>
                  <a:lnTo>
                    <a:pt x="489159" y="1423514"/>
                  </a:lnTo>
                  <a:lnTo>
                    <a:pt x="484718" y="1416848"/>
                  </a:lnTo>
                  <a:lnTo>
                    <a:pt x="480277" y="1410499"/>
                  </a:lnTo>
                  <a:lnTo>
                    <a:pt x="476470" y="1404150"/>
                  </a:lnTo>
                  <a:lnTo>
                    <a:pt x="473298" y="1397801"/>
                  </a:lnTo>
                  <a:lnTo>
                    <a:pt x="469808" y="1392405"/>
                  </a:lnTo>
                  <a:lnTo>
                    <a:pt x="464733" y="1381294"/>
                  </a:lnTo>
                  <a:lnTo>
                    <a:pt x="460926" y="1371453"/>
                  </a:lnTo>
                  <a:lnTo>
                    <a:pt x="458706" y="1362565"/>
                  </a:lnTo>
                  <a:lnTo>
                    <a:pt x="457754" y="1359073"/>
                  </a:lnTo>
                  <a:lnTo>
                    <a:pt x="457119" y="1355264"/>
                  </a:lnTo>
                  <a:lnTo>
                    <a:pt x="457119" y="1352089"/>
                  </a:lnTo>
                  <a:lnTo>
                    <a:pt x="457119" y="1349550"/>
                  </a:lnTo>
                  <a:lnTo>
                    <a:pt x="456802" y="1347010"/>
                  </a:lnTo>
                  <a:lnTo>
                    <a:pt x="456168" y="1344788"/>
                  </a:lnTo>
                  <a:lnTo>
                    <a:pt x="454264" y="1342566"/>
                  </a:lnTo>
                  <a:lnTo>
                    <a:pt x="452361" y="1340344"/>
                  </a:lnTo>
                  <a:lnTo>
                    <a:pt x="449823" y="1338439"/>
                  </a:lnTo>
                  <a:lnTo>
                    <a:pt x="446968" y="1336217"/>
                  </a:lnTo>
                  <a:lnTo>
                    <a:pt x="440624" y="1332408"/>
                  </a:lnTo>
                  <a:lnTo>
                    <a:pt x="434279" y="1328598"/>
                  </a:lnTo>
                  <a:lnTo>
                    <a:pt x="431107" y="1326376"/>
                  </a:lnTo>
                  <a:lnTo>
                    <a:pt x="428887" y="1324472"/>
                  </a:lnTo>
                  <a:lnTo>
                    <a:pt x="426666" y="1322250"/>
                  </a:lnTo>
                  <a:lnTo>
                    <a:pt x="425397" y="1319393"/>
                  </a:lnTo>
                  <a:lnTo>
                    <a:pt x="424128" y="1317170"/>
                  </a:lnTo>
                  <a:lnTo>
                    <a:pt x="424128" y="1314631"/>
                  </a:lnTo>
                  <a:lnTo>
                    <a:pt x="425714" y="1302568"/>
                  </a:lnTo>
                  <a:lnTo>
                    <a:pt x="427618" y="1289553"/>
                  </a:lnTo>
                  <a:lnTo>
                    <a:pt x="429521" y="1275268"/>
                  </a:lnTo>
                  <a:lnTo>
                    <a:pt x="432059" y="1260983"/>
                  </a:lnTo>
                  <a:lnTo>
                    <a:pt x="438086" y="1229873"/>
                  </a:lnTo>
                  <a:lnTo>
                    <a:pt x="445382" y="1196542"/>
                  </a:lnTo>
                  <a:lnTo>
                    <a:pt x="453313" y="1161623"/>
                  </a:lnTo>
                  <a:lnTo>
                    <a:pt x="462195" y="1125117"/>
                  </a:lnTo>
                  <a:lnTo>
                    <a:pt x="471712" y="1087658"/>
                  </a:lnTo>
                  <a:lnTo>
                    <a:pt x="481229" y="1049883"/>
                  </a:lnTo>
                  <a:lnTo>
                    <a:pt x="501531" y="974014"/>
                  </a:lnTo>
                  <a:lnTo>
                    <a:pt x="521199" y="901001"/>
                  </a:lnTo>
                  <a:lnTo>
                    <a:pt x="538963" y="833386"/>
                  </a:lnTo>
                  <a:lnTo>
                    <a:pt x="546577" y="803228"/>
                  </a:lnTo>
                  <a:lnTo>
                    <a:pt x="553238" y="775293"/>
                  </a:lnTo>
                  <a:lnTo>
                    <a:pt x="622710" y="754659"/>
                  </a:lnTo>
                  <a:lnTo>
                    <a:pt x="591305" y="753072"/>
                  </a:lnTo>
                  <a:lnTo>
                    <a:pt x="520881" y="750215"/>
                  </a:lnTo>
                  <a:lnTo>
                    <a:pt x="482497" y="748628"/>
                  </a:lnTo>
                  <a:lnTo>
                    <a:pt x="448554" y="747358"/>
                  </a:lnTo>
                  <a:lnTo>
                    <a:pt x="423494" y="747041"/>
                  </a:lnTo>
                  <a:lnTo>
                    <a:pt x="415563" y="747358"/>
                  </a:lnTo>
                  <a:lnTo>
                    <a:pt x="411439" y="747993"/>
                  </a:lnTo>
                  <a:lnTo>
                    <a:pt x="409853" y="748628"/>
                  </a:lnTo>
                  <a:lnTo>
                    <a:pt x="406364" y="750850"/>
                  </a:lnTo>
                  <a:lnTo>
                    <a:pt x="396847" y="757516"/>
                  </a:lnTo>
                  <a:lnTo>
                    <a:pt x="382889" y="767992"/>
                  </a:lnTo>
                  <a:lnTo>
                    <a:pt x="366393" y="781007"/>
                  </a:lnTo>
                  <a:lnTo>
                    <a:pt x="325472" y="812752"/>
                  </a:lnTo>
                  <a:lnTo>
                    <a:pt x="279791" y="849258"/>
                  </a:lnTo>
                  <a:lnTo>
                    <a:pt x="195093" y="917826"/>
                  </a:lnTo>
                  <a:lnTo>
                    <a:pt x="154805" y="951158"/>
                  </a:lnTo>
                  <a:lnTo>
                    <a:pt x="154488" y="951475"/>
                  </a:lnTo>
                  <a:lnTo>
                    <a:pt x="150681" y="954332"/>
                  </a:lnTo>
                  <a:lnTo>
                    <a:pt x="146875" y="957506"/>
                  </a:lnTo>
                  <a:lnTo>
                    <a:pt x="143068" y="960046"/>
                  </a:lnTo>
                  <a:lnTo>
                    <a:pt x="139261" y="962586"/>
                  </a:lnTo>
                  <a:lnTo>
                    <a:pt x="135454" y="964808"/>
                  </a:lnTo>
                  <a:lnTo>
                    <a:pt x="131013" y="966712"/>
                  </a:lnTo>
                  <a:lnTo>
                    <a:pt x="126889" y="968617"/>
                  </a:lnTo>
                  <a:lnTo>
                    <a:pt x="122766" y="969887"/>
                  </a:lnTo>
                  <a:lnTo>
                    <a:pt x="113883" y="972426"/>
                  </a:lnTo>
                  <a:lnTo>
                    <a:pt x="105318" y="974014"/>
                  </a:lnTo>
                  <a:lnTo>
                    <a:pt x="96436" y="975283"/>
                  </a:lnTo>
                  <a:lnTo>
                    <a:pt x="87554" y="974966"/>
                  </a:lnTo>
                  <a:lnTo>
                    <a:pt x="78671" y="974014"/>
                  </a:lnTo>
                  <a:lnTo>
                    <a:pt x="70106" y="972109"/>
                  </a:lnTo>
                  <a:lnTo>
                    <a:pt x="61541" y="969569"/>
                  </a:lnTo>
                  <a:lnTo>
                    <a:pt x="52976" y="966395"/>
                  </a:lnTo>
                  <a:lnTo>
                    <a:pt x="48852" y="964490"/>
                  </a:lnTo>
                  <a:lnTo>
                    <a:pt x="45363" y="962268"/>
                  </a:lnTo>
                  <a:lnTo>
                    <a:pt x="41239" y="959729"/>
                  </a:lnTo>
                  <a:lnTo>
                    <a:pt x="37432" y="956872"/>
                  </a:lnTo>
                  <a:lnTo>
                    <a:pt x="33626" y="954015"/>
                  </a:lnTo>
                  <a:lnTo>
                    <a:pt x="30453" y="951158"/>
                  </a:lnTo>
                  <a:lnTo>
                    <a:pt x="26647" y="947666"/>
                  </a:lnTo>
                  <a:lnTo>
                    <a:pt x="23792" y="944491"/>
                  </a:lnTo>
                  <a:lnTo>
                    <a:pt x="20302" y="940682"/>
                  </a:lnTo>
                  <a:lnTo>
                    <a:pt x="17764" y="936873"/>
                  </a:lnTo>
                  <a:lnTo>
                    <a:pt x="14909" y="933063"/>
                  </a:lnTo>
                  <a:lnTo>
                    <a:pt x="12689" y="929254"/>
                  </a:lnTo>
                  <a:lnTo>
                    <a:pt x="10468" y="925127"/>
                  </a:lnTo>
                  <a:lnTo>
                    <a:pt x="8248" y="921000"/>
                  </a:lnTo>
                  <a:lnTo>
                    <a:pt x="6662" y="916874"/>
                  </a:lnTo>
                  <a:lnTo>
                    <a:pt x="4758" y="912429"/>
                  </a:lnTo>
                  <a:lnTo>
                    <a:pt x="2538" y="903858"/>
                  </a:lnTo>
                  <a:lnTo>
                    <a:pt x="634" y="894970"/>
                  </a:lnTo>
                  <a:lnTo>
                    <a:pt x="0" y="886399"/>
                  </a:lnTo>
                  <a:lnTo>
                    <a:pt x="0" y="877511"/>
                  </a:lnTo>
                  <a:lnTo>
                    <a:pt x="952" y="868622"/>
                  </a:lnTo>
                  <a:lnTo>
                    <a:pt x="2538" y="859734"/>
                  </a:lnTo>
                  <a:lnTo>
                    <a:pt x="5075" y="851163"/>
                  </a:lnTo>
                  <a:lnTo>
                    <a:pt x="8882" y="842909"/>
                  </a:lnTo>
                  <a:lnTo>
                    <a:pt x="10785" y="838782"/>
                  </a:lnTo>
                  <a:lnTo>
                    <a:pt x="13006" y="834656"/>
                  </a:lnTo>
                  <a:lnTo>
                    <a:pt x="15544" y="831164"/>
                  </a:lnTo>
                  <a:lnTo>
                    <a:pt x="18082" y="827354"/>
                  </a:lnTo>
                  <a:lnTo>
                    <a:pt x="20937" y="823545"/>
                  </a:lnTo>
                  <a:lnTo>
                    <a:pt x="24109" y="820053"/>
                  </a:lnTo>
                  <a:lnTo>
                    <a:pt x="27281" y="816561"/>
                  </a:lnTo>
                  <a:lnTo>
                    <a:pt x="30771" y="813069"/>
                  </a:lnTo>
                  <a:lnTo>
                    <a:pt x="80575" y="775611"/>
                  </a:lnTo>
                  <a:lnTo>
                    <a:pt x="189700" y="694028"/>
                  </a:lnTo>
                  <a:lnTo>
                    <a:pt x="248386" y="650220"/>
                  </a:lnTo>
                  <a:lnTo>
                    <a:pt x="300094" y="612127"/>
                  </a:lnTo>
                  <a:lnTo>
                    <a:pt x="321348" y="596572"/>
                  </a:lnTo>
                  <a:lnTo>
                    <a:pt x="337843" y="585144"/>
                  </a:lnTo>
                  <a:lnTo>
                    <a:pt x="349263" y="577208"/>
                  </a:lnTo>
                  <a:lnTo>
                    <a:pt x="352436" y="574986"/>
                  </a:lnTo>
                  <a:lnTo>
                    <a:pt x="354022" y="574351"/>
                  </a:lnTo>
                  <a:lnTo>
                    <a:pt x="460926" y="562606"/>
                  </a:lnTo>
                  <a:lnTo>
                    <a:pt x="554190" y="552448"/>
                  </a:lnTo>
                  <a:lnTo>
                    <a:pt x="595112" y="548003"/>
                  </a:lnTo>
                  <a:lnTo>
                    <a:pt x="631275" y="544512"/>
                  </a:lnTo>
                  <a:lnTo>
                    <a:pt x="663315" y="541655"/>
                  </a:lnTo>
                  <a:lnTo>
                    <a:pt x="690596" y="539750"/>
                  </a:lnTo>
                  <a:close/>
                  <a:moveTo>
                    <a:pt x="912333" y="0"/>
                  </a:moveTo>
                  <a:lnTo>
                    <a:pt x="923772" y="0"/>
                  </a:lnTo>
                  <a:lnTo>
                    <a:pt x="935529" y="0"/>
                  </a:lnTo>
                  <a:lnTo>
                    <a:pt x="943791" y="636"/>
                  </a:lnTo>
                  <a:lnTo>
                    <a:pt x="952052" y="1908"/>
                  </a:lnTo>
                  <a:lnTo>
                    <a:pt x="960632" y="3817"/>
                  </a:lnTo>
                  <a:lnTo>
                    <a:pt x="969211" y="5407"/>
                  </a:lnTo>
                  <a:lnTo>
                    <a:pt x="977473" y="8270"/>
                  </a:lnTo>
                  <a:lnTo>
                    <a:pt x="986052" y="11451"/>
                  </a:lnTo>
                  <a:lnTo>
                    <a:pt x="993996" y="14949"/>
                  </a:lnTo>
                  <a:lnTo>
                    <a:pt x="1001940" y="19084"/>
                  </a:lnTo>
                  <a:lnTo>
                    <a:pt x="1010202" y="22901"/>
                  </a:lnTo>
                  <a:lnTo>
                    <a:pt x="1017828" y="27990"/>
                  </a:lnTo>
                  <a:lnTo>
                    <a:pt x="1025454" y="33080"/>
                  </a:lnTo>
                  <a:lnTo>
                    <a:pt x="1032762" y="39123"/>
                  </a:lnTo>
                  <a:lnTo>
                    <a:pt x="1039753" y="44848"/>
                  </a:lnTo>
                  <a:lnTo>
                    <a:pt x="1047061" y="51210"/>
                  </a:lnTo>
                  <a:lnTo>
                    <a:pt x="1053734" y="57889"/>
                  </a:lnTo>
                  <a:lnTo>
                    <a:pt x="1060407" y="65523"/>
                  </a:lnTo>
                  <a:lnTo>
                    <a:pt x="1066127" y="72839"/>
                  </a:lnTo>
                  <a:lnTo>
                    <a:pt x="1072164" y="80791"/>
                  </a:lnTo>
                  <a:lnTo>
                    <a:pt x="1077884" y="89061"/>
                  </a:lnTo>
                  <a:lnTo>
                    <a:pt x="1082968" y="97331"/>
                  </a:lnTo>
                  <a:lnTo>
                    <a:pt x="1087734" y="106555"/>
                  </a:lnTo>
                  <a:lnTo>
                    <a:pt x="1092183" y="115779"/>
                  </a:lnTo>
                  <a:lnTo>
                    <a:pt x="1096313" y="125003"/>
                  </a:lnTo>
                  <a:lnTo>
                    <a:pt x="1100127" y="134546"/>
                  </a:lnTo>
                  <a:lnTo>
                    <a:pt x="1103304" y="145042"/>
                  </a:lnTo>
                  <a:lnTo>
                    <a:pt x="1106164" y="155220"/>
                  </a:lnTo>
                  <a:lnTo>
                    <a:pt x="1108706" y="166035"/>
                  </a:lnTo>
                  <a:lnTo>
                    <a:pt x="1110612" y="176849"/>
                  </a:lnTo>
                  <a:lnTo>
                    <a:pt x="1111566" y="187982"/>
                  </a:lnTo>
                  <a:lnTo>
                    <a:pt x="1112519" y="199433"/>
                  </a:lnTo>
                  <a:lnTo>
                    <a:pt x="1112837" y="210883"/>
                  </a:lnTo>
                  <a:lnTo>
                    <a:pt x="1112519" y="222970"/>
                  </a:lnTo>
                  <a:lnTo>
                    <a:pt x="1110930" y="247144"/>
                  </a:lnTo>
                  <a:lnTo>
                    <a:pt x="1109024" y="271636"/>
                  </a:lnTo>
                  <a:lnTo>
                    <a:pt x="1106164" y="296764"/>
                  </a:lnTo>
                  <a:lnTo>
                    <a:pt x="1104575" y="308851"/>
                  </a:lnTo>
                  <a:lnTo>
                    <a:pt x="1102351" y="321574"/>
                  </a:lnTo>
                  <a:lnTo>
                    <a:pt x="1100444" y="333978"/>
                  </a:lnTo>
                  <a:lnTo>
                    <a:pt x="1097902" y="345747"/>
                  </a:lnTo>
                  <a:lnTo>
                    <a:pt x="1095360" y="358152"/>
                  </a:lnTo>
                  <a:lnTo>
                    <a:pt x="1092183" y="369921"/>
                  </a:lnTo>
                  <a:lnTo>
                    <a:pt x="1089323" y="381372"/>
                  </a:lnTo>
                  <a:lnTo>
                    <a:pt x="1085510" y="393140"/>
                  </a:lnTo>
                  <a:lnTo>
                    <a:pt x="1082014" y="404273"/>
                  </a:lnTo>
                  <a:lnTo>
                    <a:pt x="1077884" y="415406"/>
                  </a:lnTo>
                  <a:lnTo>
                    <a:pt x="1073753" y="425902"/>
                  </a:lnTo>
                  <a:lnTo>
                    <a:pt x="1068986" y="436080"/>
                  </a:lnTo>
                  <a:lnTo>
                    <a:pt x="1063585" y="445941"/>
                  </a:lnTo>
                  <a:lnTo>
                    <a:pt x="1058501" y="455483"/>
                  </a:lnTo>
                  <a:lnTo>
                    <a:pt x="1052463" y="464389"/>
                  </a:lnTo>
                  <a:lnTo>
                    <a:pt x="1046108" y="472977"/>
                  </a:lnTo>
                  <a:lnTo>
                    <a:pt x="1039753" y="481247"/>
                  </a:lnTo>
                  <a:lnTo>
                    <a:pt x="1032762" y="488563"/>
                  </a:lnTo>
                  <a:lnTo>
                    <a:pt x="1025454" y="495242"/>
                  </a:lnTo>
                  <a:lnTo>
                    <a:pt x="1017510" y="501922"/>
                  </a:lnTo>
                  <a:lnTo>
                    <a:pt x="1009248" y="507647"/>
                  </a:lnTo>
                  <a:lnTo>
                    <a:pt x="1000351" y="512736"/>
                  </a:lnTo>
                  <a:lnTo>
                    <a:pt x="991454" y="516871"/>
                  </a:lnTo>
                  <a:lnTo>
                    <a:pt x="981921" y="520688"/>
                  </a:lnTo>
                  <a:lnTo>
                    <a:pt x="971435" y="523551"/>
                  </a:lnTo>
                  <a:lnTo>
                    <a:pt x="960949" y="525778"/>
                  </a:lnTo>
                  <a:lnTo>
                    <a:pt x="953005" y="526732"/>
                  </a:lnTo>
                  <a:lnTo>
                    <a:pt x="944426" y="527050"/>
                  </a:lnTo>
                  <a:lnTo>
                    <a:pt x="935847" y="526414"/>
                  </a:lnTo>
                  <a:lnTo>
                    <a:pt x="926314" y="525141"/>
                  </a:lnTo>
                  <a:lnTo>
                    <a:pt x="917099" y="523233"/>
                  </a:lnTo>
                  <a:lnTo>
                    <a:pt x="907884" y="520688"/>
                  </a:lnTo>
                  <a:lnTo>
                    <a:pt x="898669" y="517190"/>
                  </a:lnTo>
                  <a:lnTo>
                    <a:pt x="888819" y="513373"/>
                  </a:lnTo>
                  <a:lnTo>
                    <a:pt x="879286" y="508283"/>
                  </a:lnTo>
                  <a:lnTo>
                    <a:pt x="869118" y="503194"/>
                  </a:lnTo>
                  <a:lnTo>
                    <a:pt x="859585" y="496833"/>
                  </a:lnTo>
                  <a:lnTo>
                    <a:pt x="849735" y="490153"/>
                  </a:lnTo>
                  <a:lnTo>
                    <a:pt x="840202" y="482837"/>
                  </a:lnTo>
                  <a:lnTo>
                    <a:pt x="830987" y="474886"/>
                  </a:lnTo>
                  <a:lnTo>
                    <a:pt x="821454" y="465979"/>
                  </a:lnTo>
                  <a:lnTo>
                    <a:pt x="812239" y="456755"/>
                  </a:lnTo>
                  <a:lnTo>
                    <a:pt x="803342" y="446577"/>
                  </a:lnTo>
                  <a:lnTo>
                    <a:pt x="794445" y="435762"/>
                  </a:lnTo>
                  <a:lnTo>
                    <a:pt x="786183" y="424630"/>
                  </a:lnTo>
                  <a:lnTo>
                    <a:pt x="778240" y="412225"/>
                  </a:lnTo>
                  <a:lnTo>
                    <a:pt x="770296" y="400138"/>
                  </a:lnTo>
                  <a:lnTo>
                    <a:pt x="762987" y="386779"/>
                  </a:lnTo>
                  <a:lnTo>
                    <a:pt x="756314" y="372784"/>
                  </a:lnTo>
                  <a:lnTo>
                    <a:pt x="749324" y="358470"/>
                  </a:lnTo>
                  <a:lnTo>
                    <a:pt x="743604" y="343203"/>
                  </a:lnTo>
                  <a:lnTo>
                    <a:pt x="738202" y="327617"/>
                  </a:lnTo>
                  <a:lnTo>
                    <a:pt x="733436" y="311077"/>
                  </a:lnTo>
                  <a:lnTo>
                    <a:pt x="728987" y="294219"/>
                  </a:lnTo>
                  <a:lnTo>
                    <a:pt x="725810" y="276725"/>
                  </a:lnTo>
                  <a:lnTo>
                    <a:pt x="722632" y="258595"/>
                  </a:lnTo>
                  <a:lnTo>
                    <a:pt x="720408" y="240146"/>
                  </a:lnTo>
                  <a:lnTo>
                    <a:pt x="719137" y="221062"/>
                  </a:lnTo>
                  <a:lnTo>
                    <a:pt x="719772" y="209293"/>
                  </a:lnTo>
                  <a:lnTo>
                    <a:pt x="721361" y="197206"/>
                  </a:lnTo>
                  <a:lnTo>
                    <a:pt x="722632" y="185756"/>
                  </a:lnTo>
                  <a:lnTo>
                    <a:pt x="724856" y="174623"/>
                  </a:lnTo>
                  <a:lnTo>
                    <a:pt x="727399" y="163490"/>
                  </a:lnTo>
                  <a:lnTo>
                    <a:pt x="730576" y="152676"/>
                  </a:lnTo>
                  <a:lnTo>
                    <a:pt x="734389" y="142179"/>
                  </a:lnTo>
                  <a:lnTo>
                    <a:pt x="737884" y="131683"/>
                  </a:lnTo>
                  <a:lnTo>
                    <a:pt x="742333" y="121823"/>
                  </a:lnTo>
                  <a:lnTo>
                    <a:pt x="746782" y="111962"/>
                  </a:lnTo>
                  <a:lnTo>
                    <a:pt x="752184" y="102420"/>
                  </a:lnTo>
                  <a:lnTo>
                    <a:pt x="757268" y="93514"/>
                  </a:lnTo>
                  <a:lnTo>
                    <a:pt x="763305" y="84290"/>
                  </a:lnTo>
                  <a:lnTo>
                    <a:pt x="769660" y="76338"/>
                  </a:lnTo>
                  <a:lnTo>
                    <a:pt x="776015" y="68068"/>
                  </a:lnTo>
                  <a:lnTo>
                    <a:pt x="783006" y="60116"/>
                  </a:lnTo>
                  <a:lnTo>
                    <a:pt x="790314" y="53118"/>
                  </a:lnTo>
                  <a:lnTo>
                    <a:pt x="797940" y="46121"/>
                  </a:lnTo>
                  <a:lnTo>
                    <a:pt x="805567" y="39759"/>
                  </a:lnTo>
                  <a:lnTo>
                    <a:pt x="813828" y="33398"/>
                  </a:lnTo>
                  <a:lnTo>
                    <a:pt x="822725" y="27990"/>
                  </a:lnTo>
                  <a:lnTo>
                    <a:pt x="831305" y="22901"/>
                  </a:lnTo>
                  <a:lnTo>
                    <a:pt x="840520" y="18130"/>
                  </a:lnTo>
                  <a:lnTo>
                    <a:pt x="849735" y="13995"/>
                  </a:lnTo>
                  <a:lnTo>
                    <a:pt x="859903" y="10496"/>
                  </a:lnTo>
                  <a:lnTo>
                    <a:pt x="870071" y="7316"/>
                  </a:lnTo>
                  <a:lnTo>
                    <a:pt x="879922" y="4771"/>
                  </a:lnTo>
                  <a:lnTo>
                    <a:pt x="890725" y="2544"/>
                  </a:lnTo>
                  <a:lnTo>
                    <a:pt x="901529" y="954"/>
                  </a:lnTo>
                  <a:lnTo>
                    <a:pt x="91233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j-lt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536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flip dir="r"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2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3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3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4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4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4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8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2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3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3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4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4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4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700"/>
                                </p:stCondLst>
                                <p:childTnLst>
                                  <p:par>
                                    <p:cTn id="5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227" grpId="0"/>
          <p:bldP spid="88" grpId="0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bf32b21c57e606988ab10ec694d2e32676a8b"/>
  <p:tag name="ISPRING_PRESENTATION_TITLE" val="10103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heme/theme1.xml><?xml version="1.0" encoding="utf-8"?>
<a:theme xmlns:a="http://schemas.openxmlformats.org/drawingml/2006/main" name="3D Drawing Corporation Presentation Template www.templatesppt.com">
  <a:themeElements>
    <a:clrScheme name="自定义 2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0E647C"/>
      </a:accent1>
      <a:accent2>
        <a:srgbClr val="2DB2A4"/>
      </a:accent2>
      <a:accent3>
        <a:srgbClr val="74AF47"/>
      </a:accent3>
      <a:accent4>
        <a:srgbClr val="755DA1"/>
      </a:accent4>
      <a:accent5>
        <a:srgbClr val="4BACC6"/>
      </a:accent5>
      <a:accent6>
        <a:srgbClr val="F87A08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2006</Words>
  <Application>Microsoft Macintosh PowerPoint</Application>
  <PresentationFormat>Özel</PresentationFormat>
  <Paragraphs>423</Paragraphs>
  <Slides>37</Slides>
  <Notes>37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40" baseType="lpstr">
      <vt:lpstr>Arial</vt:lpstr>
      <vt:lpstr>Calibri</vt:lpstr>
      <vt:lpstr>3D Drawing Corporation Presentation Template www.templatesppt.com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Manager/>
  <Company>Templatesppt.com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Drawing Corporation Presentation Template</dc:title>
  <dc:subject/>
  <dc:creator>Templatesppt.com</dc:creator>
  <cp:keywords>3D Drawing Corporation Presentation Template</cp:keywords>
  <dc:description>3D Drawing Corporation Presentation Template
www.Templatesppt.com</dc:description>
  <cp:lastModifiedBy/>
  <cp:revision>1</cp:revision>
  <dcterms:created xsi:type="dcterms:W3CDTF">2017-02-24T06:13:09Z</dcterms:created>
  <dcterms:modified xsi:type="dcterms:W3CDTF">2022-05-26T13:31:01Z</dcterms:modified>
  <cp:category>Art</cp:category>
</cp:coreProperties>
</file>