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405b7292a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405b7292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ad739d17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ad739d17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05b7292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05b7292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05d699fdc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05d699fd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05d699fdc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05d699fd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05d699fdc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05d699fd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05d699fdc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05d699fd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4.png"/><Relationship Id="rId12" Type="http://schemas.openxmlformats.org/officeDocument/2006/relationships/image" Target="../media/image1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785936" y="-3280920"/>
            <a:ext cx="8620127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2" name="Google Shape;42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" name="Google Shape;43;p11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1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5" name="Google Shape;45;p1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6" name="Google Shape;46;p1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1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11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1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870390"/>
            <a:ext cx="2612571" cy="398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9509760" y="0"/>
            <a:ext cx="2682240" cy="40939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">
  <p:cSld name="OBJECT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11675" l="838" r="2785" t="7128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0390"/>
            <a:ext cx="2612571" cy="3987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9509760" y="0"/>
            <a:ext cx="2682240" cy="40939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">
  <p:cSld name="OBJECT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51000"/>
            <a:ext cx="4493175" cy="690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7632000" y="0"/>
            <a:ext cx="4560000" cy="685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ve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684" y="124388"/>
            <a:ext cx="1381924" cy="245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0668116" y="4263769"/>
            <a:ext cx="1381924" cy="245798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/>
          <p:nvPr/>
        </p:nvSpPr>
        <p:spPr>
          <a:xfrm rot="10800000">
            <a:off x="1331125" y="929500"/>
            <a:ext cx="9563700" cy="4886100"/>
          </a:xfrm>
          <a:prstGeom prst="frame">
            <a:avLst>
              <a:gd fmla="val 511" name="adj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10800000">
            <a:off x="0" y="0"/>
            <a:ext cx="2682240" cy="409394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/>
          <p:nvPr/>
        </p:nvSpPr>
        <p:spPr>
          <a:xfrm rot="10800000">
            <a:off x="2277000" y="777000"/>
            <a:ext cx="9156600" cy="5262600"/>
          </a:xfrm>
          <a:prstGeom prst="frame">
            <a:avLst>
              <a:gd fmla="val 511" name="adj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ven">
  <p:cSld name="TWO_OBJECT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509750" y="2764050"/>
            <a:ext cx="2682240" cy="4093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ight">
  <p:cSld name="TWO_OBJECTS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ine">
  <p:cSld name="TITLE_ONLY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2175" y="0"/>
            <a:ext cx="24098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4514850"/>
            <a:ext cx="2409825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0"/>
          <p:cNvSpPr/>
          <p:nvPr/>
        </p:nvSpPr>
        <p:spPr>
          <a:xfrm rot="10800000">
            <a:off x="1390350" y="1016850"/>
            <a:ext cx="9411300" cy="4824300"/>
          </a:xfrm>
          <a:prstGeom prst="frame">
            <a:avLst>
              <a:gd fmla="val 511" name="adj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0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79250" y="354625"/>
            <a:ext cx="7633500" cy="11268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274E13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9FAC8A"/>
                </a:solidFill>
                <a:latin typeface="Great Vibes"/>
                <a:ea typeface="Great Vibes"/>
                <a:cs typeface="Great Vibes"/>
                <a:sym typeface="Great Vib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29600" y="2688000"/>
            <a:ext cx="100320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●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○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■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●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○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■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●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○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200"/>
              <a:buFont typeface="EB Garamond"/>
              <a:buChar char="■"/>
              <a:defRPr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999999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999999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slidesmania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/>
        </p:nvSpPr>
        <p:spPr>
          <a:xfrm>
            <a:off x="2749125" y="1537200"/>
            <a:ext cx="6488700" cy="37092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7F6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0">
                <a:solidFill>
                  <a:srgbClr val="BF9000"/>
                </a:solidFill>
                <a:latin typeface="Great Vibes"/>
                <a:ea typeface="Great Vibes"/>
                <a:cs typeface="Great Vibes"/>
                <a:sym typeface="Great Vibes"/>
              </a:rPr>
              <a:t>Here Goes Your Presentation Title</a:t>
            </a:r>
            <a:endParaRPr sz="7000">
              <a:solidFill>
                <a:srgbClr val="BF9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56" name="Google Shape;56;p12"/>
          <p:cNvSpPr/>
          <p:nvPr/>
        </p:nvSpPr>
        <p:spPr>
          <a:xfrm rot="10800000">
            <a:off x="2193075" y="1462800"/>
            <a:ext cx="7600800" cy="3783600"/>
          </a:xfrm>
          <a:prstGeom prst="frame">
            <a:avLst>
              <a:gd fmla="val 511" name="adj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549050" y="1833350"/>
            <a:ext cx="6631800" cy="21879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274E13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9FAC8A"/>
                </a:solidFill>
                <a:latin typeface="Great Vibes"/>
                <a:ea typeface="Great Vibes"/>
                <a:cs typeface="Great Vibes"/>
                <a:sym typeface="Great Vibes"/>
              </a:rPr>
              <a:t>Presentation Theme: </a:t>
            </a:r>
            <a:r>
              <a:rPr lang="es-ES" sz="6000">
                <a:solidFill>
                  <a:srgbClr val="9FAC8A"/>
                </a:solidFill>
                <a:uFill>
                  <a:noFill/>
                </a:uFill>
                <a:latin typeface="Great Vibes"/>
                <a:ea typeface="Great Vibes"/>
                <a:cs typeface="Great Vibes"/>
                <a:sym typeface="Great Vibe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SlidesMania</a:t>
            </a:r>
            <a:endParaRPr sz="6000">
              <a:solidFill>
                <a:srgbClr val="9FAC8A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549050" y="4021250"/>
            <a:ext cx="62718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Images: Unsplash, Fuzzimo and Vippng</a:t>
            </a:r>
            <a:endParaRPr sz="24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549050" y="4579250"/>
            <a:ext cx="71988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Please keep this slide or mention us and the the other resources used on the footer of a slide.</a:t>
            </a:r>
            <a:endParaRPr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/>
        </p:nvSpPr>
        <p:spPr>
          <a:xfrm>
            <a:off x="3531600" y="1518625"/>
            <a:ext cx="5128800" cy="5625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7F6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BF9000"/>
                </a:solidFill>
                <a:latin typeface="Great Vibes"/>
                <a:ea typeface="Great Vibes"/>
                <a:cs typeface="Great Vibes"/>
                <a:sym typeface="Great Vibes"/>
              </a:rPr>
              <a:t>Add your title here</a:t>
            </a:r>
            <a:endParaRPr sz="6000">
              <a:solidFill>
                <a:srgbClr val="BF9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3205500" y="2233525"/>
            <a:ext cx="5781000" cy="32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Far far away, behind the word mountains, far from the countries Vokalia and Consonantia, there live the blind texts.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Separated they live in Bookmarksgrove right at the coast of the Semantics, a large language ocean.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3"/>
          <p:cNvSpPr/>
          <p:nvPr/>
        </p:nvSpPr>
        <p:spPr>
          <a:xfrm rot="10800000">
            <a:off x="2453850" y="1026750"/>
            <a:ext cx="7284300" cy="4804500"/>
          </a:xfrm>
          <a:prstGeom prst="frame">
            <a:avLst>
              <a:gd fmla="val 511" name="adj1"/>
            </a:avLst>
          </a:prstGeom>
          <a:gradFill>
            <a:gsLst>
              <a:gs pos="0">
                <a:srgbClr val="FFF2CC"/>
              </a:gs>
              <a:gs pos="22000">
                <a:srgbClr val="FFD966"/>
              </a:gs>
              <a:gs pos="47000">
                <a:srgbClr val="F1C232"/>
              </a:gs>
              <a:gs pos="74000">
                <a:srgbClr val="BF9000"/>
              </a:gs>
              <a:gs pos="100000">
                <a:srgbClr val="7F600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14689" l="0" r="0" t="11754"/>
          <a:stretch/>
        </p:blipFill>
        <p:spPr>
          <a:xfrm rot="255910">
            <a:off x="7162749" y="916454"/>
            <a:ext cx="4194797" cy="4671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4"/>
          <p:cNvGrpSpPr/>
          <p:nvPr/>
        </p:nvGrpSpPr>
        <p:grpSpPr>
          <a:xfrm>
            <a:off x="6551346" y="221720"/>
            <a:ext cx="6010213" cy="6247011"/>
            <a:chOff x="6551346" y="221720"/>
            <a:chExt cx="6010213" cy="6247011"/>
          </a:xfrm>
        </p:grpSpPr>
        <p:pic>
          <p:nvPicPr>
            <p:cNvPr descr="Imagen que contiene monitor, marco de fotos, sentado, foto&#10;&#10;Descripción generada automáticamente" id="70" name="Google Shape;7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269211">
              <a:off x="6766293" y="408324"/>
              <a:ext cx="4986590" cy="58738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082464">
              <a:off x="9819500" y="3472800"/>
              <a:ext cx="2409825" cy="2343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14"/>
          <p:cNvSpPr txBox="1"/>
          <p:nvPr/>
        </p:nvSpPr>
        <p:spPr>
          <a:xfrm>
            <a:off x="2437450" y="1504075"/>
            <a:ext cx="4342500" cy="8847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274E13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9FAC8A"/>
                </a:solidFill>
                <a:latin typeface="Great Vibes"/>
                <a:ea typeface="Great Vibes"/>
                <a:cs typeface="Great Vibes"/>
                <a:sym typeface="Great Vibes"/>
              </a:rPr>
              <a:t>Add your images</a:t>
            </a:r>
            <a:endParaRPr sz="6000">
              <a:solidFill>
                <a:srgbClr val="9FAC8A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293950" y="2388775"/>
            <a:ext cx="3486000" cy="32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Insert image, position and crop it to fit the polaroid.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Then right click on it, select “order”, and “send to back”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1491950" y="2260375"/>
            <a:ext cx="4444200" cy="31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Far far away, behind the word mountains, far from the countries Vokalia and Consonantia, there live the blind texts.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Separated they live in Bookmarksgrove right at the coast of the Semantics, a large language ocean.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220825" y="2260375"/>
            <a:ext cx="4444200" cy="31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Far far away, behind the word mountains, far from the countries Vokalia and Consonantia, there live the blind texts.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Separated they live in Bookmarksgrove right at the coast of the Semantics, a large language ocean.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531600" y="1213825"/>
            <a:ext cx="5128800" cy="8622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7F6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BF9000"/>
                </a:solidFill>
                <a:latin typeface="Great Vibes"/>
                <a:ea typeface="Great Vibes"/>
                <a:cs typeface="Great Vibes"/>
                <a:sym typeface="Great Vibes"/>
              </a:rPr>
              <a:t>Add your title here</a:t>
            </a:r>
            <a:endParaRPr sz="6000">
              <a:solidFill>
                <a:srgbClr val="BF9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2379800" y="1239000"/>
            <a:ext cx="7421700" cy="42276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274E13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>
                <a:solidFill>
                  <a:srgbClr val="9FAC8A"/>
                </a:solidFill>
                <a:latin typeface="Great Vibes"/>
                <a:ea typeface="Great Vibes"/>
                <a:cs typeface="Great Vibes"/>
                <a:sym typeface="Great Vibes"/>
              </a:rPr>
              <a:t>Add Your Big Title Here</a:t>
            </a:r>
            <a:endParaRPr sz="9600">
              <a:solidFill>
                <a:srgbClr val="9FAC8A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69050" y="0"/>
            <a:ext cx="8506800" cy="8622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274E13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>
                <a:solidFill>
                  <a:srgbClr val="9FAC8A"/>
                </a:solidFill>
                <a:latin typeface="Great Vibes"/>
                <a:ea typeface="Great Vibes"/>
                <a:cs typeface="Great Vibes"/>
                <a:sym typeface="Great Vibes"/>
              </a:rPr>
              <a:t>Add your images as backgrounds</a:t>
            </a:r>
            <a:endParaRPr sz="4800">
              <a:solidFill>
                <a:srgbClr val="BF9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2339" l="0" r="0" t="22188"/>
          <a:stretch/>
        </p:blipFill>
        <p:spPr>
          <a:xfrm>
            <a:off x="2023750" y="937625"/>
            <a:ext cx="4129275" cy="4674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monitor, marco de fotos, sentado, foto&#10;&#10;Descripción generada automáticamente" id="96" name="Google Shape;9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8414">
            <a:off x="1595093" y="492099"/>
            <a:ext cx="4986590" cy="587380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847925" y="3648375"/>
            <a:ext cx="3315900" cy="1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Just duplicate the slides to reuse the layouts that you like the most.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6847925" y="1603025"/>
            <a:ext cx="3315900" cy="12210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7F6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BF9000"/>
                </a:solidFill>
                <a:latin typeface="Great Vibes"/>
                <a:ea typeface="Great Vibes"/>
                <a:cs typeface="Great Vibes"/>
                <a:sym typeface="Great Vibes"/>
              </a:rPr>
              <a:t>Add your title here</a:t>
            </a:r>
            <a:endParaRPr sz="6000">
              <a:solidFill>
                <a:srgbClr val="BF9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/>
        </p:nvSpPr>
        <p:spPr>
          <a:xfrm>
            <a:off x="2453925" y="2264700"/>
            <a:ext cx="2243400" cy="31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Far far away, behind the word mountains, far from the countries Vokalia and Consonantia, there live the blind texts.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4968152" y="2264700"/>
            <a:ext cx="2243400" cy="31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Far far away, behind the word mountains, far from the countries Vokalia and Consonantia, there live the blind texts.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7482378" y="2264700"/>
            <a:ext cx="2243400" cy="31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2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Far far away, behind the word mountains, far from the countries Vokalia and Consonantia, there live the blind texts.</a:t>
            </a:r>
            <a:endParaRPr sz="2200">
              <a:solidFill>
                <a:srgbClr val="BF9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Google Shape;106;p19"/>
          <p:cNvSpPr txBox="1"/>
          <p:nvPr/>
        </p:nvSpPr>
        <p:spPr>
          <a:xfrm>
            <a:off x="686100" y="688625"/>
            <a:ext cx="5073000" cy="9930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7F60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rgbClr val="BF9000"/>
                </a:solidFill>
                <a:latin typeface="Great Vibes"/>
                <a:ea typeface="Great Vibes"/>
                <a:cs typeface="Great Vibes"/>
                <a:sym typeface="Great Vibes"/>
              </a:rPr>
              <a:t>Add your title here</a:t>
            </a:r>
            <a:endParaRPr sz="6000">
              <a:solidFill>
                <a:srgbClr val="BF9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3303000" y="2585425"/>
            <a:ext cx="5128800" cy="925800"/>
          </a:xfrm>
          <a:prstGeom prst="rect">
            <a:avLst/>
          </a:prstGeom>
          <a:noFill/>
          <a:ln>
            <a:noFill/>
          </a:ln>
          <a:effectLst>
            <a:outerShdw rotWithShape="0" algn="bl" dist="19050">
              <a:srgbClr val="274E13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9600">
                <a:solidFill>
                  <a:srgbClr val="9FAC8A"/>
                </a:solidFill>
                <a:latin typeface="Great Vibes"/>
                <a:ea typeface="Great Vibes"/>
                <a:cs typeface="Great Vibes"/>
                <a:sym typeface="Great Vibes"/>
              </a:rPr>
              <a:t>Thank you</a:t>
            </a:r>
            <a:endParaRPr sz="9600">
              <a:solidFill>
                <a:srgbClr val="9FAC8A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767875" y="3850200"/>
            <a:ext cx="42411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Fonts used: EB Garamond and </a:t>
            </a:r>
            <a:r>
              <a:rPr lang="es-ES" sz="1600">
                <a:solidFill>
                  <a:srgbClr val="BF9000"/>
                </a:solidFill>
                <a:latin typeface="Great Vibes"/>
                <a:ea typeface="Great Vibes"/>
                <a:cs typeface="Great Vibes"/>
                <a:sym typeface="Great Vibes"/>
              </a:rPr>
              <a:t>Great Vibes</a:t>
            </a:r>
            <a:endParaRPr sz="1600">
              <a:solidFill>
                <a:srgbClr val="BF9000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123_Sarah_Template_SlidesMania">
  <a:themeElements>
    <a:clrScheme name="Verde amarillo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