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 id="257" r:id="rId7"/>
    <p:sldId id="258" r:id="rId8"/>
  </p:sldIdLst>
  <p:sldSz cy="10688625" cx="756285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7">
          <p15:clr>
            <a:srgbClr val="747775"/>
          </p15:clr>
        </p15:guide>
        <p15:guide id="2" pos="2382">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7" orient="horz"/>
        <p:guide pos="2382"/>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1:notes"/>
          <p:cNvSpPr/>
          <p:nvPr>
            <p:ph idx="2" type="sldImg"/>
          </p:nvPr>
        </p:nvSpPr>
        <p:spPr>
          <a:xfrm>
            <a:off x="2216150" y="685800"/>
            <a:ext cx="24257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8" name="Google Shape;27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258b04cd10f_0_337: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258b04cd10f_0_3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258ab893599_0_255:notes"/>
          <p:cNvSpPr/>
          <p:nvPr>
            <p:ph idx="2" type="sldImg"/>
          </p:nvPr>
        </p:nvSpPr>
        <p:spPr>
          <a:xfrm>
            <a:off x="2216405" y="685800"/>
            <a:ext cx="24258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258ab893599_0_2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hyperlink" Target="https://slidesmania.com/questions-powerpoint-google-slides/can-i-use-these-templates/" TargetMode="External"/><Relationship Id="rId4" Type="http://schemas.openxmlformats.org/officeDocument/2006/relationships/hyperlink" Target="https://www.facebook.com/SlidesManiaSM/" TargetMode="External"/><Relationship Id="rId11" Type="http://schemas.openxmlformats.org/officeDocument/2006/relationships/image" Target="../media/image4.png"/><Relationship Id="rId10" Type="http://schemas.openxmlformats.org/officeDocument/2006/relationships/hyperlink" Target="https://www.instagram.com/slidesmania/" TargetMode="External"/><Relationship Id="rId9" Type="http://schemas.openxmlformats.org/officeDocument/2006/relationships/image" Target="../media/image5.png"/><Relationship Id="rId5" Type="http://schemas.openxmlformats.org/officeDocument/2006/relationships/image" Target="../media/image3.png"/><Relationship Id="rId6" Type="http://schemas.openxmlformats.org/officeDocument/2006/relationships/hyperlink" Target="https://twitter.com/SlidesManiaSM/" TargetMode="External"/><Relationship Id="rId7" Type="http://schemas.openxmlformats.org/officeDocument/2006/relationships/image" Target="../media/image6.png"/><Relationship Id="rId8" Type="http://schemas.openxmlformats.org/officeDocument/2006/relationships/hyperlink" Target="https://www.pinterest.com/slidesmania/" TargetMode="Externa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8" name="Shape 8"/>
        <p:cNvGrpSpPr/>
        <p:nvPr/>
      </p:nvGrpSpPr>
      <p:grpSpPr>
        <a:xfrm>
          <a:off x="0" y="0"/>
          <a:ext cx="0" cy="0"/>
          <a:chOff x="0" y="0"/>
          <a:chExt cx="0" cy="0"/>
        </a:xfrm>
      </p:grpSpPr>
      <p:sp>
        <p:nvSpPr>
          <p:cNvPr id="9" name="Google Shape;9;p2"/>
          <p:cNvSpPr/>
          <p:nvPr/>
        </p:nvSpPr>
        <p:spPr>
          <a:xfrm>
            <a:off x="3714229" y="-1836"/>
            <a:ext cx="3872143" cy="2239331"/>
          </a:xfrm>
          <a:custGeom>
            <a:rect b="b" l="l" r="r" t="t"/>
            <a:pathLst>
              <a:path extrusionOk="0" h="2239331" w="3872143">
                <a:moveTo>
                  <a:pt x="485224" y="0"/>
                </a:moveTo>
                <a:cubicBezTo>
                  <a:pt x="485224" y="0"/>
                  <a:pt x="-251593" y="908589"/>
                  <a:pt x="90700" y="1523274"/>
                </a:cubicBezTo>
                <a:cubicBezTo>
                  <a:pt x="393109" y="2066321"/>
                  <a:pt x="1006309" y="2313043"/>
                  <a:pt x="1471850" y="2220171"/>
                </a:cubicBezTo>
                <a:cubicBezTo>
                  <a:pt x="2090446" y="2096763"/>
                  <a:pt x="2125679" y="1225717"/>
                  <a:pt x="2693373" y="1116093"/>
                </a:cubicBezTo>
                <a:cubicBezTo>
                  <a:pt x="3221233" y="1014161"/>
                  <a:pt x="3872143" y="1805162"/>
                  <a:pt x="3872143" y="1805162"/>
                </a:cubicBezTo>
                <a:lnTo>
                  <a:pt x="3872143" y="0"/>
                </a:lnTo>
                <a:lnTo>
                  <a:pt x="485224"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2"/>
          <p:cNvSpPr/>
          <p:nvPr/>
        </p:nvSpPr>
        <p:spPr>
          <a:xfrm>
            <a:off x="4493400" y="114900"/>
            <a:ext cx="2250600" cy="2250600"/>
          </a:xfrm>
          <a:prstGeom prst="ellipse">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0" y="9219638"/>
            <a:ext cx="3439125" cy="1466223"/>
          </a:xfrm>
          <a:custGeom>
            <a:rect b="b" l="l" r="r" t="t"/>
            <a:pathLst>
              <a:path extrusionOk="0" h="1466223" w="3439125">
                <a:moveTo>
                  <a:pt x="0" y="511746"/>
                </a:moveTo>
                <a:cubicBezTo>
                  <a:pt x="0" y="511746"/>
                  <a:pt x="952192" y="-237875"/>
                  <a:pt x="1553815" y="77418"/>
                </a:cubicBezTo>
                <a:cubicBezTo>
                  <a:pt x="1783650" y="197863"/>
                  <a:pt x="1363998" y="659739"/>
                  <a:pt x="1463732" y="849556"/>
                </a:cubicBezTo>
                <a:cubicBezTo>
                  <a:pt x="1563472" y="1039378"/>
                  <a:pt x="2372678" y="1068133"/>
                  <a:pt x="2728114" y="1032942"/>
                </a:cubicBezTo>
                <a:cubicBezTo>
                  <a:pt x="3378001" y="968596"/>
                  <a:pt x="3439126" y="1466223"/>
                  <a:pt x="3439126" y="1466223"/>
                </a:cubicBezTo>
                <a:lnTo>
                  <a:pt x="0" y="1466223"/>
                </a:lnTo>
                <a:lnTo>
                  <a:pt x="0" y="511746"/>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2" name="Google Shape;12;p2"/>
          <p:cNvGrpSpPr/>
          <p:nvPr/>
        </p:nvGrpSpPr>
        <p:grpSpPr>
          <a:xfrm>
            <a:off x="6527478" y="9893407"/>
            <a:ext cx="913035" cy="677575"/>
            <a:chOff x="6384353" y="9763778"/>
            <a:chExt cx="1009436" cy="749116"/>
          </a:xfrm>
        </p:grpSpPr>
        <p:sp>
          <p:nvSpPr>
            <p:cNvPr id="13" name="Google Shape;13;p2"/>
            <p:cNvSpPr/>
            <p:nvPr/>
          </p:nvSpPr>
          <p:spPr>
            <a:xfrm>
              <a:off x="6384353" y="9763778"/>
              <a:ext cx="823014" cy="749116"/>
            </a:xfrm>
            <a:custGeom>
              <a:rect b="b" l="l" r="r" t="t"/>
              <a:pathLst>
                <a:path extrusionOk="0" h="749116" w="823014">
                  <a:moveTo>
                    <a:pt x="823015" y="745760"/>
                  </a:moveTo>
                  <a:lnTo>
                    <a:pt x="819689" y="0"/>
                  </a:lnTo>
                  <a:lnTo>
                    <a:pt x="0" y="749116"/>
                  </a:lnTo>
                  <a:lnTo>
                    <a:pt x="823015" y="74576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2"/>
            <p:cNvSpPr/>
            <p:nvPr/>
          </p:nvSpPr>
          <p:spPr>
            <a:xfrm>
              <a:off x="6570794" y="9763778"/>
              <a:ext cx="822995" cy="749116"/>
            </a:xfrm>
            <a:custGeom>
              <a:rect b="b" l="l" r="r" t="t"/>
              <a:pathLst>
                <a:path extrusionOk="0" h="749116" w="822995">
                  <a:moveTo>
                    <a:pt x="822996" y="745760"/>
                  </a:moveTo>
                  <a:lnTo>
                    <a:pt x="819670" y="0"/>
                  </a:lnTo>
                  <a:lnTo>
                    <a:pt x="0" y="749116"/>
                  </a:lnTo>
                  <a:lnTo>
                    <a:pt x="822996" y="745760"/>
                  </a:lnTo>
                  <a:close/>
                </a:path>
              </a:pathLst>
            </a:custGeom>
            <a:noFill/>
            <a:ln cap="flat"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5" name="Google Shape;15;p2"/>
          <p:cNvSpPr/>
          <p:nvPr/>
        </p:nvSpPr>
        <p:spPr>
          <a:xfrm>
            <a:off x="1770855" y="6222"/>
            <a:ext cx="1273265" cy="623844"/>
          </a:xfrm>
          <a:custGeom>
            <a:rect b="b" l="l" r="r" t="t"/>
            <a:pathLst>
              <a:path extrusionOk="0" h="532063" w="1085940">
                <a:moveTo>
                  <a:pt x="0" y="0"/>
                </a:moveTo>
                <a:lnTo>
                  <a:pt x="570035" y="532064"/>
                </a:lnTo>
                <a:lnTo>
                  <a:pt x="1085940" y="0"/>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6" name="Google Shape;16;p2"/>
          <p:cNvGrpSpPr/>
          <p:nvPr/>
        </p:nvGrpSpPr>
        <p:grpSpPr>
          <a:xfrm>
            <a:off x="1534131" y="6116"/>
            <a:ext cx="1023573" cy="587712"/>
            <a:chOff x="2151181" y="3587645"/>
            <a:chExt cx="873132" cy="501375"/>
          </a:xfrm>
        </p:grpSpPr>
        <p:grpSp>
          <p:nvGrpSpPr>
            <p:cNvPr id="17" name="Google Shape;17;p2"/>
            <p:cNvGrpSpPr/>
            <p:nvPr/>
          </p:nvGrpSpPr>
          <p:grpSpPr>
            <a:xfrm>
              <a:off x="2151181" y="3587645"/>
              <a:ext cx="873132" cy="26569"/>
              <a:chOff x="2151181" y="3587645"/>
              <a:chExt cx="873132" cy="26569"/>
            </a:xfrm>
          </p:grpSpPr>
          <p:sp>
            <p:nvSpPr>
              <p:cNvPr id="18" name="Google Shape;18;p2"/>
              <p:cNvSpPr/>
              <p:nvPr/>
            </p:nvSpPr>
            <p:spPr>
              <a:xfrm>
                <a:off x="2151181" y="3587645"/>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2"/>
              <p:cNvSpPr/>
              <p:nvPr/>
            </p:nvSpPr>
            <p:spPr>
              <a:xfrm>
                <a:off x="2601454"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2"/>
              <p:cNvSpPr/>
              <p:nvPr/>
            </p:nvSpPr>
            <p:spPr>
              <a:xfrm>
                <a:off x="2376317"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2"/>
              <p:cNvSpPr/>
              <p:nvPr/>
            </p:nvSpPr>
            <p:spPr>
              <a:xfrm>
                <a:off x="2826590"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 name="Google Shape;22;p2"/>
              <p:cNvSpPr/>
              <p:nvPr/>
            </p:nvSpPr>
            <p:spPr>
              <a:xfrm>
                <a:off x="2207465" y="3587645"/>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 name="Google Shape;23;p2"/>
              <p:cNvSpPr/>
              <p:nvPr/>
            </p:nvSpPr>
            <p:spPr>
              <a:xfrm>
                <a:off x="2657738"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 name="Google Shape;24;p2"/>
              <p:cNvSpPr/>
              <p:nvPr/>
            </p:nvSpPr>
            <p:spPr>
              <a:xfrm>
                <a:off x="2432601"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 name="Google Shape;25;p2"/>
              <p:cNvSpPr/>
              <p:nvPr/>
            </p:nvSpPr>
            <p:spPr>
              <a:xfrm>
                <a:off x="2882874"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 name="Google Shape;26;p2"/>
              <p:cNvSpPr/>
              <p:nvPr/>
            </p:nvSpPr>
            <p:spPr>
              <a:xfrm>
                <a:off x="2263749"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 name="Google Shape;27;p2"/>
              <p:cNvSpPr/>
              <p:nvPr/>
            </p:nvSpPr>
            <p:spPr>
              <a:xfrm>
                <a:off x="2714022"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 name="Google Shape;28;p2"/>
              <p:cNvSpPr/>
              <p:nvPr/>
            </p:nvSpPr>
            <p:spPr>
              <a:xfrm>
                <a:off x="2488885"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 name="Google Shape;29;p2"/>
              <p:cNvSpPr/>
              <p:nvPr/>
            </p:nvSpPr>
            <p:spPr>
              <a:xfrm>
                <a:off x="2939158"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 name="Google Shape;30;p2"/>
              <p:cNvSpPr/>
              <p:nvPr/>
            </p:nvSpPr>
            <p:spPr>
              <a:xfrm>
                <a:off x="2320033"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 name="Google Shape;31;p2"/>
              <p:cNvSpPr/>
              <p:nvPr/>
            </p:nvSpPr>
            <p:spPr>
              <a:xfrm>
                <a:off x="2770306"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 name="Google Shape;32;p2"/>
              <p:cNvSpPr/>
              <p:nvPr/>
            </p:nvSpPr>
            <p:spPr>
              <a:xfrm>
                <a:off x="2545169" y="3587645"/>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 name="Google Shape;33;p2"/>
              <p:cNvSpPr/>
              <p:nvPr/>
            </p:nvSpPr>
            <p:spPr>
              <a:xfrm>
                <a:off x="2995442"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 name="Google Shape;34;p2"/>
            <p:cNvGrpSpPr/>
            <p:nvPr/>
          </p:nvGrpSpPr>
          <p:grpSpPr>
            <a:xfrm>
              <a:off x="2376317" y="3832437"/>
              <a:ext cx="422860" cy="26569"/>
              <a:chOff x="2376317" y="3832437"/>
              <a:chExt cx="422860" cy="26569"/>
            </a:xfrm>
          </p:grpSpPr>
          <p:sp>
            <p:nvSpPr>
              <p:cNvPr id="35" name="Google Shape;35;p2"/>
              <p:cNvSpPr/>
              <p:nvPr/>
            </p:nvSpPr>
            <p:spPr>
              <a:xfrm>
                <a:off x="2601454" y="3832437"/>
                <a:ext cx="28871" cy="26569"/>
              </a:xfrm>
              <a:custGeom>
                <a:rect b="b" l="l" r="r" t="t"/>
                <a:pathLst>
                  <a:path extrusionOk="0" h="26569" w="28871">
                    <a:moveTo>
                      <a:pt x="0" y="13285"/>
                    </a:moveTo>
                    <a:cubicBezTo>
                      <a:pt x="0" y="5947"/>
                      <a:pt x="6461" y="0"/>
                      <a:pt x="14436" y="0"/>
                    </a:cubicBezTo>
                    <a:cubicBezTo>
                      <a:pt x="22411" y="0"/>
                      <a:pt x="28872" y="5947"/>
                      <a:pt x="28872" y="13285"/>
                    </a:cubicBezTo>
                    <a:cubicBezTo>
                      <a:pt x="28872" y="20620"/>
                      <a:pt x="22411" y="26569"/>
                      <a:pt x="14436" y="26569"/>
                    </a:cubicBezTo>
                    <a:cubicBezTo>
                      <a:pt x="6461"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 name="Google Shape;36;p2"/>
              <p:cNvSpPr/>
              <p:nvPr/>
            </p:nvSpPr>
            <p:spPr>
              <a:xfrm>
                <a:off x="2376317"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 name="Google Shape;37;p2"/>
              <p:cNvSpPr/>
              <p:nvPr/>
            </p:nvSpPr>
            <p:spPr>
              <a:xfrm>
                <a:off x="2657738" y="3832437"/>
                <a:ext cx="28871" cy="26569"/>
              </a:xfrm>
              <a:custGeom>
                <a:rect b="b" l="l" r="r" t="t"/>
                <a:pathLst>
                  <a:path extrusionOk="0" h="26569" w="28871">
                    <a:moveTo>
                      <a:pt x="0" y="13285"/>
                    </a:moveTo>
                    <a:cubicBezTo>
                      <a:pt x="0" y="5947"/>
                      <a:pt x="6460" y="0"/>
                      <a:pt x="14436" y="0"/>
                    </a:cubicBezTo>
                    <a:cubicBezTo>
                      <a:pt x="22411" y="0"/>
                      <a:pt x="28872" y="5947"/>
                      <a:pt x="28872" y="13285"/>
                    </a:cubicBezTo>
                    <a:cubicBezTo>
                      <a:pt x="28872" y="20620"/>
                      <a:pt x="22411" y="26569"/>
                      <a:pt x="14436" y="26569"/>
                    </a:cubicBezTo>
                    <a:cubicBezTo>
                      <a:pt x="6460"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 name="Google Shape;38;p2"/>
              <p:cNvSpPr/>
              <p:nvPr/>
            </p:nvSpPr>
            <p:spPr>
              <a:xfrm>
                <a:off x="2432601"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 name="Google Shape;39;p2"/>
              <p:cNvSpPr/>
              <p:nvPr/>
            </p:nvSpPr>
            <p:spPr>
              <a:xfrm>
                <a:off x="2714022" y="3832437"/>
                <a:ext cx="28871" cy="26569"/>
              </a:xfrm>
              <a:custGeom>
                <a:rect b="b" l="l" r="r" t="t"/>
                <a:pathLst>
                  <a:path extrusionOk="0" h="26569" w="28871">
                    <a:moveTo>
                      <a:pt x="0" y="13285"/>
                    </a:moveTo>
                    <a:cubicBezTo>
                      <a:pt x="0" y="5947"/>
                      <a:pt x="6460" y="0"/>
                      <a:pt x="14436" y="0"/>
                    </a:cubicBezTo>
                    <a:cubicBezTo>
                      <a:pt x="22411" y="0"/>
                      <a:pt x="28872" y="5947"/>
                      <a:pt x="28872" y="13285"/>
                    </a:cubicBezTo>
                    <a:cubicBezTo>
                      <a:pt x="28872" y="20620"/>
                      <a:pt x="22411" y="26569"/>
                      <a:pt x="14436" y="26569"/>
                    </a:cubicBezTo>
                    <a:cubicBezTo>
                      <a:pt x="6460"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 name="Google Shape;40;p2"/>
              <p:cNvSpPr/>
              <p:nvPr/>
            </p:nvSpPr>
            <p:spPr>
              <a:xfrm>
                <a:off x="2488885"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 name="Google Shape;41;p2"/>
              <p:cNvSpPr/>
              <p:nvPr/>
            </p:nvSpPr>
            <p:spPr>
              <a:xfrm>
                <a:off x="2770306" y="3832437"/>
                <a:ext cx="28871" cy="26569"/>
              </a:xfrm>
              <a:custGeom>
                <a:rect b="b" l="l" r="r" t="t"/>
                <a:pathLst>
                  <a:path extrusionOk="0" h="26569" w="28871">
                    <a:moveTo>
                      <a:pt x="0" y="13285"/>
                    </a:moveTo>
                    <a:cubicBezTo>
                      <a:pt x="0" y="5947"/>
                      <a:pt x="6461" y="0"/>
                      <a:pt x="14436" y="0"/>
                    </a:cubicBezTo>
                    <a:cubicBezTo>
                      <a:pt x="22411" y="0"/>
                      <a:pt x="28872" y="5947"/>
                      <a:pt x="28872" y="13285"/>
                    </a:cubicBezTo>
                    <a:cubicBezTo>
                      <a:pt x="28872" y="20620"/>
                      <a:pt x="22411" y="26569"/>
                      <a:pt x="14436" y="26569"/>
                    </a:cubicBezTo>
                    <a:cubicBezTo>
                      <a:pt x="6461"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 name="Google Shape;42;p2"/>
              <p:cNvSpPr/>
              <p:nvPr/>
            </p:nvSpPr>
            <p:spPr>
              <a:xfrm>
                <a:off x="2545169" y="3832437"/>
                <a:ext cx="28871" cy="26569"/>
              </a:xfrm>
              <a:custGeom>
                <a:rect b="b" l="l" r="r" t="t"/>
                <a:pathLst>
                  <a:path extrusionOk="0" h="26569" w="28871">
                    <a:moveTo>
                      <a:pt x="0" y="13285"/>
                    </a:moveTo>
                    <a:cubicBezTo>
                      <a:pt x="0" y="5947"/>
                      <a:pt x="6467" y="0"/>
                      <a:pt x="14436" y="0"/>
                    </a:cubicBezTo>
                    <a:cubicBezTo>
                      <a:pt x="22411" y="0"/>
                      <a:pt x="28872" y="5947"/>
                      <a:pt x="28872" y="13285"/>
                    </a:cubicBezTo>
                    <a:cubicBezTo>
                      <a:pt x="28872"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 name="Google Shape;43;p2"/>
            <p:cNvGrpSpPr/>
            <p:nvPr/>
          </p:nvGrpSpPr>
          <p:grpSpPr>
            <a:xfrm>
              <a:off x="2263749" y="3708795"/>
              <a:ext cx="647996" cy="26569"/>
              <a:chOff x="2263749" y="3708795"/>
              <a:chExt cx="647996" cy="26569"/>
            </a:xfrm>
          </p:grpSpPr>
          <p:sp>
            <p:nvSpPr>
              <p:cNvPr id="44" name="Google Shape;44;p2"/>
              <p:cNvSpPr/>
              <p:nvPr/>
            </p:nvSpPr>
            <p:spPr>
              <a:xfrm>
                <a:off x="2601454"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 name="Google Shape;45;p2"/>
              <p:cNvSpPr/>
              <p:nvPr/>
            </p:nvSpPr>
            <p:spPr>
              <a:xfrm>
                <a:off x="2376317"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 name="Google Shape;46;p2"/>
              <p:cNvSpPr/>
              <p:nvPr/>
            </p:nvSpPr>
            <p:spPr>
              <a:xfrm>
                <a:off x="2826590"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 name="Google Shape;47;p2"/>
              <p:cNvSpPr/>
              <p:nvPr/>
            </p:nvSpPr>
            <p:spPr>
              <a:xfrm>
                <a:off x="2657738"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 name="Google Shape;48;p2"/>
              <p:cNvSpPr/>
              <p:nvPr/>
            </p:nvSpPr>
            <p:spPr>
              <a:xfrm>
                <a:off x="2432601"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 name="Google Shape;49;p2"/>
              <p:cNvSpPr/>
              <p:nvPr/>
            </p:nvSpPr>
            <p:spPr>
              <a:xfrm>
                <a:off x="2882874"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 name="Google Shape;50;p2"/>
              <p:cNvSpPr/>
              <p:nvPr/>
            </p:nvSpPr>
            <p:spPr>
              <a:xfrm>
                <a:off x="2263749"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 name="Google Shape;51;p2"/>
              <p:cNvSpPr/>
              <p:nvPr/>
            </p:nvSpPr>
            <p:spPr>
              <a:xfrm>
                <a:off x="2714022"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 name="Google Shape;52;p2"/>
              <p:cNvSpPr/>
              <p:nvPr/>
            </p:nvSpPr>
            <p:spPr>
              <a:xfrm>
                <a:off x="2488885"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 name="Google Shape;53;p2"/>
              <p:cNvSpPr/>
              <p:nvPr/>
            </p:nvSpPr>
            <p:spPr>
              <a:xfrm>
                <a:off x="2320033"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 name="Google Shape;54;p2"/>
              <p:cNvSpPr/>
              <p:nvPr/>
            </p:nvSpPr>
            <p:spPr>
              <a:xfrm>
                <a:off x="2770306"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 name="Google Shape;55;p2"/>
              <p:cNvSpPr/>
              <p:nvPr/>
            </p:nvSpPr>
            <p:spPr>
              <a:xfrm>
                <a:off x="2545169" y="3708795"/>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6" name="Google Shape;56;p2"/>
            <p:cNvGrpSpPr/>
            <p:nvPr/>
          </p:nvGrpSpPr>
          <p:grpSpPr>
            <a:xfrm>
              <a:off x="2488885" y="3953585"/>
              <a:ext cx="197724" cy="26568"/>
              <a:chOff x="2488885" y="3953585"/>
              <a:chExt cx="197724" cy="26568"/>
            </a:xfrm>
          </p:grpSpPr>
          <p:sp>
            <p:nvSpPr>
              <p:cNvPr id="57" name="Google Shape;57;p2"/>
              <p:cNvSpPr/>
              <p:nvPr/>
            </p:nvSpPr>
            <p:spPr>
              <a:xfrm>
                <a:off x="2601454" y="3953585"/>
                <a:ext cx="28871" cy="26568"/>
              </a:xfrm>
              <a:custGeom>
                <a:rect b="b" l="l" r="r" t="t"/>
                <a:pathLst>
                  <a:path extrusionOk="0" h="26568" w="28871">
                    <a:moveTo>
                      <a:pt x="0" y="13284"/>
                    </a:moveTo>
                    <a:cubicBezTo>
                      <a:pt x="0" y="5949"/>
                      <a:pt x="6461" y="0"/>
                      <a:pt x="14436" y="0"/>
                    </a:cubicBezTo>
                    <a:cubicBezTo>
                      <a:pt x="22411" y="0"/>
                      <a:pt x="28872" y="5949"/>
                      <a:pt x="28872" y="13284"/>
                    </a:cubicBezTo>
                    <a:cubicBezTo>
                      <a:pt x="28872" y="20625"/>
                      <a:pt x="22411" y="26569"/>
                      <a:pt x="14436" y="26569"/>
                    </a:cubicBezTo>
                    <a:cubicBezTo>
                      <a:pt x="6461"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 name="Google Shape;58;p2"/>
              <p:cNvSpPr/>
              <p:nvPr/>
            </p:nvSpPr>
            <p:spPr>
              <a:xfrm>
                <a:off x="2657738" y="3953585"/>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25"/>
                      <a:pt x="22411" y="26569"/>
                      <a:pt x="14436" y="26569"/>
                    </a:cubicBezTo>
                    <a:cubicBezTo>
                      <a:pt x="6460"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 name="Google Shape;59;p2"/>
              <p:cNvSpPr/>
              <p:nvPr/>
            </p:nvSpPr>
            <p:spPr>
              <a:xfrm>
                <a:off x="2488885" y="3953585"/>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25"/>
                      <a:pt x="22411" y="26569"/>
                      <a:pt x="14436" y="26569"/>
                    </a:cubicBezTo>
                    <a:cubicBezTo>
                      <a:pt x="6467"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 name="Google Shape;60;p2"/>
              <p:cNvSpPr/>
              <p:nvPr/>
            </p:nvSpPr>
            <p:spPr>
              <a:xfrm>
                <a:off x="2545169" y="3953585"/>
                <a:ext cx="28871" cy="26568"/>
              </a:xfrm>
              <a:custGeom>
                <a:rect b="b" l="l" r="r" t="t"/>
                <a:pathLst>
                  <a:path extrusionOk="0" h="26568" w="28871">
                    <a:moveTo>
                      <a:pt x="0" y="13284"/>
                    </a:moveTo>
                    <a:cubicBezTo>
                      <a:pt x="0" y="5949"/>
                      <a:pt x="6467" y="0"/>
                      <a:pt x="14436" y="0"/>
                    </a:cubicBezTo>
                    <a:cubicBezTo>
                      <a:pt x="22411" y="0"/>
                      <a:pt x="28872" y="5949"/>
                      <a:pt x="28872" y="13284"/>
                    </a:cubicBezTo>
                    <a:cubicBezTo>
                      <a:pt x="28872" y="20625"/>
                      <a:pt x="22411" y="26569"/>
                      <a:pt x="14436" y="26569"/>
                    </a:cubicBezTo>
                    <a:cubicBezTo>
                      <a:pt x="6467"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 name="Google Shape;61;p2"/>
            <p:cNvGrpSpPr/>
            <p:nvPr/>
          </p:nvGrpSpPr>
          <p:grpSpPr>
            <a:xfrm>
              <a:off x="2207465" y="3647428"/>
              <a:ext cx="760564" cy="26569"/>
              <a:chOff x="2207465" y="3647428"/>
              <a:chExt cx="760564" cy="26569"/>
            </a:xfrm>
          </p:grpSpPr>
          <p:sp>
            <p:nvSpPr>
              <p:cNvPr id="62" name="Google Shape;62;p2"/>
              <p:cNvSpPr/>
              <p:nvPr/>
            </p:nvSpPr>
            <p:spPr>
              <a:xfrm>
                <a:off x="2207465" y="3647428"/>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 name="Google Shape;63;p2"/>
              <p:cNvSpPr/>
              <p:nvPr/>
            </p:nvSpPr>
            <p:spPr>
              <a:xfrm>
                <a:off x="2657738"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 name="Google Shape;64;p2"/>
              <p:cNvSpPr/>
              <p:nvPr/>
            </p:nvSpPr>
            <p:spPr>
              <a:xfrm>
                <a:off x="2432601"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5" name="Google Shape;65;p2"/>
              <p:cNvSpPr/>
              <p:nvPr/>
            </p:nvSpPr>
            <p:spPr>
              <a:xfrm>
                <a:off x="2882874"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 name="Google Shape;66;p2"/>
              <p:cNvSpPr/>
              <p:nvPr/>
            </p:nvSpPr>
            <p:spPr>
              <a:xfrm>
                <a:off x="2263749"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 name="Google Shape;67;p2"/>
              <p:cNvSpPr/>
              <p:nvPr/>
            </p:nvSpPr>
            <p:spPr>
              <a:xfrm>
                <a:off x="2714022"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 name="Google Shape;68;p2"/>
              <p:cNvSpPr/>
              <p:nvPr/>
            </p:nvSpPr>
            <p:spPr>
              <a:xfrm>
                <a:off x="2488885"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 name="Google Shape;69;p2"/>
              <p:cNvSpPr/>
              <p:nvPr/>
            </p:nvSpPr>
            <p:spPr>
              <a:xfrm>
                <a:off x="2939158"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 name="Google Shape;70;p2"/>
              <p:cNvSpPr/>
              <p:nvPr/>
            </p:nvSpPr>
            <p:spPr>
              <a:xfrm>
                <a:off x="2320033"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 name="Google Shape;71;p2"/>
              <p:cNvSpPr/>
              <p:nvPr/>
            </p:nvSpPr>
            <p:spPr>
              <a:xfrm>
                <a:off x="2770306"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 name="Google Shape;72;p2"/>
              <p:cNvSpPr/>
              <p:nvPr/>
            </p:nvSpPr>
            <p:spPr>
              <a:xfrm>
                <a:off x="2545169" y="3647428"/>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 name="Google Shape;73;p2"/>
              <p:cNvSpPr/>
              <p:nvPr/>
            </p:nvSpPr>
            <p:spPr>
              <a:xfrm>
                <a:off x="2376317"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4" name="Google Shape;74;p2"/>
              <p:cNvSpPr/>
              <p:nvPr/>
            </p:nvSpPr>
            <p:spPr>
              <a:xfrm>
                <a:off x="2826590"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 name="Google Shape;75;p2"/>
              <p:cNvSpPr/>
              <p:nvPr/>
            </p:nvSpPr>
            <p:spPr>
              <a:xfrm>
                <a:off x="2601454"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 name="Google Shape;76;p2"/>
            <p:cNvGrpSpPr/>
            <p:nvPr/>
          </p:nvGrpSpPr>
          <p:grpSpPr>
            <a:xfrm>
              <a:off x="2432601" y="3892220"/>
              <a:ext cx="310292" cy="26568"/>
              <a:chOff x="2432601" y="3892220"/>
              <a:chExt cx="310292" cy="26568"/>
            </a:xfrm>
          </p:grpSpPr>
          <p:sp>
            <p:nvSpPr>
              <p:cNvPr id="77" name="Google Shape;77;p2"/>
              <p:cNvSpPr/>
              <p:nvPr/>
            </p:nvSpPr>
            <p:spPr>
              <a:xfrm>
                <a:off x="2657738" y="3892220"/>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19"/>
                      <a:pt x="22411" y="26568"/>
                      <a:pt x="14436" y="26568"/>
                    </a:cubicBezTo>
                    <a:cubicBezTo>
                      <a:pt x="6460"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 name="Google Shape;78;p2"/>
              <p:cNvSpPr/>
              <p:nvPr/>
            </p:nvSpPr>
            <p:spPr>
              <a:xfrm>
                <a:off x="2432601" y="3892220"/>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 name="Google Shape;79;p2"/>
              <p:cNvSpPr/>
              <p:nvPr/>
            </p:nvSpPr>
            <p:spPr>
              <a:xfrm>
                <a:off x="2714022" y="3892220"/>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19"/>
                      <a:pt x="22411" y="26568"/>
                      <a:pt x="14436" y="26568"/>
                    </a:cubicBezTo>
                    <a:cubicBezTo>
                      <a:pt x="6460"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 name="Google Shape;80;p2"/>
              <p:cNvSpPr/>
              <p:nvPr/>
            </p:nvSpPr>
            <p:spPr>
              <a:xfrm>
                <a:off x="2488885" y="3892220"/>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 name="Google Shape;81;p2"/>
              <p:cNvSpPr/>
              <p:nvPr/>
            </p:nvSpPr>
            <p:spPr>
              <a:xfrm>
                <a:off x="2545169" y="3892220"/>
                <a:ext cx="28871" cy="26568"/>
              </a:xfrm>
              <a:custGeom>
                <a:rect b="b" l="l" r="r" t="t"/>
                <a:pathLst>
                  <a:path extrusionOk="0" h="26568" w="28871">
                    <a:moveTo>
                      <a:pt x="0" y="13284"/>
                    </a:moveTo>
                    <a:cubicBezTo>
                      <a:pt x="0" y="5949"/>
                      <a:pt x="6467" y="0"/>
                      <a:pt x="14436" y="0"/>
                    </a:cubicBezTo>
                    <a:cubicBezTo>
                      <a:pt x="22411" y="0"/>
                      <a:pt x="28872" y="5949"/>
                      <a:pt x="28872" y="13284"/>
                    </a:cubicBezTo>
                    <a:cubicBezTo>
                      <a:pt x="28872"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 name="Google Shape;82;p2"/>
              <p:cNvSpPr/>
              <p:nvPr/>
            </p:nvSpPr>
            <p:spPr>
              <a:xfrm>
                <a:off x="2601454" y="3892220"/>
                <a:ext cx="28871" cy="26568"/>
              </a:xfrm>
              <a:custGeom>
                <a:rect b="b" l="l" r="r" t="t"/>
                <a:pathLst>
                  <a:path extrusionOk="0" h="26568" w="28871">
                    <a:moveTo>
                      <a:pt x="0" y="13284"/>
                    </a:moveTo>
                    <a:cubicBezTo>
                      <a:pt x="0" y="5949"/>
                      <a:pt x="6461" y="0"/>
                      <a:pt x="14436" y="0"/>
                    </a:cubicBezTo>
                    <a:cubicBezTo>
                      <a:pt x="22411" y="0"/>
                      <a:pt x="28872" y="5949"/>
                      <a:pt x="28872" y="13284"/>
                    </a:cubicBezTo>
                    <a:cubicBezTo>
                      <a:pt x="28872" y="20619"/>
                      <a:pt x="22411" y="26568"/>
                      <a:pt x="14436" y="26568"/>
                    </a:cubicBezTo>
                    <a:cubicBezTo>
                      <a:pt x="6461"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3" name="Google Shape;83;p2"/>
            <p:cNvGrpSpPr/>
            <p:nvPr/>
          </p:nvGrpSpPr>
          <p:grpSpPr>
            <a:xfrm>
              <a:off x="2320033" y="3768578"/>
              <a:ext cx="535428" cy="26569"/>
              <a:chOff x="2320033" y="3768578"/>
              <a:chExt cx="535428" cy="26569"/>
            </a:xfrm>
          </p:grpSpPr>
          <p:sp>
            <p:nvSpPr>
              <p:cNvPr id="84" name="Google Shape;84;p2"/>
              <p:cNvSpPr/>
              <p:nvPr/>
            </p:nvSpPr>
            <p:spPr>
              <a:xfrm>
                <a:off x="2657738" y="376857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 name="Google Shape;85;p2"/>
              <p:cNvSpPr/>
              <p:nvPr/>
            </p:nvSpPr>
            <p:spPr>
              <a:xfrm>
                <a:off x="2432601"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 name="Google Shape;86;p2"/>
              <p:cNvSpPr/>
              <p:nvPr/>
            </p:nvSpPr>
            <p:spPr>
              <a:xfrm>
                <a:off x="2714022" y="376857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 name="Google Shape;87;p2"/>
              <p:cNvSpPr/>
              <p:nvPr/>
            </p:nvSpPr>
            <p:spPr>
              <a:xfrm>
                <a:off x="2488885"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 name="Google Shape;88;p2"/>
              <p:cNvSpPr/>
              <p:nvPr/>
            </p:nvSpPr>
            <p:spPr>
              <a:xfrm>
                <a:off x="2320033"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 name="Google Shape;89;p2"/>
              <p:cNvSpPr/>
              <p:nvPr/>
            </p:nvSpPr>
            <p:spPr>
              <a:xfrm>
                <a:off x="2770306"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 name="Google Shape;90;p2"/>
              <p:cNvSpPr/>
              <p:nvPr/>
            </p:nvSpPr>
            <p:spPr>
              <a:xfrm>
                <a:off x="2545169" y="3768578"/>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 name="Google Shape;91;p2"/>
              <p:cNvSpPr/>
              <p:nvPr/>
            </p:nvSpPr>
            <p:spPr>
              <a:xfrm>
                <a:off x="2376317"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 name="Google Shape;92;p2"/>
              <p:cNvSpPr/>
              <p:nvPr/>
            </p:nvSpPr>
            <p:spPr>
              <a:xfrm>
                <a:off x="2826590"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 name="Google Shape;93;p2"/>
              <p:cNvSpPr/>
              <p:nvPr/>
            </p:nvSpPr>
            <p:spPr>
              <a:xfrm>
                <a:off x="2601454"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 name="Google Shape;94;p2"/>
            <p:cNvGrpSpPr/>
            <p:nvPr/>
          </p:nvGrpSpPr>
          <p:grpSpPr>
            <a:xfrm>
              <a:off x="2545169" y="4013367"/>
              <a:ext cx="85156" cy="26574"/>
              <a:chOff x="2545169" y="4013367"/>
              <a:chExt cx="85156" cy="26574"/>
            </a:xfrm>
          </p:grpSpPr>
          <p:sp>
            <p:nvSpPr>
              <p:cNvPr id="95" name="Google Shape;95;p2"/>
              <p:cNvSpPr/>
              <p:nvPr/>
            </p:nvSpPr>
            <p:spPr>
              <a:xfrm>
                <a:off x="2545169" y="4013367"/>
                <a:ext cx="28871" cy="26574"/>
              </a:xfrm>
              <a:custGeom>
                <a:rect b="b" l="l" r="r" t="t"/>
                <a:pathLst>
                  <a:path extrusionOk="0" h="26574" w="28871">
                    <a:moveTo>
                      <a:pt x="0" y="13284"/>
                    </a:moveTo>
                    <a:cubicBezTo>
                      <a:pt x="0" y="5949"/>
                      <a:pt x="6467" y="0"/>
                      <a:pt x="14436" y="0"/>
                    </a:cubicBezTo>
                    <a:cubicBezTo>
                      <a:pt x="22411" y="0"/>
                      <a:pt x="28872" y="5949"/>
                      <a:pt x="28872" y="13284"/>
                    </a:cubicBezTo>
                    <a:cubicBezTo>
                      <a:pt x="28872" y="20625"/>
                      <a:pt x="22411" y="26575"/>
                      <a:pt x="14436" y="26575"/>
                    </a:cubicBezTo>
                    <a:cubicBezTo>
                      <a:pt x="6467" y="26575"/>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 name="Google Shape;96;p2"/>
              <p:cNvSpPr/>
              <p:nvPr/>
            </p:nvSpPr>
            <p:spPr>
              <a:xfrm>
                <a:off x="2601454" y="4013367"/>
                <a:ext cx="28871" cy="26574"/>
              </a:xfrm>
              <a:custGeom>
                <a:rect b="b" l="l" r="r" t="t"/>
                <a:pathLst>
                  <a:path extrusionOk="0" h="26574" w="28871">
                    <a:moveTo>
                      <a:pt x="0" y="13284"/>
                    </a:moveTo>
                    <a:cubicBezTo>
                      <a:pt x="0" y="5949"/>
                      <a:pt x="6461" y="0"/>
                      <a:pt x="14436" y="0"/>
                    </a:cubicBezTo>
                    <a:cubicBezTo>
                      <a:pt x="22411" y="0"/>
                      <a:pt x="28872" y="5949"/>
                      <a:pt x="28872" y="13284"/>
                    </a:cubicBezTo>
                    <a:cubicBezTo>
                      <a:pt x="28872" y="20625"/>
                      <a:pt x="22411" y="26575"/>
                      <a:pt x="14436" y="26575"/>
                    </a:cubicBezTo>
                    <a:cubicBezTo>
                      <a:pt x="6461" y="26575"/>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 name="Google Shape;97;p2"/>
            <p:cNvSpPr/>
            <p:nvPr/>
          </p:nvSpPr>
          <p:spPr>
            <a:xfrm>
              <a:off x="2573308" y="4062452"/>
              <a:ext cx="28877" cy="26568"/>
            </a:xfrm>
            <a:custGeom>
              <a:rect b="b" l="l" r="r" t="t"/>
              <a:pathLst>
                <a:path extrusionOk="0" h="26568" w="28877">
                  <a:moveTo>
                    <a:pt x="0" y="13284"/>
                  </a:moveTo>
                  <a:cubicBezTo>
                    <a:pt x="0" y="5943"/>
                    <a:pt x="6467" y="0"/>
                    <a:pt x="14442" y="0"/>
                  </a:cubicBezTo>
                  <a:cubicBezTo>
                    <a:pt x="22411" y="0"/>
                    <a:pt x="28878" y="5943"/>
                    <a:pt x="28878" y="13284"/>
                  </a:cubicBezTo>
                  <a:cubicBezTo>
                    <a:pt x="28878" y="20619"/>
                    <a:pt x="22411" y="26568"/>
                    <a:pt x="14442"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 name="Google Shape;98;p2"/>
          <p:cNvGrpSpPr/>
          <p:nvPr/>
        </p:nvGrpSpPr>
        <p:grpSpPr>
          <a:xfrm>
            <a:off x="87601" y="114123"/>
            <a:ext cx="449897" cy="460779"/>
            <a:chOff x="1578344" y="4296229"/>
            <a:chExt cx="449897" cy="460779"/>
          </a:xfrm>
        </p:grpSpPr>
        <p:sp>
          <p:nvSpPr>
            <p:cNvPr id="99" name="Google Shape;99;p2"/>
            <p:cNvSpPr/>
            <p:nvPr/>
          </p:nvSpPr>
          <p:spPr>
            <a:xfrm>
              <a:off x="1578344" y="4301673"/>
              <a:ext cx="449897" cy="449891"/>
            </a:xfrm>
            <a:custGeom>
              <a:rect b="b" l="l" r="r" t="t"/>
              <a:pathLst>
                <a:path extrusionOk="0" h="449891" w="449897">
                  <a:moveTo>
                    <a:pt x="0" y="449891"/>
                  </a:moveTo>
                  <a:lnTo>
                    <a:pt x="449897"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 name="Google Shape;100;p2"/>
            <p:cNvSpPr/>
            <p:nvPr/>
          </p:nvSpPr>
          <p:spPr>
            <a:xfrm>
              <a:off x="1647346" y="4370108"/>
              <a:ext cx="380895" cy="382607"/>
            </a:xfrm>
            <a:custGeom>
              <a:rect b="b" l="l" r="r" t="t"/>
              <a:pathLst>
                <a:path extrusionOk="0" h="382607" w="380895">
                  <a:moveTo>
                    <a:pt x="0" y="382608"/>
                  </a:moveTo>
                  <a:lnTo>
                    <a:pt x="380895"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 name="Google Shape;101;p2"/>
            <p:cNvSpPr/>
            <p:nvPr/>
          </p:nvSpPr>
          <p:spPr>
            <a:xfrm>
              <a:off x="1578344" y="4300522"/>
              <a:ext cx="380895" cy="382607"/>
            </a:xfrm>
            <a:custGeom>
              <a:rect b="b" l="l" r="r" t="t"/>
              <a:pathLst>
                <a:path extrusionOk="0" h="382607" w="380895">
                  <a:moveTo>
                    <a:pt x="380896" y="0"/>
                  </a:moveTo>
                  <a:lnTo>
                    <a:pt x="0" y="382608"/>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 name="Google Shape;102;p2"/>
            <p:cNvSpPr/>
            <p:nvPr/>
          </p:nvSpPr>
          <p:spPr>
            <a:xfrm>
              <a:off x="1716348" y="4437737"/>
              <a:ext cx="311893" cy="316931"/>
            </a:xfrm>
            <a:custGeom>
              <a:rect b="b" l="l" r="r" t="t"/>
              <a:pathLst>
                <a:path extrusionOk="0" h="316931" w="311893">
                  <a:moveTo>
                    <a:pt x="0" y="316931"/>
                  </a:moveTo>
                  <a:lnTo>
                    <a:pt x="311894"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 name="Google Shape;103;p2"/>
            <p:cNvSpPr/>
            <p:nvPr/>
          </p:nvSpPr>
          <p:spPr>
            <a:xfrm>
              <a:off x="1578344" y="4298563"/>
              <a:ext cx="311899" cy="316931"/>
            </a:xfrm>
            <a:custGeom>
              <a:rect b="b" l="l" r="r" t="t"/>
              <a:pathLst>
                <a:path extrusionOk="0" h="316931" w="311899">
                  <a:moveTo>
                    <a:pt x="311900" y="0"/>
                  </a:moveTo>
                  <a:lnTo>
                    <a:pt x="0" y="316931"/>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 name="Google Shape;104;p2"/>
            <p:cNvSpPr/>
            <p:nvPr/>
          </p:nvSpPr>
          <p:spPr>
            <a:xfrm>
              <a:off x="1785349" y="4504983"/>
              <a:ext cx="242891" cy="252025"/>
            </a:xfrm>
            <a:custGeom>
              <a:rect b="b" l="l" r="r" t="t"/>
              <a:pathLst>
                <a:path extrusionOk="0" h="252025" w="242891">
                  <a:moveTo>
                    <a:pt x="0" y="252025"/>
                  </a:moveTo>
                  <a:lnTo>
                    <a:pt x="242892"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 name="Google Shape;105;p2"/>
            <p:cNvSpPr/>
            <p:nvPr/>
          </p:nvSpPr>
          <p:spPr>
            <a:xfrm>
              <a:off x="1578344" y="4296229"/>
              <a:ext cx="242898" cy="252019"/>
            </a:xfrm>
            <a:custGeom>
              <a:rect b="b" l="l" r="r" t="t"/>
              <a:pathLst>
                <a:path extrusionOk="0" h="252019" w="242898">
                  <a:moveTo>
                    <a:pt x="242898" y="0"/>
                  </a:moveTo>
                  <a:lnTo>
                    <a:pt x="0" y="252019"/>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 name="Google Shape;106;p2"/>
            <p:cNvSpPr/>
            <p:nvPr/>
          </p:nvSpPr>
          <p:spPr>
            <a:xfrm>
              <a:off x="1854351" y="4576350"/>
              <a:ext cx="173890" cy="178878"/>
            </a:xfrm>
            <a:custGeom>
              <a:rect b="b" l="l" r="r" t="t"/>
              <a:pathLst>
                <a:path extrusionOk="0" h="178878" w="173890">
                  <a:moveTo>
                    <a:pt x="0" y="178879"/>
                  </a:moveTo>
                  <a:lnTo>
                    <a:pt x="173890"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 name="Google Shape;107;p2"/>
            <p:cNvSpPr/>
            <p:nvPr/>
          </p:nvSpPr>
          <p:spPr>
            <a:xfrm>
              <a:off x="1578344" y="4298003"/>
              <a:ext cx="173896" cy="178884"/>
            </a:xfrm>
            <a:custGeom>
              <a:rect b="b" l="l" r="r" t="t"/>
              <a:pathLst>
                <a:path extrusionOk="0" h="178884" w="173896">
                  <a:moveTo>
                    <a:pt x="173896" y="0"/>
                  </a:moveTo>
                  <a:lnTo>
                    <a:pt x="0" y="178885"/>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 name="Google Shape;108;p2"/>
            <p:cNvSpPr/>
            <p:nvPr/>
          </p:nvSpPr>
          <p:spPr>
            <a:xfrm>
              <a:off x="1923347" y="4647384"/>
              <a:ext cx="104894" cy="106397"/>
            </a:xfrm>
            <a:custGeom>
              <a:rect b="b" l="l" r="r" t="t"/>
              <a:pathLst>
                <a:path extrusionOk="0" h="106397" w="104894">
                  <a:moveTo>
                    <a:pt x="0" y="106397"/>
                  </a:moveTo>
                  <a:lnTo>
                    <a:pt x="104894"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 name="Google Shape;109;p2"/>
            <p:cNvSpPr/>
            <p:nvPr/>
          </p:nvSpPr>
          <p:spPr>
            <a:xfrm>
              <a:off x="1578344" y="4299450"/>
              <a:ext cx="104894" cy="106403"/>
            </a:xfrm>
            <a:custGeom>
              <a:rect b="b" l="l" r="r" t="t"/>
              <a:pathLst>
                <a:path extrusionOk="0" h="106403" w="104894">
                  <a:moveTo>
                    <a:pt x="104895" y="0"/>
                  </a:moveTo>
                  <a:lnTo>
                    <a:pt x="0" y="106403"/>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 name="Google Shape;110;p2"/>
            <p:cNvSpPr/>
            <p:nvPr/>
          </p:nvSpPr>
          <p:spPr>
            <a:xfrm>
              <a:off x="1992349" y="4719188"/>
              <a:ext cx="35892" cy="32376"/>
            </a:xfrm>
            <a:custGeom>
              <a:rect b="b" l="l" r="r" t="t"/>
              <a:pathLst>
                <a:path extrusionOk="0" h="32376" w="35892">
                  <a:moveTo>
                    <a:pt x="0" y="32376"/>
                  </a:moveTo>
                  <a:lnTo>
                    <a:pt x="35893"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 name="Google Shape;111;p2"/>
            <p:cNvSpPr/>
            <p:nvPr/>
          </p:nvSpPr>
          <p:spPr>
            <a:xfrm>
              <a:off x="1578344" y="4301673"/>
              <a:ext cx="35898" cy="32376"/>
            </a:xfrm>
            <a:custGeom>
              <a:rect b="b" l="l" r="r" t="t"/>
              <a:pathLst>
                <a:path extrusionOk="0" h="32376" w="35898">
                  <a:moveTo>
                    <a:pt x="35899" y="0"/>
                  </a:moveTo>
                  <a:lnTo>
                    <a:pt x="0" y="32376"/>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 name="Google Shape;112;p2"/>
          <p:cNvGrpSpPr/>
          <p:nvPr/>
        </p:nvGrpSpPr>
        <p:grpSpPr>
          <a:xfrm>
            <a:off x="6870513" y="156773"/>
            <a:ext cx="570014" cy="185785"/>
            <a:chOff x="-1857275" y="1769276"/>
            <a:chExt cx="727244" cy="237031"/>
          </a:xfrm>
        </p:grpSpPr>
        <p:grpSp>
          <p:nvGrpSpPr>
            <p:cNvPr id="113" name="Google Shape;113;p2"/>
            <p:cNvGrpSpPr/>
            <p:nvPr/>
          </p:nvGrpSpPr>
          <p:grpSpPr>
            <a:xfrm>
              <a:off x="-1857275" y="1769276"/>
              <a:ext cx="727244" cy="72002"/>
              <a:chOff x="-1883791" y="1769276"/>
              <a:chExt cx="727244" cy="72002"/>
            </a:xfrm>
          </p:grpSpPr>
          <p:sp>
            <p:nvSpPr>
              <p:cNvPr id="114" name="Google Shape;114;p2"/>
              <p:cNvSpPr/>
              <p:nvPr/>
            </p:nvSpPr>
            <p:spPr>
              <a:xfrm>
                <a:off x="-1883791"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 name="Google Shape;115;p2"/>
              <p:cNvSpPr/>
              <p:nvPr/>
            </p:nvSpPr>
            <p:spPr>
              <a:xfrm>
                <a:off x="-1719974"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6" name="Google Shape;116;p2"/>
              <p:cNvSpPr/>
              <p:nvPr/>
            </p:nvSpPr>
            <p:spPr>
              <a:xfrm>
                <a:off x="-1556157"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7" name="Google Shape;117;p2"/>
              <p:cNvSpPr/>
              <p:nvPr/>
            </p:nvSpPr>
            <p:spPr>
              <a:xfrm>
                <a:off x="-1392340"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8" name="Google Shape;118;p2"/>
              <p:cNvSpPr/>
              <p:nvPr/>
            </p:nvSpPr>
            <p:spPr>
              <a:xfrm>
                <a:off x="-1228523"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9" name="Google Shape;119;p2"/>
            <p:cNvGrpSpPr/>
            <p:nvPr/>
          </p:nvGrpSpPr>
          <p:grpSpPr>
            <a:xfrm>
              <a:off x="-1857275" y="1934305"/>
              <a:ext cx="727244" cy="72002"/>
              <a:chOff x="-1883791" y="1769276"/>
              <a:chExt cx="727244" cy="72002"/>
            </a:xfrm>
          </p:grpSpPr>
          <p:sp>
            <p:nvSpPr>
              <p:cNvPr id="120" name="Google Shape;120;p2"/>
              <p:cNvSpPr/>
              <p:nvPr/>
            </p:nvSpPr>
            <p:spPr>
              <a:xfrm>
                <a:off x="-1883791"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1" name="Google Shape;121;p2"/>
              <p:cNvSpPr/>
              <p:nvPr/>
            </p:nvSpPr>
            <p:spPr>
              <a:xfrm>
                <a:off x="-1719974"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2" name="Google Shape;122;p2"/>
              <p:cNvSpPr/>
              <p:nvPr/>
            </p:nvSpPr>
            <p:spPr>
              <a:xfrm>
                <a:off x="-1556157"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 name="Google Shape;123;p2"/>
              <p:cNvSpPr/>
              <p:nvPr/>
            </p:nvSpPr>
            <p:spPr>
              <a:xfrm>
                <a:off x="-1392340"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4" name="Google Shape;124;p2"/>
              <p:cNvSpPr/>
              <p:nvPr/>
            </p:nvSpPr>
            <p:spPr>
              <a:xfrm>
                <a:off x="-1228523"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25" name="Google Shape;125;p2"/>
          <p:cNvGrpSpPr/>
          <p:nvPr/>
        </p:nvGrpSpPr>
        <p:grpSpPr>
          <a:xfrm>
            <a:off x="6404094" y="1569434"/>
            <a:ext cx="1036473" cy="683274"/>
            <a:chOff x="5346914" y="2121970"/>
            <a:chExt cx="1774783" cy="1465310"/>
          </a:xfrm>
        </p:grpSpPr>
        <p:sp>
          <p:nvSpPr>
            <p:cNvPr id="126" name="Google Shape;126;p2"/>
            <p:cNvSpPr/>
            <p:nvPr/>
          </p:nvSpPr>
          <p:spPr>
            <a:xfrm>
              <a:off x="6276468" y="2755534"/>
              <a:ext cx="294288" cy="408932"/>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7" name="Google Shape;127;p2"/>
            <p:cNvSpPr/>
            <p:nvPr/>
          </p:nvSpPr>
          <p:spPr>
            <a:xfrm>
              <a:off x="6649494" y="2997993"/>
              <a:ext cx="472203" cy="589287"/>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8" name="Google Shape;128;p2"/>
            <p:cNvSpPr/>
            <p:nvPr/>
          </p:nvSpPr>
          <p:spPr>
            <a:xfrm>
              <a:off x="5841467" y="3062589"/>
              <a:ext cx="327297" cy="446546"/>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29" name="Google Shape;129;p2"/>
            <p:cNvSpPr/>
            <p:nvPr/>
          </p:nvSpPr>
          <p:spPr>
            <a:xfrm rot="464365">
              <a:off x="6376293" y="2142520"/>
              <a:ext cx="336517" cy="468123"/>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0" name="Google Shape;130;p2"/>
            <p:cNvSpPr/>
            <p:nvPr/>
          </p:nvSpPr>
          <p:spPr>
            <a:xfrm rot="451132">
              <a:off x="5374768" y="2773157"/>
              <a:ext cx="363432" cy="446581"/>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1" name="Google Shape;131;p2"/>
            <p:cNvSpPr/>
            <p:nvPr/>
          </p:nvSpPr>
          <p:spPr>
            <a:xfrm rot="334173">
              <a:off x="5868239" y="2417008"/>
              <a:ext cx="293997" cy="408920"/>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132" name="Google Shape;132;p2"/>
          <p:cNvSpPr txBox="1"/>
          <p:nvPr>
            <p:ph type="title"/>
          </p:nvPr>
        </p:nvSpPr>
        <p:spPr>
          <a:xfrm>
            <a:off x="257775" y="1600025"/>
            <a:ext cx="3307800" cy="623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33" name="Google Shape;133;p2"/>
          <p:cNvSpPr txBox="1"/>
          <p:nvPr>
            <p:ph idx="1" type="body"/>
          </p:nvPr>
        </p:nvSpPr>
        <p:spPr>
          <a:xfrm>
            <a:off x="257776" y="2384462"/>
            <a:ext cx="3307800" cy="71001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34" name="Google Shape;134;p2"/>
          <p:cNvSpPr txBox="1"/>
          <p:nvPr>
            <p:ph idx="2" type="body"/>
          </p:nvPr>
        </p:nvSpPr>
        <p:spPr>
          <a:xfrm>
            <a:off x="3996401" y="2384462"/>
            <a:ext cx="3307800" cy="71001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135" name="Google Shape;135;p2"/>
          <p:cNvSpPr/>
          <p:nvPr>
            <p:ph idx="3" type="pic"/>
          </p:nvPr>
        </p:nvSpPr>
        <p:spPr>
          <a:xfrm>
            <a:off x="4581600" y="232500"/>
            <a:ext cx="2074200" cy="2074200"/>
          </a:xfrm>
          <a:prstGeom prst="ellipse">
            <a:avLst/>
          </a:prstGeom>
          <a:noFill/>
          <a:ln>
            <a:noFill/>
          </a:ln>
        </p:spPr>
      </p:sp>
      <p:sp>
        <p:nvSpPr>
          <p:cNvPr id="136" name="Google Shape;136;p2"/>
          <p:cNvSpPr/>
          <p:nvPr/>
        </p:nvSpPr>
        <p:spPr>
          <a:xfrm rot="5400000">
            <a:off x="-387552" y="10188589"/>
            <a:ext cx="862306" cy="87202"/>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TITLE_AND_TWO_COLUMNS_1">
    <p:spTree>
      <p:nvGrpSpPr>
        <p:cNvPr id="137" name="Shape 137"/>
        <p:cNvGrpSpPr/>
        <p:nvPr/>
      </p:nvGrpSpPr>
      <p:grpSpPr>
        <a:xfrm>
          <a:off x="0" y="0"/>
          <a:ext cx="0" cy="0"/>
          <a:chOff x="0" y="0"/>
          <a:chExt cx="0" cy="0"/>
        </a:xfrm>
      </p:grpSpPr>
      <p:sp>
        <p:nvSpPr>
          <p:cNvPr id="138" name="Google Shape;138;p3"/>
          <p:cNvSpPr/>
          <p:nvPr/>
        </p:nvSpPr>
        <p:spPr>
          <a:xfrm>
            <a:off x="4328699" y="-1825"/>
            <a:ext cx="3252600" cy="1265222"/>
          </a:xfrm>
          <a:custGeom>
            <a:rect b="b" l="l" r="r" t="t"/>
            <a:pathLst>
              <a:path extrusionOk="0" h="2239331" w="3872143">
                <a:moveTo>
                  <a:pt x="485224" y="0"/>
                </a:moveTo>
                <a:cubicBezTo>
                  <a:pt x="485224" y="0"/>
                  <a:pt x="-251593" y="908589"/>
                  <a:pt x="90700" y="1523274"/>
                </a:cubicBezTo>
                <a:cubicBezTo>
                  <a:pt x="393109" y="2066321"/>
                  <a:pt x="1006309" y="2313043"/>
                  <a:pt x="1471850" y="2220171"/>
                </a:cubicBezTo>
                <a:cubicBezTo>
                  <a:pt x="2090446" y="2096763"/>
                  <a:pt x="2125679" y="1225717"/>
                  <a:pt x="2693373" y="1116093"/>
                </a:cubicBezTo>
                <a:cubicBezTo>
                  <a:pt x="3221233" y="1014161"/>
                  <a:pt x="3872143" y="1805162"/>
                  <a:pt x="3872143" y="1805162"/>
                </a:cubicBezTo>
                <a:lnTo>
                  <a:pt x="3872143" y="0"/>
                </a:lnTo>
                <a:lnTo>
                  <a:pt x="485224"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9" name="Google Shape;139;p3"/>
          <p:cNvSpPr/>
          <p:nvPr/>
        </p:nvSpPr>
        <p:spPr>
          <a:xfrm>
            <a:off x="0" y="9219638"/>
            <a:ext cx="3439125" cy="1466223"/>
          </a:xfrm>
          <a:custGeom>
            <a:rect b="b" l="l" r="r" t="t"/>
            <a:pathLst>
              <a:path extrusionOk="0" h="1466223" w="3439125">
                <a:moveTo>
                  <a:pt x="0" y="511746"/>
                </a:moveTo>
                <a:cubicBezTo>
                  <a:pt x="0" y="511746"/>
                  <a:pt x="952192" y="-237875"/>
                  <a:pt x="1553815" y="77418"/>
                </a:cubicBezTo>
                <a:cubicBezTo>
                  <a:pt x="1783650" y="197863"/>
                  <a:pt x="1363998" y="659739"/>
                  <a:pt x="1463732" y="849556"/>
                </a:cubicBezTo>
                <a:cubicBezTo>
                  <a:pt x="1563472" y="1039378"/>
                  <a:pt x="2372678" y="1068133"/>
                  <a:pt x="2728114" y="1032942"/>
                </a:cubicBezTo>
                <a:cubicBezTo>
                  <a:pt x="3378001" y="968596"/>
                  <a:pt x="3439126" y="1466223"/>
                  <a:pt x="3439126" y="1466223"/>
                </a:cubicBezTo>
                <a:lnTo>
                  <a:pt x="0" y="1466223"/>
                </a:lnTo>
                <a:lnTo>
                  <a:pt x="0" y="511746"/>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40" name="Google Shape;140;p3"/>
          <p:cNvGrpSpPr/>
          <p:nvPr/>
        </p:nvGrpSpPr>
        <p:grpSpPr>
          <a:xfrm>
            <a:off x="6527478" y="9893407"/>
            <a:ext cx="913035" cy="677575"/>
            <a:chOff x="6384353" y="9763778"/>
            <a:chExt cx="1009436" cy="749116"/>
          </a:xfrm>
        </p:grpSpPr>
        <p:sp>
          <p:nvSpPr>
            <p:cNvPr id="141" name="Google Shape;141;p3"/>
            <p:cNvSpPr/>
            <p:nvPr/>
          </p:nvSpPr>
          <p:spPr>
            <a:xfrm>
              <a:off x="6384353" y="9763778"/>
              <a:ext cx="823014" cy="749116"/>
            </a:xfrm>
            <a:custGeom>
              <a:rect b="b" l="l" r="r" t="t"/>
              <a:pathLst>
                <a:path extrusionOk="0" h="749116" w="823014">
                  <a:moveTo>
                    <a:pt x="823015" y="745760"/>
                  </a:moveTo>
                  <a:lnTo>
                    <a:pt x="819689" y="0"/>
                  </a:lnTo>
                  <a:lnTo>
                    <a:pt x="0" y="749116"/>
                  </a:lnTo>
                  <a:lnTo>
                    <a:pt x="823015" y="74576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2" name="Google Shape;142;p3"/>
            <p:cNvSpPr/>
            <p:nvPr/>
          </p:nvSpPr>
          <p:spPr>
            <a:xfrm>
              <a:off x="6570794" y="9763778"/>
              <a:ext cx="822995" cy="749116"/>
            </a:xfrm>
            <a:custGeom>
              <a:rect b="b" l="l" r="r" t="t"/>
              <a:pathLst>
                <a:path extrusionOk="0" h="749116" w="822995">
                  <a:moveTo>
                    <a:pt x="822996" y="745760"/>
                  </a:moveTo>
                  <a:lnTo>
                    <a:pt x="819670" y="0"/>
                  </a:lnTo>
                  <a:lnTo>
                    <a:pt x="0" y="749116"/>
                  </a:lnTo>
                  <a:lnTo>
                    <a:pt x="822996" y="745760"/>
                  </a:lnTo>
                  <a:close/>
                </a:path>
              </a:pathLst>
            </a:custGeom>
            <a:noFill/>
            <a:ln cap="flat"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3" name="Google Shape;143;p3"/>
          <p:cNvSpPr/>
          <p:nvPr/>
        </p:nvSpPr>
        <p:spPr>
          <a:xfrm>
            <a:off x="1770855" y="6222"/>
            <a:ext cx="1273265" cy="623844"/>
          </a:xfrm>
          <a:custGeom>
            <a:rect b="b" l="l" r="r" t="t"/>
            <a:pathLst>
              <a:path extrusionOk="0" h="532063" w="1085940">
                <a:moveTo>
                  <a:pt x="0" y="0"/>
                </a:moveTo>
                <a:lnTo>
                  <a:pt x="570035" y="532064"/>
                </a:lnTo>
                <a:lnTo>
                  <a:pt x="1085940" y="0"/>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44" name="Google Shape;144;p3"/>
          <p:cNvGrpSpPr/>
          <p:nvPr/>
        </p:nvGrpSpPr>
        <p:grpSpPr>
          <a:xfrm>
            <a:off x="1534131" y="6116"/>
            <a:ext cx="1023573" cy="587712"/>
            <a:chOff x="2151181" y="3587645"/>
            <a:chExt cx="873132" cy="501375"/>
          </a:xfrm>
        </p:grpSpPr>
        <p:grpSp>
          <p:nvGrpSpPr>
            <p:cNvPr id="145" name="Google Shape;145;p3"/>
            <p:cNvGrpSpPr/>
            <p:nvPr/>
          </p:nvGrpSpPr>
          <p:grpSpPr>
            <a:xfrm>
              <a:off x="2151181" y="3587645"/>
              <a:ext cx="873132" cy="26569"/>
              <a:chOff x="2151181" y="3587645"/>
              <a:chExt cx="873132" cy="26569"/>
            </a:xfrm>
          </p:grpSpPr>
          <p:sp>
            <p:nvSpPr>
              <p:cNvPr id="146" name="Google Shape;146;p3"/>
              <p:cNvSpPr/>
              <p:nvPr/>
            </p:nvSpPr>
            <p:spPr>
              <a:xfrm>
                <a:off x="2151181" y="3587645"/>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7" name="Google Shape;147;p3"/>
              <p:cNvSpPr/>
              <p:nvPr/>
            </p:nvSpPr>
            <p:spPr>
              <a:xfrm>
                <a:off x="2601454"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8" name="Google Shape;148;p3"/>
              <p:cNvSpPr/>
              <p:nvPr/>
            </p:nvSpPr>
            <p:spPr>
              <a:xfrm>
                <a:off x="2376317"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9" name="Google Shape;149;p3"/>
              <p:cNvSpPr/>
              <p:nvPr/>
            </p:nvSpPr>
            <p:spPr>
              <a:xfrm>
                <a:off x="2826590"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3"/>
              <p:cNvSpPr/>
              <p:nvPr/>
            </p:nvSpPr>
            <p:spPr>
              <a:xfrm>
                <a:off x="2207465" y="3587645"/>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3"/>
              <p:cNvSpPr/>
              <p:nvPr/>
            </p:nvSpPr>
            <p:spPr>
              <a:xfrm>
                <a:off x="2657738"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2" name="Google Shape;152;p3"/>
              <p:cNvSpPr/>
              <p:nvPr/>
            </p:nvSpPr>
            <p:spPr>
              <a:xfrm>
                <a:off x="2432601"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3" name="Google Shape;153;p3"/>
              <p:cNvSpPr/>
              <p:nvPr/>
            </p:nvSpPr>
            <p:spPr>
              <a:xfrm>
                <a:off x="2882874"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3"/>
              <p:cNvSpPr/>
              <p:nvPr/>
            </p:nvSpPr>
            <p:spPr>
              <a:xfrm>
                <a:off x="2263749"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5" name="Google Shape;155;p3"/>
              <p:cNvSpPr/>
              <p:nvPr/>
            </p:nvSpPr>
            <p:spPr>
              <a:xfrm>
                <a:off x="2714022"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6" name="Google Shape;156;p3"/>
              <p:cNvSpPr/>
              <p:nvPr/>
            </p:nvSpPr>
            <p:spPr>
              <a:xfrm>
                <a:off x="2488885"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 name="Google Shape;157;p3"/>
              <p:cNvSpPr/>
              <p:nvPr/>
            </p:nvSpPr>
            <p:spPr>
              <a:xfrm>
                <a:off x="2939158" y="358764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8" name="Google Shape;158;p3"/>
              <p:cNvSpPr/>
              <p:nvPr/>
            </p:nvSpPr>
            <p:spPr>
              <a:xfrm>
                <a:off x="2320033" y="358764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3"/>
              <p:cNvSpPr/>
              <p:nvPr/>
            </p:nvSpPr>
            <p:spPr>
              <a:xfrm>
                <a:off x="2770306"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3"/>
              <p:cNvSpPr/>
              <p:nvPr/>
            </p:nvSpPr>
            <p:spPr>
              <a:xfrm>
                <a:off x="2545169" y="3587645"/>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1" name="Google Shape;161;p3"/>
              <p:cNvSpPr/>
              <p:nvPr/>
            </p:nvSpPr>
            <p:spPr>
              <a:xfrm>
                <a:off x="2995442" y="358764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2" name="Google Shape;162;p3"/>
            <p:cNvGrpSpPr/>
            <p:nvPr/>
          </p:nvGrpSpPr>
          <p:grpSpPr>
            <a:xfrm>
              <a:off x="2376317" y="3832437"/>
              <a:ext cx="422860" cy="26569"/>
              <a:chOff x="2376317" y="3832437"/>
              <a:chExt cx="422860" cy="26569"/>
            </a:xfrm>
          </p:grpSpPr>
          <p:sp>
            <p:nvSpPr>
              <p:cNvPr id="163" name="Google Shape;163;p3"/>
              <p:cNvSpPr/>
              <p:nvPr/>
            </p:nvSpPr>
            <p:spPr>
              <a:xfrm>
                <a:off x="2601454" y="3832437"/>
                <a:ext cx="28871" cy="26569"/>
              </a:xfrm>
              <a:custGeom>
                <a:rect b="b" l="l" r="r" t="t"/>
                <a:pathLst>
                  <a:path extrusionOk="0" h="26569" w="28871">
                    <a:moveTo>
                      <a:pt x="0" y="13285"/>
                    </a:moveTo>
                    <a:cubicBezTo>
                      <a:pt x="0" y="5947"/>
                      <a:pt x="6461" y="0"/>
                      <a:pt x="14436" y="0"/>
                    </a:cubicBezTo>
                    <a:cubicBezTo>
                      <a:pt x="22411" y="0"/>
                      <a:pt x="28872" y="5947"/>
                      <a:pt x="28872" y="13285"/>
                    </a:cubicBezTo>
                    <a:cubicBezTo>
                      <a:pt x="28872" y="20620"/>
                      <a:pt x="22411" y="26569"/>
                      <a:pt x="14436" y="26569"/>
                    </a:cubicBezTo>
                    <a:cubicBezTo>
                      <a:pt x="6461"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3"/>
              <p:cNvSpPr/>
              <p:nvPr/>
            </p:nvSpPr>
            <p:spPr>
              <a:xfrm>
                <a:off x="2376317"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3"/>
              <p:cNvSpPr/>
              <p:nvPr/>
            </p:nvSpPr>
            <p:spPr>
              <a:xfrm>
                <a:off x="2657738" y="3832437"/>
                <a:ext cx="28871" cy="26569"/>
              </a:xfrm>
              <a:custGeom>
                <a:rect b="b" l="l" r="r" t="t"/>
                <a:pathLst>
                  <a:path extrusionOk="0" h="26569" w="28871">
                    <a:moveTo>
                      <a:pt x="0" y="13285"/>
                    </a:moveTo>
                    <a:cubicBezTo>
                      <a:pt x="0" y="5947"/>
                      <a:pt x="6460" y="0"/>
                      <a:pt x="14436" y="0"/>
                    </a:cubicBezTo>
                    <a:cubicBezTo>
                      <a:pt x="22411" y="0"/>
                      <a:pt x="28872" y="5947"/>
                      <a:pt x="28872" y="13285"/>
                    </a:cubicBezTo>
                    <a:cubicBezTo>
                      <a:pt x="28872" y="20620"/>
                      <a:pt x="22411" y="26569"/>
                      <a:pt x="14436" y="26569"/>
                    </a:cubicBezTo>
                    <a:cubicBezTo>
                      <a:pt x="6460"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6" name="Google Shape;166;p3"/>
              <p:cNvSpPr/>
              <p:nvPr/>
            </p:nvSpPr>
            <p:spPr>
              <a:xfrm>
                <a:off x="2432601"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7" name="Google Shape;167;p3"/>
              <p:cNvSpPr/>
              <p:nvPr/>
            </p:nvSpPr>
            <p:spPr>
              <a:xfrm>
                <a:off x="2714022" y="3832437"/>
                <a:ext cx="28871" cy="26569"/>
              </a:xfrm>
              <a:custGeom>
                <a:rect b="b" l="l" r="r" t="t"/>
                <a:pathLst>
                  <a:path extrusionOk="0" h="26569" w="28871">
                    <a:moveTo>
                      <a:pt x="0" y="13285"/>
                    </a:moveTo>
                    <a:cubicBezTo>
                      <a:pt x="0" y="5947"/>
                      <a:pt x="6460" y="0"/>
                      <a:pt x="14436" y="0"/>
                    </a:cubicBezTo>
                    <a:cubicBezTo>
                      <a:pt x="22411" y="0"/>
                      <a:pt x="28872" y="5947"/>
                      <a:pt x="28872" y="13285"/>
                    </a:cubicBezTo>
                    <a:cubicBezTo>
                      <a:pt x="28872" y="20620"/>
                      <a:pt x="22411" y="26569"/>
                      <a:pt x="14436" y="26569"/>
                    </a:cubicBezTo>
                    <a:cubicBezTo>
                      <a:pt x="6460"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3"/>
              <p:cNvSpPr/>
              <p:nvPr/>
            </p:nvSpPr>
            <p:spPr>
              <a:xfrm>
                <a:off x="2488885" y="3832437"/>
                <a:ext cx="28877" cy="26569"/>
              </a:xfrm>
              <a:custGeom>
                <a:rect b="b" l="l" r="r" t="t"/>
                <a:pathLst>
                  <a:path extrusionOk="0" h="26569" w="28877">
                    <a:moveTo>
                      <a:pt x="0" y="13285"/>
                    </a:moveTo>
                    <a:cubicBezTo>
                      <a:pt x="0" y="5947"/>
                      <a:pt x="6467" y="0"/>
                      <a:pt x="14436" y="0"/>
                    </a:cubicBezTo>
                    <a:cubicBezTo>
                      <a:pt x="22411" y="0"/>
                      <a:pt x="28878" y="5947"/>
                      <a:pt x="28878" y="13285"/>
                    </a:cubicBezTo>
                    <a:cubicBezTo>
                      <a:pt x="28878"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9" name="Google Shape;169;p3"/>
              <p:cNvSpPr/>
              <p:nvPr/>
            </p:nvSpPr>
            <p:spPr>
              <a:xfrm>
                <a:off x="2770306" y="3832437"/>
                <a:ext cx="28871" cy="26569"/>
              </a:xfrm>
              <a:custGeom>
                <a:rect b="b" l="l" r="r" t="t"/>
                <a:pathLst>
                  <a:path extrusionOk="0" h="26569" w="28871">
                    <a:moveTo>
                      <a:pt x="0" y="13285"/>
                    </a:moveTo>
                    <a:cubicBezTo>
                      <a:pt x="0" y="5947"/>
                      <a:pt x="6461" y="0"/>
                      <a:pt x="14436" y="0"/>
                    </a:cubicBezTo>
                    <a:cubicBezTo>
                      <a:pt x="22411" y="0"/>
                      <a:pt x="28872" y="5947"/>
                      <a:pt x="28872" y="13285"/>
                    </a:cubicBezTo>
                    <a:cubicBezTo>
                      <a:pt x="28872" y="20620"/>
                      <a:pt x="22411" y="26569"/>
                      <a:pt x="14436" y="26569"/>
                    </a:cubicBezTo>
                    <a:cubicBezTo>
                      <a:pt x="6461"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0" name="Google Shape;170;p3"/>
              <p:cNvSpPr/>
              <p:nvPr/>
            </p:nvSpPr>
            <p:spPr>
              <a:xfrm>
                <a:off x="2545169" y="3832437"/>
                <a:ext cx="28871" cy="26569"/>
              </a:xfrm>
              <a:custGeom>
                <a:rect b="b" l="l" r="r" t="t"/>
                <a:pathLst>
                  <a:path extrusionOk="0" h="26569" w="28871">
                    <a:moveTo>
                      <a:pt x="0" y="13285"/>
                    </a:moveTo>
                    <a:cubicBezTo>
                      <a:pt x="0" y="5947"/>
                      <a:pt x="6467" y="0"/>
                      <a:pt x="14436" y="0"/>
                    </a:cubicBezTo>
                    <a:cubicBezTo>
                      <a:pt x="22411" y="0"/>
                      <a:pt x="28872" y="5947"/>
                      <a:pt x="28872" y="13285"/>
                    </a:cubicBezTo>
                    <a:cubicBezTo>
                      <a:pt x="28872" y="20620"/>
                      <a:pt x="22411" y="26569"/>
                      <a:pt x="14436" y="26569"/>
                    </a:cubicBezTo>
                    <a:cubicBezTo>
                      <a:pt x="6467" y="26569"/>
                      <a:pt x="0" y="20620"/>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1" name="Google Shape;171;p3"/>
            <p:cNvGrpSpPr/>
            <p:nvPr/>
          </p:nvGrpSpPr>
          <p:grpSpPr>
            <a:xfrm>
              <a:off x="2263749" y="3708795"/>
              <a:ext cx="647996" cy="26569"/>
              <a:chOff x="2263749" y="3708795"/>
              <a:chExt cx="647996" cy="26569"/>
            </a:xfrm>
          </p:grpSpPr>
          <p:sp>
            <p:nvSpPr>
              <p:cNvPr id="172" name="Google Shape;172;p3"/>
              <p:cNvSpPr/>
              <p:nvPr/>
            </p:nvSpPr>
            <p:spPr>
              <a:xfrm>
                <a:off x="2601454"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3" name="Google Shape;173;p3"/>
              <p:cNvSpPr/>
              <p:nvPr/>
            </p:nvSpPr>
            <p:spPr>
              <a:xfrm>
                <a:off x="2376317"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4" name="Google Shape;174;p3"/>
              <p:cNvSpPr/>
              <p:nvPr/>
            </p:nvSpPr>
            <p:spPr>
              <a:xfrm>
                <a:off x="2826590"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3"/>
              <p:cNvSpPr/>
              <p:nvPr/>
            </p:nvSpPr>
            <p:spPr>
              <a:xfrm>
                <a:off x="2657738"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3"/>
              <p:cNvSpPr/>
              <p:nvPr/>
            </p:nvSpPr>
            <p:spPr>
              <a:xfrm>
                <a:off x="2432601"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7" name="Google Shape;177;p3"/>
              <p:cNvSpPr/>
              <p:nvPr/>
            </p:nvSpPr>
            <p:spPr>
              <a:xfrm>
                <a:off x="2882874"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8" name="Google Shape;178;p3"/>
              <p:cNvSpPr/>
              <p:nvPr/>
            </p:nvSpPr>
            <p:spPr>
              <a:xfrm>
                <a:off x="2263749"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3"/>
              <p:cNvSpPr/>
              <p:nvPr/>
            </p:nvSpPr>
            <p:spPr>
              <a:xfrm>
                <a:off x="2714022" y="3708795"/>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0" name="Google Shape;180;p3"/>
              <p:cNvSpPr/>
              <p:nvPr/>
            </p:nvSpPr>
            <p:spPr>
              <a:xfrm>
                <a:off x="2488885"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1" name="Google Shape;181;p3"/>
              <p:cNvSpPr/>
              <p:nvPr/>
            </p:nvSpPr>
            <p:spPr>
              <a:xfrm>
                <a:off x="2320033" y="3708795"/>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3"/>
              <p:cNvSpPr/>
              <p:nvPr/>
            </p:nvSpPr>
            <p:spPr>
              <a:xfrm>
                <a:off x="2770306" y="3708795"/>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3" name="Google Shape;183;p3"/>
              <p:cNvSpPr/>
              <p:nvPr/>
            </p:nvSpPr>
            <p:spPr>
              <a:xfrm>
                <a:off x="2545169" y="3708795"/>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4" name="Google Shape;184;p3"/>
            <p:cNvGrpSpPr/>
            <p:nvPr/>
          </p:nvGrpSpPr>
          <p:grpSpPr>
            <a:xfrm>
              <a:off x="2488885" y="3953585"/>
              <a:ext cx="197724" cy="26568"/>
              <a:chOff x="2488885" y="3953585"/>
              <a:chExt cx="197724" cy="26568"/>
            </a:xfrm>
          </p:grpSpPr>
          <p:sp>
            <p:nvSpPr>
              <p:cNvPr id="185" name="Google Shape;185;p3"/>
              <p:cNvSpPr/>
              <p:nvPr/>
            </p:nvSpPr>
            <p:spPr>
              <a:xfrm>
                <a:off x="2601454" y="3953585"/>
                <a:ext cx="28871" cy="26568"/>
              </a:xfrm>
              <a:custGeom>
                <a:rect b="b" l="l" r="r" t="t"/>
                <a:pathLst>
                  <a:path extrusionOk="0" h="26568" w="28871">
                    <a:moveTo>
                      <a:pt x="0" y="13284"/>
                    </a:moveTo>
                    <a:cubicBezTo>
                      <a:pt x="0" y="5949"/>
                      <a:pt x="6461" y="0"/>
                      <a:pt x="14436" y="0"/>
                    </a:cubicBezTo>
                    <a:cubicBezTo>
                      <a:pt x="22411" y="0"/>
                      <a:pt x="28872" y="5949"/>
                      <a:pt x="28872" y="13284"/>
                    </a:cubicBezTo>
                    <a:cubicBezTo>
                      <a:pt x="28872" y="20625"/>
                      <a:pt x="22411" y="26569"/>
                      <a:pt x="14436" y="26569"/>
                    </a:cubicBezTo>
                    <a:cubicBezTo>
                      <a:pt x="6461"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3"/>
              <p:cNvSpPr/>
              <p:nvPr/>
            </p:nvSpPr>
            <p:spPr>
              <a:xfrm>
                <a:off x="2657738" y="3953585"/>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25"/>
                      <a:pt x="22411" y="26569"/>
                      <a:pt x="14436" y="26569"/>
                    </a:cubicBezTo>
                    <a:cubicBezTo>
                      <a:pt x="6460"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3"/>
              <p:cNvSpPr/>
              <p:nvPr/>
            </p:nvSpPr>
            <p:spPr>
              <a:xfrm>
                <a:off x="2488885" y="3953585"/>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25"/>
                      <a:pt x="22411" y="26569"/>
                      <a:pt x="14436" y="26569"/>
                    </a:cubicBezTo>
                    <a:cubicBezTo>
                      <a:pt x="6467"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8" name="Google Shape;188;p3"/>
              <p:cNvSpPr/>
              <p:nvPr/>
            </p:nvSpPr>
            <p:spPr>
              <a:xfrm>
                <a:off x="2545169" y="3953585"/>
                <a:ext cx="28871" cy="26568"/>
              </a:xfrm>
              <a:custGeom>
                <a:rect b="b" l="l" r="r" t="t"/>
                <a:pathLst>
                  <a:path extrusionOk="0" h="26568" w="28871">
                    <a:moveTo>
                      <a:pt x="0" y="13284"/>
                    </a:moveTo>
                    <a:cubicBezTo>
                      <a:pt x="0" y="5949"/>
                      <a:pt x="6467" y="0"/>
                      <a:pt x="14436" y="0"/>
                    </a:cubicBezTo>
                    <a:cubicBezTo>
                      <a:pt x="22411" y="0"/>
                      <a:pt x="28872" y="5949"/>
                      <a:pt x="28872" y="13284"/>
                    </a:cubicBezTo>
                    <a:cubicBezTo>
                      <a:pt x="28872" y="20625"/>
                      <a:pt x="22411" y="26569"/>
                      <a:pt x="14436" y="26569"/>
                    </a:cubicBezTo>
                    <a:cubicBezTo>
                      <a:pt x="6467" y="26569"/>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9" name="Google Shape;189;p3"/>
            <p:cNvGrpSpPr/>
            <p:nvPr/>
          </p:nvGrpSpPr>
          <p:grpSpPr>
            <a:xfrm>
              <a:off x="2207465" y="3647428"/>
              <a:ext cx="760564" cy="26569"/>
              <a:chOff x="2207465" y="3647428"/>
              <a:chExt cx="760564" cy="26569"/>
            </a:xfrm>
          </p:grpSpPr>
          <p:sp>
            <p:nvSpPr>
              <p:cNvPr id="190" name="Google Shape;190;p3"/>
              <p:cNvSpPr/>
              <p:nvPr/>
            </p:nvSpPr>
            <p:spPr>
              <a:xfrm>
                <a:off x="2207465" y="3647428"/>
                <a:ext cx="28877" cy="26569"/>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1" name="Google Shape;191;p3"/>
              <p:cNvSpPr/>
              <p:nvPr/>
            </p:nvSpPr>
            <p:spPr>
              <a:xfrm>
                <a:off x="2657738"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3"/>
              <p:cNvSpPr/>
              <p:nvPr/>
            </p:nvSpPr>
            <p:spPr>
              <a:xfrm>
                <a:off x="2432601"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3" name="Google Shape;193;p3"/>
              <p:cNvSpPr/>
              <p:nvPr/>
            </p:nvSpPr>
            <p:spPr>
              <a:xfrm>
                <a:off x="2882874"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4" name="Google Shape;194;p3"/>
              <p:cNvSpPr/>
              <p:nvPr/>
            </p:nvSpPr>
            <p:spPr>
              <a:xfrm>
                <a:off x="2263749"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5" name="Google Shape;195;p3"/>
              <p:cNvSpPr/>
              <p:nvPr/>
            </p:nvSpPr>
            <p:spPr>
              <a:xfrm>
                <a:off x="2714022"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3"/>
              <p:cNvSpPr/>
              <p:nvPr/>
            </p:nvSpPr>
            <p:spPr>
              <a:xfrm>
                <a:off x="2488885"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3"/>
              <p:cNvSpPr/>
              <p:nvPr/>
            </p:nvSpPr>
            <p:spPr>
              <a:xfrm>
                <a:off x="2939158" y="364742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8" name="Google Shape;198;p3"/>
              <p:cNvSpPr/>
              <p:nvPr/>
            </p:nvSpPr>
            <p:spPr>
              <a:xfrm>
                <a:off x="2320033"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9" name="Google Shape;199;p3"/>
              <p:cNvSpPr/>
              <p:nvPr/>
            </p:nvSpPr>
            <p:spPr>
              <a:xfrm>
                <a:off x="2770306"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3"/>
              <p:cNvSpPr/>
              <p:nvPr/>
            </p:nvSpPr>
            <p:spPr>
              <a:xfrm>
                <a:off x="2545169" y="3647428"/>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1" name="Google Shape;201;p3"/>
              <p:cNvSpPr/>
              <p:nvPr/>
            </p:nvSpPr>
            <p:spPr>
              <a:xfrm>
                <a:off x="2376317" y="364742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3"/>
              <p:cNvSpPr/>
              <p:nvPr/>
            </p:nvSpPr>
            <p:spPr>
              <a:xfrm>
                <a:off x="2826590"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3" name="Google Shape;203;p3"/>
              <p:cNvSpPr/>
              <p:nvPr/>
            </p:nvSpPr>
            <p:spPr>
              <a:xfrm>
                <a:off x="2601454" y="364742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4" name="Google Shape;204;p3"/>
            <p:cNvGrpSpPr/>
            <p:nvPr/>
          </p:nvGrpSpPr>
          <p:grpSpPr>
            <a:xfrm>
              <a:off x="2432601" y="3892220"/>
              <a:ext cx="310292" cy="26568"/>
              <a:chOff x="2432601" y="3892220"/>
              <a:chExt cx="310292" cy="26568"/>
            </a:xfrm>
          </p:grpSpPr>
          <p:sp>
            <p:nvSpPr>
              <p:cNvPr id="205" name="Google Shape;205;p3"/>
              <p:cNvSpPr/>
              <p:nvPr/>
            </p:nvSpPr>
            <p:spPr>
              <a:xfrm>
                <a:off x="2657738" y="3892220"/>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19"/>
                      <a:pt x="22411" y="26568"/>
                      <a:pt x="14436" y="26568"/>
                    </a:cubicBezTo>
                    <a:cubicBezTo>
                      <a:pt x="6460"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3"/>
              <p:cNvSpPr/>
              <p:nvPr/>
            </p:nvSpPr>
            <p:spPr>
              <a:xfrm>
                <a:off x="2432601" y="3892220"/>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3"/>
              <p:cNvSpPr/>
              <p:nvPr/>
            </p:nvSpPr>
            <p:spPr>
              <a:xfrm>
                <a:off x="2714022" y="3892220"/>
                <a:ext cx="28871" cy="26568"/>
              </a:xfrm>
              <a:custGeom>
                <a:rect b="b" l="l" r="r" t="t"/>
                <a:pathLst>
                  <a:path extrusionOk="0" h="26568" w="28871">
                    <a:moveTo>
                      <a:pt x="0" y="13284"/>
                    </a:moveTo>
                    <a:cubicBezTo>
                      <a:pt x="0" y="5949"/>
                      <a:pt x="6460" y="0"/>
                      <a:pt x="14436" y="0"/>
                    </a:cubicBezTo>
                    <a:cubicBezTo>
                      <a:pt x="22411" y="0"/>
                      <a:pt x="28872" y="5949"/>
                      <a:pt x="28872" y="13284"/>
                    </a:cubicBezTo>
                    <a:cubicBezTo>
                      <a:pt x="28872" y="20619"/>
                      <a:pt x="22411" y="26568"/>
                      <a:pt x="14436" y="26568"/>
                    </a:cubicBezTo>
                    <a:cubicBezTo>
                      <a:pt x="6460"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8" name="Google Shape;208;p3"/>
              <p:cNvSpPr/>
              <p:nvPr/>
            </p:nvSpPr>
            <p:spPr>
              <a:xfrm>
                <a:off x="2488885" y="3892220"/>
                <a:ext cx="28877" cy="26568"/>
              </a:xfrm>
              <a:custGeom>
                <a:rect b="b" l="l" r="r" t="t"/>
                <a:pathLst>
                  <a:path extrusionOk="0" h="26568" w="28877">
                    <a:moveTo>
                      <a:pt x="0" y="13284"/>
                    </a:moveTo>
                    <a:cubicBezTo>
                      <a:pt x="0" y="5949"/>
                      <a:pt x="6467" y="0"/>
                      <a:pt x="14436" y="0"/>
                    </a:cubicBezTo>
                    <a:cubicBezTo>
                      <a:pt x="22411" y="0"/>
                      <a:pt x="28878" y="5949"/>
                      <a:pt x="28878" y="13284"/>
                    </a:cubicBezTo>
                    <a:cubicBezTo>
                      <a:pt x="28878"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9" name="Google Shape;209;p3"/>
              <p:cNvSpPr/>
              <p:nvPr/>
            </p:nvSpPr>
            <p:spPr>
              <a:xfrm>
                <a:off x="2545169" y="3892220"/>
                <a:ext cx="28871" cy="26568"/>
              </a:xfrm>
              <a:custGeom>
                <a:rect b="b" l="l" r="r" t="t"/>
                <a:pathLst>
                  <a:path extrusionOk="0" h="26568" w="28871">
                    <a:moveTo>
                      <a:pt x="0" y="13284"/>
                    </a:moveTo>
                    <a:cubicBezTo>
                      <a:pt x="0" y="5949"/>
                      <a:pt x="6467" y="0"/>
                      <a:pt x="14436" y="0"/>
                    </a:cubicBezTo>
                    <a:cubicBezTo>
                      <a:pt x="22411" y="0"/>
                      <a:pt x="28872" y="5949"/>
                      <a:pt x="28872" y="13284"/>
                    </a:cubicBezTo>
                    <a:cubicBezTo>
                      <a:pt x="28872" y="20619"/>
                      <a:pt x="22411" y="26568"/>
                      <a:pt x="14436"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3"/>
              <p:cNvSpPr/>
              <p:nvPr/>
            </p:nvSpPr>
            <p:spPr>
              <a:xfrm>
                <a:off x="2601454" y="3892220"/>
                <a:ext cx="28871" cy="26568"/>
              </a:xfrm>
              <a:custGeom>
                <a:rect b="b" l="l" r="r" t="t"/>
                <a:pathLst>
                  <a:path extrusionOk="0" h="26568" w="28871">
                    <a:moveTo>
                      <a:pt x="0" y="13284"/>
                    </a:moveTo>
                    <a:cubicBezTo>
                      <a:pt x="0" y="5949"/>
                      <a:pt x="6461" y="0"/>
                      <a:pt x="14436" y="0"/>
                    </a:cubicBezTo>
                    <a:cubicBezTo>
                      <a:pt x="22411" y="0"/>
                      <a:pt x="28872" y="5949"/>
                      <a:pt x="28872" y="13284"/>
                    </a:cubicBezTo>
                    <a:cubicBezTo>
                      <a:pt x="28872" y="20619"/>
                      <a:pt x="22411" y="26568"/>
                      <a:pt x="14436" y="26568"/>
                    </a:cubicBezTo>
                    <a:cubicBezTo>
                      <a:pt x="6461"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1" name="Google Shape;211;p3"/>
            <p:cNvGrpSpPr/>
            <p:nvPr/>
          </p:nvGrpSpPr>
          <p:grpSpPr>
            <a:xfrm>
              <a:off x="2320033" y="3768578"/>
              <a:ext cx="535428" cy="26569"/>
              <a:chOff x="2320033" y="3768578"/>
              <a:chExt cx="535428" cy="26569"/>
            </a:xfrm>
          </p:grpSpPr>
          <p:sp>
            <p:nvSpPr>
              <p:cNvPr id="212" name="Google Shape;212;p3"/>
              <p:cNvSpPr/>
              <p:nvPr/>
            </p:nvSpPr>
            <p:spPr>
              <a:xfrm>
                <a:off x="2657738" y="376857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3" name="Google Shape;213;p3"/>
              <p:cNvSpPr/>
              <p:nvPr/>
            </p:nvSpPr>
            <p:spPr>
              <a:xfrm>
                <a:off x="2432601"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4" name="Google Shape;214;p3"/>
              <p:cNvSpPr/>
              <p:nvPr/>
            </p:nvSpPr>
            <p:spPr>
              <a:xfrm>
                <a:off x="2714022" y="3768578"/>
                <a:ext cx="28871" cy="26569"/>
              </a:xfrm>
              <a:custGeom>
                <a:rect b="b" l="l" r="r" t="t"/>
                <a:pathLst>
                  <a:path extrusionOk="0" h="26569" w="28871">
                    <a:moveTo>
                      <a:pt x="0" y="13285"/>
                    </a:moveTo>
                    <a:cubicBezTo>
                      <a:pt x="0" y="5948"/>
                      <a:pt x="6460" y="0"/>
                      <a:pt x="14436" y="0"/>
                    </a:cubicBezTo>
                    <a:cubicBezTo>
                      <a:pt x="22411" y="0"/>
                      <a:pt x="28872" y="5948"/>
                      <a:pt x="28872" y="13285"/>
                    </a:cubicBezTo>
                    <a:cubicBezTo>
                      <a:pt x="28872" y="20622"/>
                      <a:pt x="22411" y="26570"/>
                      <a:pt x="14436" y="26570"/>
                    </a:cubicBezTo>
                    <a:cubicBezTo>
                      <a:pt x="6460"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5" name="Google Shape;215;p3"/>
              <p:cNvSpPr/>
              <p:nvPr/>
            </p:nvSpPr>
            <p:spPr>
              <a:xfrm>
                <a:off x="2488885"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6" name="Google Shape;216;p3"/>
              <p:cNvSpPr/>
              <p:nvPr/>
            </p:nvSpPr>
            <p:spPr>
              <a:xfrm>
                <a:off x="2320033"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3"/>
              <p:cNvSpPr/>
              <p:nvPr/>
            </p:nvSpPr>
            <p:spPr>
              <a:xfrm>
                <a:off x="2770306"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3"/>
              <p:cNvSpPr/>
              <p:nvPr/>
            </p:nvSpPr>
            <p:spPr>
              <a:xfrm>
                <a:off x="2545169" y="3768578"/>
                <a:ext cx="28871" cy="26569"/>
              </a:xfrm>
              <a:custGeom>
                <a:rect b="b" l="l" r="r" t="t"/>
                <a:pathLst>
                  <a:path extrusionOk="0" h="26569" w="28871">
                    <a:moveTo>
                      <a:pt x="0" y="13285"/>
                    </a:moveTo>
                    <a:cubicBezTo>
                      <a:pt x="0" y="5948"/>
                      <a:pt x="6467" y="0"/>
                      <a:pt x="14436" y="0"/>
                    </a:cubicBezTo>
                    <a:cubicBezTo>
                      <a:pt x="22411" y="0"/>
                      <a:pt x="28872" y="5948"/>
                      <a:pt x="28872" y="13285"/>
                    </a:cubicBezTo>
                    <a:cubicBezTo>
                      <a:pt x="28872"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9" name="Google Shape;219;p3"/>
              <p:cNvSpPr/>
              <p:nvPr/>
            </p:nvSpPr>
            <p:spPr>
              <a:xfrm>
                <a:off x="2376317" y="3768578"/>
                <a:ext cx="28877" cy="26569"/>
              </a:xfrm>
              <a:custGeom>
                <a:rect b="b" l="l" r="r" t="t"/>
                <a:pathLst>
                  <a:path extrusionOk="0" h="26569" w="28877">
                    <a:moveTo>
                      <a:pt x="0" y="13285"/>
                    </a:moveTo>
                    <a:cubicBezTo>
                      <a:pt x="0" y="5948"/>
                      <a:pt x="6467" y="0"/>
                      <a:pt x="14436" y="0"/>
                    </a:cubicBezTo>
                    <a:cubicBezTo>
                      <a:pt x="22411" y="0"/>
                      <a:pt x="28878" y="5948"/>
                      <a:pt x="28878" y="13285"/>
                    </a:cubicBezTo>
                    <a:cubicBezTo>
                      <a:pt x="28878" y="20622"/>
                      <a:pt x="22411" y="26570"/>
                      <a:pt x="14436" y="26570"/>
                    </a:cubicBezTo>
                    <a:cubicBezTo>
                      <a:pt x="6467"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0" name="Google Shape;220;p3"/>
              <p:cNvSpPr/>
              <p:nvPr/>
            </p:nvSpPr>
            <p:spPr>
              <a:xfrm>
                <a:off x="2826590"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1" name="Google Shape;221;p3"/>
              <p:cNvSpPr/>
              <p:nvPr/>
            </p:nvSpPr>
            <p:spPr>
              <a:xfrm>
                <a:off x="2601454" y="3768578"/>
                <a:ext cx="28871" cy="26569"/>
              </a:xfrm>
              <a:custGeom>
                <a:rect b="b" l="l" r="r" t="t"/>
                <a:pathLst>
                  <a:path extrusionOk="0" h="26569" w="28871">
                    <a:moveTo>
                      <a:pt x="0" y="13285"/>
                    </a:moveTo>
                    <a:cubicBezTo>
                      <a:pt x="0" y="5948"/>
                      <a:pt x="6461" y="0"/>
                      <a:pt x="14436" y="0"/>
                    </a:cubicBezTo>
                    <a:cubicBezTo>
                      <a:pt x="22411" y="0"/>
                      <a:pt x="28872" y="5948"/>
                      <a:pt x="28872" y="13285"/>
                    </a:cubicBezTo>
                    <a:cubicBezTo>
                      <a:pt x="28872" y="20622"/>
                      <a:pt x="22411" y="26570"/>
                      <a:pt x="14436" y="26570"/>
                    </a:cubicBezTo>
                    <a:cubicBezTo>
                      <a:pt x="6461" y="26570"/>
                      <a:pt x="0" y="20622"/>
                      <a:pt x="0" y="13285"/>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22" name="Google Shape;222;p3"/>
            <p:cNvGrpSpPr/>
            <p:nvPr/>
          </p:nvGrpSpPr>
          <p:grpSpPr>
            <a:xfrm>
              <a:off x="2545169" y="4013367"/>
              <a:ext cx="85156" cy="26574"/>
              <a:chOff x="2545169" y="4013367"/>
              <a:chExt cx="85156" cy="26574"/>
            </a:xfrm>
          </p:grpSpPr>
          <p:sp>
            <p:nvSpPr>
              <p:cNvPr id="223" name="Google Shape;223;p3"/>
              <p:cNvSpPr/>
              <p:nvPr/>
            </p:nvSpPr>
            <p:spPr>
              <a:xfrm>
                <a:off x="2545169" y="4013367"/>
                <a:ext cx="28871" cy="26574"/>
              </a:xfrm>
              <a:custGeom>
                <a:rect b="b" l="l" r="r" t="t"/>
                <a:pathLst>
                  <a:path extrusionOk="0" h="26574" w="28871">
                    <a:moveTo>
                      <a:pt x="0" y="13284"/>
                    </a:moveTo>
                    <a:cubicBezTo>
                      <a:pt x="0" y="5949"/>
                      <a:pt x="6467" y="0"/>
                      <a:pt x="14436" y="0"/>
                    </a:cubicBezTo>
                    <a:cubicBezTo>
                      <a:pt x="22411" y="0"/>
                      <a:pt x="28872" y="5949"/>
                      <a:pt x="28872" y="13284"/>
                    </a:cubicBezTo>
                    <a:cubicBezTo>
                      <a:pt x="28872" y="20625"/>
                      <a:pt x="22411" y="26575"/>
                      <a:pt x="14436" y="26575"/>
                    </a:cubicBezTo>
                    <a:cubicBezTo>
                      <a:pt x="6467" y="26575"/>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4" name="Google Shape;224;p3"/>
              <p:cNvSpPr/>
              <p:nvPr/>
            </p:nvSpPr>
            <p:spPr>
              <a:xfrm>
                <a:off x="2601454" y="4013367"/>
                <a:ext cx="28871" cy="26574"/>
              </a:xfrm>
              <a:custGeom>
                <a:rect b="b" l="l" r="r" t="t"/>
                <a:pathLst>
                  <a:path extrusionOk="0" h="26574" w="28871">
                    <a:moveTo>
                      <a:pt x="0" y="13284"/>
                    </a:moveTo>
                    <a:cubicBezTo>
                      <a:pt x="0" y="5949"/>
                      <a:pt x="6461" y="0"/>
                      <a:pt x="14436" y="0"/>
                    </a:cubicBezTo>
                    <a:cubicBezTo>
                      <a:pt x="22411" y="0"/>
                      <a:pt x="28872" y="5949"/>
                      <a:pt x="28872" y="13284"/>
                    </a:cubicBezTo>
                    <a:cubicBezTo>
                      <a:pt x="28872" y="20625"/>
                      <a:pt x="22411" y="26575"/>
                      <a:pt x="14436" y="26575"/>
                    </a:cubicBezTo>
                    <a:cubicBezTo>
                      <a:pt x="6461" y="26575"/>
                      <a:pt x="0" y="20625"/>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5" name="Google Shape;225;p3"/>
            <p:cNvSpPr/>
            <p:nvPr/>
          </p:nvSpPr>
          <p:spPr>
            <a:xfrm>
              <a:off x="2573308" y="4062452"/>
              <a:ext cx="28877" cy="26568"/>
            </a:xfrm>
            <a:custGeom>
              <a:rect b="b" l="l" r="r" t="t"/>
              <a:pathLst>
                <a:path extrusionOk="0" h="26568" w="28877">
                  <a:moveTo>
                    <a:pt x="0" y="13284"/>
                  </a:moveTo>
                  <a:cubicBezTo>
                    <a:pt x="0" y="5943"/>
                    <a:pt x="6467" y="0"/>
                    <a:pt x="14442" y="0"/>
                  </a:cubicBezTo>
                  <a:cubicBezTo>
                    <a:pt x="22411" y="0"/>
                    <a:pt x="28878" y="5943"/>
                    <a:pt x="28878" y="13284"/>
                  </a:cubicBezTo>
                  <a:cubicBezTo>
                    <a:pt x="28878" y="20619"/>
                    <a:pt x="22411" y="26568"/>
                    <a:pt x="14442" y="26568"/>
                  </a:cubicBezTo>
                  <a:cubicBezTo>
                    <a:pt x="6467" y="26568"/>
                    <a:pt x="0" y="20619"/>
                    <a:pt x="0" y="13284"/>
                  </a:cubicBezTo>
                  <a:close/>
                </a:path>
              </a:pathLst>
            </a:custGeom>
            <a:solidFill>
              <a:schemeClr val="accent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26" name="Google Shape;226;p3"/>
          <p:cNvGrpSpPr/>
          <p:nvPr/>
        </p:nvGrpSpPr>
        <p:grpSpPr>
          <a:xfrm>
            <a:off x="87601" y="114123"/>
            <a:ext cx="449897" cy="460779"/>
            <a:chOff x="1578344" y="4296229"/>
            <a:chExt cx="449897" cy="460779"/>
          </a:xfrm>
        </p:grpSpPr>
        <p:sp>
          <p:nvSpPr>
            <p:cNvPr id="227" name="Google Shape;227;p3"/>
            <p:cNvSpPr/>
            <p:nvPr/>
          </p:nvSpPr>
          <p:spPr>
            <a:xfrm>
              <a:off x="1578344" y="4301673"/>
              <a:ext cx="449897" cy="449891"/>
            </a:xfrm>
            <a:custGeom>
              <a:rect b="b" l="l" r="r" t="t"/>
              <a:pathLst>
                <a:path extrusionOk="0" h="449891" w="449897">
                  <a:moveTo>
                    <a:pt x="0" y="449891"/>
                  </a:moveTo>
                  <a:lnTo>
                    <a:pt x="449897"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8" name="Google Shape;228;p3"/>
            <p:cNvSpPr/>
            <p:nvPr/>
          </p:nvSpPr>
          <p:spPr>
            <a:xfrm>
              <a:off x="1647346" y="4370108"/>
              <a:ext cx="380895" cy="382607"/>
            </a:xfrm>
            <a:custGeom>
              <a:rect b="b" l="l" r="r" t="t"/>
              <a:pathLst>
                <a:path extrusionOk="0" h="382607" w="380895">
                  <a:moveTo>
                    <a:pt x="0" y="382608"/>
                  </a:moveTo>
                  <a:lnTo>
                    <a:pt x="380895"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9" name="Google Shape;229;p3"/>
            <p:cNvSpPr/>
            <p:nvPr/>
          </p:nvSpPr>
          <p:spPr>
            <a:xfrm>
              <a:off x="1578344" y="4300522"/>
              <a:ext cx="380895" cy="382607"/>
            </a:xfrm>
            <a:custGeom>
              <a:rect b="b" l="l" r="r" t="t"/>
              <a:pathLst>
                <a:path extrusionOk="0" h="382607" w="380895">
                  <a:moveTo>
                    <a:pt x="380896" y="0"/>
                  </a:moveTo>
                  <a:lnTo>
                    <a:pt x="0" y="382608"/>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3"/>
            <p:cNvSpPr/>
            <p:nvPr/>
          </p:nvSpPr>
          <p:spPr>
            <a:xfrm>
              <a:off x="1716348" y="4437737"/>
              <a:ext cx="311893" cy="316931"/>
            </a:xfrm>
            <a:custGeom>
              <a:rect b="b" l="l" r="r" t="t"/>
              <a:pathLst>
                <a:path extrusionOk="0" h="316931" w="311893">
                  <a:moveTo>
                    <a:pt x="0" y="316931"/>
                  </a:moveTo>
                  <a:lnTo>
                    <a:pt x="311894"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3"/>
            <p:cNvSpPr/>
            <p:nvPr/>
          </p:nvSpPr>
          <p:spPr>
            <a:xfrm>
              <a:off x="1578344" y="4298563"/>
              <a:ext cx="311899" cy="316931"/>
            </a:xfrm>
            <a:custGeom>
              <a:rect b="b" l="l" r="r" t="t"/>
              <a:pathLst>
                <a:path extrusionOk="0" h="316931" w="311899">
                  <a:moveTo>
                    <a:pt x="311900" y="0"/>
                  </a:moveTo>
                  <a:lnTo>
                    <a:pt x="0" y="316931"/>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2" name="Google Shape;232;p3"/>
            <p:cNvSpPr/>
            <p:nvPr/>
          </p:nvSpPr>
          <p:spPr>
            <a:xfrm>
              <a:off x="1785349" y="4504983"/>
              <a:ext cx="242891" cy="252025"/>
            </a:xfrm>
            <a:custGeom>
              <a:rect b="b" l="l" r="r" t="t"/>
              <a:pathLst>
                <a:path extrusionOk="0" h="252025" w="242891">
                  <a:moveTo>
                    <a:pt x="0" y="252025"/>
                  </a:moveTo>
                  <a:lnTo>
                    <a:pt x="242892"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3" name="Google Shape;233;p3"/>
            <p:cNvSpPr/>
            <p:nvPr/>
          </p:nvSpPr>
          <p:spPr>
            <a:xfrm>
              <a:off x="1578344" y="4296229"/>
              <a:ext cx="242898" cy="252019"/>
            </a:xfrm>
            <a:custGeom>
              <a:rect b="b" l="l" r="r" t="t"/>
              <a:pathLst>
                <a:path extrusionOk="0" h="252019" w="242898">
                  <a:moveTo>
                    <a:pt x="242898" y="0"/>
                  </a:moveTo>
                  <a:lnTo>
                    <a:pt x="0" y="252019"/>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4" name="Google Shape;234;p3"/>
            <p:cNvSpPr/>
            <p:nvPr/>
          </p:nvSpPr>
          <p:spPr>
            <a:xfrm>
              <a:off x="1854351" y="4576350"/>
              <a:ext cx="173890" cy="178878"/>
            </a:xfrm>
            <a:custGeom>
              <a:rect b="b" l="l" r="r" t="t"/>
              <a:pathLst>
                <a:path extrusionOk="0" h="178878" w="173890">
                  <a:moveTo>
                    <a:pt x="0" y="178879"/>
                  </a:moveTo>
                  <a:lnTo>
                    <a:pt x="173890"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3"/>
            <p:cNvSpPr/>
            <p:nvPr/>
          </p:nvSpPr>
          <p:spPr>
            <a:xfrm>
              <a:off x="1578344" y="4298003"/>
              <a:ext cx="173896" cy="178884"/>
            </a:xfrm>
            <a:custGeom>
              <a:rect b="b" l="l" r="r" t="t"/>
              <a:pathLst>
                <a:path extrusionOk="0" h="178884" w="173896">
                  <a:moveTo>
                    <a:pt x="173896" y="0"/>
                  </a:moveTo>
                  <a:lnTo>
                    <a:pt x="0" y="178885"/>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6" name="Google Shape;236;p3"/>
            <p:cNvSpPr/>
            <p:nvPr/>
          </p:nvSpPr>
          <p:spPr>
            <a:xfrm>
              <a:off x="1923347" y="4647384"/>
              <a:ext cx="104894" cy="106397"/>
            </a:xfrm>
            <a:custGeom>
              <a:rect b="b" l="l" r="r" t="t"/>
              <a:pathLst>
                <a:path extrusionOk="0" h="106397" w="104894">
                  <a:moveTo>
                    <a:pt x="0" y="106397"/>
                  </a:moveTo>
                  <a:lnTo>
                    <a:pt x="104894"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7" name="Google Shape;237;p3"/>
            <p:cNvSpPr/>
            <p:nvPr/>
          </p:nvSpPr>
          <p:spPr>
            <a:xfrm>
              <a:off x="1578344" y="4299450"/>
              <a:ext cx="104894" cy="106403"/>
            </a:xfrm>
            <a:custGeom>
              <a:rect b="b" l="l" r="r" t="t"/>
              <a:pathLst>
                <a:path extrusionOk="0" h="106403" w="104894">
                  <a:moveTo>
                    <a:pt x="104895" y="0"/>
                  </a:moveTo>
                  <a:lnTo>
                    <a:pt x="0" y="106403"/>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3"/>
            <p:cNvSpPr/>
            <p:nvPr/>
          </p:nvSpPr>
          <p:spPr>
            <a:xfrm>
              <a:off x="1992349" y="4719188"/>
              <a:ext cx="35892" cy="32376"/>
            </a:xfrm>
            <a:custGeom>
              <a:rect b="b" l="l" r="r" t="t"/>
              <a:pathLst>
                <a:path extrusionOk="0" h="32376" w="35892">
                  <a:moveTo>
                    <a:pt x="0" y="32376"/>
                  </a:moveTo>
                  <a:lnTo>
                    <a:pt x="35893" y="0"/>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9" name="Google Shape;239;p3"/>
            <p:cNvSpPr/>
            <p:nvPr/>
          </p:nvSpPr>
          <p:spPr>
            <a:xfrm>
              <a:off x="1578344" y="4301673"/>
              <a:ext cx="35898" cy="32376"/>
            </a:xfrm>
            <a:custGeom>
              <a:rect b="b" l="l" r="r" t="t"/>
              <a:pathLst>
                <a:path extrusionOk="0" h="32376" w="35898">
                  <a:moveTo>
                    <a:pt x="35899" y="0"/>
                  </a:moveTo>
                  <a:lnTo>
                    <a:pt x="0" y="32376"/>
                  </a:lnTo>
                </a:path>
              </a:pathLst>
            </a:custGeom>
            <a:noFill/>
            <a:ln cap="rnd"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40" name="Google Shape;240;p3"/>
          <p:cNvGrpSpPr/>
          <p:nvPr/>
        </p:nvGrpSpPr>
        <p:grpSpPr>
          <a:xfrm>
            <a:off x="6870513" y="156773"/>
            <a:ext cx="570014" cy="185785"/>
            <a:chOff x="-1857275" y="1769276"/>
            <a:chExt cx="727244" cy="237031"/>
          </a:xfrm>
        </p:grpSpPr>
        <p:grpSp>
          <p:nvGrpSpPr>
            <p:cNvPr id="241" name="Google Shape;241;p3"/>
            <p:cNvGrpSpPr/>
            <p:nvPr/>
          </p:nvGrpSpPr>
          <p:grpSpPr>
            <a:xfrm>
              <a:off x="-1857275" y="1769276"/>
              <a:ext cx="727244" cy="72002"/>
              <a:chOff x="-1883791" y="1769276"/>
              <a:chExt cx="727244" cy="72002"/>
            </a:xfrm>
          </p:grpSpPr>
          <p:sp>
            <p:nvSpPr>
              <p:cNvPr id="242" name="Google Shape;242;p3"/>
              <p:cNvSpPr/>
              <p:nvPr/>
            </p:nvSpPr>
            <p:spPr>
              <a:xfrm>
                <a:off x="-1883791"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3" name="Google Shape;243;p3"/>
              <p:cNvSpPr/>
              <p:nvPr/>
            </p:nvSpPr>
            <p:spPr>
              <a:xfrm>
                <a:off x="-1719974"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4" name="Google Shape;244;p3"/>
              <p:cNvSpPr/>
              <p:nvPr/>
            </p:nvSpPr>
            <p:spPr>
              <a:xfrm>
                <a:off x="-1556157"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5" name="Google Shape;245;p3"/>
              <p:cNvSpPr/>
              <p:nvPr/>
            </p:nvSpPr>
            <p:spPr>
              <a:xfrm>
                <a:off x="-1392340"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6" name="Google Shape;246;p3"/>
              <p:cNvSpPr/>
              <p:nvPr/>
            </p:nvSpPr>
            <p:spPr>
              <a:xfrm>
                <a:off x="-1228523"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47" name="Google Shape;247;p3"/>
            <p:cNvGrpSpPr/>
            <p:nvPr/>
          </p:nvGrpSpPr>
          <p:grpSpPr>
            <a:xfrm>
              <a:off x="-1857275" y="1934305"/>
              <a:ext cx="727244" cy="72002"/>
              <a:chOff x="-1883791" y="1769276"/>
              <a:chExt cx="727244" cy="72002"/>
            </a:xfrm>
          </p:grpSpPr>
          <p:sp>
            <p:nvSpPr>
              <p:cNvPr id="248" name="Google Shape;248;p3"/>
              <p:cNvSpPr/>
              <p:nvPr/>
            </p:nvSpPr>
            <p:spPr>
              <a:xfrm>
                <a:off x="-1883791"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9" name="Google Shape;249;p3"/>
              <p:cNvSpPr/>
              <p:nvPr/>
            </p:nvSpPr>
            <p:spPr>
              <a:xfrm>
                <a:off x="-1719974"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0" name="Google Shape;250;p3"/>
              <p:cNvSpPr/>
              <p:nvPr/>
            </p:nvSpPr>
            <p:spPr>
              <a:xfrm>
                <a:off x="-1556157"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1" name="Google Shape;251;p3"/>
              <p:cNvSpPr/>
              <p:nvPr/>
            </p:nvSpPr>
            <p:spPr>
              <a:xfrm>
                <a:off x="-1392340"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3"/>
              <p:cNvSpPr/>
              <p:nvPr/>
            </p:nvSpPr>
            <p:spPr>
              <a:xfrm>
                <a:off x="-1228523" y="1769276"/>
                <a:ext cx="71976" cy="72002"/>
              </a:xfrm>
              <a:custGeom>
                <a:rect b="b" l="l" r="r" t="t"/>
                <a:pathLst>
                  <a:path extrusionOk="0" h="26569" w="28877">
                    <a:moveTo>
                      <a:pt x="0" y="13285"/>
                    </a:moveTo>
                    <a:cubicBezTo>
                      <a:pt x="0" y="5948"/>
                      <a:pt x="6467" y="0"/>
                      <a:pt x="14442" y="0"/>
                    </a:cubicBezTo>
                    <a:cubicBezTo>
                      <a:pt x="22411" y="0"/>
                      <a:pt x="28878" y="5948"/>
                      <a:pt x="28878" y="13285"/>
                    </a:cubicBezTo>
                    <a:cubicBezTo>
                      <a:pt x="28878" y="20622"/>
                      <a:pt x="22411" y="26570"/>
                      <a:pt x="14442" y="26570"/>
                    </a:cubicBezTo>
                    <a:cubicBezTo>
                      <a:pt x="6467" y="26570"/>
                      <a:pt x="0" y="20622"/>
                      <a:pt x="0" y="13285"/>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53" name="Google Shape;253;p3"/>
          <p:cNvGrpSpPr/>
          <p:nvPr/>
        </p:nvGrpSpPr>
        <p:grpSpPr>
          <a:xfrm>
            <a:off x="6212619" y="755309"/>
            <a:ext cx="1036473" cy="683274"/>
            <a:chOff x="5346914" y="2121970"/>
            <a:chExt cx="1774783" cy="1465310"/>
          </a:xfrm>
        </p:grpSpPr>
        <p:sp>
          <p:nvSpPr>
            <p:cNvPr id="254" name="Google Shape;254;p3"/>
            <p:cNvSpPr/>
            <p:nvPr/>
          </p:nvSpPr>
          <p:spPr>
            <a:xfrm>
              <a:off x="6276468" y="2755534"/>
              <a:ext cx="294288" cy="408932"/>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5" name="Google Shape;255;p3"/>
            <p:cNvSpPr/>
            <p:nvPr/>
          </p:nvSpPr>
          <p:spPr>
            <a:xfrm>
              <a:off x="6649494" y="2997993"/>
              <a:ext cx="472203" cy="589287"/>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6" name="Google Shape;256;p3"/>
            <p:cNvSpPr/>
            <p:nvPr/>
          </p:nvSpPr>
          <p:spPr>
            <a:xfrm>
              <a:off x="5841467" y="3062589"/>
              <a:ext cx="327297" cy="446546"/>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7" name="Google Shape;257;p3"/>
            <p:cNvSpPr/>
            <p:nvPr/>
          </p:nvSpPr>
          <p:spPr>
            <a:xfrm rot="464365">
              <a:off x="6376293" y="2142520"/>
              <a:ext cx="336517" cy="468123"/>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8" name="Google Shape;258;p3"/>
            <p:cNvSpPr/>
            <p:nvPr/>
          </p:nvSpPr>
          <p:spPr>
            <a:xfrm rot="451132">
              <a:off x="5374768" y="2773157"/>
              <a:ext cx="363432" cy="446581"/>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59" name="Google Shape;259;p3"/>
            <p:cNvSpPr/>
            <p:nvPr/>
          </p:nvSpPr>
          <p:spPr>
            <a:xfrm rot="334173">
              <a:off x="5868239" y="2417008"/>
              <a:ext cx="293997" cy="408920"/>
            </a:xfrm>
            <a:custGeom>
              <a:rect b="b" l="l" r="r" t="t"/>
              <a:pathLst>
                <a:path extrusionOk="0" h="385785" w="223793">
                  <a:moveTo>
                    <a:pt x="182443" y="0"/>
                  </a:moveTo>
                  <a:lnTo>
                    <a:pt x="41350" y="0"/>
                  </a:lnTo>
                  <a:cubicBezTo>
                    <a:pt x="18503" y="0"/>
                    <a:pt x="0" y="18503"/>
                    <a:pt x="0" y="41350"/>
                  </a:cubicBezTo>
                  <a:lnTo>
                    <a:pt x="0" y="344436"/>
                  </a:lnTo>
                  <a:cubicBezTo>
                    <a:pt x="0" y="367283"/>
                    <a:pt x="18503" y="385786"/>
                    <a:pt x="41350" y="385786"/>
                  </a:cubicBezTo>
                  <a:lnTo>
                    <a:pt x="182443" y="385786"/>
                  </a:lnTo>
                  <a:cubicBezTo>
                    <a:pt x="205291" y="385786"/>
                    <a:pt x="223793" y="367283"/>
                    <a:pt x="223793" y="344436"/>
                  </a:cubicBezTo>
                  <a:lnTo>
                    <a:pt x="223793" y="41350"/>
                  </a:lnTo>
                  <a:cubicBezTo>
                    <a:pt x="223793" y="18503"/>
                    <a:pt x="205291" y="0"/>
                    <a:pt x="182443" y="0"/>
                  </a:cubicBezTo>
                  <a:close/>
                  <a:moveTo>
                    <a:pt x="187275" y="320464"/>
                  </a:moveTo>
                  <a:cubicBezTo>
                    <a:pt x="187275" y="333836"/>
                    <a:pt x="176450" y="344660"/>
                    <a:pt x="163079" y="344660"/>
                  </a:cubicBezTo>
                  <a:lnTo>
                    <a:pt x="60677" y="344660"/>
                  </a:lnTo>
                  <a:cubicBezTo>
                    <a:pt x="47306" y="344660"/>
                    <a:pt x="36481" y="333836"/>
                    <a:pt x="36481" y="320464"/>
                  </a:cubicBezTo>
                  <a:lnTo>
                    <a:pt x="36481" y="65284"/>
                  </a:lnTo>
                  <a:cubicBezTo>
                    <a:pt x="36481" y="51912"/>
                    <a:pt x="47306" y="41088"/>
                    <a:pt x="60677" y="41088"/>
                  </a:cubicBezTo>
                  <a:lnTo>
                    <a:pt x="163079" y="41088"/>
                  </a:lnTo>
                  <a:cubicBezTo>
                    <a:pt x="176450" y="41088"/>
                    <a:pt x="187275" y="51912"/>
                    <a:pt x="187275" y="65284"/>
                  </a:cubicBezTo>
                  <a:lnTo>
                    <a:pt x="187275" y="320464"/>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
        <p:nvSpPr>
          <p:cNvPr id="260" name="Google Shape;260;p3"/>
          <p:cNvSpPr txBox="1"/>
          <p:nvPr>
            <p:ph type="title"/>
          </p:nvPr>
        </p:nvSpPr>
        <p:spPr>
          <a:xfrm>
            <a:off x="363375" y="1599300"/>
            <a:ext cx="6836100" cy="623700"/>
          </a:xfrm>
          <a:prstGeom prst="rect">
            <a:avLst/>
          </a:prstGeom>
          <a:noFill/>
          <a:ln>
            <a:noFill/>
          </a:ln>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lgn="l">
              <a:lnSpc>
                <a:spcPct val="100000"/>
              </a:lnSpc>
              <a:spcBef>
                <a:spcPts val="0"/>
              </a:spcBef>
              <a:spcAft>
                <a:spcPts val="0"/>
              </a:spcAft>
              <a:buSzPts val="2800"/>
              <a:buNone/>
              <a:defRPr/>
            </a:lvl2pPr>
            <a:lvl3pPr lvl="2" rtl="0" algn="l">
              <a:lnSpc>
                <a:spcPct val="100000"/>
              </a:lnSpc>
              <a:spcBef>
                <a:spcPts val="0"/>
              </a:spcBef>
              <a:spcAft>
                <a:spcPts val="0"/>
              </a:spcAft>
              <a:buSzPts val="2800"/>
              <a:buNone/>
              <a:defRPr/>
            </a:lvl3pPr>
            <a:lvl4pPr lvl="3" rtl="0" algn="l">
              <a:lnSpc>
                <a:spcPct val="100000"/>
              </a:lnSpc>
              <a:spcBef>
                <a:spcPts val="0"/>
              </a:spcBef>
              <a:spcAft>
                <a:spcPts val="0"/>
              </a:spcAft>
              <a:buSzPts val="2800"/>
              <a:buNone/>
              <a:defRPr/>
            </a:lvl4pPr>
            <a:lvl5pPr lvl="4" rtl="0" algn="l">
              <a:lnSpc>
                <a:spcPct val="100000"/>
              </a:lnSpc>
              <a:spcBef>
                <a:spcPts val="0"/>
              </a:spcBef>
              <a:spcAft>
                <a:spcPts val="0"/>
              </a:spcAft>
              <a:buSzPts val="2800"/>
              <a:buNone/>
              <a:defRPr/>
            </a:lvl5pPr>
            <a:lvl6pPr lvl="5" rtl="0" algn="l">
              <a:lnSpc>
                <a:spcPct val="100000"/>
              </a:lnSpc>
              <a:spcBef>
                <a:spcPts val="0"/>
              </a:spcBef>
              <a:spcAft>
                <a:spcPts val="0"/>
              </a:spcAft>
              <a:buSzPts val="2800"/>
              <a:buNone/>
              <a:defRPr/>
            </a:lvl6pPr>
            <a:lvl7pPr lvl="6" rtl="0" algn="l">
              <a:lnSpc>
                <a:spcPct val="100000"/>
              </a:lnSpc>
              <a:spcBef>
                <a:spcPts val="0"/>
              </a:spcBef>
              <a:spcAft>
                <a:spcPts val="0"/>
              </a:spcAft>
              <a:buSzPts val="2800"/>
              <a:buNone/>
              <a:defRPr/>
            </a:lvl7pPr>
            <a:lvl8pPr lvl="7" rtl="0" algn="l">
              <a:lnSpc>
                <a:spcPct val="100000"/>
              </a:lnSpc>
              <a:spcBef>
                <a:spcPts val="0"/>
              </a:spcBef>
              <a:spcAft>
                <a:spcPts val="0"/>
              </a:spcAft>
              <a:buSzPts val="2800"/>
              <a:buNone/>
              <a:defRPr/>
            </a:lvl8pPr>
            <a:lvl9pPr lvl="8" rtl="0" algn="l">
              <a:lnSpc>
                <a:spcPct val="100000"/>
              </a:lnSpc>
              <a:spcBef>
                <a:spcPts val="0"/>
              </a:spcBef>
              <a:spcAft>
                <a:spcPts val="0"/>
              </a:spcAft>
              <a:buSzPts val="2800"/>
              <a:buNone/>
              <a:defRPr/>
            </a:lvl9pPr>
          </a:lstStyle>
          <a:p/>
        </p:txBody>
      </p:sp>
      <p:sp>
        <p:nvSpPr>
          <p:cNvPr id="261" name="Google Shape;261;p3"/>
          <p:cNvSpPr txBox="1"/>
          <p:nvPr>
            <p:ph idx="1" type="body"/>
          </p:nvPr>
        </p:nvSpPr>
        <p:spPr>
          <a:xfrm>
            <a:off x="363377" y="2383735"/>
            <a:ext cx="6836100" cy="7100100"/>
          </a:xfrm>
          <a:prstGeom prst="rect">
            <a:avLst/>
          </a:prstGeom>
          <a:noFill/>
          <a:ln>
            <a:noFill/>
          </a:ln>
        </p:spPr>
        <p:txBody>
          <a:bodyPr anchorCtr="0" anchor="t" bIns="91425" lIns="91425" spcFirstLastPara="1" rIns="91425" wrap="square" tIns="91425">
            <a:normAutofit/>
          </a:bodyPr>
          <a:lstStyle>
            <a:lvl1pPr indent="-317500" lvl="0" marL="457200" rtl="0" algn="l">
              <a:lnSpc>
                <a:spcPct val="115000"/>
              </a:lnSpc>
              <a:spcBef>
                <a:spcPts val="0"/>
              </a:spcBef>
              <a:spcAft>
                <a:spcPts val="0"/>
              </a:spcAft>
              <a:buSzPts val="1400"/>
              <a:buChar char="●"/>
              <a:defRPr sz="1400"/>
            </a:lvl1pPr>
            <a:lvl2pPr indent="-304800" lvl="1" marL="914400" rtl="0" algn="l">
              <a:lnSpc>
                <a:spcPct val="115000"/>
              </a:lnSpc>
              <a:spcBef>
                <a:spcPts val="0"/>
              </a:spcBef>
              <a:spcAft>
                <a:spcPts val="0"/>
              </a:spcAft>
              <a:buSzPts val="1200"/>
              <a:buChar char="○"/>
              <a:defRPr sz="1200"/>
            </a:lvl2pPr>
            <a:lvl3pPr indent="-304800" lvl="2" marL="1371600" rtl="0" algn="l">
              <a:lnSpc>
                <a:spcPct val="115000"/>
              </a:lnSpc>
              <a:spcBef>
                <a:spcPts val="0"/>
              </a:spcBef>
              <a:spcAft>
                <a:spcPts val="0"/>
              </a:spcAft>
              <a:buSzPts val="1200"/>
              <a:buChar char="■"/>
              <a:defRPr sz="1200"/>
            </a:lvl3pPr>
            <a:lvl4pPr indent="-304800" lvl="3" marL="1828800" rtl="0" algn="l">
              <a:lnSpc>
                <a:spcPct val="115000"/>
              </a:lnSpc>
              <a:spcBef>
                <a:spcPts val="0"/>
              </a:spcBef>
              <a:spcAft>
                <a:spcPts val="0"/>
              </a:spcAft>
              <a:buSzPts val="1200"/>
              <a:buChar char="●"/>
              <a:defRPr sz="1200"/>
            </a:lvl4pPr>
            <a:lvl5pPr indent="-304800" lvl="4" marL="2286000" rtl="0" algn="l">
              <a:lnSpc>
                <a:spcPct val="115000"/>
              </a:lnSpc>
              <a:spcBef>
                <a:spcPts val="0"/>
              </a:spcBef>
              <a:spcAft>
                <a:spcPts val="0"/>
              </a:spcAft>
              <a:buSzPts val="1200"/>
              <a:buChar char="○"/>
              <a:defRPr sz="1200"/>
            </a:lvl5pPr>
            <a:lvl6pPr indent="-304800" lvl="5" marL="2743200" rtl="0" algn="l">
              <a:lnSpc>
                <a:spcPct val="115000"/>
              </a:lnSpc>
              <a:spcBef>
                <a:spcPts val="0"/>
              </a:spcBef>
              <a:spcAft>
                <a:spcPts val="0"/>
              </a:spcAft>
              <a:buSzPts val="1200"/>
              <a:buChar char="■"/>
              <a:defRPr sz="1200"/>
            </a:lvl6pPr>
            <a:lvl7pPr indent="-304800" lvl="6" marL="3200400" rtl="0" algn="l">
              <a:lnSpc>
                <a:spcPct val="115000"/>
              </a:lnSpc>
              <a:spcBef>
                <a:spcPts val="0"/>
              </a:spcBef>
              <a:spcAft>
                <a:spcPts val="0"/>
              </a:spcAft>
              <a:buSzPts val="1200"/>
              <a:buChar char="●"/>
              <a:defRPr sz="1200"/>
            </a:lvl7pPr>
            <a:lvl8pPr indent="-304800" lvl="7" marL="3657600" rtl="0" algn="l">
              <a:lnSpc>
                <a:spcPct val="115000"/>
              </a:lnSpc>
              <a:spcBef>
                <a:spcPts val="0"/>
              </a:spcBef>
              <a:spcAft>
                <a:spcPts val="0"/>
              </a:spcAft>
              <a:buSzPts val="1200"/>
              <a:buChar char="○"/>
              <a:defRPr sz="1200"/>
            </a:lvl8pPr>
            <a:lvl9pPr indent="-304800" lvl="8" marL="4114800" rtl="0" algn="l">
              <a:lnSpc>
                <a:spcPct val="115000"/>
              </a:lnSpc>
              <a:spcBef>
                <a:spcPts val="0"/>
              </a:spcBef>
              <a:spcAft>
                <a:spcPts val="0"/>
              </a:spcAft>
              <a:buSzPts val="1200"/>
              <a:buChar char="■"/>
              <a:defRPr sz="1200"/>
            </a:lvl9pPr>
          </a:lstStyle>
          <a:p/>
        </p:txBody>
      </p:sp>
      <p:sp>
        <p:nvSpPr>
          <p:cNvPr id="262" name="Google Shape;262;p3"/>
          <p:cNvSpPr/>
          <p:nvPr/>
        </p:nvSpPr>
        <p:spPr>
          <a:xfrm rot="5400000">
            <a:off x="-387552" y="10188589"/>
            <a:ext cx="862306" cy="87202"/>
          </a:xfrm>
          <a:custGeom>
            <a:rect b="b" l="l" r="r" t="t"/>
            <a:pathLst>
              <a:path extrusionOk="0" h="87640" w="919793">
                <a:moveTo>
                  <a:pt x="657321" y="73442"/>
                </a:moveTo>
                <a:cubicBezTo>
                  <a:pt x="659149" y="73404"/>
                  <a:pt x="660912" y="74128"/>
                  <a:pt x="662179" y="75442"/>
                </a:cubicBezTo>
                <a:cubicBezTo>
                  <a:pt x="663493" y="76709"/>
                  <a:pt x="664217" y="78471"/>
                  <a:pt x="664179" y="80300"/>
                </a:cubicBezTo>
                <a:cubicBezTo>
                  <a:pt x="664198" y="82148"/>
                  <a:pt x="663474" y="83939"/>
                  <a:pt x="662179" y="85253"/>
                </a:cubicBezTo>
                <a:cubicBezTo>
                  <a:pt x="660912" y="86568"/>
                  <a:pt x="659149" y="87291"/>
                  <a:pt x="657321" y="87253"/>
                </a:cubicBezTo>
                <a:cubicBezTo>
                  <a:pt x="655492" y="87291"/>
                  <a:pt x="653730" y="86568"/>
                  <a:pt x="652463" y="85253"/>
                </a:cubicBezTo>
                <a:cubicBezTo>
                  <a:pt x="651168" y="83939"/>
                  <a:pt x="650444" y="82148"/>
                  <a:pt x="650463" y="80300"/>
                </a:cubicBezTo>
                <a:cubicBezTo>
                  <a:pt x="650425" y="78471"/>
                  <a:pt x="651149" y="76709"/>
                  <a:pt x="652463" y="75442"/>
                </a:cubicBezTo>
                <a:cubicBezTo>
                  <a:pt x="653730" y="74128"/>
                  <a:pt x="655492" y="73404"/>
                  <a:pt x="657321" y="73442"/>
                </a:cubicBezTo>
                <a:close/>
                <a:moveTo>
                  <a:pt x="783051" y="31056"/>
                </a:moveTo>
                <a:cubicBezTo>
                  <a:pt x="776688" y="30989"/>
                  <a:pt x="770602" y="33618"/>
                  <a:pt x="766287" y="38295"/>
                </a:cubicBezTo>
                <a:cubicBezTo>
                  <a:pt x="761677" y="42876"/>
                  <a:pt x="759134" y="49134"/>
                  <a:pt x="759238" y="55630"/>
                </a:cubicBezTo>
                <a:cubicBezTo>
                  <a:pt x="759229" y="59935"/>
                  <a:pt x="760343" y="64174"/>
                  <a:pt x="762477" y="67917"/>
                </a:cubicBezTo>
                <a:cubicBezTo>
                  <a:pt x="764468" y="71632"/>
                  <a:pt x="767468" y="74709"/>
                  <a:pt x="771144" y="76776"/>
                </a:cubicBezTo>
                <a:cubicBezTo>
                  <a:pt x="774783" y="78804"/>
                  <a:pt x="778888" y="79852"/>
                  <a:pt x="783051" y="79824"/>
                </a:cubicBezTo>
                <a:cubicBezTo>
                  <a:pt x="787213" y="79843"/>
                  <a:pt x="791319" y="78795"/>
                  <a:pt x="794957" y="76776"/>
                </a:cubicBezTo>
                <a:cubicBezTo>
                  <a:pt x="798586" y="74652"/>
                  <a:pt x="801587" y="71594"/>
                  <a:pt x="803625" y="67917"/>
                </a:cubicBezTo>
                <a:cubicBezTo>
                  <a:pt x="805730" y="64165"/>
                  <a:pt x="806816" y="59926"/>
                  <a:pt x="806768" y="55630"/>
                </a:cubicBezTo>
                <a:cubicBezTo>
                  <a:pt x="806873" y="49134"/>
                  <a:pt x="804330" y="42876"/>
                  <a:pt x="799719" y="38295"/>
                </a:cubicBezTo>
                <a:cubicBezTo>
                  <a:pt x="795452" y="33608"/>
                  <a:pt x="789385" y="30979"/>
                  <a:pt x="783051" y="31056"/>
                </a:cubicBezTo>
                <a:close/>
                <a:moveTo>
                  <a:pt x="124778" y="30960"/>
                </a:moveTo>
                <a:cubicBezTo>
                  <a:pt x="120558" y="30922"/>
                  <a:pt x="116405" y="32046"/>
                  <a:pt x="112776" y="34198"/>
                </a:cubicBezTo>
                <a:cubicBezTo>
                  <a:pt x="109090" y="36332"/>
                  <a:pt x="106061" y="39428"/>
                  <a:pt x="104013" y="43152"/>
                </a:cubicBezTo>
                <a:cubicBezTo>
                  <a:pt x="101851" y="46886"/>
                  <a:pt x="100708" y="51124"/>
                  <a:pt x="100680" y="55439"/>
                </a:cubicBezTo>
                <a:cubicBezTo>
                  <a:pt x="100708" y="59754"/>
                  <a:pt x="101851" y="63993"/>
                  <a:pt x="104013" y="67726"/>
                </a:cubicBezTo>
                <a:cubicBezTo>
                  <a:pt x="106099" y="71489"/>
                  <a:pt x="109157" y="74613"/>
                  <a:pt x="112872" y="76775"/>
                </a:cubicBezTo>
                <a:cubicBezTo>
                  <a:pt x="116462" y="78956"/>
                  <a:pt x="120577" y="80109"/>
                  <a:pt x="124778" y="80109"/>
                </a:cubicBezTo>
                <a:cubicBezTo>
                  <a:pt x="129017" y="80080"/>
                  <a:pt x="133188" y="78966"/>
                  <a:pt x="136875" y="76870"/>
                </a:cubicBezTo>
                <a:cubicBezTo>
                  <a:pt x="140580" y="74822"/>
                  <a:pt x="143638" y="71784"/>
                  <a:pt x="145733" y="68107"/>
                </a:cubicBezTo>
                <a:cubicBezTo>
                  <a:pt x="147857" y="64297"/>
                  <a:pt x="148943" y="59992"/>
                  <a:pt x="148876" y="55630"/>
                </a:cubicBezTo>
                <a:cubicBezTo>
                  <a:pt x="149019" y="49057"/>
                  <a:pt x="146514" y="42714"/>
                  <a:pt x="141923" y="38008"/>
                </a:cubicBezTo>
                <a:cubicBezTo>
                  <a:pt x="137513" y="33484"/>
                  <a:pt x="131474" y="30950"/>
                  <a:pt x="125159" y="30960"/>
                </a:cubicBezTo>
                <a:close/>
                <a:moveTo>
                  <a:pt x="202407" y="30865"/>
                </a:moveTo>
                <a:cubicBezTo>
                  <a:pt x="196739" y="30751"/>
                  <a:pt x="191243" y="32836"/>
                  <a:pt x="187072" y="36675"/>
                </a:cubicBezTo>
                <a:cubicBezTo>
                  <a:pt x="183538" y="40104"/>
                  <a:pt x="181061" y="44467"/>
                  <a:pt x="179928" y="49248"/>
                </a:cubicBezTo>
                <a:lnTo>
                  <a:pt x="225267" y="49248"/>
                </a:lnTo>
                <a:cubicBezTo>
                  <a:pt x="224486" y="45619"/>
                  <a:pt x="222923" y="42209"/>
                  <a:pt x="220695" y="39247"/>
                </a:cubicBezTo>
                <a:cubicBezTo>
                  <a:pt x="218580" y="36618"/>
                  <a:pt x="215875" y="34522"/>
                  <a:pt x="212789" y="33151"/>
                </a:cubicBezTo>
                <a:cubicBezTo>
                  <a:pt x="209541" y="31636"/>
                  <a:pt x="205988" y="30865"/>
                  <a:pt x="202407" y="30865"/>
                </a:cubicBezTo>
                <a:close/>
                <a:moveTo>
                  <a:pt x="599885" y="30675"/>
                </a:moveTo>
                <a:cubicBezTo>
                  <a:pt x="595665" y="30637"/>
                  <a:pt x="591512" y="31761"/>
                  <a:pt x="587883" y="33914"/>
                </a:cubicBezTo>
                <a:cubicBezTo>
                  <a:pt x="584197" y="36047"/>
                  <a:pt x="581168" y="39143"/>
                  <a:pt x="579120" y="42867"/>
                </a:cubicBezTo>
                <a:cubicBezTo>
                  <a:pt x="576958" y="46601"/>
                  <a:pt x="575815" y="50839"/>
                  <a:pt x="575787" y="55154"/>
                </a:cubicBezTo>
                <a:cubicBezTo>
                  <a:pt x="575815" y="59469"/>
                  <a:pt x="576958" y="63708"/>
                  <a:pt x="579120" y="67442"/>
                </a:cubicBezTo>
                <a:cubicBezTo>
                  <a:pt x="581206" y="71204"/>
                  <a:pt x="584264" y="74328"/>
                  <a:pt x="587979" y="76490"/>
                </a:cubicBezTo>
                <a:cubicBezTo>
                  <a:pt x="591569" y="78672"/>
                  <a:pt x="595684" y="79824"/>
                  <a:pt x="599885" y="79824"/>
                </a:cubicBezTo>
                <a:cubicBezTo>
                  <a:pt x="604124" y="79796"/>
                  <a:pt x="608295" y="78681"/>
                  <a:pt x="611982" y="76586"/>
                </a:cubicBezTo>
                <a:cubicBezTo>
                  <a:pt x="615658" y="74509"/>
                  <a:pt x="618725" y="71480"/>
                  <a:pt x="620840" y="67823"/>
                </a:cubicBezTo>
                <a:cubicBezTo>
                  <a:pt x="622964" y="64013"/>
                  <a:pt x="624050" y="59707"/>
                  <a:pt x="623983" y="55345"/>
                </a:cubicBezTo>
                <a:cubicBezTo>
                  <a:pt x="624126" y="48773"/>
                  <a:pt x="621621" y="42429"/>
                  <a:pt x="617030" y="37724"/>
                </a:cubicBezTo>
                <a:cubicBezTo>
                  <a:pt x="612486" y="33209"/>
                  <a:pt x="606286" y="30770"/>
                  <a:pt x="599885" y="30961"/>
                </a:cubicBezTo>
                <a:close/>
                <a:moveTo>
                  <a:pt x="429673" y="30675"/>
                </a:moveTo>
                <a:cubicBezTo>
                  <a:pt x="425425" y="30627"/>
                  <a:pt x="421234" y="31751"/>
                  <a:pt x="417576" y="33913"/>
                </a:cubicBezTo>
                <a:cubicBezTo>
                  <a:pt x="413890" y="36047"/>
                  <a:pt x="410861" y="39142"/>
                  <a:pt x="408813" y="42867"/>
                </a:cubicBezTo>
                <a:cubicBezTo>
                  <a:pt x="406680" y="46610"/>
                  <a:pt x="405565" y="50848"/>
                  <a:pt x="405575" y="55154"/>
                </a:cubicBezTo>
                <a:cubicBezTo>
                  <a:pt x="405565" y="59459"/>
                  <a:pt x="406680" y="63698"/>
                  <a:pt x="408813" y="67441"/>
                </a:cubicBezTo>
                <a:cubicBezTo>
                  <a:pt x="410899" y="71203"/>
                  <a:pt x="413957" y="74328"/>
                  <a:pt x="417672" y="76490"/>
                </a:cubicBezTo>
                <a:cubicBezTo>
                  <a:pt x="421262" y="78671"/>
                  <a:pt x="425377" y="79823"/>
                  <a:pt x="429578" y="79823"/>
                </a:cubicBezTo>
                <a:cubicBezTo>
                  <a:pt x="433855" y="79785"/>
                  <a:pt x="438046" y="78671"/>
                  <a:pt x="441770" y="76585"/>
                </a:cubicBezTo>
                <a:cubicBezTo>
                  <a:pt x="445446" y="74528"/>
                  <a:pt x="448476" y="71499"/>
                  <a:pt x="450533" y="67822"/>
                </a:cubicBezTo>
                <a:cubicBezTo>
                  <a:pt x="452667" y="64012"/>
                  <a:pt x="453743" y="59707"/>
                  <a:pt x="453676" y="55344"/>
                </a:cubicBezTo>
                <a:cubicBezTo>
                  <a:pt x="453819" y="48772"/>
                  <a:pt x="451314" y="42428"/>
                  <a:pt x="446723" y="37723"/>
                </a:cubicBezTo>
                <a:cubicBezTo>
                  <a:pt x="442122" y="33122"/>
                  <a:pt x="435798" y="30665"/>
                  <a:pt x="429292" y="30960"/>
                </a:cubicBezTo>
                <a:close/>
                <a:moveTo>
                  <a:pt x="71723" y="24959"/>
                </a:moveTo>
                <a:lnTo>
                  <a:pt x="79819" y="24959"/>
                </a:lnTo>
                <a:lnTo>
                  <a:pt x="79819" y="85729"/>
                </a:lnTo>
                <a:lnTo>
                  <a:pt x="72009" y="85729"/>
                </a:lnTo>
                <a:close/>
                <a:moveTo>
                  <a:pt x="546544" y="24674"/>
                </a:moveTo>
                <a:lnTo>
                  <a:pt x="554355" y="24674"/>
                </a:lnTo>
                <a:lnTo>
                  <a:pt x="554355" y="85443"/>
                </a:lnTo>
                <a:lnTo>
                  <a:pt x="546544" y="85443"/>
                </a:lnTo>
                <a:close/>
                <a:moveTo>
                  <a:pt x="202311" y="23626"/>
                </a:moveTo>
                <a:cubicBezTo>
                  <a:pt x="211979" y="23283"/>
                  <a:pt x="221209" y="27655"/>
                  <a:pt x="227076" y="35342"/>
                </a:cubicBezTo>
                <a:cubicBezTo>
                  <a:pt x="231639" y="41285"/>
                  <a:pt x="234030" y="48620"/>
                  <a:pt x="233839" y="56106"/>
                </a:cubicBezTo>
                <a:lnTo>
                  <a:pt x="179166" y="56106"/>
                </a:lnTo>
                <a:cubicBezTo>
                  <a:pt x="179080" y="62545"/>
                  <a:pt x="181509" y="68765"/>
                  <a:pt x="185929" y="73442"/>
                </a:cubicBezTo>
                <a:cubicBezTo>
                  <a:pt x="190100" y="77937"/>
                  <a:pt x="195987" y="80433"/>
                  <a:pt x="202121" y="80300"/>
                </a:cubicBezTo>
                <a:cubicBezTo>
                  <a:pt x="205179" y="80290"/>
                  <a:pt x="208207" y="79738"/>
                  <a:pt x="211074" y="78680"/>
                </a:cubicBezTo>
                <a:cubicBezTo>
                  <a:pt x="213799" y="77661"/>
                  <a:pt x="216332" y="76213"/>
                  <a:pt x="218599" y="74394"/>
                </a:cubicBezTo>
                <a:cubicBezTo>
                  <a:pt x="221238" y="71784"/>
                  <a:pt x="223486" y="68793"/>
                  <a:pt x="225267" y="65536"/>
                </a:cubicBezTo>
                <a:lnTo>
                  <a:pt x="231839" y="69060"/>
                </a:lnTo>
                <a:cubicBezTo>
                  <a:pt x="229953" y="72880"/>
                  <a:pt x="227410" y="76328"/>
                  <a:pt x="224314" y="79252"/>
                </a:cubicBezTo>
                <a:cubicBezTo>
                  <a:pt x="221542" y="81824"/>
                  <a:pt x="218314" y="83862"/>
                  <a:pt x="214789" y="85253"/>
                </a:cubicBezTo>
                <a:cubicBezTo>
                  <a:pt x="210941" y="86643"/>
                  <a:pt x="206874" y="87320"/>
                  <a:pt x="202788" y="87253"/>
                </a:cubicBezTo>
                <a:cubicBezTo>
                  <a:pt x="193987" y="87834"/>
                  <a:pt x="185405" y="84319"/>
                  <a:pt x="179547" y="77728"/>
                </a:cubicBezTo>
                <a:cubicBezTo>
                  <a:pt x="174108" y="71699"/>
                  <a:pt x="171117" y="63850"/>
                  <a:pt x="171165" y="55725"/>
                </a:cubicBezTo>
                <a:cubicBezTo>
                  <a:pt x="171098" y="48267"/>
                  <a:pt x="173584" y="41000"/>
                  <a:pt x="178213" y="35151"/>
                </a:cubicBezTo>
                <a:cubicBezTo>
                  <a:pt x="183842" y="27560"/>
                  <a:pt x="192863" y="23245"/>
                  <a:pt x="202311" y="23626"/>
                </a:cubicBezTo>
                <a:close/>
                <a:moveTo>
                  <a:pt x="783051" y="23436"/>
                </a:moveTo>
                <a:cubicBezTo>
                  <a:pt x="791909" y="23207"/>
                  <a:pt x="800415" y="26903"/>
                  <a:pt x="806292" y="33532"/>
                </a:cubicBezTo>
                <a:cubicBezTo>
                  <a:pt x="811816" y="39514"/>
                  <a:pt x="814817" y="47391"/>
                  <a:pt x="814674" y="55535"/>
                </a:cubicBezTo>
                <a:cubicBezTo>
                  <a:pt x="814760" y="63812"/>
                  <a:pt x="811578" y="71785"/>
                  <a:pt x="805816" y="77728"/>
                </a:cubicBezTo>
                <a:cubicBezTo>
                  <a:pt x="799977" y="84062"/>
                  <a:pt x="791662" y="87539"/>
                  <a:pt x="783051" y="87253"/>
                </a:cubicBezTo>
                <a:cubicBezTo>
                  <a:pt x="774412" y="87558"/>
                  <a:pt x="766058" y="84081"/>
                  <a:pt x="760191" y="77728"/>
                </a:cubicBezTo>
                <a:cubicBezTo>
                  <a:pt x="754428" y="71785"/>
                  <a:pt x="751247" y="63812"/>
                  <a:pt x="751333" y="55535"/>
                </a:cubicBezTo>
                <a:cubicBezTo>
                  <a:pt x="751237" y="47429"/>
                  <a:pt x="754228" y="39600"/>
                  <a:pt x="759715" y="33627"/>
                </a:cubicBezTo>
                <a:cubicBezTo>
                  <a:pt x="765620" y="26969"/>
                  <a:pt x="774154" y="23236"/>
                  <a:pt x="783051" y="23436"/>
                </a:cubicBezTo>
                <a:close/>
                <a:moveTo>
                  <a:pt x="711804" y="23436"/>
                </a:moveTo>
                <a:cubicBezTo>
                  <a:pt x="715747" y="23407"/>
                  <a:pt x="719671" y="24017"/>
                  <a:pt x="723424" y="25246"/>
                </a:cubicBezTo>
                <a:cubicBezTo>
                  <a:pt x="726853" y="26322"/>
                  <a:pt x="730072" y="27960"/>
                  <a:pt x="732949" y="30103"/>
                </a:cubicBezTo>
                <a:cubicBezTo>
                  <a:pt x="735540" y="32170"/>
                  <a:pt x="737712" y="34732"/>
                  <a:pt x="739331" y="37628"/>
                </a:cubicBezTo>
                <a:lnTo>
                  <a:pt x="733139" y="41438"/>
                </a:lnTo>
                <a:cubicBezTo>
                  <a:pt x="728063" y="34466"/>
                  <a:pt x="719852" y="30475"/>
                  <a:pt x="711232" y="30770"/>
                </a:cubicBezTo>
                <a:cubicBezTo>
                  <a:pt x="704364" y="30570"/>
                  <a:pt x="697697" y="33142"/>
                  <a:pt x="692754" y="37914"/>
                </a:cubicBezTo>
                <a:cubicBezTo>
                  <a:pt x="687991" y="42410"/>
                  <a:pt x="685334" y="48696"/>
                  <a:pt x="685419" y="55249"/>
                </a:cubicBezTo>
                <a:cubicBezTo>
                  <a:pt x="685400" y="59640"/>
                  <a:pt x="686591" y="63955"/>
                  <a:pt x="688848" y="67727"/>
                </a:cubicBezTo>
                <a:cubicBezTo>
                  <a:pt x="691039" y="71756"/>
                  <a:pt x="694344" y="75061"/>
                  <a:pt x="698373" y="77252"/>
                </a:cubicBezTo>
                <a:cubicBezTo>
                  <a:pt x="702412" y="79414"/>
                  <a:pt x="706936" y="80529"/>
                  <a:pt x="711518" y="80491"/>
                </a:cubicBezTo>
                <a:cubicBezTo>
                  <a:pt x="720100" y="80624"/>
                  <a:pt x="728234" y="76661"/>
                  <a:pt x="733425" y="69823"/>
                </a:cubicBezTo>
                <a:lnTo>
                  <a:pt x="739616" y="73823"/>
                </a:lnTo>
                <a:cubicBezTo>
                  <a:pt x="736683" y="78205"/>
                  <a:pt x="732644" y="81719"/>
                  <a:pt x="727901" y="84015"/>
                </a:cubicBezTo>
                <a:cubicBezTo>
                  <a:pt x="722662" y="86482"/>
                  <a:pt x="716928" y="87720"/>
                  <a:pt x="711137" y="87634"/>
                </a:cubicBezTo>
                <a:cubicBezTo>
                  <a:pt x="702240" y="87806"/>
                  <a:pt x="693649" y="84367"/>
                  <a:pt x="687324" y="78109"/>
                </a:cubicBezTo>
                <a:cubicBezTo>
                  <a:pt x="681114" y="72375"/>
                  <a:pt x="677647" y="64270"/>
                  <a:pt x="677799" y="55821"/>
                </a:cubicBezTo>
                <a:cubicBezTo>
                  <a:pt x="677790" y="50058"/>
                  <a:pt x="679342" y="44400"/>
                  <a:pt x="682276" y="39438"/>
                </a:cubicBezTo>
                <a:cubicBezTo>
                  <a:pt x="685162" y="34437"/>
                  <a:pt x="689382" y="30351"/>
                  <a:pt x="694468" y="27627"/>
                </a:cubicBezTo>
                <a:cubicBezTo>
                  <a:pt x="699802" y="24808"/>
                  <a:pt x="705765" y="23369"/>
                  <a:pt x="711804" y="23436"/>
                </a:cubicBezTo>
                <a:close/>
                <a:moveTo>
                  <a:pt x="262414" y="23245"/>
                </a:moveTo>
                <a:cubicBezTo>
                  <a:pt x="268786" y="23798"/>
                  <a:pt x="274692" y="26807"/>
                  <a:pt x="278892" y="31627"/>
                </a:cubicBezTo>
                <a:lnTo>
                  <a:pt x="273939" y="36771"/>
                </a:lnTo>
                <a:cubicBezTo>
                  <a:pt x="270777" y="33246"/>
                  <a:pt x="266376" y="31094"/>
                  <a:pt x="261652" y="30770"/>
                </a:cubicBezTo>
                <a:cubicBezTo>
                  <a:pt x="259223" y="30732"/>
                  <a:pt x="256871" y="31618"/>
                  <a:pt x="255080" y="33246"/>
                </a:cubicBezTo>
                <a:cubicBezTo>
                  <a:pt x="253394" y="34704"/>
                  <a:pt x="252422" y="36828"/>
                  <a:pt x="252413" y="39056"/>
                </a:cubicBezTo>
                <a:cubicBezTo>
                  <a:pt x="252499" y="41152"/>
                  <a:pt x="253261" y="43162"/>
                  <a:pt x="254604" y="44772"/>
                </a:cubicBezTo>
                <a:cubicBezTo>
                  <a:pt x="257385" y="47439"/>
                  <a:pt x="260604" y="49601"/>
                  <a:pt x="264129" y="51153"/>
                </a:cubicBezTo>
                <a:cubicBezTo>
                  <a:pt x="268643" y="53201"/>
                  <a:pt x="272701" y="56154"/>
                  <a:pt x="276035" y="59821"/>
                </a:cubicBezTo>
                <a:cubicBezTo>
                  <a:pt x="278016" y="62602"/>
                  <a:pt x="279073" y="65936"/>
                  <a:pt x="279083" y="69346"/>
                </a:cubicBezTo>
                <a:cubicBezTo>
                  <a:pt x="279130" y="74109"/>
                  <a:pt x="277235" y="78681"/>
                  <a:pt x="273844" y="82014"/>
                </a:cubicBezTo>
                <a:cubicBezTo>
                  <a:pt x="270339" y="85434"/>
                  <a:pt x="265595" y="87291"/>
                  <a:pt x="260699" y="87158"/>
                </a:cubicBezTo>
                <a:cubicBezTo>
                  <a:pt x="257204" y="87158"/>
                  <a:pt x="253756" y="86377"/>
                  <a:pt x="250603" y="84872"/>
                </a:cubicBezTo>
                <a:cubicBezTo>
                  <a:pt x="247526" y="83405"/>
                  <a:pt x="244821" y="81262"/>
                  <a:pt x="242697" y="78585"/>
                </a:cubicBezTo>
                <a:lnTo>
                  <a:pt x="247650" y="72966"/>
                </a:lnTo>
                <a:cubicBezTo>
                  <a:pt x="250651" y="76995"/>
                  <a:pt x="255299" y="79471"/>
                  <a:pt x="260319" y="79728"/>
                </a:cubicBezTo>
                <a:cubicBezTo>
                  <a:pt x="263262" y="79814"/>
                  <a:pt x="266129" y="78757"/>
                  <a:pt x="268320" y="76776"/>
                </a:cubicBezTo>
                <a:cubicBezTo>
                  <a:pt x="270406" y="74985"/>
                  <a:pt x="271625" y="72385"/>
                  <a:pt x="271653" y="69632"/>
                </a:cubicBezTo>
                <a:cubicBezTo>
                  <a:pt x="271634" y="67441"/>
                  <a:pt x="270863" y="65317"/>
                  <a:pt x="269463" y="63631"/>
                </a:cubicBezTo>
                <a:cubicBezTo>
                  <a:pt x="266653" y="60983"/>
                  <a:pt x="263433" y="58802"/>
                  <a:pt x="259938" y="57154"/>
                </a:cubicBezTo>
                <a:cubicBezTo>
                  <a:pt x="255623" y="55259"/>
                  <a:pt x="251784" y="52430"/>
                  <a:pt x="248698" y="48867"/>
                </a:cubicBezTo>
                <a:cubicBezTo>
                  <a:pt x="246698" y="46105"/>
                  <a:pt x="245660" y="42752"/>
                  <a:pt x="245745" y="39342"/>
                </a:cubicBezTo>
                <a:cubicBezTo>
                  <a:pt x="245631" y="34999"/>
                  <a:pt x="247355" y="30808"/>
                  <a:pt x="250508" y="27817"/>
                </a:cubicBezTo>
                <a:cubicBezTo>
                  <a:pt x="253699" y="24760"/>
                  <a:pt x="257994" y="23112"/>
                  <a:pt x="262414" y="23245"/>
                </a:cubicBezTo>
                <a:close/>
                <a:moveTo>
                  <a:pt x="19813" y="23245"/>
                </a:moveTo>
                <a:cubicBezTo>
                  <a:pt x="26146" y="23845"/>
                  <a:pt x="32005" y="26836"/>
                  <a:pt x="36196" y="31627"/>
                </a:cubicBezTo>
                <a:lnTo>
                  <a:pt x="31147" y="36771"/>
                </a:lnTo>
                <a:cubicBezTo>
                  <a:pt x="28023" y="33256"/>
                  <a:pt x="23651" y="31104"/>
                  <a:pt x="18955" y="30770"/>
                </a:cubicBezTo>
                <a:cubicBezTo>
                  <a:pt x="16526" y="30732"/>
                  <a:pt x="14174" y="31618"/>
                  <a:pt x="12383" y="33247"/>
                </a:cubicBezTo>
                <a:cubicBezTo>
                  <a:pt x="10697" y="34704"/>
                  <a:pt x="9725" y="36828"/>
                  <a:pt x="9716" y="39057"/>
                </a:cubicBezTo>
                <a:cubicBezTo>
                  <a:pt x="9802" y="41152"/>
                  <a:pt x="10564" y="43162"/>
                  <a:pt x="11907" y="44772"/>
                </a:cubicBezTo>
                <a:cubicBezTo>
                  <a:pt x="14688" y="47439"/>
                  <a:pt x="17907" y="49601"/>
                  <a:pt x="21432" y="51154"/>
                </a:cubicBezTo>
                <a:cubicBezTo>
                  <a:pt x="25928" y="53201"/>
                  <a:pt x="29947" y="56145"/>
                  <a:pt x="33243" y="59821"/>
                </a:cubicBezTo>
                <a:cubicBezTo>
                  <a:pt x="35291" y="62574"/>
                  <a:pt x="36396" y="65917"/>
                  <a:pt x="36386" y="69346"/>
                </a:cubicBezTo>
                <a:cubicBezTo>
                  <a:pt x="36443" y="74128"/>
                  <a:pt x="34510" y="78710"/>
                  <a:pt x="31052" y="82015"/>
                </a:cubicBezTo>
                <a:cubicBezTo>
                  <a:pt x="27594" y="85453"/>
                  <a:pt x="22880" y="87311"/>
                  <a:pt x="18003" y="87158"/>
                </a:cubicBezTo>
                <a:cubicBezTo>
                  <a:pt x="14507" y="87158"/>
                  <a:pt x="11059" y="86377"/>
                  <a:pt x="7906" y="84872"/>
                </a:cubicBezTo>
                <a:cubicBezTo>
                  <a:pt x="4820" y="83405"/>
                  <a:pt x="2124" y="81262"/>
                  <a:pt x="0" y="78586"/>
                </a:cubicBezTo>
                <a:lnTo>
                  <a:pt x="4954" y="72966"/>
                </a:lnTo>
                <a:cubicBezTo>
                  <a:pt x="7954" y="76995"/>
                  <a:pt x="12602" y="79472"/>
                  <a:pt x="17622" y="79729"/>
                </a:cubicBezTo>
                <a:cubicBezTo>
                  <a:pt x="20574" y="79814"/>
                  <a:pt x="23432" y="78757"/>
                  <a:pt x="25623" y="76776"/>
                </a:cubicBezTo>
                <a:cubicBezTo>
                  <a:pt x="27718" y="74985"/>
                  <a:pt x="28928" y="72385"/>
                  <a:pt x="28956" y="69632"/>
                </a:cubicBezTo>
                <a:cubicBezTo>
                  <a:pt x="28937" y="67441"/>
                  <a:pt x="28166" y="65317"/>
                  <a:pt x="26766" y="63631"/>
                </a:cubicBezTo>
                <a:cubicBezTo>
                  <a:pt x="23956" y="60974"/>
                  <a:pt x="20746" y="58793"/>
                  <a:pt x="17241" y="57154"/>
                </a:cubicBezTo>
                <a:cubicBezTo>
                  <a:pt x="12973" y="55230"/>
                  <a:pt x="9163" y="52401"/>
                  <a:pt x="6097" y="48868"/>
                </a:cubicBezTo>
                <a:cubicBezTo>
                  <a:pt x="4096" y="46105"/>
                  <a:pt x="3058" y="42753"/>
                  <a:pt x="3144" y="39343"/>
                </a:cubicBezTo>
                <a:cubicBezTo>
                  <a:pt x="2991" y="34990"/>
                  <a:pt x="4725" y="30789"/>
                  <a:pt x="7906" y="27817"/>
                </a:cubicBezTo>
                <a:cubicBezTo>
                  <a:pt x="11088" y="24741"/>
                  <a:pt x="15383" y="23083"/>
                  <a:pt x="19813" y="23245"/>
                </a:cubicBezTo>
                <a:close/>
                <a:moveTo>
                  <a:pt x="857726" y="23150"/>
                </a:moveTo>
                <a:cubicBezTo>
                  <a:pt x="860612" y="23141"/>
                  <a:pt x="863460" y="23722"/>
                  <a:pt x="866108" y="24865"/>
                </a:cubicBezTo>
                <a:cubicBezTo>
                  <a:pt x="868594" y="25865"/>
                  <a:pt x="870813" y="27427"/>
                  <a:pt x="872585" y="29437"/>
                </a:cubicBezTo>
                <a:cubicBezTo>
                  <a:pt x="874576" y="31885"/>
                  <a:pt x="876071" y="34695"/>
                  <a:pt x="876966" y="37724"/>
                </a:cubicBezTo>
                <a:cubicBezTo>
                  <a:pt x="879157" y="33352"/>
                  <a:pt x="882443" y="29608"/>
                  <a:pt x="886491" y="26865"/>
                </a:cubicBezTo>
                <a:cubicBezTo>
                  <a:pt x="890235" y="24436"/>
                  <a:pt x="894607" y="23141"/>
                  <a:pt x="899065" y="23150"/>
                </a:cubicBezTo>
                <a:cubicBezTo>
                  <a:pt x="903008" y="23065"/>
                  <a:pt x="906894" y="24160"/>
                  <a:pt x="910209" y="26294"/>
                </a:cubicBezTo>
                <a:cubicBezTo>
                  <a:pt x="913438" y="28446"/>
                  <a:pt x="915933" y="31542"/>
                  <a:pt x="917352" y="35152"/>
                </a:cubicBezTo>
                <a:cubicBezTo>
                  <a:pt x="919219" y="40667"/>
                  <a:pt x="920029" y="46486"/>
                  <a:pt x="919734" y="52297"/>
                </a:cubicBezTo>
                <a:lnTo>
                  <a:pt x="919734" y="85444"/>
                </a:lnTo>
                <a:lnTo>
                  <a:pt x="911733" y="85444"/>
                </a:lnTo>
                <a:lnTo>
                  <a:pt x="911733" y="52297"/>
                </a:lnTo>
                <a:cubicBezTo>
                  <a:pt x="911990" y="47772"/>
                  <a:pt x="911504" y="43239"/>
                  <a:pt x="910304" y="38867"/>
                </a:cubicBezTo>
                <a:cubicBezTo>
                  <a:pt x="909428" y="36419"/>
                  <a:pt x="907751" y="34333"/>
                  <a:pt x="905541" y="32961"/>
                </a:cubicBezTo>
                <a:cubicBezTo>
                  <a:pt x="903170" y="31418"/>
                  <a:pt x="900369" y="30646"/>
                  <a:pt x="897541" y="30770"/>
                </a:cubicBezTo>
                <a:cubicBezTo>
                  <a:pt x="893807" y="30713"/>
                  <a:pt x="890159" y="31885"/>
                  <a:pt x="887158" y="34104"/>
                </a:cubicBezTo>
                <a:cubicBezTo>
                  <a:pt x="884034" y="36304"/>
                  <a:pt x="881643" y="39390"/>
                  <a:pt x="880300" y="42962"/>
                </a:cubicBezTo>
                <a:cubicBezTo>
                  <a:pt x="878500" y="49144"/>
                  <a:pt x="877757" y="55583"/>
                  <a:pt x="878109" y="62012"/>
                </a:cubicBezTo>
                <a:lnTo>
                  <a:pt x="878109" y="85825"/>
                </a:lnTo>
                <a:lnTo>
                  <a:pt x="870394" y="85825"/>
                </a:lnTo>
                <a:lnTo>
                  <a:pt x="870394" y="54678"/>
                </a:lnTo>
                <a:cubicBezTo>
                  <a:pt x="870623" y="49687"/>
                  <a:pt x="870175" y="44686"/>
                  <a:pt x="869061" y="39819"/>
                </a:cubicBezTo>
                <a:cubicBezTo>
                  <a:pt x="868194" y="37238"/>
                  <a:pt x="866527" y="34999"/>
                  <a:pt x="864298" y="33437"/>
                </a:cubicBezTo>
                <a:cubicBezTo>
                  <a:pt x="861888" y="31875"/>
                  <a:pt x="859069" y="31075"/>
                  <a:pt x="856202" y="31151"/>
                </a:cubicBezTo>
                <a:cubicBezTo>
                  <a:pt x="852554" y="31142"/>
                  <a:pt x="848991" y="32275"/>
                  <a:pt x="846010" y="34390"/>
                </a:cubicBezTo>
                <a:cubicBezTo>
                  <a:pt x="842867" y="36552"/>
                  <a:pt x="840447" y="39600"/>
                  <a:pt x="839057" y="43153"/>
                </a:cubicBezTo>
                <a:cubicBezTo>
                  <a:pt x="837276" y="48620"/>
                  <a:pt x="836504" y="54364"/>
                  <a:pt x="836771" y="60107"/>
                </a:cubicBezTo>
                <a:lnTo>
                  <a:pt x="836771" y="85825"/>
                </a:lnTo>
                <a:lnTo>
                  <a:pt x="828960" y="85825"/>
                </a:lnTo>
                <a:lnTo>
                  <a:pt x="829056" y="24674"/>
                </a:lnTo>
                <a:lnTo>
                  <a:pt x="836866" y="24674"/>
                </a:lnTo>
                <a:lnTo>
                  <a:pt x="836866" y="35152"/>
                </a:lnTo>
                <a:cubicBezTo>
                  <a:pt x="839105" y="31828"/>
                  <a:pt x="841953" y="28951"/>
                  <a:pt x="845248" y="26675"/>
                </a:cubicBezTo>
                <a:cubicBezTo>
                  <a:pt x="849011" y="24379"/>
                  <a:pt x="853325" y="23160"/>
                  <a:pt x="857726" y="23150"/>
                </a:cubicBezTo>
                <a:close/>
                <a:moveTo>
                  <a:pt x="321373" y="23149"/>
                </a:moveTo>
                <a:cubicBezTo>
                  <a:pt x="324259" y="23140"/>
                  <a:pt x="327107" y="23721"/>
                  <a:pt x="329755" y="24864"/>
                </a:cubicBezTo>
                <a:cubicBezTo>
                  <a:pt x="332222" y="25893"/>
                  <a:pt x="334442" y="27455"/>
                  <a:pt x="336232" y="29436"/>
                </a:cubicBezTo>
                <a:cubicBezTo>
                  <a:pt x="338194" y="31903"/>
                  <a:pt x="339671" y="34713"/>
                  <a:pt x="340614" y="37723"/>
                </a:cubicBezTo>
                <a:cubicBezTo>
                  <a:pt x="342804" y="33351"/>
                  <a:pt x="346091" y="29608"/>
                  <a:pt x="350139" y="26864"/>
                </a:cubicBezTo>
                <a:cubicBezTo>
                  <a:pt x="353882" y="24435"/>
                  <a:pt x="358254" y="23140"/>
                  <a:pt x="362712" y="23149"/>
                </a:cubicBezTo>
                <a:cubicBezTo>
                  <a:pt x="366655" y="23083"/>
                  <a:pt x="370532" y="24178"/>
                  <a:pt x="373856" y="26293"/>
                </a:cubicBezTo>
                <a:cubicBezTo>
                  <a:pt x="377047" y="28493"/>
                  <a:pt x="379523" y="31570"/>
                  <a:pt x="381000" y="35151"/>
                </a:cubicBezTo>
                <a:cubicBezTo>
                  <a:pt x="382781" y="40685"/>
                  <a:pt x="383552" y="46486"/>
                  <a:pt x="383286" y="52296"/>
                </a:cubicBezTo>
                <a:lnTo>
                  <a:pt x="383286" y="85443"/>
                </a:lnTo>
                <a:lnTo>
                  <a:pt x="375380" y="85443"/>
                </a:lnTo>
                <a:lnTo>
                  <a:pt x="375380" y="52296"/>
                </a:lnTo>
                <a:cubicBezTo>
                  <a:pt x="375637" y="47772"/>
                  <a:pt x="375152" y="43238"/>
                  <a:pt x="373951" y="38866"/>
                </a:cubicBezTo>
                <a:cubicBezTo>
                  <a:pt x="373046" y="36437"/>
                  <a:pt x="371370" y="34360"/>
                  <a:pt x="369189" y="32960"/>
                </a:cubicBezTo>
                <a:cubicBezTo>
                  <a:pt x="366808" y="31436"/>
                  <a:pt x="364017" y="30674"/>
                  <a:pt x="361188" y="30769"/>
                </a:cubicBezTo>
                <a:cubicBezTo>
                  <a:pt x="357454" y="30712"/>
                  <a:pt x="353806" y="31884"/>
                  <a:pt x="350806" y="34103"/>
                </a:cubicBezTo>
                <a:cubicBezTo>
                  <a:pt x="347681" y="36303"/>
                  <a:pt x="345291" y="39390"/>
                  <a:pt x="343948" y="42961"/>
                </a:cubicBezTo>
                <a:cubicBezTo>
                  <a:pt x="342100" y="49134"/>
                  <a:pt x="341357" y="55582"/>
                  <a:pt x="341757" y="62011"/>
                </a:cubicBezTo>
                <a:lnTo>
                  <a:pt x="341757" y="85824"/>
                </a:lnTo>
                <a:lnTo>
                  <a:pt x="333946" y="85824"/>
                </a:lnTo>
                <a:lnTo>
                  <a:pt x="333946" y="54677"/>
                </a:lnTo>
                <a:cubicBezTo>
                  <a:pt x="334213" y="49677"/>
                  <a:pt x="333727" y="44676"/>
                  <a:pt x="332518" y="39818"/>
                </a:cubicBezTo>
                <a:cubicBezTo>
                  <a:pt x="331679" y="37218"/>
                  <a:pt x="330003" y="34980"/>
                  <a:pt x="327755" y="33436"/>
                </a:cubicBezTo>
                <a:cubicBezTo>
                  <a:pt x="325345" y="31874"/>
                  <a:pt x="322526" y="31074"/>
                  <a:pt x="319659" y="31150"/>
                </a:cubicBezTo>
                <a:cubicBezTo>
                  <a:pt x="316039" y="31141"/>
                  <a:pt x="312505" y="32274"/>
                  <a:pt x="309562" y="34389"/>
                </a:cubicBezTo>
                <a:cubicBezTo>
                  <a:pt x="306419" y="36551"/>
                  <a:pt x="304000" y="39599"/>
                  <a:pt x="302609" y="43152"/>
                </a:cubicBezTo>
                <a:cubicBezTo>
                  <a:pt x="300828" y="48619"/>
                  <a:pt x="300056" y="54363"/>
                  <a:pt x="300323" y="60107"/>
                </a:cubicBezTo>
                <a:lnTo>
                  <a:pt x="300323" y="85824"/>
                </a:lnTo>
                <a:lnTo>
                  <a:pt x="292512" y="85824"/>
                </a:lnTo>
                <a:lnTo>
                  <a:pt x="292703" y="24674"/>
                </a:lnTo>
                <a:lnTo>
                  <a:pt x="300514" y="24674"/>
                </a:lnTo>
                <a:lnTo>
                  <a:pt x="300514" y="35151"/>
                </a:lnTo>
                <a:cubicBezTo>
                  <a:pt x="302752" y="31827"/>
                  <a:pt x="305600" y="28950"/>
                  <a:pt x="308895" y="26674"/>
                </a:cubicBezTo>
                <a:cubicBezTo>
                  <a:pt x="312648" y="24359"/>
                  <a:pt x="316963" y="23140"/>
                  <a:pt x="321373" y="23149"/>
                </a:cubicBezTo>
                <a:close/>
                <a:moveTo>
                  <a:pt x="508635" y="22959"/>
                </a:moveTo>
                <a:cubicBezTo>
                  <a:pt x="512921" y="22883"/>
                  <a:pt x="517131" y="24073"/>
                  <a:pt x="520731" y="26388"/>
                </a:cubicBezTo>
                <a:cubicBezTo>
                  <a:pt x="524237" y="28703"/>
                  <a:pt x="526961" y="32017"/>
                  <a:pt x="528542" y="35913"/>
                </a:cubicBezTo>
                <a:cubicBezTo>
                  <a:pt x="530475" y="41809"/>
                  <a:pt x="531314" y="48000"/>
                  <a:pt x="531018" y="54201"/>
                </a:cubicBezTo>
                <a:lnTo>
                  <a:pt x="531018" y="85443"/>
                </a:lnTo>
                <a:lnTo>
                  <a:pt x="523208" y="85443"/>
                </a:lnTo>
                <a:lnTo>
                  <a:pt x="523208" y="56868"/>
                </a:lnTo>
                <a:cubicBezTo>
                  <a:pt x="523379" y="52182"/>
                  <a:pt x="523094" y="47495"/>
                  <a:pt x="522351" y="42866"/>
                </a:cubicBezTo>
                <a:cubicBezTo>
                  <a:pt x="521789" y="39171"/>
                  <a:pt x="519931" y="35799"/>
                  <a:pt x="517112" y="33341"/>
                </a:cubicBezTo>
                <a:cubicBezTo>
                  <a:pt x="514216" y="31217"/>
                  <a:pt x="510692" y="30150"/>
                  <a:pt x="507111" y="30293"/>
                </a:cubicBezTo>
                <a:cubicBezTo>
                  <a:pt x="502415" y="30255"/>
                  <a:pt x="497872" y="31951"/>
                  <a:pt x="494347" y="35056"/>
                </a:cubicBezTo>
                <a:cubicBezTo>
                  <a:pt x="490709" y="37989"/>
                  <a:pt x="488127" y="42038"/>
                  <a:pt x="487013" y="46581"/>
                </a:cubicBezTo>
                <a:cubicBezTo>
                  <a:pt x="486060" y="52048"/>
                  <a:pt x="485670" y="57601"/>
                  <a:pt x="485870" y="63154"/>
                </a:cubicBezTo>
                <a:lnTo>
                  <a:pt x="485870" y="85443"/>
                </a:lnTo>
                <a:lnTo>
                  <a:pt x="478059" y="85443"/>
                </a:lnTo>
                <a:lnTo>
                  <a:pt x="478059" y="24673"/>
                </a:lnTo>
                <a:lnTo>
                  <a:pt x="485870" y="24673"/>
                </a:lnTo>
                <a:lnTo>
                  <a:pt x="485870" y="35532"/>
                </a:lnTo>
                <a:cubicBezTo>
                  <a:pt x="488623" y="31665"/>
                  <a:pt x="492166" y="28417"/>
                  <a:pt x="496252" y="26007"/>
                </a:cubicBezTo>
                <a:cubicBezTo>
                  <a:pt x="500062" y="23988"/>
                  <a:pt x="504320" y="22940"/>
                  <a:pt x="508635" y="22959"/>
                </a:cubicBezTo>
                <a:close/>
                <a:moveTo>
                  <a:pt x="599218" y="22769"/>
                </a:moveTo>
                <a:cubicBezTo>
                  <a:pt x="603914" y="22712"/>
                  <a:pt x="608553" y="23788"/>
                  <a:pt x="612744" y="25913"/>
                </a:cubicBezTo>
                <a:cubicBezTo>
                  <a:pt x="616954" y="28227"/>
                  <a:pt x="620573" y="31485"/>
                  <a:pt x="623316" y="35438"/>
                </a:cubicBezTo>
                <a:lnTo>
                  <a:pt x="623316" y="24674"/>
                </a:lnTo>
                <a:lnTo>
                  <a:pt x="631127" y="24674"/>
                </a:lnTo>
                <a:lnTo>
                  <a:pt x="631127" y="85444"/>
                </a:lnTo>
                <a:lnTo>
                  <a:pt x="623412" y="85444"/>
                </a:lnTo>
                <a:lnTo>
                  <a:pt x="623412" y="74966"/>
                </a:lnTo>
                <a:cubicBezTo>
                  <a:pt x="620449" y="78700"/>
                  <a:pt x="616716" y="81758"/>
                  <a:pt x="612458" y="83920"/>
                </a:cubicBezTo>
                <a:cubicBezTo>
                  <a:pt x="608295" y="86015"/>
                  <a:pt x="603685" y="87063"/>
                  <a:pt x="599028" y="86968"/>
                </a:cubicBezTo>
                <a:cubicBezTo>
                  <a:pt x="590684" y="87015"/>
                  <a:pt x="582702" y="83558"/>
                  <a:pt x="577025" y="77443"/>
                </a:cubicBezTo>
                <a:cubicBezTo>
                  <a:pt x="570862" y="71480"/>
                  <a:pt x="567414" y="63251"/>
                  <a:pt x="567500" y="54678"/>
                </a:cubicBezTo>
                <a:cubicBezTo>
                  <a:pt x="567424" y="46220"/>
                  <a:pt x="570872" y="38105"/>
                  <a:pt x="577025" y="32294"/>
                </a:cubicBezTo>
                <a:cubicBezTo>
                  <a:pt x="582740" y="26122"/>
                  <a:pt x="590808" y="22655"/>
                  <a:pt x="599218" y="22769"/>
                </a:cubicBezTo>
                <a:close/>
                <a:moveTo>
                  <a:pt x="428911" y="22769"/>
                </a:moveTo>
                <a:cubicBezTo>
                  <a:pt x="433607" y="22712"/>
                  <a:pt x="438246" y="23788"/>
                  <a:pt x="442437" y="25912"/>
                </a:cubicBezTo>
                <a:cubicBezTo>
                  <a:pt x="446647" y="28227"/>
                  <a:pt x="450266" y="31484"/>
                  <a:pt x="453009" y="35437"/>
                </a:cubicBezTo>
                <a:lnTo>
                  <a:pt x="453009" y="24674"/>
                </a:lnTo>
                <a:lnTo>
                  <a:pt x="460820" y="24674"/>
                </a:lnTo>
                <a:lnTo>
                  <a:pt x="460820" y="85443"/>
                </a:lnTo>
                <a:lnTo>
                  <a:pt x="453105" y="85443"/>
                </a:lnTo>
                <a:lnTo>
                  <a:pt x="453105" y="74966"/>
                </a:lnTo>
                <a:cubicBezTo>
                  <a:pt x="450162" y="78719"/>
                  <a:pt x="446418" y="81786"/>
                  <a:pt x="442151" y="83919"/>
                </a:cubicBezTo>
                <a:cubicBezTo>
                  <a:pt x="437988" y="86015"/>
                  <a:pt x="433378" y="87063"/>
                  <a:pt x="428721" y="86967"/>
                </a:cubicBezTo>
                <a:cubicBezTo>
                  <a:pt x="420377" y="87015"/>
                  <a:pt x="412395" y="83557"/>
                  <a:pt x="406718" y="77442"/>
                </a:cubicBezTo>
                <a:cubicBezTo>
                  <a:pt x="400555" y="71480"/>
                  <a:pt x="397107" y="63250"/>
                  <a:pt x="397193" y="54677"/>
                </a:cubicBezTo>
                <a:cubicBezTo>
                  <a:pt x="397155" y="46229"/>
                  <a:pt x="400603" y="38132"/>
                  <a:pt x="406718" y="32294"/>
                </a:cubicBezTo>
                <a:cubicBezTo>
                  <a:pt x="412452" y="26141"/>
                  <a:pt x="420501" y="22683"/>
                  <a:pt x="428911" y="22769"/>
                </a:cubicBezTo>
                <a:close/>
                <a:moveTo>
                  <a:pt x="48863" y="1529"/>
                </a:moveTo>
                <a:lnTo>
                  <a:pt x="56674" y="1529"/>
                </a:lnTo>
                <a:lnTo>
                  <a:pt x="56674" y="85730"/>
                </a:lnTo>
                <a:lnTo>
                  <a:pt x="48863" y="85730"/>
                </a:lnTo>
                <a:close/>
                <a:moveTo>
                  <a:pt x="148209" y="1147"/>
                </a:moveTo>
                <a:lnTo>
                  <a:pt x="156020" y="1528"/>
                </a:lnTo>
                <a:lnTo>
                  <a:pt x="156020" y="85729"/>
                </a:lnTo>
                <a:lnTo>
                  <a:pt x="148305" y="85729"/>
                </a:lnTo>
                <a:lnTo>
                  <a:pt x="148305" y="75251"/>
                </a:lnTo>
                <a:cubicBezTo>
                  <a:pt x="145342" y="78985"/>
                  <a:pt x="141609" y="82042"/>
                  <a:pt x="137351" y="84205"/>
                </a:cubicBezTo>
                <a:cubicBezTo>
                  <a:pt x="133188" y="86300"/>
                  <a:pt x="128578" y="87348"/>
                  <a:pt x="123921" y="87253"/>
                </a:cubicBezTo>
                <a:cubicBezTo>
                  <a:pt x="115577" y="87300"/>
                  <a:pt x="107595" y="83843"/>
                  <a:pt x="101918" y="77728"/>
                </a:cubicBezTo>
                <a:cubicBezTo>
                  <a:pt x="95755" y="71765"/>
                  <a:pt x="92307" y="63535"/>
                  <a:pt x="92393" y="54963"/>
                </a:cubicBezTo>
                <a:cubicBezTo>
                  <a:pt x="92355" y="46514"/>
                  <a:pt x="95803" y="38418"/>
                  <a:pt x="101918" y="32579"/>
                </a:cubicBezTo>
                <a:cubicBezTo>
                  <a:pt x="107633" y="26407"/>
                  <a:pt x="115701" y="22940"/>
                  <a:pt x="124111" y="23054"/>
                </a:cubicBezTo>
                <a:cubicBezTo>
                  <a:pt x="128807" y="22997"/>
                  <a:pt x="133446" y="24073"/>
                  <a:pt x="137637" y="26197"/>
                </a:cubicBezTo>
                <a:cubicBezTo>
                  <a:pt x="141847" y="28512"/>
                  <a:pt x="145466" y="31769"/>
                  <a:pt x="148209" y="35722"/>
                </a:cubicBezTo>
                <a:close/>
                <a:moveTo>
                  <a:pt x="550450" y="4"/>
                </a:moveTo>
                <a:cubicBezTo>
                  <a:pt x="552183" y="-63"/>
                  <a:pt x="553850" y="633"/>
                  <a:pt x="555022" y="1909"/>
                </a:cubicBezTo>
                <a:cubicBezTo>
                  <a:pt x="556260" y="3109"/>
                  <a:pt x="556946" y="4757"/>
                  <a:pt x="556927" y="6481"/>
                </a:cubicBezTo>
                <a:cubicBezTo>
                  <a:pt x="556927" y="8167"/>
                  <a:pt x="556241" y="9786"/>
                  <a:pt x="555022" y="10958"/>
                </a:cubicBezTo>
                <a:cubicBezTo>
                  <a:pt x="553822" y="12196"/>
                  <a:pt x="552174" y="12882"/>
                  <a:pt x="550450" y="12863"/>
                </a:cubicBezTo>
                <a:cubicBezTo>
                  <a:pt x="548764" y="12863"/>
                  <a:pt x="547144" y="12177"/>
                  <a:pt x="545973" y="10958"/>
                </a:cubicBezTo>
                <a:cubicBezTo>
                  <a:pt x="544754" y="9786"/>
                  <a:pt x="544068" y="8167"/>
                  <a:pt x="544068" y="6481"/>
                </a:cubicBezTo>
                <a:cubicBezTo>
                  <a:pt x="544049" y="4757"/>
                  <a:pt x="544735" y="3109"/>
                  <a:pt x="545973" y="1909"/>
                </a:cubicBezTo>
                <a:cubicBezTo>
                  <a:pt x="547116" y="652"/>
                  <a:pt x="548754" y="-44"/>
                  <a:pt x="550450" y="4"/>
                </a:cubicBezTo>
                <a:close/>
                <a:moveTo>
                  <a:pt x="75628" y="4"/>
                </a:moveTo>
                <a:cubicBezTo>
                  <a:pt x="77362" y="-63"/>
                  <a:pt x="79029" y="633"/>
                  <a:pt x="80200" y="1909"/>
                </a:cubicBezTo>
                <a:cubicBezTo>
                  <a:pt x="81439" y="3109"/>
                  <a:pt x="82124" y="4757"/>
                  <a:pt x="82105" y="6481"/>
                </a:cubicBezTo>
                <a:cubicBezTo>
                  <a:pt x="82105" y="8167"/>
                  <a:pt x="81420" y="9786"/>
                  <a:pt x="80200" y="10958"/>
                </a:cubicBezTo>
                <a:cubicBezTo>
                  <a:pt x="79000" y="12196"/>
                  <a:pt x="77352" y="12882"/>
                  <a:pt x="75628" y="12863"/>
                </a:cubicBezTo>
                <a:cubicBezTo>
                  <a:pt x="73942" y="12863"/>
                  <a:pt x="72323" y="12177"/>
                  <a:pt x="71152" y="10958"/>
                </a:cubicBezTo>
                <a:cubicBezTo>
                  <a:pt x="69932" y="9786"/>
                  <a:pt x="69247" y="8167"/>
                  <a:pt x="69247" y="6481"/>
                </a:cubicBezTo>
                <a:cubicBezTo>
                  <a:pt x="69228" y="4757"/>
                  <a:pt x="69913" y="3109"/>
                  <a:pt x="71152" y="1909"/>
                </a:cubicBezTo>
                <a:cubicBezTo>
                  <a:pt x="72295" y="652"/>
                  <a:pt x="73933" y="-44"/>
                  <a:pt x="75628" y="4"/>
                </a:cubicBezTo>
                <a:close/>
              </a:path>
            </a:pathLst>
          </a:custGeom>
          <a:solidFill>
            <a:schemeClr val="accent4"/>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rgbClr val="000000"/>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 - Credits" type="blank">
  <p:cSld name="BLANK">
    <p:spTree>
      <p:nvGrpSpPr>
        <p:cNvPr id="263" name="Shape 263"/>
        <p:cNvGrpSpPr/>
        <p:nvPr/>
      </p:nvGrpSpPr>
      <p:grpSpPr>
        <a:xfrm>
          <a:off x="0" y="0"/>
          <a:ext cx="0" cy="0"/>
          <a:chOff x="0" y="0"/>
          <a:chExt cx="0" cy="0"/>
        </a:xfrm>
      </p:grpSpPr>
      <p:sp>
        <p:nvSpPr>
          <p:cNvPr id="264" name="Google Shape;264;p4"/>
          <p:cNvSpPr txBox="1"/>
          <p:nvPr>
            <p:ph idx="12" type="sldNum"/>
          </p:nvPr>
        </p:nvSpPr>
        <p:spPr>
          <a:xfrm>
            <a:off x="7006734" y="9691191"/>
            <a:ext cx="453900" cy="8181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265" name="Google Shape;265;p4"/>
          <p:cNvSpPr txBox="1"/>
          <p:nvPr/>
        </p:nvSpPr>
        <p:spPr>
          <a:xfrm>
            <a:off x="264945" y="870271"/>
            <a:ext cx="7242300" cy="1119900"/>
          </a:xfrm>
          <a:prstGeom prst="rect">
            <a:avLst/>
          </a:prstGeom>
          <a:noFill/>
          <a:ln>
            <a:noFill/>
          </a:ln>
        </p:spPr>
        <p:txBody>
          <a:bodyPr anchorCtr="0" anchor="t" bIns="143925" lIns="143925" spcFirstLastPara="1" rIns="143925" wrap="square" tIns="143925">
            <a:noAutofit/>
          </a:bodyPr>
          <a:lstStyle/>
          <a:p>
            <a:pPr indent="0" lvl="0" marL="0" marR="0" rtl="0" algn="l">
              <a:lnSpc>
                <a:spcPct val="100000"/>
              </a:lnSpc>
              <a:spcBef>
                <a:spcPts val="0"/>
              </a:spcBef>
              <a:spcAft>
                <a:spcPts val="0"/>
              </a:spcAft>
              <a:buClr>
                <a:srgbClr val="000000"/>
              </a:buClr>
              <a:buSzPts val="4700"/>
              <a:buFont typeface="Arial"/>
              <a:buNone/>
            </a:pPr>
            <a:r>
              <a:t/>
            </a:r>
            <a:endParaRPr b="1" i="0" sz="4700" u="none" cap="none" strike="noStrike">
              <a:solidFill>
                <a:srgbClr val="000000"/>
              </a:solidFill>
              <a:latin typeface="DM Sans"/>
              <a:ea typeface="DM Sans"/>
              <a:cs typeface="DM Sans"/>
              <a:sym typeface="DM Sans"/>
            </a:endParaRPr>
          </a:p>
        </p:txBody>
      </p:sp>
      <p:grpSp>
        <p:nvGrpSpPr>
          <p:cNvPr id="266" name="Google Shape;266;p4"/>
          <p:cNvGrpSpPr/>
          <p:nvPr/>
        </p:nvGrpSpPr>
        <p:grpSpPr>
          <a:xfrm>
            <a:off x="0" y="0"/>
            <a:ext cx="7561768" cy="10689300"/>
            <a:chOff x="0" y="0"/>
            <a:chExt cx="7772400" cy="10689300"/>
          </a:xfrm>
        </p:grpSpPr>
        <p:sp>
          <p:nvSpPr>
            <p:cNvPr id="267" name="Google Shape;267;p4"/>
            <p:cNvSpPr/>
            <p:nvPr/>
          </p:nvSpPr>
          <p:spPr>
            <a:xfrm>
              <a:off x="0" y="0"/>
              <a:ext cx="7772400" cy="106893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268" name="Google Shape;268;p4"/>
            <p:cNvPicPr preferRelativeResize="0"/>
            <p:nvPr/>
          </p:nvPicPr>
          <p:blipFill rotWithShape="1">
            <a:blip r:embed="rId2">
              <a:alphaModFix/>
            </a:blip>
            <a:srcRect b="20905" l="0" r="0" t="16256"/>
            <a:stretch/>
          </p:blipFill>
          <p:spPr>
            <a:xfrm>
              <a:off x="103174" y="493725"/>
              <a:ext cx="7580250" cy="2071125"/>
            </a:xfrm>
            <a:prstGeom prst="rect">
              <a:avLst/>
            </a:prstGeom>
            <a:noFill/>
            <a:ln>
              <a:noFill/>
            </a:ln>
          </p:spPr>
        </p:pic>
        <p:sp>
          <p:nvSpPr>
            <p:cNvPr id="269" name="Google Shape;269;p4"/>
            <p:cNvSpPr txBox="1"/>
            <p:nvPr/>
          </p:nvSpPr>
          <p:spPr>
            <a:xfrm>
              <a:off x="463500" y="2858050"/>
              <a:ext cx="6568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2900"/>
                <a:buFont typeface="Arial"/>
                <a:buNone/>
              </a:pPr>
              <a:r>
                <a:rPr b="1" i="0" lang="en-US" sz="2900" u="none" cap="none" strike="noStrike">
                  <a:solidFill>
                    <a:srgbClr val="3F3F3F"/>
                  </a:solidFill>
                  <a:latin typeface="Poppins"/>
                  <a:ea typeface="Poppins"/>
                  <a:cs typeface="Poppins"/>
                  <a:sym typeface="Poppins"/>
                </a:rPr>
                <a:t>Free </a:t>
              </a:r>
              <a:r>
                <a:rPr b="0" i="0" lang="en-US" sz="2900" u="none" cap="none" strike="noStrike">
                  <a:solidFill>
                    <a:srgbClr val="3F3F3F"/>
                  </a:solidFill>
                  <a:latin typeface="Poppins"/>
                  <a:ea typeface="Poppins"/>
                  <a:cs typeface="Poppins"/>
                  <a:sym typeface="Poppins"/>
                </a:rPr>
                <a:t>themes and templates for </a:t>
              </a:r>
              <a:r>
                <a:rPr b="1" i="0" lang="en-US" sz="2900" u="none" cap="none" strike="noStrike">
                  <a:solidFill>
                    <a:srgbClr val="3F3F3F"/>
                  </a:solidFill>
                  <a:latin typeface="Poppins"/>
                  <a:ea typeface="Poppins"/>
                  <a:cs typeface="Poppins"/>
                  <a:sym typeface="Poppins"/>
                </a:rPr>
                <a:t>Google Slides</a:t>
              </a:r>
              <a:r>
                <a:rPr b="0" i="0" lang="en-US" sz="2900" u="none" cap="none" strike="noStrike">
                  <a:solidFill>
                    <a:srgbClr val="3F3F3F"/>
                  </a:solidFill>
                  <a:latin typeface="Poppins"/>
                  <a:ea typeface="Poppins"/>
                  <a:cs typeface="Poppins"/>
                  <a:sym typeface="Poppins"/>
                </a:rPr>
                <a:t> or </a:t>
              </a:r>
              <a:r>
                <a:rPr b="1" i="0" lang="en-US" sz="2900" u="none" cap="none" strike="noStrike">
                  <a:solidFill>
                    <a:srgbClr val="3F3F3F"/>
                  </a:solidFill>
                  <a:latin typeface="Poppins"/>
                  <a:ea typeface="Poppins"/>
                  <a:cs typeface="Poppins"/>
                  <a:sym typeface="Poppins"/>
                </a:rPr>
                <a:t>PowerPoint</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900"/>
                <a:buFont typeface="Arial"/>
                <a:buNone/>
              </a:pPr>
              <a:r>
                <a:t/>
              </a:r>
              <a:endParaRPr b="1" i="0" sz="29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300"/>
                <a:buFont typeface="Arial"/>
                <a:buNone/>
              </a:pPr>
              <a:r>
                <a:rPr b="1" i="0" lang="en-US" sz="2300" u="none" cap="none" strike="noStrike">
                  <a:solidFill>
                    <a:srgbClr val="FFCB25"/>
                  </a:solidFill>
                  <a:latin typeface="Poppins"/>
                  <a:ea typeface="Poppins"/>
                  <a:cs typeface="Poppins"/>
                  <a:sym typeface="Poppins"/>
                </a:rPr>
                <a:t>NOT to be sold as is or modified!</a:t>
              </a:r>
              <a:endParaRPr b="1" i="0" sz="23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US" sz="2000" u="none" cap="none" strike="noStrike">
                  <a:solidFill>
                    <a:srgbClr val="3F3F3F"/>
                  </a:solidFill>
                  <a:latin typeface="Poppins"/>
                  <a:ea typeface="Poppins"/>
                  <a:cs typeface="Poppins"/>
                  <a:sym typeface="Poppins"/>
                </a:rPr>
                <a:t>Read </a:t>
              </a:r>
              <a:r>
                <a:rPr b="0" i="0" lang="en-US" sz="2000" u="sng" cap="none" strike="noStrike">
                  <a:solidFill>
                    <a:srgbClr val="3F3F3F"/>
                  </a:solidFill>
                  <a:latin typeface="Poppins"/>
                  <a:ea typeface="Poppins"/>
                  <a:cs typeface="Poppins"/>
                  <a:sym typeface="Poppins"/>
                  <a:hlinkClick r:id="rId3">
                    <a:extLst>
                      <a:ext uri="{A12FA001-AC4F-418D-AE19-62706E023703}">
                        <ahyp:hlinkClr val="tx"/>
                      </a:ext>
                    </a:extLst>
                  </a:hlinkClick>
                </a:rPr>
                <a:t>FAQ</a:t>
              </a:r>
              <a:r>
                <a:rPr b="1" i="0" lang="en-US" sz="3700" u="none" cap="none" strike="noStrike">
                  <a:solidFill>
                    <a:srgbClr val="FFCB25"/>
                  </a:solidFill>
                  <a:latin typeface="Poppins"/>
                  <a:ea typeface="Poppins"/>
                  <a:cs typeface="Poppins"/>
                  <a:sym typeface="Poppins"/>
                </a:rPr>
                <a:t> </a:t>
              </a:r>
              <a:r>
                <a:rPr b="0" i="0" lang="en-US" sz="2000" u="none" cap="none" strike="noStrike">
                  <a:solidFill>
                    <a:srgbClr val="3F3F3F"/>
                  </a:solidFill>
                  <a:latin typeface="Poppins"/>
                  <a:ea typeface="Poppins"/>
                  <a:cs typeface="Poppins"/>
                  <a:sym typeface="Poppins"/>
                </a:rPr>
                <a:t>on slidesmania.com</a:t>
              </a:r>
              <a:endParaRPr b="0" i="0" sz="20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1300"/>
                <a:buFont typeface="Arial"/>
                <a:buNone/>
              </a:pPr>
              <a:r>
                <a:rPr b="0" i="0" lang="en-US" sz="1300" u="none" cap="none" strike="noStrike">
                  <a:solidFill>
                    <a:srgbClr val="3F3F3F"/>
                  </a:solidFill>
                  <a:latin typeface="Poppins"/>
                  <a:ea typeface="Poppins"/>
                  <a:cs typeface="Poppins"/>
                  <a:sym typeface="Poppins"/>
                </a:rPr>
                <a:t>Do not remove the slidesmania.com text on the sides.</a:t>
              </a:r>
              <a:endParaRPr b="0" i="0" sz="1300" u="none" cap="none" strike="noStrike">
                <a:solidFill>
                  <a:srgbClr val="3F3F3F"/>
                </a:solidFill>
                <a:latin typeface="Poppins"/>
                <a:ea typeface="Poppins"/>
                <a:cs typeface="Poppins"/>
                <a:sym typeface="Poppins"/>
              </a:endParaRPr>
            </a:p>
          </p:txBody>
        </p:sp>
        <p:pic>
          <p:nvPicPr>
            <p:cNvPr id="270" name="Google Shape;270;p4">
              <a:hlinkClick r:id="rId4"/>
            </p:cNvPr>
            <p:cNvPicPr preferRelativeResize="0"/>
            <p:nvPr/>
          </p:nvPicPr>
          <p:blipFill rotWithShape="1">
            <a:blip r:embed="rId5">
              <a:alphaModFix/>
            </a:blip>
            <a:srcRect b="0" l="0" r="0" t="0"/>
            <a:stretch/>
          </p:blipFill>
          <p:spPr>
            <a:xfrm>
              <a:off x="4355891" y="9691181"/>
              <a:ext cx="713232" cy="637863"/>
            </a:xfrm>
            <a:prstGeom prst="rect">
              <a:avLst/>
            </a:prstGeom>
            <a:noFill/>
            <a:ln>
              <a:noFill/>
            </a:ln>
          </p:spPr>
        </p:pic>
        <p:pic>
          <p:nvPicPr>
            <p:cNvPr id="271" name="Google Shape;271;p4">
              <a:hlinkClick r:id="rId6"/>
            </p:cNvPr>
            <p:cNvPicPr preferRelativeResize="0"/>
            <p:nvPr/>
          </p:nvPicPr>
          <p:blipFill rotWithShape="1">
            <a:blip r:embed="rId7">
              <a:alphaModFix/>
            </a:blip>
            <a:srcRect b="0" l="0" r="0" t="0"/>
            <a:stretch/>
          </p:blipFill>
          <p:spPr>
            <a:xfrm>
              <a:off x="5137760" y="9695673"/>
              <a:ext cx="708660" cy="628879"/>
            </a:xfrm>
            <a:prstGeom prst="rect">
              <a:avLst/>
            </a:prstGeom>
            <a:noFill/>
            <a:ln>
              <a:noFill/>
            </a:ln>
          </p:spPr>
        </p:pic>
        <p:pic>
          <p:nvPicPr>
            <p:cNvPr id="272" name="Google Shape;272;p4">
              <a:hlinkClick r:id="rId8"/>
            </p:cNvPr>
            <p:cNvPicPr preferRelativeResize="0"/>
            <p:nvPr/>
          </p:nvPicPr>
          <p:blipFill rotWithShape="1">
            <a:blip r:embed="rId9">
              <a:alphaModFix/>
            </a:blip>
            <a:srcRect b="0" l="0" r="0" t="0"/>
            <a:stretch/>
          </p:blipFill>
          <p:spPr>
            <a:xfrm>
              <a:off x="5915048" y="9684444"/>
              <a:ext cx="612648" cy="624387"/>
            </a:xfrm>
            <a:prstGeom prst="rect">
              <a:avLst/>
            </a:prstGeom>
            <a:noFill/>
            <a:ln>
              <a:noFill/>
            </a:ln>
          </p:spPr>
        </p:pic>
        <p:pic>
          <p:nvPicPr>
            <p:cNvPr id="273" name="Google Shape;273;p4">
              <a:hlinkClick r:id="rId10"/>
            </p:cNvPr>
            <p:cNvPicPr preferRelativeResize="0"/>
            <p:nvPr/>
          </p:nvPicPr>
          <p:blipFill rotWithShape="1">
            <a:blip r:embed="rId11">
              <a:alphaModFix/>
            </a:blip>
            <a:srcRect b="0" l="0" r="0" t="0"/>
            <a:stretch/>
          </p:blipFill>
          <p:spPr>
            <a:xfrm>
              <a:off x="6592382" y="9695674"/>
              <a:ext cx="699516" cy="601927"/>
            </a:xfrm>
            <a:prstGeom prst="rect">
              <a:avLst/>
            </a:prstGeom>
            <a:noFill/>
            <a:ln>
              <a:noFill/>
            </a:ln>
          </p:spPr>
        </p:pic>
        <p:sp>
          <p:nvSpPr>
            <p:cNvPr id="274" name="Google Shape;274;p4"/>
            <p:cNvSpPr txBox="1"/>
            <p:nvPr/>
          </p:nvSpPr>
          <p:spPr>
            <a:xfrm>
              <a:off x="2445832" y="8820850"/>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000"/>
                <a:buFont typeface="Arial"/>
                <a:buNone/>
              </a:pPr>
              <a:r>
                <a:rPr b="1" i="0" lang="en-US" sz="2000" u="none" cap="none" strike="noStrike">
                  <a:solidFill>
                    <a:srgbClr val="252525"/>
                  </a:solidFill>
                  <a:latin typeface="Homemade Apple"/>
                  <a:ea typeface="Homemade Apple"/>
                  <a:cs typeface="Homemade Apple"/>
                  <a:sym typeface="Homemade Apple"/>
                </a:rPr>
                <a:t>Sharing is caring!</a:t>
              </a:r>
              <a:endParaRPr b="1" i="0" sz="2000" u="none" cap="none" strike="noStrike">
                <a:solidFill>
                  <a:srgbClr val="252525"/>
                </a:solidFill>
                <a:latin typeface="Homemade Apple"/>
                <a:ea typeface="Homemade Apple"/>
                <a:cs typeface="Homemade Apple"/>
                <a:sym typeface="Homemade Apple"/>
              </a:endParaRPr>
            </a:p>
          </p:txBody>
        </p:sp>
        <p:cxnSp>
          <p:nvCxnSpPr>
            <p:cNvPr id="275" name="Google Shape;275;p4"/>
            <p:cNvCxnSpPr/>
            <p:nvPr/>
          </p:nvCxnSpPr>
          <p:spPr>
            <a:xfrm>
              <a:off x="6058310" y="9480608"/>
              <a:ext cx="1233600" cy="12900"/>
            </a:xfrm>
            <a:prstGeom prst="straightConnector1">
              <a:avLst/>
            </a:prstGeom>
            <a:noFill/>
            <a:ln cap="flat" cmpd="sng" w="38100">
              <a:solidFill>
                <a:srgbClr val="FFCB25"/>
              </a:solidFill>
              <a:prstDash val="solid"/>
              <a:round/>
              <a:headEnd len="sm" w="sm" type="none"/>
              <a:tailEnd len="sm" w="sm" type="none"/>
            </a:ln>
          </p:spPr>
        </p:cxn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76" y="924860"/>
            <a:ext cx="7046700" cy="11901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1pPr>
            <a:lvl2pPr lvl="1"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2pPr>
            <a:lvl3pPr lvl="2"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3pPr>
            <a:lvl4pPr lvl="3"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4pPr>
            <a:lvl5pPr lvl="4"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5pPr>
            <a:lvl6pPr lvl="5"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6pPr>
            <a:lvl7pPr lvl="6"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7pPr>
            <a:lvl8pPr lvl="7"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8pPr>
            <a:lvl9pPr lvl="8" marR="0" rtl="0" algn="l">
              <a:lnSpc>
                <a:spcPct val="100000"/>
              </a:lnSpc>
              <a:spcBef>
                <a:spcPts val="0"/>
              </a:spcBef>
              <a:spcAft>
                <a:spcPts val="0"/>
              </a:spcAft>
              <a:buClr>
                <a:schemeClr val="dk1"/>
              </a:buClr>
              <a:buSzPts val="2800"/>
              <a:buFont typeface="Archivo Black"/>
              <a:buNone/>
              <a:defRPr i="0" sz="2800" u="none" cap="none" strike="noStrike">
                <a:solidFill>
                  <a:schemeClr val="dk1"/>
                </a:solidFill>
                <a:latin typeface="Archivo Black"/>
                <a:ea typeface="Archivo Black"/>
                <a:cs typeface="Archivo Black"/>
                <a:sym typeface="Archivo Black"/>
              </a:defRPr>
            </a:lvl9pPr>
          </a:lstStyle>
          <a:p/>
        </p:txBody>
      </p:sp>
      <p:sp>
        <p:nvSpPr>
          <p:cNvPr id="7" name="Google Shape;7;p1"/>
          <p:cNvSpPr txBox="1"/>
          <p:nvPr>
            <p:ph idx="1" type="body"/>
          </p:nvPr>
        </p:nvSpPr>
        <p:spPr>
          <a:xfrm>
            <a:off x="257776" y="2395097"/>
            <a:ext cx="7046700" cy="7100100"/>
          </a:xfrm>
          <a:prstGeom prst="rect">
            <a:avLst/>
          </a:prstGeom>
          <a:noFill/>
          <a:ln>
            <a:noFill/>
          </a:ln>
        </p:spPr>
        <p:txBody>
          <a:bodyPr anchorCtr="0" anchor="t" bIns="91425" lIns="91425" spcFirstLastPara="1" rIns="91425" wrap="square" tIns="91425">
            <a:normAutofit/>
          </a:bodyPr>
          <a:lstStyle>
            <a:lvl1pPr indent="-304800" lvl="0" marL="457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1pPr>
            <a:lvl2pPr indent="-304800" lvl="1" marL="914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2pPr>
            <a:lvl3pPr indent="-304800" lvl="2" marL="1371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3pPr>
            <a:lvl4pPr indent="-304800" lvl="3" marL="1828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4pPr>
            <a:lvl5pPr indent="-304800" lvl="4" marL="22860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5pPr>
            <a:lvl6pPr indent="-304800" lvl="5" marL="27432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6pPr>
            <a:lvl7pPr indent="-304800" lvl="6" marL="32004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7pPr>
            <a:lvl8pPr indent="-304800" lvl="7" marL="36576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8pPr>
            <a:lvl9pPr indent="-304800" lvl="8" marL="4114800" marR="0" rtl="0" algn="l">
              <a:lnSpc>
                <a:spcPct val="115000"/>
              </a:lnSpc>
              <a:spcBef>
                <a:spcPts val="0"/>
              </a:spcBef>
              <a:spcAft>
                <a:spcPts val="0"/>
              </a:spcAft>
              <a:buClr>
                <a:schemeClr val="dk2"/>
              </a:buClr>
              <a:buSzPts val="1200"/>
              <a:buFont typeface="Montserrat Medium"/>
              <a:buChar char="■"/>
              <a:defRPr i="0" sz="1200" u="none" cap="none" strike="noStrike">
                <a:solidFill>
                  <a:schemeClr val="dk2"/>
                </a:solidFill>
                <a:latin typeface="Montserrat Medium"/>
                <a:ea typeface="Montserrat Medium"/>
                <a:cs typeface="Montserrat Medium"/>
                <a:sym typeface="Montserrat Medium"/>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grpSp>
        <p:nvGrpSpPr>
          <p:cNvPr id="280" name="Google Shape;280;p5"/>
          <p:cNvGrpSpPr/>
          <p:nvPr/>
        </p:nvGrpSpPr>
        <p:grpSpPr>
          <a:xfrm>
            <a:off x="4079059" y="7961756"/>
            <a:ext cx="3269657" cy="1141377"/>
            <a:chOff x="4002900" y="7961500"/>
            <a:chExt cx="3049200" cy="838200"/>
          </a:xfrm>
        </p:grpSpPr>
        <p:cxnSp>
          <p:nvCxnSpPr>
            <p:cNvPr id="281" name="Google Shape;281;p5"/>
            <p:cNvCxnSpPr/>
            <p:nvPr/>
          </p:nvCxnSpPr>
          <p:spPr>
            <a:xfrm>
              <a:off x="4002900" y="79615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282" name="Google Shape;282;p5"/>
            <p:cNvCxnSpPr/>
            <p:nvPr/>
          </p:nvCxnSpPr>
          <p:spPr>
            <a:xfrm>
              <a:off x="4002900" y="81710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283" name="Google Shape;283;p5"/>
            <p:cNvCxnSpPr/>
            <p:nvPr/>
          </p:nvCxnSpPr>
          <p:spPr>
            <a:xfrm>
              <a:off x="4002900" y="838060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284" name="Google Shape;284;p5"/>
            <p:cNvCxnSpPr/>
            <p:nvPr/>
          </p:nvCxnSpPr>
          <p:spPr>
            <a:xfrm>
              <a:off x="4002900" y="8590150"/>
              <a:ext cx="3049200" cy="0"/>
            </a:xfrm>
            <a:prstGeom prst="straightConnector1">
              <a:avLst/>
            </a:prstGeom>
            <a:noFill/>
            <a:ln cap="flat" cmpd="sng" w="9525">
              <a:solidFill>
                <a:schemeClr val="accent2"/>
              </a:solidFill>
              <a:prstDash val="solid"/>
              <a:round/>
              <a:headEnd len="med" w="med" type="none"/>
              <a:tailEnd len="med" w="med" type="none"/>
            </a:ln>
          </p:spPr>
        </p:cxnSp>
        <p:cxnSp>
          <p:nvCxnSpPr>
            <p:cNvPr id="285" name="Google Shape;285;p5"/>
            <p:cNvCxnSpPr/>
            <p:nvPr/>
          </p:nvCxnSpPr>
          <p:spPr>
            <a:xfrm>
              <a:off x="4002900" y="8799700"/>
              <a:ext cx="3049200" cy="0"/>
            </a:xfrm>
            <a:prstGeom prst="straightConnector1">
              <a:avLst/>
            </a:prstGeom>
            <a:noFill/>
            <a:ln cap="flat" cmpd="sng" w="9525">
              <a:solidFill>
                <a:schemeClr val="accent2"/>
              </a:solidFill>
              <a:prstDash val="solid"/>
              <a:round/>
              <a:headEnd len="med" w="med" type="none"/>
              <a:tailEnd len="med" w="med" type="none"/>
            </a:ln>
          </p:spPr>
        </p:cxnSp>
      </p:grpSp>
      <p:sp>
        <p:nvSpPr>
          <p:cNvPr id="286" name="Google Shape;286;p5"/>
          <p:cNvSpPr txBox="1"/>
          <p:nvPr>
            <p:ph idx="2" type="body"/>
          </p:nvPr>
        </p:nvSpPr>
        <p:spPr>
          <a:xfrm>
            <a:off x="257775" y="1995116"/>
            <a:ext cx="3307800" cy="3291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770"/>
              <a:buNone/>
            </a:pPr>
            <a:r>
              <a:rPr lang="en-US"/>
              <a:t>pam@myemail.com</a:t>
            </a:r>
            <a:endParaRPr/>
          </a:p>
        </p:txBody>
      </p:sp>
      <p:sp>
        <p:nvSpPr>
          <p:cNvPr id="287" name="Google Shape;287;p5"/>
          <p:cNvSpPr txBox="1"/>
          <p:nvPr>
            <p:ph type="title"/>
          </p:nvPr>
        </p:nvSpPr>
        <p:spPr>
          <a:xfrm>
            <a:off x="257775" y="1600025"/>
            <a:ext cx="3307800" cy="45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2800"/>
              <a:buNone/>
            </a:pPr>
            <a:r>
              <a:rPr lang="en-US"/>
              <a:t>SCIENCE</a:t>
            </a:r>
            <a:endParaRPr/>
          </a:p>
        </p:txBody>
      </p:sp>
      <p:sp>
        <p:nvSpPr>
          <p:cNvPr id="288" name="Google Shape;288;p5"/>
          <p:cNvSpPr txBox="1"/>
          <p:nvPr>
            <p:ph idx="1" type="body"/>
          </p:nvPr>
        </p:nvSpPr>
        <p:spPr>
          <a:xfrm>
            <a:off x="290250" y="3415453"/>
            <a:ext cx="3307800" cy="394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b="1" lang="en-US" sz="1300" u="sng">
                <a:latin typeface="Montserrat"/>
                <a:ea typeface="Montserrat"/>
                <a:cs typeface="Montserrat"/>
                <a:sym typeface="Montserrat"/>
              </a:rPr>
              <a:t>Subtitle One </a:t>
            </a:r>
            <a:endParaRPr sz="1300" u="sng"/>
          </a:p>
        </p:txBody>
      </p:sp>
      <p:sp>
        <p:nvSpPr>
          <p:cNvPr id="289" name="Google Shape;289;p5"/>
          <p:cNvSpPr txBox="1"/>
          <p:nvPr>
            <p:ph idx="2" type="body"/>
          </p:nvPr>
        </p:nvSpPr>
        <p:spPr>
          <a:xfrm>
            <a:off x="4117200" y="3439112"/>
            <a:ext cx="3307800" cy="10380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a:t>
            </a:r>
            <a:r>
              <a:rPr lang="en-US" sz="1200"/>
              <a:t>bulleted</a:t>
            </a:r>
            <a:r>
              <a:rPr lang="en-US" sz="1200"/>
              <a:t>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p:txBody>
      </p:sp>
      <p:sp>
        <p:nvSpPr>
          <p:cNvPr id="290" name="Google Shape;290;p5"/>
          <p:cNvSpPr/>
          <p:nvPr/>
        </p:nvSpPr>
        <p:spPr>
          <a:xfrm>
            <a:off x="1845459" y="9059925"/>
            <a:ext cx="1739700" cy="329100"/>
          </a:xfrm>
          <a:prstGeom prst="roundRect">
            <a:avLst>
              <a:gd fmla="val 50000" name="adj"/>
            </a:avLst>
          </a:prstGeom>
          <a:solidFill>
            <a:schemeClr val="accent1"/>
          </a:solid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200">
                <a:solidFill>
                  <a:schemeClr val="lt1"/>
                </a:solidFill>
              </a:rPr>
              <a:t>Assignments 50%</a:t>
            </a:r>
            <a:endParaRPr b="1" sz="1200">
              <a:solidFill>
                <a:schemeClr val="lt1"/>
              </a:solidFill>
            </a:endParaRPr>
          </a:p>
        </p:txBody>
      </p:sp>
      <p:sp>
        <p:nvSpPr>
          <p:cNvPr id="291" name="Google Shape;291;p5"/>
          <p:cNvSpPr/>
          <p:nvPr/>
        </p:nvSpPr>
        <p:spPr>
          <a:xfrm>
            <a:off x="1832550" y="9552325"/>
            <a:ext cx="1765500" cy="329100"/>
          </a:xfrm>
          <a:prstGeom prst="roundRect">
            <a:avLst>
              <a:gd fmla="val 50000" name="adj"/>
            </a:avLst>
          </a:prstGeom>
          <a:solidFill>
            <a:schemeClr val="accent4"/>
          </a:solid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sz="1200">
                <a:solidFill>
                  <a:schemeClr val="lt1"/>
                </a:solidFill>
              </a:rPr>
              <a:t>Assessments 50%</a:t>
            </a:r>
            <a:endParaRPr b="1" sz="1200">
              <a:solidFill>
                <a:schemeClr val="lt1"/>
              </a:solidFill>
            </a:endParaRPr>
          </a:p>
        </p:txBody>
      </p:sp>
      <p:sp>
        <p:nvSpPr>
          <p:cNvPr id="292" name="Google Shape;292;p5"/>
          <p:cNvSpPr/>
          <p:nvPr/>
        </p:nvSpPr>
        <p:spPr>
          <a:xfrm>
            <a:off x="260875" y="1012444"/>
            <a:ext cx="3366556" cy="852924"/>
          </a:xfrm>
          <a:prstGeom prst="rect">
            <a:avLst/>
          </a:prstGeom>
        </p:spPr>
        <p:txBody>
          <a:bodyPr>
            <a:prstTxWarp prst="textPlain"/>
          </a:bodyPr>
          <a:lstStyle/>
          <a:p>
            <a:pPr lvl="0" algn="ctr"/>
            <a:r>
              <a:rPr b="0" i="0">
                <a:ln cap="flat" cmpd="sng" w="9525">
                  <a:solidFill>
                    <a:schemeClr val="accent3"/>
                  </a:solidFill>
                  <a:prstDash val="solid"/>
                  <a:round/>
                  <a:headEnd len="sm" w="sm" type="none"/>
                  <a:tailEnd len="sm" w="sm" type="none"/>
                </a:ln>
                <a:solidFill>
                  <a:schemeClr val="accent1"/>
                </a:solidFill>
                <a:latin typeface="Pacifico"/>
              </a:rPr>
              <a:t>Pam Meyer</a:t>
            </a:r>
          </a:p>
        </p:txBody>
      </p:sp>
      <p:sp>
        <p:nvSpPr>
          <p:cNvPr id="293" name="Google Shape;293;p5"/>
          <p:cNvSpPr/>
          <p:nvPr/>
        </p:nvSpPr>
        <p:spPr>
          <a:xfrm rot="5400000">
            <a:off x="1551300" y="1463188"/>
            <a:ext cx="457200" cy="2826900"/>
          </a:xfrm>
          <a:prstGeom prst="round2SameRect">
            <a:avLst>
              <a:gd fmla="val 50000" name="adj1"/>
              <a:gd fmla="val 0" name="adj2"/>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4" name="Google Shape;294;p5"/>
          <p:cNvSpPr/>
          <p:nvPr/>
        </p:nvSpPr>
        <p:spPr>
          <a:xfrm rot="5400000">
            <a:off x="1497116" y="1578442"/>
            <a:ext cx="457200" cy="2826900"/>
          </a:xfrm>
          <a:prstGeom prst="round2SameRect">
            <a:avLst>
              <a:gd fmla="val 50000" name="adj1"/>
              <a:gd fmla="val 0" name="adj2"/>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5" name="Google Shape;295;p5"/>
          <p:cNvSpPr txBox="1"/>
          <p:nvPr>
            <p:ph idx="1" type="body"/>
          </p:nvPr>
        </p:nvSpPr>
        <p:spPr>
          <a:xfrm>
            <a:off x="290250" y="2691638"/>
            <a:ext cx="2134500" cy="394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1200"/>
              </a:spcAft>
              <a:buClr>
                <a:srgbClr val="000000"/>
              </a:buClr>
              <a:buSzPts val="1400"/>
              <a:buFont typeface="Arial"/>
              <a:buNone/>
            </a:pPr>
            <a:r>
              <a:rPr b="1" lang="en-US" sz="2000">
                <a:solidFill>
                  <a:schemeClr val="lt1"/>
                </a:solidFill>
                <a:latin typeface="Montserrat"/>
                <a:ea typeface="Montserrat"/>
                <a:cs typeface="Montserrat"/>
                <a:sym typeface="Montserrat"/>
              </a:rPr>
              <a:t>Title One</a:t>
            </a:r>
            <a:endParaRPr b="1" sz="2000">
              <a:solidFill>
                <a:schemeClr val="lt1"/>
              </a:solidFill>
              <a:latin typeface="Montserrat"/>
              <a:ea typeface="Montserrat"/>
              <a:cs typeface="Montserrat"/>
              <a:sym typeface="Montserrat"/>
            </a:endParaRPr>
          </a:p>
        </p:txBody>
      </p:sp>
      <p:sp>
        <p:nvSpPr>
          <p:cNvPr id="296" name="Google Shape;296;p5"/>
          <p:cNvSpPr/>
          <p:nvPr/>
        </p:nvSpPr>
        <p:spPr>
          <a:xfrm rot="5400000">
            <a:off x="5356225" y="1463188"/>
            <a:ext cx="457200" cy="2826900"/>
          </a:xfrm>
          <a:prstGeom prst="round2SameRect">
            <a:avLst>
              <a:gd fmla="val 50000" name="adj1"/>
              <a:gd fmla="val 0" name="adj2"/>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7" name="Google Shape;297;p5"/>
          <p:cNvSpPr/>
          <p:nvPr/>
        </p:nvSpPr>
        <p:spPr>
          <a:xfrm rot="5400000">
            <a:off x="5302041" y="1578442"/>
            <a:ext cx="457200" cy="2826900"/>
          </a:xfrm>
          <a:prstGeom prst="round2SameRect">
            <a:avLst>
              <a:gd fmla="val 50000" name="adj1"/>
              <a:gd fmla="val 0" name="adj2"/>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8" name="Google Shape;298;p5"/>
          <p:cNvSpPr txBox="1"/>
          <p:nvPr>
            <p:ph idx="1" type="body"/>
          </p:nvPr>
        </p:nvSpPr>
        <p:spPr>
          <a:xfrm>
            <a:off x="4171375" y="2691638"/>
            <a:ext cx="2134500" cy="394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1400"/>
              <a:buNone/>
            </a:pPr>
            <a:r>
              <a:rPr b="1" lang="en-US" sz="2000">
                <a:solidFill>
                  <a:schemeClr val="lt1"/>
                </a:solidFill>
                <a:latin typeface="Montserrat"/>
                <a:ea typeface="Montserrat"/>
                <a:cs typeface="Montserrat"/>
                <a:sym typeface="Montserrat"/>
              </a:rPr>
              <a:t>Title Two</a:t>
            </a:r>
            <a:endParaRPr b="1" sz="2000">
              <a:solidFill>
                <a:schemeClr val="lt1"/>
              </a:solidFill>
              <a:latin typeface="Montserrat"/>
              <a:ea typeface="Montserrat"/>
              <a:cs typeface="Montserrat"/>
              <a:sym typeface="Montserrat"/>
            </a:endParaRPr>
          </a:p>
        </p:txBody>
      </p:sp>
      <p:sp>
        <p:nvSpPr>
          <p:cNvPr id="299" name="Google Shape;299;p5"/>
          <p:cNvSpPr txBox="1"/>
          <p:nvPr>
            <p:ph idx="2" type="body"/>
          </p:nvPr>
        </p:nvSpPr>
        <p:spPr>
          <a:xfrm>
            <a:off x="4117200" y="5420588"/>
            <a:ext cx="3307800" cy="1302300"/>
          </a:xfrm>
          <a:prstGeom prst="rect">
            <a:avLst/>
          </a:prstGeom>
          <a:noFill/>
          <a:ln>
            <a:noFill/>
          </a:ln>
        </p:spPr>
        <p:txBody>
          <a:bodyPr anchorCtr="0" anchor="t" bIns="91425" lIns="91425" spcFirstLastPara="1" rIns="91425" wrap="square" tIns="91425">
            <a:normAutofit/>
          </a:bodyPr>
          <a:lstStyle/>
          <a:p>
            <a:pPr indent="-304800" lvl="0" marL="457200" rtl="0" algn="l">
              <a:lnSpc>
                <a:spcPct val="115000"/>
              </a:lnSpc>
              <a:spcBef>
                <a:spcPts val="0"/>
              </a:spcBef>
              <a:spcAft>
                <a:spcPts val="0"/>
              </a:spcAft>
              <a:buSzPts val="1200"/>
              <a:buChar char="●"/>
            </a:pPr>
            <a:r>
              <a:rPr lang="en-US" sz="1200"/>
              <a:t>This is a bulleted list</a:t>
            </a:r>
            <a:endParaRPr sz="1200"/>
          </a:p>
          <a:p>
            <a:pPr indent="-304800" lvl="0" marL="457200" rtl="0" algn="l">
              <a:lnSpc>
                <a:spcPct val="115000"/>
              </a:lnSpc>
              <a:spcBef>
                <a:spcPts val="0"/>
              </a:spcBef>
              <a:spcAft>
                <a:spcPts val="0"/>
              </a:spcAft>
              <a:buSzPts val="1200"/>
              <a:buChar char="●"/>
            </a:pPr>
            <a:r>
              <a:rPr lang="en-US" sz="1200"/>
              <a:t>Something here</a:t>
            </a:r>
            <a:endParaRPr sz="1200"/>
          </a:p>
          <a:p>
            <a:pPr indent="-304800" lvl="0" marL="457200" rtl="0" algn="l">
              <a:lnSpc>
                <a:spcPct val="115000"/>
              </a:lnSpc>
              <a:spcBef>
                <a:spcPts val="0"/>
              </a:spcBef>
              <a:spcAft>
                <a:spcPts val="0"/>
              </a:spcAft>
              <a:buSzPts val="1200"/>
              <a:buChar char="●"/>
            </a:pPr>
            <a:r>
              <a:rPr lang="en-US" sz="1200"/>
              <a:t>Something else here</a:t>
            </a:r>
            <a:endParaRPr sz="1200"/>
          </a:p>
          <a:p>
            <a:pPr indent="-304800" lvl="0" marL="457200" rtl="0" algn="l">
              <a:lnSpc>
                <a:spcPct val="115000"/>
              </a:lnSpc>
              <a:spcBef>
                <a:spcPts val="0"/>
              </a:spcBef>
              <a:spcAft>
                <a:spcPts val="0"/>
              </a:spcAft>
              <a:buSzPts val="1200"/>
              <a:buChar char="●"/>
            </a:pPr>
            <a:r>
              <a:rPr lang="en-US" sz="1200"/>
              <a:t>And also this</a:t>
            </a:r>
            <a:endParaRPr sz="1200"/>
          </a:p>
        </p:txBody>
      </p:sp>
      <p:sp>
        <p:nvSpPr>
          <p:cNvPr id="300" name="Google Shape;300;p5"/>
          <p:cNvSpPr/>
          <p:nvPr/>
        </p:nvSpPr>
        <p:spPr>
          <a:xfrm rot="5400000">
            <a:off x="5356225" y="3444663"/>
            <a:ext cx="457200" cy="2826900"/>
          </a:xfrm>
          <a:prstGeom prst="round2SameRect">
            <a:avLst>
              <a:gd fmla="val 50000" name="adj1"/>
              <a:gd fmla="val 0" name="adj2"/>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1" name="Google Shape;301;p5"/>
          <p:cNvSpPr/>
          <p:nvPr/>
        </p:nvSpPr>
        <p:spPr>
          <a:xfrm rot="5400000">
            <a:off x="5302041" y="3559917"/>
            <a:ext cx="457200" cy="2826900"/>
          </a:xfrm>
          <a:prstGeom prst="round2SameRect">
            <a:avLst>
              <a:gd fmla="val 50000" name="adj1"/>
              <a:gd fmla="val 0" name="adj2"/>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2" name="Google Shape;302;p5"/>
          <p:cNvSpPr txBox="1"/>
          <p:nvPr>
            <p:ph idx="1" type="body"/>
          </p:nvPr>
        </p:nvSpPr>
        <p:spPr>
          <a:xfrm>
            <a:off x="4171375" y="4673113"/>
            <a:ext cx="2134500" cy="394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1400"/>
              <a:buNone/>
            </a:pPr>
            <a:r>
              <a:rPr b="1" lang="en-US" sz="2000">
                <a:solidFill>
                  <a:schemeClr val="lt1"/>
                </a:solidFill>
                <a:latin typeface="Montserrat"/>
                <a:ea typeface="Montserrat"/>
                <a:cs typeface="Montserrat"/>
                <a:sym typeface="Montserrat"/>
              </a:rPr>
              <a:t>Title Three</a:t>
            </a:r>
            <a:endParaRPr b="1" sz="2000">
              <a:solidFill>
                <a:schemeClr val="lt1"/>
              </a:solidFill>
              <a:latin typeface="Montserrat"/>
              <a:ea typeface="Montserrat"/>
              <a:cs typeface="Montserrat"/>
              <a:sym typeface="Montserrat"/>
            </a:endParaRPr>
          </a:p>
        </p:txBody>
      </p:sp>
      <p:sp>
        <p:nvSpPr>
          <p:cNvPr id="303" name="Google Shape;303;p5"/>
          <p:cNvSpPr/>
          <p:nvPr/>
        </p:nvSpPr>
        <p:spPr>
          <a:xfrm rot="5400000">
            <a:off x="5323750" y="5705363"/>
            <a:ext cx="457200" cy="2826900"/>
          </a:xfrm>
          <a:prstGeom prst="round2SameRect">
            <a:avLst>
              <a:gd fmla="val 50000" name="adj1"/>
              <a:gd fmla="val 0" name="adj2"/>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4" name="Google Shape;304;p5"/>
          <p:cNvSpPr/>
          <p:nvPr/>
        </p:nvSpPr>
        <p:spPr>
          <a:xfrm rot="5400000">
            <a:off x="5269566" y="5820617"/>
            <a:ext cx="457200" cy="2826900"/>
          </a:xfrm>
          <a:prstGeom prst="round2SameRect">
            <a:avLst>
              <a:gd fmla="val 50000" name="adj1"/>
              <a:gd fmla="val 0" name="adj2"/>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5"/>
          <p:cNvSpPr txBox="1"/>
          <p:nvPr>
            <p:ph idx="1" type="body"/>
          </p:nvPr>
        </p:nvSpPr>
        <p:spPr>
          <a:xfrm>
            <a:off x="4138900" y="6933813"/>
            <a:ext cx="2134500" cy="394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1200"/>
              </a:spcAft>
              <a:buSzPts val="1400"/>
              <a:buNone/>
            </a:pPr>
            <a:r>
              <a:rPr b="1" lang="en-US" sz="2000">
                <a:solidFill>
                  <a:schemeClr val="lt1"/>
                </a:solidFill>
                <a:latin typeface="Montserrat"/>
                <a:ea typeface="Montserrat"/>
                <a:cs typeface="Montserrat"/>
                <a:sym typeface="Montserrat"/>
              </a:rPr>
              <a:t>Title Four</a:t>
            </a:r>
            <a:endParaRPr b="1" sz="2000">
              <a:solidFill>
                <a:schemeClr val="lt1"/>
              </a:solidFill>
              <a:latin typeface="Montserrat"/>
              <a:ea typeface="Montserrat"/>
              <a:cs typeface="Montserrat"/>
              <a:sym typeface="Montserrat"/>
            </a:endParaRPr>
          </a:p>
        </p:txBody>
      </p:sp>
      <p:sp>
        <p:nvSpPr>
          <p:cNvPr id="306" name="Google Shape;306;p5"/>
          <p:cNvSpPr txBox="1"/>
          <p:nvPr>
            <p:ph idx="2" type="body"/>
          </p:nvPr>
        </p:nvSpPr>
        <p:spPr>
          <a:xfrm>
            <a:off x="4117200" y="7691350"/>
            <a:ext cx="2726700" cy="1302300"/>
          </a:xfrm>
          <a:prstGeom prst="rect">
            <a:avLst/>
          </a:prstGeom>
          <a:noFill/>
          <a:ln>
            <a:noFill/>
          </a:ln>
        </p:spPr>
        <p:txBody>
          <a:bodyPr anchorCtr="0" anchor="t" bIns="91425" lIns="91425" spcFirstLastPara="1" rIns="91425" wrap="square" tIns="91425">
            <a:noAutofit/>
          </a:bodyPr>
          <a:lstStyle/>
          <a:p>
            <a:pPr indent="0" lvl="0" marL="0" rtl="0" algn="l">
              <a:lnSpc>
                <a:spcPct val="150000"/>
              </a:lnSpc>
              <a:spcBef>
                <a:spcPts val="0"/>
              </a:spcBef>
              <a:spcAft>
                <a:spcPts val="0"/>
              </a:spcAft>
              <a:buNone/>
            </a:pPr>
            <a:r>
              <a:rPr b="1" lang="en-US" sz="1200">
                <a:latin typeface="Montserrat"/>
                <a:ea typeface="Montserrat"/>
                <a:cs typeface="Montserrat"/>
                <a:sym typeface="Montserrat"/>
              </a:rPr>
              <a:t>A </a:t>
            </a:r>
            <a:r>
              <a:rPr lang="en-US" sz="1200"/>
              <a:t>· Exceeds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B </a:t>
            </a:r>
            <a:r>
              <a:rPr lang="en-US" sz="1200"/>
              <a:t>· Meets expectations </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C </a:t>
            </a:r>
            <a:r>
              <a:rPr lang="en-US" sz="1200"/>
              <a:t>· Near expectations</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D </a:t>
            </a:r>
            <a:r>
              <a:rPr lang="en-US" sz="1200"/>
              <a:t>· Needs improvement</a:t>
            </a:r>
            <a:endParaRPr sz="1200"/>
          </a:p>
          <a:p>
            <a:pPr indent="0" lvl="0" marL="0" rtl="0" algn="l">
              <a:lnSpc>
                <a:spcPct val="150000"/>
              </a:lnSpc>
              <a:spcBef>
                <a:spcPts val="0"/>
              </a:spcBef>
              <a:spcAft>
                <a:spcPts val="0"/>
              </a:spcAft>
              <a:buNone/>
            </a:pPr>
            <a:r>
              <a:rPr b="1" lang="en-US" sz="1200">
                <a:latin typeface="Montserrat"/>
                <a:ea typeface="Montserrat"/>
                <a:cs typeface="Montserrat"/>
                <a:sym typeface="Montserrat"/>
              </a:rPr>
              <a:t>F</a:t>
            </a:r>
            <a:r>
              <a:rPr lang="en-US" sz="1200"/>
              <a:t> · Unacceptable</a:t>
            </a:r>
            <a:endParaRPr sz="1200"/>
          </a:p>
          <a:p>
            <a:pPr indent="0" lvl="0" marL="0" rtl="0" algn="l">
              <a:lnSpc>
                <a:spcPct val="150000"/>
              </a:lnSpc>
              <a:spcBef>
                <a:spcPts val="0"/>
              </a:spcBef>
              <a:spcAft>
                <a:spcPts val="0"/>
              </a:spcAft>
              <a:buNone/>
            </a:pPr>
            <a:r>
              <a:t/>
            </a:r>
            <a:endParaRPr sz="1200"/>
          </a:p>
        </p:txBody>
      </p:sp>
      <p:sp>
        <p:nvSpPr>
          <p:cNvPr id="307" name="Google Shape;307;p5"/>
          <p:cNvSpPr txBox="1"/>
          <p:nvPr>
            <p:ph idx="2" type="body"/>
          </p:nvPr>
        </p:nvSpPr>
        <p:spPr>
          <a:xfrm>
            <a:off x="6796350" y="7691350"/>
            <a:ext cx="369900" cy="1302300"/>
          </a:xfrm>
          <a:prstGeom prst="rect">
            <a:avLst/>
          </a:prstGeom>
          <a:noFill/>
          <a:ln>
            <a:noFill/>
          </a:ln>
        </p:spPr>
        <p:txBody>
          <a:bodyPr anchorCtr="0" anchor="t" bIns="91425" lIns="91425" spcFirstLastPara="1" rIns="91425" wrap="square" tIns="91425">
            <a:noAutofit/>
          </a:bodyPr>
          <a:lstStyle/>
          <a:p>
            <a:pPr indent="0" lvl="0" marL="0" rtl="0" algn="ctr">
              <a:lnSpc>
                <a:spcPct val="150000"/>
              </a:lnSpc>
              <a:spcBef>
                <a:spcPts val="0"/>
              </a:spcBef>
              <a:spcAft>
                <a:spcPts val="0"/>
              </a:spcAft>
              <a:buNone/>
            </a:pPr>
            <a:r>
              <a:rPr b="1" lang="en-US" sz="1200">
                <a:latin typeface="Montserrat"/>
                <a:ea typeface="Montserrat"/>
                <a:cs typeface="Montserrat"/>
                <a:sym typeface="Montserrat"/>
              </a:rPr>
              <a:t>4</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3</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2</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1</a:t>
            </a:r>
            <a:endParaRPr b="1" sz="1200">
              <a:latin typeface="Montserrat"/>
              <a:ea typeface="Montserrat"/>
              <a:cs typeface="Montserrat"/>
              <a:sym typeface="Montserrat"/>
            </a:endParaRPr>
          </a:p>
          <a:p>
            <a:pPr indent="0" lvl="0" marL="0" rtl="0" algn="ctr">
              <a:lnSpc>
                <a:spcPct val="150000"/>
              </a:lnSpc>
              <a:spcBef>
                <a:spcPts val="0"/>
              </a:spcBef>
              <a:spcAft>
                <a:spcPts val="0"/>
              </a:spcAft>
              <a:buNone/>
            </a:pPr>
            <a:r>
              <a:rPr b="1" lang="en-US" sz="1200">
                <a:latin typeface="Montserrat"/>
                <a:ea typeface="Montserrat"/>
                <a:cs typeface="Montserrat"/>
                <a:sym typeface="Montserrat"/>
              </a:rPr>
              <a:t>0</a:t>
            </a:r>
            <a:endParaRPr b="1" sz="1200">
              <a:latin typeface="Montserrat"/>
              <a:ea typeface="Montserrat"/>
              <a:cs typeface="Montserrat"/>
              <a:sym typeface="Montserrat"/>
            </a:endParaRPr>
          </a:p>
        </p:txBody>
      </p:sp>
      <p:pic>
        <p:nvPicPr>
          <p:cNvPr id="308" name="Google Shape;308;p5"/>
          <p:cNvPicPr preferRelativeResize="0"/>
          <p:nvPr>
            <p:ph idx="3" type="pic"/>
          </p:nvPr>
        </p:nvPicPr>
        <p:blipFill rotWithShape="1">
          <a:blip r:embed="rId3">
            <a:alphaModFix/>
          </a:blip>
          <a:srcRect b="36870" l="11201" r="49836" t="4670"/>
          <a:stretch/>
        </p:blipFill>
        <p:spPr>
          <a:xfrm>
            <a:off x="4581600" y="232500"/>
            <a:ext cx="2074200" cy="2074200"/>
          </a:xfrm>
          <a:prstGeom prst="ellipse">
            <a:avLst/>
          </a:prstGeom>
        </p:spPr>
      </p:pic>
      <p:sp>
        <p:nvSpPr>
          <p:cNvPr id="309" name="Google Shape;309;p5"/>
          <p:cNvSpPr/>
          <p:nvPr/>
        </p:nvSpPr>
        <p:spPr>
          <a:xfrm flipH="1">
            <a:off x="4293076" y="602414"/>
            <a:ext cx="790396" cy="93029"/>
          </a:xfrm>
          <a:custGeom>
            <a:rect b="b" l="l" r="r" t="t"/>
            <a:pathLst>
              <a:path extrusionOk="0" h="93029" w="790396">
                <a:moveTo>
                  <a:pt x="3343" y="74277"/>
                </a:moveTo>
                <a:cubicBezTo>
                  <a:pt x="-13255" y="71444"/>
                  <a:pt x="35325" y="-3026"/>
                  <a:pt x="74814" y="18073"/>
                </a:cubicBezTo>
                <a:cubicBezTo>
                  <a:pt x="114525" y="39284"/>
                  <a:pt x="160660" y="135328"/>
                  <a:pt x="215546" y="71389"/>
                </a:cubicBezTo>
                <a:cubicBezTo>
                  <a:pt x="225068" y="60297"/>
                  <a:pt x="225961" y="45732"/>
                  <a:pt x="234687" y="35570"/>
                </a:cubicBezTo>
                <a:cubicBezTo>
                  <a:pt x="281321" y="-18756"/>
                  <a:pt x="315754" y="85240"/>
                  <a:pt x="358045" y="76156"/>
                </a:cubicBezTo>
                <a:cubicBezTo>
                  <a:pt x="387293" y="69874"/>
                  <a:pt x="401618" y="15825"/>
                  <a:pt x="430595" y="13620"/>
                </a:cubicBezTo>
                <a:cubicBezTo>
                  <a:pt x="450629" y="12093"/>
                  <a:pt x="464936" y="45005"/>
                  <a:pt x="482703" y="51823"/>
                </a:cubicBezTo>
                <a:cubicBezTo>
                  <a:pt x="514125" y="63875"/>
                  <a:pt x="513059" y="13596"/>
                  <a:pt x="535655" y="8743"/>
                </a:cubicBezTo>
                <a:cubicBezTo>
                  <a:pt x="573772" y="558"/>
                  <a:pt x="590542" y="53289"/>
                  <a:pt x="625744" y="53424"/>
                </a:cubicBezTo>
                <a:cubicBezTo>
                  <a:pt x="639275" y="53473"/>
                  <a:pt x="665702" y="7037"/>
                  <a:pt x="696674" y="386"/>
                </a:cubicBezTo>
                <a:cubicBezTo>
                  <a:pt x="723828" y="-5447"/>
                  <a:pt x="759782" y="56744"/>
                  <a:pt x="790397" y="61966"/>
                </a:cubicBezTo>
              </a:path>
            </a:pathLst>
          </a:custGeom>
          <a:noFill/>
          <a:ln cap="rnd" cmpd="sng" w="26975">
            <a:solidFill>
              <a:schemeClr val="accent4"/>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0" name="Google Shape;310;p5"/>
          <p:cNvSpPr/>
          <p:nvPr/>
        </p:nvSpPr>
        <p:spPr>
          <a:xfrm>
            <a:off x="6567749" y="977672"/>
            <a:ext cx="872819" cy="196430"/>
          </a:xfrm>
          <a:custGeom>
            <a:rect b="b" l="l" r="r" t="t"/>
            <a:pathLst>
              <a:path extrusionOk="0" h="196430" w="872819">
                <a:moveTo>
                  <a:pt x="68" y="83853"/>
                </a:moveTo>
                <a:cubicBezTo>
                  <a:pt x="1417" y="119703"/>
                  <a:pt x="63761" y="118132"/>
                  <a:pt x="108393" y="130283"/>
                </a:cubicBezTo>
                <a:cubicBezTo>
                  <a:pt x="158901" y="144029"/>
                  <a:pt x="253565" y="208246"/>
                  <a:pt x="335968" y="194518"/>
                </a:cubicBezTo>
                <a:cubicBezTo>
                  <a:pt x="444299" y="176455"/>
                  <a:pt x="505578" y="79425"/>
                  <a:pt x="572153" y="88552"/>
                </a:cubicBezTo>
                <a:cubicBezTo>
                  <a:pt x="638791" y="97685"/>
                  <a:pt x="688737" y="154191"/>
                  <a:pt x="785921" y="160639"/>
                </a:cubicBezTo>
                <a:cubicBezTo>
                  <a:pt x="842027" y="164359"/>
                  <a:pt x="884644" y="144984"/>
                  <a:pt x="869864" y="104343"/>
                </a:cubicBezTo>
                <a:cubicBezTo>
                  <a:pt x="850895" y="52173"/>
                  <a:pt x="789123" y="90141"/>
                  <a:pt x="733264" y="67046"/>
                </a:cubicBezTo>
                <a:cubicBezTo>
                  <a:pt x="677406" y="43951"/>
                  <a:pt x="602146" y="-9328"/>
                  <a:pt x="536064" y="1413"/>
                </a:cubicBezTo>
                <a:cubicBezTo>
                  <a:pt x="469981" y="12160"/>
                  <a:pt x="386162" y="105858"/>
                  <a:pt x="315583" y="108217"/>
                </a:cubicBezTo>
                <a:cubicBezTo>
                  <a:pt x="245005" y="110575"/>
                  <a:pt x="187976" y="50953"/>
                  <a:pt x="104710" y="34688"/>
                </a:cubicBezTo>
                <a:cubicBezTo>
                  <a:pt x="40346" y="22106"/>
                  <a:pt x="-1933" y="30544"/>
                  <a:pt x="68" y="83853"/>
                </a:cubicBezTo>
                <a:close/>
              </a:path>
            </a:pathLst>
          </a:custGeom>
          <a:solidFill>
            <a:schemeClr val="accen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1" name="Google Shape;311;p5"/>
          <p:cNvSpPr/>
          <p:nvPr/>
        </p:nvSpPr>
        <p:spPr>
          <a:xfrm>
            <a:off x="6567749" y="1002226"/>
            <a:ext cx="872819" cy="196425"/>
          </a:xfrm>
          <a:custGeom>
            <a:rect b="b" l="l" r="r" t="t"/>
            <a:pathLst>
              <a:path extrusionOk="0" h="196425" w="872819">
                <a:moveTo>
                  <a:pt x="68" y="83848"/>
                </a:moveTo>
                <a:cubicBezTo>
                  <a:pt x="1417" y="119698"/>
                  <a:pt x="63761" y="118128"/>
                  <a:pt x="108393" y="130279"/>
                </a:cubicBezTo>
                <a:cubicBezTo>
                  <a:pt x="158901" y="144031"/>
                  <a:pt x="253565" y="208241"/>
                  <a:pt x="335968" y="194514"/>
                </a:cubicBezTo>
                <a:cubicBezTo>
                  <a:pt x="444299" y="176450"/>
                  <a:pt x="505578" y="79420"/>
                  <a:pt x="572153" y="88547"/>
                </a:cubicBezTo>
                <a:cubicBezTo>
                  <a:pt x="638791" y="97681"/>
                  <a:pt x="688737" y="154187"/>
                  <a:pt x="785921" y="160635"/>
                </a:cubicBezTo>
                <a:cubicBezTo>
                  <a:pt x="842027" y="164355"/>
                  <a:pt x="884644" y="144979"/>
                  <a:pt x="869864" y="104338"/>
                </a:cubicBezTo>
                <a:cubicBezTo>
                  <a:pt x="850895" y="52168"/>
                  <a:pt x="789123" y="90136"/>
                  <a:pt x="733264" y="67041"/>
                </a:cubicBezTo>
                <a:cubicBezTo>
                  <a:pt x="677406" y="43946"/>
                  <a:pt x="602146" y="-9332"/>
                  <a:pt x="536064" y="1415"/>
                </a:cubicBezTo>
                <a:cubicBezTo>
                  <a:pt x="469981" y="12155"/>
                  <a:pt x="386162" y="105853"/>
                  <a:pt x="315583" y="108212"/>
                </a:cubicBezTo>
                <a:cubicBezTo>
                  <a:pt x="245005" y="110577"/>
                  <a:pt x="187976" y="50949"/>
                  <a:pt x="104710" y="34684"/>
                </a:cubicBezTo>
                <a:cubicBezTo>
                  <a:pt x="40346" y="22108"/>
                  <a:pt x="-1933" y="30539"/>
                  <a:pt x="68" y="83848"/>
                </a:cubicBezTo>
                <a:close/>
              </a:path>
            </a:pathLst>
          </a:custGeom>
          <a:noFill/>
          <a:ln cap="flat" cmpd="sng" w="19050">
            <a:solidFill>
              <a:schemeClr val="accent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2" name="Google Shape;312;p5"/>
          <p:cNvSpPr txBox="1"/>
          <p:nvPr>
            <p:ph idx="1" type="body"/>
          </p:nvPr>
        </p:nvSpPr>
        <p:spPr>
          <a:xfrm>
            <a:off x="290250" y="3809587"/>
            <a:ext cx="3307800" cy="8529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lang="en-US" sz="1300"/>
              <a:t>Lorem ipsum dolor sit amet, consectetuer adipiscing elit. Aenean commodo ligula eget dolor. </a:t>
            </a:r>
            <a:endParaRPr sz="1300"/>
          </a:p>
        </p:txBody>
      </p:sp>
      <p:sp>
        <p:nvSpPr>
          <p:cNvPr id="313" name="Google Shape;313;p5"/>
          <p:cNvSpPr txBox="1"/>
          <p:nvPr>
            <p:ph idx="1" type="body"/>
          </p:nvPr>
        </p:nvSpPr>
        <p:spPr>
          <a:xfrm>
            <a:off x="290250" y="4738622"/>
            <a:ext cx="3307800" cy="394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b="1" lang="en-US" sz="1300" u="sng">
                <a:latin typeface="Montserrat"/>
                <a:ea typeface="Montserrat"/>
                <a:cs typeface="Montserrat"/>
                <a:sym typeface="Montserrat"/>
              </a:rPr>
              <a:t>Subtitle Two</a:t>
            </a:r>
            <a:endParaRPr sz="1300" u="sng"/>
          </a:p>
        </p:txBody>
      </p:sp>
      <p:sp>
        <p:nvSpPr>
          <p:cNvPr id="314" name="Google Shape;314;p5"/>
          <p:cNvSpPr txBox="1"/>
          <p:nvPr>
            <p:ph idx="1" type="body"/>
          </p:nvPr>
        </p:nvSpPr>
        <p:spPr>
          <a:xfrm>
            <a:off x="290250" y="5132757"/>
            <a:ext cx="3307800" cy="1632000"/>
          </a:xfrm>
          <a:prstGeom prst="rect">
            <a:avLst/>
          </a:prstGeom>
          <a:noFill/>
          <a:ln>
            <a:noFill/>
          </a:ln>
        </p:spPr>
        <p:txBody>
          <a:bodyPr anchorCtr="0" anchor="t" bIns="91425" lIns="91425" spcFirstLastPara="1" rIns="91425" wrap="square" tIns="91425">
            <a:normAutofit/>
          </a:bodyPr>
          <a:lstStyle/>
          <a:p>
            <a:pPr indent="0" lvl="0" marL="0" rtl="0" algn="l">
              <a:lnSpc>
                <a:spcPct val="105000"/>
              </a:lnSpc>
              <a:spcBef>
                <a:spcPts val="0"/>
              </a:spcBef>
              <a:spcAft>
                <a:spcPts val="1200"/>
              </a:spcAft>
              <a:buSzPts val="1400"/>
              <a:buNone/>
            </a:pPr>
            <a:r>
              <a:rPr lang="en-US" sz="1300"/>
              <a:t>Donec quam felis, ultricies nec, pellentesque eu, pretium quis, sem. Nulla consequat massa quis enim. Donec pede justo, fringilla vel, aliquet nec, vulputate eget, arcu. In enim justo, rhoncus ut, imperdiet a, venenatis vitae, justo. </a:t>
            </a:r>
            <a:endParaRPr sz="1300"/>
          </a:p>
        </p:txBody>
      </p:sp>
      <p:sp>
        <p:nvSpPr>
          <p:cNvPr id="315" name="Google Shape;315;p5"/>
          <p:cNvSpPr txBox="1"/>
          <p:nvPr>
            <p:ph idx="1" type="body"/>
          </p:nvPr>
        </p:nvSpPr>
        <p:spPr>
          <a:xfrm>
            <a:off x="290250" y="6840891"/>
            <a:ext cx="3307800" cy="3942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b="1" lang="en-US" sz="1300" u="sng">
                <a:latin typeface="Montserrat"/>
                <a:ea typeface="Montserrat"/>
                <a:cs typeface="Montserrat"/>
                <a:sym typeface="Montserrat"/>
              </a:rPr>
              <a:t>Subtitle Three</a:t>
            </a:r>
            <a:endParaRPr sz="1300" u="sng"/>
          </a:p>
        </p:txBody>
      </p:sp>
      <p:sp>
        <p:nvSpPr>
          <p:cNvPr id="316" name="Google Shape;316;p5"/>
          <p:cNvSpPr txBox="1"/>
          <p:nvPr>
            <p:ph idx="1" type="body"/>
          </p:nvPr>
        </p:nvSpPr>
        <p:spPr>
          <a:xfrm>
            <a:off x="290250" y="7235026"/>
            <a:ext cx="3307800" cy="13023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0"/>
              </a:spcBef>
              <a:spcAft>
                <a:spcPts val="1200"/>
              </a:spcAft>
              <a:buSzPts val="1400"/>
              <a:buNone/>
            </a:pPr>
            <a:r>
              <a:rPr lang="en-US" sz="1300"/>
              <a:t>Cras dapibus. Vivamus elementum semper nisi. Aenean vulputate eleifend tellus. Aenean leo ligula, porttitor eu, consequat vitae, eleifend ac, enim.</a:t>
            </a:r>
            <a:endParaRPr sz="1300"/>
          </a:p>
        </p:txBody>
      </p:sp>
      <p:sp>
        <p:nvSpPr>
          <p:cNvPr id="317" name="Google Shape;317;p5"/>
          <p:cNvSpPr/>
          <p:nvPr/>
        </p:nvSpPr>
        <p:spPr>
          <a:xfrm rot="-5400000">
            <a:off x="419063" y="8792238"/>
            <a:ext cx="1280100" cy="1280100"/>
          </a:xfrm>
          <a:prstGeom prst="donut">
            <a:avLst>
              <a:gd fmla="val 25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5"/>
          <p:cNvSpPr/>
          <p:nvPr/>
        </p:nvSpPr>
        <p:spPr>
          <a:xfrm rot="-5400000">
            <a:off x="424288" y="8792238"/>
            <a:ext cx="1280100" cy="1280100"/>
          </a:xfrm>
          <a:prstGeom prst="blockArc">
            <a:avLst>
              <a:gd fmla="val 10800000" name="adj1"/>
              <a:gd fmla="val 0" name="adj2"/>
              <a:gd fmla="val 25000" name="adj3"/>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9" name="Google Shape;319;p5"/>
          <p:cNvSpPr/>
          <p:nvPr/>
        </p:nvSpPr>
        <p:spPr>
          <a:xfrm>
            <a:off x="366440" y="8840600"/>
            <a:ext cx="1280100" cy="1280100"/>
          </a:xfrm>
          <a:prstGeom prst="donut">
            <a:avLst>
              <a:gd fmla="val 25000" name="adj"/>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6"/>
          <p:cNvSpPr/>
          <p:nvPr/>
        </p:nvSpPr>
        <p:spPr>
          <a:xfrm rot="5400000">
            <a:off x="2466175" y="-706576"/>
            <a:ext cx="613800" cy="5341500"/>
          </a:xfrm>
          <a:prstGeom prst="round2SameRect">
            <a:avLst>
              <a:gd fmla="val 50000" name="adj1"/>
              <a:gd fmla="val 0" name="adj2"/>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6"/>
          <p:cNvSpPr/>
          <p:nvPr/>
        </p:nvSpPr>
        <p:spPr>
          <a:xfrm rot="5400000">
            <a:off x="2363794" y="-551812"/>
            <a:ext cx="613800" cy="5341500"/>
          </a:xfrm>
          <a:prstGeom prst="round2SameRect">
            <a:avLst>
              <a:gd fmla="val 50000" name="adj1"/>
              <a:gd fmla="val 0" name="adj2"/>
            </a:avLst>
          </a:prstGeom>
          <a:noFill/>
          <a:ln cap="flat" cmpd="sng" w="19050">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6" name="Google Shape;326;p6"/>
          <p:cNvSpPr txBox="1"/>
          <p:nvPr>
            <p:ph type="title"/>
          </p:nvPr>
        </p:nvSpPr>
        <p:spPr>
          <a:xfrm>
            <a:off x="363375" y="1751700"/>
            <a:ext cx="3921000" cy="623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solidFill>
                  <a:schemeClr val="lt1"/>
                </a:solidFill>
              </a:rPr>
              <a:t>THIS IS A TITLE.</a:t>
            </a:r>
            <a:endParaRPr>
              <a:solidFill>
                <a:schemeClr val="lt1"/>
              </a:solidFill>
            </a:endParaRPr>
          </a:p>
        </p:txBody>
      </p:sp>
      <p:sp>
        <p:nvSpPr>
          <p:cNvPr id="327" name="Google Shape;327;p6"/>
          <p:cNvSpPr txBox="1"/>
          <p:nvPr>
            <p:ph idx="1" type="body"/>
          </p:nvPr>
        </p:nvSpPr>
        <p:spPr>
          <a:xfrm>
            <a:off x="363375" y="3565876"/>
            <a:ext cx="6836100" cy="15201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US"/>
              <a:t>Lorem ipsum dolor sit amet, consectetuer adipiscing elit. Aenean commodo ligula eget dolor. Aenean massa. Cum sociis natoque penatibus et magnis dis parturient montes, nascetur ridiculus mus. Donec quam felis, ultricies nec, pellentesque eu, pretium quis, sem. Nulla consequat massa quis enim. </a:t>
            </a:r>
            <a:endParaRPr/>
          </a:p>
          <a:p>
            <a:pPr indent="0" lvl="0" marL="0" rtl="0" algn="l">
              <a:spcBef>
                <a:spcPts val="0"/>
              </a:spcBef>
              <a:spcAft>
                <a:spcPts val="0"/>
              </a:spcAft>
              <a:buNone/>
            </a:pPr>
            <a:r>
              <a:t/>
            </a:r>
            <a:endParaRPr/>
          </a:p>
        </p:txBody>
      </p:sp>
      <p:sp>
        <p:nvSpPr>
          <p:cNvPr id="328" name="Google Shape;328;p6"/>
          <p:cNvSpPr txBox="1"/>
          <p:nvPr>
            <p:ph idx="1" type="body"/>
          </p:nvPr>
        </p:nvSpPr>
        <p:spPr>
          <a:xfrm>
            <a:off x="363375" y="2967203"/>
            <a:ext cx="3307800" cy="394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200"/>
              </a:spcAft>
              <a:buSzPts val="1400"/>
              <a:buNone/>
            </a:pPr>
            <a:r>
              <a:rPr b="1" lang="en-US" sz="2000" u="sng">
                <a:latin typeface="Montserrat"/>
                <a:ea typeface="Montserrat"/>
                <a:cs typeface="Montserrat"/>
                <a:sym typeface="Montserrat"/>
              </a:rPr>
              <a:t>This is S</a:t>
            </a:r>
            <a:r>
              <a:rPr b="1" lang="en-US" sz="2000" u="sng">
                <a:latin typeface="Montserrat"/>
                <a:ea typeface="Montserrat"/>
                <a:cs typeface="Montserrat"/>
                <a:sym typeface="Montserrat"/>
              </a:rPr>
              <a:t>ubtitle One </a:t>
            </a:r>
            <a:endParaRPr sz="2000" u="sng"/>
          </a:p>
        </p:txBody>
      </p:sp>
      <p:sp>
        <p:nvSpPr>
          <p:cNvPr id="329" name="Google Shape;329;p6"/>
          <p:cNvSpPr txBox="1"/>
          <p:nvPr>
            <p:ph idx="1" type="body"/>
          </p:nvPr>
        </p:nvSpPr>
        <p:spPr>
          <a:xfrm>
            <a:off x="363375" y="6218455"/>
            <a:ext cx="6836100" cy="21381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t>Donec pede justo, fringilla vel, aliquet nec, vulputate eget, arcu. In enim justo, rhoncus ut, imperdiet a, venenatis vitae, justo. Nullam dictum felis eu pede mollis pretium. Integer tincidunt. Cras dapibus. Vivamus elementum semper nisi. Aenean vulputate eleifend tellus. Aenean leo ligula, porttitor eu, consequat vitae, eleifend ac, enim. Aliquam lorem ante, dapibus in, viverra quis, feugiat a, tellus. Phasellus viverra nulla ut metus varius laoreet. Quisque rutrum.</a:t>
            </a:r>
            <a:endParaRPr/>
          </a:p>
          <a:p>
            <a:pPr indent="0" lvl="0" marL="0" rtl="0" algn="l">
              <a:spcBef>
                <a:spcPts val="0"/>
              </a:spcBef>
              <a:spcAft>
                <a:spcPts val="0"/>
              </a:spcAft>
              <a:buNone/>
            </a:pPr>
            <a:r>
              <a:t/>
            </a:r>
            <a:endParaRPr/>
          </a:p>
        </p:txBody>
      </p:sp>
      <p:sp>
        <p:nvSpPr>
          <p:cNvPr id="330" name="Google Shape;330;p6"/>
          <p:cNvSpPr txBox="1"/>
          <p:nvPr>
            <p:ph idx="1" type="body"/>
          </p:nvPr>
        </p:nvSpPr>
        <p:spPr>
          <a:xfrm>
            <a:off x="363375" y="5619765"/>
            <a:ext cx="3307800" cy="394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1200"/>
              </a:spcAft>
              <a:buSzPts val="1400"/>
              <a:buNone/>
            </a:pPr>
            <a:r>
              <a:rPr b="1" lang="en-US" sz="2000" u="sng">
                <a:latin typeface="Montserrat"/>
                <a:ea typeface="Montserrat"/>
                <a:cs typeface="Montserrat"/>
                <a:sym typeface="Montserrat"/>
              </a:rPr>
              <a:t>This is Subtitle Two</a:t>
            </a:r>
            <a:endParaRPr sz="2000" u="sng"/>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4" name="Shape 334"/>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3EDDF"/>
      </a:lt1>
      <a:dk2>
        <a:srgbClr val="434343"/>
      </a:dk2>
      <a:lt2>
        <a:srgbClr val="EEEEEE"/>
      </a:lt2>
      <a:accent1>
        <a:srgbClr val="9DAE3B"/>
      </a:accent1>
      <a:accent2>
        <a:srgbClr val="E3D6B4"/>
      </a:accent2>
      <a:accent3>
        <a:srgbClr val="000120"/>
      </a:accent3>
      <a:accent4>
        <a:srgbClr val="998F74"/>
      </a:accent4>
      <a:accent5>
        <a:srgbClr val="FFFFFF"/>
      </a:accent5>
      <a:accent6>
        <a:srgbClr val="FFFFFF"/>
      </a:accent6>
      <a:hlink>
        <a:srgbClr val="8D846C"/>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