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Sniglet"/>
      <p:regular r:id="rId35"/>
    </p:embeddedFont>
    <p:embeddedFont>
      <p:font typeface="Dosis"/>
      <p:regular r:id="rId36"/>
      <p:bold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6BAF2F6E-60A3-402D-BC40-EFC0A6DB704F}">
  <a:tblStyle styleId="{6BAF2F6E-60A3-402D-BC40-EFC0A6DB704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Sniglet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Dosis-bold.fntdata"/><Relationship Id="rId14" Type="http://schemas.openxmlformats.org/officeDocument/2006/relationships/slide" Target="slides/slide9.xml"/><Relationship Id="rId36" Type="http://schemas.openxmlformats.org/officeDocument/2006/relationships/font" Target="fonts/Dosis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4ce814204a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4ce81420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5694cd56_01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5694cd56_0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14f9c8ca57_124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14f9c8ca57_12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b="0" sz="480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b="0" sz="480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b="0" sz="480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b="0" sz="480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b="0" sz="480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b="0" sz="480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b="0" sz="480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b="0" sz="480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4800"/>
              <a:buNone/>
              <a:defRPr b="0" sz="48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800"/>
              <a:buFont typeface="Sniglet"/>
              <a:buNone/>
              <a:defRPr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sz="2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■"/>
              <a:defRPr sz="20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●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○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■"/>
              <a:defRPr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6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google.com/sheets/about/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fontsquirrel.com/fonts/dosis" TargetMode="External"/><Relationship Id="rId4" Type="http://schemas.openxmlformats.org/officeDocument/2006/relationships/hyperlink" Target="https://www.fontsquirrel.com/fonts/sniglet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twitter.com/googledocs/status/73008724015664332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3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Instructions for use</a:t>
            </a:r>
            <a:endParaRPr sz="3600"/>
          </a:p>
        </p:txBody>
      </p:sp>
      <p:sp>
        <p:nvSpPr>
          <p:cNvPr id="531" name="Google Shape;531;p13"/>
          <p:cNvSpPr txBox="1"/>
          <p:nvPr/>
        </p:nvSpPr>
        <p:spPr>
          <a:xfrm>
            <a:off x="747925" y="1449675"/>
            <a:ext cx="2997000" cy="29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GOOGLE SLIDES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"Use as Google Slides Theme".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will get a copy of this document on your Google Drive and will be able to edit, add or delete slides.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have to be signed in to your Google account.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32" name="Google Shape;532;p13"/>
          <p:cNvSpPr txBox="1"/>
          <p:nvPr/>
        </p:nvSpPr>
        <p:spPr>
          <a:xfrm>
            <a:off x="4150426" y="1449675"/>
            <a:ext cx="3127800" cy="29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POWERPOINT®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  <a:hlinkClick action="ppaction://hlinksldjump" r:id="rId3"/>
              </a:rPr>
              <a:t>Presentation design slide</a:t>
            </a: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)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33" name="Google Shape;533;p13"/>
          <p:cNvSpPr txBox="1"/>
          <p:nvPr/>
        </p:nvSpPr>
        <p:spPr>
          <a:xfrm>
            <a:off x="747925" y="3982125"/>
            <a:ext cx="65304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More info on how to use this template at </a:t>
            </a:r>
            <a:r>
              <a:rPr b="1" lang="en" sz="1200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4"/>
              </a:rPr>
              <a:t>www.slidescarnival.com/help-use-presentation-template</a:t>
            </a:r>
            <a:endParaRPr b="1"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This template is free to use under </a:t>
            </a:r>
            <a:r>
              <a:rPr lang="en" sz="1200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5"/>
              </a:rPr>
              <a:t>Creative Commons Attribution license</a:t>
            </a:r>
            <a:r>
              <a:rPr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.</a:t>
            </a:r>
            <a:r>
              <a:rPr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You can keep the Credits slide or mention SlidesCarnival and other resources used in a slide footer</a:t>
            </a:r>
            <a:r>
              <a:rPr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.</a:t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34" name="Google Shape;534;p13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4"/>
          <p:cNvSpPr txBox="1"/>
          <p:nvPr>
            <p:ph idx="4294967295" type="ctrTitle"/>
          </p:nvPr>
        </p:nvSpPr>
        <p:spPr>
          <a:xfrm>
            <a:off x="3019275" y="1073093"/>
            <a:ext cx="4641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HELLO!</a:t>
            </a:r>
            <a:endParaRPr sz="6000"/>
          </a:p>
        </p:txBody>
      </p:sp>
      <p:sp>
        <p:nvSpPr>
          <p:cNvPr id="540" name="Google Shape;540;p14"/>
          <p:cNvSpPr txBox="1"/>
          <p:nvPr>
            <p:ph idx="4294967295" type="body"/>
          </p:nvPr>
        </p:nvSpPr>
        <p:spPr>
          <a:xfrm>
            <a:off x="3019275" y="2119100"/>
            <a:ext cx="4641300" cy="24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I am Jayden Smith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I am here because I love to give presentations. 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You can find me at @username</a:t>
            </a:r>
            <a:endParaRPr sz="2000"/>
          </a:p>
        </p:txBody>
      </p:sp>
      <p:pic>
        <p:nvPicPr>
          <p:cNvPr id="541" name="Google Shape;54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9150" y="1400693"/>
            <a:ext cx="1131726" cy="1131724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5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548" name="Google Shape;548;p15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6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554" name="Google Shape;554;p1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560" name="Google Shape;560;p17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600"/>
              </a:spcBef>
              <a:spcAft>
                <a:spcPts val="0"/>
              </a:spcAft>
              <a:buSzPts val="2500"/>
              <a:buChar char="✘"/>
            </a:pPr>
            <a:r>
              <a:rPr lang="en"/>
              <a:t>Here you have a list of items</a:t>
            </a:r>
            <a:endParaRPr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✘"/>
            </a:pPr>
            <a:r>
              <a:rPr lang="en"/>
              <a:t>And some text</a:t>
            </a:r>
            <a:endParaRPr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✘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561" name="Google Shape;561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8"/>
          <p:cNvSpPr txBox="1"/>
          <p:nvPr>
            <p:ph idx="4294967295" type="ctrTitle"/>
          </p:nvPr>
        </p:nvSpPr>
        <p:spPr>
          <a:xfrm>
            <a:off x="685800" y="2286499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Big concept</a:t>
            </a:r>
            <a:endParaRPr sz="6000"/>
          </a:p>
        </p:txBody>
      </p:sp>
      <p:sp>
        <p:nvSpPr>
          <p:cNvPr id="567" name="Google Shape;567;p18"/>
          <p:cNvSpPr txBox="1"/>
          <p:nvPr>
            <p:ph idx="4294967295" type="subTitle"/>
          </p:nvPr>
        </p:nvSpPr>
        <p:spPr>
          <a:xfrm>
            <a:off x="2339950" y="3411550"/>
            <a:ext cx="4464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Bring the attention of your audience over a key concept using icons or illustrations</a:t>
            </a:r>
            <a:endParaRPr sz="2000"/>
          </a:p>
        </p:txBody>
      </p:sp>
      <p:sp>
        <p:nvSpPr>
          <p:cNvPr id="568" name="Google Shape;568;p18"/>
          <p:cNvSpPr/>
          <p:nvPr/>
        </p:nvSpPr>
        <p:spPr>
          <a:xfrm>
            <a:off x="4572753" y="647124"/>
            <a:ext cx="1323528" cy="1341149"/>
          </a:xfrm>
          <a:custGeom>
            <a:rect b="b" l="l" r="r" t="t"/>
            <a:pathLst>
              <a:path extrusionOk="0" h="16668" w="16449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569" name="Google Shape;569;p18"/>
          <p:cNvSpPr/>
          <p:nvPr/>
        </p:nvSpPr>
        <p:spPr>
          <a:xfrm rot="1473079">
            <a:off x="3369357" y="1316756"/>
            <a:ext cx="773816" cy="753764"/>
          </a:xfrm>
          <a:custGeom>
            <a:rect b="b" l="l" r="r" t="t"/>
            <a:pathLst>
              <a:path extrusionOk="0" h="18250" w="18737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570" name="Google Shape;570;p18"/>
          <p:cNvSpPr/>
          <p:nvPr/>
        </p:nvSpPr>
        <p:spPr>
          <a:xfrm>
            <a:off x="4316768" y="518958"/>
            <a:ext cx="338774" cy="329202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571" name="Google Shape;571;p18"/>
          <p:cNvSpPr/>
          <p:nvPr/>
        </p:nvSpPr>
        <p:spPr>
          <a:xfrm rot="2487273">
            <a:off x="4098884" y="2012731"/>
            <a:ext cx="241052" cy="234241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572" name="Google Shape;572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9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578" name="Google Shape;578;p19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579" name="Google Shape;579;p19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580" name="Google Shape;580;p1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586" name="Google Shape;586;p20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587" name="Google Shape;587;p20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588" name="Google Shape;588;p20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2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ffice.jpg" id="594" name="Google Shape;594;p21"/>
          <p:cNvPicPr preferRelativeResize="0"/>
          <p:nvPr/>
        </p:nvPicPr>
        <p:blipFill rotWithShape="1">
          <a:blip r:embed="rId3">
            <a:alphaModFix/>
          </a:blip>
          <a:srcRect b="22827" l="0" r="0" t="30850"/>
          <a:stretch/>
        </p:blipFill>
        <p:spPr>
          <a:xfrm>
            <a:off x="843100" y="1122436"/>
            <a:ext cx="6045226" cy="2800276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1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596" name="Google Shape;596;p21"/>
          <p:cNvSpPr txBox="1"/>
          <p:nvPr>
            <p:ph idx="1" type="body"/>
          </p:nvPr>
        </p:nvSpPr>
        <p:spPr>
          <a:xfrm>
            <a:off x="747925" y="4009500"/>
            <a:ext cx="6140400" cy="9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 complex idea can be conveyed with just a single still image, namely making it possible to absorb large amounts of data quickly.</a:t>
            </a:r>
            <a:endParaRPr sz="1800"/>
          </a:p>
        </p:txBody>
      </p:sp>
      <p:sp>
        <p:nvSpPr>
          <p:cNvPr id="597" name="Google Shape;597;p2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_0001_IMG_5864.jpg" id="602" name="Google Shape;602;p22"/>
          <p:cNvPicPr preferRelativeResize="0"/>
          <p:nvPr/>
        </p:nvPicPr>
        <p:blipFill rotWithShape="1">
          <a:blip r:embed="rId3">
            <a:alphaModFix/>
          </a:blip>
          <a:srcRect b="2988" l="0" r="0" t="12122"/>
          <a:stretch/>
        </p:blipFill>
        <p:spPr>
          <a:xfrm>
            <a:off x="280950" y="277725"/>
            <a:ext cx="8587599" cy="458804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22"/>
          <p:cNvSpPr txBox="1"/>
          <p:nvPr>
            <p:ph idx="4294967295" type="title"/>
          </p:nvPr>
        </p:nvSpPr>
        <p:spPr>
          <a:xfrm>
            <a:off x="280950" y="4333500"/>
            <a:ext cx="8587500" cy="532200"/>
          </a:xfrm>
          <a:prstGeom prst="rect">
            <a:avLst/>
          </a:prstGeom>
          <a:solidFill>
            <a:srgbClr val="1155CC">
              <a:alpha val="4962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FFFFFF"/>
                </a:solidFill>
              </a:rPr>
              <a:t>Want big impact? Use big image.</a:t>
            </a:r>
            <a:endParaRPr b="0">
              <a:solidFill>
                <a:srgbClr val="FFFFFF"/>
              </a:solidFill>
            </a:endParaRPr>
          </a:p>
        </p:txBody>
      </p:sp>
      <p:sp>
        <p:nvSpPr>
          <p:cNvPr id="604" name="Google Shape;604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3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610" name="Google Shape;610;p23"/>
          <p:cNvSpPr/>
          <p:nvPr/>
        </p:nvSpPr>
        <p:spPr>
          <a:xfrm>
            <a:off x="2750428" y="1772825"/>
            <a:ext cx="2231700" cy="2231700"/>
          </a:xfrm>
          <a:prstGeom prst="ellipse">
            <a:avLst/>
          </a:pr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Gray</a:t>
            </a:r>
            <a:endParaRPr b="1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1" name="Google Shape;611;p23"/>
          <p:cNvSpPr/>
          <p:nvPr/>
        </p:nvSpPr>
        <p:spPr>
          <a:xfrm>
            <a:off x="844100" y="1772825"/>
            <a:ext cx="2231700" cy="2231700"/>
          </a:xfrm>
          <a:prstGeom prst="ellipse">
            <a:avLst/>
          </a:prstGeom>
          <a:solidFill>
            <a:srgbClr val="1C4587">
              <a:alpha val="49620"/>
            </a:srgbClr>
          </a:solidFill>
          <a:ln cap="flat" cmpd="sng" w="9525">
            <a:solidFill>
              <a:srgbClr val="1C458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White</a:t>
            </a:r>
            <a:endParaRPr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2" name="Google Shape;612;p23"/>
          <p:cNvSpPr/>
          <p:nvPr/>
        </p:nvSpPr>
        <p:spPr>
          <a:xfrm>
            <a:off x="4656756" y="1772825"/>
            <a:ext cx="2231700" cy="2231700"/>
          </a:xfrm>
          <a:prstGeom prst="ellipse">
            <a:avLst/>
          </a:prstGeom>
          <a:solidFill>
            <a:srgbClr val="1C4587">
              <a:alpha val="49620"/>
            </a:srgbClr>
          </a:solidFill>
          <a:ln cap="flat" cmpd="sng" w="9525">
            <a:solidFill>
              <a:srgbClr val="1C458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Black</a:t>
            </a:r>
            <a:endParaRPr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3" name="Google Shape;613;p23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4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619" name="Google Shape;619;p24"/>
          <p:cNvGraphicFramePr/>
          <p:nvPr/>
        </p:nvGraphicFramePr>
        <p:xfrm>
          <a:off x="851200" y="13995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{6BAF2F6E-60A3-402D-BC40-EFC0A6DB704F}</a:tableStyleId>
              </a:tblPr>
              <a:tblGrid>
                <a:gridCol w="1507450"/>
                <a:gridCol w="1507450"/>
                <a:gridCol w="1507450"/>
                <a:gridCol w="1507450"/>
              </a:tblGrid>
              <a:tr h="655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3D4965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155CC">
                        <a:alpha val="49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A</a:t>
                      </a:r>
                      <a:endParaRPr sz="1100">
                        <a:solidFill>
                          <a:srgbClr val="FFFFFF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155CC">
                        <a:alpha val="49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B</a:t>
                      </a:r>
                      <a:endParaRPr sz="1100">
                        <a:solidFill>
                          <a:srgbClr val="FFFFFF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155CC">
                        <a:alpha val="496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C</a:t>
                      </a:r>
                      <a:endParaRPr sz="1100">
                        <a:solidFill>
                          <a:srgbClr val="FFFFFF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155CC">
                        <a:alpha val="49620"/>
                      </a:srgbClr>
                    </a:solidFill>
                  </a:tcPr>
                </a:tc>
              </a:tr>
              <a:tr h="655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3C78D8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Yellow</a:t>
                      </a:r>
                      <a:endParaRPr sz="1100">
                        <a:solidFill>
                          <a:srgbClr val="3C78D8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10</a:t>
                      </a:r>
                      <a:endParaRPr b="1" sz="1100">
                        <a:solidFill>
                          <a:srgbClr val="3D4965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20</a:t>
                      </a:r>
                      <a:endParaRPr b="1" sz="1100">
                        <a:solidFill>
                          <a:srgbClr val="3D4965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7</a:t>
                      </a:r>
                      <a:endParaRPr b="1" sz="1100">
                        <a:solidFill>
                          <a:srgbClr val="3D4965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5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3C78D8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Blue</a:t>
                      </a:r>
                      <a:endParaRPr sz="1100">
                        <a:solidFill>
                          <a:srgbClr val="3C78D8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30</a:t>
                      </a:r>
                      <a:endParaRPr b="1" sz="1100">
                        <a:solidFill>
                          <a:srgbClr val="3D4965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15</a:t>
                      </a:r>
                      <a:endParaRPr b="1" sz="1100">
                        <a:solidFill>
                          <a:srgbClr val="3D4965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10</a:t>
                      </a:r>
                      <a:endParaRPr b="1" sz="1100">
                        <a:solidFill>
                          <a:srgbClr val="3D4965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50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3C78D8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Orange</a:t>
                      </a:r>
                      <a:endParaRPr sz="1100">
                        <a:solidFill>
                          <a:srgbClr val="3C78D8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5</a:t>
                      </a:r>
                      <a:endParaRPr b="1" sz="1100">
                        <a:solidFill>
                          <a:srgbClr val="3D4965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24</a:t>
                      </a:r>
                      <a:endParaRPr b="1" sz="1100">
                        <a:solidFill>
                          <a:srgbClr val="3D4965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solidFill>
                            <a:srgbClr val="3D4965"/>
                          </a:solidFill>
                          <a:latin typeface="Dosis"/>
                          <a:ea typeface="Dosis"/>
                          <a:cs typeface="Dosis"/>
                          <a:sym typeface="Dosis"/>
                        </a:rPr>
                        <a:t>16</a:t>
                      </a:r>
                      <a:endParaRPr b="1" sz="1100">
                        <a:solidFill>
                          <a:srgbClr val="3D4965"/>
                        </a:solidFill>
                        <a:latin typeface="Dosis"/>
                        <a:ea typeface="Dosis"/>
                        <a:cs typeface="Dosis"/>
                        <a:sym typeface="Dosi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1C4587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C458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0" name="Google Shape;620;p24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5"/>
          <p:cNvSpPr/>
          <p:nvPr/>
        </p:nvSpPr>
        <p:spPr>
          <a:xfrm>
            <a:off x="514725" y="867848"/>
            <a:ext cx="8328184" cy="3967363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1155CC">
              <a:alpha val="49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25"/>
          <p:cNvSpPr txBox="1"/>
          <p:nvPr>
            <p:ph idx="4294967295" type="title"/>
          </p:nvPr>
        </p:nvSpPr>
        <p:spPr>
          <a:xfrm>
            <a:off x="0" y="242382"/>
            <a:ext cx="91440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627" name="Google Shape;627;p25"/>
          <p:cNvSpPr/>
          <p:nvPr/>
        </p:nvSpPr>
        <p:spPr>
          <a:xfrm>
            <a:off x="1758225" y="1867175"/>
            <a:ext cx="596700" cy="202500"/>
          </a:xfrm>
          <a:prstGeom prst="wedgeRectCallout">
            <a:avLst>
              <a:gd fmla="val 9251" name="adj1"/>
              <a:gd fmla="val 99358" name="adj2"/>
            </a:avLst>
          </a:prstGeom>
          <a:solidFill>
            <a:srgbClr val="1C4587"/>
          </a:solidFill>
          <a:ln cap="flat" cmpd="sng" w="28575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our office</a:t>
            </a:r>
            <a:endParaRPr sz="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8" name="Google Shape;628;p25"/>
          <p:cNvSpPr/>
          <p:nvPr/>
        </p:nvSpPr>
        <p:spPr>
          <a:xfrm>
            <a:off x="1145575" y="2169650"/>
            <a:ext cx="133200" cy="133200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25"/>
          <p:cNvSpPr/>
          <p:nvPr/>
        </p:nvSpPr>
        <p:spPr>
          <a:xfrm>
            <a:off x="2842775" y="3774250"/>
            <a:ext cx="133200" cy="133200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5"/>
          <p:cNvSpPr/>
          <p:nvPr/>
        </p:nvSpPr>
        <p:spPr>
          <a:xfrm>
            <a:off x="3967150" y="1936475"/>
            <a:ext cx="133200" cy="133200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25"/>
          <p:cNvSpPr/>
          <p:nvPr/>
        </p:nvSpPr>
        <p:spPr>
          <a:xfrm>
            <a:off x="4698125" y="4027000"/>
            <a:ext cx="133200" cy="133200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25"/>
          <p:cNvSpPr/>
          <p:nvPr/>
        </p:nvSpPr>
        <p:spPr>
          <a:xfrm>
            <a:off x="6835025" y="2397375"/>
            <a:ext cx="133200" cy="133200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5"/>
          <p:cNvSpPr/>
          <p:nvPr/>
        </p:nvSpPr>
        <p:spPr>
          <a:xfrm>
            <a:off x="7629650" y="4160200"/>
            <a:ext cx="133200" cy="133200"/>
          </a:xfrm>
          <a:prstGeom prst="flowChartSummingJunction">
            <a:avLst/>
          </a:prstGeom>
          <a:solidFill>
            <a:srgbClr val="1155CC">
              <a:alpha val="49620"/>
            </a:srgbClr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6"/>
          <p:cNvSpPr txBox="1"/>
          <p:nvPr>
            <p:ph idx="4294967295" type="ctrTitle"/>
          </p:nvPr>
        </p:nvSpPr>
        <p:spPr>
          <a:xfrm>
            <a:off x="1506850" y="1372100"/>
            <a:ext cx="61302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640" name="Google Shape;640;p26"/>
          <p:cNvSpPr txBox="1"/>
          <p:nvPr>
            <p:ph idx="4294967295" type="subTitle"/>
          </p:nvPr>
        </p:nvSpPr>
        <p:spPr>
          <a:xfrm>
            <a:off x="1547350" y="3063846"/>
            <a:ext cx="60492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cxnSp>
        <p:nvCxnSpPr>
          <p:cNvPr id="641" name="Google Shape;641;p26"/>
          <p:cNvCxnSpPr/>
          <p:nvPr/>
        </p:nvCxnSpPr>
        <p:spPr>
          <a:xfrm>
            <a:off x="1553100" y="2807121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642" name="Google Shape;642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7"/>
          <p:cNvSpPr txBox="1"/>
          <p:nvPr>
            <p:ph idx="4294967295" type="ctrTitle"/>
          </p:nvPr>
        </p:nvSpPr>
        <p:spPr>
          <a:xfrm>
            <a:off x="1605225" y="594943"/>
            <a:ext cx="59337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89,526,124$</a:t>
            </a:r>
            <a:endParaRPr sz="4800"/>
          </a:p>
        </p:txBody>
      </p:sp>
      <p:sp>
        <p:nvSpPr>
          <p:cNvPr id="648" name="Google Shape;648;p27"/>
          <p:cNvSpPr txBox="1"/>
          <p:nvPr>
            <p:ph idx="4294967295" type="subTitle"/>
          </p:nvPr>
        </p:nvSpPr>
        <p:spPr>
          <a:xfrm>
            <a:off x="1605225" y="1205851"/>
            <a:ext cx="59337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649" name="Google Shape;649;p27"/>
          <p:cNvSpPr txBox="1"/>
          <p:nvPr>
            <p:ph idx="4294967295" type="ctrTitle"/>
          </p:nvPr>
        </p:nvSpPr>
        <p:spPr>
          <a:xfrm>
            <a:off x="1605225" y="3400365"/>
            <a:ext cx="59337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100%</a:t>
            </a:r>
            <a:endParaRPr sz="4800"/>
          </a:p>
        </p:txBody>
      </p:sp>
      <p:sp>
        <p:nvSpPr>
          <p:cNvPr id="650" name="Google Shape;650;p27"/>
          <p:cNvSpPr txBox="1"/>
          <p:nvPr>
            <p:ph idx="4294967295" type="subTitle"/>
          </p:nvPr>
        </p:nvSpPr>
        <p:spPr>
          <a:xfrm>
            <a:off x="1605225" y="4011273"/>
            <a:ext cx="59337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651" name="Google Shape;651;p27"/>
          <p:cNvSpPr txBox="1"/>
          <p:nvPr>
            <p:ph idx="4294967295" type="ctrTitle"/>
          </p:nvPr>
        </p:nvSpPr>
        <p:spPr>
          <a:xfrm>
            <a:off x="1605225" y="1991375"/>
            <a:ext cx="59337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185,244 users</a:t>
            </a:r>
            <a:endParaRPr sz="4800"/>
          </a:p>
        </p:txBody>
      </p:sp>
      <p:sp>
        <p:nvSpPr>
          <p:cNvPr id="652" name="Google Shape;652;p27"/>
          <p:cNvSpPr txBox="1"/>
          <p:nvPr>
            <p:ph idx="4294967295" type="subTitle"/>
          </p:nvPr>
        </p:nvSpPr>
        <p:spPr>
          <a:xfrm>
            <a:off x="1605225" y="2602283"/>
            <a:ext cx="59337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grpSp>
        <p:nvGrpSpPr>
          <p:cNvPr id="653" name="Google Shape;653;p27"/>
          <p:cNvGrpSpPr/>
          <p:nvPr/>
        </p:nvGrpSpPr>
        <p:grpSpPr>
          <a:xfrm>
            <a:off x="1553100" y="1868593"/>
            <a:ext cx="6037800" cy="1406314"/>
            <a:chOff x="1553100" y="2807121"/>
            <a:chExt cx="6037800" cy="1406314"/>
          </a:xfrm>
        </p:grpSpPr>
        <p:cxnSp>
          <p:nvCxnSpPr>
            <p:cNvPr id="654" name="Google Shape;654;p27"/>
            <p:cNvCxnSpPr/>
            <p:nvPr/>
          </p:nvCxnSpPr>
          <p:spPr>
            <a:xfrm>
              <a:off x="1553100" y="2807121"/>
              <a:ext cx="6037800" cy="0"/>
            </a:xfrm>
            <a:prstGeom prst="straightConnector1">
              <a:avLst/>
            </a:prstGeom>
            <a:noFill/>
            <a:ln cap="rnd" cmpd="sng" w="19050">
              <a:solidFill>
                <a:srgbClr val="A4C2F4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655" name="Google Shape;655;p27"/>
            <p:cNvCxnSpPr/>
            <p:nvPr/>
          </p:nvCxnSpPr>
          <p:spPr>
            <a:xfrm>
              <a:off x="1553100" y="4213436"/>
              <a:ext cx="6037800" cy="0"/>
            </a:xfrm>
            <a:prstGeom prst="straightConnector1">
              <a:avLst/>
            </a:prstGeom>
            <a:noFill/>
            <a:ln cap="rnd" cmpd="sng" w="19050">
              <a:solidFill>
                <a:srgbClr val="A4C2F4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sp>
        <p:nvSpPr>
          <p:cNvPr id="656" name="Google Shape;656;p2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28"/>
          <p:cNvSpPr txBox="1"/>
          <p:nvPr>
            <p:ph idx="4294967295" type="title"/>
          </p:nvPr>
        </p:nvSpPr>
        <p:spPr>
          <a:xfrm>
            <a:off x="1501800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cxnSp>
        <p:nvCxnSpPr>
          <p:cNvPr id="662" name="Google Shape;662;p28"/>
          <p:cNvCxnSpPr/>
          <p:nvPr/>
        </p:nvCxnSpPr>
        <p:spPr>
          <a:xfrm>
            <a:off x="-4800" y="2156036"/>
            <a:ext cx="9153600" cy="0"/>
          </a:xfrm>
          <a:prstGeom prst="straightConnector1">
            <a:avLst/>
          </a:prstGeom>
          <a:noFill/>
          <a:ln cap="rnd" cmpd="sng" w="19050">
            <a:solidFill>
              <a:srgbClr val="1C4587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663" name="Google Shape;663;p28"/>
          <p:cNvSpPr/>
          <p:nvPr/>
        </p:nvSpPr>
        <p:spPr>
          <a:xfrm flipH="1" rot="10800000">
            <a:off x="1895325" y="1939007"/>
            <a:ext cx="419100" cy="419400"/>
          </a:xfrm>
          <a:prstGeom prst="donut">
            <a:avLst>
              <a:gd fmla="val 24108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64" name="Google Shape;664;p28"/>
          <p:cNvCxnSpPr/>
          <p:nvPr/>
        </p:nvCxnSpPr>
        <p:spPr>
          <a:xfrm>
            <a:off x="2105025" y="2110607"/>
            <a:ext cx="0" cy="876300"/>
          </a:xfrm>
          <a:prstGeom prst="straightConnector1">
            <a:avLst/>
          </a:prstGeom>
          <a:noFill/>
          <a:ln cap="flat" cmpd="sng" w="19050">
            <a:solidFill>
              <a:srgbClr val="3C78D8"/>
            </a:solidFill>
            <a:prstDash val="solid"/>
            <a:round/>
            <a:headEnd len="med" w="med" type="oval"/>
            <a:tailEnd len="med" w="med" type="diamond"/>
          </a:ln>
        </p:spPr>
      </p:cxnSp>
      <p:sp>
        <p:nvSpPr>
          <p:cNvPr id="665" name="Google Shape;665;p28"/>
          <p:cNvSpPr/>
          <p:nvPr/>
        </p:nvSpPr>
        <p:spPr>
          <a:xfrm>
            <a:off x="4362450" y="1946336"/>
            <a:ext cx="419100" cy="419400"/>
          </a:xfrm>
          <a:prstGeom prst="donut">
            <a:avLst>
              <a:gd fmla="val 24108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8"/>
          <p:cNvSpPr/>
          <p:nvPr/>
        </p:nvSpPr>
        <p:spPr>
          <a:xfrm flipH="1" rot="10800000">
            <a:off x="6829275" y="1939007"/>
            <a:ext cx="419100" cy="419400"/>
          </a:xfrm>
          <a:prstGeom prst="donut">
            <a:avLst>
              <a:gd fmla="val 24108" name="adj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67" name="Google Shape;667;p28"/>
          <p:cNvCxnSpPr/>
          <p:nvPr/>
        </p:nvCxnSpPr>
        <p:spPr>
          <a:xfrm>
            <a:off x="4572000" y="2108411"/>
            <a:ext cx="0" cy="876300"/>
          </a:xfrm>
          <a:prstGeom prst="straightConnector1">
            <a:avLst/>
          </a:prstGeom>
          <a:noFill/>
          <a:ln cap="flat" cmpd="sng" w="19050">
            <a:solidFill>
              <a:srgbClr val="3C78D8"/>
            </a:solidFill>
            <a:prstDash val="solid"/>
            <a:round/>
            <a:headEnd len="med" w="med" type="oval"/>
            <a:tailEnd len="med" w="med" type="diamond"/>
          </a:ln>
        </p:spPr>
      </p:cxnSp>
      <p:cxnSp>
        <p:nvCxnSpPr>
          <p:cNvPr id="668" name="Google Shape;668;p28"/>
          <p:cNvCxnSpPr/>
          <p:nvPr/>
        </p:nvCxnSpPr>
        <p:spPr>
          <a:xfrm>
            <a:off x="7038975" y="2110607"/>
            <a:ext cx="0" cy="876300"/>
          </a:xfrm>
          <a:prstGeom prst="straightConnector1">
            <a:avLst/>
          </a:prstGeom>
          <a:noFill/>
          <a:ln cap="flat" cmpd="sng" w="19050">
            <a:solidFill>
              <a:srgbClr val="3C78D8"/>
            </a:solidFill>
            <a:prstDash val="solid"/>
            <a:round/>
            <a:headEnd len="med" w="med" type="oval"/>
            <a:tailEnd len="med" w="med" type="diamond"/>
          </a:ln>
        </p:spPr>
      </p:cxnSp>
      <p:sp>
        <p:nvSpPr>
          <p:cNvPr id="669" name="Google Shape;669;p28"/>
          <p:cNvSpPr txBox="1"/>
          <p:nvPr/>
        </p:nvSpPr>
        <p:spPr>
          <a:xfrm>
            <a:off x="1481175" y="2930736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first</a:t>
            </a:r>
            <a:endParaRPr sz="18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0" name="Google Shape;670;p28"/>
          <p:cNvSpPr txBox="1"/>
          <p:nvPr/>
        </p:nvSpPr>
        <p:spPr>
          <a:xfrm>
            <a:off x="3948150" y="2930736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second</a:t>
            </a:r>
            <a:endParaRPr sz="18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1" name="Google Shape;671;p28"/>
          <p:cNvSpPr txBox="1"/>
          <p:nvPr/>
        </p:nvSpPr>
        <p:spPr>
          <a:xfrm>
            <a:off x="6415125" y="2930736"/>
            <a:ext cx="12477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last</a:t>
            </a:r>
            <a:endParaRPr sz="18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2" name="Google Shape;672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9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678" name="Google Shape;678;p29"/>
          <p:cNvSpPr txBox="1"/>
          <p:nvPr>
            <p:ph idx="1" type="body"/>
          </p:nvPr>
        </p:nvSpPr>
        <p:spPr>
          <a:xfrm>
            <a:off x="747925" y="1390650"/>
            <a:ext cx="21255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679" name="Google Shape;679;p29"/>
          <p:cNvSpPr txBox="1"/>
          <p:nvPr>
            <p:ph idx="2" type="body"/>
          </p:nvPr>
        </p:nvSpPr>
        <p:spPr>
          <a:xfrm>
            <a:off x="2982278" y="1390650"/>
            <a:ext cx="21255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680" name="Google Shape;680;p29"/>
          <p:cNvSpPr txBox="1"/>
          <p:nvPr>
            <p:ph idx="3" type="body"/>
          </p:nvPr>
        </p:nvSpPr>
        <p:spPr>
          <a:xfrm>
            <a:off x="5216631" y="1390650"/>
            <a:ext cx="21255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81" name="Google Shape;681;p29"/>
          <p:cNvSpPr txBox="1"/>
          <p:nvPr>
            <p:ph idx="1" type="body"/>
          </p:nvPr>
        </p:nvSpPr>
        <p:spPr>
          <a:xfrm>
            <a:off x="747925" y="3276600"/>
            <a:ext cx="21255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682" name="Google Shape;682;p29"/>
          <p:cNvSpPr txBox="1"/>
          <p:nvPr>
            <p:ph idx="2" type="body"/>
          </p:nvPr>
        </p:nvSpPr>
        <p:spPr>
          <a:xfrm>
            <a:off x="2982278" y="3276600"/>
            <a:ext cx="21255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683" name="Google Shape;683;p29"/>
          <p:cNvSpPr txBox="1"/>
          <p:nvPr>
            <p:ph idx="3" type="body"/>
          </p:nvPr>
        </p:nvSpPr>
        <p:spPr>
          <a:xfrm>
            <a:off x="5216631" y="3276600"/>
            <a:ext cx="21255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84" name="Google Shape;684;p2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0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</a:rPr>
              <a:t>You can copy&amp;paste graphs from </a:t>
            </a:r>
            <a:r>
              <a:rPr lang="en" u="sng">
                <a:solidFill>
                  <a:srgbClr val="3D4965"/>
                </a:solidFill>
                <a:hlinkClick r:id="rId3"/>
              </a:rPr>
              <a:t>Google Sheets</a:t>
            </a:r>
            <a:endParaRPr>
              <a:solidFill>
                <a:srgbClr val="3D4965"/>
              </a:solidFill>
            </a:endParaRPr>
          </a:p>
        </p:txBody>
      </p:sp>
      <p:pic>
        <p:nvPicPr>
          <p:cNvPr id="690" name="Google Shape;69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6875" y="372975"/>
            <a:ext cx="4690249" cy="3890101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3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31"/>
          <p:cNvSpPr/>
          <p:nvPr/>
        </p:nvSpPr>
        <p:spPr>
          <a:xfrm>
            <a:off x="5375410" y="489800"/>
            <a:ext cx="2075120" cy="4163909"/>
          </a:xfrm>
          <a:custGeom>
            <a:rect b="b" l="l" r="r" t="t"/>
            <a:pathLst>
              <a:path extrusionOk="0" h="61841" w="30819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31"/>
          <p:cNvSpPr txBox="1"/>
          <p:nvPr>
            <p:ph idx="1" type="body"/>
          </p:nvPr>
        </p:nvSpPr>
        <p:spPr>
          <a:xfrm>
            <a:off x="747925" y="1297039"/>
            <a:ext cx="40599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698" name="Google Shape;698;p31"/>
          <p:cNvSpPr/>
          <p:nvPr/>
        </p:nvSpPr>
        <p:spPr>
          <a:xfrm>
            <a:off x="5468725" y="839000"/>
            <a:ext cx="1888500" cy="33561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99" name="Google Shape;699;p31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Android Project</a:t>
            </a:r>
            <a:endParaRPr/>
          </a:p>
        </p:txBody>
      </p:sp>
      <p:sp>
        <p:nvSpPr>
          <p:cNvPr id="700" name="Google Shape;700;p3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2"/>
          <p:cNvSpPr/>
          <p:nvPr/>
        </p:nvSpPr>
        <p:spPr>
          <a:xfrm>
            <a:off x="5534021" y="623036"/>
            <a:ext cx="1863608" cy="3921828"/>
          </a:xfrm>
          <a:custGeom>
            <a:rect b="b" l="l" r="r" t="t"/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06" name="Google Shape;706;p32"/>
          <p:cNvSpPr/>
          <p:nvPr/>
        </p:nvSpPr>
        <p:spPr>
          <a:xfrm>
            <a:off x="5665750" y="1188850"/>
            <a:ext cx="1589700" cy="28119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07" name="Google Shape;707;p32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iPhone Project</a:t>
            </a:r>
            <a:endParaRPr/>
          </a:p>
        </p:txBody>
      </p:sp>
      <p:sp>
        <p:nvSpPr>
          <p:cNvPr id="708" name="Google Shape;708;p32"/>
          <p:cNvSpPr txBox="1"/>
          <p:nvPr>
            <p:ph idx="1" type="body"/>
          </p:nvPr>
        </p:nvSpPr>
        <p:spPr>
          <a:xfrm>
            <a:off x="747925" y="1297039"/>
            <a:ext cx="40599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709" name="Google Shape;709;p32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3"/>
          <p:cNvSpPr/>
          <p:nvPr/>
        </p:nvSpPr>
        <p:spPr>
          <a:xfrm>
            <a:off x="4787702" y="535613"/>
            <a:ext cx="2879504" cy="4072345"/>
          </a:xfrm>
          <a:custGeom>
            <a:rect b="b" l="l" r="r" t="t"/>
            <a:pathLst>
              <a:path extrusionOk="0" h="86210" w="60958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5" name="Google Shape;715;p33"/>
          <p:cNvSpPr/>
          <p:nvPr/>
        </p:nvSpPr>
        <p:spPr>
          <a:xfrm>
            <a:off x="4986400" y="910325"/>
            <a:ext cx="2493300" cy="33336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6" name="Google Shape;716;p33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Tablet Project</a:t>
            </a:r>
            <a:endParaRPr/>
          </a:p>
        </p:txBody>
      </p:sp>
      <p:sp>
        <p:nvSpPr>
          <p:cNvPr id="717" name="Google Shape;717;p33"/>
          <p:cNvSpPr txBox="1"/>
          <p:nvPr>
            <p:ph idx="1" type="body"/>
          </p:nvPr>
        </p:nvSpPr>
        <p:spPr>
          <a:xfrm>
            <a:off x="747925" y="1297050"/>
            <a:ext cx="3215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718" name="Google Shape;718;p33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34"/>
          <p:cNvSpPr/>
          <p:nvPr/>
        </p:nvSpPr>
        <p:spPr>
          <a:xfrm>
            <a:off x="3393701" y="864534"/>
            <a:ext cx="4858468" cy="3782373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4" name="Google Shape;724;p34"/>
          <p:cNvSpPr/>
          <p:nvPr/>
        </p:nvSpPr>
        <p:spPr>
          <a:xfrm>
            <a:off x="3597012" y="1058116"/>
            <a:ext cx="4452000" cy="2842800"/>
          </a:xfrm>
          <a:prstGeom prst="rect">
            <a:avLst/>
          </a:prstGeom>
          <a:solidFill>
            <a:srgbClr val="F3F3F3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5" name="Google Shape;725;p34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 Project</a:t>
            </a:r>
            <a:endParaRPr/>
          </a:p>
        </p:txBody>
      </p:sp>
      <p:sp>
        <p:nvSpPr>
          <p:cNvPr id="726" name="Google Shape;726;p34"/>
          <p:cNvSpPr txBox="1"/>
          <p:nvPr>
            <p:ph idx="1" type="body"/>
          </p:nvPr>
        </p:nvSpPr>
        <p:spPr>
          <a:xfrm>
            <a:off x="747925" y="1297050"/>
            <a:ext cx="22548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727" name="Google Shape;727;p34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35"/>
          <p:cNvSpPr txBox="1"/>
          <p:nvPr>
            <p:ph idx="4294967295" type="ctrTitle"/>
          </p:nvPr>
        </p:nvSpPr>
        <p:spPr>
          <a:xfrm>
            <a:off x="3657038" y="1073100"/>
            <a:ext cx="3229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sp>
        <p:nvSpPr>
          <p:cNvPr id="733" name="Google Shape;733;p35"/>
          <p:cNvSpPr txBox="1"/>
          <p:nvPr>
            <p:ph idx="4294967295" type="body"/>
          </p:nvPr>
        </p:nvSpPr>
        <p:spPr>
          <a:xfrm>
            <a:off x="3657038" y="2119105"/>
            <a:ext cx="3229200" cy="24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Any questions?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You can find me at</a:t>
            </a:r>
            <a:endParaRPr sz="2000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✘"/>
            </a:pPr>
            <a:r>
              <a:rPr lang="en" sz="2000"/>
              <a:t>@username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✘"/>
            </a:pPr>
            <a:r>
              <a:rPr lang="en" sz="2000"/>
              <a:t>user@mail.me</a:t>
            </a:r>
            <a:endParaRPr sz="2000"/>
          </a:p>
        </p:txBody>
      </p:sp>
      <p:sp>
        <p:nvSpPr>
          <p:cNvPr id="734" name="Google Shape;734;p35"/>
          <p:cNvSpPr/>
          <p:nvPr/>
        </p:nvSpPr>
        <p:spPr>
          <a:xfrm>
            <a:off x="2257757" y="1402659"/>
            <a:ext cx="1180108" cy="1089975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C78D8"/>
              </a:solidFill>
            </a:endParaRPr>
          </a:p>
        </p:txBody>
      </p:sp>
      <p:sp>
        <p:nvSpPr>
          <p:cNvPr id="735" name="Google Shape;735;p3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3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741" name="Google Shape;741;p36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✘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✘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Unsplash</a:t>
            </a:r>
            <a:endParaRPr sz="2400"/>
          </a:p>
        </p:txBody>
      </p:sp>
      <p:sp>
        <p:nvSpPr>
          <p:cNvPr id="742" name="Google Shape;742;p3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3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748" name="Google Shape;748;p37"/>
          <p:cNvSpPr txBox="1"/>
          <p:nvPr>
            <p:ph idx="1" type="body"/>
          </p:nvPr>
        </p:nvSpPr>
        <p:spPr>
          <a:xfrm>
            <a:off x="747925" y="1200150"/>
            <a:ext cx="6140400" cy="26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This presentation uses the following typographies and colors: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✘"/>
            </a:pPr>
            <a:r>
              <a:rPr lang="en" sz="1400"/>
              <a:t>Titles: </a:t>
            </a:r>
            <a:r>
              <a:rPr b="1" lang="en" sz="1400"/>
              <a:t>Sniglet</a:t>
            </a:r>
            <a:endParaRPr b="1"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✘"/>
            </a:pPr>
            <a:r>
              <a:rPr lang="en" sz="1400"/>
              <a:t>Body copy: </a:t>
            </a:r>
            <a:r>
              <a:rPr b="1" lang="en" sz="1400"/>
              <a:t>Dosis</a:t>
            </a:r>
            <a:endParaRPr b="1"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You can download the fonts on these pages: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3C78D8"/>
                </a:solidFill>
                <a:hlinkClick r:id="rId3"/>
              </a:rPr>
              <a:t>https://www.fontsquirrel.com/fonts/dosis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3C78D8"/>
                </a:solidFill>
                <a:hlinkClick r:id="rId4"/>
              </a:rPr>
              <a:t>https://www.fontsquirrel.com/fonts/sniglet</a:t>
            </a:r>
            <a:endParaRPr sz="1400">
              <a:solidFill>
                <a:srgbClr val="3C78D8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✘"/>
            </a:pPr>
            <a:r>
              <a:rPr lang="en" sz="1400"/>
              <a:t>Gray </a:t>
            </a:r>
            <a:r>
              <a:rPr b="1" lang="en" sz="1400"/>
              <a:t>#3d4965</a:t>
            </a:r>
            <a:endParaRPr b="1" sz="1400">
              <a:solidFill>
                <a:srgbClr val="3D4965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✘"/>
            </a:pPr>
            <a:r>
              <a:rPr lang="en" sz="1400"/>
              <a:t>Dark cornflower blue </a:t>
            </a:r>
            <a:r>
              <a:rPr b="1" lang="en" sz="1400">
                <a:solidFill>
                  <a:srgbClr val="3C78D8"/>
                </a:solidFill>
              </a:rPr>
              <a:t>#3c78d8</a:t>
            </a:r>
            <a:endParaRPr b="1" sz="1400">
              <a:solidFill>
                <a:srgbClr val="3C78D8"/>
              </a:solidFill>
            </a:endParaRPr>
          </a:p>
        </p:txBody>
      </p:sp>
      <p:sp>
        <p:nvSpPr>
          <p:cNvPr id="749" name="Google Shape;749;p37"/>
          <p:cNvSpPr txBox="1"/>
          <p:nvPr/>
        </p:nvSpPr>
        <p:spPr>
          <a:xfrm>
            <a:off x="747925" y="4493807"/>
            <a:ext cx="62499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50" name="Google Shape;750;p3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3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6" name="Google Shape;756;p38"/>
          <p:cNvSpPr txBox="1"/>
          <p:nvPr/>
        </p:nvSpPr>
        <p:spPr>
          <a:xfrm>
            <a:off x="747925" y="2250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Extra resources</a:t>
            </a:r>
            <a:endParaRPr sz="18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57" name="Google Shape;757;p38"/>
          <p:cNvSpPr/>
          <p:nvPr/>
        </p:nvSpPr>
        <p:spPr>
          <a:xfrm>
            <a:off x="6417818" y="1146161"/>
            <a:ext cx="482782" cy="591897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58" name="Google Shape;758;p38"/>
          <p:cNvSpPr/>
          <p:nvPr/>
        </p:nvSpPr>
        <p:spPr>
          <a:xfrm>
            <a:off x="6432995" y="2009757"/>
            <a:ext cx="452428" cy="47669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59" name="Google Shape;759;p38"/>
          <p:cNvSpPr/>
          <p:nvPr/>
        </p:nvSpPr>
        <p:spPr>
          <a:xfrm>
            <a:off x="6480294" y="2770596"/>
            <a:ext cx="357829" cy="448824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60" name="Google Shape;760;p38"/>
          <p:cNvSpPr/>
          <p:nvPr/>
        </p:nvSpPr>
        <p:spPr>
          <a:xfrm>
            <a:off x="5664785" y="2735034"/>
            <a:ext cx="245045" cy="534926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61" name="Google Shape;761;p38"/>
          <p:cNvSpPr/>
          <p:nvPr/>
        </p:nvSpPr>
        <p:spPr>
          <a:xfrm>
            <a:off x="5521052" y="1194056"/>
            <a:ext cx="532512" cy="496107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62" name="Google Shape;762;p38"/>
          <p:cNvSpPr/>
          <p:nvPr/>
        </p:nvSpPr>
        <p:spPr>
          <a:xfrm>
            <a:off x="5544710" y="2009145"/>
            <a:ext cx="485196" cy="477922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63" name="Google Shape;763;p38"/>
          <p:cNvSpPr/>
          <p:nvPr/>
        </p:nvSpPr>
        <p:spPr>
          <a:xfrm>
            <a:off x="793598" y="1933955"/>
            <a:ext cx="607669" cy="628301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64" name="Google Shape;764;p38"/>
          <p:cNvSpPr/>
          <p:nvPr/>
        </p:nvSpPr>
        <p:spPr>
          <a:xfrm>
            <a:off x="942176" y="2995525"/>
            <a:ext cx="310513" cy="36632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65" name="Google Shape;765;p38"/>
          <p:cNvSpPr/>
          <p:nvPr/>
        </p:nvSpPr>
        <p:spPr>
          <a:xfrm>
            <a:off x="908813" y="1254697"/>
            <a:ext cx="377239" cy="374825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66" name="Google Shape;766;p38"/>
          <p:cNvSpPr/>
          <p:nvPr/>
        </p:nvSpPr>
        <p:spPr>
          <a:xfrm>
            <a:off x="1006438" y="3826724"/>
            <a:ext cx="181990" cy="16135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67" name="Google Shape;767;p38"/>
          <p:cNvSpPr/>
          <p:nvPr/>
        </p:nvSpPr>
        <p:spPr>
          <a:xfrm>
            <a:off x="1791593" y="1116453"/>
            <a:ext cx="525204" cy="65131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68" name="Google Shape;768;p38"/>
          <p:cNvSpPr/>
          <p:nvPr/>
        </p:nvSpPr>
        <p:spPr>
          <a:xfrm>
            <a:off x="1765521" y="2049799"/>
            <a:ext cx="577348" cy="396615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69" name="Google Shape;769;p38"/>
          <p:cNvSpPr/>
          <p:nvPr/>
        </p:nvSpPr>
        <p:spPr>
          <a:xfrm>
            <a:off x="1880736" y="3784278"/>
            <a:ext cx="346918" cy="246235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70" name="Google Shape;770;p38"/>
          <p:cNvSpPr/>
          <p:nvPr/>
        </p:nvSpPr>
        <p:spPr>
          <a:xfrm>
            <a:off x="1876504" y="2918765"/>
            <a:ext cx="355383" cy="306876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71" name="Google Shape;771;p38"/>
          <p:cNvSpPr/>
          <p:nvPr/>
        </p:nvSpPr>
        <p:spPr>
          <a:xfrm>
            <a:off x="3743936" y="3683223"/>
            <a:ext cx="336007" cy="214724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72" name="Google Shape;772;p38"/>
          <p:cNvSpPr/>
          <p:nvPr/>
        </p:nvSpPr>
        <p:spPr>
          <a:xfrm>
            <a:off x="3683907" y="2843313"/>
            <a:ext cx="456066" cy="337230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73" name="Google Shape;773;p38"/>
          <p:cNvSpPr/>
          <p:nvPr/>
        </p:nvSpPr>
        <p:spPr>
          <a:xfrm>
            <a:off x="3619628" y="1194056"/>
            <a:ext cx="584622" cy="49610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74" name="Google Shape;774;p38"/>
          <p:cNvSpPr/>
          <p:nvPr/>
        </p:nvSpPr>
        <p:spPr>
          <a:xfrm>
            <a:off x="3632358" y="2050394"/>
            <a:ext cx="559162" cy="395424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75" name="Google Shape;775;p38"/>
          <p:cNvSpPr/>
          <p:nvPr/>
        </p:nvSpPr>
        <p:spPr>
          <a:xfrm>
            <a:off x="4604298" y="1953960"/>
            <a:ext cx="516707" cy="588292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76" name="Google Shape;776;p38"/>
          <p:cNvSpPr/>
          <p:nvPr/>
        </p:nvSpPr>
        <p:spPr>
          <a:xfrm>
            <a:off x="4568505" y="1208605"/>
            <a:ext cx="588292" cy="46701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77" name="Google Shape;777;p38"/>
          <p:cNvSpPr/>
          <p:nvPr/>
        </p:nvSpPr>
        <p:spPr>
          <a:xfrm>
            <a:off x="4699508" y="2803295"/>
            <a:ext cx="326285" cy="417280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78" name="Google Shape;778;p38"/>
          <p:cNvSpPr/>
          <p:nvPr/>
        </p:nvSpPr>
        <p:spPr>
          <a:xfrm>
            <a:off x="2707123" y="1184368"/>
            <a:ext cx="548251" cy="51548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79" name="Google Shape;779;p38"/>
          <p:cNvSpPr/>
          <p:nvPr/>
        </p:nvSpPr>
        <p:spPr>
          <a:xfrm>
            <a:off x="2711356" y="3746196"/>
            <a:ext cx="539786" cy="207450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80" name="Google Shape;780;p38"/>
          <p:cNvSpPr/>
          <p:nvPr/>
        </p:nvSpPr>
        <p:spPr>
          <a:xfrm>
            <a:off x="2876317" y="2794228"/>
            <a:ext cx="209864" cy="435433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81" name="Google Shape;781;p38"/>
          <p:cNvSpPr/>
          <p:nvPr/>
        </p:nvSpPr>
        <p:spPr>
          <a:xfrm>
            <a:off x="2761102" y="1999441"/>
            <a:ext cx="440294" cy="497331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82" name="Google Shape;782;p38"/>
          <p:cNvSpPr/>
          <p:nvPr/>
        </p:nvSpPr>
        <p:spPr>
          <a:xfrm rot="-5400000">
            <a:off x="7391609" y="1217714"/>
            <a:ext cx="434243" cy="448791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83" name="Google Shape;783;p38"/>
          <p:cNvSpPr/>
          <p:nvPr/>
        </p:nvSpPr>
        <p:spPr>
          <a:xfrm>
            <a:off x="7264854" y="2006731"/>
            <a:ext cx="687752" cy="48274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784" name="Google Shape;784;p38"/>
          <p:cNvSpPr/>
          <p:nvPr/>
        </p:nvSpPr>
        <p:spPr>
          <a:xfrm>
            <a:off x="7383723" y="2770597"/>
            <a:ext cx="450015" cy="30082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39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SlidesCarnival icons are editable shapes</a:t>
            </a: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. </a:t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This means that you can:</a:t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900"/>
              <a:buFont typeface="Dosis"/>
              <a:buChar char="●"/>
            </a:pP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Resize them without losing quality.</a:t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900"/>
              <a:buFont typeface="Dosis"/>
              <a:buChar char="●"/>
            </a:pP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Change fill color and opacity.</a:t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Isn’t that nice? :)</a:t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Examples:</a:t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90" name="Google Shape;790;p39"/>
          <p:cNvSpPr/>
          <p:nvPr/>
        </p:nvSpPr>
        <p:spPr>
          <a:xfrm>
            <a:off x="277965" y="271963"/>
            <a:ext cx="373873" cy="479695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1" name="Google Shape;791;p39"/>
          <p:cNvSpPr/>
          <p:nvPr/>
        </p:nvSpPr>
        <p:spPr>
          <a:xfrm>
            <a:off x="852801" y="338968"/>
            <a:ext cx="398876" cy="337703"/>
          </a:xfrm>
          <a:custGeom>
            <a:rect b="b" l="l" r="r" t="t"/>
            <a:pathLst>
              <a:path extrusionOk="0" h="15452" w="18251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2" name="Google Shape;792;p39"/>
          <p:cNvSpPr/>
          <p:nvPr/>
        </p:nvSpPr>
        <p:spPr>
          <a:xfrm>
            <a:off x="1445208" y="340017"/>
            <a:ext cx="387139" cy="341965"/>
          </a:xfrm>
          <a:custGeom>
            <a:rect b="b" l="l" r="r" t="t"/>
            <a:pathLst>
              <a:path extrusionOk="0" h="15647" w="17714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3" name="Google Shape;793;p39"/>
          <p:cNvSpPr/>
          <p:nvPr/>
        </p:nvSpPr>
        <p:spPr>
          <a:xfrm>
            <a:off x="2071095" y="330991"/>
            <a:ext cx="315368" cy="354182"/>
          </a:xfrm>
          <a:custGeom>
            <a:rect b="b" l="l" r="r" t="t"/>
            <a:pathLst>
              <a:path extrusionOk="0" h="16206" w="1443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4" name="Google Shape;794;p39"/>
          <p:cNvSpPr/>
          <p:nvPr/>
        </p:nvSpPr>
        <p:spPr>
          <a:xfrm>
            <a:off x="2678363" y="327801"/>
            <a:ext cx="268576" cy="357373"/>
          </a:xfrm>
          <a:custGeom>
            <a:rect b="b" l="l" r="r" t="t"/>
            <a:pathLst>
              <a:path extrusionOk="0" h="16352" w="12289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5" name="Google Shape;795;p39"/>
          <p:cNvSpPr/>
          <p:nvPr/>
        </p:nvSpPr>
        <p:spPr>
          <a:xfrm>
            <a:off x="3190980" y="323539"/>
            <a:ext cx="414830" cy="366421"/>
          </a:xfrm>
          <a:custGeom>
            <a:rect b="b" l="l" r="r" t="t"/>
            <a:pathLst>
              <a:path extrusionOk="0" h="16766" w="18981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6" name="Google Shape;796;p39"/>
          <p:cNvSpPr/>
          <p:nvPr/>
        </p:nvSpPr>
        <p:spPr>
          <a:xfrm>
            <a:off x="3808913" y="301728"/>
            <a:ext cx="355778" cy="411093"/>
          </a:xfrm>
          <a:custGeom>
            <a:rect b="b" l="l" r="r" t="t"/>
            <a:pathLst>
              <a:path extrusionOk="0" h="18810" w="16279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7" name="Google Shape;797;p39"/>
          <p:cNvSpPr/>
          <p:nvPr/>
        </p:nvSpPr>
        <p:spPr>
          <a:xfrm>
            <a:off x="4367795" y="328325"/>
            <a:ext cx="414283" cy="362159"/>
          </a:xfrm>
          <a:custGeom>
            <a:rect b="b" l="l" r="r" t="t"/>
            <a:pathLst>
              <a:path extrusionOk="0" h="16571" w="18956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8" name="Google Shape;798;p39"/>
          <p:cNvSpPr/>
          <p:nvPr/>
        </p:nvSpPr>
        <p:spPr>
          <a:xfrm>
            <a:off x="4977729" y="334707"/>
            <a:ext cx="366421" cy="349396"/>
          </a:xfrm>
          <a:custGeom>
            <a:rect b="b" l="l" r="r" t="t"/>
            <a:pathLst>
              <a:path extrusionOk="0" h="15987" w="16766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99" name="Google Shape;799;p39"/>
          <p:cNvSpPr/>
          <p:nvPr/>
        </p:nvSpPr>
        <p:spPr>
          <a:xfrm>
            <a:off x="5571185" y="326205"/>
            <a:ext cx="355778" cy="363230"/>
          </a:xfrm>
          <a:custGeom>
            <a:rect b="b" l="l" r="r" t="t"/>
            <a:pathLst>
              <a:path extrusionOk="0" h="16620" w="16279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0" name="Google Shape;800;p39"/>
          <p:cNvSpPr/>
          <p:nvPr/>
        </p:nvSpPr>
        <p:spPr>
          <a:xfrm>
            <a:off x="282226" y="865419"/>
            <a:ext cx="368541" cy="456289"/>
          </a:xfrm>
          <a:custGeom>
            <a:rect b="b" l="l" r="r" t="t"/>
            <a:pathLst>
              <a:path extrusionOk="0" h="20878" w="16863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1" name="Google Shape;801;p39"/>
          <p:cNvSpPr/>
          <p:nvPr/>
        </p:nvSpPr>
        <p:spPr>
          <a:xfrm>
            <a:off x="869825" y="865419"/>
            <a:ext cx="368541" cy="456289"/>
          </a:xfrm>
          <a:custGeom>
            <a:rect b="b" l="l" r="r" t="t"/>
            <a:pathLst>
              <a:path extrusionOk="0" h="20878" w="16863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2" name="Google Shape;802;p39"/>
          <p:cNvSpPr/>
          <p:nvPr/>
        </p:nvSpPr>
        <p:spPr>
          <a:xfrm>
            <a:off x="1447327" y="934019"/>
            <a:ext cx="380233" cy="327060"/>
          </a:xfrm>
          <a:custGeom>
            <a:rect b="b" l="l" r="r" t="t"/>
            <a:pathLst>
              <a:path extrusionOk="0" h="14965" w="17398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3" name="Google Shape;803;p39"/>
          <p:cNvSpPr/>
          <p:nvPr/>
        </p:nvSpPr>
        <p:spPr>
          <a:xfrm>
            <a:off x="2034402" y="901041"/>
            <a:ext cx="379709" cy="384495"/>
          </a:xfrm>
          <a:custGeom>
            <a:rect b="b" l="l" r="r" t="t"/>
            <a:pathLst>
              <a:path extrusionOk="0" h="17593" w="17374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4" name="Google Shape;804;p39"/>
          <p:cNvSpPr/>
          <p:nvPr/>
        </p:nvSpPr>
        <p:spPr>
          <a:xfrm>
            <a:off x="2624667" y="926043"/>
            <a:ext cx="376518" cy="332917"/>
          </a:xfrm>
          <a:custGeom>
            <a:rect b="b" l="l" r="r" t="t"/>
            <a:pathLst>
              <a:path extrusionOk="0" h="15233" w="17228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5" name="Google Shape;805;p39"/>
          <p:cNvSpPr/>
          <p:nvPr/>
        </p:nvSpPr>
        <p:spPr>
          <a:xfrm>
            <a:off x="3218647" y="926043"/>
            <a:ext cx="365350" cy="336633"/>
          </a:xfrm>
          <a:custGeom>
            <a:rect b="b" l="l" r="r" t="t"/>
            <a:pathLst>
              <a:path extrusionOk="0" h="15403" w="16717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6" name="Google Shape;806;p39"/>
          <p:cNvSpPr/>
          <p:nvPr/>
        </p:nvSpPr>
        <p:spPr>
          <a:xfrm>
            <a:off x="3815818" y="929758"/>
            <a:ext cx="338774" cy="329202"/>
          </a:xfrm>
          <a:custGeom>
            <a:rect b="b" l="l" r="r" t="t"/>
            <a:pathLst>
              <a:path extrusionOk="0" h="15063" w="15501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7" name="Google Shape;807;p39"/>
          <p:cNvSpPr/>
          <p:nvPr/>
        </p:nvSpPr>
        <p:spPr>
          <a:xfrm>
            <a:off x="4384820" y="911138"/>
            <a:ext cx="375447" cy="368016"/>
          </a:xfrm>
          <a:custGeom>
            <a:rect b="b" l="l" r="r" t="t"/>
            <a:pathLst>
              <a:path extrusionOk="0" h="16839" w="17179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8" name="Google Shape;808;p39"/>
          <p:cNvSpPr/>
          <p:nvPr/>
        </p:nvSpPr>
        <p:spPr>
          <a:xfrm>
            <a:off x="4934129" y="870729"/>
            <a:ext cx="458409" cy="451502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09" name="Google Shape;809;p39"/>
          <p:cNvSpPr/>
          <p:nvPr/>
        </p:nvSpPr>
        <p:spPr>
          <a:xfrm>
            <a:off x="5532896" y="886683"/>
            <a:ext cx="429691" cy="410568"/>
          </a:xfrm>
          <a:custGeom>
            <a:rect b="b" l="l" r="r" t="t"/>
            <a:pathLst>
              <a:path extrusionOk="0" h="18786" w="19661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10" name="Google Shape;810;p39"/>
          <p:cNvSpPr/>
          <p:nvPr/>
        </p:nvSpPr>
        <p:spPr>
          <a:xfrm>
            <a:off x="252963" y="1538097"/>
            <a:ext cx="421211" cy="298889"/>
          </a:xfrm>
          <a:custGeom>
            <a:rect b="b" l="l" r="r" t="t"/>
            <a:pathLst>
              <a:path extrusionOk="0" h="13676" w="19273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11" name="Google Shape;811;p39"/>
          <p:cNvSpPr/>
          <p:nvPr/>
        </p:nvSpPr>
        <p:spPr>
          <a:xfrm>
            <a:off x="842704" y="1481734"/>
            <a:ext cx="417999" cy="404711"/>
          </a:xfrm>
          <a:custGeom>
            <a:rect b="b" l="l" r="r" t="t"/>
            <a:pathLst>
              <a:path extrusionOk="0" h="18518" w="19126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12" name="Google Shape;812;p39"/>
          <p:cNvSpPr/>
          <p:nvPr/>
        </p:nvSpPr>
        <p:spPr>
          <a:xfrm>
            <a:off x="1445732" y="1499808"/>
            <a:ext cx="376518" cy="380255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13" name="Google Shape;813;p39"/>
          <p:cNvSpPr/>
          <p:nvPr/>
        </p:nvSpPr>
        <p:spPr>
          <a:xfrm>
            <a:off x="2029616" y="1488116"/>
            <a:ext cx="392472" cy="391401"/>
          </a:xfrm>
          <a:custGeom>
            <a:rect b="b" l="l" r="r" t="t"/>
            <a:pathLst>
              <a:path extrusionOk="0" h="17909" w="17958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14" name="Google Shape;814;p39"/>
          <p:cNvSpPr/>
          <p:nvPr/>
        </p:nvSpPr>
        <p:spPr>
          <a:xfrm>
            <a:off x="2629978" y="1500354"/>
            <a:ext cx="365350" cy="366945"/>
          </a:xfrm>
          <a:custGeom>
            <a:rect b="b" l="l" r="r" t="t"/>
            <a:pathLst>
              <a:path extrusionOk="0" h="16790" w="16717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15" name="Google Shape;815;p39"/>
          <p:cNvSpPr/>
          <p:nvPr/>
        </p:nvSpPr>
        <p:spPr>
          <a:xfrm>
            <a:off x="3234055" y="1457279"/>
            <a:ext cx="332917" cy="452551"/>
          </a:xfrm>
          <a:custGeom>
            <a:rect b="b" l="l" r="r" t="t"/>
            <a:pathLst>
              <a:path extrusionOk="0" h="20707" w="15233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16" name="Google Shape;816;p39"/>
          <p:cNvSpPr/>
          <p:nvPr/>
        </p:nvSpPr>
        <p:spPr>
          <a:xfrm>
            <a:off x="3777530" y="1547144"/>
            <a:ext cx="417999" cy="269625"/>
          </a:xfrm>
          <a:custGeom>
            <a:rect b="b" l="l" r="r" t="t"/>
            <a:pathLst>
              <a:path extrusionOk="0" h="12337" w="19126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17" name="Google Shape;817;p39"/>
          <p:cNvSpPr/>
          <p:nvPr/>
        </p:nvSpPr>
        <p:spPr>
          <a:xfrm>
            <a:off x="4382678" y="1489711"/>
            <a:ext cx="385041" cy="389281"/>
          </a:xfrm>
          <a:custGeom>
            <a:rect b="b" l="l" r="r" t="t"/>
            <a:pathLst>
              <a:path extrusionOk="0" h="17812" w="17618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18" name="Google Shape;818;p39"/>
          <p:cNvSpPr/>
          <p:nvPr/>
        </p:nvSpPr>
        <p:spPr>
          <a:xfrm>
            <a:off x="4969227" y="1474828"/>
            <a:ext cx="387161" cy="402569"/>
          </a:xfrm>
          <a:custGeom>
            <a:rect b="b" l="l" r="r" t="t"/>
            <a:pathLst>
              <a:path extrusionOk="0" h="18420" w="17715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19" name="Google Shape;819;p39"/>
          <p:cNvSpPr/>
          <p:nvPr/>
        </p:nvSpPr>
        <p:spPr>
          <a:xfrm>
            <a:off x="5538753" y="1486520"/>
            <a:ext cx="414283" cy="388210"/>
          </a:xfrm>
          <a:custGeom>
            <a:rect b="b" l="l" r="r" t="t"/>
            <a:pathLst>
              <a:path extrusionOk="0" h="17763" w="18956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20" name="Google Shape;820;p39"/>
          <p:cNvSpPr/>
          <p:nvPr/>
        </p:nvSpPr>
        <p:spPr>
          <a:xfrm>
            <a:off x="301895" y="2092193"/>
            <a:ext cx="324416" cy="354204"/>
          </a:xfrm>
          <a:custGeom>
            <a:rect b="b" l="l" r="r" t="t"/>
            <a:pathLst>
              <a:path extrusionOk="0" h="16207" w="14844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21" name="Google Shape;821;p39"/>
          <p:cNvSpPr/>
          <p:nvPr/>
        </p:nvSpPr>
        <p:spPr>
          <a:xfrm>
            <a:off x="875136" y="2092739"/>
            <a:ext cx="346227" cy="348325"/>
          </a:xfrm>
          <a:custGeom>
            <a:rect b="b" l="l" r="r" t="t"/>
            <a:pathLst>
              <a:path extrusionOk="0" h="15938" w="15842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22" name="Google Shape;822;p39"/>
          <p:cNvSpPr/>
          <p:nvPr/>
        </p:nvSpPr>
        <p:spPr>
          <a:xfrm>
            <a:off x="1469663" y="2092739"/>
            <a:ext cx="346205" cy="348325"/>
          </a:xfrm>
          <a:custGeom>
            <a:rect b="b" l="l" r="r" t="t"/>
            <a:pathLst>
              <a:path extrusionOk="0" h="15938" w="15841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23" name="Google Shape;823;p39"/>
          <p:cNvSpPr/>
          <p:nvPr/>
        </p:nvSpPr>
        <p:spPr>
          <a:xfrm>
            <a:off x="2052475" y="2092739"/>
            <a:ext cx="345681" cy="348325"/>
          </a:xfrm>
          <a:custGeom>
            <a:rect b="b" l="l" r="r" t="t"/>
            <a:pathLst>
              <a:path extrusionOk="0" h="15938" w="15817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24" name="Google Shape;824;p39"/>
          <p:cNvSpPr/>
          <p:nvPr/>
        </p:nvSpPr>
        <p:spPr>
          <a:xfrm>
            <a:off x="2720367" y="2038496"/>
            <a:ext cx="186685" cy="460550"/>
          </a:xfrm>
          <a:custGeom>
            <a:rect b="b" l="l" r="r" t="t"/>
            <a:pathLst>
              <a:path extrusionOk="0" h="21073" w="8542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25" name="Google Shape;825;p39"/>
          <p:cNvSpPr/>
          <p:nvPr/>
        </p:nvSpPr>
        <p:spPr>
          <a:xfrm>
            <a:off x="3319156" y="2041687"/>
            <a:ext cx="161683" cy="455218"/>
          </a:xfrm>
          <a:custGeom>
            <a:rect b="b" l="l" r="r" t="t"/>
            <a:pathLst>
              <a:path extrusionOk="0" h="20829" w="7398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26" name="Google Shape;826;p39"/>
          <p:cNvSpPr/>
          <p:nvPr/>
        </p:nvSpPr>
        <p:spPr>
          <a:xfrm>
            <a:off x="3912065" y="2092193"/>
            <a:ext cx="147325" cy="348871"/>
          </a:xfrm>
          <a:custGeom>
            <a:rect b="b" l="l" r="r" t="t"/>
            <a:pathLst>
              <a:path extrusionOk="0" h="15963" w="6741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27" name="Google Shape;827;p39"/>
          <p:cNvSpPr/>
          <p:nvPr/>
        </p:nvSpPr>
        <p:spPr>
          <a:xfrm>
            <a:off x="4402368" y="2087407"/>
            <a:ext cx="343014" cy="363230"/>
          </a:xfrm>
          <a:custGeom>
            <a:rect b="b" l="l" r="r" t="t"/>
            <a:pathLst>
              <a:path extrusionOk="0" h="16620" w="15695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28" name="Google Shape;828;p39"/>
          <p:cNvSpPr/>
          <p:nvPr/>
        </p:nvSpPr>
        <p:spPr>
          <a:xfrm>
            <a:off x="4975609" y="2096979"/>
            <a:ext cx="375993" cy="347276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29" name="Google Shape;829;p39"/>
          <p:cNvSpPr/>
          <p:nvPr/>
        </p:nvSpPr>
        <p:spPr>
          <a:xfrm>
            <a:off x="5570114" y="2037950"/>
            <a:ext cx="345681" cy="414830"/>
          </a:xfrm>
          <a:custGeom>
            <a:rect b="b" l="l" r="r" t="t"/>
            <a:pathLst>
              <a:path extrusionOk="0" h="18981" w="15817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30" name="Google Shape;830;p39"/>
          <p:cNvSpPr/>
          <p:nvPr/>
        </p:nvSpPr>
        <p:spPr>
          <a:xfrm>
            <a:off x="400284" y="2642049"/>
            <a:ext cx="127109" cy="429713"/>
          </a:xfrm>
          <a:custGeom>
            <a:rect b="b" l="l" r="r" t="t"/>
            <a:pathLst>
              <a:path extrusionOk="0" h="19662" w="5816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31" name="Google Shape;831;p39"/>
          <p:cNvSpPr/>
          <p:nvPr/>
        </p:nvSpPr>
        <p:spPr>
          <a:xfrm>
            <a:off x="913425" y="2626095"/>
            <a:ext cx="274958" cy="460550"/>
          </a:xfrm>
          <a:custGeom>
            <a:rect b="b" l="l" r="r" t="t"/>
            <a:pathLst>
              <a:path extrusionOk="0" h="21073" w="12581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32" name="Google Shape;832;p39"/>
          <p:cNvSpPr/>
          <p:nvPr/>
        </p:nvSpPr>
        <p:spPr>
          <a:xfrm>
            <a:off x="1461139" y="2626095"/>
            <a:ext cx="360039" cy="460550"/>
          </a:xfrm>
          <a:custGeom>
            <a:rect b="b" l="l" r="r" t="t"/>
            <a:pathLst>
              <a:path extrusionOk="0" h="21073" w="16474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33" name="Google Shape;833;p39"/>
          <p:cNvSpPr/>
          <p:nvPr/>
        </p:nvSpPr>
        <p:spPr>
          <a:xfrm>
            <a:off x="2592213" y="2704269"/>
            <a:ext cx="434499" cy="242503"/>
          </a:xfrm>
          <a:custGeom>
            <a:rect b="b" l="l" r="r" t="t"/>
            <a:pathLst>
              <a:path extrusionOk="0" h="11096" w="19881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34" name="Google Shape;834;p39"/>
          <p:cNvSpPr/>
          <p:nvPr/>
        </p:nvSpPr>
        <p:spPr>
          <a:xfrm>
            <a:off x="2013116" y="2653741"/>
            <a:ext cx="421736" cy="398876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35" name="Google Shape;835;p39"/>
          <p:cNvSpPr/>
          <p:nvPr/>
        </p:nvSpPr>
        <p:spPr>
          <a:xfrm>
            <a:off x="3210671" y="2663860"/>
            <a:ext cx="373327" cy="376518"/>
          </a:xfrm>
          <a:custGeom>
            <a:rect b="b" l="l" r="r" t="t"/>
            <a:pathLst>
              <a:path extrusionOk="0" h="17228" w="17082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36" name="Google Shape;836;p39"/>
          <p:cNvSpPr/>
          <p:nvPr/>
        </p:nvSpPr>
        <p:spPr>
          <a:xfrm>
            <a:off x="3796674" y="2667051"/>
            <a:ext cx="378113" cy="376518"/>
          </a:xfrm>
          <a:custGeom>
            <a:rect b="b" l="l" r="r" t="t"/>
            <a:pathLst>
              <a:path extrusionOk="0" h="17228" w="17301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37" name="Google Shape;837;p39"/>
          <p:cNvSpPr/>
          <p:nvPr/>
        </p:nvSpPr>
        <p:spPr>
          <a:xfrm>
            <a:off x="4332172" y="2667051"/>
            <a:ext cx="492437" cy="398329"/>
          </a:xfrm>
          <a:custGeom>
            <a:rect b="b" l="l" r="r" t="t"/>
            <a:pathLst>
              <a:path extrusionOk="0" h="18226" w="22532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38" name="Google Shape;838;p39"/>
          <p:cNvSpPr/>
          <p:nvPr/>
        </p:nvSpPr>
        <p:spPr>
          <a:xfrm>
            <a:off x="5012302" y="2651097"/>
            <a:ext cx="296223" cy="412142"/>
          </a:xfrm>
          <a:custGeom>
            <a:rect b="b" l="l" r="r" t="t"/>
            <a:pathLst>
              <a:path extrusionOk="0" h="18858" w="13554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39" name="Google Shape;839;p39"/>
          <p:cNvSpPr/>
          <p:nvPr/>
        </p:nvSpPr>
        <p:spPr>
          <a:xfrm>
            <a:off x="5602568" y="2671837"/>
            <a:ext cx="289295" cy="396187"/>
          </a:xfrm>
          <a:custGeom>
            <a:rect b="b" l="l" r="r" t="t"/>
            <a:pathLst>
              <a:path extrusionOk="0" h="18128" w="13237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40" name="Google Shape;840;p39"/>
          <p:cNvSpPr/>
          <p:nvPr/>
        </p:nvSpPr>
        <p:spPr>
          <a:xfrm>
            <a:off x="264677" y="3280175"/>
            <a:ext cx="417999" cy="330797"/>
          </a:xfrm>
          <a:custGeom>
            <a:rect b="b" l="l" r="r" t="t"/>
            <a:pathLst>
              <a:path extrusionOk="0" h="15136" w="19126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41" name="Google Shape;841;p39"/>
          <p:cNvSpPr/>
          <p:nvPr/>
        </p:nvSpPr>
        <p:spPr>
          <a:xfrm>
            <a:off x="848015" y="3304630"/>
            <a:ext cx="407377" cy="276553"/>
          </a:xfrm>
          <a:custGeom>
            <a:rect b="b" l="l" r="r" t="t"/>
            <a:pathLst>
              <a:path extrusionOk="0" h="12654" w="1864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42" name="Google Shape;842;p39"/>
          <p:cNvSpPr/>
          <p:nvPr/>
        </p:nvSpPr>
        <p:spPr>
          <a:xfrm>
            <a:off x="1447327" y="3292938"/>
            <a:ext cx="386615" cy="302080"/>
          </a:xfrm>
          <a:custGeom>
            <a:rect b="b" l="l" r="r" t="t"/>
            <a:pathLst>
              <a:path extrusionOk="0" h="13822" w="1769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43" name="Google Shape;843;p39"/>
          <p:cNvSpPr/>
          <p:nvPr/>
        </p:nvSpPr>
        <p:spPr>
          <a:xfrm>
            <a:off x="2032260" y="3284961"/>
            <a:ext cx="389303" cy="316439"/>
          </a:xfrm>
          <a:custGeom>
            <a:rect b="b" l="l" r="r" t="t"/>
            <a:pathLst>
              <a:path extrusionOk="0" h="14479" w="17813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44" name="Google Shape;844;p39"/>
          <p:cNvSpPr/>
          <p:nvPr/>
        </p:nvSpPr>
        <p:spPr>
          <a:xfrm>
            <a:off x="2640621" y="3259436"/>
            <a:ext cx="351516" cy="354707"/>
          </a:xfrm>
          <a:custGeom>
            <a:rect b="b" l="l" r="r" t="t"/>
            <a:pathLst>
              <a:path extrusionOk="0" h="16230" w="16084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45" name="Google Shape;845;p39"/>
          <p:cNvSpPr/>
          <p:nvPr/>
        </p:nvSpPr>
        <p:spPr>
          <a:xfrm>
            <a:off x="3196312" y="3304106"/>
            <a:ext cx="397258" cy="292507"/>
          </a:xfrm>
          <a:custGeom>
            <a:rect b="b" l="l" r="r" t="t"/>
            <a:pathLst>
              <a:path extrusionOk="0" h="13384" w="18177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46" name="Google Shape;846;p39"/>
          <p:cNvSpPr/>
          <p:nvPr/>
        </p:nvSpPr>
        <p:spPr>
          <a:xfrm>
            <a:off x="3784982" y="3304106"/>
            <a:ext cx="396734" cy="292507"/>
          </a:xfrm>
          <a:custGeom>
            <a:rect b="b" l="l" r="r" t="t"/>
            <a:pathLst>
              <a:path extrusionOk="0" h="13384" w="18153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47" name="Google Shape;847;p39"/>
          <p:cNvSpPr/>
          <p:nvPr/>
        </p:nvSpPr>
        <p:spPr>
          <a:xfrm>
            <a:off x="4383224" y="3275389"/>
            <a:ext cx="382353" cy="335037"/>
          </a:xfrm>
          <a:custGeom>
            <a:rect b="b" l="l" r="r" t="t"/>
            <a:pathLst>
              <a:path extrusionOk="0" h="15330" w="17495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48" name="Google Shape;848;p39"/>
          <p:cNvSpPr/>
          <p:nvPr/>
        </p:nvSpPr>
        <p:spPr>
          <a:xfrm>
            <a:off x="4951132" y="3234980"/>
            <a:ext cx="419616" cy="422785"/>
          </a:xfrm>
          <a:custGeom>
            <a:rect b="b" l="l" r="r" t="t"/>
            <a:pathLst>
              <a:path extrusionOk="0" h="19345" w="1920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49" name="Google Shape;849;p39"/>
          <p:cNvSpPr/>
          <p:nvPr/>
        </p:nvSpPr>
        <p:spPr>
          <a:xfrm>
            <a:off x="5569065" y="3258911"/>
            <a:ext cx="359493" cy="364279"/>
          </a:xfrm>
          <a:custGeom>
            <a:rect b="b" l="l" r="r" t="t"/>
            <a:pathLst>
              <a:path extrusionOk="0" h="16668" w="16449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50" name="Google Shape;850;p39"/>
          <p:cNvSpPr/>
          <p:nvPr/>
        </p:nvSpPr>
        <p:spPr>
          <a:xfrm>
            <a:off x="258820" y="3831081"/>
            <a:ext cx="409497" cy="398854"/>
          </a:xfrm>
          <a:custGeom>
            <a:rect b="b" l="l" r="r" t="t"/>
            <a:pathLst>
              <a:path extrusionOk="0" h="18250" w="18737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51" name="Google Shape;851;p39"/>
          <p:cNvSpPr/>
          <p:nvPr/>
        </p:nvSpPr>
        <p:spPr>
          <a:xfrm>
            <a:off x="828346" y="3895420"/>
            <a:ext cx="436619" cy="266981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52" name="Google Shape;852;p39"/>
          <p:cNvSpPr/>
          <p:nvPr/>
        </p:nvSpPr>
        <p:spPr>
          <a:xfrm>
            <a:off x="1518573" y="3803959"/>
            <a:ext cx="256359" cy="437144"/>
          </a:xfrm>
          <a:custGeom>
            <a:rect b="b" l="l" r="r" t="t"/>
            <a:pathLst>
              <a:path extrusionOk="0" h="20002" w="1173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53" name="Google Shape;853;p39"/>
          <p:cNvSpPr/>
          <p:nvPr/>
        </p:nvSpPr>
        <p:spPr>
          <a:xfrm>
            <a:off x="2069500" y="3845964"/>
            <a:ext cx="321749" cy="403662"/>
          </a:xfrm>
          <a:custGeom>
            <a:rect b="b" l="l" r="r" t="t"/>
            <a:pathLst>
              <a:path extrusionOk="0" h="18470" w="14722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54" name="Google Shape;854;p39"/>
          <p:cNvSpPr/>
          <p:nvPr/>
        </p:nvSpPr>
        <p:spPr>
          <a:xfrm>
            <a:off x="2632644" y="3876822"/>
            <a:ext cx="362159" cy="314821"/>
          </a:xfrm>
          <a:custGeom>
            <a:rect b="b" l="l" r="r" t="t"/>
            <a:pathLst>
              <a:path extrusionOk="0" h="14405" w="16571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55" name="Google Shape;855;p39"/>
          <p:cNvSpPr/>
          <p:nvPr/>
        </p:nvSpPr>
        <p:spPr>
          <a:xfrm>
            <a:off x="3218101" y="3848630"/>
            <a:ext cx="363230" cy="363755"/>
          </a:xfrm>
          <a:custGeom>
            <a:rect b="b" l="l" r="r" t="t"/>
            <a:pathLst>
              <a:path extrusionOk="0" h="16644" w="1662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56" name="Google Shape;856;p39"/>
          <p:cNvSpPr/>
          <p:nvPr/>
        </p:nvSpPr>
        <p:spPr>
          <a:xfrm>
            <a:off x="3804127" y="3843844"/>
            <a:ext cx="365875" cy="374398"/>
          </a:xfrm>
          <a:custGeom>
            <a:rect b="b" l="l" r="r" t="t"/>
            <a:pathLst>
              <a:path extrusionOk="0" h="17131" w="16741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57" name="Google Shape;857;p39"/>
          <p:cNvSpPr/>
          <p:nvPr/>
        </p:nvSpPr>
        <p:spPr>
          <a:xfrm>
            <a:off x="4363533" y="3847559"/>
            <a:ext cx="422260" cy="356848"/>
          </a:xfrm>
          <a:custGeom>
            <a:rect b="b" l="l" r="r" t="t"/>
            <a:pathLst>
              <a:path extrusionOk="0" h="16328" w="19321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58" name="Google Shape;858;p39"/>
          <p:cNvSpPr/>
          <p:nvPr/>
        </p:nvSpPr>
        <p:spPr>
          <a:xfrm>
            <a:off x="4969227" y="3840129"/>
            <a:ext cx="384495" cy="379709"/>
          </a:xfrm>
          <a:custGeom>
            <a:rect b="b" l="l" r="r" t="t"/>
            <a:pathLst>
              <a:path extrusionOk="0" h="17374" w="17593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59" name="Google Shape;859;p39"/>
          <p:cNvSpPr/>
          <p:nvPr/>
        </p:nvSpPr>
        <p:spPr>
          <a:xfrm>
            <a:off x="5566399" y="3822033"/>
            <a:ext cx="368541" cy="412163"/>
          </a:xfrm>
          <a:custGeom>
            <a:rect b="b" l="l" r="r" t="t"/>
            <a:pathLst>
              <a:path extrusionOk="0" h="18859" w="16863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60" name="Google Shape;860;p39"/>
          <p:cNvSpPr/>
          <p:nvPr/>
        </p:nvSpPr>
        <p:spPr>
          <a:xfrm>
            <a:off x="230650" y="4486232"/>
            <a:ext cx="474363" cy="267505"/>
          </a:xfrm>
          <a:custGeom>
            <a:rect b="b" l="l" r="r" t="t"/>
            <a:pathLst>
              <a:path extrusionOk="0" h="12240" w="21705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61" name="Google Shape;861;p39"/>
          <p:cNvSpPr/>
          <p:nvPr/>
        </p:nvSpPr>
        <p:spPr>
          <a:xfrm>
            <a:off x="858133" y="4415489"/>
            <a:ext cx="382375" cy="402591"/>
          </a:xfrm>
          <a:custGeom>
            <a:rect b="b" l="l" r="r" t="t"/>
            <a:pathLst>
              <a:path extrusionOk="0" h="18421" w="17496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62" name="Google Shape;862;p39"/>
          <p:cNvSpPr/>
          <p:nvPr/>
        </p:nvSpPr>
        <p:spPr>
          <a:xfrm>
            <a:off x="1430849" y="4392629"/>
            <a:ext cx="420643" cy="433953"/>
          </a:xfrm>
          <a:custGeom>
            <a:rect b="b" l="l" r="r" t="t"/>
            <a:pathLst>
              <a:path extrusionOk="0" h="19856" w="19247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63" name="Google Shape;863;p39"/>
          <p:cNvSpPr/>
          <p:nvPr/>
        </p:nvSpPr>
        <p:spPr>
          <a:xfrm>
            <a:off x="2039713" y="4429323"/>
            <a:ext cx="371207" cy="375993"/>
          </a:xfrm>
          <a:custGeom>
            <a:rect b="b" l="l" r="r" t="t"/>
            <a:pathLst>
              <a:path extrusionOk="0" h="17204" w="16985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64" name="Google Shape;864;p39"/>
          <p:cNvSpPr/>
          <p:nvPr/>
        </p:nvSpPr>
        <p:spPr>
          <a:xfrm>
            <a:off x="2590093" y="4430394"/>
            <a:ext cx="446192" cy="372256"/>
          </a:xfrm>
          <a:custGeom>
            <a:rect b="b" l="l" r="r" t="t"/>
            <a:pathLst>
              <a:path extrusionOk="0" h="17033" w="20416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65" name="Google Shape;865;p39"/>
          <p:cNvSpPr/>
          <p:nvPr/>
        </p:nvSpPr>
        <p:spPr>
          <a:xfrm>
            <a:off x="3227673" y="4398486"/>
            <a:ext cx="344085" cy="416403"/>
          </a:xfrm>
          <a:custGeom>
            <a:rect b="b" l="l" r="r" t="t"/>
            <a:pathLst>
              <a:path extrusionOk="0" h="19053" w="15744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66" name="Google Shape;866;p39"/>
          <p:cNvSpPr/>
          <p:nvPr/>
        </p:nvSpPr>
        <p:spPr>
          <a:xfrm>
            <a:off x="3742432" y="4393700"/>
            <a:ext cx="494054" cy="448312"/>
          </a:xfrm>
          <a:custGeom>
            <a:rect b="b" l="l" r="r" t="t"/>
            <a:pathLst>
              <a:path extrusionOk="0" h="20513" w="22606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67" name="Google Shape;867;p39"/>
          <p:cNvSpPr/>
          <p:nvPr/>
        </p:nvSpPr>
        <p:spPr>
          <a:xfrm>
            <a:off x="4336412" y="4386772"/>
            <a:ext cx="485006" cy="464266"/>
          </a:xfrm>
          <a:custGeom>
            <a:rect b="b" l="l" r="r" t="t"/>
            <a:pathLst>
              <a:path extrusionOk="0" h="21243" w="22192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68" name="Google Shape;868;p39"/>
          <p:cNvSpPr/>
          <p:nvPr/>
        </p:nvSpPr>
        <p:spPr>
          <a:xfrm>
            <a:off x="4946346" y="4497924"/>
            <a:ext cx="431308" cy="249956"/>
          </a:xfrm>
          <a:custGeom>
            <a:rect b="b" l="l" r="r" t="t"/>
            <a:pathLst>
              <a:path extrusionOk="0" h="11437" w="19735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69" name="Google Shape;869;p39"/>
          <p:cNvSpPr/>
          <p:nvPr/>
        </p:nvSpPr>
        <p:spPr>
          <a:xfrm>
            <a:off x="5591925" y="4452182"/>
            <a:ext cx="321749" cy="353133"/>
          </a:xfrm>
          <a:custGeom>
            <a:rect b="b" l="l" r="r" t="t"/>
            <a:pathLst>
              <a:path extrusionOk="0" h="16158" w="14722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870" name="Google Shape;870;p39"/>
          <p:cNvSpPr/>
          <p:nvPr/>
        </p:nvSpPr>
        <p:spPr>
          <a:xfrm>
            <a:off x="6350992" y="1877604"/>
            <a:ext cx="458409" cy="451502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39"/>
          <p:cNvSpPr/>
          <p:nvPr/>
        </p:nvSpPr>
        <p:spPr>
          <a:xfrm>
            <a:off x="7244612" y="1877594"/>
            <a:ext cx="1104911" cy="1088368"/>
          </a:xfrm>
          <a:custGeom>
            <a:rect b="b" l="l" r="r" t="t"/>
            <a:pathLst>
              <a:path extrusionOk="0" h="20659" w="20975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39"/>
          <p:cNvSpPr/>
          <p:nvPr/>
        </p:nvSpPr>
        <p:spPr>
          <a:xfrm>
            <a:off x="6535708" y="2088458"/>
            <a:ext cx="436619" cy="266981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39"/>
          <p:cNvSpPr/>
          <p:nvPr/>
        </p:nvSpPr>
        <p:spPr>
          <a:xfrm>
            <a:off x="7689847" y="2385855"/>
            <a:ext cx="1052391" cy="643569"/>
          </a:xfrm>
          <a:custGeom>
            <a:rect b="b" l="l" r="r" t="t"/>
            <a:pathLst>
              <a:path extrusionOk="0" h="12216" w="19978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FA8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3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"/>
          <p:cNvSpPr txBox="1"/>
          <p:nvPr/>
        </p:nvSpPr>
        <p:spPr>
          <a:xfrm>
            <a:off x="2163850" y="8380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Now you can use any emoji as an icon!</a:t>
            </a:r>
            <a:endParaRPr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And of course it resizes without losing quality and you can change the color.</a:t>
            </a:r>
            <a:endParaRPr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How? Follow Google instructions </a:t>
            </a:r>
            <a:r>
              <a:rPr lang="en" u="sng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  <a:hlinkClick r:id="rId3"/>
              </a:rPr>
              <a:t>https://twitter.com/googledocs/status/730087240156643328</a:t>
            </a:r>
            <a:endParaRPr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80" name="Google Shape;880;p40"/>
          <p:cNvSpPr txBox="1"/>
          <p:nvPr/>
        </p:nvSpPr>
        <p:spPr>
          <a:xfrm>
            <a:off x="808100" y="22980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3D4965"/>
                </a:highlight>
                <a:latin typeface="Dosis"/>
                <a:ea typeface="Dosis"/>
                <a:cs typeface="Dosis"/>
                <a:sym typeface="Dosis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3D4965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81" name="Google Shape;881;p40"/>
          <p:cNvSpPr txBox="1"/>
          <p:nvPr/>
        </p:nvSpPr>
        <p:spPr>
          <a:xfrm>
            <a:off x="648975" y="7802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3C78D8"/>
                </a:solidFill>
              </a:rPr>
              <a:t>😉</a:t>
            </a:r>
            <a:endParaRPr sz="9600">
              <a:solidFill>
                <a:srgbClr val="3C78D8"/>
              </a:solidFill>
            </a:endParaRPr>
          </a:p>
        </p:txBody>
      </p:sp>
      <p:sp>
        <p:nvSpPr>
          <p:cNvPr id="882" name="Google Shape;882;p4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