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0" r:id="rId23"/>
    <p:sldId id="281" r:id="rId24"/>
    <p:sldId id="282" r:id="rId25"/>
    <p:sldId id="286" r:id="rId26"/>
    <p:sldId id="326" r:id="rId27"/>
    <p:sldId id="283" r:id="rId28"/>
    <p:sldId id="284" r:id="rId29"/>
    <p:sldId id="292" r:id="rId30"/>
    <p:sldId id="317" r:id="rId31"/>
    <p:sldId id="325" r:id="rId32"/>
    <p:sldId id="294" r:id="rId33"/>
    <p:sldId id="324" r:id="rId34"/>
    <p:sldId id="323" r:id="rId35"/>
    <p:sldId id="320" r:id="rId36"/>
    <p:sldId id="321" r:id="rId37"/>
  </p:sldIdLst>
  <p:sldSz cx="9144000" cy="5143500" type="screen16x9"/>
  <p:notesSz cx="6858000" cy="9144000"/>
  <p:embeddedFontLst>
    <p:embeddedFont>
      <p:font typeface="Montserrat Light" pitchFamily="2" charset="0"/>
      <p:regular r:id="rId39"/>
      <p:italic r:id="rId40"/>
    </p:embeddedFont>
    <p:embeddedFont>
      <p:font typeface="Montserrat" pitchFamily="2" charset="0"/>
      <p:regular r:id="rId41"/>
      <p:bold r:id="rId42"/>
      <p:italic r:id="rId43"/>
      <p:boldItalic r:id="rId44"/>
    </p:embeddedFont>
    <p:embeddedFont>
      <p:font typeface="DM Sans" panose="020B0604020202020204" charset="0"/>
      <p:regular r:id="rId45"/>
      <p:bold r:id="rId46"/>
      <p:italic r:id="rId47"/>
      <p:boldItalic r:id="rId48"/>
    </p:embeddedFont>
    <p:embeddedFont>
      <p:font typeface="Roboto" pitchFamily="2" charset="0"/>
      <p:regular r:id="rId49"/>
      <p:bold r:id="rId50"/>
      <p:italic r:id="rId51"/>
      <p:boldItalic r:id="rId52"/>
    </p:embeddedFont>
    <p:embeddedFont>
      <p:font typeface="Open Sans" panose="020B0604020202020204" charset="0"/>
      <p:regular r:id="rId53"/>
      <p:bold r:id="rId54"/>
      <p:italic r:id="rId55"/>
      <p:boldItalic r:id="rId56"/>
    </p:embeddedFont>
    <p:embeddedFont>
      <p:font typeface="Fira Sans Extra Condensed Medium" panose="020B0604020202020204" charset="0"/>
      <p:regular r:id="rId57"/>
      <p:bold r:id="rId58"/>
      <p:italic r:id="rId59"/>
      <p:boldItalic r:id="rId60"/>
    </p:embeddedFont>
    <p:embeddedFont>
      <p:font typeface="Bevan" panose="020B0604020202020204" charset="0"/>
      <p:regular r:id="rId61"/>
      <p:italic r:id="rId62"/>
    </p:embeddedFont>
    <p:embeddedFont>
      <p:font typeface="Fira Sans Extra Condensed" panose="020B0604020202020204" charset="0"/>
      <p:regular r:id="rId63"/>
      <p:bold r:id="rId64"/>
      <p:italic r:id="rId65"/>
      <p:boldItalic r:id="rId66"/>
    </p:embeddedFont>
    <p:embeddedFont>
      <p:font typeface="맑은 고딕" panose="020B0503020000020004" pitchFamily="34" charset="-127"/>
      <p:regular r:id="rId67"/>
      <p:bold r:id="rId68"/>
    </p:embeddedFont>
    <p:embeddedFont>
      <p:font typeface="Fira Sans" panose="020B0604020202020204" charset="0"/>
      <p:regular r:id="rId69"/>
      <p:bold r:id="rId70"/>
      <p:italic r:id="rId71"/>
      <p:boldItalic r:id="rId7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35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7527"/>
    <a:srgbClr val="00ACC2"/>
    <a:srgbClr val="45AA9A"/>
    <a:srgbClr val="E50C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3A98206-B9C7-4CA7-B1AD-7F2AC7EF3BCB}">
  <a:tblStyle styleId="{A3A98206-B9C7-4CA7-B1AD-7F2AC7EF3BC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714" y="102"/>
      </p:cViewPr>
      <p:guideLst>
        <p:guide orient="horz" pos="43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font" Target="fonts/font17.fntdata"/><Relationship Id="rId63" Type="http://schemas.openxmlformats.org/officeDocument/2006/relationships/font" Target="fonts/font25.fntdata"/><Relationship Id="rId68" Type="http://schemas.openxmlformats.org/officeDocument/2006/relationships/font" Target="fonts/font30.fntdata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3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font" Target="fonts/font20.fntdata"/><Relationship Id="rId66" Type="http://schemas.openxmlformats.org/officeDocument/2006/relationships/font" Target="fonts/font28.fntdata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57" Type="http://schemas.openxmlformats.org/officeDocument/2006/relationships/font" Target="fonts/font19.fntdata"/><Relationship Id="rId61" Type="http://schemas.openxmlformats.org/officeDocument/2006/relationships/font" Target="fonts/font2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60" Type="http://schemas.openxmlformats.org/officeDocument/2006/relationships/font" Target="fonts/font22.fntdata"/><Relationship Id="rId65" Type="http://schemas.openxmlformats.org/officeDocument/2006/relationships/font" Target="fonts/font27.fntdata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font" Target="fonts/font18.fntdata"/><Relationship Id="rId64" Type="http://schemas.openxmlformats.org/officeDocument/2006/relationships/font" Target="fonts/font26.fntdata"/><Relationship Id="rId69" Type="http://schemas.openxmlformats.org/officeDocument/2006/relationships/font" Target="fonts/font31.fntdata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72" Type="http://schemas.openxmlformats.org/officeDocument/2006/relationships/font" Target="fonts/font3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59" Type="http://schemas.openxmlformats.org/officeDocument/2006/relationships/font" Target="fonts/font21.fntdata"/><Relationship Id="rId67" Type="http://schemas.openxmlformats.org/officeDocument/2006/relationships/font" Target="fonts/font29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62" Type="http://schemas.openxmlformats.org/officeDocument/2006/relationships/font" Target="fonts/font24.fntdata"/><Relationship Id="rId70" Type="http://schemas.openxmlformats.org/officeDocument/2006/relationships/font" Target="fonts/font32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db4af4ff64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gdb4af4ff64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db4af4ff64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db4af4ff64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gdb4af4ff64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0" name="Google Shape;850;gdb4af4ff64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db4af4ff64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7" name="Google Shape;897;gdb4af4ff64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gdb4af4ff64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6" name="Google Shape;936;gdb4af4ff64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db4af4ff64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7" name="Google Shape;1027;gdb4af4ff64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gdb4af4ff64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0" name="Google Shape;1060;gdb4af4ff64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gdb4af4ff64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3" name="Google Shape;1083;gdb4af4ff64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Google Shape;1159;gdb4af4ff64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0" name="Google Shape;1160;gdb4af4ff64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gdb4af4ff64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6" name="Google Shape;1176;gdb4af4ff64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a0a0613070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a0a0613070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gdb4af4ff64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1" name="Google Shape;1221;gdb4af4ff64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gdb4af4ff64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1" name="Google Shape;1271;gdb4af4ff64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db4af4ff64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db4af4ff64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gdb4af4ff64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4" name="Google Shape;1484;gdb4af4ff64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g79c3506b81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3" name="Google Shape;1533;g79c3506b81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4" name="Google Shape;1654;gdb4af4ff64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5" name="Google Shape;1655;gdb4af4ff64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c8aa852056_0_8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9" name="Google Shape;649;gc8aa852056_0_8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58928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gdb4af4ff64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9" name="Google Shape;1569;gdb4af4ff64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db4af4ff64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db4af4ff64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c8aa852056_0_9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c8aa852056_0_9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1075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0a0613070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0a0613070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c8aa852056_0_8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5" name="Google Shape;925;gc8aa852056_0_8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077824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c8aa852056_0_8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5" name="Google Shape;925;gc8aa852056_0_8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393365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c8aa852056_0_8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5" name="Google Shape;925;gc8aa852056_0_8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056976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941956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531f3d4f7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531f3d4f7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a0a061307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a0a0613070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db4af4ff64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db4af4ff64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db4af4ff6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db4af4ff6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db4af4ff64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db4af4ff64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db4af4ff64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" name="Google Shape;624;gdb4af4ff64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bg1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0"/>
          <p:cNvSpPr txBox="1">
            <a:spLocks noGrp="1"/>
          </p:cNvSpPr>
          <p:nvPr>
            <p:ph type="title"/>
          </p:nvPr>
        </p:nvSpPr>
        <p:spPr>
          <a:xfrm rot="-5400000">
            <a:off x="-825175" y="2076500"/>
            <a:ext cx="4067400" cy="99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1" name="Google Shape;191;p30"/>
          <p:cNvSpPr txBox="1">
            <a:spLocks noGrp="1"/>
          </p:cNvSpPr>
          <p:nvPr>
            <p:ph type="subTitle" idx="1"/>
          </p:nvPr>
        </p:nvSpPr>
        <p:spPr>
          <a:xfrm>
            <a:off x="2730150" y="1138025"/>
            <a:ext cx="3683700" cy="11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2" name="Google Shape;192;p30"/>
          <p:cNvSpPr txBox="1"/>
          <p:nvPr/>
        </p:nvSpPr>
        <p:spPr>
          <a:xfrm>
            <a:off x="2730150" y="2837075"/>
            <a:ext cx="3683700" cy="7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lang="en" sz="1200" b="1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lang="en" sz="1200" b="1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, infographics &amp; images by </a:t>
            </a:r>
            <a:r>
              <a:rPr lang="en" sz="1200" b="1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4824413"/>
            <a:ext cx="91440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43370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988067" y="98855"/>
            <a:ext cx="7169308" cy="64929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2470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bg>
      <p:bgPr>
        <a:solidFill>
          <a:schemeClr val="bg1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8"/>
          <p:cNvSpPr txBox="1">
            <a:spLocks noGrp="1"/>
          </p:cNvSpPr>
          <p:nvPr>
            <p:ph type="title"/>
          </p:nvPr>
        </p:nvSpPr>
        <p:spPr>
          <a:xfrm>
            <a:off x="952500" y="1482975"/>
            <a:ext cx="2675700" cy="95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5" name="Google Shape;185;p28"/>
          <p:cNvSpPr txBox="1">
            <a:spLocks noGrp="1"/>
          </p:cNvSpPr>
          <p:nvPr>
            <p:ph type="subTitle" idx="1"/>
          </p:nvPr>
        </p:nvSpPr>
        <p:spPr>
          <a:xfrm>
            <a:off x="952500" y="2434725"/>
            <a:ext cx="2675700" cy="12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4824413"/>
            <a:ext cx="91440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39768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7" y="848693"/>
            <a:ext cx="2670575" cy="4051921"/>
          </a:xfrm>
          <a:prstGeom prst="roundRect">
            <a:avLst>
              <a:gd name="adj" fmla="val 3968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 dirty="0"/>
          </a:p>
        </p:txBody>
      </p:sp>
      <p:sp>
        <p:nvSpPr>
          <p:cNvPr id="4" name="Rounded Rectangle 3"/>
          <p:cNvSpPr/>
          <p:nvPr userDrawn="1"/>
        </p:nvSpPr>
        <p:spPr>
          <a:xfrm>
            <a:off x="342358" y="972504"/>
            <a:ext cx="98156" cy="319932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2053" y="963448"/>
            <a:ext cx="514387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tx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47037" y="1366628"/>
            <a:ext cx="1674186" cy="1419104"/>
            <a:chOff x="1476865" y="1865995"/>
            <a:chExt cx="2232248" cy="133787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6599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6396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683251" y="3016435"/>
            <a:ext cx="2037972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1800" b="1" baseline="0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1948929" y="3912557"/>
            <a:ext cx="76235" cy="1668469"/>
          </a:xfrm>
          <a:prstGeom prst="roundRect">
            <a:avLst>
              <a:gd name="adj" fmla="val 50000"/>
            </a:avLst>
          </a:prstGeom>
          <a:solidFill>
            <a:srgbClr val="FFDA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EDC76E3-3725-C0E3-A193-518C5F245457}"/>
              </a:ext>
            </a:extLst>
          </p:cNvPr>
          <p:cNvGrpSpPr/>
          <p:nvPr userDrawn="1"/>
        </p:nvGrpSpPr>
        <p:grpSpPr>
          <a:xfrm>
            <a:off x="2141949" y="972504"/>
            <a:ext cx="679333" cy="682777"/>
            <a:chOff x="2844390" y="1337313"/>
            <a:chExt cx="905777" cy="910369"/>
          </a:xfrm>
          <a:solidFill>
            <a:srgbClr val="FFDA69"/>
          </a:solidFill>
        </p:grpSpPr>
        <p:sp>
          <p:nvSpPr>
            <p:cNvPr id="34" name="Rounded Rectangle 3"/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  <p:sp>
          <p:nvSpPr>
            <p:cNvPr id="35" name="Rounded Rectangle 3"/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6310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1" r:id="rId12"/>
    <p:sldLayoutId id="2147483662" r:id="rId13"/>
    <p:sldLayoutId id="2147483663" r:id="rId14"/>
    <p:sldLayoutId id="2147483664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/>
          <p:nvPr/>
        </p:nvSpPr>
        <p:spPr>
          <a:xfrm>
            <a:off x="1433338" y="2441427"/>
            <a:ext cx="113728" cy="189363"/>
          </a:xfrm>
          <a:custGeom>
            <a:avLst/>
            <a:gdLst/>
            <a:ahLst/>
            <a:cxnLst/>
            <a:rect l="l" t="t" r="r" b="b"/>
            <a:pathLst>
              <a:path w="206" h="343" extrusionOk="0">
                <a:moveTo>
                  <a:pt x="206" y="0"/>
                </a:moveTo>
                <a:cubicBezTo>
                  <a:pt x="179" y="142"/>
                  <a:pt x="103" y="260"/>
                  <a:pt x="0" y="342"/>
                </a:cubicBezTo>
                <a:cubicBezTo>
                  <a:pt x="81" y="283"/>
                  <a:pt x="141" y="195"/>
                  <a:pt x="179" y="98"/>
                </a:cubicBezTo>
                <a:cubicBezTo>
                  <a:pt x="190" y="65"/>
                  <a:pt x="201" y="33"/>
                  <a:pt x="206" y="0"/>
                </a:cubicBezTo>
                <a:close/>
              </a:path>
            </a:pathLst>
          </a:custGeom>
          <a:solidFill>
            <a:srgbClr val="F1F6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5"/>
          <p:cNvSpPr txBox="1">
            <a:spLocks noGrp="1"/>
          </p:cNvSpPr>
          <p:nvPr>
            <p:ph type="ctrTitle"/>
          </p:nvPr>
        </p:nvSpPr>
        <p:spPr>
          <a:xfrm>
            <a:off x="1226550" y="1276693"/>
            <a:ext cx="6690900" cy="95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8800" dirty="0">
                <a:solidFill>
                  <a:srgbClr val="FF0000"/>
                </a:solidFill>
              </a:rPr>
              <a:t>R</a:t>
            </a:r>
            <a:r>
              <a:rPr lang="es-PE" sz="8800" dirty="0">
                <a:solidFill>
                  <a:srgbClr val="92D050"/>
                </a:solidFill>
              </a:rPr>
              <a:t>A</a:t>
            </a:r>
            <a:r>
              <a:rPr lang="es-PE" sz="8800" dirty="0">
                <a:solidFill>
                  <a:srgbClr val="FFC000"/>
                </a:solidFill>
              </a:rPr>
              <a:t>I</a:t>
            </a:r>
            <a:r>
              <a:rPr lang="es-PE" sz="8800" dirty="0">
                <a:solidFill>
                  <a:srgbClr val="0070C0"/>
                </a:solidFill>
              </a:rPr>
              <a:t>N</a:t>
            </a:r>
            <a:r>
              <a:rPr lang="es-PE" sz="8800" dirty="0">
                <a:solidFill>
                  <a:srgbClr val="7030A0"/>
                </a:solidFill>
              </a:rPr>
              <a:t>B</a:t>
            </a:r>
            <a:r>
              <a:rPr lang="es-PE" sz="8800" dirty="0">
                <a:solidFill>
                  <a:srgbClr val="002060"/>
                </a:solidFill>
              </a:rPr>
              <a:t>O</a:t>
            </a:r>
            <a:r>
              <a:rPr lang="es-PE" sz="8800" dirty="0">
                <a:solidFill>
                  <a:srgbClr val="00B0F0"/>
                </a:solidFill>
              </a:rPr>
              <a:t>W</a:t>
            </a:r>
            <a:endParaRPr sz="8800" b="0" dirty="0">
              <a:solidFill>
                <a:srgbClr val="00B0F0"/>
              </a:solidFill>
            </a:endParaRPr>
          </a:p>
        </p:txBody>
      </p:sp>
      <p:sp>
        <p:nvSpPr>
          <p:cNvPr id="130" name="Google Shape;130;p15"/>
          <p:cNvSpPr txBox="1">
            <a:spLocks noGrp="1"/>
          </p:cNvSpPr>
          <p:nvPr>
            <p:ph type="subTitle" idx="1"/>
          </p:nvPr>
        </p:nvSpPr>
        <p:spPr>
          <a:xfrm>
            <a:off x="1226550" y="1843085"/>
            <a:ext cx="6690900" cy="45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bg1">
                    <a:lumMod val="50000"/>
                  </a:schemeClr>
                </a:solidFill>
              </a:rPr>
              <a:t>Free Template</a:t>
            </a:r>
            <a:endParaRPr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31" name="Google Shape;131;p15"/>
          <p:cNvGrpSpPr/>
          <p:nvPr/>
        </p:nvGrpSpPr>
        <p:grpSpPr>
          <a:xfrm>
            <a:off x="7262568" y="827149"/>
            <a:ext cx="1159117" cy="574750"/>
            <a:chOff x="5704058" y="4009798"/>
            <a:chExt cx="1159117" cy="574750"/>
          </a:xfrm>
        </p:grpSpPr>
        <p:sp>
          <p:nvSpPr>
            <p:cNvPr id="132" name="Google Shape;132;p15"/>
            <p:cNvSpPr/>
            <p:nvPr/>
          </p:nvSpPr>
          <p:spPr>
            <a:xfrm>
              <a:off x="6076644" y="4266510"/>
              <a:ext cx="121938" cy="234250"/>
            </a:xfrm>
            <a:custGeom>
              <a:avLst/>
              <a:gdLst/>
              <a:ahLst/>
              <a:cxnLst/>
              <a:rect l="l" t="t" r="r" b="b"/>
              <a:pathLst>
                <a:path w="342" h="657" extrusionOk="0">
                  <a:moveTo>
                    <a:pt x="184" y="0"/>
                  </a:moveTo>
                  <a:cubicBezTo>
                    <a:pt x="184" y="0"/>
                    <a:pt x="1" y="331"/>
                    <a:pt x="11" y="455"/>
                  </a:cubicBezTo>
                  <a:cubicBezTo>
                    <a:pt x="20" y="568"/>
                    <a:pt x="115" y="657"/>
                    <a:pt x="204" y="657"/>
                  </a:cubicBezTo>
                  <a:cubicBezTo>
                    <a:pt x="218" y="657"/>
                    <a:pt x="231" y="655"/>
                    <a:pt x="244" y="650"/>
                  </a:cubicBezTo>
                  <a:cubicBezTo>
                    <a:pt x="341" y="618"/>
                    <a:pt x="244" y="130"/>
                    <a:pt x="184" y="0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5"/>
            <p:cNvSpPr/>
            <p:nvPr/>
          </p:nvSpPr>
          <p:spPr>
            <a:xfrm>
              <a:off x="6408584" y="4354933"/>
              <a:ext cx="128000" cy="229615"/>
            </a:xfrm>
            <a:custGeom>
              <a:avLst/>
              <a:gdLst/>
              <a:ahLst/>
              <a:cxnLst/>
              <a:rect l="l" t="t" r="r" b="b"/>
              <a:pathLst>
                <a:path w="359" h="644" extrusionOk="0">
                  <a:moveTo>
                    <a:pt x="153" y="1"/>
                  </a:moveTo>
                  <a:cubicBezTo>
                    <a:pt x="153" y="1"/>
                    <a:pt x="1" y="305"/>
                    <a:pt x="12" y="456"/>
                  </a:cubicBezTo>
                  <a:cubicBezTo>
                    <a:pt x="25" y="580"/>
                    <a:pt x="139" y="643"/>
                    <a:pt x="224" y="643"/>
                  </a:cubicBezTo>
                  <a:cubicBezTo>
                    <a:pt x="246" y="643"/>
                    <a:pt x="267" y="639"/>
                    <a:pt x="283" y="630"/>
                  </a:cubicBezTo>
                  <a:cubicBezTo>
                    <a:pt x="358" y="592"/>
                    <a:pt x="218" y="115"/>
                    <a:pt x="153" y="1"/>
                  </a:cubicBezTo>
                  <a:close/>
                </a:path>
              </a:pathLst>
            </a:custGeom>
            <a:solidFill>
              <a:srgbClr val="E50C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5"/>
            <p:cNvSpPr/>
            <p:nvPr/>
          </p:nvSpPr>
          <p:spPr>
            <a:xfrm>
              <a:off x="6739098" y="4009798"/>
              <a:ext cx="124078" cy="237459"/>
            </a:xfrm>
            <a:custGeom>
              <a:avLst/>
              <a:gdLst/>
              <a:ahLst/>
              <a:cxnLst/>
              <a:rect l="l" t="t" r="r" b="b"/>
              <a:pathLst>
                <a:path w="348" h="666" extrusionOk="0">
                  <a:moveTo>
                    <a:pt x="179" y="0"/>
                  </a:moveTo>
                  <a:cubicBezTo>
                    <a:pt x="179" y="0"/>
                    <a:pt x="1" y="411"/>
                    <a:pt x="28" y="520"/>
                  </a:cubicBezTo>
                  <a:cubicBezTo>
                    <a:pt x="55" y="618"/>
                    <a:pt x="114" y="666"/>
                    <a:pt x="173" y="666"/>
                  </a:cubicBezTo>
                  <a:cubicBezTo>
                    <a:pt x="218" y="666"/>
                    <a:pt x="263" y="638"/>
                    <a:pt x="293" y="585"/>
                  </a:cubicBezTo>
                  <a:cubicBezTo>
                    <a:pt x="348" y="498"/>
                    <a:pt x="179" y="0"/>
                    <a:pt x="179" y="0"/>
                  </a:cubicBezTo>
                  <a:close/>
                </a:path>
              </a:pathLst>
            </a:custGeom>
            <a:solidFill>
              <a:srgbClr val="C74C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5"/>
            <p:cNvSpPr/>
            <p:nvPr/>
          </p:nvSpPr>
          <p:spPr>
            <a:xfrm>
              <a:off x="5704058" y="4190923"/>
              <a:ext cx="119799" cy="239598"/>
            </a:xfrm>
            <a:custGeom>
              <a:avLst/>
              <a:gdLst/>
              <a:ahLst/>
              <a:cxnLst/>
              <a:rect l="l" t="t" r="r" b="b"/>
              <a:pathLst>
                <a:path w="336" h="672" extrusionOk="0">
                  <a:moveTo>
                    <a:pt x="184" y="0"/>
                  </a:moveTo>
                  <a:cubicBezTo>
                    <a:pt x="184" y="0"/>
                    <a:pt x="0" y="402"/>
                    <a:pt x="38" y="510"/>
                  </a:cubicBezTo>
                  <a:cubicBezTo>
                    <a:pt x="70" y="596"/>
                    <a:pt x="162" y="671"/>
                    <a:pt x="230" y="671"/>
                  </a:cubicBezTo>
                  <a:cubicBezTo>
                    <a:pt x="243" y="671"/>
                    <a:pt x="255" y="668"/>
                    <a:pt x="266" y="662"/>
                  </a:cubicBezTo>
                  <a:cubicBezTo>
                    <a:pt x="331" y="630"/>
                    <a:pt x="336" y="245"/>
                    <a:pt x="184" y="0"/>
                  </a:cubicBezTo>
                  <a:close/>
                </a:path>
              </a:pathLst>
            </a:custGeom>
            <a:solidFill>
              <a:srgbClr val="45A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" name="Google Shape;136;p15"/>
          <p:cNvGrpSpPr/>
          <p:nvPr/>
        </p:nvGrpSpPr>
        <p:grpSpPr>
          <a:xfrm>
            <a:off x="6277644" y="2005486"/>
            <a:ext cx="1159117" cy="605056"/>
            <a:chOff x="2143275" y="3994642"/>
            <a:chExt cx="1159117" cy="605056"/>
          </a:xfrm>
        </p:grpSpPr>
        <p:sp>
          <p:nvSpPr>
            <p:cNvPr id="137" name="Google Shape;137;p15"/>
            <p:cNvSpPr/>
            <p:nvPr/>
          </p:nvSpPr>
          <p:spPr>
            <a:xfrm>
              <a:off x="2683792" y="4160435"/>
              <a:ext cx="116234" cy="210362"/>
            </a:xfrm>
            <a:custGeom>
              <a:avLst/>
              <a:gdLst/>
              <a:ahLst/>
              <a:cxnLst/>
              <a:rect l="l" t="t" r="r" b="b"/>
              <a:pathLst>
                <a:path w="326" h="590" extrusionOk="0">
                  <a:moveTo>
                    <a:pt x="152" y="1"/>
                  </a:moveTo>
                  <a:cubicBezTo>
                    <a:pt x="152" y="1"/>
                    <a:pt x="0" y="338"/>
                    <a:pt x="17" y="451"/>
                  </a:cubicBezTo>
                  <a:cubicBezTo>
                    <a:pt x="29" y="532"/>
                    <a:pt x="119" y="589"/>
                    <a:pt x="192" y="589"/>
                  </a:cubicBezTo>
                  <a:cubicBezTo>
                    <a:pt x="216" y="589"/>
                    <a:pt x="238" y="583"/>
                    <a:pt x="255" y="570"/>
                  </a:cubicBezTo>
                  <a:cubicBezTo>
                    <a:pt x="325" y="511"/>
                    <a:pt x="200" y="88"/>
                    <a:pt x="1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5"/>
            <p:cNvSpPr/>
            <p:nvPr/>
          </p:nvSpPr>
          <p:spPr>
            <a:xfrm>
              <a:off x="2925171" y="4386841"/>
              <a:ext cx="104824" cy="212857"/>
            </a:xfrm>
            <a:custGeom>
              <a:avLst/>
              <a:gdLst/>
              <a:ahLst/>
              <a:cxnLst/>
              <a:rect l="l" t="t" r="r" b="b"/>
              <a:pathLst>
                <a:path w="294" h="597" extrusionOk="0">
                  <a:moveTo>
                    <a:pt x="158" y="0"/>
                  </a:moveTo>
                  <a:cubicBezTo>
                    <a:pt x="158" y="0"/>
                    <a:pt x="1" y="358"/>
                    <a:pt x="33" y="450"/>
                  </a:cubicBezTo>
                  <a:cubicBezTo>
                    <a:pt x="61" y="529"/>
                    <a:pt x="145" y="596"/>
                    <a:pt x="206" y="596"/>
                  </a:cubicBezTo>
                  <a:cubicBezTo>
                    <a:pt x="216" y="596"/>
                    <a:pt x="225" y="594"/>
                    <a:pt x="233" y="591"/>
                  </a:cubicBezTo>
                  <a:cubicBezTo>
                    <a:pt x="293" y="558"/>
                    <a:pt x="293" y="216"/>
                    <a:pt x="158" y="0"/>
                  </a:cubicBezTo>
                  <a:close/>
                </a:path>
              </a:pathLst>
            </a:custGeom>
            <a:solidFill>
              <a:srgbClr val="C74C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5"/>
            <p:cNvSpPr/>
            <p:nvPr/>
          </p:nvSpPr>
          <p:spPr>
            <a:xfrm>
              <a:off x="3184020" y="4106953"/>
              <a:ext cx="118373" cy="203944"/>
            </a:xfrm>
            <a:custGeom>
              <a:avLst/>
              <a:gdLst/>
              <a:ahLst/>
              <a:cxnLst/>
              <a:rect l="l" t="t" r="r" b="b"/>
              <a:pathLst>
                <a:path w="332" h="572" extrusionOk="0">
                  <a:moveTo>
                    <a:pt x="163" y="0"/>
                  </a:moveTo>
                  <a:cubicBezTo>
                    <a:pt x="163" y="0"/>
                    <a:pt x="0" y="358"/>
                    <a:pt x="49" y="493"/>
                  </a:cubicBezTo>
                  <a:cubicBezTo>
                    <a:pt x="67" y="549"/>
                    <a:pt x="108" y="572"/>
                    <a:pt x="152" y="572"/>
                  </a:cubicBezTo>
                  <a:cubicBezTo>
                    <a:pt x="213" y="572"/>
                    <a:pt x="280" y="528"/>
                    <a:pt x="299" y="471"/>
                  </a:cubicBezTo>
                  <a:cubicBezTo>
                    <a:pt x="332" y="368"/>
                    <a:pt x="163" y="0"/>
                    <a:pt x="163" y="0"/>
                  </a:cubicBezTo>
                  <a:close/>
                </a:path>
              </a:pathLst>
            </a:custGeom>
            <a:solidFill>
              <a:srgbClr val="E50C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5"/>
            <p:cNvSpPr/>
            <p:nvPr/>
          </p:nvSpPr>
          <p:spPr>
            <a:xfrm>
              <a:off x="2143275" y="3994642"/>
              <a:ext cx="108390" cy="194674"/>
            </a:xfrm>
            <a:custGeom>
              <a:avLst/>
              <a:gdLst/>
              <a:ahLst/>
              <a:cxnLst/>
              <a:rect l="l" t="t" r="r" b="b"/>
              <a:pathLst>
                <a:path w="304" h="546" extrusionOk="0">
                  <a:moveTo>
                    <a:pt x="130" y="0"/>
                  </a:moveTo>
                  <a:cubicBezTo>
                    <a:pt x="130" y="0"/>
                    <a:pt x="0" y="260"/>
                    <a:pt x="11" y="391"/>
                  </a:cubicBezTo>
                  <a:cubicBezTo>
                    <a:pt x="23" y="494"/>
                    <a:pt x="119" y="546"/>
                    <a:pt x="191" y="546"/>
                  </a:cubicBezTo>
                  <a:cubicBezTo>
                    <a:pt x="209" y="546"/>
                    <a:pt x="225" y="543"/>
                    <a:pt x="238" y="536"/>
                  </a:cubicBezTo>
                  <a:cubicBezTo>
                    <a:pt x="303" y="504"/>
                    <a:pt x="184" y="98"/>
                    <a:pt x="130" y="0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5"/>
            <p:cNvSpPr/>
            <p:nvPr/>
          </p:nvSpPr>
          <p:spPr>
            <a:xfrm>
              <a:off x="2326181" y="4216769"/>
              <a:ext cx="110885" cy="211431"/>
            </a:xfrm>
            <a:custGeom>
              <a:avLst/>
              <a:gdLst/>
              <a:ahLst/>
              <a:cxnLst/>
              <a:rect l="l" t="t" r="r" b="b"/>
              <a:pathLst>
                <a:path w="311" h="593" extrusionOk="0">
                  <a:moveTo>
                    <a:pt x="163" y="0"/>
                  </a:moveTo>
                  <a:cubicBezTo>
                    <a:pt x="163" y="0"/>
                    <a:pt x="1" y="368"/>
                    <a:pt x="28" y="466"/>
                  </a:cubicBezTo>
                  <a:cubicBezTo>
                    <a:pt x="53" y="551"/>
                    <a:pt x="105" y="592"/>
                    <a:pt x="157" y="592"/>
                  </a:cubicBezTo>
                  <a:cubicBezTo>
                    <a:pt x="198" y="592"/>
                    <a:pt x="239" y="567"/>
                    <a:pt x="267" y="520"/>
                  </a:cubicBezTo>
                  <a:cubicBezTo>
                    <a:pt x="310" y="445"/>
                    <a:pt x="163" y="0"/>
                    <a:pt x="163" y="0"/>
                  </a:cubicBezTo>
                  <a:close/>
                </a:path>
              </a:pathLst>
            </a:custGeom>
            <a:solidFill>
              <a:srgbClr val="45A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" name="Grupo 141">
            <a:extLst>
              <a:ext uri="{FF2B5EF4-FFF2-40B4-BE49-F238E27FC236}">
                <a16:creationId xmlns:a16="http://schemas.microsoft.com/office/drawing/2014/main" id="{29529FEB-131D-45A5-9872-16F9247FDF0F}"/>
              </a:ext>
            </a:extLst>
          </p:cNvPr>
          <p:cNvGrpSpPr/>
          <p:nvPr/>
        </p:nvGrpSpPr>
        <p:grpSpPr>
          <a:xfrm>
            <a:off x="-1523" y="0"/>
            <a:ext cx="282511" cy="5143500"/>
            <a:chOff x="1119426" y="-1107433"/>
            <a:chExt cx="5585793" cy="905550"/>
          </a:xfrm>
        </p:grpSpPr>
        <p:sp>
          <p:nvSpPr>
            <p:cNvPr id="143" name="Rectángulo 142">
              <a:extLst>
                <a:ext uri="{FF2B5EF4-FFF2-40B4-BE49-F238E27FC236}">
                  <a16:creationId xmlns:a16="http://schemas.microsoft.com/office/drawing/2014/main" id="{A9CD311B-2454-4DAF-A6F6-2771214949F3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44" name="Rectángulo 143">
              <a:extLst>
                <a:ext uri="{FF2B5EF4-FFF2-40B4-BE49-F238E27FC236}">
                  <a16:creationId xmlns:a16="http://schemas.microsoft.com/office/drawing/2014/main" id="{EC4D98F4-6205-4D04-A432-4916594B33A3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45" name="Rectángulo 144">
              <a:extLst>
                <a:ext uri="{FF2B5EF4-FFF2-40B4-BE49-F238E27FC236}">
                  <a16:creationId xmlns:a16="http://schemas.microsoft.com/office/drawing/2014/main" id="{FA08E4C5-3CFD-4C23-9746-678F53961F35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46" name="Rectángulo 145">
              <a:extLst>
                <a:ext uri="{FF2B5EF4-FFF2-40B4-BE49-F238E27FC236}">
                  <a16:creationId xmlns:a16="http://schemas.microsoft.com/office/drawing/2014/main" id="{6E8FC1C2-3D7C-4D80-AA0C-E7D80A486DFD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147" name="Grupo 146">
            <a:extLst>
              <a:ext uri="{FF2B5EF4-FFF2-40B4-BE49-F238E27FC236}">
                <a16:creationId xmlns:a16="http://schemas.microsoft.com/office/drawing/2014/main" id="{EBCAF96D-A1F9-49D2-B085-F7EF450B04A9}"/>
              </a:ext>
            </a:extLst>
          </p:cNvPr>
          <p:cNvGrpSpPr/>
          <p:nvPr/>
        </p:nvGrpSpPr>
        <p:grpSpPr>
          <a:xfrm rot="10800000">
            <a:off x="8879894" y="0"/>
            <a:ext cx="282511" cy="5143500"/>
            <a:chOff x="1119426" y="-1107433"/>
            <a:chExt cx="5585793" cy="905550"/>
          </a:xfrm>
        </p:grpSpPr>
        <p:sp>
          <p:nvSpPr>
            <p:cNvPr id="148" name="Rectángulo 147">
              <a:extLst>
                <a:ext uri="{FF2B5EF4-FFF2-40B4-BE49-F238E27FC236}">
                  <a16:creationId xmlns:a16="http://schemas.microsoft.com/office/drawing/2014/main" id="{BFE42C8E-8628-4A05-BA29-101D0989844F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49" name="Rectángulo 148">
              <a:extLst>
                <a:ext uri="{FF2B5EF4-FFF2-40B4-BE49-F238E27FC236}">
                  <a16:creationId xmlns:a16="http://schemas.microsoft.com/office/drawing/2014/main" id="{9191985E-35BB-4F2E-90A6-AC1547867FF7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50" name="Rectángulo 149">
              <a:extLst>
                <a:ext uri="{FF2B5EF4-FFF2-40B4-BE49-F238E27FC236}">
                  <a16:creationId xmlns:a16="http://schemas.microsoft.com/office/drawing/2014/main" id="{E0DE1189-6F8C-408D-BE7E-220E2B344FDC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51" name="Rectángulo 150">
              <a:extLst>
                <a:ext uri="{FF2B5EF4-FFF2-40B4-BE49-F238E27FC236}">
                  <a16:creationId xmlns:a16="http://schemas.microsoft.com/office/drawing/2014/main" id="{5D060800-E864-4A8D-9F05-3FFC7F24129A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153" name="Grupo 152">
            <a:extLst>
              <a:ext uri="{FF2B5EF4-FFF2-40B4-BE49-F238E27FC236}">
                <a16:creationId xmlns:a16="http://schemas.microsoft.com/office/drawing/2014/main" id="{56A37FC2-BA3E-4055-B2E0-79FC55A3CAB5}"/>
              </a:ext>
            </a:extLst>
          </p:cNvPr>
          <p:cNvGrpSpPr/>
          <p:nvPr/>
        </p:nvGrpSpPr>
        <p:grpSpPr>
          <a:xfrm>
            <a:off x="1155036" y="424135"/>
            <a:ext cx="6850812" cy="185441"/>
            <a:chOff x="1119426" y="-1107433"/>
            <a:chExt cx="5585793" cy="905550"/>
          </a:xfrm>
        </p:grpSpPr>
        <p:sp>
          <p:nvSpPr>
            <p:cNvPr id="154" name="Rectángulo 153">
              <a:extLst>
                <a:ext uri="{FF2B5EF4-FFF2-40B4-BE49-F238E27FC236}">
                  <a16:creationId xmlns:a16="http://schemas.microsoft.com/office/drawing/2014/main" id="{6D7C4B77-F099-46AA-893D-D3E2BADEB7DD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55" name="Rectángulo 154">
              <a:extLst>
                <a:ext uri="{FF2B5EF4-FFF2-40B4-BE49-F238E27FC236}">
                  <a16:creationId xmlns:a16="http://schemas.microsoft.com/office/drawing/2014/main" id="{09D718C3-1B96-4F3C-A8B5-E982337386F6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56" name="Rectángulo 155">
              <a:extLst>
                <a:ext uri="{FF2B5EF4-FFF2-40B4-BE49-F238E27FC236}">
                  <a16:creationId xmlns:a16="http://schemas.microsoft.com/office/drawing/2014/main" id="{5E1DB0FD-E1A0-41AE-97B4-48A933BCCB3F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57" name="Rectángulo 156">
              <a:extLst>
                <a:ext uri="{FF2B5EF4-FFF2-40B4-BE49-F238E27FC236}">
                  <a16:creationId xmlns:a16="http://schemas.microsoft.com/office/drawing/2014/main" id="{78108566-20E1-4B70-8826-0070BED4EA9F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160" name="Google Shape;136;p15">
            <a:extLst>
              <a:ext uri="{FF2B5EF4-FFF2-40B4-BE49-F238E27FC236}">
                <a16:creationId xmlns:a16="http://schemas.microsoft.com/office/drawing/2014/main" id="{964C37FC-F12C-462B-8021-CFDC7E0BEF17}"/>
              </a:ext>
            </a:extLst>
          </p:cNvPr>
          <p:cNvGrpSpPr/>
          <p:nvPr/>
        </p:nvGrpSpPr>
        <p:grpSpPr>
          <a:xfrm>
            <a:off x="993087" y="995950"/>
            <a:ext cx="1159117" cy="605056"/>
            <a:chOff x="2143275" y="3994642"/>
            <a:chExt cx="1159117" cy="605056"/>
          </a:xfrm>
        </p:grpSpPr>
        <p:sp>
          <p:nvSpPr>
            <p:cNvPr id="161" name="Google Shape;137;p15">
              <a:extLst>
                <a:ext uri="{FF2B5EF4-FFF2-40B4-BE49-F238E27FC236}">
                  <a16:creationId xmlns:a16="http://schemas.microsoft.com/office/drawing/2014/main" id="{ADCCA907-EB0A-4D20-8E74-A352B8D5C690}"/>
                </a:ext>
              </a:extLst>
            </p:cNvPr>
            <p:cNvSpPr/>
            <p:nvPr/>
          </p:nvSpPr>
          <p:spPr>
            <a:xfrm>
              <a:off x="2683792" y="4160435"/>
              <a:ext cx="116234" cy="210362"/>
            </a:xfrm>
            <a:custGeom>
              <a:avLst/>
              <a:gdLst/>
              <a:ahLst/>
              <a:cxnLst/>
              <a:rect l="l" t="t" r="r" b="b"/>
              <a:pathLst>
                <a:path w="326" h="590" extrusionOk="0">
                  <a:moveTo>
                    <a:pt x="152" y="1"/>
                  </a:moveTo>
                  <a:cubicBezTo>
                    <a:pt x="152" y="1"/>
                    <a:pt x="0" y="338"/>
                    <a:pt x="17" y="451"/>
                  </a:cubicBezTo>
                  <a:cubicBezTo>
                    <a:pt x="29" y="532"/>
                    <a:pt x="119" y="589"/>
                    <a:pt x="192" y="589"/>
                  </a:cubicBezTo>
                  <a:cubicBezTo>
                    <a:pt x="216" y="589"/>
                    <a:pt x="238" y="583"/>
                    <a:pt x="255" y="570"/>
                  </a:cubicBezTo>
                  <a:cubicBezTo>
                    <a:pt x="325" y="511"/>
                    <a:pt x="200" y="88"/>
                    <a:pt x="1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38;p15">
              <a:extLst>
                <a:ext uri="{FF2B5EF4-FFF2-40B4-BE49-F238E27FC236}">
                  <a16:creationId xmlns:a16="http://schemas.microsoft.com/office/drawing/2014/main" id="{EEA314FC-0653-4EBE-B5F9-E12B5152C9F6}"/>
                </a:ext>
              </a:extLst>
            </p:cNvPr>
            <p:cNvSpPr/>
            <p:nvPr/>
          </p:nvSpPr>
          <p:spPr>
            <a:xfrm>
              <a:off x="2925171" y="4386841"/>
              <a:ext cx="104824" cy="212857"/>
            </a:xfrm>
            <a:custGeom>
              <a:avLst/>
              <a:gdLst/>
              <a:ahLst/>
              <a:cxnLst/>
              <a:rect l="l" t="t" r="r" b="b"/>
              <a:pathLst>
                <a:path w="294" h="597" extrusionOk="0">
                  <a:moveTo>
                    <a:pt x="158" y="0"/>
                  </a:moveTo>
                  <a:cubicBezTo>
                    <a:pt x="158" y="0"/>
                    <a:pt x="1" y="358"/>
                    <a:pt x="33" y="450"/>
                  </a:cubicBezTo>
                  <a:cubicBezTo>
                    <a:pt x="61" y="529"/>
                    <a:pt x="145" y="596"/>
                    <a:pt x="206" y="596"/>
                  </a:cubicBezTo>
                  <a:cubicBezTo>
                    <a:pt x="216" y="596"/>
                    <a:pt x="225" y="594"/>
                    <a:pt x="233" y="591"/>
                  </a:cubicBezTo>
                  <a:cubicBezTo>
                    <a:pt x="293" y="558"/>
                    <a:pt x="293" y="216"/>
                    <a:pt x="158" y="0"/>
                  </a:cubicBezTo>
                  <a:close/>
                </a:path>
              </a:pathLst>
            </a:custGeom>
            <a:solidFill>
              <a:srgbClr val="C74C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39;p15">
              <a:extLst>
                <a:ext uri="{FF2B5EF4-FFF2-40B4-BE49-F238E27FC236}">
                  <a16:creationId xmlns:a16="http://schemas.microsoft.com/office/drawing/2014/main" id="{9C76C897-6668-4E17-8C1D-C7EB073161D8}"/>
                </a:ext>
              </a:extLst>
            </p:cNvPr>
            <p:cNvSpPr/>
            <p:nvPr/>
          </p:nvSpPr>
          <p:spPr>
            <a:xfrm>
              <a:off x="3184020" y="4106953"/>
              <a:ext cx="118373" cy="203944"/>
            </a:xfrm>
            <a:custGeom>
              <a:avLst/>
              <a:gdLst/>
              <a:ahLst/>
              <a:cxnLst/>
              <a:rect l="l" t="t" r="r" b="b"/>
              <a:pathLst>
                <a:path w="332" h="572" extrusionOk="0">
                  <a:moveTo>
                    <a:pt x="163" y="0"/>
                  </a:moveTo>
                  <a:cubicBezTo>
                    <a:pt x="163" y="0"/>
                    <a:pt x="0" y="358"/>
                    <a:pt x="49" y="493"/>
                  </a:cubicBezTo>
                  <a:cubicBezTo>
                    <a:pt x="67" y="549"/>
                    <a:pt x="108" y="572"/>
                    <a:pt x="152" y="572"/>
                  </a:cubicBezTo>
                  <a:cubicBezTo>
                    <a:pt x="213" y="572"/>
                    <a:pt x="280" y="528"/>
                    <a:pt x="299" y="471"/>
                  </a:cubicBezTo>
                  <a:cubicBezTo>
                    <a:pt x="332" y="368"/>
                    <a:pt x="163" y="0"/>
                    <a:pt x="163" y="0"/>
                  </a:cubicBezTo>
                  <a:close/>
                </a:path>
              </a:pathLst>
            </a:custGeom>
            <a:solidFill>
              <a:srgbClr val="E50C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40;p15">
              <a:extLst>
                <a:ext uri="{FF2B5EF4-FFF2-40B4-BE49-F238E27FC236}">
                  <a16:creationId xmlns:a16="http://schemas.microsoft.com/office/drawing/2014/main" id="{9BB787EB-9E4F-4271-83FA-7B8DAFA73CB7}"/>
                </a:ext>
              </a:extLst>
            </p:cNvPr>
            <p:cNvSpPr/>
            <p:nvPr/>
          </p:nvSpPr>
          <p:spPr>
            <a:xfrm>
              <a:off x="2143275" y="3994642"/>
              <a:ext cx="108390" cy="194674"/>
            </a:xfrm>
            <a:custGeom>
              <a:avLst/>
              <a:gdLst/>
              <a:ahLst/>
              <a:cxnLst/>
              <a:rect l="l" t="t" r="r" b="b"/>
              <a:pathLst>
                <a:path w="304" h="546" extrusionOk="0">
                  <a:moveTo>
                    <a:pt x="130" y="0"/>
                  </a:moveTo>
                  <a:cubicBezTo>
                    <a:pt x="130" y="0"/>
                    <a:pt x="0" y="260"/>
                    <a:pt x="11" y="391"/>
                  </a:cubicBezTo>
                  <a:cubicBezTo>
                    <a:pt x="23" y="494"/>
                    <a:pt x="119" y="546"/>
                    <a:pt x="191" y="546"/>
                  </a:cubicBezTo>
                  <a:cubicBezTo>
                    <a:pt x="209" y="546"/>
                    <a:pt x="225" y="543"/>
                    <a:pt x="238" y="536"/>
                  </a:cubicBezTo>
                  <a:cubicBezTo>
                    <a:pt x="303" y="504"/>
                    <a:pt x="184" y="98"/>
                    <a:pt x="130" y="0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41;p15">
              <a:extLst>
                <a:ext uri="{FF2B5EF4-FFF2-40B4-BE49-F238E27FC236}">
                  <a16:creationId xmlns:a16="http://schemas.microsoft.com/office/drawing/2014/main" id="{BEE6653C-41FF-46C1-90FB-8EEDD336BC7D}"/>
                </a:ext>
              </a:extLst>
            </p:cNvPr>
            <p:cNvSpPr/>
            <p:nvPr/>
          </p:nvSpPr>
          <p:spPr>
            <a:xfrm>
              <a:off x="2326181" y="4216769"/>
              <a:ext cx="110885" cy="211431"/>
            </a:xfrm>
            <a:custGeom>
              <a:avLst/>
              <a:gdLst/>
              <a:ahLst/>
              <a:cxnLst/>
              <a:rect l="l" t="t" r="r" b="b"/>
              <a:pathLst>
                <a:path w="311" h="593" extrusionOk="0">
                  <a:moveTo>
                    <a:pt x="163" y="0"/>
                  </a:moveTo>
                  <a:cubicBezTo>
                    <a:pt x="163" y="0"/>
                    <a:pt x="1" y="368"/>
                    <a:pt x="28" y="466"/>
                  </a:cubicBezTo>
                  <a:cubicBezTo>
                    <a:pt x="53" y="551"/>
                    <a:pt x="105" y="592"/>
                    <a:pt x="157" y="592"/>
                  </a:cubicBezTo>
                  <a:cubicBezTo>
                    <a:pt x="198" y="592"/>
                    <a:pt x="239" y="567"/>
                    <a:pt x="267" y="520"/>
                  </a:cubicBezTo>
                  <a:cubicBezTo>
                    <a:pt x="310" y="445"/>
                    <a:pt x="163" y="0"/>
                    <a:pt x="163" y="0"/>
                  </a:cubicBezTo>
                  <a:close/>
                </a:path>
              </a:pathLst>
            </a:custGeom>
            <a:solidFill>
              <a:srgbClr val="45A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" name="Google Shape;131;p15">
            <a:extLst>
              <a:ext uri="{FF2B5EF4-FFF2-40B4-BE49-F238E27FC236}">
                <a16:creationId xmlns:a16="http://schemas.microsoft.com/office/drawing/2014/main" id="{E3298B6D-B476-4C7D-A288-76156F9713CC}"/>
              </a:ext>
            </a:extLst>
          </p:cNvPr>
          <p:cNvGrpSpPr/>
          <p:nvPr/>
        </p:nvGrpSpPr>
        <p:grpSpPr>
          <a:xfrm>
            <a:off x="1454273" y="2115461"/>
            <a:ext cx="1159117" cy="574750"/>
            <a:chOff x="5704058" y="4009798"/>
            <a:chExt cx="1159117" cy="574750"/>
          </a:xfrm>
        </p:grpSpPr>
        <p:sp>
          <p:nvSpPr>
            <p:cNvPr id="167" name="Google Shape;132;p15">
              <a:extLst>
                <a:ext uri="{FF2B5EF4-FFF2-40B4-BE49-F238E27FC236}">
                  <a16:creationId xmlns:a16="http://schemas.microsoft.com/office/drawing/2014/main" id="{3867BA7C-76C1-4E00-90DC-67491CDB3808}"/>
                </a:ext>
              </a:extLst>
            </p:cNvPr>
            <p:cNvSpPr/>
            <p:nvPr/>
          </p:nvSpPr>
          <p:spPr>
            <a:xfrm>
              <a:off x="6076644" y="4266510"/>
              <a:ext cx="121938" cy="234250"/>
            </a:xfrm>
            <a:custGeom>
              <a:avLst/>
              <a:gdLst/>
              <a:ahLst/>
              <a:cxnLst/>
              <a:rect l="l" t="t" r="r" b="b"/>
              <a:pathLst>
                <a:path w="342" h="657" extrusionOk="0">
                  <a:moveTo>
                    <a:pt x="184" y="0"/>
                  </a:moveTo>
                  <a:cubicBezTo>
                    <a:pt x="184" y="0"/>
                    <a:pt x="1" y="331"/>
                    <a:pt x="11" y="455"/>
                  </a:cubicBezTo>
                  <a:cubicBezTo>
                    <a:pt x="20" y="568"/>
                    <a:pt x="115" y="657"/>
                    <a:pt x="204" y="657"/>
                  </a:cubicBezTo>
                  <a:cubicBezTo>
                    <a:pt x="218" y="657"/>
                    <a:pt x="231" y="655"/>
                    <a:pt x="244" y="650"/>
                  </a:cubicBezTo>
                  <a:cubicBezTo>
                    <a:pt x="341" y="618"/>
                    <a:pt x="244" y="130"/>
                    <a:pt x="184" y="0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33;p15">
              <a:extLst>
                <a:ext uri="{FF2B5EF4-FFF2-40B4-BE49-F238E27FC236}">
                  <a16:creationId xmlns:a16="http://schemas.microsoft.com/office/drawing/2014/main" id="{C250351F-500A-45EB-9B2C-14B68A04264B}"/>
                </a:ext>
              </a:extLst>
            </p:cNvPr>
            <p:cNvSpPr/>
            <p:nvPr/>
          </p:nvSpPr>
          <p:spPr>
            <a:xfrm>
              <a:off x="6408584" y="4354933"/>
              <a:ext cx="128000" cy="229615"/>
            </a:xfrm>
            <a:custGeom>
              <a:avLst/>
              <a:gdLst/>
              <a:ahLst/>
              <a:cxnLst/>
              <a:rect l="l" t="t" r="r" b="b"/>
              <a:pathLst>
                <a:path w="359" h="644" extrusionOk="0">
                  <a:moveTo>
                    <a:pt x="153" y="1"/>
                  </a:moveTo>
                  <a:cubicBezTo>
                    <a:pt x="153" y="1"/>
                    <a:pt x="1" y="305"/>
                    <a:pt x="12" y="456"/>
                  </a:cubicBezTo>
                  <a:cubicBezTo>
                    <a:pt x="25" y="580"/>
                    <a:pt x="139" y="643"/>
                    <a:pt x="224" y="643"/>
                  </a:cubicBezTo>
                  <a:cubicBezTo>
                    <a:pt x="246" y="643"/>
                    <a:pt x="267" y="639"/>
                    <a:pt x="283" y="630"/>
                  </a:cubicBezTo>
                  <a:cubicBezTo>
                    <a:pt x="358" y="592"/>
                    <a:pt x="218" y="115"/>
                    <a:pt x="153" y="1"/>
                  </a:cubicBezTo>
                  <a:close/>
                </a:path>
              </a:pathLst>
            </a:custGeom>
            <a:solidFill>
              <a:srgbClr val="E50C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34;p15">
              <a:extLst>
                <a:ext uri="{FF2B5EF4-FFF2-40B4-BE49-F238E27FC236}">
                  <a16:creationId xmlns:a16="http://schemas.microsoft.com/office/drawing/2014/main" id="{210B8C25-37B1-4553-8940-0CE6D941BF01}"/>
                </a:ext>
              </a:extLst>
            </p:cNvPr>
            <p:cNvSpPr/>
            <p:nvPr/>
          </p:nvSpPr>
          <p:spPr>
            <a:xfrm>
              <a:off x="6739098" y="4009798"/>
              <a:ext cx="124078" cy="237459"/>
            </a:xfrm>
            <a:custGeom>
              <a:avLst/>
              <a:gdLst/>
              <a:ahLst/>
              <a:cxnLst/>
              <a:rect l="l" t="t" r="r" b="b"/>
              <a:pathLst>
                <a:path w="348" h="666" extrusionOk="0">
                  <a:moveTo>
                    <a:pt x="179" y="0"/>
                  </a:moveTo>
                  <a:cubicBezTo>
                    <a:pt x="179" y="0"/>
                    <a:pt x="1" y="411"/>
                    <a:pt x="28" y="520"/>
                  </a:cubicBezTo>
                  <a:cubicBezTo>
                    <a:pt x="55" y="618"/>
                    <a:pt x="114" y="666"/>
                    <a:pt x="173" y="666"/>
                  </a:cubicBezTo>
                  <a:cubicBezTo>
                    <a:pt x="218" y="666"/>
                    <a:pt x="263" y="638"/>
                    <a:pt x="293" y="585"/>
                  </a:cubicBezTo>
                  <a:cubicBezTo>
                    <a:pt x="348" y="498"/>
                    <a:pt x="179" y="0"/>
                    <a:pt x="179" y="0"/>
                  </a:cubicBezTo>
                  <a:close/>
                </a:path>
              </a:pathLst>
            </a:custGeom>
            <a:solidFill>
              <a:srgbClr val="C74C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35;p15">
              <a:extLst>
                <a:ext uri="{FF2B5EF4-FFF2-40B4-BE49-F238E27FC236}">
                  <a16:creationId xmlns:a16="http://schemas.microsoft.com/office/drawing/2014/main" id="{22174BEB-5F78-4C4F-A74C-B73DCC02C6D5}"/>
                </a:ext>
              </a:extLst>
            </p:cNvPr>
            <p:cNvSpPr/>
            <p:nvPr/>
          </p:nvSpPr>
          <p:spPr>
            <a:xfrm>
              <a:off x="5704058" y="4190923"/>
              <a:ext cx="119799" cy="239598"/>
            </a:xfrm>
            <a:custGeom>
              <a:avLst/>
              <a:gdLst/>
              <a:ahLst/>
              <a:cxnLst/>
              <a:rect l="l" t="t" r="r" b="b"/>
              <a:pathLst>
                <a:path w="336" h="672" extrusionOk="0">
                  <a:moveTo>
                    <a:pt x="184" y="0"/>
                  </a:moveTo>
                  <a:cubicBezTo>
                    <a:pt x="184" y="0"/>
                    <a:pt x="0" y="402"/>
                    <a:pt x="38" y="510"/>
                  </a:cubicBezTo>
                  <a:cubicBezTo>
                    <a:pt x="70" y="596"/>
                    <a:pt x="162" y="671"/>
                    <a:pt x="230" y="671"/>
                  </a:cubicBezTo>
                  <a:cubicBezTo>
                    <a:pt x="243" y="671"/>
                    <a:pt x="255" y="668"/>
                    <a:pt x="266" y="662"/>
                  </a:cubicBezTo>
                  <a:cubicBezTo>
                    <a:pt x="331" y="630"/>
                    <a:pt x="336" y="245"/>
                    <a:pt x="184" y="0"/>
                  </a:cubicBezTo>
                  <a:close/>
                </a:path>
              </a:pathLst>
            </a:custGeom>
            <a:solidFill>
              <a:srgbClr val="45A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219793A4-28B9-CFF4-C2F6-D68B961AE112}"/>
              </a:ext>
            </a:extLst>
          </p:cNvPr>
          <p:cNvGrpSpPr/>
          <p:nvPr/>
        </p:nvGrpSpPr>
        <p:grpSpPr>
          <a:xfrm>
            <a:off x="1101725" y="2492375"/>
            <a:ext cx="6932613" cy="2719388"/>
            <a:chOff x="1101725" y="2492375"/>
            <a:chExt cx="6932613" cy="271938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0FF6F2EA-EF08-5D7A-B3EB-0A1E3EDA93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1725" y="2492375"/>
              <a:ext cx="6932613" cy="2719388"/>
            </a:xfrm>
            <a:custGeom>
              <a:avLst/>
              <a:gdLst>
                <a:gd name="T0" fmla="*/ 5 w 1839"/>
                <a:gd name="T1" fmla="*/ 783 h 801"/>
                <a:gd name="T2" fmla="*/ 28 w 1839"/>
                <a:gd name="T3" fmla="*/ 705 h 801"/>
                <a:gd name="T4" fmla="*/ 211 w 1839"/>
                <a:gd name="T5" fmla="*/ 349 h 801"/>
                <a:gd name="T6" fmla="*/ 468 w 1839"/>
                <a:gd name="T7" fmla="*/ 118 h 801"/>
                <a:gd name="T8" fmla="*/ 739 w 1839"/>
                <a:gd name="T9" fmla="*/ 17 h 801"/>
                <a:gd name="T10" fmla="*/ 942 w 1839"/>
                <a:gd name="T11" fmla="*/ 1 h 801"/>
                <a:gd name="T12" fmla="*/ 1197 w 1839"/>
                <a:gd name="T13" fmla="*/ 39 h 801"/>
                <a:gd name="T14" fmla="*/ 1493 w 1839"/>
                <a:gd name="T15" fmla="*/ 200 h 801"/>
                <a:gd name="T16" fmla="*/ 1693 w 1839"/>
                <a:gd name="T17" fmla="*/ 438 h 801"/>
                <a:gd name="T18" fmla="*/ 1831 w 1839"/>
                <a:gd name="T19" fmla="*/ 766 h 801"/>
                <a:gd name="T20" fmla="*/ 1836 w 1839"/>
                <a:gd name="T21" fmla="*/ 790 h 801"/>
                <a:gd name="T22" fmla="*/ 1832 w 1839"/>
                <a:gd name="T23" fmla="*/ 800 h 801"/>
                <a:gd name="T24" fmla="*/ 1828 w 1839"/>
                <a:gd name="T25" fmla="*/ 800 h 801"/>
                <a:gd name="T26" fmla="*/ 1739 w 1839"/>
                <a:gd name="T27" fmla="*/ 800 h 801"/>
                <a:gd name="T28" fmla="*/ 1733 w 1839"/>
                <a:gd name="T29" fmla="*/ 799 h 801"/>
                <a:gd name="T30" fmla="*/ 1729 w 1839"/>
                <a:gd name="T31" fmla="*/ 792 h 801"/>
                <a:gd name="T32" fmla="*/ 1675 w 1839"/>
                <a:gd name="T33" fmla="*/ 625 h 801"/>
                <a:gd name="T34" fmla="*/ 1584 w 1839"/>
                <a:gd name="T35" fmla="*/ 452 h 801"/>
                <a:gd name="T36" fmla="*/ 1451 w 1839"/>
                <a:gd name="T37" fmla="*/ 293 h 801"/>
                <a:gd name="T38" fmla="*/ 1343 w 1839"/>
                <a:gd name="T39" fmla="*/ 210 h 801"/>
                <a:gd name="T40" fmla="*/ 1232 w 1839"/>
                <a:gd name="T41" fmla="*/ 153 h 801"/>
                <a:gd name="T42" fmla="*/ 1032 w 1839"/>
                <a:gd name="T43" fmla="*/ 101 h 801"/>
                <a:gd name="T44" fmla="*/ 964 w 1839"/>
                <a:gd name="T45" fmla="*/ 96 h 801"/>
                <a:gd name="T46" fmla="*/ 902 w 1839"/>
                <a:gd name="T47" fmla="*/ 95 h 801"/>
                <a:gd name="T48" fmla="*/ 814 w 1839"/>
                <a:gd name="T49" fmla="*/ 101 h 801"/>
                <a:gd name="T50" fmla="*/ 702 w 1839"/>
                <a:gd name="T51" fmla="*/ 123 h 801"/>
                <a:gd name="T52" fmla="*/ 607 w 1839"/>
                <a:gd name="T53" fmla="*/ 155 h 801"/>
                <a:gd name="T54" fmla="*/ 553 w 1839"/>
                <a:gd name="T55" fmla="*/ 181 h 801"/>
                <a:gd name="T56" fmla="*/ 444 w 1839"/>
                <a:gd name="T57" fmla="*/ 251 h 801"/>
                <a:gd name="T58" fmla="*/ 362 w 1839"/>
                <a:gd name="T59" fmla="*/ 324 h 801"/>
                <a:gd name="T60" fmla="*/ 286 w 1839"/>
                <a:gd name="T61" fmla="*/ 414 h 801"/>
                <a:gd name="T62" fmla="*/ 232 w 1839"/>
                <a:gd name="T63" fmla="*/ 495 h 801"/>
                <a:gd name="T64" fmla="*/ 185 w 1839"/>
                <a:gd name="T65" fmla="*/ 585 h 801"/>
                <a:gd name="T66" fmla="*/ 131 w 1839"/>
                <a:gd name="T67" fmla="*/ 722 h 801"/>
                <a:gd name="T68" fmla="*/ 112 w 1839"/>
                <a:gd name="T69" fmla="*/ 791 h 801"/>
                <a:gd name="T70" fmla="*/ 106 w 1839"/>
                <a:gd name="T71" fmla="*/ 799 h 801"/>
                <a:gd name="T72" fmla="*/ 69 w 1839"/>
                <a:gd name="T73" fmla="*/ 800 h 801"/>
                <a:gd name="T74" fmla="*/ 17 w 1839"/>
                <a:gd name="T75" fmla="*/ 800 h 801"/>
                <a:gd name="T76" fmla="*/ 5 w 1839"/>
                <a:gd name="T77" fmla="*/ 783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39" h="801">
                  <a:moveTo>
                    <a:pt x="5" y="783"/>
                  </a:moveTo>
                  <a:cubicBezTo>
                    <a:pt x="13" y="757"/>
                    <a:pt x="19" y="731"/>
                    <a:pt x="28" y="705"/>
                  </a:cubicBezTo>
                  <a:cubicBezTo>
                    <a:pt x="70" y="576"/>
                    <a:pt x="129" y="457"/>
                    <a:pt x="211" y="349"/>
                  </a:cubicBezTo>
                  <a:cubicBezTo>
                    <a:pt x="282" y="256"/>
                    <a:pt x="366" y="177"/>
                    <a:pt x="468" y="118"/>
                  </a:cubicBezTo>
                  <a:cubicBezTo>
                    <a:pt x="552" y="68"/>
                    <a:pt x="643" y="35"/>
                    <a:pt x="739" y="17"/>
                  </a:cubicBezTo>
                  <a:cubicBezTo>
                    <a:pt x="806" y="5"/>
                    <a:pt x="874" y="0"/>
                    <a:pt x="942" y="1"/>
                  </a:cubicBezTo>
                  <a:cubicBezTo>
                    <a:pt x="1029" y="2"/>
                    <a:pt x="1114" y="14"/>
                    <a:pt x="1197" y="39"/>
                  </a:cubicBezTo>
                  <a:cubicBezTo>
                    <a:pt x="1307" y="72"/>
                    <a:pt x="1405" y="126"/>
                    <a:pt x="1493" y="200"/>
                  </a:cubicBezTo>
                  <a:cubicBezTo>
                    <a:pt x="1573" y="268"/>
                    <a:pt x="1638" y="348"/>
                    <a:pt x="1693" y="438"/>
                  </a:cubicBezTo>
                  <a:cubicBezTo>
                    <a:pt x="1755" y="540"/>
                    <a:pt x="1800" y="650"/>
                    <a:pt x="1831" y="766"/>
                  </a:cubicBezTo>
                  <a:cubicBezTo>
                    <a:pt x="1833" y="774"/>
                    <a:pt x="1834" y="782"/>
                    <a:pt x="1836" y="790"/>
                  </a:cubicBezTo>
                  <a:cubicBezTo>
                    <a:pt x="1839" y="796"/>
                    <a:pt x="1838" y="798"/>
                    <a:pt x="1832" y="800"/>
                  </a:cubicBezTo>
                  <a:cubicBezTo>
                    <a:pt x="1831" y="800"/>
                    <a:pt x="1829" y="800"/>
                    <a:pt x="1828" y="800"/>
                  </a:cubicBezTo>
                  <a:cubicBezTo>
                    <a:pt x="1798" y="800"/>
                    <a:pt x="1769" y="800"/>
                    <a:pt x="1739" y="800"/>
                  </a:cubicBezTo>
                  <a:cubicBezTo>
                    <a:pt x="1737" y="800"/>
                    <a:pt x="1735" y="800"/>
                    <a:pt x="1733" y="799"/>
                  </a:cubicBezTo>
                  <a:cubicBezTo>
                    <a:pt x="1730" y="798"/>
                    <a:pt x="1729" y="795"/>
                    <a:pt x="1729" y="792"/>
                  </a:cubicBezTo>
                  <a:cubicBezTo>
                    <a:pt x="1716" y="735"/>
                    <a:pt x="1697" y="679"/>
                    <a:pt x="1675" y="625"/>
                  </a:cubicBezTo>
                  <a:cubicBezTo>
                    <a:pt x="1650" y="564"/>
                    <a:pt x="1620" y="506"/>
                    <a:pt x="1584" y="452"/>
                  </a:cubicBezTo>
                  <a:cubicBezTo>
                    <a:pt x="1546" y="393"/>
                    <a:pt x="1501" y="340"/>
                    <a:pt x="1451" y="293"/>
                  </a:cubicBezTo>
                  <a:cubicBezTo>
                    <a:pt x="1417" y="262"/>
                    <a:pt x="1381" y="234"/>
                    <a:pt x="1343" y="210"/>
                  </a:cubicBezTo>
                  <a:cubicBezTo>
                    <a:pt x="1308" y="187"/>
                    <a:pt x="1271" y="169"/>
                    <a:pt x="1232" y="153"/>
                  </a:cubicBezTo>
                  <a:cubicBezTo>
                    <a:pt x="1168" y="126"/>
                    <a:pt x="1101" y="110"/>
                    <a:pt x="1032" y="101"/>
                  </a:cubicBezTo>
                  <a:cubicBezTo>
                    <a:pt x="1009" y="98"/>
                    <a:pt x="987" y="97"/>
                    <a:pt x="964" y="96"/>
                  </a:cubicBezTo>
                  <a:cubicBezTo>
                    <a:pt x="943" y="95"/>
                    <a:pt x="922" y="94"/>
                    <a:pt x="902" y="95"/>
                  </a:cubicBezTo>
                  <a:cubicBezTo>
                    <a:pt x="872" y="96"/>
                    <a:pt x="843" y="98"/>
                    <a:pt x="814" y="101"/>
                  </a:cubicBezTo>
                  <a:cubicBezTo>
                    <a:pt x="776" y="106"/>
                    <a:pt x="739" y="113"/>
                    <a:pt x="702" y="123"/>
                  </a:cubicBezTo>
                  <a:cubicBezTo>
                    <a:pt x="669" y="131"/>
                    <a:pt x="638" y="142"/>
                    <a:pt x="607" y="155"/>
                  </a:cubicBezTo>
                  <a:cubicBezTo>
                    <a:pt x="588" y="163"/>
                    <a:pt x="571" y="172"/>
                    <a:pt x="553" y="181"/>
                  </a:cubicBezTo>
                  <a:cubicBezTo>
                    <a:pt x="514" y="201"/>
                    <a:pt x="478" y="224"/>
                    <a:pt x="444" y="251"/>
                  </a:cubicBezTo>
                  <a:cubicBezTo>
                    <a:pt x="415" y="273"/>
                    <a:pt x="387" y="297"/>
                    <a:pt x="362" y="324"/>
                  </a:cubicBezTo>
                  <a:cubicBezTo>
                    <a:pt x="335" y="352"/>
                    <a:pt x="309" y="382"/>
                    <a:pt x="286" y="414"/>
                  </a:cubicBezTo>
                  <a:cubicBezTo>
                    <a:pt x="267" y="440"/>
                    <a:pt x="248" y="467"/>
                    <a:pt x="232" y="495"/>
                  </a:cubicBezTo>
                  <a:cubicBezTo>
                    <a:pt x="215" y="524"/>
                    <a:pt x="199" y="554"/>
                    <a:pt x="185" y="585"/>
                  </a:cubicBezTo>
                  <a:cubicBezTo>
                    <a:pt x="164" y="630"/>
                    <a:pt x="146" y="675"/>
                    <a:pt x="131" y="722"/>
                  </a:cubicBezTo>
                  <a:cubicBezTo>
                    <a:pt x="123" y="745"/>
                    <a:pt x="118" y="768"/>
                    <a:pt x="112" y="791"/>
                  </a:cubicBezTo>
                  <a:cubicBezTo>
                    <a:pt x="111" y="794"/>
                    <a:pt x="110" y="798"/>
                    <a:pt x="106" y="799"/>
                  </a:cubicBezTo>
                  <a:cubicBezTo>
                    <a:pt x="94" y="801"/>
                    <a:pt x="81" y="800"/>
                    <a:pt x="69" y="800"/>
                  </a:cubicBezTo>
                  <a:cubicBezTo>
                    <a:pt x="51" y="800"/>
                    <a:pt x="34" y="800"/>
                    <a:pt x="17" y="800"/>
                  </a:cubicBezTo>
                  <a:cubicBezTo>
                    <a:pt x="1" y="800"/>
                    <a:pt x="0" y="798"/>
                    <a:pt x="5" y="783"/>
                  </a:cubicBezTo>
                  <a:close/>
                </a:path>
              </a:pathLst>
            </a:custGeom>
            <a:solidFill>
              <a:srgbClr val="E638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0051B37-344A-3AE8-D4BA-E15D6C043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1688" y="4322763"/>
              <a:ext cx="2501900" cy="889000"/>
            </a:xfrm>
            <a:custGeom>
              <a:avLst/>
              <a:gdLst>
                <a:gd name="T0" fmla="*/ 576 w 664"/>
                <a:gd name="T1" fmla="*/ 258 h 262"/>
                <a:gd name="T2" fmla="*/ 450 w 664"/>
                <a:gd name="T3" fmla="*/ 93 h 262"/>
                <a:gd name="T4" fmla="*/ 342 w 664"/>
                <a:gd name="T5" fmla="*/ 74 h 262"/>
                <a:gd name="T6" fmla="*/ 236 w 664"/>
                <a:gd name="T7" fmla="*/ 98 h 262"/>
                <a:gd name="T8" fmla="*/ 83 w 664"/>
                <a:gd name="T9" fmla="*/ 257 h 262"/>
                <a:gd name="T10" fmla="*/ 82 w 664"/>
                <a:gd name="T11" fmla="*/ 259 h 262"/>
                <a:gd name="T12" fmla="*/ 38 w 664"/>
                <a:gd name="T13" fmla="*/ 259 h 262"/>
                <a:gd name="T14" fmla="*/ 5 w 664"/>
                <a:gd name="T15" fmla="*/ 260 h 262"/>
                <a:gd name="T16" fmla="*/ 0 w 664"/>
                <a:gd name="T17" fmla="*/ 251 h 262"/>
                <a:gd name="T18" fmla="*/ 11 w 664"/>
                <a:gd name="T19" fmla="*/ 219 h 262"/>
                <a:gd name="T20" fmla="*/ 106 w 664"/>
                <a:gd name="T21" fmla="*/ 83 h 262"/>
                <a:gd name="T22" fmla="*/ 176 w 664"/>
                <a:gd name="T23" fmla="*/ 37 h 262"/>
                <a:gd name="T24" fmla="*/ 212 w 664"/>
                <a:gd name="T25" fmla="*/ 21 h 262"/>
                <a:gd name="T26" fmla="*/ 280 w 664"/>
                <a:gd name="T27" fmla="*/ 5 h 262"/>
                <a:gd name="T28" fmla="*/ 332 w 664"/>
                <a:gd name="T29" fmla="*/ 1 h 262"/>
                <a:gd name="T30" fmla="*/ 361 w 664"/>
                <a:gd name="T31" fmla="*/ 3 h 262"/>
                <a:gd name="T32" fmla="*/ 402 w 664"/>
                <a:gd name="T33" fmla="*/ 7 h 262"/>
                <a:gd name="T34" fmla="*/ 447 w 664"/>
                <a:gd name="T35" fmla="*/ 17 h 262"/>
                <a:gd name="T36" fmla="*/ 524 w 664"/>
                <a:gd name="T37" fmla="*/ 51 h 262"/>
                <a:gd name="T38" fmla="*/ 587 w 664"/>
                <a:gd name="T39" fmla="*/ 104 h 262"/>
                <a:gd name="T40" fmla="*/ 626 w 664"/>
                <a:gd name="T41" fmla="*/ 159 h 262"/>
                <a:gd name="T42" fmla="*/ 649 w 664"/>
                <a:gd name="T43" fmla="*/ 211 h 262"/>
                <a:gd name="T44" fmla="*/ 661 w 664"/>
                <a:gd name="T45" fmla="*/ 247 h 262"/>
                <a:gd name="T46" fmla="*/ 658 w 664"/>
                <a:gd name="T47" fmla="*/ 260 h 262"/>
                <a:gd name="T48" fmla="*/ 581 w 664"/>
                <a:gd name="T49" fmla="*/ 259 h 262"/>
                <a:gd name="T50" fmla="*/ 576 w 664"/>
                <a:gd name="T51" fmla="*/ 258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4" h="262">
                  <a:moveTo>
                    <a:pt x="576" y="258"/>
                  </a:moveTo>
                  <a:cubicBezTo>
                    <a:pt x="559" y="184"/>
                    <a:pt x="521" y="126"/>
                    <a:pt x="450" y="93"/>
                  </a:cubicBezTo>
                  <a:cubicBezTo>
                    <a:pt x="416" y="77"/>
                    <a:pt x="379" y="72"/>
                    <a:pt x="342" y="74"/>
                  </a:cubicBezTo>
                  <a:cubicBezTo>
                    <a:pt x="305" y="76"/>
                    <a:pt x="270" y="83"/>
                    <a:pt x="236" y="98"/>
                  </a:cubicBezTo>
                  <a:cubicBezTo>
                    <a:pt x="164" y="130"/>
                    <a:pt x="114" y="185"/>
                    <a:pt x="83" y="257"/>
                  </a:cubicBezTo>
                  <a:cubicBezTo>
                    <a:pt x="83" y="258"/>
                    <a:pt x="82" y="258"/>
                    <a:pt x="82" y="259"/>
                  </a:cubicBezTo>
                  <a:cubicBezTo>
                    <a:pt x="67" y="260"/>
                    <a:pt x="52" y="259"/>
                    <a:pt x="38" y="259"/>
                  </a:cubicBezTo>
                  <a:cubicBezTo>
                    <a:pt x="27" y="259"/>
                    <a:pt x="16" y="262"/>
                    <a:pt x="5" y="260"/>
                  </a:cubicBezTo>
                  <a:cubicBezTo>
                    <a:pt x="0" y="259"/>
                    <a:pt x="0" y="255"/>
                    <a:pt x="0" y="251"/>
                  </a:cubicBezTo>
                  <a:cubicBezTo>
                    <a:pt x="2" y="240"/>
                    <a:pt x="7" y="229"/>
                    <a:pt x="11" y="219"/>
                  </a:cubicBezTo>
                  <a:cubicBezTo>
                    <a:pt x="33" y="167"/>
                    <a:pt x="63" y="120"/>
                    <a:pt x="106" y="83"/>
                  </a:cubicBezTo>
                  <a:cubicBezTo>
                    <a:pt x="127" y="64"/>
                    <a:pt x="150" y="48"/>
                    <a:pt x="176" y="37"/>
                  </a:cubicBezTo>
                  <a:cubicBezTo>
                    <a:pt x="188" y="31"/>
                    <a:pt x="199" y="25"/>
                    <a:pt x="212" y="21"/>
                  </a:cubicBezTo>
                  <a:cubicBezTo>
                    <a:pt x="234" y="14"/>
                    <a:pt x="257" y="9"/>
                    <a:pt x="280" y="5"/>
                  </a:cubicBezTo>
                  <a:cubicBezTo>
                    <a:pt x="298" y="2"/>
                    <a:pt x="315" y="2"/>
                    <a:pt x="332" y="1"/>
                  </a:cubicBezTo>
                  <a:cubicBezTo>
                    <a:pt x="342" y="0"/>
                    <a:pt x="351" y="2"/>
                    <a:pt x="361" y="3"/>
                  </a:cubicBezTo>
                  <a:cubicBezTo>
                    <a:pt x="375" y="3"/>
                    <a:pt x="388" y="5"/>
                    <a:pt x="402" y="7"/>
                  </a:cubicBezTo>
                  <a:cubicBezTo>
                    <a:pt x="417" y="9"/>
                    <a:pt x="432" y="13"/>
                    <a:pt x="447" y="17"/>
                  </a:cubicBezTo>
                  <a:cubicBezTo>
                    <a:pt x="474" y="24"/>
                    <a:pt x="500" y="36"/>
                    <a:pt x="524" y="51"/>
                  </a:cubicBezTo>
                  <a:cubicBezTo>
                    <a:pt x="547" y="65"/>
                    <a:pt x="568" y="84"/>
                    <a:pt x="587" y="104"/>
                  </a:cubicBezTo>
                  <a:cubicBezTo>
                    <a:pt x="602" y="121"/>
                    <a:pt x="615" y="140"/>
                    <a:pt x="626" y="159"/>
                  </a:cubicBezTo>
                  <a:cubicBezTo>
                    <a:pt x="636" y="175"/>
                    <a:pt x="643" y="193"/>
                    <a:pt x="649" y="211"/>
                  </a:cubicBezTo>
                  <a:cubicBezTo>
                    <a:pt x="654" y="222"/>
                    <a:pt x="657" y="235"/>
                    <a:pt x="661" y="247"/>
                  </a:cubicBezTo>
                  <a:cubicBezTo>
                    <a:pt x="662" y="251"/>
                    <a:pt x="664" y="257"/>
                    <a:pt x="658" y="260"/>
                  </a:cubicBezTo>
                  <a:cubicBezTo>
                    <a:pt x="633" y="258"/>
                    <a:pt x="607" y="260"/>
                    <a:pt x="581" y="259"/>
                  </a:cubicBezTo>
                  <a:cubicBezTo>
                    <a:pt x="580" y="259"/>
                    <a:pt x="578" y="260"/>
                    <a:pt x="576" y="258"/>
                  </a:cubicBezTo>
                  <a:close/>
                </a:path>
              </a:pathLst>
            </a:custGeom>
            <a:solidFill>
              <a:srgbClr val="9549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8534390-B2DE-2B24-FB1D-7B14A0667E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9713" y="2805113"/>
              <a:ext cx="6116638" cy="2397125"/>
            </a:xfrm>
            <a:custGeom>
              <a:avLst/>
              <a:gdLst>
                <a:gd name="T0" fmla="*/ 105 w 1623"/>
                <a:gd name="T1" fmla="*/ 706 h 706"/>
                <a:gd name="T2" fmla="*/ 0 w 1623"/>
                <a:gd name="T3" fmla="*/ 706 h 706"/>
                <a:gd name="T4" fmla="*/ 29 w 1623"/>
                <a:gd name="T5" fmla="*/ 606 h 706"/>
                <a:gd name="T6" fmla="*/ 89 w 1623"/>
                <a:gd name="T7" fmla="*/ 462 h 706"/>
                <a:gd name="T8" fmla="*/ 161 w 1623"/>
                <a:gd name="T9" fmla="*/ 343 h 706"/>
                <a:gd name="T10" fmla="*/ 273 w 1623"/>
                <a:gd name="T11" fmla="*/ 210 h 706"/>
                <a:gd name="T12" fmla="*/ 390 w 1623"/>
                <a:gd name="T13" fmla="*/ 118 h 706"/>
                <a:gd name="T14" fmla="*/ 517 w 1623"/>
                <a:gd name="T15" fmla="*/ 54 h 706"/>
                <a:gd name="T16" fmla="*/ 654 w 1623"/>
                <a:gd name="T17" fmla="*/ 15 h 706"/>
                <a:gd name="T18" fmla="*/ 777 w 1623"/>
                <a:gd name="T19" fmla="*/ 2 h 706"/>
                <a:gd name="T20" fmla="*/ 841 w 1623"/>
                <a:gd name="T21" fmla="*/ 1 h 706"/>
                <a:gd name="T22" fmla="*/ 989 w 1623"/>
                <a:gd name="T23" fmla="*/ 18 h 706"/>
                <a:gd name="T24" fmla="*/ 1132 w 1623"/>
                <a:gd name="T25" fmla="*/ 62 h 706"/>
                <a:gd name="T26" fmla="*/ 1226 w 1623"/>
                <a:gd name="T27" fmla="*/ 110 h 706"/>
                <a:gd name="T28" fmla="*/ 1387 w 1623"/>
                <a:gd name="T29" fmla="*/ 243 h 706"/>
                <a:gd name="T30" fmla="*/ 1467 w 1623"/>
                <a:gd name="T31" fmla="*/ 343 h 706"/>
                <a:gd name="T32" fmla="*/ 1530 w 1623"/>
                <a:gd name="T33" fmla="*/ 448 h 706"/>
                <a:gd name="T34" fmla="*/ 1586 w 1623"/>
                <a:gd name="T35" fmla="*/ 576 h 706"/>
                <a:gd name="T36" fmla="*/ 1622 w 1623"/>
                <a:gd name="T37" fmla="*/ 698 h 706"/>
                <a:gd name="T38" fmla="*/ 1623 w 1623"/>
                <a:gd name="T39" fmla="*/ 705 h 706"/>
                <a:gd name="T40" fmla="*/ 1536 w 1623"/>
                <a:gd name="T41" fmla="*/ 706 h 706"/>
                <a:gd name="T42" fmla="*/ 1519 w 1623"/>
                <a:gd name="T43" fmla="*/ 706 h 706"/>
                <a:gd name="T44" fmla="*/ 1515 w 1623"/>
                <a:gd name="T45" fmla="*/ 696 h 706"/>
                <a:gd name="T46" fmla="*/ 1480 w 1623"/>
                <a:gd name="T47" fmla="*/ 584 h 706"/>
                <a:gd name="T48" fmla="*/ 1441 w 1623"/>
                <a:gd name="T49" fmla="*/ 494 h 706"/>
                <a:gd name="T50" fmla="*/ 1411 w 1623"/>
                <a:gd name="T51" fmla="*/ 438 h 706"/>
                <a:gd name="T52" fmla="*/ 1377 w 1623"/>
                <a:gd name="T53" fmla="*/ 385 h 706"/>
                <a:gd name="T54" fmla="*/ 1307 w 1623"/>
                <a:gd name="T55" fmla="*/ 299 h 706"/>
                <a:gd name="T56" fmla="*/ 1227 w 1623"/>
                <a:gd name="T57" fmla="*/ 226 h 706"/>
                <a:gd name="T58" fmla="*/ 1155 w 1623"/>
                <a:gd name="T59" fmla="*/ 178 h 706"/>
                <a:gd name="T60" fmla="*/ 1007 w 1623"/>
                <a:gd name="T61" fmla="*/ 117 h 706"/>
                <a:gd name="T62" fmla="*/ 892 w 1623"/>
                <a:gd name="T63" fmla="*/ 97 h 706"/>
                <a:gd name="T64" fmla="*/ 806 w 1623"/>
                <a:gd name="T65" fmla="*/ 93 h 706"/>
                <a:gd name="T66" fmla="*/ 704 w 1623"/>
                <a:gd name="T67" fmla="*/ 100 h 706"/>
                <a:gd name="T68" fmla="*/ 623 w 1623"/>
                <a:gd name="T69" fmla="*/ 117 h 706"/>
                <a:gd name="T70" fmla="*/ 508 w 1623"/>
                <a:gd name="T71" fmla="*/ 160 h 706"/>
                <a:gd name="T72" fmla="*/ 393 w 1623"/>
                <a:gd name="T73" fmla="*/ 232 h 706"/>
                <a:gd name="T74" fmla="*/ 311 w 1623"/>
                <a:gd name="T75" fmla="*/ 309 h 706"/>
                <a:gd name="T76" fmla="*/ 252 w 1623"/>
                <a:gd name="T77" fmla="*/ 383 h 706"/>
                <a:gd name="T78" fmla="*/ 200 w 1623"/>
                <a:gd name="T79" fmla="*/ 467 h 706"/>
                <a:gd name="T80" fmla="*/ 164 w 1623"/>
                <a:gd name="T81" fmla="*/ 540 h 706"/>
                <a:gd name="T82" fmla="*/ 135 w 1623"/>
                <a:gd name="T83" fmla="*/ 613 h 706"/>
                <a:gd name="T84" fmla="*/ 110 w 1623"/>
                <a:gd name="T85" fmla="*/ 697 h 706"/>
                <a:gd name="T86" fmla="*/ 105 w 1623"/>
                <a:gd name="T87" fmla="*/ 706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23" h="706">
                  <a:moveTo>
                    <a:pt x="105" y="706"/>
                  </a:moveTo>
                  <a:cubicBezTo>
                    <a:pt x="70" y="706"/>
                    <a:pt x="35" y="706"/>
                    <a:pt x="0" y="706"/>
                  </a:cubicBezTo>
                  <a:cubicBezTo>
                    <a:pt x="8" y="672"/>
                    <a:pt x="17" y="639"/>
                    <a:pt x="29" y="606"/>
                  </a:cubicBezTo>
                  <a:cubicBezTo>
                    <a:pt x="46" y="557"/>
                    <a:pt x="66" y="509"/>
                    <a:pt x="89" y="462"/>
                  </a:cubicBezTo>
                  <a:cubicBezTo>
                    <a:pt x="111" y="421"/>
                    <a:pt x="134" y="381"/>
                    <a:pt x="161" y="343"/>
                  </a:cubicBezTo>
                  <a:cubicBezTo>
                    <a:pt x="194" y="295"/>
                    <a:pt x="231" y="250"/>
                    <a:pt x="273" y="210"/>
                  </a:cubicBezTo>
                  <a:cubicBezTo>
                    <a:pt x="309" y="176"/>
                    <a:pt x="348" y="145"/>
                    <a:pt x="390" y="118"/>
                  </a:cubicBezTo>
                  <a:cubicBezTo>
                    <a:pt x="430" y="93"/>
                    <a:pt x="473" y="71"/>
                    <a:pt x="517" y="54"/>
                  </a:cubicBezTo>
                  <a:cubicBezTo>
                    <a:pt x="561" y="37"/>
                    <a:pt x="607" y="24"/>
                    <a:pt x="654" y="15"/>
                  </a:cubicBezTo>
                  <a:cubicBezTo>
                    <a:pt x="694" y="8"/>
                    <a:pt x="735" y="4"/>
                    <a:pt x="777" y="2"/>
                  </a:cubicBezTo>
                  <a:cubicBezTo>
                    <a:pt x="798" y="1"/>
                    <a:pt x="820" y="0"/>
                    <a:pt x="841" y="1"/>
                  </a:cubicBezTo>
                  <a:cubicBezTo>
                    <a:pt x="891" y="3"/>
                    <a:pt x="941" y="8"/>
                    <a:pt x="989" y="18"/>
                  </a:cubicBezTo>
                  <a:cubicBezTo>
                    <a:pt x="1038" y="28"/>
                    <a:pt x="1086" y="42"/>
                    <a:pt x="1132" y="62"/>
                  </a:cubicBezTo>
                  <a:cubicBezTo>
                    <a:pt x="1165" y="76"/>
                    <a:pt x="1196" y="92"/>
                    <a:pt x="1226" y="110"/>
                  </a:cubicBezTo>
                  <a:cubicBezTo>
                    <a:pt x="1286" y="147"/>
                    <a:pt x="1340" y="192"/>
                    <a:pt x="1387" y="243"/>
                  </a:cubicBezTo>
                  <a:cubicBezTo>
                    <a:pt x="1417" y="274"/>
                    <a:pt x="1443" y="308"/>
                    <a:pt x="1467" y="343"/>
                  </a:cubicBezTo>
                  <a:cubicBezTo>
                    <a:pt x="1490" y="377"/>
                    <a:pt x="1511" y="412"/>
                    <a:pt x="1530" y="448"/>
                  </a:cubicBezTo>
                  <a:cubicBezTo>
                    <a:pt x="1551" y="489"/>
                    <a:pt x="1570" y="532"/>
                    <a:pt x="1586" y="576"/>
                  </a:cubicBezTo>
                  <a:cubicBezTo>
                    <a:pt x="1600" y="616"/>
                    <a:pt x="1613" y="656"/>
                    <a:pt x="1622" y="698"/>
                  </a:cubicBezTo>
                  <a:cubicBezTo>
                    <a:pt x="1623" y="700"/>
                    <a:pt x="1623" y="703"/>
                    <a:pt x="1623" y="705"/>
                  </a:cubicBezTo>
                  <a:cubicBezTo>
                    <a:pt x="1594" y="705"/>
                    <a:pt x="1565" y="706"/>
                    <a:pt x="1536" y="706"/>
                  </a:cubicBezTo>
                  <a:cubicBezTo>
                    <a:pt x="1530" y="706"/>
                    <a:pt x="1525" y="706"/>
                    <a:pt x="1519" y="706"/>
                  </a:cubicBezTo>
                  <a:cubicBezTo>
                    <a:pt x="1515" y="703"/>
                    <a:pt x="1515" y="700"/>
                    <a:pt x="1515" y="696"/>
                  </a:cubicBezTo>
                  <a:cubicBezTo>
                    <a:pt x="1507" y="658"/>
                    <a:pt x="1494" y="621"/>
                    <a:pt x="1480" y="584"/>
                  </a:cubicBezTo>
                  <a:cubicBezTo>
                    <a:pt x="1469" y="553"/>
                    <a:pt x="1455" y="523"/>
                    <a:pt x="1441" y="494"/>
                  </a:cubicBezTo>
                  <a:cubicBezTo>
                    <a:pt x="1432" y="475"/>
                    <a:pt x="1422" y="456"/>
                    <a:pt x="1411" y="438"/>
                  </a:cubicBezTo>
                  <a:cubicBezTo>
                    <a:pt x="1400" y="420"/>
                    <a:pt x="1389" y="402"/>
                    <a:pt x="1377" y="385"/>
                  </a:cubicBezTo>
                  <a:cubicBezTo>
                    <a:pt x="1355" y="355"/>
                    <a:pt x="1332" y="326"/>
                    <a:pt x="1307" y="299"/>
                  </a:cubicBezTo>
                  <a:cubicBezTo>
                    <a:pt x="1283" y="272"/>
                    <a:pt x="1255" y="248"/>
                    <a:pt x="1227" y="226"/>
                  </a:cubicBezTo>
                  <a:cubicBezTo>
                    <a:pt x="1204" y="208"/>
                    <a:pt x="1180" y="192"/>
                    <a:pt x="1155" y="178"/>
                  </a:cubicBezTo>
                  <a:cubicBezTo>
                    <a:pt x="1108" y="151"/>
                    <a:pt x="1059" y="131"/>
                    <a:pt x="1007" y="117"/>
                  </a:cubicBezTo>
                  <a:cubicBezTo>
                    <a:pt x="969" y="107"/>
                    <a:pt x="931" y="100"/>
                    <a:pt x="892" y="97"/>
                  </a:cubicBezTo>
                  <a:cubicBezTo>
                    <a:pt x="864" y="94"/>
                    <a:pt x="835" y="92"/>
                    <a:pt x="806" y="93"/>
                  </a:cubicBezTo>
                  <a:cubicBezTo>
                    <a:pt x="772" y="93"/>
                    <a:pt x="738" y="96"/>
                    <a:pt x="704" y="100"/>
                  </a:cubicBezTo>
                  <a:cubicBezTo>
                    <a:pt x="677" y="104"/>
                    <a:pt x="650" y="110"/>
                    <a:pt x="623" y="117"/>
                  </a:cubicBezTo>
                  <a:cubicBezTo>
                    <a:pt x="584" y="128"/>
                    <a:pt x="545" y="142"/>
                    <a:pt x="508" y="160"/>
                  </a:cubicBezTo>
                  <a:cubicBezTo>
                    <a:pt x="467" y="180"/>
                    <a:pt x="429" y="204"/>
                    <a:pt x="393" y="232"/>
                  </a:cubicBezTo>
                  <a:cubicBezTo>
                    <a:pt x="364" y="256"/>
                    <a:pt x="337" y="281"/>
                    <a:pt x="311" y="309"/>
                  </a:cubicBezTo>
                  <a:cubicBezTo>
                    <a:pt x="290" y="333"/>
                    <a:pt x="270" y="357"/>
                    <a:pt x="252" y="383"/>
                  </a:cubicBezTo>
                  <a:cubicBezTo>
                    <a:pt x="233" y="410"/>
                    <a:pt x="216" y="438"/>
                    <a:pt x="200" y="467"/>
                  </a:cubicBezTo>
                  <a:cubicBezTo>
                    <a:pt x="187" y="491"/>
                    <a:pt x="175" y="515"/>
                    <a:pt x="164" y="540"/>
                  </a:cubicBezTo>
                  <a:cubicBezTo>
                    <a:pt x="153" y="564"/>
                    <a:pt x="144" y="589"/>
                    <a:pt x="135" y="613"/>
                  </a:cubicBezTo>
                  <a:cubicBezTo>
                    <a:pt x="125" y="641"/>
                    <a:pt x="117" y="668"/>
                    <a:pt x="110" y="697"/>
                  </a:cubicBezTo>
                  <a:cubicBezTo>
                    <a:pt x="110" y="700"/>
                    <a:pt x="108" y="704"/>
                    <a:pt x="105" y="706"/>
                  </a:cubicBezTo>
                  <a:close/>
                </a:path>
              </a:pathLst>
            </a:custGeom>
            <a:solidFill>
              <a:srgbClr val="F6A1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C5AC001-C084-2543-3E31-D3F2AE683D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7675" y="4016375"/>
              <a:ext cx="3176588" cy="1185863"/>
            </a:xfrm>
            <a:custGeom>
              <a:avLst/>
              <a:gdLst>
                <a:gd name="T0" fmla="*/ 96 w 843"/>
                <a:gd name="T1" fmla="*/ 348 h 349"/>
                <a:gd name="T2" fmla="*/ 2 w 843"/>
                <a:gd name="T3" fmla="*/ 349 h 349"/>
                <a:gd name="T4" fmla="*/ 2 w 843"/>
                <a:gd name="T5" fmla="*/ 339 h 349"/>
                <a:gd name="T6" fmla="*/ 36 w 843"/>
                <a:gd name="T7" fmla="*/ 250 h 349"/>
                <a:gd name="T8" fmla="*/ 99 w 843"/>
                <a:gd name="T9" fmla="*/ 151 h 349"/>
                <a:gd name="T10" fmla="*/ 202 w 843"/>
                <a:gd name="T11" fmla="*/ 60 h 349"/>
                <a:gd name="T12" fmla="*/ 348 w 843"/>
                <a:gd name="T13" fmla="*/ 6 h 349"/>
                <a:gd name="T14" fmla="*/ 406 w 843"/>
                <a:gd name="T15" fmla="*/ 1 h 349"/>
                <a:gd name="T16" fmla="*/ 496 w 843"/>
                <a:gd name="T17" fmla="*/ 5 h 349"/>
                <a:gd name="T18" fmla="*/ 566 w 843"/>
                <a:gd name="T19" fmla="*/ 23 h 349"/>
                <a:gd name="T20" fmla="*/ 630 w 843"/>
                <a:gd name="T21" fmla="*/ 52 h 349"/>
                <a:gd name="T22" fmla="*/ 696 w 843"/>
                <a:gd name="T23" fmla="*/ 99 h 349"/>
                <a:gd name="T24" fmla="*/ 746 w 843"/>
                <a:gd name="T25" fmla="*/ 153 h 349"/>
                <a:gd name="T26" fmla="*/ 821 w 843"/>
                <a:gd name="T27" fmla="*/ 284 h 349"/>
                <a:gd name="T28" fmla="*/ 839 w 843"/>
                <a:gd name="T29" fmla="*/ 337 h 349"/>
                <a:gd name="T30" fmla="*/ 840 w 843"/>
                <a:gd name="T31" fmla="*/ 348 h 349"/>
                <a:gd name="T32" fmla="*/ 754 w 843"/>
                <a:gd name="T33" fmla="*/ 348 h 349"/>
                <a:gd name="T34" fmla="*/ 745 w 843"/>
                <a:gd name="T35" fmla="*/ 310 h 349"/>
                <a:gd name="T36" fmla="*/ 723 w 843"/>
                <a:gd name="T37" fmla="*/ 259 h 349"/>
                <a:gd name="T38" fmla="*/ 704 w 843"/>
                <a:gd name="T39" fmla="*/ 228 h 349"/>
                <a:gd name="T40" fmla="*/ 660 w 843"/>
                <a:gd name="T41" fmla="*/ 176 h 349"/>
                <a:gd name="T42" fmla="*/ 604 w 843"/>
                <a:gd name="T43" fmla="*/ 135 h 349"/>
                <a:gd name="T44" fmla="*/ 556 w 843"/>
                <a:gd name="T45" fmla="*/ 114 h 349"/>
                <a:gd name="T46" fmla="*/ 462 w 843"/>
                <a:gd name="T47" fmla="*/ 95 h 349"/>
                <a:gd name="T48" fmla="*/ 430 w 843"/>
                <a:gd name="T49" fmla="*/ 93 h 349"/>
                <a:gd name="T50" fmla="*/ 384 w 843"/>
                <a:gd name="T51" fmla="*/ 96 h 349"/>
                <a:gd name="T52" fmla="*/ 326 w 843"/>
                <a:gd name="T53" fmla="*/ 107 h 349"/>
                <a:gd name="T54" fmla="*/ 262 w 843"/>
                <a:gd name="T55" fmla="*/ 132 h 349"/>
                <a:gd name="T56" fmla="*/ 158 w 843"/>
                <a:gd name="T57" fmla="*/ 221 h 349"/>
                <a:gd name="T58" fmla="*/ 106 w 843"/>
                <a:gd name="T59" fmla="*/ 311 h 349"/>
                <a:gd name="T60" fmla="*/ 96 w 843"/>
                <a:gd name="T61" fmla="*/ 342 h 349"/>
                <a:gd name="T62" fmla="*/ 96 w 843"/>
                <a:gd name="T63" fmla="*/ 348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43" h="349">
                  <a:moveTo>
                    <a:pt x="96" y="348"/>
                  </a:moveTo>
                  <a:cubicBezTo>
                    <a:pt x="65" y="348"/>
                    <a:pt x="34" y="348"/>
                    <a:pt x="2" y="349"/>
                  </a:cubicBezTo>
                  <a:cubicBezTo>
                    <a:pt x="0" y="346"/>
                    <a:pt x="1" y="342"/>
                    <a:pt x="2" y="339"/>
                  </a:cubicBezTo>
                  <a:cubicBezTo>
                    <a:pt x="11" y="309"/>
                    <a:pt x="23" y="279"/>
                    <a:pt x="36" y="250"/>
                  </a:cubicBezTo>
                  <a:cubicBezTo>
                    <a:pt x="53" y="214"/>
                    <a:pt x="74" y="181"/>
                    <a:pt x="99" y="151"/>
                  </a:cubicBezTo>
                  <a:cubicBezTo>
                    <a:pt x="129" y="115"/>
                    <a:pt x="162" y="84"/>
                    <a:pt x="202" y="60"/>
                  </a:cubicBezTo>
                  <a:cubicBezTo>
                    <a:pt x="247" y="32"/>
                    <a:pt x="296" y="15"/>
                    <a:pt x="348" y="6"/>
                  </a:cubicBezTo>
                  <a:cubicBezTo>
                    <a:pt x="367" y="3"/>
                    <a:pt x="387" y="1"/>
                    <a:pt x="406" y="1"/>
                  </a:cubicBezTo>
                  <a:cubicBezTo>
                    <a:pt x="436" y="1"/>
                    <a:pt x="466" y="0"/>
                    <a:pt x="496" y="5"/>
                  </a:cubicBezTo>
                  <a:cubicBezTo>
                    <a:pt x="520" y="10"/>
                    <a:pt x="543" y="15"/>
                    <a:pt x="566" y="23"/>
                  </a:cubicBezTo>
                  <a:cubicBezTo>
                    <a:pt x="588" y="31"/>
                    <a:pt x="610" y="40"/>
                    <a:pt x="630" y="52"/>
                  </a:cubicBezTo>
                  <a:cubicBezTo>
                    <a:pt x="654" y="66"/>
                    <a:pt x="675" y="81"/>
                    <a:pt x="696" y="99"/>
                  </a:cubicBezTo>
                  <a:cubicBezTo>
                    <a:pt x="714" y="116"/>
                    <a:pt x="731" y="134"/>
                    <a:pt x="746" y="153"/>
                  </a:cubicBezTo>
                  <a:cubicBezTo>
                    <a:pt x="777" y="193"/>
                    <a:pt x="803" y="236"/>
                    <a:pt x="821" y="284"/>
                  </a:cubicBezTo>
                  <a:cubicBezTo>
                    <a:pt x="828" y="301"/>
                    <a:pt x="834" y="319"/>
                    <a:pt x="839" y="337"/>
                  </a:cubicBezTo>
                  <a:cubicBezTo>
                    <a:pt x="840" y="341"/>
                    <a:pt x="843" y="344"/>
                    <a:pt x="840" y="348"/>
                  </a:cubicBezTo>
                  <a:cubicBezTo>
                    <a:pt x="812" y="348"/>
                    <a:pt x="783" y="348"/>
                    <a:pt x="754" y="348"/>
                  </a:cubicBezTo>
                  <a:cubicBezTo>
                    <a:pt x="754" y="335"/>
                    <a:pt x="749" y="322"/>
                    <a:pt x="745" y="310"/>
                  </a:cubicBezTo>
                  <a:cubicBezTo>
                    <a:pt x="739" y="292"/>
                    <a:pt x="731" y="276"/>
                    <a:pt x="723" y="259"/>
                  </a:cubicBezTo>
                  <a:cubicBezTo>
                    <a:pt x="718" y="248"/>
                    <a:pt x="711" y="238"/>
                    <a:pt x="704" y="228"/>
                  </a:cubicBezTo>
                  <a:cubicBezTo>
                    <a:pt x="692" y="208"/>
                    <a:pt x="677" y="192"/>
                    <a:pt x="660" y="176"/>
                  </a:cubicBezTo>
                  <a:cubicBezTo>
                    <a:pt x="643" y="160"/>
                    <a:pt x="625" y="146"/>
                    <a:pt x="604" y="135"/>
                  </a:cubicBezTo>
                  <a:cubicBezTo>
                    <a:pt x="589" y="127"/>
                    <a:pt x="573" y="120"/>
                    <a:pt x="556" y="114"/>
                  </a:cubicBezTo>
                  <a:cubicBezTo>
                    <a:pt x="525" y="104"/>
                    <a:pt x="494" y="97"/>
                    <a:pt x="462" y="95"/>
                  </a:cubicBezTo>
                  <a:cubicBezTo>
                    <a:pt x="451" y="95"/>
                    <a:pt x="441" y="93"/>
                    <a:pt x="430" y="93"/>
                  </a:cubicBezTo>
                  <a:cubicBezTo>
                    <a:pt x="415" y="93"/>
                    <a:pt x="399" y="94"/>
                    <a:pt x="384" y="96"/>
                  </a:cubicBezTo>
                  <a:cubicBezTo>
                    <a:pt x="364" y="98"/>
                    <a:pt x="345" y="102"/>
                    <a:pt x="326" y="107"/>
                  </a:cubicBezTo>
                  <a:cubicBezTo>
                    <a:pt x="304" y="113"/>
                    <a:pt x="283" y="122"/>
                    <a:pt x="262" y="132"/>
                  </a:cubicBezTo>
                  <a:cubicBezTo>
                    <a:pt x="221" y="154"/>
                    <a:pt x="187" y="184"/>
                    <a:pt x="158" y="221"/>
                  </a:cubicBezTo>
                  <a:cubicBezTo>
                    <a:pt x="136" y="249"/>
                    <a:pt x="120" y="279"/>
                    <a:pt x="106" y="311"/>
                  </a:cubicBezTo>
                  <a:cubicBezTo>
                    <a:pt x="102" y="321"/>
                    <a:pt x="97" y="331"/>
                    <a:pt x="96" y="342"/>
                  </a:cubicBezTo>
                  <a:cubicBezTo>
                    <a:pt x="96" y="344"/>
                    <a:pt x="96" y="346"/>
                    <a:pt x="96" y="348"/>
                  </a:cubicBezTo>
                  <a:close/>
                </a:path>
              </a:pathLst>
            </a:custGeom>
            <a:solidFill>
              <a:srgbClr val="4167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50CD53AD-EA9D-814C-872C-C2C512FBB6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000" y="3113088"/>
              <a:ext cx="5330825" cy="2092325"/>
            </a:xfrm>
            <a:custGeom>
              <a:avLst/>
              <a:gdLst>
                <a:gd name="T0" fmla="*/ 0 w 1414"/>
                <a:gd name="T1" fmla="*/ 615 h 616"/>
                <a:gd name="T2" fmla="*/ 8 w 1414"/>
                <a:gd name="T3" fmla="*/ 587 h 616"/>
                <a:gd name="T4" fmla="*/ 35 w 1414"/>
                <a:gd name="T5" fmla="*/ 502 h 616"/>
                <a:gd name="T6" fmla="*/ 85 w 1414"/>
                <a:gd name="T7" fmla="*/ 390 h 616"/>
                <a:gd name="T8" fmla="*/ 113 w 1414"/>
                <a:gd name="T9" fmla="*/ 340 h 616"/>
                <a:gd name="T10" fmla="*/ 144 w 1414"/>
                <a:gd name="T11" fmla="*/ 292 h 616"/>
                <a:gd name="T12" fmla="*/ 191 w 1414"/>
                <a:gd name="T13" fmla="*/ 232 h 616"/>
                <a:gd name="T14" fmla="*/ 241 w 1414"/>
                <a:gd name="T15" fmla="*/ 180 h 616"/>
                <a:gd name="T16" fmla="*/ 335 w 1414"/>
                <a:gd name="T17" fmla="*/ 105 h 616"/>
                <a:gd name="T18" fmla="*/ 440 w 1414"/>
                <a:gd name="T19" fmla="*/ 50 h 616"/>
                <a:gd name="T20" fmla="*/ 518 w 1414"/>
                <a:gd name="T21" fmla="*/ 24 h 616"/>
                <a:gd name="T22" fmla="*/ 607 w 1414"/>
                <a:gd name="T23" fmla="*/ 7 h 616"/>
                <a:gd name="T24" fmla="*/ 710 w 1414"/>
                <a:gd name="T25" fmla="*/ 0 h 616"/>
                <a:gd name="T26" fmla="*/ 877 w 1414"/>
                <a:gd name="T27" fmla="*/ 18 h 616"/>
                <a:gd name="T28" fmla="*/ 999 w 1414"/>
                <a:gd name="T29" fmla="*/ 59 h 616"/>
                <a:gd name="T30" fmla="*/ 1091 w 1414"/>
                <a:gd name="T31" fmla="*/ 110 h 616"/>
                <a:gd name="T32" fmla="*/ 1157 w 1414"/>
                <a:gd name="T33" fmla="*/ 162 h 616"/>
                <a:gd name="T34" fmla="*/ 1202 w 1414"/>
                <a:gd name="T35" fmla="*/ 205 h 616"/>
                <a:gd name="T36" fmla="*/ 1259 w 1414"/>
                <a:gd name="T37" fmla="*/ 273 h 616"/>
                <a:gd name="T38" fmla="*/ 1301 w 1414"/>
                <a:gd name="T39" fmla="*/ 336 h 616"/>
                <a:gd name="T40" fmla="*/ 1338 w 1414"/>
                <a:gd name="T41" fmla="*/ 402 h 616"/>
                <a:gd name="T42" fmla="*/ 1374 w 1414"/>
                <a:gd name="T43" fmla="*/ 483 h 616"/>
                <a:gd name="T44" fmla="*/ 1414 w 1414"/>
                <a:gd name="T45" fmla="*/ 615 h 616"/>
                <a:gd name="T46" fmla="*/ 1407 w 1414"/>
                <a:gd name="T47" fmla="*/ 616 h 616"/>
                <a:gd name="T48" fmla="*/ 1319 w 1414"/>
                <a:gd name="T49" fmla="*/ 616 h 616"/>
                <a:gd name="T50" fmla="*/ 1310 w 1414"/>
                <a:gd name="T51" fmla="*/ 615 h 616"/>
                <a:gd name="T52" fmla="*/ 1307 w 1414"/>
                <a:gd name="T53" fmla="*/ 608 h 616"/>
                <a:gd name="T54" fmla="*/ 1243 w 1414"/>
                <a:gd name="T55" fmla="*/ 433 h 616"/>
                <a:gd name="T56" fmla="*/ 1176 w 1414"/>
                <a:gd name="T57" fmla="*/ 322 h 616"/>
                <a:gd name="T58" fmla="*/ 1111 w 1414"/>
                <a:gd name="T59" fmla="*/ 248 h 616"/>
                <a:gd name="T60" fmla="*/ 1023 w 1414"/>
                <a:gd name="T61" fmla="*/ 178 h 616"/>
                <a:gd name="T62" fmla="*/ 962 w 1414"/>
                <a:gd name="T63" fmla="*/ 145 h 616"/>
                <a:gd name="T64" fmla="*/ 854 w 1414"/>
                <a:gd name="T65" fmla="*/ 108 h 616"/>
                <a:gd name="T66" fmla="*/ 733 w 1414"/>
                <a:gd name="T67" fmla="*/ 92 h 616"/>
                <a:gd name="T68" fmla="*/ 642 w 1414"/>
                <a:gd name="T69" fmla="*/ 95 h 616"/>
                <a:gd name="T70" fmla="*/ 532 w 1414"/>
                <a:gd name="T71" fmla="*/ 116 h 616"/>
                <a:gd name="T72" fmla="*/ 377 w 1414"/>
                <a:gd name="T73" fmla="*/ 190 h 616"/>
                <a:gd name="T74" fmla="*/ 268 w 1414"/>
                <a:gd name="T75" fmla="*/ 288 h 616"/>
                <a:gd name="T76" fmla="*/ 163 w 1414"/>
                <a:gd name="T77" fmla="*/ 451 h 616"/>
                <a:gd name="T78" fmla="*/ 109 w 1414"/>
                <a:gd name="T79" fmla="*/ 598 h 616"/>
                <a:gd name="T80" fmla="*/ 104 w 1414"/>
                <a:gd name="T81" fmla="*/ 615 h 616"/>
                <a:gd name="T82" fmla="*/ 94 w 1414"/>
                <a:gd name="T83" fmla="*/ 616 h 616"/>
                <a:gd name="T84" fmla="*/ 14 w 1414"/>
                <a:gd name="T85" fmla="*/ 616 h 616"/>
                <a:gd name="T86" fmla="*/ 0 w 1414"/>
                <a:gd name="T87" fmla="*/ 615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14" h="616">
                  <a:moveTo>
                    <a:pt x="0" y="615"/>
                  </a:moveTo>
                  <a:cubicBezTo>
                    <a:pt x="5" y="606"/>
                    <a:pt x="6" y="596"/>
                    <a:pt x="8" y="587"/>
                  </a:cubicBezTo>
                  <a:cubicBezTo>
                    <a:pt x="15" y="558"/>
                    <a:pt x="25" y="530"/>
                    <a:pt x="35" y="502"/>
                  </a:cubicBezTo>
                  <a:cubicBezTo>
                    <a:pt x="49" y="464"/>
                    <a:pt x="66" y="426"/>
                    <a:pt x="85" y="390"/>
                  </a:cubicBezTo>
                  <a:cubicBezTo>
                    <a:pt x="94" y="373"/>
                    <a:pt x="104" y="357"/>
                    <a:pt x="113" y="340"/>
                  </a:cubicBezTo>
                  <a:cubicBezTo>
                    <a:pt x="123" y="323"/>
                    <a:pt x="134" y="308"/>
                    <a:pt x="144" y="292"/>
                  </a:cubicBezTo>
                  <a:cubicBezTo>
                    <a:pt x="159" y="271"/>
                    <a:pt x="174" y="251"/>
                    <a:pt x="191" y="232"/>
                  </a:cubicBezTo>
                  <a:cubicBezTo>
                    <a:pt x="207" y="214"/>
                    <a:pt x="223" y="197"/>
                    <a:pt x="241" y="180"/>
                  </a:cubicBezTo>
                  <a:cubicBezTo>
                    <a:pt x="270" y="152"/>
                    <a:pt x="301" y="127"/>
                    <a:pt x="335" y="105"/>
                  </a:cubicBezTo>
                  <a:cubicBezTo>
                    <a:pt x="369" y="84"/>
                    <a:pt x="403" y="66"/>
                    <a:pt x="440" y="50"/>
                  </a:cubicBezTo>
                  <a:cubicBezTo>
                    <a:pt x="465" y="40"/>
                    <a:pt x="491" y="31"/>
                    <a:pt x="518" y="24"/>
                  </a:cubicBezTo>
                  <a:cubicBezTo>
                    <a:pt x="547" y="16"/>
                    <a:pt x="577" y="10"/>
                    <a:pt x="607" y="7"/>
                  </a:cubicBezTo>
                  <a:cubicBezTo>
                    <a:pt x="642" y="3"/>
                    <a:pt x="676" y="0"/>
                    <a:pt x="710" y="0"/>
                  </a:cubicBezTo>
                  <a:cubicBezTo>
                    <a:pt x="766" y="0"/>
                    <a:pt x="822" y="5"/>
                    <a:pt x="877" y="18"/>
                  </a:cubicBezTo>
                  <a:cubicBezTo>
                    <a:pt x="919" y="28"/>
                    <a:pt x="960" y="41"/>
                    <a:pt x="999" y="59"/>
                  </a:cubicBezTo>
                  <a:cubicBezTo>
                    <a:pt x="1032" y="74"/>
                    <a:pt x="1062" y="91"/>
                    <a:pt x="1091" y="110"/>
                  </a:cubicBezTo>
                  <a:cubicBezTo>
                    <a:pt x="1114" y="126"/>
                    <a:pt x="1136" y="143"/>
                    <a:pt x="1157" y="162"/>
                  </a:cubicBezTo>
                  <a:cubicBezTo>
                    <a:pt x="1173" y="176"/>
                    <a:pt x="1188" y="190"/>
                    <a:pt x="1202" y="205"/>
                  </a:cubicBezTo>
                  <a:cubicBezTo>
                    <a:pt x="1222" y="227"/>
                    <a:pt x="1241" y="249"/>
                    <a:pt x="1259" y="273"/>
                  </a:cubicBezTo>
                  <a:cubicBezTo>
                    <a:pt x="1274" y="293"/>
                    <a:pt x="1288" y="314"/>
                    <a:pt x="1301" y="336"/>
                  </a:cubicBezTo>
                  <a:cubicBezTo>
                    <a:pt x="1315" y="357"/>
                    <a:pt x="1327" y="379"/>
                    <a:pt x="1338" y="402"/>
                  </a:cubicBezTo>
                  <a:cubicBezTo>
                    <a:pt x="1351" y="429"/>
                    <a:pt x="1364" y="455"/>
                    <a:pt x="1374" y="483"/>
                  </a:cubicBezTo>
                  <a:cubicBezTo>
                    <a:pt x="1390" y="526"/>
                    <a:pt x="1405" y="569"/>
                    <a:pt x="1414" y="615"/>
                  </a:cubicBezTo>
                  <a:cubicBezTo>
                    <a:pt x="1411" y="616"/>
                    <a:pt x="1409" y="616"/>
                    <a:pt x="1407" y="616"/>
                  </a:cubicBezTo>
                  <a:cubicBezTo>
                    <a:pt x="1377" y="616"/>
                    <a:pt x="1348" y="616"/>
                    <a:pt x="1319" y="616"/>
                  </a:cubicBezTo>
                  <a:cubicBezTo>
                    <a:pt x="1316" y="616"/>
                    <a:pt x="1313" y="615"/>
                    <a:pt x="1310" y="615"/>
                  </a:cubicBezTo>
                  <a:cubicBezTo>
                    <a:pt x="1309" y="613"/>
                    <a:pt x="1308" y="611"/>
                    <a:pt x="1307" y="608"/>
                  </a:cubicBezTo>
                  <a:cubicBezTo>
                    <a:pt x="1293" y="547"/>
                    <a:pt x="1272" y="489"/>
                    <a:pt x="1243" y="433"/>
                  </a:cubicBezTo>
                  <a:cubicBezTo>
                    <a:pt x="1224" y="394"/>
                    <a:pt x="1202" y="357"/>
                    <a:pt x="1176" y="322"/>
                  </a:cubicBezTo>
                  <a:cubicBezTo>
                    <a:pt x="1156" y="296"/>
                    <a:pt x="1134" y="271"/>
                    <a:pt x="1111" y="248"/>
                  </a:cubicBezTo>
                  <a:cubicBezTo>
                    <a:pt x="1084" y="221"/>
                    <a:pt x="1054" y="198"/>
                    <a:pt x="1023" y="178"/>
                  </a:cubicBezTo>
                  <a:cubicBezTo>
                    <a:pt x="1003" y="166"/>
                    <a:pt x="983" y="154"/>
                    <a:pt x="962" y="145"/>
                  </a:cubicBezTo>
                  <a:cubicBezTo>
                    <a:pt x="927" y="129"/>
                    <a:pt x="891" y="116"/>
                    <a:pt x="854" y="108"/>
                  </a:cubicBezTo>
                  <a:cubicBezTo>
                    <a:pt x="814" y="99"/>
                    <a:pt x="774" y="94"/>
                    <a:pt x="733" y="92"/>
                  </a:cubicBezTo>
                  <a:cubicBezTo>
                    <a:pt x="702" y="91"/>
                    <a:pt x="672" y="93"/>
                    <a:pt x="642" y="95"/>
                  </a:cubicBezTo>
                  <a:cubicBezTo>
                    <a:pt x="605" y="98"/>
                    <a:pt x="568" y="105"/>
                    <a:pt x="532" y="116"/>
                  </a:cubicBezTo>
                  <a:cubicBezTo>
                    <a:pt x="477" y="132"/>
                    <a:pt x="425" y="157"/>
                    <a:pt x="377" y="190"/>
                  </a:cubicBezTo>
                  <a:cubicBezTo>
                    <a:pt x="337" y="218"/>
                    <a:pt x="301" y="251"/>
                    <a:pt x="268" y="288"/>
                  </a:cubicBezTo>
                  <a:cubicBezTo>
                    <a:pt x="225" y="338"/>
                    <a:pt x="191" y="393"/>
                    <a:pt x="163" y="451"/>
                  </a:cubicBezTo>
                  <a:cubicBezTo>
                    <a:pt x="140" y="498"/>
                    <a:pt x="123" y="548"/>
                    <a:pt x="109" y="598"/>
                  </a:cubicBezTo>
                  <a:cubicBezTo>
                    <a:pt x="108" y="604"/>
                    <a:pt x="109" y="610"/>
                    <a:pt x="104" y="615"/>
                  </a:cubicBezTo>
                  <a:cubicBezTo>
                    <a:pt x="101" y="616"/>
                    <a:pt x="97" y="616"/>
                    <a:pt x="94" y="616"/>
                  </a:cubicBezTo>
                  <a:cubicBezTo>
                    <a:pt x="67" y="616"/>
                    <a:pt x="40" y="616"/>
                    <a:pt x="14" y="616"/>
                  </a:cubicBezTo>
                  <a:cubicBezTo>
                    <a:pt x="9" y="616"/>
                    <a:pt x="5" y="615"/>
                    <a:pt x="0" y="615"/>
                  </a:cubicBezTo>
                  <a:close/>
                </a:path>
              </a:pathLst>
            </a:custGeom>
            <a:solidFill>
              <a:srgbClr val="F5E8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74FB8535-4BD1-C3AB-4922-ED38970E9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113" y="3416300"/>
              <a:ext cx="4546600" cy="1785938"/>
            </a:xfrm>
            <a:custGeom>
              <a:avLst/>
              <a:gdLst>
                <a:gd name="T0" fmla="*/ 0 w 1206"/>
                <a:gd name="T1" fmla="*/ 526 h 526"/>
                <a:gd name="T2" fmla="*/ 31 w 1206"/>
                <a:gd name="T3" fmla="*/ 421 h 526"/>
                <a:gd name="T4" fmla="*/ 109 w 1206"/>
                <a:gd name="T5" fmla="*/ 269 h 526"/>
                <a:gd name="T6" fmla="*/ 212 w 1206"/>
                <a:gd name="T7" fmla="*/ 148 h 526"/>
                <a:gd name="T8" fmla="*/ 319 w 1206"/>
                <a:gd name="T9" fmla="*/ 70 h 526"/>
                <a:gd name="T10" fmla="*/ 428 w 1206"/>
                <a:gd name="T11" fmla="*/ 25 h 526"/>
                <a:gd name="T12" fmla="*/ 538 w 1206"/>
                <a:gd name="T13" fmla="*/ 4 h 526"/>
                <a:gd name="T14" fmla="*/ 611 w 1206"/>
                <a:gd name="T15" fmla="*/ 1 h 526"/>
                <a:gd name="T16" fmla="*/ 708 w 1206"/>
                <a:gd name="T17" fmla="*/ 9 h 526"/>
                <a:gd name="T18" fmla="*/ 808 w 1206"/>
                <a:gd name="T19" fmla="*/ 33 h 526"/>
                <a:gd name="T20" fmla="*/ 933 w 1206"/>
                <a:gd name="T21" fmla="*/ 96 h 526"/>
                <a:gd name="T22" fmla="*/ 1026 w 1206"/>
                <a:gd name="T23" fmla="*/ 175 h 526"/>
                <a:gd name="T24" fmla="*/ 1102 w 1206"/>
                <a:gd name="T25" fmla="*/ 274 h 526"/>
                <a:gd name="T26" fmla="*/ 1176 w 1206"/>
                <a:gd name="T27" fmla="*/ 423 h 526"/>
                <a:gd name="T28" fmla="*/ 1206 w 1206"/>
                <a:gd name="T29" fmla="*/ 526 h 526"/>
                <a:gd name="T30" fmla="*/ 1117 w 1206"/>
                <a:gd name="T31" fmla="*/ 526 h 526"/>
                <a:gd name="T32" fmla="*/ 1111 w 1206"/>
                <a:gd name="T33" fmla="*/ 509 h 526"/>
                <a:gd name="T34" fmla="*/ 1065 w 1206"/>
                <a:gd name="T35" fmla="*/ 382 h 526"/>
                <a:gd name="T36" fmla="*/ 1019 w 1206"/>
                <a:gd name="T37" fmla="*/ 305 h 526"/>
                <a:gd name="T38" fmla="*/ 975 w 1206"/>
                <a:gd name="T39" fmla="*/ 248 h 526"/>
                <a:gd name="T40" fmla="*/ 880 w 1206"/>
                <a:gd name="T41" fmla="*/ 169 h 526"/>
                <a:gd name="T42" fmla="*/ 762 w 1206"/>
                <a:gd name="T43" fmla="*/ 115 h 526"/>
                <a:gd name="T44" fmla="*/ 686 w 1206"/>
                <a:gd name="T45" fmla="*/ 99 h 526"/>
                <a:gd name="T46" fmla="*/ 631 w 1206"/>
                <a:gd name="T47" fmla="*/ 93 h 526"/>
                <a:gd name="T48" fmla="*/ 587 w 1206"/>
                <a:gd name="T49" fmla="*/ 92 h 526"/>
                <a:gd name="T50" fmla="*/ 470 w 1206"/>
                <a:gd name="T51" fmla="*/ 106 h 526"/>
                <a:gd name="T52" fmla="*/ 377 w 1206"/>
                <a:gd name="T53" fmla="*/ 135 h 526"/>
                <a:gd name="T54" fmla="*/ 264 w 1206"/>
                <a:gd name="T55" fmla="*/ 209 h 526"/>
                <a:gd name="T56" fmla="*/ 166 w 1206"/>
                <a:gd name="T57" fmla="*/ 329 h 526"/>
                <a:gd name="T58" fmla="*/ 122 w 1206"/>
                <a:gd name="T59" fmla="*/ 425 h 526"/>
                <a:gd name="T60" fmla="*/ 102 w 1206"/>
                <a:gd name="T61" fmla="*/ 495 h 526"/>
                <a:gd name="T62" fmla="*/ 94 w 1206"/>
                <a:gd name="T63" fmla="*/ 526 h 526"/>
                <a:gd name="T64" fmla="*/ 0 w 1206"/>
                <a:gd name="T65" fmla="*/ 526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6" h="526">
                  <a:moveTo>
                    <a:pt x="0" y="526"/>
                  </a:moveTo>
                  <a:cubicBezTo>
                    <a:pt x="7" y="490"/>
                    <a:pt x="18" y="455"/>
                    <a:pt x="31" y="421"/>
                  </a:cubicBezTo>
                  <a:cubicBezTo>
                    <a:pt x="52" y="368"/>
                    <a:pt x="78" y="317"/>
                    <a:pt x="109" y="269"/>
                  </a:cubicBezTo>
                  <a:cubicBezTo>
                    <a:pt x="138" y="224"/>
                    <a:pt x="172" y="184"/>
                    <a:pt x="212" y="148"/>
                  </a:cubicBezTo>
                  <a:cubicBezTo>
                    <a:pt x="244" y="117"/>
                    <a:pt x="280" y="92"/>
                    <a:pt x="319" y="70"/>
                  </a:cubicBezTo>
                  <a:cubicBezTo>
                    <a:pt x="354" y="51"/>
                    <a:pt x="390" y="36"/>
                    <a:pt x="428" y="25"/>
                  </a:cubicBezTo>
                  <a:cubicBezTo>
                    <a:pt x="464" y="15"/>
                    <a:pt x="500" y="8"/>
                    <a:pt x="538" y="4"/>
                  </a:cubicBezTo>
                  <a:cubicBezTo>
                    <a:pt x="562" y="2"/>
                    <a:pt x="586" y="0"/>
                    <a:pt x="611" y="1"/>
                  </a:cubicBezTo>
                  <a:cubicBezTo>
                    <a:pt x="643" y="1"/>
                    <a:pt x="676" y="4"/>
                    <a:pt x="708" y="9"/>
                  </a:cubicBezTo>
                  <a:cubicBezTo>
                    <a:pt x="742" y="14"/>
                    <a:pt x="776" y="22"/>
                    <a:pt x="808" y="33"/>
                  </a:cubicBezTo>
                  <a:cubicBezTo>
                    <a:pt x="853" y="49"/>
                    <a:pt x="894" y="70"/>
                    <a:pt x="933" y="96"/>
                  </a:cubicBezTo>
                  <a:cubicBezTo>
                    <a:pt x="967" y="119"/>
                    <a:pt x="998" y="145"/>
                    <a:pt x="1026" y="175"/>
                  </a:cubicBezTo>
                  <a:cubicBezTo>
                    <a:pt x="1054" y="205"/>
                    <a:pt x="1080" y="239"/>
                    <a:pt x="1102" y="274"/>
                  </a:cubicBezTo>
                  <a:cubicBezTo>
                    <a:pt x="1132" y="321"/>
                    <a:pt x="1157" y="371"/>
                    <a:pt x="1176" y="423"/>
                  </a:cubicBezTo>
                  <a:cubicBezTo>
                    <a:pt x="1189" y="456"/>
                    <a:pt x="1199" y="490"/>
                    <a:pt x="1206" y="526"/>
                  </a:cubicBezTo>
                  <a:cubicBezTo>
                    <a:pt x="1176" y="526"/>
                    <a:pt x="1147" y="526"/>
                    <a:pt x="1117" y="526"/>
                  </a:cubicBezTo>
                  <a:cubicBezTo>
                    <a:pt x="1112" y="521"/>
                    <a:pt x="1112" y="515"/>
                    <a:pt x="1111" y="509"/>
                  </a:cubicBezTo>
                  <a:cubicBezTo>
                    <a:pt x="1101" y="465"/>
                    <a:pt x="1084" y="423"/>
                    <a:pt x="1065" y="382"/>
                  </a:cubicBezTo>
                  <a:cubicBezTo>
                    <a:pt x="1051" y="355"/>
                    <a:pt x="1037" y="329"/>
                    <a:pt x="1019" y="305"/>
                  </a:cubicBezTo>
                  <a:cubicBezTo>
                    <a:pt x="1006" y="285"/>
                    <a:pt x="991" y="266"/>
                    <a:pt x="975" y="248"/>
                  </a:cubicBezTo>
                  <a:cubicBezTo>
                    <a:pt x="947" y="217"/>
                    <a:pt x="915" y="191"/>
                    <a:pt x="880" y="169"/>
                  </a:cubicBezTo>
                  <a:cubicBezTo>
                    <a:pt x="843" y="145"/>
                    <a:pt x="803" y="128"/>
                    <a:pt x="762" y="115"/>
                  </a:cubicBezTo>
                  <a:cubicBezTo>
                    <a:pt x="737" y="108"/>
                    <a:pt x="711" y="102"/>
                    <a:pt x="686" y="99"/>
                  </a:cubicBezTo>
                  <a:cubicBezTo>
                    <a:pt x="667" y="97"/>
                    <a:pt x="649" y="94"/>
                    <a:pt x="631" y="93"/>
                  </a:cubicBezTo>
                  <a:cubicBezTo>
                    <a:pt x="616" y="92"/>
                    <a:pt x="602" y="92"/>
                    <a:pt x="587" y="92"/>
                  </a:cubicBezTo>
                  <a:cubicBezTo>
                    <a:pt x="548" y="93"/>
                    <a:pt x="509" y="97"/>
                    <a:pt x="470" y="106"/>
                  </a:cubicBezTo>
                  <a:cubicBezTo>
                    <a:pt x="438" y="112"/>
                    <a:pt x="407" y="122"/>
                    <a:pt x="377" y="135"/>
                  </a:cubicBezTo>
                  <a:cubicBezTo>
                    <a:pt x="336" y="154"/>
                    <a:pt x="297" y="178"/>
                    <a:pt x="264" y="209"/>
                  </a:cubicBezTo>
                  <a:cubicBezTo>
                    <a:pt x="225" y="244"/>
                    <a:pt x="193" y="283"/>
                    <a:pt x="166" y="329"/>
                  </a:cubicBezTo>
                  <a:cubicBezTo>
                    <a:pt x="148" y="359"/>
                    <a:pt x="134" y="392"/>
                    <a:pt x="122" y="425"/>
                  </a:cubicBezTo>
                  <a:cubicBezTo>
                    <a:pt x="113" y="448"/>
                    <a:pt x="107" y="471"/>
                    <a:pt x="102" y="495"/>
                  </a:cubicBezTo>
                  <a:cubicBezTo>
                    <a:pt x="99" y="505"/>
                    <a:pt x="98" y="516"/>
                    <a:pt x="94" y="526"/>
                  </a:cubicBezTo>
                  <a:cubicBezTo>
                    <a:pt x="63" y="526"/>
                    <a:pt x="31" y="526"/>
                    <a:pt x="0" y="526"/>
                  </a:cubicBezTo>
                  <a:close/>
                </a:path>
              </a:pathLst>
            </a:custGeom>
            <a:solidFill>
              <a:srgbClr val="82BC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63528A16-8DCC-497E-A000-E9F688E8F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1125" y="3721100"/>
              <a:ext cx="3856038" cy="1490663"/>
            </a:xfrm>
            <a:custGeom>
              <a:avLst/>
              <a:gdLst>
                <a:gd name="T0" fmla="*/ 0 w 1023"/>
                <a:gd name="T1" fmla="*/ 436 h 439"/>
                <a:gd name="T2" fmla="*/ 11 w 1023"/>
                <a:gd name="T3" fmla="*/ 384 h 439"/>
                <a:gd name="T4" fmla="*/ 23 w 1023"/>
                <a:gd name="T5" fmla="*/ 343 h 439"/>
                <a:gd name="T6" fmla="*/ 45 w 1023"/>
                <a:gd name="T7" fmla="*/ 288 h 439"/>
                <a:gd name="T8" fmla="*/ 94 w 1023"/>
                <a:gd name="T9" fmla="*/ 201 h 439"/>
                <a:gd name="T10" fmla="*/ 163 w 1023"/>
                <a:gd name="T11" fmla="*/ 122 h 439"/>
                <a:gd name="T12" fmla="*/ 249 w 1023"/>
                <a:gd name="T13" fmla="*/ 60 h 439"/>
                <a:gd name="T14" fmla="*/ 348 w 1023"/>
                <a:gd name="T15" fmla="*/ 20 h 439"/>
                <a:gd name="T16" fmla="*/ 446 w 1023"/>
                <a:gd name="T17" fmla="*/ 3 h 439"/>
                <a:gd name="T18" fmla="*/ 519 w 1023"/>
                <a:gd name="T19" fmla="*/ 0 h 439"/>
                <a:gd name="T20" fmla="*/ 617 w 1023"/>
                <a:gd name="T21" fmla="*/ 11 h 439"/>
                <a:gd name="T22" fmla="*/ 704 w 1023"/>
                <a:gd name="T23" fmla="*/ 36 h 439"/>
                <a:gd name="T24" fmla="*/ 761 w 1023"/>
                <a:gd name="T25" fmla="*/ 62 h 439"/>
                <a:gd name="T26" fmla="*/ 811 w 1023"/>
                <a:gd name="T27" fmla="*/ 94 h 439"/>
                <a:gd name="T28" fmla="*/ 878 w 1023"/>
                <a:gd name="T29" fmla="*/ 153 h 439"/>
                <a:gd name="T30" fmla="*/ 946 w 1023"/>
                <a:gd name="T31" fmla="*/ 242 h 439"/>
                <a:gd name="T32" fmla="*/ 979 w 1023"/>
                <a:gd name="T33" fmla="*/ 305 h 439"/>
                <a:gd name="T34" fmla="*/ 1014 w 1023"/>
                <a:gd name="T35" fmla="*/ 398 h 439"/>
                <a:gd name="T36" fmla="*/ 1023 w 1023"/>
                <a:gd name="T37" fmla="*/ 436 h 439"/>
                <a:gd name="T38" fmla="*/ 982 w 1023"/>
                <a:gd name="T39" fmla="*/ 436 h 439"/>
                <a:gd name="T40" fmla="*/ 929 w 1023"/>
                <a:gd name="T41" fmla="*/ 435 h 439"/>
                <a:gd name="T42" fmla="*/ 878 w 1023"/>
                <a:gd name="T43" fmla="*/ 307 h 439"/>
                <a:gd name="T44" fmla="*/ 815 w 1023"/>
                <a:gd name="T45" fmla="*/ 219 h 439"/>
                <a:gd name="T46" fmla="*/ 694 w 1023"/>
                <a:gd name="T47" fmla="*/ 128 h 439"/>
                <a:gd name="T48" fmla="*/ 581 w 1023"/>
                <a:gd name="T49" fmla="*/ 94 h 439"/>
                <a:gd name="T50" fmla="*/ 492 w 1023"/>
                <a:gd name="T51" fmla="*/ 90 h 439"/>
                <a:gd name="T52" fmla="*/ 358 w 1023"/>
                <a:gd name="T53" fmla="*/ 116 h 439"/>
                <a:gd name="T54" fmla="*/ 231 w 1023"/>
                <a:gd name="T55" fmla="*/ 195 h 439"/>
                <a:gd name="T56" fmla="*/ 137 w 1023"/>
                <a:gd name="T57" fmla="*/ 318 h 439"/>
                <a:gd name="T58" fmla="*/ 93 w 1023"/>
                <a:gd name="T59" fmla="*/ 428 h 439"/>
                <a:gd name="T60" fmla="*/ 91 w 1023"/>
                <a:gd name="T61" fmla="*/ 436 h 439"/>
                <a:gd name="T62" fmla="*/ 0 w 1023"/>
                <a:gd name="T63" fmla="*/ 436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23" h="439">
                  <a:moveTo>
                    <a:pt x="0" y="436"/>
                  </a:moveTo>
                  <a:cubicBezTo>
                    <a:pt x="1" y="418"/>
                    <a:pt x="7" y="401"/>
                    <a:pt x="11" y="384"/>
                  </a:cubicBezTo>
                  <a:cubicBezTo>
                    <a:pt x="14" y="370"/>
                    <a:pt x="19" y="357"/>
                    <a:pt x="23" y="343"/>
                  </a:cubicBezTo>
                  <a:cubicBezTo>
                    <a:pt x="29" y="324"/>
                    <a:pt x="37" y="306"/>
                    <a:pt x="45" y="288"/>
                  </a:cubicBezTo>
                  <a:cubicBezTo>
                    <a:pt x="58" y="257"/>
                    <a:pt x="75" y="228"/>
                    <a:pt x="94" y="201"/>
                  </a:cubicBezTo>
                  <a:cubicBezTo>
                    <a:pt x="114" y="172"/>
                    <a:pt x="137" y="145"/>
                    <a:pt x="163" y="122"/>
                  </a:cubicBezTo>
                  <a:cubicBezTo>
                    <a:pt x="189" y="98"/>
                    <a:pt x="218" y="77"/>
                    <a:pt x="249" y="60"/>
                  </a:cubicBezTo>
                  <a:cubicBezTo>
                    <a:pt x="281" y="43"/>
                    <a:pt x="313" y="30"/>
                    <a:pt x="348" y="20"/>
                  </a:cubicBezTo>
                  <a:cubicBezTo>
                    <a:pt x="380" y="12"/>
                    <a:pt x="413" y="6"/>
                    <a:pt x="446" y="3"/>
                  </a:cubicBezTo>
                  <a:cubicBezTo>
                    <a:pt x="470" y="1"/>
                    <a:pt x="495" y="0"/>
                    <a:pt x="519" y="0"/>
                  </a:cubicBezTo>
                  <a:cubicBezTo>
                    <a:pt x="552" y="1"/>
                    <a:pt x="584" y="5"/>
                    <a:pt x="617" y="11"/>
                  </a:cubicBezTo>
                  <a:cubicBezTo>
                    <a:pt x="646" y="17"/>
                    <a:pt x="676" y="25"/>
                    <a:pt x="704" y="36"/>
                  </a:cubicBezTo>
                  <a:cubicBezTo>
                    <a:pt x="724" y="43"/>
                    <a:pt x="743" y="52"/>
                    <a:pt x="761" y="62"/>
                  </a:cubicBezTo>
                  <a:cubicBezTo>
                    <a:pt x="779" y="72"/>
                    <a:pt x="795" y="83"/>
                    <a:pt x="811" y="94"/>
                  </a:cubicBezTo>
                  <a:cubicBezTo>
                    <a:pt x="836" y="111"/>
                    <a:pt x="858" y="131"/>
                    <a:pt x="878" y="153"/>
                  </a:cubicBezTo>
                  <a:cubicBezTo>
                    <a:pt x="904" y="180"/>
                    <a:pt x="926" y="210"/>
                    <a:pt x="946" y="242"/>
                  </a:cubicBezTo>
                  <a:cubicBezTo>
                    <a:pt x="959" y="262"/>
                    <a:pt x="969" y="283"/>
                    <a:pt x="979" y="305"/>
                  </a:cubicBezTo>
                  <a:cubicBezTo>
                    <a:pt x="993" y="335"/>
                    <a:pt x="1005" y="366"/>
                    <a:pt x="1014" y="398"/>
                  </a:cubicBezTo>
                  <a:cubicBezTo>
                    <a:pt x="1018" y="410"/>
                    <a:pt x="1020" y="423"/>
                    <a:pt x="1023" y="436"/>
                  </a:cubicBezTo>
                  <a:cubicBezTo>
                    <a:pt x="1009" y="439"/>
                    <a:pt x="995" y="436"/>
                    <a:pt x="982" y="436"/>
                  </a:cubicBezTo>
                  <a:cubicBezTo>
                    <a:pt x="964" y="436"/>
                    <a:pt x="947" y="436"/>
                    <a:pt x="929" y="435"/>
                  </a:cubicBezTo>
                  <a:cubicBezTo>
                    <a:pt x="918" y="390"/>
                    <a:pt x="901" y="348"/>
                    <a:pt x="878" y="307"/>
                  </a:cubicBezTo>
                  <a:cubicBezTo>
                    <a:pt x="860" y="276"/>
                    <a:pt x="839" y="246"/>
                    <a:pt x="815" y="219"/>
                  </a:cubicBezTo>
                  <a:cubicBezTo>
                    <a:pt x="780" y="181"/>
                    <a:pt x="740" y="150"/>
                    <a:pt x="694" y="128"/>
                  </a:cubicBezTo>
                  <a:cubicBezTo>
                    <a:pt x="658" y="111"/>
                    <a:pt x="620" y="100"/>
                    <a:pt x="581" y="94"/>
                  </a:cubicBezTo>
                  <a:cubicBezTo>
                    <a:pt x="551" y="89"/>
                    <a:pt x="522" y="89"/>
                    <a:pt x="492" y="90"/>
                  </a:cubicBezTo>
                  <a:cubicBezTo>
                    <a:pt x="446" y="91"/>
                    <a:pt x="401" y="100"/>
                    <a:pt x="358" y="116"/>
                  </a:cubicBezTo>
                  <a:cubicBezTo>
                    <a:pt x="311" y="134"/>
                    <a:pt x="268" y="160"/>
                    <a:pt x="231" y="195"/>
                  </a:cubicBezTo>
                  <a:cubicBezTo>
                    <a:pt x="193" y="231"/>
                    <a:pt x="162" y="272"/>
                    <a:pt x="137" y="318"/>
                  </a:cubicBezTo>
                  <a:cubicBezTo>
                    <a:pt x="118" y="353"/>
                    <a:pt x="104" y="389"/>
                    <a:pt x="93" y="428"/>
                  </a:cubicBezTo>
                  <a:cubicBezTo>
                    <a:pt x="92" y="430"/>
                    <a:pt x="92" y="433"/>
                    <a:pt x="91" y="436"/>
                  </a:cubicBezTo>
                  <a:cubicBezTo>
                    <a:pt x="61" y="436"/>
                    <a:pt x="31" y="436"/>
                    <a:pt x="0" y="436"/>
                  </a:cubicBezTo>
                  <a:close/>
                </a:path>
              </a:pathLst>
            </a:custGeom>
            <a:solidFill>
              <a:srgbClr val="44C1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AEAC5562-3E77-B2B3-F312-1175CC3D3068}"/>
              </a:ext>
            </a:extLst>
          </p:cNvPr>
          <p:cNvGrpSpPr/>
          <p:nvPr/>
        </p:nvGrpSpPr>
        <p:grpSpPr>
          <a:xfrm>
            <a:off x="57151" y="34925"/>
            <a:ext cx="1100136" cy="603250"/>
            <a:chOff x="57151" y="34925"/>
            <a:chExt cx="1100136" cy="603250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477F830A-0BE1-0D59-1E6A-D1CFCEB21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75" y="361950"/>
              <a:ext cx="506412" cy="274638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5EBC31E4-6591-A40F-2C63-5159BEF8F3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1" y="361950"/>
              <a:ext cx="515937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293EC8AF-2407-5279-9A54-FB0229EFF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450" y="34925"/>
              <a:ext cx="682625" cy="404813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215ECB5E-8DFE-2264-C308-83626729B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3" y="325438"/>
              <a:ext cx="303212" cy="147638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93DD97D1-68B0-2189-6A19-6B6F6DE12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788" y="168275"/>
              <a:ext cx="203200" cy="271463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360B685A-B9BC-B15D-6C07-DE085A18C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913" y="107950"/>
              <a:ext cx="90487" cy="77788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CE6DF8E9-189C-14F1-C668-22CB20EF2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300" y="103188"/>
              <a:ext cx="731837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C625D0B1-D385-CD23-7A27-C12AACA76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50" y="214313"/>
              <a:ext cx="490537" cy="192088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4C659BCB-4ED2-3B62-2DD5-E4617C9EC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88" y="161925"/>
              <a:ext cx="439737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7B051368-81FA-C9A0-B47C-AC12CF530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276225"/>
              <a:ext cx="392112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084EE9E7-4F3A-26DF-0EC4-DAAB9CA83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388" y="220663"/>
              <a:ext cx="168275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883B83EF-A738-7ADA-3A1F-CD053C160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" y="182563"/>
              <a:ext cx="76200" cy="74613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28B100FD-D651-9572-A947-22A4C7C3D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113" y="255588"/>
              <a:ext cx="41275" cy="42863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540800A5-80EB-F933-2658-E4B75F2BE60A}"/>
              </a:ext>
            </a:extLst>
          </p:cNvPr>
          <p:cNvGrpSpPr/>
          <p:nvPr/>
        </p:nvGrpSpPr>
        <p:grpSpPr>
          <a:xfrm>
            <a:off x="7994651" y="34925"/>
            <a:ext cx="1098550" cy="603250"/>
            <a:chOff x="7994651" y="34925"/>
            <a:chExt cx="1098550" cy="603250"/>
          </a:xfrm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8D03A18B-EC51-63E4-7AA3-2CDA9FBFD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6788" y="361950"/>
              <a:ext cx="506413" cy="274638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DD3F71C3-C0E3-EB0A-1FA8-04EFD48E4D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4651" y="361950"/>
              <a:ext cx="515938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31343CDD-2A48-5DD6-89C4-E692DECB2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8951" y="34925"/>
              <a:ext cx="681038" cy="404813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BC402F25-4ACB-B452-491B-66AE6C7E9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3113" y="325438"/>
              <a:ext cx="301625" cy="147638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3C87A470-B402-B0DC-1C7C-8EEB1EFFF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5701" y="168275"/>
              <a:ext cx="203200" cy="271463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EF4B2B62-3C1F-545A-80DB-C40C5A2F4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1413" y="107950"/>
              <a:ext cx="90488" cy="77788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40E8C01-A12D-7A58-E5FF-506FEE4E8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7213" y="103188"/>
              <a:ext cx="731838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24267EEA-925A-71F2-E62E-B20F71E3753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9451" y="214313"/>
              <a:ext cx="488950" cy="192088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35C0E6AA-ABAE-F022-FE4D-8EA50D0A2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8988" y="161925"/>
              <a:ext cx="438150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830ED7C0-732C-0127-44FB-8C1575FB39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8663" y="276225"/>
              <a:ext cx="392113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0DACE642-54AD-97CC-9697-A07C42AA0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2301" y="220663"/>
              <a:ext cx="169863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C144CDD6-A77A-E038-2FC4-097A3934C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0251" y="182563"/>
              <a:ext cx="74613" cy="74613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DB83A4B5-B9D1-1FDA-F035-C73AD7E01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5026" y="255588"/>
              <a:ext cx="41275" cy="42863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26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sp>
        <p:nvSpPr>
          <p:cNvPr id="729" name="Google Shape;729;p26"/>
          <p:cNvSpPr/>
          <p:nvPr/>
        </p:nvSpPr>
        <p:spPr>
          <a:xfrm>
            <a:off x="906950" y="1631539"/>
            <a:ext cx="4264891" cy="186397"/>
          </a:xfrm>
          <a:custGeom>
            <a:avLst/>
            <a:gdLst/>
            <a:ahLst/>
            <a:cxnLst/>
            <a:rect l="l" t="t" r="r" b="b"/>
            <a:pathLst>
              <a:path w="35076" h="1533" extrusionOk="0">
                <a:moveTo>
                  <a:pt x="1" y="0"/>
                </a:moveTo>
                <a:lnTo>
                  <a:pt x="1" y="1533"/>
                </a:lnTo>
                <a:lnTo>
                  <a:pt x="35076" y="1533"/>
                </a:lnTo>
                <a:lnTo>
                  <a:pt x="35076" y="0"/>
                </a:lnTo>
                <a:close/>
              </a:path>
            </a:pathLst>
          </a:cu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26"/>
          <p:cNvSpPr/>
          <p:nvPr/>
        </p:nvSpPr>
        <p:spPr>
          <a:xfrm>
            <a:off x="969083" y="1672515"/>
            <a:ext cx="827542" cy="104446"/>
          </a:xfrm>
          <a:custGeom>
            <a:avLst/>
            <a:gdLst/>
            <a:ahLst/>
            <a:cxnLst/>
            <a:rect l="l" t="t" r="r" b="b"/>
            <a:pathLst>
              <a:path w="6806" h="859" extrusionOk="0">
                <a:moveTo>
                  <a:pt x="1" y="1"/>
                </a:moveTo>
                <a:lnTo>
                  <a:pt x="1" y="859"/>
                </a:lnTo>
                <a:lnTo>
                  <a:pt x="6805" y="859"/>
                </a:lnTo>
                <a:lnTo>
                  <a:pt x="680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26"/>
          <p:cNvSpPr/>
          <p:nvPr/>
        </p:nvSpPr>
        <p:spPr>
          <a:xfrm>
            <a:off x="906950" y="2500514"/>
            <a:ext cx="4264891" cy="186519"/>
          </a:xfrm>
          <a:custGeom>
            <a:avLst/>
            <a:gdLst/>
            <a:ahLst/>
            <a:cxnLst/>
            <a:rect l="l" t="t" r="r" b="b"/>
            <a:pathLst>
              <a:path w="35076" h="1534" extrusionOk="0">
                <a:moveTo>
                  <a:pt x="1" y="1"/>
                </a:moveTo>
                <a:lnTo>
                  <a:pt x="1" y="1533"/>
                </a:lnTo>
                <a:lnTo>
                  <a:pt x="35076" y="1533"/>
                </a:lnTo>
                <a:lnTo>
                  <a:pt x="35076" y="1"/>
                </a:lnTo>
                <a:close/>
              </a:path>
            </a:pathLst>
          </a:cu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26"/>
          <p:cNvSpPr/>
          <p:nvPr/>
        </p:nvSpPr>
        <p:spPr>
          <a:xfrm>
            <a:off x="969083" y="2541490"/>
            <a:ext cx="1987753" cy="103230"/>
          </a:xfrm>
          <a:custGeom>
            <a:avLst/>
            <a:gdLst/>
            <a:ahLst/>
            <a:cxnLst/>
            <a:rect l="l" t="t" r="r" b="b"/>
            <a:pathLst>
              <a:path w="16348" h="849" extrusionOk="0">
                <a:moveTo>
                  <a:pt x="1" y="1"/>
                </a:moveTo>
                <a:lnTo>
                  <a:pt x="1" y="849"/>
                </a:lnTo>
                <a:lnTo>
                  <a:pt x="16348" y="849"/>
                </a:lnTo>
                <a:lnTo>
                  <a:pt x="16348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26"/>
          <p:cNvSpPr/>
          <p:nvPr/>
        </p:nvSpPr>
        <p:spPr>
          <a:xfrm>
            <a:off x="906950" y="4258394"/>
            <a:ext cx="4264891" cy="186397"/>
          </a:xfrm>
          <a:custGeom>
            <a:avLst/>
            <a:gdLst/>
            <a:ahLst/>
            <a:cxnLst/>
            <a:rect l="l" t="t" r="r" b="b"/>
            <a:pathLst>
              <a:path w="35076" h="1533" extrusionOk="0">
                <a:moveTo>
                  <a:pt x="1" y="0"/>
                </a:moveTo>
                <a:lnTo>
                  <a:pt x="1" y="1533"/>
                </a:lnTo>
                <a:lnTo>
                  <a:pt x="35076" y="1533"/>
                </a:lnTo>
                <a:lnTo>
                  <a:pt x="35076" y="0"/>
                </a:lnTo>
                <a:close/>
              </a:path>
            </a:pathLst>
          </a:cu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26"/>
          <p:cNvSpPr/>
          <p:nvPr/>
        </p:nvSpPr>
        <p:spPr>
          <a:xfrm>
            <a:off x="969074" y="4299375"/>
            <a:ext cx="3913208" cy="103226"/>
          </a:xfrm>
          <a:custGeom>
            <a:avLst/>
            <a:gdLst/>
            <a:ahLst/>
            <a:cxnLst/>
            <a:rect l="l" t="t" r="r" b="b"/>
            <a:pathLst>
              <a:path w="28098" h="849" extrusionOk="0">
                <a:moveTo>
                  <a:pt x="1" y="1"/>
                </a:moveTo>
                <a:lnTo>
                  <a:pt x="1" y="849"/>
                </a:lnTo>
                <a:lnTo>
                  <a:pt x="28097" y="849"/>
                </a:lnTo>
                <a:lnTo>
                  <a:pt x="28097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26"/>
          <p:cNvSpPr/>
          <p:nvPr/>
        </p:nvSpPr>
        <p:spPr>
          <a:xfrm>
            <a:off x="906950" y="3382890"/>
            <a:ext cx="4264891" cy="186397"/>
          </a:xfrm>
          <a:custGeom>
            <a:avLst/>
            <a:gdLst/>
            <a:ahLst/>
            <a:cxnLst/>
            <a:rect l="l" t="t" r="r" b="b"/>
            <a:pathLst>
              <a:path w="35076" h="1533" extrusionOk="0">
                <a:moveTo>
                  <a:pt x="1" y="0"/>
                </a:moveTo>
                <a:lnTo>
                  <a:pt x="1" y="1533"/>
                </a:lnTo>
                <a:lnTo>
                  <a:pt x="35076" y="1533"/>
                </a:lnTo>
                <a:lnTo>
                  <a:pt x="35076" y="0"/>
                </a:lnTo>
                <a:close/>
              </a:path>
            </a:pathLst>
          </a:cu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26"/>
          <p:cNvSpPr/>
          <p:nvPr/>
        </p:nvSpPr>
        <p:spPr>
          <a:xfrm>
            <a:off x="969076" y="3423871"/>
            <a:ext cx="3150629" cy="103226"/>
          </a:xfrm>
          <a:custGeom>
            <a:avLst/>
            <a:gdLst/>
            <a:ahLst/>
            <a:cxnLst/>
            <a:rect l="l" t="t" r="r" b="b"/>
            <a:pathLst>
              <a:path w="28098" h="849" extrusionOk="0">
                <a:moveTo>
                  <a:pt x="1" y="1"/>
                </a:moveTo>
                <a:lnTo>
                  <a:pt x="1" y="849"/>
                </a:lnTo>
                <a:lnTo>
                  <a:pt x="28097" y="849"/>
                </a:lnTo>
                <a:lnTo>
                  <a:pt x="2809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26"/>
          <p:cNvSpPr txBox="1"/>
          <p:nvPr/>
        </p:nvSpPr>
        <p:spPr>
          <a:xfrm>
            <a:off x="6181813" y="3072808"/>
            <a:ext cx="204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Summer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38" name="Google Shape;738;p26"/>
          <p:cNvSpPr txBox="1"/>
          <p:nvPr/>
        </p:nvSpPr>
        <p:spPr>
          <a:xfrm>
            <a:off x="6181813" y="3343460"/>
            <a:ext cx="2040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Fira Sans"/>
                <a:ea typeface="Fira Sans"/>
                <a:cs typeface="Fira Sans"/>
                <a:sym typeface="Fira Sans"/>
              </a:rPr>
              <a:t>Saturn is composed of hydrogen and helium</a:t>
            </a:r>
            <a:endParaRPr sz="120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39" name="Google Shape;739;p26"/>
          <p:cNvSpPr txBox="1"/>
          <p:nvPr/>
        </p:nvSpPr>
        <p:spPr>
          <a:xfrm>
            <a:off x="6186650" y="1321950"/>
            <a:ext cx="204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Winter</a:t>
            </a:r>
            <a:endParaRPr sz="17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40" name="Google Shape;740;p26"/>
          <p:cNvSpPr txBox="1"/>
          <p:nvPr/>
        </p:nvSpPr>
        <p:spPr>
          <a:xfrm>
            <a:off x="6186650" y="1592602"/>
            <a:ext cx="2040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Fira Sans"/>
                <a:ea typeface="Fira Sans"/>
                <a:cs typeface="Fira Sans"/>
                <a:sym typeface="Fira Sans"/>
              </a:rPr>
              <a:t>Earth is the third planet from the Sun </a:t>
            </a:r>
            <a:endParaRPr sz="120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41" name="Google Shape;741;p26"/>
          <p:cNvSpPr txBox="1"/>
          <p:nvPr/>
        </p:nvSpPr>
        <p:spPr>
          <a:xfrm>
            <a:off x="6196738" y="2197378"/>
            <a:ext cx="204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Spring</a:t>
            </a:r>
            <a:endParaRPr sz="17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42" name="Google Shape;742;p26"/>
          <p:cNvSpPr txBox="1"/>
          <p:nvPr/>
        </p:nvSpPr>
        <p:spPr>
          <a:xfrm>
            <a:off x="6196738" y="2468030"/>
            <a:ext cx="2040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Fira Sans"/>
                <a:ea typeface="Fira Sans"/>
                <a:cs typeface="Fira Sans"/>
                <a:sym typeface="Fira Sans"/>
              </a:rPr>
              <a:t>Neptune is the farthest planet from the Sun </a:t>
            </a:r>
            <a:endParaRPr sz="120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43" name="Google Shape;743;p26"/>
          <p:cNvSpPr txBox="1"/>
          <p:nvPr/>
        </p:nvSpPr>
        <p:spPr>
          <a:xfrm>
            <a:off x="6181825" y="4218865"/>
            <a:ext cx="2040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Fira Sans"/>
                <a:ea typeface="Fira Sans"/>
                <a:cs typeface="Fira Sans"/>
                <a:sym typeface="Fira Sans"/>
              </a:rPr>
              <a:t>Mercury is the closest planet to the Sun</a:t>
            </a:r>
            <a:endParaRPr sz="120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44" name="Google Shape;744;p26"/>
          <p:cNvSpPr txBox="1"/>
          <p:nvPr/>
        </p:nvSpPr>
        <p:spPr>
          <a:xfrm>
            <a:off x="6181825" y="3948213"/>
            <a:ext cx="204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Autumn</a:t>
            </a:r>
            <a:endParaRPr sz="17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45" name="Google Shape;745;p26"/>
          <p:cNvSpPr txBox="1"/>
          <p:nvPr/>
        </p:nvSpPr>
        <p:spPr>
          <a:xfrm>
            <a:off x="906944" y="1108738"/>
            <a:ext cx="7548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25%</a:t>
            </a:r>
            <a:endParaRPr sz="17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46" name="Google Shape;746;p26"/>
          <p:cNvSpPr txBox="1"/>
          <p:nvPr/>
        </p:nvSpPr>
        <p:spPr>
          <a:xfrm>
            <a:off x="906944" y="2005213"/>
            <a:ext cx="7548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50%</a:t>
            </a:r>
            <a:endParaRPr sz="17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47" name="Google Shape;747;p26"/>
          <p:cNvSpPr txBox="1"/>
          <p:nvPr/>
        </p:nvSpPr>
        <p:spPr>
          <a:xfrm>
            <a:off x="906944" y="2887588"/>
            <a:ext cx="7548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75%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48" name="Google Shape;748;p26"/>
          <p:cNvSpPr txBox="1"/>
          <p:nvPr/>
        </p:nvSpPr>
        <p:spPr>
          <a:xfrm>
            <a:off x="906944" y="3769963"/>
            <a:ext cx="7548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85%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49" name="Google Shape;749;p26"/>
          <p:cNvSpPr txBox="1">
            <a:spLocks noGrp="1"/>
          </p:cNvSpPr>
          <p:nvPr>
            <p:ph type="title"/>
          </p:nvPr>
        </p:nvSpPr>
        <p:spPr>
          <a:xfrm>
            <a:off x="2615400" y="788250"/>
            <a:ext cx="3913200" cy="3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Probability of the rainbow rising in each season</a:t>
            </a:r>
            <a:endParaRPr sz="1400"/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A2ED1A80-0CB9-414E-98EB-C1F973CA4410}"/>
              </a:ext>
            </a:extLst>
          </p:cNvPr>
          <p:cNvGrpSpPr/>
          <p:nvPr/>
        </p:nvGrpSpPr>
        <p:grpSpPr>
          <a:xfrm>
            <a:off x="-1003" y="0"/>
            <a:ext cx="282511" cy="5143500"/>
            <a:chOff x="1119426" y="-1107433"/>
            <a:chExt cx="5585793" cy="905550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F070E1FC-413E-4A14-AC2A-D3118E1C5AA8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5B1BA197-48A1-45C2-9C86-3B9DC732FFC3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EC80A3BB-B66A-4C2E-9F67-673FFBB5E257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id="{A465B605-A35A-409F-9F58-D8DDD00790BA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id="{5E59C4AA-2D9E-4555-AB89-5497EC23007E}"/>
              </a:ext>
            </a:extLst>
          </p:cNvPr>
          <p:cNvGrpSpPr/>
          <p:nvPr/>
        </p:nvGrpSpPr>
        <p:grpSpPr>
          <a:xfrm rot="10800000">
            <a:off x="8879894" y="0"/>
            <a:ext cx="282511" cy="5143500"/>
            <a:chOff x="1119426" y="-1107433"/>
            <a:chExt cx="5585793" cy="905550"/>
          </a:xfrm>
        </p:grpSpPr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3E9E06D1-4142-47BD-BA88-4C468210CE1C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79915A17-1A79-46F0-BC71-7E24E86055B5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2" name="Rectángulo 31">
              <a:extLst>
                <a:ext uri="{FF2B5EF4-FFF2-40B4-BE49-F238E27FC236}">
                  <a16:creationId xmlns:a16="http://schemas.microsoft.com/office/drawing/2014/main" id="{1CFA2A7D-AD65-4BBB-9610-4148A79F522F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3" name="Rectángulo 32">
              <a:extLst>
                <a:ext uri="{FF2B5EF4-FFF2-40B4-BE49-F238E27FC236}">
                  <a16:creationId xmlns:a16="http://schemas.microsoft.com/office/drawing/2014/main" id="{F68E6A5C-AC9C-46C0-A643-69A35C90D098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27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grpSp>
        <p:nvGrpSpPr>
          <p:cNvPr id="755" name="Google Shape;755;p27"/>
          <p:cNvGrpSpPr/>
          <p:nvPr/>
        </p:nvGrpSpPr>
        <p:grpSpPr>
          <a:xfrm>
            <a:off x="1143520" y="3432037"/>
            <a:ext cx="6848034" cy="248653"/>
            <a:chOff x="1143520" y="3432037"/>
            <a:chExt cx="6848034" cy="248653"/>
          </a:xfrm>
        </p:grpSpPr>
        <p:sp>
          <p:nvSpPr>
            <p:cNvPr id="756" name="Google Shape;756;p27"/>
            <p:cNvSpPr/>
            <p:nvPr/>
          </p:nvSpPr>
          <p:spPr>
            <a:xfrm>
              <a:off x="1479191" y="3540900"/>
              <a:ext cx="1781153" cy="42425"/>
            </a:xfrm>
            <a:custGeom>
              <a:avLst/>
              <a:gdLst/>
              <a:ahLst/>
              <a:cxnLst/>
              <a:rect l="l" t="t" r="r" b="b"/>
              <a:pathLst>
                <a:path w="29375" h="206" extrusionOk="0">
                  <a:moveTo>
                    <a:pt x="0" y="1"/>
                  </a:moveTo>
                  <a:lnTo>
                    <a:pt x="0" y="205"/>
                  </a:lnTo>
                  <a:lnTo>
                    <a:pt x="29374" y="205"/>
                  </a:lnTo>
                  <a:lnTo>
                    <a:pt x="2937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1207935" y="3488794"/>
              <a:ext cx="127479" cy="128981"/>
            </a:xfrm>
            <a:custGeom>
              <a:avLst/>
              <a:gdLst/>
              <a:ahLst/>
              <a:cxnLst/>
              <a:rect l="l" t="t" r="r" b="b"/>
              <a:pathLst>
                <a:path w="849" h="859" extrusionOk="0">
                  <a:moveTo>
                    <a:pt x="430" y="0"/>
                  </a:moveTo>
                  <a:cubicBezTo>
                    <a:pt x="174" y="0"/>
                    <a:pt x="1" y="215"/>
                    <a:pt x="1" y="430"/>
                  </a:cubicBezTo>
                  <a:cubicBezTo>
                    <a:pt x="1" y="685"/>
                    <a:pt x="174" y="859"/>
                    <a:pt x="430" y="859"/>
                  </a:cubicBezTo>
                  <a:cubicBezTo>
                    <a:pt x="644" y="859"/>
                    <a:pt x="849" y="685"/>
                    <a:pt x="849" y="430"/>
                  </a:cubicBezTo>
                  <a:cubicBezTo>
                    <a:pt x="849" y="215"/>
                    <a:pt x="644" y="0"/>
                    <a:pt x="4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1143520" y="3432037"/>
              <a:ext cx="250154" cy="248653"/>
            </a:xfrm>
            <a:custGeom>
              <a:avLst/>
              <a:gdLst/>
              <a:ahLst/>
              <a:cxnLst/>
              <a:rect l="l" t="t" r="r" b="b"/>
              <a:pathLst>
                <a:path w="1666" h="1656" extrusionOk="0">
                  <a:moveTo>
                    <a:pt x="859" y="164"/>
                  </a:moveTo>
                  <a:cubicBezTo>
                    <a:pt x="1022" y="164"/>
                    <a:pt x="1196" y="215"/>
                    <a:pt x="1329" y="338"/>
                  </a:cubicBezTo>
                  <a:cubicBezTo>
                    <a:pt x="1451" y="470"/>
                    <a:pt x="1492" y="634"/>
                    <a:pt x="1492" y="808"/>
                  </a:cubicBezTo>
                  <a:cubicBezTo>
                    <a:pt x="1492" y="1022"/>
                    <a:pt x="1451" y="1186"/>
                    <a:pt x="1329" y="1318"/>
                  </a:cubicBezTo>
                  <a:cubicBezTo>
                    <a:pt x="1196" y="1400"/>
                    <a:pt x="1022" y="1492"/>
                    <a:pt x="859" y="1492"/>
                  </a:cubicBezTo>
                  <a:cubicBezTo>
                    <a:pt x="644" y="1492"/>
                    <a:pt x="471" y="1400"/>
                    <a:pt x="389" y="1318"/>
                  </a:cubicBezTo>
                  <a:cubicBezTo>
                    <a:pt x="256" y="1186"/>
                    <a:pt x="174" y="1022"/>
                    <a:pt x="174" y="808"/>
                  </a:cubicBezTo>
                  <a:cubicBezTo>
                    <a:pt x="174" y="634"/>
                    <a:pt x="256" y="470"/>
                    <a:pt x="389" y="338"/>
                  </a:cubicBezTo>
                  <a:cubicBezTo>
                    <a:pt x="471" y="215"/>
                    <a:pt x="644" y="164"/>
                    <a:pt x="859" y="164"/>
                  </a:cubicBezTo>
                  <a:close/>
                  <a:moveTo>
                    <a:pt x="859" y="0"/>
                  </a:moveTo>
                  <a:cubicBezTo>
                    <a:pt x="389" y="0"/>
                    <a:pt x="1" y="378"/>
                    <a:pt x="1" y="808"/>
                  </a:cubicBezTo>
                  <a:cubicBezTo>
                    <a:pt x="1" y="1278"/>
                    <a:pt x="389" y="1656"/>
                    <a:pt x="859" y="1656"/>
                  </a:cubicBezTo>
                  <a:cubicBezTo>
                    <a:pt x="1278" y="1656"/>
                    <a:pt x="1666" y="1278"/>
                    <a:pt x="1666" y="808"/>
                  </a:cubicBezTo>
                  <a:cubicBezTo>
                    <a:pt x="1666" y="378"/>
                    <a:pt x="1278" y="0"/>
                    <a:pt x="8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3404248" y="3488794"/>
              <a:ext cx="127479" cy="128981"/>
            </a:xfrm>
            <a:custGeom>
              <a:avLst/>
              <a:gdLst/>
              <a:ahLst/>
              <a:cxnLst/>
              <a:rect l="l" t="t" r="r" b="b"/>
              <a:pathLst>
                <a:path w="849" h="859" extrusionOk="0">
                  <a:moveTo>
                    <a:pt x="419" y="0"/>
                  </a:moveTo>
                  <a:cubicBezTo>
                    <a:pt x="204" y="0"/>
                    <a:pt x="0" y="215"/>
                    <a:pt x="0" y="430"/>
                  </a:cubicBezTo>
                  <a:cubicBezTo>
                    <a:pt x="0" y="685"/>
                    <a:pt x="204" y="859"/>
                    <a:pt x="419" y="859"/>
                  </a:cubicBezTo>
                  <a:cubicBezTo>
                    <a:pt x="674" y="859"/>
                    <a:pt x="848" y="685"/>
                    <a:pt x="848" y="430"/>
                  </a:cubicBezTo>
                  <a:cubicBezTo>
                    <a:pt x="848" y="215"/>
                    <a:pt x="674" y="0"/>
                    <a:pt x="4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3345839" y="3432037"/>
              <a:ext cx="250304" cy="248653"/>
            </a:xfrm>
            <a:custGeom>
              <a:avLst/>
              <a:gdLst/>
              <a:ahLst/>
              <a:cxnLst/>
              <a:rect l="l" t="t" r="r" b="b"/>
              <a:pathLst>
                <a:path w="1667" h="1656" extrusionOk="0">
                  <a:moveTo>
                    <a:pt x="808" y="164"/>
                  </a:moveTo>
                  <a:cubicBezTo>
                    <a:pt x="1023" y="164"/>
                    <a:pt x="1155" y="215"/>
                    <a:pt x="1278" y="338"/>
                  </a:cubicBezTo>
                  <a:cubicBezTo>
                    <a:pt x="1411" y="470"/>
                    <a:pt x="1493" y="634"/>
                    <a:pt x="1493" y="808"/>
                  </a:cubicBezTo>
                  <a:cubicBezTo>
                    <a:pt x="1493" y="1022"/>
                    <a:pt x="1411" y="1186"/>
                    <a:pt x="1278" y="1318"/>
                  </a:cubicBezTo>
                  <a:cubicBezTo>
                    <a:pt x="1155" y="1400"/>
                    <a:pt x="1023" y="1492"/>
                    <a:pt x="808" y="1492"/>
                  </a:cubicBezTo>
                  <a:cubicBezTo>
                    <a:pt x="645" y="1492"/>
                    <a:pt x="471" y="1400"/>
                    <a:pt x="338" y="1318"/>
                  </a:cubicBezTo>
                  <a:cubicBezTo>
                    <a:pt x="215" y="1186"/>
                    <a:pt x="134" y="1022"/>
                    <a:pt x="134" y="808"/>
                  </a:cubicBezTo>
                  <a:cubicBezTo>
                    <a:pt x="134" y="634"/>
                    <a:pt x="215" y="470"/>
                    <a:pt x="338" y="338"/>
                  </a:cubicBezTo>
                  <a:cubicBezTo>
                    <a:pt x="471" y="215"/>
                    <a:pt x="645" y="164"/>
                    <a:pt x="808" y="164"/>
                  </a:cubicBezTo>
                  <a:close/>
                  <a:moveTo>
                    <a:pt x="808" y="0"/>
                  </a:moveTo>
                  <a:cubicBezTo>
                    <a:pt x="338" y="0"/>
                    <a:pt x="1" y="378"/>
                    <a:pt x="1" y="808"/>
                  </a:cubicBezTo>
                  <a:cubicBezTo>
                    <a:pt x="1" y="1278"/>
                    <a:pt x="338" y="1656"/>
                    <a:pt x="808" y="1656"/>
                  </a:cubicBezTo>
                  <a:cubicBezTo>
                    <a:pt x="1278" y="1656"/>
                    <a:pt x="1666" y="1278"/>
                    <a:pt x="1666" y="808"/>
                  </a:cubicBezTo>
                  <a:cubicBezTo>
                    <a:pt x="1666" y="378"/>
                    <a:pt x="1278" y="0"/>
                    <a:pt x="8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5613515" y="3488794"/>
              <a:ext cx="128981" cy="128981"/>
            </a:xfrm>
            <a:custGeom>
              <a:avLst/>
              <a:gdLst/>
              <a:ahLst/>
              <a:cxnLst/>
              <a:rect l="l" t="t" r="r" b="b"/>
              <a:pathLst>
                <a:path w="859" h="859" extrusionOk="0">
                  <a:moveTo>
                    <a:pt x="429" y="0"/>
                  </a:moveTo>
                  <a:cubicBezTo>
                    <a:pt x="174" y="0"/>
                    <a:pt x="0" y="215"/>
                    <a:pt x="0" y="430"/>
                  </a:cubicBezTo>
                  <a:cubicBezTo>
                    <a:pt x="0" y="685"/>
                    <a:pt x="174" y="859"/>
                    <a:pt x="429" y="859"/>
                  </a:cubicBezTo>
                  <a:cubicBezTo>
                    <a:pt x="644" y="859"/>
                    <a:pt x="858" y="685"/>
                    <a:pt x="858" y="430"/>
                  </a:cubicBezTo>
                  <a:cubicBezTo>
                    <a:pt x="858" y="215"/>
                    <a:pt x="644" y="0"/>
                    <a:pt x="4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5550601" y="3432037"/>
              <a:ext cx="248653" cy="248653"/>
            </a:xfrm>
            <a:custGeom>
              <a:avLst/>
              <a:gdLst/>
              <a:ahLst/>
              <a:cxnLst/>
              <a:rect l="l" t="t" r="r" b="b"/>
              <a:pathLst>
                <a:path w="1656" h="1656" extrusionOk="0">
                  <a:moveTo>
                    <a:pt x="848" y="164"/>
                  </a:moveTo>
                  <a:cubicBezTo>
                    <a:pt x="1022" y="164"/>
                    <a:pt x="1185" y="215"/>
                    <a:pt x="1318" y="338"/>
                  </a:cubicBezTo>
                  <a:cubicBezTo>
                    <a:pt x="1441" y="470"/>
                    <a:pt x="1482" y="634"/>
                    <a:pt x="1482" y="808"/>
                  </a:cubicBezTo>
                  <a:cubicBezTo>
                    <a:pt x="1482" y="1022"/>
                    <a:pt x="1441" y="1186"/>
                    <a:pt x="1318" y="1318"/>
                  </a:cubicBezTo>
                  <a:cubicBezTo>
                    <a:pt x="1185" y="1400"/>
                    <a:pt x="1022" y="1492"/>
                    <a:pt x="848" y="1492"/>
                  </a:cubicBezTo>
                  <a:cubicBezTo>
                    <a:pt x="634" y="1492"/>
                    <a:pt x="460" y="1400"/>
                    <a:pt x="378" y="1318"/>
                  </a:cubicBezTo>
                  <a:cubicBezTo>
                    <a:pt x="256" y="1186"/>
                    <a:pt x="164" y="1022"/>
                    <a:pt x="164" y="808"/>
                  </a:cubicBezTo>
                  <a:cubicBezTo>
                    <a:pt x="164" y="634"/>
                    <a:pt x="256" y="470"/>
                    <a:pt x="378" y="338"/>
                  </a:cubicBezTo>
                  <a:cubicBezTo>
                    <a:pt x="460" y="215"/>
                    <a:pt x="634" y="164"/>
                    <a:pt x="848" y="164"/>
                  </a:cubicBezTo>
                  <a:close/>
                  <a:moveTo>
                    <a:pt x="848" y="0"/>
                  </a:moveTo>
                  <a:cubicBezTo>
                    <a:pt x="378" y="0"/>
                    <a:pt x="0" y="378"/>
                    <a:pt x="0" y="808"/>
                  </a:cubicBezTo>
                  <a:cubicBezTo>
                    <a:pt x="0" y="1278"/>
                    <a:pt x="378" y="1656"/>
                    <a:pt x="848" y="1656"/>
                  </a:cubicBezTo>
                  <a:cubicBezTo>
                    <a:pt x="1318" y="1656"/>
                    <a:pt x="1655" y="1278"/>
                    <a:pt x="1655" y="808"/>
                  </a:cubicBezTo>
                  <a:cubicBezTo>
                    <a:pt x="1655" y="378"/>
                    <a:pt x="1318" y="0"/>
                    <a:pt x="8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803415" y="3488794"/>
              <a:ext cx="128981" cy="128981"/>
            </a:xfrm>
            <a:custGeom>
              <a:avLst/>
              <a:gdLst/>
              <a:ahLst/>
              <a:cxnLst/>
              <a:rect l="l" t="t" r="r" b="b"/>
              <a:pathLst>
                <a:path w="859" h="859" extrusionOk="0">
                  <a:moveTo>
                    <a:pt x="429" y="0"/>
                  </a:moveTo>
                  <a:cubicBezTo>
                    <a:pt x="174" y="0"/>
                    <a:pt x="0" y="215"/>
                    <a:pt x="0" y="430"/>
                  </a:cubicBezTo>
                  <a:cubicBezTo>
                    <a:pt x="0" y="685"/>
                    <a:pt x="174" y="859"/>
                    <a:pt x="429" y="859"/>
                  </a:cubicBezTo>
                  <a:cubicBezTo>
                    <a:pt x="644" y="859"/>
                    <a:pt x="858" y="685"/>
                    <a:pt x="858" y="430"/>
                  </a:cubicBezTo>
                  <a:cubicBezTo>
                    <a:pt x="858" y="215"/>
                    <a:pt x="644" y="0"/>
                    <a:pt x="4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742901" y="3432037"/>
              <a:ext cx="248653" cy="248653"/>
            </a:xfrm>
            <a:custGeom>
              <a:avLst/>
              <a:gdLst/>
              <a:ahLst/>
              <a:cxnLst/>
              <a:rect l="l" t="t" r="r" b="b"/>
              <a:pathLst>
                <a:path w="1656" h="1656" extrusionOk="0">
                  <a:moveTo>
                    <a:pt x="848" y="164"/>
                  </a:moveTo>
                  <a:cubicBezTo>
                    <a:pt x="1022" y="164"/>
                    <a:pt x="1185" y="215"/>
                    <a:pt x="1318" y="338"/>
                  </a:cubicBezTo>
                  <a:cubicBezTo>
                    <a:pt x="1441" y="470"/>
                    <a:pt x="1482" y="634"/>
                    <a:pt x="1482" y="808"/>
                  </a:cubicBezTo>
                  <a:cubicBezTo>
                    <a:pt x="1482" y="1022"/>
                    <a:pt x="1441" y="1186"/>
                    <a:pt x="1318" y="1318"/>
                  </a:cubicBezTo>
                  <a:cubicBezTo>
                    <a:pt x="1185" y="1400"/>
                    <a:pt x="1022" y="1492"/>
                    <a:pt x="848" y="1492"/>
                  </a:cubicBezTo>
                  <a:cubicBezTo>
                    <a:pt x="634" y="1492"/>
                    <a:pt x="460" y="1400"/>
                    <a:pt x="378" y="1318"/>
                  </a:cubicBezTo>
                  <a:cubicBezTo>
                    <a:pt x="256" y="1186"/>
                    <a:pt x="164" y="1022"/>
                    <a:pt x="164" y="808"/>
                  </a:cubicBezTo>
                  <a:cubicBezTo>
                    <a:pt x="164" y="634"/>
                    <a:pt x="256" y="470"/>
                    <a:pt x="378" y="338"/>
                  </a:cubicBezTo>
                  <a:cubicBezTo>
                    <a:pt x="460" y="215"/>
                    <a:pt x="634" y="164"/>
                    <a:pt x="848" y="164"/>
                  </a:cubicBezTo>
                  <a:close/>
                  <a:moveTo>
                    <a:pt x="848" y="0"/>
                  </a:moveTo>
                  <a:cubicBezTo>
                    <a:pt x="378" y="0"/>
                    <a:pt x="0" y="378"/>
                    <a:pt x="0" y="808"/>
                  </a:cubicBezTo>
                  <a:cubicBezTo>
                    <a:pt x="0" y="1278"/>
                    <a:pt x="378" y="1656"/>
                    <a:pt x="848" y="1656"/>
                  </a:cubicBezTo>
                  <a:cubicBezTo>
                    <a:pt x="1318" y="1656"/>
                    <a:pt x="1655" y="1278"/>
                    <a:pt x="1655" y="808"/>
                  </a:cubicBezTo>
                  <a:cubicBezTo>
                    <a:pt x="1655" y="378"/>
                    <a:pt x="1318" y="0"/>
                    <a:pt x="8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3682041" y="3540900"/>
              <a:ext cx="1781153" cy="42425"/>
            </a:xfrm>
            <a:custGeom>
              <a:avLst/>
              <a:gdLst/>
              <a:ahLst/>
              <a:cxnLst/>
              <a:rect l="l" t="t" r="r" b="b"/>
              <a:pathLst>
                <a:path w="29375" h="206" extrusionOk="0">
                  <a:moveTo>
                    <a:pt x="0" y="1"/>
                  </a:moveTo>
                  <a:lnTo>
                    <a:pt x="0" y="205"/>
                  </a:lnTo>
                  <a:lnTo>
                    <a:pt x="29374" y="205"/>
                  </a:lnTo>
                  <a:lnTo>
                    <a:pt x="2937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5882391" y="3540900"/>
              <a:ext cx="1781153" cy="42425"/>
            </a:xfrm>
            <a:custGeom>
              <a:avLst/>
              <a:gdLst/>
              <a:ahLst/>
              <a:cxnLst/>
              <a:rect l="l" t="t" r="r" b="b"/>
              <a:pathLst>
                <a:path w="29375" h="206" extrusionOk="0">
                  <a:moveTo>
                    <a:pt x="0" y="1"/>
                  </a:moveTo>
                  <a:lnTo>
                    <a:pt x="0" y="205"/>
                  </a:lnTo>
                  <a:lnTo>
                    <a:pt x="29374" y="205"/>
                  </a:lnTo>
                  <a:lnTo>
                    <a:pt x="2937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7" name="Google Shape;767;p27"/>
          <p:cNvSpPr/>
          <p:nvPr/>
        </p:nvSpPr>
        <p:spPr>
          <a:xfrm>
            <a:off x="577591" y="1775850"/>
            <a:ext cx="1374806" cy="313223"/>
          </a:xfrm>
          <a:custGeom>
            <a:avLst/>
            <a:gdLst/>
            <a:ahLst/>
            <a:cxnLst/>
            <a:rect l="l" t="t" r="r" b="b"/>
            <a:pathLst>
              <a:path w="9155" h="2086" extrusionOk="0">
                <a:moveTo>
                  <a:pt x="0" y="1"/>
                </a:moveTo>
                <a:lnTo>
                  <a:pt x="0" y="2085"/>
                </a:lnTo>
                <a:lnTo>
                  <a:pt x="9155" y="2085"/>
                </a:lnTo>
                <a:lnTo>
                  <a:pt x="915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27"/>
          <p:cNvSpPr/>
          <p:nvPr/>
        </p:nvSpPr>
        <p:spPr>
          <a:xfrm>
            <a:off x="577671" y="2088925"/>
            <a:ext cx="1374646" cy="1195359"/>
          </a:xfrm>
          <a:custGeom>
            <a:avLst/>
            <a:gdLst/>
            <a:ahLst/>
            <a:cxnLst/>
            <a:rect l="l" t="t" r="r" b="b"/>
            <a:pathLst>
              <a:path w="9155" h="10943" extrusionOk="0">
                <a:moveTo>
                  <a:pt x="0" y="0"/>
                </a:moveTo>
                <a:lnTo>
                  <a:pt x="0" y="9195"/>
                </a:lnTo>
                <a:lnTo>
                  <a:pt x="3617" y="9195"/>
                </a:lnTo>
                <a:lnTo>
                  <a:pt x="4639" y="10943"/>
                </a:lnTo>
                <a:lnTo>
                  <a:pt x="5620" y="9195"/>
                </a:lnTo>
                <a:lnTo>
                  <a:pt x="9155" y="9195"/>
                </a:lnTo>
                <a:lnTo>
                  <a:pt x="9155" y="0"/>
                </a:lnTo>
                <a:close/>
              </a:path>
            </a:pathLst>
          </a:cu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27"/>
          <p:cNvSpPr/>
          <p:nvPr/>
        </p:nvSpPr>
        <p:spPr>
          <a:xfrm>
            <a:off x="2786755" y="1775850"/>
            <a:ext cx="1368490" cy="313218"/>
          </a:xfrm>
          <a:custGeom>
            <a:avLst/>
            <a:gdLst/>
            <a:ahLst/>
            <a:cxnLst/>
            <a:rect l="l" t="t" r="r" b="b"/>
            <a:pathLst>
              <a:path w="9114" h="2086" extrusionOk="0">
                <a:moveTo>
                  <a:pt x="0" y="1"/>
                </a:moveTo>
                <a:lnTo>
                  <a:pt x="0" y="2085"/>
                </a:lnTo>
                <a:lnTo>
                  <a:pt x="9114" y="2085"/>
                </a:lnTo>
                <a:lnTo>
                  <a:pt x="911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27"/>
          <p:cNvSpPr/>
          <p:nvPr/>
        </p:nvSpPr>
        <p:spPr>
          <a:xfrm>
            <a:off x="2786755" y="2088925"/>
            <a:ext cx="1368490" cy="1195359"/>
          </a:xfrm>
          <a:custGeom>
            <a:avLst/>
            <a:gdLst/>
            <a:ahLst/>
            <a:cxnLst/>
            <a:rect l="l" t="t" r="r" b="b"/>
            <a:pathLst>
              <a:path w="9114" h="10943" extrusionOk="0">
                <a:moveTo>
                  <a:pt x="0" y="0"/>
                </a:moveTo>
                <a:lnTo>
                  <a:pt x="0" y="9195"/>
                </a:lnTo>
                <a:lnTo>
                  <a:pt x="3535" y="9195"/>
                </a:lnTo>
                <a:lnTo>
                  <a:pt x="4557" y="10943"/>
                </a:lnTo>
                <a:lnTo>
                  <a:pt x="5579" y="9195"/>
                </a:lnTo>
                <a:lnTo>
                  <a:pt x="9114" y="9195"/>
                </a:lnTo>
                <a:lnTo>
                  <a:pt x="9114" y="0"/>
                </a:lnTo>
                <a:close/>
              </a:path>
            </a:pathLst>
          </a:cu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" name="Google Shape;771;p27"/>
          <p:cNvSpPr/>
          <p:nvPr/>
        </p:nvSpPr>
        <p:spPr>
          <a:xfrm>
            <a:off x="4987526" y="1775850"/>
            <a:ext cx="1374796" cy="313218"/>
          </a:xfrm>
          <a:custGeom>
            <a:avLst/>
            <a:gdLst/>
            <a:ahLst/>
            <a:cxnLst/>
            <a:rect l="l" t="t" r="r" b="b"/>
            <a:pathLst>
              <a:path w="9156" h="2086" extrusionOk="0">
                <a:moveTo>
                  <a:pt x="1" y="1"/>
                </a:moveTo>
                <a:lnTo>
                  <a:pt x="1" y="2085"/>
                </a:lnTo>
                <a:lnTo>
                  <a:pt x="9155" y="2085"/>
                </a:lnTo>
                <a:lnTo>
                  <a:pt x="91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2" name="Google Shape;772;p27"/>
          <p:cNvSpPr/>
          <p:nvPr/>
        </p:nvSpPr>
        <p:spPr>
          <a:xfrm>
            <a:off x="4987526" y="2088925"/>
            <a:ext cx="1374796" cy="1195359"/>
          </a:xfrm>
          <a:custGeom>
            <a:avLst/>
            <a:gdLst/>
            <a:ahLst/>
            <a:cxnLst/>
            <a:rect l="l" t="t" r="r" b="b"/>
            <a:pathLst>
              <a:path w="9156" h="10943" extrusionOk="0">
                <a:moveTo>
                  <a:pt x="1" y="0"/>
                </a:moveTo>
                <a:lnTo>
                  <a:pt x="1" y="9195"/>
                </a:lnTo>
                <a:lnTo>
                  <a:pt x="3617" y="9195"/>
                </a:lnTo>
                <a:lnTo>
                  <a:pt x="4598" y="10943"/>
                </a:lnTo>
                <a:lnTo>
                  <a:pt x="5620" y="9195"/>
                </a:lnTo>
                <a:lnTo>
                  <a:pt x="9155" y="9195"/>
                </a:lnTo>
                <a:lnTo>
                  <a:pt x="9155" y="0"/>
                </a:lnTo>
                <a:close/>
              </a:path>
            </a:pathLst>
          </a:cu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27"/>
          <p:cNvSpPr txBox="1"/>
          <p:nvPr/>
        </p:nvSpPr>
        <p:spPr>
          <a:xfrm>
            <a:off x="567494" y="2173739"/>
            <a:ext cx="1395000" cy="7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composed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4" name="Google Shape;774;p27"/>
          <p:cNvSpPr txBox="1"/>
          <p:nvPr/>
        </p:nvSpPr>
        <p:spPr>
          <a:xfrm>
            <a:off x="2768237" y="2173743"/>
            <a:ext cx="1395000" cy="7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5" name="Google Shape;775;p27"/>
          <p:cNvSpPr txBox="1"/>
          <p:nvPr/>
        </p:nvSpPr>
        <p:spPr>
          <a:xfrm>
            <a:off x="4968981" y="2173749"/>
            <a:ext cx="1395000" cy="7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43708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6" name="Google Shape;776;p27"/>
          <p:cNvSpPr/>
          <p:nvPr/>
        </p:nvSpPr>
        <p:spPr>
          <a:xfrm>
            <a:off x="7179826" y="1789388"/>
            <a:ext cx="1374796" cy="313218"/>
          </a:xfrm>
          <a:custGeom>
            <a:avLst/>
            <a:gdLst/>
            <a:ahLst/>
            <a:cxnLst/>
            <a:rect l="l" t="t" r="r" b="b"/>
            <a:pathLst>
              <a:path w="9156" h="2086" extrusionOk="0">
                <a:moveTo>
                  <a:pt x="1" y="1"/>
                </a:moveTo>
                <a:lnTo>
                  <a:pt x="1" y="2085"/>
                </a:lnTo>
                <a:lnTo>
                  <a:pt x="9155" y="2085"/>
                </a:lnTo>
                <a:lnTo>
                  <a:pt x="915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27"/>
          <p:cNvSpPr/>
          <p:nvPr/>
        </p:nvSpPr>
        <p:spPr>
          <a:xfrm>
            <a:off x="7179826" y="2100821"/>
            <a:ext cx="1374796" cy="1195359"/>
          </a:xfrm>
          <a:custGeom>
            <a:avLst/>
            <a:gdLst/>
            <a:ahLst/>
            <a:cxnLst/>
            <a:rect l="l" t="t" r="r" b="b"/>
            <a:pathLst>
              <a:path w="9156" h="10943" extrusionOk="0">
                <a:moveTo>
                  <a:pt x="1" y="0"/>
                </a:moveTo>
                <a:lnTo>
                  <a:pt x="1" y="9195"/>
                </a:lnTo>
                <a:lnTo>
                  <a:pt x="3617" y="9195"/>
                </a:lnTo>
                <a:lnTo>
                  <a:pt x="4598" y="10943"/>
                </a:lnTo>
                <a:lnTo>
                  <a:pt x="5620" y="9195"/>
                </a:lnTo>
                <a:lnTo>
                  <a:pt x="9155" y="9195"/>
                </a:lnTo>
                <a:lnTo>
                  <a:pt x="9155" y="0"/>
                </a:lnTo>
                <a:close/>
              </a:path>
            </a:pathLst>
          </a:cu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27"/>
          <p:cNvSpPr txBox="1"/>
          <p:nvPr/>
        </p:nvSpPr>
        <p:spPr>
          <a:xfrm>
            <a:off x="7169724" y="2185569"/>
            <a:ext cx="1395000" cy="7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43708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9" name="Google Shape;779;p27"/>
          <p:cNvSpPr txBox="1"/>
          <p:nvPr/>
        </p:nvSpPr>
        <p:spPr>
          <a:xfrm>
            <a:off x="7169724" y="1721692"/>
            <a:ext cx="13950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Mars</a:t>
            </a:r>
            <a:endParaRPr sz="17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80" name="Google Shape;780;p27"/>
          <p:cNvSpPr txBox="1"/>
          <p:nvPr/>
        </p:nvSpPr>
        <p:spPr>
          <a:xfrm>
            <a:off x="4977424" y="1708154"/>
            <a:ext cx="13950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7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81" name="Google Shape;781;p27"/>
          <p:cNvSpPr txBox="1"/>
          <p:nvPr/>
        </p:nvSpPr>
        <p:spPr>
          <a:xfrm>
            <a:off x="2773500" y="1708150"/>
            <a:ext cx="13950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Jupiter</a:t>
            </a:r>
            <a:endParaRPr sz="17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82" name="Google Shape;782;p27"/>
          <p:cNvSpPr txBox="1"/>
          <p:nvPr/>
        </p:nvSpPr>
        <p:spPr>
          <a:xfrm>
            <a:off x="567500" y="1228997"/>
            <a:ext cx="13950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01</a:t>
            </a:r>
            <a:endParaRPr sz="24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83" name="Google Shape;783;p27"/>
          <p:cNvSpPr txBox="1"/>
          <p:nvPr/>
        </p:nvSpPr>
        <p:spPr>
          <a:xfrm>
            <a:off x="7169724" y="1242542"/>
            <a:ext cx="13950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04</a:t>
            </a:r>
            <a:endParaRPr sz="24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84" name="Google Shape;784;p27"/>
          <p:cNvSpPr txBox="1"/>
          <p:nvPr/>
        </p:nvSpPr>
        <p:spPr>
          <a:xfrm>
            <a:off x="4977424" y="1229004"/>
            <a:ext cx="13950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03</a:t>
            </a:r>
            <a:endParaRPr sz="240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85" name="Google Shape;785;p27"/>
          <p:cNvSpPr txBox="1"/>
          <p:nvPr/>
        </p:nvSpPr>
        <p:spPr>
          <a:xfrm>
            <a:off x="2773500" y="1229000"/>
            <a:ext cx="13950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02</a:t>
            </a:r>
            <a:endParaRPr sz="24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786" name="Google Shape;786;p27"/>
          <p:cNvGrpSpPr/>
          <p:nvPr/>
        </p:nvGrpSpPr>
        <p:grpSpPr>
          <a:xfrm>
            <a:off x="7515178" y="3937375"/>
            <a:ext cx="676878" cy="676994"/>
            <a:chOff x="7515178" y="3937375"/>
            <a:chExt cx="676878" cy="676994"/>
          </a:xfrm>
        </p:grpSpPr>
        <p:sp>
          <p:nvSpPr>
            <p:cNvPr id="787" name="Google Shape;787;p27"/>
            <p:cNvSpPr/>
            <p:nvPr/>
          </p:nvSpPr>
          <p:spPr>
            <a:xfrm>
              <a:off x="7515178" y="3937375"/>
              <a:ext cx="500782" cy="676994"/>
            </a:xfrm>
            <a:custGeom>
              <a:avLst/>
              <a:gdLst/>
              <a:ahLst/>
              <a:cxnLst/>
              <a:rect l="l" t="t" r="r" b="b"/>
              <a:pathLst>
                <a:path w="3896" h="5267" extrusionOk="0">
                  <a:moveTo>
                    <a:pt x="2568" y="1"/>
                  </a:moveTo>
                  <a:cubicBezTo>
                    <a:pt x="1143" y="38"/>
                    <a:pt x="0" y="1203"/>
                    <a:pt x="0" y="2633"/>
                  </a:cubicBezTo>
                  <a:cubicBezTo>
                    <a:pt x="0" y="4084"/>
                    <a:pt x="1181" y="5266"/>
                    <a:pt x="2633" y="5266"/>
                  </a:cubicBezTo>
                  <a:cubicBezTo>
                    <a:pt x="3071" y="5266"/>
                    <a:pt x="3488" y="5157"/>
                    <a:pt x="3858" y="4962"/>
                  </a:cubicBezTo>
                  <a:cubicBezTo>
                    <a:pt x="3868" y="4957"/>
                    <a:pt x="3884" y="4951"/>
                    <a:pt x="3895" y="4941"/>
                  </a:cubicBezTo>
                  <a:lnTo>
                    <a:pt x="2611" y="3651"/>
                  </a:lnTo>
                  <a:lnTo>
                    <a:pt x="2541" y="3651"/>
                  </a:lnTo>
                  <a:cubicBezTo>
                    <a:pt x="2048" y="3608"/>
                    <a:pt x="1658" y="3212"/>
                    <a:pt x="1615" y="2714"/>
                  </a:cubicBezTo>
                  <a:lnTo>
                    <a:pt x="1615" y="2633"/>
                  </a:lnTo>
                  <a:lnTo>
                    <a:pt x="1615" y="2627"/>
                  </a:lnTo>
                  <a:cubicBezTo>
                    <a:pt x="1300" y="2194"/>
                    <a:pt x="1213" y="1631"/>
                    <a:pt x="1381" y="1116"/>
                  </a:cubicBezTo>
                  <a:cubicBezTo>
                    <a:pt x="1571" y="553"/>
                    <a:pt x="2048" y="124"/>
                    <a:pt x="2633" y="1"/>
                  </a:cubicBezTo>
                  <a:close/>
                </a:path>
              </a:pathLst>
            </a:custGeom>
            <a:solidFill>
              <a:srgbClr val="E50C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671092" y="3937375"/>
              <a:ext cx="520962" cy="635220"/>
            </a:xfrm>
            <a:custGeom>
              <a:avLst/>
              <a:gdLst/>
              <a:ahLst/>
              <a:cxnLst/>
              <a:rect l="l" t="t" r="r" b="b"/>
              <a:pathLst>
                <a:path w="4053" h="4942" extrusionOk="0">
                  <a:moveTo>
                    <a:pt x="1420" y="1"/>
                  </a:moveTo>
                  <a:cubicBezTo>
                    <a:pt x="835" y="124"/>
                    <a:pt x="358" y="553"/>
                    <a:pt x="168" y="1116"/>
                  </a:cubicBezTo>
                  <a:cubicBezTo>
                    <a:pt x="0" y="1631"/>
                    <a:pt x="87" y="2194"/>
                    <a:pt x="402" y="2627"/>
                  </a:cubicBezTo>
                  <a:cubicBezTo>
                    <a:pt x="402" y="2069"/>
                    <a:pt x="857" y="1614"/>
                    <a:pt x="1420" y="1614"/>
                  </a:cubicBezTo>
                  <a:cubicBezTo>
                    <a:pt x="1983" y="1614"/>
                    <a:pt x="2438" y="2069"/>
                    <a:pt x="2438" y="2633"/>
                  </a:cubicBezTo>
                  <a:cubicBezTo>
                    <a:pt x="2438" y="3196"/>
                    <a:pt x="1983" y="3657"/>
                    <a:pt x="1420" y="3657"/>
                  </a:cubicBezTo>
                  <a:cubicBezTo>
                    <a:pt x="1415" y="3657"/>
                    <a:pt x="1403" y="3651"/>
                    <a:pt x="1398" y="3651"/>
                  </a:cubicBezTo>
                  <a:lnTo>
                    <a:pt x="1398" y="3651"/>
                  </a:lnTo>
                  <a:lnTo>
                    <a:pt x="2682" y="4941"/>
                  </a:lnTo>
                  <a:cubicBezTo>
                    <a:pt x="3500" y="4496"/>
                    <a:pt x="4053" y="3629"/>
                    <a:pt x="4053" y="2633"/>
                  </a:cubicBezTo>
                  <a:cubicBezTo>
                    <a:pt x="4053" y="1181"/>
                    <a:pt x="2872" y="1"/>
                    <a:pt x="1420" y="1"/>
                  </a:cubicBezTo>
                  <a:close/>
                </a:path>
              </a:pathLst>
            </a:custGeom>
            <a:solidFill>
              <a:srgbClr val="FAB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558880" y="4006270"/>
              <a:ext cx="424945" cy="564140"/>
            </a:xfrm>
            <a:custGeom>
              <a:avLst/>
              <a:gdLst/>
              <a:ahLst/>
              <a:cxnLst/>
              <a:rect l="l" t="t" r="r" b="b"/>
              <a:pathLst>
                <a:path w="3306" h="4389" extrusionOk="0">
                  <a:moveTo>
                    <a:pt x="1383" y="0"/>
                  </a:moveTo>
                  <a:lnTo>
                    <a:pt x="1383" y="0"/>
                  </a:lnTo>
                  <a:cubicBezTo>
                    <a:pt x="570" y="353"/>
                    <a:pt x="1" y="1160"/>
                    <a:pt x="1" y="2097"/>
                  </a:cubicBezTo>
                  <a:cubicBezTo>
                    <a:pt x="1" y="3358"/>
                    <a:pt x="1030" y="4388"/>
                    <a:pt x="2293" y="4388"/>
                  </a:cubicBezTo>
                  <a:cubicBezTo>
                    <a:pt x="2656" y="4388"/>
                    <a:pt x="2998" y="4301"/>
                    <a:pt x="3306" y="4150"/>
                  </a:cubicBezTo>
                  <a:lnTo>
                    <a:pt x="2271" y="3115"/>
                  </a:lnTo>
                  <a:cubicBezTo>
                    <a:pt x="1718" y="3105"/>
                    <a:pt x="1275" y="2655"/>
                    <a:pt x="1275" y="2097"/>
                  </a:cubicBezTo>
                  <a:lnTo>
                    <a:pt x="1275" y="2091"/>
                  </a:lnTo>
                  <a:cubicBezTo>
                    <a:pt x="960" y="1658"/>
                    <a:pt x="873" y="1095"/>
                    <a:pt x="1041" y="580"/>
                  </a:cubicBezTo>
                  <a:cubicBezTo>
                    <a:pt x="1117" y="363"/>
                    <a:pt x="1231" y="168"/>
                    <a:pt x="1383" y="0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671092" y="3981848"/>
              <a:ext cx="477003" cy="557970"/>
            </a:xfrm>
            <a:custGeom>
              <a:avLst/>
              <a:gdLst/>
              <a:ahLst/>
              <a:cxnLst/>
              <a:rect l="l" t="t" r="r" b="b"/>
              <a:pathLst>
                <a:path w="3711" h="4341" extrusionOk="0">
                  <a:moveTo>
                    <a:pt x="1420" y="0"/>
                  </a:moveTo>
                  <a:cubicBezTo>
                    <a:pt x="1095" y="0"/>
                    <a:pt x="785" y="65"/>
                    <a:pt x="510" y="190"/>
                  </a:cubicBezTo>
                  <a:cubicBezTo>
                    <a:pt x="358" y="358"/>
                    <a:pt x="244" y="553"/>
                    <a:pt x="168" y="770"/>
                  </a:cubicBezTo>
                  <a:cubicBezTo>
                    <a:pt x="0" y="1285"/>
                    <a:pt x="87" y="1848"/>
                    <a:pt x="402" y="2281"/>
                  </a:cubicBezTo>
                  <a:cubicBezTo>
                    <a:pt x="402" y="1723"/>
                    <a:pt x="857" y="1268"/>
                    <a:pt x="1420" y="1268"/>
                  </a:cubicBezTo>
                  <a:cubicBezTo>
                    <a:pt x="1983" y="1268"/>
                    <a:pt x="2438" y="1723"/>
                    <a:pt x="2438" y="2287"/>
                  </a:cubicBezTo>
                  <a:cubicBezTo>
                    <a:pt x="2438" y="2850"/>
                    <a:pt x="1983" y="3311"/>
                    <a:pt x="1420" y="3311"/>
                  </a:cubicBezTo>
                  <a:cubicBezTo>
                    <a:pt x="1415" y="3311"/>
                    <a:pt x="1403" y="3311"/>
                    <a:pt x="1398" y="3305"/>
                  </a:cubicBezTo>
                  <a:lnTo>
                    <a:pt x="1398" y="3305"/>
                  </a:lnTo>
                  <a:lnTo>
                    <a:pt x="2433" y="4340"/>
                  </a:lnTo>
                  <a:cubicBezTo>
                    <a:pt x="3185" y="3966"/>
                    <a:pt x="3711" y="3186"/>
                    <a:pt x="3711" y="2287"/>
                  </a:cubicBezTo>
                  <a:cubicBezTo>
                    <a:pt x="3711" y="1025"/>
                    <a:pt x="2682" y="0"/>
                    <a:pt x="1420" y="0"/>
                  </a:cubicBezTo>
                  <a:close/>
                </a:path>
              </a:pathLst>
            </a:custGeom>
            <a:solidFill>
              <a:srgbClr val="AADC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603482" y="4084933"/>
              <a:ext cx="346923" cy="440747"/>
            </a:xfrm>
            <a:custGeom>
              <a:avLst/>
              <a:gdLst/>
              <a:ahLst/>
              <a:cxnLst/>
              <a:rect l="l" t="t" r="r" b="b"/>
              <a:pathLst>
                <a:path w="2699" h="3429" extrusionOk="0">
                  <a:moveTo>
                    <a:pt x="689" y="1"/>
                  </a:moveTo>
                  <a:lnTo>
                    <a:pt x="689" y="1"/>
                  </a:lnTo>
                  <a:cubicBezTo>
                    <a:pt x="266" y="358"/>
                    <a:pt x="1" y="894"/>
                    <a:pt x="1" y="1485"/>
                  </a:cubicBezTo>
                  <a:cubicBezTo>
                    <a:pt x="1" y="2558"/>
                    <a:pt x="873" y="3429"/>
                    <a:pt x="1946" y="3429"/>
                  </a:cubicBezTo>
                  <a:cubicBezTo>
                    <a:pt x="2211" y="3429"/>
                    <a:pt x="2466" y="3376"/>
                    <a:pt x="2699" y="3278"/>
                  </a:cubicBezTo>
                  <a:lnTo>
                    <a:pt x="1924" y="2503"/>
                  </a:lnTo>
                  <a:cubicBezTo>
                    <a:pt x="1371" y="2493"/>
                    <a:pt x="928" y="2043"/>
                    <a:pt x="928" y="1485"/>
                  </a:cubicBezTo>
                  <a:lnTo>
                    <a:pt x="928" y="1479"/>
                  </a:lnTo>
                  <a:cubicBezTo>
                    <a:pt x="618" y="1056"/>
                    <a:pt x="531" y="510"/>
                    <a:pt x="689" y="1"/>
                  </a:cubicBezTo>
                  <a:close/>
                </a:path>
              </a:pathLst>
            </a:custGeom>
            <a:solidFill>
              <a:srgbClr val="FAB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671734" y="4025807"/>
              <a:ext cx="431886" cy="480592"/>
            </a:xfrm>
            <a:custGeom>
              <a:avLst/>
              <a:gdLst/>
              <a:ahLst/>
              <a:cxnLst/>
              <a:rect l="l" t="t" r="r" b="b"/>
              <a:pathLst>
                <a:path w="3360" h="3739" extrusionOk="0">
                  <a:moveTo>
                    <a:pt x="1415" y="0"/>
                  </a:moveTo>
                  <a:cubicBezTo>
                    <a:pt x="932" y="0"/>
                    <a:pt x="494" y="173"/>
                    <a:pt x="158" y="461"/>
                  </a:cubicBezTo>
                  <a:cubicBezTo>
                    <a:pt x="0" y="970"/>
                    <a:pt x="87" y="1516"/>
                    <a:pt x="397" y="1939"/>
                  </a:cubicBezTo>
                  <a:cubicBezTo>
                    <a:pt x="397" y="1381"/>
                    <a:pt x="852" y="926"/>
                    <a:pt x="1415" y="926"/>
                  </a:cubicBezTo>
                  <a:cubicBezTo>
                    <a:pt x="1978" y="926"/>
                    <a:pt x="2433" y="1381"/>
                    <a:pt x="2433" y="1945"/>
                  </a:cubicBezTo>
                  <a:cubicBezTo>
                    <a:pt x="2433" y="2508"/>
                    <a:pt x="1978" y="2969"/>
                    <a:pt x="1415" y="2969"/>
                  </a:cubicBezTo>
                  <a:cubicBezTo>
                    <a:pt x="1410" y="2969"/>
                    <a:pt x="1398" y="2969"/>
                    <a:pt x="1393" y="2963"/>
                  </a:cubicBezTo>
                  <a:lnTo>
                    <a:pt x="1393" y="2963"/>
                  </a:lnTo>
                  <a:lnTo>
                    <a:pt x="2168" y="3738"/>
                  </a:lnTo>
                  <a:cubicBezTo>
                    <a:pt x="2867" y="3446"/>
                    <a:pt x="3360" y="2751"/>
                    <a:pt x="3360" y="1945"/>
                  </a:cubicBezTo>
                  <a:cubicBezTo>
                    <a:pt x="3360" y="873"/>
                    <a:pt x="2487" y="0"/>
                    <a:pt x="1415" y="0"/>
                  </a:cubicBezTo>
                  <a:close/>
                </a:path>
              </a:pathLst>
            </a:custGeom>
            <a:solidFill>
              <a:srgbClr val="FFE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682274" y="4069508"/>
              <a:ext cx="377386" cy="402700"/>
            </a:xfrm>
            <a:custGeom>
              <a:avLst/>
              <a:gdLst/>
              <a:ahLst/>
              <a:cxnLst/>
              <a:rect l="l" t="t" r="r" b="b"/>
              <a:pathLst>
                <a:path w="2936" h="3133" extrusionOk="0">
                  <a:moveTo>
                    <a:pt x="1333" y="1"/>
                  </a:moveTo>
                  <a:cubicBezTo>
                    <a:pt x="780" y="1"/>
                    <a:pt x="288" y="288"/>
                    <a:pt x="0" y="716"/>
                  </a:cubicBezTo>
                  <a:cubicBezTo>
                    <a:pt x="16" y="1031"/>
                    <a:pt x="125" y="1339"/>
                    <a:pt x="315" y="1599"/>
                  </a:cubicBezTo>
                  <a:cubicBezTo>
                    <a:pt x="315" y="1041"/>
                    <a:pt x="770" y="586"/>
                    <a:pt x="1333" y="586"/>
                  </a:cubicBezTo>
                  <a:cubicBezTo>
                    <a:pt x="1896" y="586"/>
                    <a:pt x="2351" y="1041"/>
                    <a:pt x="2351" y="1605"/>
                  </a:cubicBezTo>
                  <a:cubicBezTo>
                    <a:pt x="2351" y="2168"/>
                    <a:pt x="1896" y="2629"/>
                    <a:pt x="1333" y="2629"/>
                  </a:cubicBezTo>
                  <a:cubicBezTo>
                    <a:pt x="1328" y="2629"/>
                    <a:pt x="1316" y="2629"/>
                    <a:pt x="1311" y="2623"/>
                  </a:cubicBezTo>
                  <a:lnTo>
                    <a:pt x="1311" y="2623"/>
                  </a:lnTo>
                  <a:lnTo>
                    <a:pt x="1815" y="3133"/>
                  </a:lnTo>
                  <a:cubicBezTo>
                    <a:pt x="2465" y="2926"/>
                    <a:pt x="2936" y="2320"/>
                    <a:pt x="2936" y="1605"/>
                  </a:cubicBezTo>
                  <a:cubicBezTo>
                    <a:pt x="2936" y="721"/>
                    <a:pt x="2216" y="1"/>
                    <a:pt x="1333" y="1"/>
                  </a:cubicBezTo>
                  <a:close/>
                </a:path>
              </a:pathLst>
            </a:custGeom>
            <a:solidFill>
              <a:srgbClr val="73C2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647441" y="4161539"/>
              <a:ext cx="268258" cy="320438"/>
            </a:xfrm>
            <a:custGeom>
              <a:avLst/>
              <a:gdLst/>
              <a:ahLst/>
              <a:cxnLst/>
              <a:rect l="l" t="t" r="r" b="b"/>
              <a:pathLst>
                <a:path w="2087" h="2493" extrusionOk="0">
                  <a:moveTo>
                    <a:pt x="271" y="0"/>
                  </a:moveTo>
                  <a:cubicBezTo>
                    <a:pt x="103" y="255"/>
                    <a:pt x="1" y="558"/>
                    <a:pt x="1" y="889"/>
                  </a:cubicBezTo>
                  <a:cubicBezTo>
                    <a:pt x="1" y="1772"/>
                    <a:pt x="721" y="2492"/>
                    <a:pt x="1604" y="2492"/>
                  </a:cubicBezTo>
                  <a:cubicBezTo>
                    <a:pt x="1772" y="2492"/>
                    <a:pt x="1934" y="2465"/>
                    <a:pt x="2086" y="2417"/>
                  </a:cubicBezTo>
                  <a:lnTo>
                    <a:pt x="1582" y="1907"/>
                  </a:lnTo>
                  <a:cubicBezTo>
                    <a:pt x="1029" y="1897"/>
                    <a:pt x="586" y="1447"/>
                    <a:pt x="586" y="889"/>
                  </a:cubicBezTo>
                  <a:lnTo>
                    <a:pt x="586" y="883"/>
                  </a:lnTo>
                  <a:cubicBezTo>
                    <a:pt x="396" y="623"/>
                    <a:pt x="287" y="315"/>
                    <a:pt x="271" y="0"/>
                  </a:cubicBezTo>
                  <a:close/>
                </a:path>
              </a:pathLst>
            </a:custGeom>
            <a:solidFill>
              <a:srgbClr val="45A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691914" y="4231204"/>
              <a:ext cx="187536" cy="206813"/>
            </a:xfrm>
            <a:custGeom>
              <a:avLst/>
              <a:gdLst/>
              <a:ahLst/>
              <a:cxnLst/>
              <a:rect l="l" t="t" r="r" b="b"/>
              <a:pathLst>
                <a:path w="1459" h="1609" extrusionOk="0">
                  <a:moveTo>
                    <a:pt x="50" y="0"/>
                  </a:moveTo>
                  <a:cubicBezTo>
                    <a:pt x="17" y="108"/>
                    <a:pt x="1" y="228"/>
                    <a:pt x="1" y="347"/>
                  </a:cubicBezTo>
                  <a:cubicBezTo>
                    <a:pt x="1" y="1040"/>
                    <a:pt x="565" y="1608"/>
                    <a:pt x="1258" y="1608"/>
                  </a:cubicBezTo>
                  <a:cubicBezTo>
                    <a:pt x="1328" y="1608"/>
                    <a:pt x="1393" y="1603"/>
                    <a:pt x="1458" y="1593"/>
                  </a:cubicBezTo>
                  <a:lnTo>
                    <a:pt x="1117" y="1251"/>
                  </a:lnTo>
                  <a:cubicBezTo>
                    <a:pt x="727" y="1192"/>
                    <a:pt x="413" y="883"/>
                    <a:pt x="353" y="488"/>
                  </a:cubicBezTo>
                  <a:lnTo>
                    <a:pt x="343" y="477"/>
                  </a:lnTo>
                  <a:cubicBezTo>
                    <a:pt x="218" y="330"/>
                    <a:pt x="120" y="168"/>
                    <a:pt x="50" y="0"/>
                  </a:cubicBezTo>
                  <a:close/>
                </a:path>
              </a:pathLst>
            </a:custGeom>
            <a:solidFill>
              <a:srgbClr val="C74C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698213" y="4114238"/>
              <a:ext cx="317102" cy="321723"/>
            </a:xfrm>
            <a:custGeom>
              <a:avLst/>
              <a:gdLst/>
              <a:ahLst/>
              <a:cxnLst/>
              <a:rect l="l" t="t" r="r" b="b"/>
              <a:pathLst>
                <a:path w="2467" h="2503" extrusionOk="0">
                  <a:moveTo>
                    <a:pt x="1209" y="0"/>
                  </a:moveTo>
                  <a:cubicBezTo>
                    <a:pt x="634" y="0"/>
                    <a:pt x="152" y="385"/>
                    <a:pt x="1" y="910"/>
                  </a:cubicBezTo>
                  <a:cubicBezTo>
                    <a:pt x="71" y="1078"/>
                    <a:pt x="169" y="1240"/>
                    <a:pt x="294" y="1387"/>
                  </a:cubicBezTo>
                  <a:lnTo>
                    <a:pt x="304" y="1398"/>
                  </a:lnTo>
                  <a:cubicBezTo>
                    <a:pt x="299" y="1348"/>
                    <a:pt x="294" y="1305"/>
                    <a:pt x="294" y="1257"/>
                  </a:cubicBezTo>
                  <a:cubicBezTo>
                    <a:pt x="294" y="753"/>
                    <a:pt x="704" y="341"/>
                    <a:pt x="1209" y="341"/>
                  </a:cubicBezTo>
                  <a:cubicBezTo>
                    <a:pt x="1712" y="341"/>
                    <a:pt x="2124" y="753"/>
                    <a:pt x="2124" y="1257"/>
                  </a:cubicBezTo>
                  <a:cubicBezTo>
                    <a:pt x="2124" y="1760"/>
                    <a:pt x="1712" y="2173"/>
                    <a:pt x="1209" y="2173"/>
                  </a:cubicBezTo>
                  <a:cubicBezTo>
                    <a:pt x="1159" y="2173"/>
                    <a:pt x="1117" y="2173"/>
                    <a:pt x="1068" y="2161"/>
                  </a:cubicBezTo>
                  <a:lnTo>
                    <a:pt x="1068" y="2161"/>
                  </a:lnTo>
                  <a:lnTo>
                    <a:pt x="1409" y="2503"/>
                  </a:lnTo>
                  <a:cubicBezTo>
                    <a:pt x="2011" y="2405"/>
                    <a:pt x="2466" y="1885"/>
                    <a:pt x="2466" y="1257"/>
                  </a:cubicBezTo>
                  <a:cubicBezTo>
                    <a:pt x="2466" y="563"/>
                    <a:pt x="1902" y="0"/>
                    <a:pt x="1209" y="0"/>
                  </a:cubicBezTo>
                  <a:close/>
                </a:path>
              </a:pathLst>
            </a:custGeom>
            <a:solidFill>
              <a:srgbClr val="C74C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515178" y="4290973"/>
              <a:ext cx="676878" cy="323394"/>
            </a:xfrm>
            <a:custGeom>
              <a:avLst/>
              <a:gdLst/>
              <a:ahLst/>
              <a:cxnLst/>
              <a:rect l="l" t="t" r="r" b="b"/>
              <a:pathLst>
                <a:path w="5266" h="2516" extrusionOk="0">
                  <a:moveTo>
                    <a:pt x="1890" y="1"/>
                  </a:moveTo>
                  <a:cubicBezTo>
                    <a:pt x="1197" y="1"/>
                    <a:pt x="628" y="558"/>
                    <a:pt x="628" y="1258"/>
                  </a:cubicBezTo>
                  <a:cubicBezTo>
                    <a:pt x="625" y="1258"/>
                    <a:pt x="622" y="1258"/>
                    <a:pt x="619" y="1258"/>
                  </a:cubicBezTo>
                  <a:cubicBezTo>
                    <a:pt x="282" y="1258"/>
                    <a:pt x="0" y="1537"/>
                    <a:pt x="0" y="1886"/>
                  </a:cubicBezTo>
                  <a:cubicBezTo>
                    <a:pt x="0" y="2233"/>
                    <a:pt x="282" y="2515"/>
                    <a:pt x="628" y="2515"/>
                  </a:cubicBezTo>
                  <a:lnTo>
                    <a:pt x="4561" y="2515"/>
                  </a:lnTo>
                  <a:cubicBezTo>
                    <a:pt x="4951" y="2515"/>
                    <a:pt x="5266" y="2200"/>
                    <a:pt x="5266" y="1810"/>
                  </a:cubicBezTo>
                  <a:cubicBezTo>
                    <a:pt x="5266" y="1415"/>
                    <a:pt x="4951" y="1106"/>
                    <a:pt x="4573" y="1101"/>
                  </a:cubicBezTo>
                  <a:cubicBezTo>
                    <a:pt x="4426" y="688"/>
                    <a:pt x="4030" y="396"/>
                    <a:pt x="3570" y="396"/>
                  </a:cubicBezTo>
                  <a:cubicBezTo>
                    <a:pt x="3343" y="396"/>
                    <a:pt x="3131" y="467"/>
                    <a:pt x="2958" y="591"/>
                  </a:cubicBezTo>
                  <a:cubicBezTo>
                    <a:pt x="2736" y="233"/>
                    <a:pt x="2340" y="1"/>
                    <a:pt x="1890" y="1"/>
                  </a:cubicBez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515178" y="4290973"/>
              <a:ext cx="297307" cy="323394"/>
            </a:xfrm>
            <a:custGeom>
              <a:avLst/>
              <a:gdLst/>
              <a:ahLst/>
              <a:cxnLst/>
              <a:rect l="l" t="t" r="r" b="b"/>
              <a:pathLst>
                <a:path w="2313" h="2516" extrusionOk="0">
                  <a:moveTo>
                    <a:pt x="1890" y="1"/>
                  </a:moveTo>
                  <a:cubicBezTo>
                    <a:pt x="1197" y="1"/>
                    <a:pt x="628" y="558"/>
                    <a:pt x="628" y="1258"/>
                  </a:cubicBezTo>
                  <a:cubicBezTo>
                    <a:pt x="625" y="1258"/>
                    <a:pt x="622" y="1258"/>
                    <a:pt x="619" y="1258"/>
                  </a:cubicBezTo>
                  <a:cubicBezTo>
                    <a:pt x="282" y="1258"/>
                    <a:pt x="0" y="1537"/>
                    <a:pt x="0" y="1886"/>
                  </a:cubicBezTo>
                  <a:cubicBezTo>
                    <a:pt x="0" y="2233"/>
                    <a:pt x="293" y="2515"/>
                    <a:pt x="640" y="2515"/>
                  </a:cubicBezTo>
                  <a:lnTo>
                    <a:pt x="1478" y="2515"/>
                  </a:lnTo>
                  <a:cubicBezTo>
                    <a:pt x="1127" y="2168"/>
                    <a:pt x="1132" y="1605"/>
                    <a:pt x="1478" y="1258"/>
                  </a:cubicBezTo>
                  <a:cubicBezTo>
                    <a:pt x="1478" y="710"/>
                    <a:pt x="1825" y="245"/>
                    <a:pt x="2313" y="71"/>
                  </a:cubicBezTo>
                  <a:cubicBezTo>
                    <a:pt x="2183" y="23"/>
                    <a:pt x="2037" y="1"/>
                    <a:pt x="1890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724691" y="4460252"/>
              <a:ext cx="69796" cy="55142"/>
            </a:xfrm>
            <a:custGeom>
              <a:avLst/>
              <a:gdLst/>
              <a:ahLst/>
              <a:cxnLst/>
              <a:rect l="l" t="t" r="r" b="b"/>
              <a:pathLst>
                <a:path w="543" h="429" extrusionOk="0">
                  <a:moveTo>
                    <a:pt x="271" y="1"/>
                  </a:moveTo>
                  <a:cubicBezTo>
                    <a:pt x="125" y="1"/>
                    <a:pt x="0" y="98"/>
                    <a:pt x="0" y="216"/>
                  </a:cubicBezTo>
                  <a:cubicBezTo>
                    <a:pt x="0" y="331"/>
                    <a:pt x="120" y="428"/>
                    <a:pt x="271" y="428"/>
                  </a:cubicBezTo>
                  <a:cubicBezTo>
                    <a:pt x="423" y="428"/>
                    <a:pt x="543" y="336"/>
                    <a:pt x="543" y="216"/>
                  </a:cubicBezTo>
                  <a:cubicBezTo>
                    <a:pt x="543" y="98"/>
                    <a:pt x="423" y="1"/>
                    <a:pt x="271" y="1"/>
                  </a:cubicBezTo>
                  <a:close/>
                </a:path>
              </a:pathLst>
            </a:custGeom>
            <a:solidFill>
              <a:srgbClr val="ED67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912738" y="4460895"/>
              <a:ext cx="69796" cy="55142"/>
            </a:xfrm>
            <a:custGeom>
              <a:avLst/>
              <a:gdLst/>
              <a:ahLst/>
              <a:cxnLst/>
              <a:rect l="l" t="t" r="r" b="b"/>
              <a:pathLst>
                <a:path w="543" h="429" extrusionOk="0">
                  <a:moveTo>
                    <a:pt x="271" y="1"/>
                  </a:moveTo>
                  <a:cubicBezTo>
                    <a:pt x="125" y="1"/>
                    <a:pt x="0" y="98"/>
                    <a:pt x="0" y="218"/>
                  </a:cubicBezTo>
                  <a:cubicBezTo>
                    <a:pt x="0" y="331"/>
                    <a:pt x="120" y="429"/>
                    <a:pt x="271" y="429"/>
                  </a:cubicBezTo>
                  <a:cubicBezTo>
                    <a:pt x="417" y="429"/>
                    <a:pt x="542" y="336"/>
                    <a:pt x="542" y="218"/>
                  </a:cubicBezTo>
                  <a:cubicBezTo>
                    <a:pt x="542" y="98"/>
                    <a:pt x="423" y="1"/>
                    <a:pt x="271" y="1"/>
                  </a:cubicBezTo>
                  <a:close/>
                </a:path>
              </a:pathLst>
            </a:custGeom>
            <a:solidFill>
              <a:srgbClr val="ED67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756054" y="4434545"/>
              <a:ext cx="21080" cy="34190"/>
            </a:xfrm>
            <a:custGeom>
              <a:avLst/>
              <a:gdLst/>
              <a:ahLst/>
              <a:cxnLst/>
              <a:rect l="l" t="t" r="r" b="b"/>
              <a:pathLst>
                <a:path w="164" h="266" extrusionOk="0">
                  <a:moveTo>
                    <a:pt x="81" y="0"/>
                  </a:moveTo>
                  <a:cubicBezTo>
                    <a:pt x="39" y="0"/>
                    <a:pt x="1" y="33"/>
                    <a:pt x="1" y="76"/>
                  </a:cubicBezTo>
                  <a:lnTo>
                    <a:pt x="1" y="184"/>
                  </a:lnTo>
                  <a:cubicBezTo>
                    <a:pt x="1" y="228"/>
                    <a:pt x="39" y="266"/>
                    <a:pt x="81" y="266"/>
                  </a:cubicBezTo>
                  <a:cubicBezTo>
                    <a:pt x="124" y="266"/>
                    <a:pt x="163" y="228"/>
                    <a:pt x="163" y="184"/>
                  </a:cubicBezTo>
                  <a:lnTo>
                    <a:pt x="163" y="76"/>
                  </a:lnTo>
                  <a:cubicBezTo>
                    <a:pt x="163" y="33"/>
                    <a:pt x="124" y="0"/>
                    <a:pt x="81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930091" y="4434545"/>
              <a:ext cx="20952" cy="34190"/>
            </a:xfrm>
            <a:custGeom>
              <a:avLst/>
              <a:gdLst/>
              <a:ahLst/>
              <a:cxnLst/>
              <a:rect l="l" t="t" r="r" b="b"/>
              <a:pathLst>
                <a:path w="163" h="266" extrusionOk="0">
                  <a:moveTo>
                    <a:pt x="82" y="0"/>
                  </a:moveTo>
                  <a:cubicBezTo>
                    <a:pt x="38" y="0"/>
                    <a:pt x="0" y="33"/>
                    <a:pt x="0" y="76"/>
                  </a:cubicBezTo>
                  <a:lnTo>
                    <a:pt x="0" y="184"/>
                  </a:lnTo>
                  <a:cubicBezTo>
                    <a:pt x="0" y="228"/>
                    <a:pt x="38" y="266"/>
                    <a:pt x="82" y="266"/>
                  </a:cubicBezTo>
                  <a:cubicBezTo>
                    <a:pt x="125" y="266"/>
                    <a:pt x="163" y="228"/>
                    <a:pt x="163" y="184"/>
                  </a:cubicBezTo>
                  <a:lnTo>
                    <a:pt x="163" y="76"/>
                  </a:lnTo>
                  <a:cubicBezTo>
                    <a:pt x="163" y="33"/>
                    <a:pt x="125" y="0"/>
                    <a:pt x="82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820707" y="4452026"/>
              <a:ext cx="67097" cy="34062"/>
            </a:xfrm>
            <a:custGeom>
              <a:avLst/>
              <a:gdLst/>
              <a:ahLst/>
              <a:cxnLst/>
              <a:rect l="l" t="t" r="r" b="b"/>
              <a:pathLst>
                <a:path w="522" h="265" extrusionOk="0">
                  <a:moveTo>
                    <a:pt x="93" y="0"/>
                  </a:moveTo>
                  <a:cubicBezTo>
                    <a:pt x="81" y="0"/>
                    <a:pt x="68" y="3"/>
                    <a:pt x="56" y="10"/>
                  </a:cubicBezTo>
                  <a:cubicBezTo>
                    <a:pt x="18" y="27"/>
                    <a:pt x="1" y="75"/>
                    <a:pt x="18" y="113"/>
                  </a:cubicBezTo>
                  <a:cubicBezTo>
                    <a:pt x="66" y="205"/>
                    <a:pt x="158" y="265"/>
                    <a:pt x="261" y="265"/>
                  </a:cubicBezTo>
                  <a:cubicBezTo>
                    <a:pt x="364" y="265"/>
                    <a:pt x="456" y="205"/>
                    <a:pt x="505" y="113"/>
                  </a:cubicBezTo>
                  <a:cubicBezTo>
                    <a:pt x="521" y="75"/>
                    <a:pt x="505" y="27"/>
                    <a:pt x="466" y="10"/>
                  </a:cubicBezTo>
                  <a:cubicBezTo>
                    <a:pt x="454" y="3"/>
                    <a:pt x="441" y="0"/>
                    <a:pt x="429" y="0"/>
                  </a:cubicBezTo>
                  <a:cubicBezTo>
                    <a:pt x="400" y="0"/>
                    <a:pt x="374" y="18"/>
                    <a:pt x="359" y="48"/>
                  </a:cubicBezTo>
                  <a:cubicBezTo>
                    <a:pt x="343" y="80"/>
                    <a:pt x="304" y="108"/>
                    <a:pt x="261" y="108"/>
                  </a:cubicBezTo>
                  <a:cubicBezTo>
                    <a:pt x="218" y="108"/>
                    <a:pt x="180" y="80"/>
                    <a:pt x="164" y="48"/>
                  </a:cubicBezTo>
                  <a:cubicBezTo>
                    <a:pt x="148" y="18"/>
                    <a:pt x="122" y="0"/>
                    <a:pt x="93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4" name="Google Shape;804;p27"/>
          <p:cNvGrpSpPr/>
          <p:nvPr/>
        </p:nvGrpSpPr>
        <p:grpSpPr>
          <a:xfrm>
            <a:off x="5316911" y="3937375"/>
            <a:ext cx="685233" cy="676994"/>
            <a:chOff x="5334388" y="3937375"/>
            <a:chExt cx="685233" cy="676994"/>
          </a:xfrm>
        </p:grpSpPr>
        <p:sp>
          <p:nvSpPr>
            <p:cNvPr id="805" name="Google Shape;805;p27"/>
            <p:cNvSpPr/>
            <p:nvPr/>
          </p:nvSpPr>
          <p:spPr>
            <a:xfrm>
              <a:off x="5334388" y="3937375"/>
              <a:ext cx="685233" cy="676994"/>
            </a:xfrm>
            <a:custGeom>
              <a:avLst/>
              <a:gdLst/>
              <a:ahLst/>
              <a:cxnLst/>
              <a:rect l="l" t="t" r="r" b="b"/>
              <a:pathLst>
                <a:path w="5331" h="5267" extrusionOk="0">
                  <a:moveTo>
                    <a:pt x="2668" y="1"/>
                  </a:moveTo>
                  <a:cubicBezTo>
                    <a:pt x="2577" y="1"/>
                    <a:pt x="2486" y="33"/>
                    <a:pt x="2416" y="98"/>
                  </a:cubicBezTo>
                  <a:lnTo>
                    <a:pt x="2069" y="406"/>
                  </a:lnTo>
                  <a:lnTo>
                    <a:pt x="1620" y="309"/>
                  </a:lnTo>
                  <a:cubicBezTo>
                    <a:pt x="1595" y="304"/>
                    <a:pt x="1569" y="301"/>
                    <a:pt x="1544" y="301"/>
                  </a:cubicBezTo>
                  <a:cubicBezTo>
                    <a:pt x="1382" y="301"/>
                    <a:pt x="1233" y="404"/>
                    <a:pt x="1181" y="564"/>
                  </a:cubicBezTo>
                  <a:lnTo>
                    <a:pt x="1040" y="1002"/>
                  </a:lnTo>
                  <a:lnTo>
                    <a:pt x="596" y="1149"/>
                  </a:lnTo>
                  <a:cubicBezTo>
                    <a:pt x="411" y="1208"/>
                    <a:pt x="303" y="1398"/>
                    <a:pt x="346" y="1587"/>
                  </a:cubicBezTo>
                  <a:lnTo>
                    <a:pt x="444" y="2037"/>
                  </a:lnTo>
                  <a:lnTo>
                    <a:pt x="130" y="2379"/>
                  </a:lnTo>
                  <a:cubicBezTo>
                    <a:pt x="0" y="2524"/>
                    <a:pt x="0" y="2741"/>
                    <a:pt x="130" y="2887"/>
                  </a:cubicBezTo>
                  <a:lnTo>
                    <a:pt x="444" y="3229"/>
                  </a:lnTo>
                  <a:lnTo>
                    <a:pt x="346" y="3684"/>
                  </a:lnTo>
                  <a:cubicBezTo>
                    <a:pt x="303" y="3874"/>
                    <a:pt x="411" y="4063"/>
                    <a:pt x="596" y="4122"/>
                  </a:cubicBezTo>
                  <a:lnTo>
                    <a:pt x="1040" y="4264"/>
                  </a:lnTo>
                  <a:lnTo>
                    <a:pt x="1181" y="4702"/>
                  </a:lnTo>
                  <a:cubicBezTo>
                    <a:pt x="1233" y="4862"/>
                    <a:pt x="1382" y="4964"/>
                    <a:pt x="1544" y="4964"/>
                  </a:cubicBezTo>
                  <a:cubicBezTo>
                    <a:pt x="1569" y="4964"/>
                    <a:pt x="1595" y="4962"/>
                    <a:pt x="1620" y="4957"/>
                  </a:cubicBezTo>
                  <a:lnTo>
                    <a:pt x="2069" y="4859"/>
                  </a:lnTo>
                  <a:lnTo>
                    <a:pt x="2416" y="5169"/>
                  </a:lnTo>
                  <a:cubicBezTo>
                    <a:pt x="2486" y="5234"/>
                    <a:pt x="2577" y="5266"/>
                    <a:pt x="2668" y="5266"/>
                  </a:cubicBezTo>
                  <a:cubicBezTo>
                    <a:pt x="2758" y="5266"/>
                    <a:pt x="2849" y="5234"/>
                    <a:pt x="2920" y="5169"/>
                  </a:cubicBezTo>
                  <a:lnTo>
                    <a:pt x="3261" y="4859"/>
                  </a:lnTo>
                  <a:lnTo>
                    <a:pt x="3716" y="4957"/>
                  </a:lnTo>
                  <a:cubicBezTo>
                    <a:pt x="3741" y="4962"/>
                    <a:pt x="3767" y="4964"/>
                    <a:pt x="3792" y="4964"/>
                  </a:cubicBezTo>
                  <a:cubicBezTo>
                    <a:pt x="3954" y="4964"/>
                    <a:pt x="4104" y="4862"/>
                    <a:pt x="4155" y="4702"/>
                  </a:cubicBezTo>
                  <a:lnTo>
                    <a:pt x="4296" y="4264"/>
                  </a:lnTo>
                  <a:lnTo>
                    <a:pt x="4734" y="4122"/>
                  </a:lnTo>
                  <a:cubicBezTo>
                    <a:pt x="4919" y="4063"/>
                    <a:pt x="5033" y="3874"/>
                    <a:pt x="4989" y="3684"/>
                  </a:cubicBezTo>
                  <a:lnTo>
                    <a:pt x="4891" y="3229"/>
                  </a:lnTo>
                  <a:lnTo>
                    <a:pt x="5201" y="2887"/>
                  </a:lnTo>
                  <a:cubicBezTo>
                    <a:pt x="5331" y="2741"/>
                    <a:pt x="5331" y="2524"/>
                    <a:pt x="5201" y="2379"/>
                  </a:cubicBezTo>
                  <a:lnTo>
                    <a:pt x="4891" y="2037"/>
                  </a:lnTo>
                  <a:lnTo>
                    <a:pt x="4989" y="1587"/>
                  </a:lnTo>
                  <a:cubicBezTo>
                    <a:pt x="5033" y="1398"/>
                    <a:pt x="4919" y="1208"/>
                    <a:pt x="4734" y="1149"/>
                  </a:cubicBezTo>
                  <a:lnTo>
                    <a:pt x="4296" y="1002"/>
                  </a:lnTo>
                  <a:lnTo>
                    <a:pt x="4155" y="564"/>
                  </a:lnTo>
                  <a:cubicBezTo>
                    <a:pt x="4104" y="404"/>
                    <a:pt x="3954" y="301"/>
                    <a:pt x="3792" y="301"/>
                  </a:cubicBezTo>
                  <a:cubicBezTo>
                    <a:pt x="3767" y="301"/>
                    <a:pt x="3741" y="304"/>
                    <a:pt x="3716" y="309"/>
                  </a:cubicBezTo>
                  <a:lnTo>
                    <a:pt x="3261" y="406"/>
                  </a:lnTo>
                  <a:lnTo>
                    <a:pt x="2920" y="98"/>
                  </a:lnTo>
                  <a:cubicBezTo>
                    <a:pt x="2849" y="33"/>
                    <a:pt x="2758" y="1"/>
                    <a:pt x="2668" y="1"/>
                  </a:cubicBezTo>
                  <a:close/>
                </a:path>
              </a:pathLst>
            </a:custGeom>
            <a:solidFill>
              <a:srgbClr val="FAB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5421407" y="4019380"/>
              <a:ext cx="511836" cy="512726"/>
            </a:xfrm>
            <a:custGeom>
              <a:avLst/>
              <a:gdLst/>
              <a:ahLst/>
              <a:cxnLst/>
              <a:rect l="l" t="t" r="r" b="b"/>
              <a:pathLst>
                <a:path w="3982" h="3989" extrusionOk="0">
                  <a:moveTo>
                    <a:pt x="1988" y="1"/>
                  </a:moveTo>
                  <a:cubicBezTo>
                    <a:pt x="894" y="1"/>
                    <a:pt x="1" y="895"/>
                    <a:pt x="1" y="1995"/>
                  </a:cubicBezTo>
                  <a:cubicBezTo>
                    <a:pt x="1" y="3094"/>
                    <a:pt x="894" y="3988"/>
                    <a:pt x="1988" y="3988"/>
                  </a:cubicBezTo>
                  <a:cubicBezTo>
                    <a:pt x="3088" y="3988"/>
                    <a:pt x="3982" y="3094"/>
                    <a:pt x="3982" y="1995"/>
                  </a:cubicBezTo>
                  <a:cubicBezTo>
                    <a:pt x="3982" y="895"/>
                    <a:pt x="3088" y="1"/>
                    <a:pt x="1988" y="1"/>
                  </a:cubicBezTo>
                  <a:close/>
                </a:path>
              </a:pathLst>
            </a:custGeom>
            <a:solidFill>
              <a:srgbClr val="FFE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5421407" y="4019380"/>
              <a:ext cx="325200" cy="512726"/>
            </a:xfrm>
            <a:custGeom>
              <a:avLst/>
              <a:gdLst/>
              <a:ahLst/>
              <a:cxnLst/>
              <a:rect l="l" t="t" r="r" b="b"/>
              <a:pathLst>
                <a:path w="2530" h="3989" extrusionOk="0">
                  <a:moveTo>
                    <a:pt x="1988" y="1"/>
                  </a:moveTo>
                  <a:cubicBezTo>
                    <a:pt x="894" y="1"/>
                    <a:pt x="1" y="895"/>
                    <a:pt x="1" y="1995"/>
                  </a:cubicBezTo>
                  <a:cubicBezTo>
                    <a:pt x="1" y="3094"/>
                    <a:pt x="894" y="3988"/>
                    <a:pt x="1988" y="3988"/>
                  </a:cubicBezTo>
                  <a:cubicBezTo>
                    <a:pt x="2178" y="3988"/>
                    <a:pt x="2356" y="3961"/>
                    <a:pt x="2529" y="3913"/>
                  </a:cubicBezTo>
                  <a:cubicBezTo>
                    <a:pt x="1696" y="3674"/>
                    <a:pt x="1078" y="2905"/>
                    <a:pt x="1078" y="1995"/>
                  </a:cubicBezTo>
                  <a:cubicBezTo>
                    <a:pt x="1078" y="1085"/>
                    <a:pt x="1696" y="316"/>
                    <a:pt x="2529" y="78"/>
                  </a:cubicBezTo>
                  <a:cubicBezTo>
                    <a:pt x="2356" y="28"/>
                    <a:pt x="2178" y="1"/>
                    <a:pt x="1988" y="1"/>
                  </a:cubicBezTo>
                  <a:close/>
                </a:path>
              </a:pathLst>
            </a:custGeom>
            <a:solidFill>
              <a:srgbClr val="FAB400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5529248" y="4233132"/>
              <a:ext cx="80336" cy="63753"/>
            </a:xfrm>
            <a:custGeom>
              <a:avLst/>
              <a:gdLst/>
              <a:ahLst/>
              <a:cxnLst/>
              <a:rect l="l" t="t" r="r" b="b"/>
              <a:pathLst>
                <a:path w="625" h="496" extrusionOk="0">
                  <a:moveTo>
                    <a:pt x="315" y="1"/>
                  </a:moveTo>
                  <a:cubicBezTo>
                    <a:pt x="142" y="1"/>
                    <a:pt x="7" y="115"/>
                    <a:pt x="0" y="250"/>
                  </a:cubicBezTo>
                  <a:cubicBezTo>
                    <a:pt x="0" y="386"/>
                    <a:pt x="142" y="495"/>
                    <a:pt x="310" y="495"/>
                  </a:cubicBezTo>
                  <a:cubicBezTo>
                    <a:pt x="313" y="495"/>
                    <a:pt x="317" y="495"/>
                    <a:pt x="321" y="495"/>
                  </a:cubicBezTo>
                  <a:cubicBezTo>
                    <a:pt x="489" y="495"/>
                    <a:pt x="624" y="383"/>
                    <a:pt x="624" y="250"/>
                  </a:cubicBezTo>
                  <a:cubicBezTo>
                    <a:pt x="624" y="115"/>
                    <a:pt x="483" y="7"/>
                    <a:pt x="315" y="1"/>
                  </a:cubicBezTo>
                  <a:close/>
                </a:path>
              </a:pathLst>
            </a:custGeom>
            <a:solidFill>
              <a:srgbClr val="ED67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5745059" y="4234675"/>
              <a:ext cx="79565" cy="63496"/>
            </a:xfrm>
            <a:custGeom>
              <a:avLst/>
              <a:gdLst/>
              <a:ahLst/>
              <a:cxnLst/>
              <a:rect l="l" t="t" r="r" b="b"/>
              <a:pathLst>
                <a:path w="619" h="494" extrusionOk="0">
                  <a:moveTo>
                    <a:pt x="299" y="0"/>
                  </a:moveTo>
                  <a:cubicBezTo>
                    <a:pt x="135" y="0"/>
                    <a:pt x="1" y="111"/>
                    <a:pt x="1" y="244"/>
                  </a:cubicBezTo>
                  <a:cubicBezTo>
                    <a:pt x="1" y="379"/>
                    <a:pt x="136" y="488"/>
                    <a:pt x="310" y="493"/>
                  </a:cubicBezTo>
                  <a:cubicBezTo>
                    <a:pt x="483" y="493"/>
                    <a:pt x="619" y="379"/>
                    <a:pt x="619" y="244"/>
                  </a:cubicBezTo>
                  <a:cubicBezTo>
                    <a:pt x="619" y="108"/>
                    <a:pt x="483" y="0"/>
                    <a:pt x="310" y="0"/>
                  </a:cubicBezTo>
                  <a:cubicBezTo>
                    <a:pt x="307" y="0"/>
                    <a:pt x="303" y="0"/>
                    <a:pt x="299" y="0"/>
                  </a:cubicBezTo>
                  <a:close/>
                </a:path>
              </a:pathLst>
            </a:custGeom>
            <a:solidFill>
              <a:srgbClr val="ED67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5579377" y="4207425"/>
              <a:ext cx="20309" cy="34190"/>
            </a:xfrm>
            <a:custGeom>
              <a:avLst/>
              <a:gdLst/>
              <a:ahLst/>
              <a:cxnLst/>
              <a:rect l="l" t="t" r="r" b="b"/>
              <a:pathLst>
                <a:path w="158" h="266" extrusionOk="0">
                  <a:moveTo>
                    <a:pt x="77" y="1"/>
                  </a:moveTo>
                  <a:cubicBezTo>
                    <a:pt x="33" y="1"/>
                    <a:pt x="0" y="38"/>
                    <a:pt x="0" y="82"/>
                  </a:cubicBezTo>
                  <a:lnTo>
                    <a:pt x="0" y="190"/>
                  </a:lnTo>
                  <a:cubicBezTo>
                    <a:pt x="0" y="233"/>
                    <a:pt x="33" y="266"/>
                    <a:pt x="77" y="266"/>
                  </a:cubicBezTo>
                  <a:cubicBezTo>
                    <a:pt x="120" y="266"/>
                    <a:pt x="158" y="233"/>
                    <a:pt x="158" y="190"/>
                  </a:cubicBezTo>
                  <a:lnTo>
                    <a:pt x="158" y="82"/>
                  </a:lnTo>
                  <a:cubicBezTo>
                    <a:pt x="158" y="38"/>
                    <a:pt x="120" y="1"/>
                    <a:pt x="77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5753414" y="4207425"/>
              <a:ext cx="20437" cy="34190"/>
            </a:xfrm>
            <a:custGeom>
              <a:avLst/>
              <a:gdLst/>
              <a:ahLst/>
              <a:cxnLst/>
              <a:rect l="l" t="t" r="r" b="b"/>
              <a:pathLst>
                <a:path w="159" h="266" extrusionOk="0">
                  <a:moveTo>
                    <a:pt x="83" y="1"/>
                  </a:moveTo>
                  <a:cubicBezTo>
                    <a:pt x="33" y="1"/>
                    <a:pt x="1" y="38"/>
                    <a:pt x="1" y="82"/>
                  </a:cubicBezTo>
                  <a:lnTo>
                    <a:pt x="1" y="190"/>
                  </a:lnTo>
                  <a:cubicBezTo>
                    <a:pt x="1" y="233"/>
                    <a:pt x="33" y="266"/>
                    <a:pt x="83" y="266"/>
                  </a:cubicBezTo>
                  <a:cubicBezTo>
                    <a:pt x="126" y="266"/>
                    <a:pt x="158" y="233"/>
                    <a:pt x="158" y="190"/>
                  </a:cubicBezTo>
                  <a:lnTo>
                    <a:pt x="158" y="82"/>
                  </a:lnTo>
                  <a:cubicBezTo>
                    <a:pt x="158" y="38"/>
                    <a:pt x="126" y="1"/>
                    <a:pt x="83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5643516" y="4245986"/>
              <a:ext cx="66968" cy="34062"/>
            </a:xfrm>
            <a:custGeom>
              <a:avLst/>
              <a:gdLst/>
              <a:ahLst/>
              <a:cxnLst/>
              <a:rect l="l" t="t" r="r" b="b"/>
              <a:pathLst>
                <a:path w="521" h="265" extrusionOk="0">
                  <a:moveTo>
                    <a:pt x="96" y="0"/>
                  </a:moveTo>
                  <a:cubicBezTo>
                    <a:pt x="84" y="0"/>
                    <a:pt x="72" y="3"/>
                    <a:pt x="60" y="10"/>
                  </a:cubicBezTo>
                  <a:cubicBezTo>
                    <a:pt x="16" y="26"/>
                    <a:pt x="0" y="75"/>
                    <a:pt x="21" y="113"/>
                  </a:cubicBezTo>
                  <a:cubicBezTo>
                    <a:pt x="65" y="205"/>
                    <a:pt x="158" y="265"/>
                    <a:pt x="260" y="265"/>
                  </a:cubicBezTo>
                  <a:cubicBezTo>
                    <a:pt x="363" y="265"/>
                    <a:pt x="461" y="205"/>
                    <a:pt x="504" y="113"/>
                  </a:cubicBezTo>
                  <a:cubicBezTo>
                    <a:pt x="521" y="75"/>
                    <a:pt x="504" y="26"/>
                    <a:pt x="466" y="10"/>
                  </a:cubicBezTo>
                  <a:cubicBezTo>
                    <a:pt x="454" y="3"/>
                    <a:pt x="442" y="0"/>
                    <a:pt x="429" y="0"/>
                  </a:cubicBezTo>
                  <a:cubicBezTo>
                    <a:pt x="401" y="0"/>
                    <a:pt x="372" y="16"/>
                    <a:pt x="358" y="43"/>
                  </a:cubicBezTo>
                  <a:cubicBezTo>
                    <a:pt x="341" y="80"/>
                    <a:pt x="303" y="108"/>
                    <a:pt x="260" y="108"/>
                  </a:cubicBezTo>
                  <a:cubicBezTo>
                    <a:pt x="223" y="108"/>
                    <a:pt x="184" y="80"/>
                    <a:pt x="163" y="43"/>
                  </a:cubicBezTo>
                  <a:cubicBezTo>
                    <a:pt x="151" y="16"/>
                    <a:pt x="124" y="0"/>
                    <a:pt x="96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3" name="Google Shape;813;p27"/>
          <p:cNvGrpSpPr/>
          <p:nvPr/>
        </p:nvGrpSpPr>
        <p:grpSpPr>
          <a:xfrm>
            <a:off x="3124821" y="3937375"/>
            <a:ext cx="679057" cy="676990"/>
            <a:chOff x="3130542" y="3937375"/>
            <a:chExt cx="679057" cy="676990"/>
          </a:xfrm>
        </p:grpSpPr>
        <p:sp>
          <p:nvSpPr>
            <p:cNvPr id="814" name="Google Shape;814;p27"/>
            <p:cNvSpPr/>
            <p:nvPr/>
          </p:nvSpPr>
          <p:spPr>
            <a:xfrm>
              <a:off x="3130542" y="3937375"/>
              <a:ext cx="440884" cy="435991"/>
            </a:xfrm>
            <a:custGeom>
              <a:avLst/>
              <a:gdLst/>
              <a:ahLst/>
              <a:cxnLst/>
              <a:rect l="l" t="t" r="r" b="b"/>
              <a:pathLst>
                <a:path w="3430" h="3392" extrusionOk="0">
                  <a:moveTo>
                    <a:pt x="1713" y="0"/>
                  </a:moveTo>
                  <a:cubicBezTo>
                    <a:pt x="1654" y="0"/>
                    <a:pt x="1596" y="22"/>
                    <a:pt x="1551" y="66"/>
                  </a:cubicBezTo>
                  <a:lnTo>
                    <a:pt x="1334" y="266"/>
                  </a:lnTo>
                  <a:lnTo>
                    <a:pt x="1041" y="201"/>
                  </a:lnTo>
                  <a:cubicBezTo>
                    <a:pt x="1023" y="197"/>
                    <a:pt x="1005" y="195"/>
                    <a:pt x="987" y="195"/>
                  </a:cubicBezTo>
                  <a:cubicBezTo>
                    <a:pt x="883" y="195"/>
                    <a:pt x="791" y="261"/>
                    <a:pt x="759" y="363"/>
                  </a:cubicBezTo>
                  <a:lnTo>
                    <a:pt x="667" y="644"/>
                  </a:lnTo>
                  <a:lnTo>
                    <a:pt x="381" y="736"/>
                  </a:lnTo>
                  <a:cubicBezTo>
                    <a:pt x="266" y="774"/>
                    <a:pt x="196" y="899"/>
                    <a:pt x="218" y="1019"/>
                  </a:cubicBezTo>
                  <a:lnTo>
                    <a:pt x="283" y="1311"/>
                  </a:lnTo>
                  <a:lnTo>
                    <a:pt x="82" y="1533"/>
                  </a:lnTo>
                  <a:cubicBezTo>
                    <a:pt x="1" y="1626"/>
                    <a:pt x="1" y="1766"/>
                    <a:pt x="82" y="1858"/>
                  </a:cubicBezTo>
                  <a:lnTo>
                    <a:pt x="283" y="2081"/>
                  </a:lnTo>
                  <a:lnTo>
                    <a:pt x="218" y="2373"/>
                  </a:lnTo>
                  <a:cubicBezTo>
                    <a:pt x="196" y="2492"/>
                    <a:pt x="266" y="2616"/>
                    <a:pt x="381" y="2654"/>
                  </a:cubicBezTo>
                  <a:lnTo>
                    <a:pt x="667" y="2746"/>
                  </a:lnTo>
                  <a:lnTo>
                    <a:pt x="759" y="3029"/>
                  </a:lnTo>
                  <a:cubicBezTo>
                    <a:pt x="791" y="3130"/>
                    <a:pt x="884" y="3197"/>
                    <a:pt x="988" y="3197"/>
                  </a:cubicBezTo>
                  <a:cubicBezTo>
                    <a:pt x="1005" y="3197"/>
                    <a:pt x="1023" y="3195"/>
                    <a:pt x="1041" y="3191"/>
                  </a:cubicBezTo>
                  <a:lnTo>
                    <a:pt x="1334" y="3126"/>
                  </a:lnTo>
                  <a:lnTo>
                    <a:pt x="1551" y="3326"/>
                  </a:lnTo>
                  <a:cubicBezTo>
                    <a:pt x="1596" y="3370"/>
                    <a:pt x="1654" y="3392"/>
                    <a:pt x="1713" y="3392"/>
                  </a:cubicBezTo>
                  <a:cubicBezTo>
                    <a:pt x="1771" y="3392"/>
                    <a:pt x="1830" y="3370"/>
                    <a:pt x="1876" y="3326"/>
                  </a:cubicBezTo>
                  <a:lnTo>
                    <a:pt x="2097" y="3126"/>
                  </a:lnTo>
                  <a:lnTo>
                    <a:pt x="2389" y="3191"/>
                  </a:lnTo>
                  <a:cubicBezTo>
                    <a:pt x="2407" y="3195"/>
                    <a:pt x="2425" y="3197"/>
                    <a:pt x="2443" y="3197"/>
                  </a:cubicBezTo>
                  <a:cubicBezTo>
                    <a:pt x="2547" y="3197"/>
                    <a:pt x="2639" y="3130"/>
                    <a:pt x="2671" y="3029"/>
                  </a:cubicBezTo>
                  <a:lnTo>
                    <a:pt x="2764" y="2746"/>
                  </a:lnTo>
                  <a:lnTo>
                    <a:pt x="3046" y="2654"/>
                  </a:lnTo>
                  <a:cubicBezTo>
                    <a:pt x="3164" y="2616"/>
                    <a:pt x="3234" y="2492"/>
                    <a:pt x="3208" y="2373"/>
                  </a:cubicBezTo>
                  <a:lnTo>
                    <a:pt x="3149" y="2081"/>
                  </a:lnTo>
                  <a:lnTo>
                    <a:pt x="3349" y="1858"/>
                  </a:lnTo>
                  <a:cubicBezTo>
                    <a:pt x="3429" y="1766"/>
                    <a:pt x="3429" y="1626"/>
                    <a:pt x="3349" y="1533"/>
                  </a:cubicBezTo>
                  <a:lnTo>
                    <a:pt x="3149" y="1311"/>
                  </a:lnTo>
                  <a:lnTo>
                    <a:pt x="3208" y="1019"/>
                  </a:lnTo>
                  <a:cubicBezTo>
                    <a:pt x="3234" y="899"/>
                    <a:pt x="3164" y="774"/>
                    <a:pt x="3046" y="736"/>
                  </a:cubicBezTo>
                  <a:lnTo>
                    <a:pt x="2764" y="644"/>
                  </a:lnTo>
                  <a:lnTo>
                    <a:pt x="2671" y="363"/>
                  </a:lnTo>
                  <a:cubicBezTo>
                    <a:pt x="2639" y="261"/>
                    <a:pt x="2547" y="195"/>
                    <a:pt x="2443" y="195"/>
                  </a:cubicBezTo>
                  <a:cubicBezTo>
                    <a:pt x="2425" y="195"/>
                    <a:pt x="2407" y="197"/>
                    <a:pt x="2389" y="201"/>
                  </a:cubicBezTo>
                  <a:lnTo>
                    <a:pt x="2097" y="266"/>
                  </a:lnTo>
                  <a:lnTo>
                    <a:pt x="1876" y="66"/>
                  </a:lnTo>
                  <a:cubicBezTo>
                    <a:pt x="1830" y="22"/>
                    <a:pt x="1771" y="0"/>
                    <a:pt x="1713" y="0"/>
                  </a:cubicBezTo>
                  <a:close/>
                </a:path>
              </a:pathLst>
            </a:custGeom>
            <a:solidFill>
              <a:srgbClr val="FAB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3186198" y="3990203"/>
              <a:ext cx="329570" cy="330206"/>
            </a:xfrm>
            <a:custGeom>
              <a:avLst/>
              <a:gdLst/>
              <a:ahLst/>
              <a:cxnLst/>
              <a:rect l="l" t="t" r="r" b="b"/>
              <a:pathLst>
                <a:path w="2564" h="2569" extrusionOk="0">
                  <a:moveTo>
                    <a:pt x="1280" y="0"/>
                  </a:moveTo>
                  <a:cubicBezTo>
                    <a:pt x="576" y="0"/>
                    <a:pt x="1" y="580"/>
                    <a:pt x="1" y="1285"/>
                  </a:cubicBezTo>
                  <a:cubicBezTo>
                    <a:pt x="1" y="1995"/>
                    <a:pt x="576" y="2568"/>
                    <a:pt x="1280" y="2568"/>
                  </a:cubicBezTo>
                  <a:cubicBezTo>
                    <a:pt x="1989" y="2568"/>
                    <a:pt x="2563" y="1995"/>
                    <a:pt x="2563" y="1285"/>
                  </a:cubicBezTo>
                  <a:cubicBezTo>
                    <a:pt x="2563" y="580"/>
                    <a:pt x="1989" y="0"/>
                    <a:pt x="1280" y="0"/>
                  </a:cubicBezTo>
                  <a:close/>
                </a:path>
              </a:pathLst>
            </a:custGeom>
            <a:solidFill>
              <a:srgbClr val="FFE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3186198" y="3990203"/>
              <a:ext cx="209773" cy="330206"/>
            </a:xfrm>
            <a:custGeom>
              <a:avLst/>
              <a:gdLst/>
              <a:ahLst/>
              <a:cxnLst/>
              <a:rect l="l" t="t" r="r" b="b"/>
              <a:pathLst>
                <a:path w="1632" h="2569" extrusionOk="0">
                  <a:moveTo>
                    <a:pt x="1280" y="0"/>
                  </a:moveTo>
                  <a:cubicBezTo>
                    <a:pt x="576" y="0"/>
                    <a:pt x="1" y="580"/>
                    <a:pt x="1" y="1285"/>
                  </a:cubicBezTo>
                  <a:cubicBezTo>
                    <a:pt x="1" y="1995"/>
                    <a:pt x="576" y="2568"/>
                    <a:pt x="1280" y="2568"/>
                  </a:cubicBezTo>
                  <a:cubicBezTo>
                    <a:pt x="1404" y="2568"/>
                    <a:pt x="1518" y="2553"/>
                    <a:pt x="1631" y="2520"/>
                  </a:cubicBezTo>
                  <a:cubicBezTo>
                    <a:pt x="1090" y="2368"/>
                    <a:pt x="695" y="1870"/>
                    <a:pt x="695" y="1285"/>
                  </a:cubicBezTo>
                  <a:cubicBezTo>
                    <a:pt x="695" y="700"/>
                    <a:pt x="1090" y="201"/>
                    <a:pt x="1631" y="50"/>
                  </a:cubicBezTo>
                  <a:cubicBezTo>
                    <a:pt x="1518" y="17"/>
                    <a:pt x="1404" y="0"/>
                    <a:pt x="1280" y="0"/>
                  </a:cubicBezTo>
                  <a:close/>
                </a:path>
              </a:pathLst>
            </a:custGeom>
            <a:solidFill>
              <a:srgbClr val="FAB400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3237098" y="4120408"/>
              <a:ext cx="61441" cy="48843"/>
            </a:xfrm>
            <a:custGeom>
              <a:avLst/>
              <a:gdLst/>
              <a:ahLst/>
              <a:cxnLst/>
              <a:rect l="l" t="t" r="r" b="b"/>
              <a:pathLst>
                <a:path w="478" h="380" extrusionOk="0">
                  <a:moveTo>
                    <a:pt x="239" y="0"/>
                  </a:moveTo>
                  <a:cubicBezTo>
                    <a:pt x="109" y="0"/>
                    <a:pt x="0" y="82"/>
                    <a:pt x="0" y="190"/>
                  </a:cubicBezTo>
                  <a:cubicBezTo>
                    <a:pt x="0" y="293"/>
                    <a:pt x="109" y="380"/>
                    <a:pt x="239" y="380"/>
                  </a:cubicBezTo>
                  <a:cubicBezTo>
                    <a:pt x="369" y="380"/>
                    <a:pt x="477" y="293"/>
                    <a:pt x="477" y="190"/>
                  </a:cubicBezTo>
                  <a:cubicBezTo>
                    <a:pt x="477" y="87"/>
                    <a:pt x="375" y="0"/>
                    <a:pt x="239" y="0"/>
                  </a:cubicBezTo>
                  <a:close/>
                </a:path>
              </a:pathLst>
            </a:custGeom>
            <a:solidFill>
              <a:srgbClr val="ED67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3402780" y="4121179"/>
              <a:ext cx="61441" cy="48843"/>
            </a:xfrm>
            <a:custGeom>
              <a:avLst/>
              <a:gdLst/>
              <a:ahLst/>
              <a:cxnLst/>
              <a:rect l="l" t="t" r="r" b="b"/>
              <a:pathLst>
                <a:path w="478" h="380" extrusionOk="0">
                  <a:moveTo>
                    <a:pt x="245" y="1"/>
                  </a:moveTo>
                  <a:cubicBezTo>
                    <a:pt x="109" y="1"/>
                    <a:pt x="6" y="81"/>
                    <a:pt x="6" y="184"/>
                  </a:cubicBezTo>
                  <a:cubicBezTo>
                    <a:pt x="1" y="293"/>
                    <a:pt x="109" y="379"/>
                    <a:pt x="239" y="379"/>
                  </a:cubicBezTo>
                  <a:cubicBezTo>
                    <a:pt x="375" y="379"/>
                    <a:pt x="478" y="293"/>
                    <a:pt x="478" y="189"/>
                  </a:cubicBezTo>
                  <a:cubicBezTo>
                    <a:pt x="478" y="81"/>
                    <a:pt x="375" y="1"/>
                    <a:pt x="245" y="1"/>
                  </a:cubicBezTo>
                  <a:close/>
                </a:path>
              </a:pathLst>
            </a:custGeom>
            <a:solidFill>
              <a:srgbClr val="ED67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3267175" y="4093930"/>
              <a:ext cx="20180" cy="34319"/>
            </a:xfrm>
            <a:custGeom>
              <a:avLst/>
              <a:gdLst/>
              <a:ahLst/>
              <a:cxnLst/>
              <a:rect l="l" t="t" r="r" b="b"/>
              <a:pathLst>
                <a:path w="157" h="267" extrusionOk="0">
                  <a:moveTo>
                    <a:pt x="81" y="1"/>
                  </a:moveTo>
                  <a:cubicBezTo>
                    <a:pt x="38" y="1"/>
                    <a:pt x="0" y="39"/>
                    <a:pt x="0" y="83"/>
                  </a:cubicBezTo>
                  <a:lnTo>
                    <a:pt x="0" y="185"/>
                  </a:lnTo>
                  <a:cubicBezTo>
                    <a:pt x="0" y="228"/>
                    <a:pt x="38" y="266"/>
                    <a:pt x="81" y="266"/>
                  </a:cubicBezTo>
                  <a:cubicBezTo>
                    <a:pt x="124" y="266"/>
                    <a:pt x="156" y="228"/>
                    <a:pt x="156" y="185"/>
                  </a:cubicBezTo>
                  <a:lnTo>
                    <a:pt x="156" y="83"/>
                  </a:lnTo>
                  <a:cubicBezTo>
                    <a:pt x="156" y="39"/>
                    <a:pt x="124" y="1"/>
                    <a:pt x="81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3413963" y="4093930"/>
              <a:ext cx="21080" cy="34319"/>
            </a:xfrm>
            <a:custGeom>
              <a:avLst/>
              <a:gdLst/>
              <a:ahLst/>
              <a:cxnLst/>
              <a:rect l="l" t="t" r="r" b="b"/>
              <a:pathLst>
                <a:path w="164" h="267" extrusionOk="0">
                  <a:moveTo>
                    <a:pt x="82" y="1"/>
                  </a:moveTo>
                  <a:cubicBezTo>
                    <a:pt x="39" y="1"/>
                    <a:pt x="1" y="39"/>
                    <a:pt x="1" y="83"/>
                  </a:cubicBezTo>
                  <a:lnTo>
                    <a:pt x="1" y="185"/>
                  </a:lnTo>
                  <a:cubicBezTo>
                    <a:pt x="1" y="228"/>
                    <a:pt x="39" y="266"/>
                    <a:pt x="82" y="266"/>
                  </a:cubicBezTo>
                  <a:cubicBezTo>
                    <a:pt x="126" y="266"/>
                    <a:pt x="163" y="228"/>
                    <a:pt x="163" y="185"/>
                  </a:cubicBezTo>
                  <a:lnTo>
                    <a:pt x="163" y="83"/>
                  </a:lnTo>
                  <a:cubicBezTo>
                    <a:pt x="163" y="39"/>
                    <a:pt x="126" y="1"/>
                    <a:pt x="82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3317947" y="4118480"/>
              <a:ext cx="66968" cy="34062"/>
            </a:xfrm>
            <a:custGeom>
              <a:avLst/>
              <a:gdLst/>
              <a:ahLst/>
              <a:cxnLst/>
              <a:rect l="l" t="t" r="r" b="b"/>
              <a:pathLst>
                <a:path w="521" h="265" extrusionOk="0">
                  <a:moveTo>
                    <a:pt x="95" y="1"/>
                  </a:moveTo>
                  <a:cubicBezTo>
                    <a:pt x="83" y="1"/>
                    <a:pt x="71" y="4"/>
                    <a:pt x="60" y="10"/>
                  </a:cubicBezTo>
                  <a:cubicBezTo>
                    <a:pt x="16" y="27"/>
                    <a:pt x="0" y="75"/>
                    <a:pt x="21" y="113"/>
                  </a:cubicBezTo>
                  <a:cubicBezTo>
                    <a:pt x="65" y="205"/>
                    <a:pt x="158" y="265"/>
                    <a:pt x="260" y="265"/>
                  </a:cubicBezTo>
                  <a:cubicBezTo>
                    <a:pt x="363" y="265"/>
                    <a:pt x="461" y="205"/>
                    <a:pt x="504" y="113"/>
                  </a:cubicBezTo>
                  <a:cubicBezTo>
                    <a:pt x="520" y="75"/>
                    <a:pt x="504" y="27"/>
                    <a:pt x="466" y="10"/>
                  </a:cubicBezTo>
                  <a:cubicBezTo>
                    <a:pt x="455" y="4"/>
                    <a:pt x="442" y="1"/>
                    <a:pt x="430" y="1"/>
                  </a:cubicBezTo>
                  <a:cubicBezTo>
                    <a:pt x="401" y="1"/>
                    <a:pt x="373" y="18"/>
                    <a:pt x="358" y="48"/>
                  </a:cubicBezTo>
                  <a:cubicBezTo>
                    <a:pt x="341" y="80"/>
                    <a:pt x="303" y="108"/>
                    <a:pt x="260" y="108"/>
                  </a:cubicBezTo>
                  <a:cubicBezTo>
                    <a:pt x="223" y="108"/>
                    <a:pt x="184" y="80"/>
                    <a:pt x="163" y="48"/>
                  </a:cubicBezTo>
                  <a:cubicBezTo>
                    <a:pt x="151" y="18"/>
                    <a:pt x="124" y="1"/>
                    <a:pt x="95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3371546" y="4090460"/>
              <a:ext cx="294608" cy="282906"/>
            </a:xfrm>
            <a:custGeom>
              <a:avLst/>
              <a:gdLst/>
              <a:ahLst/>
              <a:cxnLst/>
              <a:rect l="l" t="t" r="r" b="b"/>
              <a:pathLst>
                <a:path w="2292" h="2201" extrusionOk="0">
                  <a:moveTo>
                    <a:pt x="1761" y="0"/>
                  </a:moveTo>
                  <a:cubicBezTo>
                    <a:pt x="1279" y="0"/>
                    <a:pt x="872" y="305"/>
                    <a:pt x="721" y="732"/>
                  </a:cubicBezTo>
                  <a:cubicBezTo>
                    <a:pt x="326" y="738"/>
                    <a:pt x="1" y="1063"/>
                    <a:pt x="1" y="1468"/>
                  </a:cubicBezTo>
                  <a:cubicBezTo>
                    <a:pt x="1" y="1870"/>
                    <a:pt x="326" y="2200"/>
                    <a:pt x="731" y="2200"/>
                  </a:cubicBezTo>
                  <a:lnTo>
                    <a:pt x="2292" y="2200"/>
                  </a:lnTo>
                  <a:lnTo>
                    <a:pt x="2032" y="33"/>
                  </a:lnTo>
                  <a:cubicBezTo>
                    <a:pt x="1944" y="12"/>
                    <a:pt x="1853" y="0"/>
                    <a:pt x="1761" y="0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3526174" y="4094573"/>
              <a:ext cx="283425" cy="278792"/>
            </a:xfrm>
            <a:custGeom>
              <a:avLst/>
              <a:gdLst/>
              <a:ahLst/>
              <a:cxnLst/>
              <a:rect l="l" t="t" r="r" b="b"/>
              <a:pathLst>
                <a:path w="2205" h="2169" extrusionOk="0">
                  <a:moveTo>
                    <a:pt x="829" y="1"/>
                  </a:moveTo>
                  <a:cubicBezTo>
                    <a:pt x="351" y="121"/>
                    <a:pt x="0" y="554"/>
                    <a:pt x="0" y="1068"/>
                  </a:cubicBezTo>
                  <a:cubicBezTo>
                    <a:pt x="0" y="1676"/>
                    <a:pt x="488" y="2163"/>
                    <a:pt x="1089" y="2168"/>
                  </a:cubicBezTo>
                  <a:lnTo>
                    <a:pt x="1658" y="2168"/>
                  </a:lnTo>
                  <a:cubicBezTo>
                    <a:pt x="1961" y="2168"/>
                    <a:pt x="2204" y="1919"/>
                    <a:pt x="2204" y="1616"/>
                  </a:cubicBezTo>
                  <a:cubicBezTo>
                    <a:pt x="2204" y="1313"/>
                    <a:pt x="1956" y="1068"/>
                    <a:pt x="1658" y="1068"/>
                  </a:cubicBezTo>
                  <a:cubicBezTo>
                    <a:pt x="1658" y="554"/>
                    <a:pt x="1301" y="121"/>
                    <a:pt x="829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3482215" y="4243029"/>
              <a:ext cx="61441" cy="48715"/>
            </a:xfrm>
            <a:custGeom>
              <a:avLst/>
              <a:gdLst/>
              <a:ahLst/>
              <a:cxnLst/>
              <a:rect l="l" t="t" r="r" b="b"/>
              <a:pathLst>
                <a:path w="478" h="379" extrusionOk="0">
                  <a:moveTo>
                    <a:pt x="238" y="1"/>
                  </a:moveTo>
                  <a:cubicBezTo>
                    <a:pt x="108" y="1"/>
                    <a:pt x="0" y="81"/>
                    <a:pt x="0" y="190"/>
                  </a:cubicBezTo>
                  <a:cubicBezTo>
                    <a:pt x="0" y="293"/>
                    <a:pt x="108" y="379"/>
                    <a:pt x="238" y="379"/>
                  </a:cubicBezTo>
                  <a:cubicBezTo>
                    <a:pt x="375" y="379"/>
                    <a:pt x="478" y="293"/>
                    <a:pt x="478" y="190"/>
                  </a:cubicBezTo>
                  <a:cubicBezTo>
                    <a:pt x="478" y="86"/>
                    <a:pt x="375" y="1"/>
                    <a:pt x="238" y="1"/>
                  </a:cubicBezTo>
                  <a:close/>
                </a:path>
              </a:pathLst>
            </a:custGeom>
            <a:solidFill>
              <a:srgbClr val="ED67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3648026" y="4243672"/>
              <a:ext cx="61184" cy="48972"/>
            </a:xfrm>
            <a:custGeom>
              <a:avLst/>
              <a:gdLst/>
              <a:ahLst/>
              <a:cxnLst/>
              <a:rect l="l" t="t" r="r" b="b"/>
              <a:pathLst>
                <a:path w="476" h="381" extrusionOk="0">
                  <a:moveTo>
                    <a:pt x="243" y="1"/>
                  </a:moveTo>
                  <a:cubicBezTo>
                    <a:pt x="108" y="1"/>
                    <a:pt x="5" y="81"/>
                    <a:pt x="5" y="191"/>
                  </a:cubicBezTo>
                  <a:cubicBezTo>
                    <a:pt x="0" y="293"/>
                    <a:pt x="108" y="380"/>
                    <a:pt x="238" y="380"/>
                  </a:cubicBezTo>
                  <a:cubicBezTo>
                    <a:pt x="373" y="380"/>
                    <a:pt x="476" y="293"/>
                    <a:pt x="476" y="191"/>
                  </a:cubicBezTo>
                  <a:cubicBezTo>
                    <a:pt x="476" y="81"/>
                    <a:pt x="373" y="1"/>
                    <a:pt x="243" y="1"/>
                  </a:cubicBezTo>
                  <a:close/>
                </a:path>
              </a:pathLst>
            </a:custGeom>
            <a:solidFill>
              <a:srgbClr val="ED67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3512164" y="4216423"/>
              <a:ext cx="20309" cy="34447"/>
            </a:xfrm>
            <a:custGeom>
              <a:avLst/>
              <a:gdLst/>
              <a:ahLst/>
              <a:cxnLst/>
              <a:rect l="l" t="t" r="r" b="b"/>
              <a:pathLst>
                <a:path w="158" h="268" extrusionOk="0">
                  <a:moveTo>
                    <a:pt x="82" y="1"/>
                  </a:moveTo>
                  <a:cubicBezTo>
                    <a:pt x="38" y="1"/>
                    <a:pt x="0" y="40"/>
                    <a:pt x="0" y="83"/>
                  </a:cubicBezTo>
                  <a:lnTo>
                    <a:pt x="0" y="185"/>
                  </a:lnTo>
                  <a:cubicBezTo>
                    <a:pt x="0" y="228"/>
                    <a:pt x="38" y="267"/>
                    <a:pt x="82" y="267"/>
                  </a:cubicBezTo>
                  <a:cubicBezTo>
                    <a:pt x="125" y="267"/>
                    <a:pt x="157" y="228"/>
                    <a:pt x="157" y="185"/>
                  </a:cubicBezTo>
                  <a:lnTo>
                    <a:pt x="157" y="83"/>
                  </a:lnTo>
                  <a:cubicBezTo>
                    <a:pt x="157" y="40"/>
                    <a:pt x="125" y="1"/>
                    <a:pt x="82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3658951" y="4216423"/>
              <a:ext cx="21080" cy="34447"/>
            </a:xfrm>
            <a:custGeom>
              <a:avLst/>
              <a:gdLst/>
              <a:ahLst/>
              <a:cxnLst/>
              <a:rect l="l" t="t" r="r" b="b"/>
              <a:pathLst>
                <a:path w="164" h="268" extrusionOk="0">
                  <a:moveTo>
                    <a:pt x="83" y="1"/>
                  </a:moveTo>
                  <a:cubicBezTo>
                    <a:pt x="40" y="1"/>
                    <a:pt x="1" y="40"/>
                    <a:pt x="1" y="83"/>
                  </a:cubicBezTo>
                  <a:lnTo>
                    <a:pt x="1" y="185"/>
                  </a:lnTo>
                  <a:cubicBezTo>
                    <a:pt x="1" y="228"/>
                    <a:pt x="40" y="267"/>
                    <a:pt x="83" y="267"/>
                  </a:cubicBezTo>
                  <a:cubicBezTo>
                    <a:pt x="126" y="267"/>
                    <a:pt x="163" y="228"/>
                    <a:pt x="163" y="185"/>
                  </a:cubicBezTo>
                  <a:lnTo>
                    <a:pt x="163" y="83"/>
                  </a:lnTo>
                  <a:cubicBezTo>
                    <a:pt x="163" y="40"/>
                    <a:pt x="126" y="1"/>
                    <a:pt x="83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3562935" y="4241101"/>
              <a:ext cx="66968" cy="33933"/>
            </a:xfrm>
            <a:custGeom>
              <a:avLst/>
              <a:gdLst/>
              <a:ahLst/>
              <a:cxnLst/>
              <a:rect l="l" t="t" r="r" b="b"/>
              <a:pathLst>
                <a:path w="521" h="264" extrusionOk="0">
                  <a:moveTo>
                    <a:pt x="97" y="0"/>
                  </a:moveTo>
                  <a:cubicBezTo>
                    <a:pt x="84" y="0"/>
                    <a:pt x="72" y="4"/>
                    <a:pt x="60" y="10"/>
                  </a:cubicBezTo>
                  <a:cubicBezTo>
                    <a:pt x="17" y="26"/>
                    <a:pt x="0" y="75"/>
                    <a:pt x="22" y="113"/>
                  </a:cubicBezTo>
                  <a:cubicBezTo>
                    <a:pt x="65" y="205"/>
                    <a:pt x="158" y="264"/>
                    <a:pt x="260" y="264"/>
                  </a:cubicBezTo>
                  <a:cubicBezTo>
                    <a:pt x="364" y="264"/>
                    <a:pt x="462" y="205"/>
                    <a:pt x="505" y="113"/>
                  </a:cubicBezTo>
                  <a:cubicBezTo>
                    <a:pt x="520" y="75"/>
                    <a:pt x="505" y="26"/>
                    <a:pt x="467" y="10"/>
                  </a:cubicBezTo>
                  <a:cubicBezTo>
                    <a:pt x="456" y="4"/>
                    <a:pt x="443" y="0"/>
                    <a:pt x="431" y="0"/>
                  </a:cubicBezTo>
                  <a:cubicBezTo>
                    <a:pt x="402" y="0"/>
                    <a:pt x="373" y="17"/>
                    <a:pt x="358" y="48"/>
                  </a:cubicBezTo>
                  <a:cubicBezTo>
                    <a:pt x="342" y="81"/>
                    <a:pt x="305" y="108"/>
                    <a:pt x="260" y="108"/>
                  </a:cubicBezTo>
                  <a:cubicBezTo>
                    <a:pt x="223" y="108"/>
                    <a:pt x="185" y="81"/>
                    <a:pt x="163" y="48"/>
                  </a:cubicBezTo>
                  <a:cubicBezTo>
                    <a:pt x="152" y="17"/>
                    <a:pt x="125" y="0"/>
                    <a:pt x="97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3443912" y="4407939"/>
              <a:ext cx="100388" cy="95116"/>
            </a:xfrm>
            <a:custGeom>
              <a:avLst/>
              <a:gdLst/>
              <a:ahLst/>
              <a:cxnLst/>
              <a:rect l="l" t="t" r="r" b="b"/>
              <a:pathLst>
                <a:path w="781" h="740" extrusionOk="0">
                  <a:moveTo>
                    <a:pt x="726" y="1"/>
                  </a:moveTo>
                  <a:cubicBezTo>
                    <a:pt x="548" y="1"/>
                    <a:pt x="266" y="33"/>
                    <a:pt x="136" y="158"/>
                  </a:cubicBezTo>
                  <a:cubicBezTo>
                    <a:pt x="1" y="293"/>
                    <a:pt x="6" y="505"/>
                    <a:pt x="141" y="640"/>
                  </a:cubicBezTo>
                  <a:cubicBezTo>
                    <a:pt x="207" y="706"/>
                    <a:pt x="295" y="740"/>
                    <a:pt x="382" y="740"/>
                  </a:cubicBezTo>
                  <a:cubicBezTo>
                    <a:pt x="468" y="740"/>
                    <a:pt x="554" y="707"/>
                    <a:pt x="618" y="640"/>
                  </a:cubicBezTo>
                  <a:cubicBezTo>
                    <a:pt x="748" y="510"/>
                    <a:pt x="781" y="233"/>
                    <a:pt x="781" y="50"/>
                  </a:cubicBezTo>
                  <a:cubicBezTo>
                    <a:pt x="781" y="23"/>
                    <a:pt x="753" y="1"/>
                    <a:pt x="726" y="1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3317947" y="4433645"/>
              <a:ext cx="57071" cy="54884"/>
            </a:xfrm>
            <a:custGeom>
              <a:avLst/>
              <a:gdLst/>
              <a:ahLst/>
              <a:cxnLst/>
              <a:rect l="l" t="t" r="r" b="b"/>
              <a:pathLst>
                <a:path w="444" h="427" extrusionOk="0">
                  <a:moveTo>
                    <a:pt x="418" y="1"/>
                  </a:moveTo>
                  <a:cubicBezTo>
                    <a:pt x="314" y="1"/>
                    <a:pt x="151" y="23"/>
                    <a:pt x="81" y="93"/>
                  </a:cubicBezTo>
                  <a:cubicBezTo>
                    <a:pt x="0" y="170"/>
                    <a:pt x="6" y="293"/>
                    <a:pt x="81" y="370"/>
                  </a:cubicBezTo>
                  <a:cubicBezTo>
                    <a:pt x="119" y="408"/>
                    <a:pt x="169" y="427"/>
                    <a:pt x="219" y="427"/>
                  </a:cubicBezTo>
                  <a:cubicBezTo>
                    <a:pt x="270" y="427"/>
                    <a:pt x="320" y="408"/>
                    <a:pt x="358" y="370"/>
                  </a:cubicBezTo>
                  <a:cubicBezTo>
                    <a:pt x="428" y="293"/>
                    <a:pt x="444" y="137"/>
                    <a:pt x="444" y="33"/>
                  </a:cubicBezTo>
                  <a:cubicBezTo>
                    <a:pt x="444" y="18"/>
                    <a:pt x="433" y="1"/>
                    <a:pt x="418" y="1"/>
                  </a:cubicBezTo>
                  <a:close/>
                </a:path>
              </a:pathLst>
            </a:custGeom>
            <a:solidFill>
              <a:srgbClr val="AADC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3586715" y="4415008"/>
              <a:ext cx="76608" cy="73393"/>
            </a:xfrm>
            <a:custGeom>
              <a:avLst/>
              <a:gdLst/>
              <a:ahLst/>
              <a:cxnLst/>
              <a:rect l="l" t="t" r="r" b="b"/>
              <a:pathLst>
                <a:path w="596" h="571" extrusionOk="0">
                  <a:moveTo>
                    <a:pt x="558" y="0"/>
                  </a:moveTo>
                  <a:cubicBezTo>
                    <a:pt x="417" y="0"/>
                    <a:pt x="200" y="28"/>
                    <a:pt x="103" y="125"/>
                  </a:cubicBezTo>
                  <a:cubicBezTo>
                    <a:pt x="0" y="228"/>
                    <a:pt x="5" y="390"/>
                    <a:pt x="108" y="493"/>
                  </a:cubicBezTo>
                  <a:cubicBezTo>
                    <a:pt x="157" y="544"/>
                    <a:pt x="223" y="570"/>
                    <a:pt x="291" y="570"/>
                  </a:cubicBezTo>
                  <a:cubicBezTo>
                    <a:pt x="358" y="570"/>
                    <a:pt x="426" y="544"/>
                    <a:pt x="477" y="493"/>
                  </a:cubicBezTo>
                  <a:cubicBezTo>
                    <a:pt x="575" y="396"/>
                    <a:pt x="595" y="185"/>
                    <a:pt x="595" y="43"/>
                  </a:cubicBezTo>
                  <a:cubicBezTo>
                    <a:pt x="595" y="22"/>
                    <a:pt x="580" y="0"/>
                    <a:pt x="558" y="0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3347124" y="4526447"/>
              <a:ext cx="76737" cy="73393"/>
            </a:xfrm>
            <a:custGeom>
              <a:avLst/>
              <a:gdLst/>
              <a:ahLst/>
              <a:cxnLst/>
              <a:rect l="l" t="t" r="r" b="b"/>
              <a:pathLst>
                <a:path w="597" h="571" extrusionOk="0">
                  <a:moveTo>
                    <a:pt x="553" y="0"/>
                  </a:moveTo>
                  <a:cubicBezTo>
                    <a:pt x="418" y="0"/>
                    <a:pt x="201" y="27"/>
                    <a:pt x="104" y="124"/>
                  </a:cubicBezTo>
                  <a:cubicBezTo>
                    <a:pt x="1" y="228"/>
                    <a:pt x="1" y="391"/>
                    <a:pt x="104" y="493"/>
                  </a:cubicBezTo>
                  <a:cubicBezTo>
                    <a:pt x="155" y="545"/>
                    <a:pt x="221" y="570"/>
                    <a:pt x="288" y="570"/>
                  </a:cubicBezTo>
                  <a:cubicBezTo>
                    <a:pt x="354" y="570"/>
                    <a:pt x="420" y="545"/>
                    <a:pt x="472" y="493"/>
                  </a:cubicBezTo>
                  <a:cubicBezTo>
                    <a:pt x="574" y="396"/>
                    <a:pt x="596" y="179"/>
                    <a:pt x="596" y="43"/>
                  </a:cubicBezTo>
                  <a:cubicBezTo>
                    <a:pt x="596" y="16"/>
                    <a:pt x="574" y="0"/>
                    <a:pt x="553" y="0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3204450" y="4518735"/>
              <a:ext cx="99617" cy="95630"/>
            </a:xfrm>
            <a:custGeom>
              <a:avLst/>
              <a:gdLst/>
              <a:ahLst/>
              <a:cxnLst/>
              <a:rect l="l" t="t" r="r" b="b"/>
              <a:pathLst>
                <a:path w="775" h="744" extrusionOk="0">
                  <a:moveTo>
                    <a:pt x="726" y="1"/>
                  </a:moveTo>
                  <a:cubicBezTo>
                    <a:pt x="541" y="1"/>
                    <a:pt x="261" y="38"/>
                    <a:pt x="136" y="163"/>
                  </a:cubicBezTo>
                  <a:cubicBezTo>
                    <a:pt x="1" y="298"/>
                    <a:pt x="6" y="509"/>
                    <a:pt x="136" y="646"/>
                  </a:cubicBezTo>
                  <a:cubicBezTo>
                    <a:pt x="203" y="711"/>
                    <a:pt x="290" y="743"/>
                    <a:pt x="376" y="743"/>
                  </a:cubicBezTo>
                  <a:cubicBezTo>
                    <a:pt x="463" y="743"/>
                    <a:pt x="550" y="711"/>
                    <a:pt x="618" y="646"/>
                  </a:cubicBezTo>
                  <a:cubicBezTo>
                    <a:pt x="748" y="516"/>
                    <a:pt x="774" y="239"/>
                    <a:pt x="774" y="54"/>
                  </a:cubicBezTo>
                  <a:cubicBezTo>
                    <a:pt x="774" y="28"/>
                    <a:pt x="753" y="1"/>
                    <a:pt x="726" y="1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3488513" y="4540971"/>
              <a:ext cx="76737" cy="73393"/>
            </a:xfrm>
            <a:custGeom>
              <a:avLst/>
              <a:gdLst/>
              <a:ahLst/>
              <a:cxnLst/>
              <a:rect l="l" t="t" r="r" b="b"/>
              <a:pathLst>
                <a:path w="597" h="571" extrusionOk="0">
                  <a:moveTo>
                    <a:pt x="559" y="1"/>
                  </a:moveTo>
                  <a:cubicBezTo>
                    <a:pt x="417" y="1"/>
                    <a:pt x="201" y="28"/>
                    <a:pt x="104" y="125"/>
                  </a:cubicBezTo>
                  <a:cubicBezTo>
                    <a:pt x="1" y="228"/>
                    <a:pt x="6" y="391"/>
                    <a:pt x="104" y="493"/>
                  </a:cubicBezTo>
                  <a:cubicBezTo>
                    <a:pt x="155" y="545"/>
                    <a:pt x="223" y="570"/>
                    <a:pt x="290" y="570"/>
                  </a:cubicBezTo>
                  <a:cubicBezTo>
                    <a:pt x="358" y="570"/>
                    <a:pt x="425" y="545"/>
                    <a:pt x="477" y="493"/>
                  </a:cubicBezTo>
                  <a:cubicBezTo>
                    <a:pt x="574" y="396"/>
                    <a:pt x="596" y="185"/>
                    <a:pt x="596" y="44"/>
                  </a:cubicBezTo>
                  <a:cubicBezTo>
                    <a:pt x="596" y="23"/>
                    <a:pt x="579" y="1"/>
                    <a:pt x="559" y="1"/>
                  </a:cubicBezTo>
                  <a:close/>
                </a:path>
              </a:pathLst>
            </a:custGeom>
            <a:solidFill>
              <a:srgbClr val="AADC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3630545" y="4545213"/>
              <a:ext cx="57842" cy="54756"/>
            </a:xfrm>
            <a:custGeom>
              <a:avLst/>
              <a:gdLst/>
              <a:ahLst/>
              <a:cxnLst/>
              <a:rect l="l" t="t" r="r" b="b"/>
              <a:pathLst>
                <a:path w="450" h="426" extrusionOk="0">
                  <a:moveTo>
                    <a:pt x="417" y="0"/>
                  </a:moveTo>
                  <a:cubicBezTo>
                    <a:pt x="314" y="0"/>
                    <a:pt x="152" y="17"/>
                    <a:pt x="82" y="92"/>
                  </a:cubicBezTo>
                  <a:cubicBezTo>
                    <a:pt x="1" y="168"/>
                    <a:pt x="6" y="293"/>
                    <a:pt x="82" y="368"/>
                  </a:cubicBezTo>
                  <a:cubicBezTo>
                    <a:pt x="119" y="406"/>
                    <a:pt x="169" y="426"/>
                    <a:pt x="220" y="426"/>
                  </a:cubicBezTo>
                  <a:cubicBezTo>
                    <a:pt x="270" y="426"/>
                    <a:pt x="320" y="406"/>
                    <a:pt x="358" y="368"/>
                  </a:cubicBezTo>
                  <a:cubicBezTo>
                    <a:pt x="429" y="293"/>
                    <a:pt x="449" y="135"/>
                    <a:pt x="444" y="33"/>
                  </a:cubicBezTo>
                  <a:cubicBezTo>
                    <a:pt x="444" y="11"/>
                    <a:pt x="434" y="0"/>
                    <a:pt x="417" y="0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6" name="Google Shape;836;p27"/>
          <p:cNvGrpSpPr/>
          <p:nvPr/>
        </p:nvGrpSpPr>
        <p:grpSpPr>
          <a:xfrm>
            <a:off x="934913" y="3937375"/>
            <a:ext cx="676875" cy="676990"/>
            <a:chOff x="934913" y="3937375"/>
            <a:chExt cx="676875" cy="676990"/>
          </a:xfrm>
        </p:grpSpPr>
        <p:sp>
          <p:nvSpPr>
            <p:cNvPr id="837" name="Google Shape;837;p27"/>
            <p:cNvSpPr/>
            <p:nvPr/>
          </p:nvSpPr>
          <p:spPr>
            <a:xfrm>
              <a:off x="934913" y="3937375"/>
              <a:ext cx="454766" cy="436633"/>
            </a:xfrm>
            <a:custGeom>
              <a:avLst/>
              <a:gdLst/>
              <a:ahLst/>
              <a:cxnLst/>
              <a:rect l="l" t="t" r="r" b="b"/>
              <a:pathLst>
                <a:path w="3538" h="3397" extrusionOk="0">
                  <a:moveTo>
                    <a:pt x="2715" y="1"/>
                  </a:moveTo>
                  <a:cubicBezTo>
                    <a:pt x="1973" y="1"/>
                    <a:pt x="1345" y="471"/>
                    <a:pt x="1112" y="1132"/>
                  </a:cubicBezTo>
                  <a:cubicBezTo>
                    <a:pt x="505" y="1143"/>
                    <a:pt x="0" y="1636"/>
                    <a:pt x="0" y="2264"/>
                  </a:cubicBezTo>
                  <a:cubicBezTo>
                    <a:pt x="0" y="2887"/>
                    <a:pt x="505" y="3396"/>
                    <a:pt x="1128" y="3396"/>
                  </a:cubicBezTo>
                  <a:lnTo>
                    <a:pt x="3538" y="3396"/>
                  </a:lnTo>
                  <a:lnTo>
                    <a:pt x="3132" y="54"/>
                  </a:lnTo>
                  <a:cubicBezTo>
                    <a:pt x="2997" y="16"/>
                    <a:pt x="2861" y="1"/>
                    <a:pt x="2715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1172960" y="3944188"/>
              <a:ext cx="438827" cy="429821"/>
            </a:xfrm>
            <a:custGeom>
              <a:avLst/>
              <a:gdLst/>
              <a:ahLst/>
              <a:cxnLst/>
              <a:rect l="l" t="t" r="r" b="b"/>
              <a:pathLst>
                <a:path w="3414" h="3344" extrusionOk="0">
                  <a:moveTo>
                    <a:pt x="1280" y="1"/>
                  </a:moveTo>
                  <a:cubicBezTo>
                    <a:pt x="543" y="186"/>
                    <a:pt x="1" y="851"/>
                    <a:pt x="1" y="1648"/>
                  </a:cubicBezTo>
                  <a:cubicBezTo>
                    <a:pt x="1" y="2580"/>
                    <a:pt x="755" y="3338"/>
                    <a:pt x="1686" y="3343"/>
                  </a:cubicBezTo>
                  <a:lnTo>
                    <a:pt x="2564" y="3343"/>
                  </a:lnTo>
                  <a:cubicBezTo>
                    <a:pt x="3030" y="3343"/>
                    <a:pt x="3414" y="2964"/>
                    <a:pt x="3414" y="2493"/>
                  </a:cubicBezTo>
                  <a:cubicBezTo>
                    <a:pt x="3414" y="2024"/>
                    <a:pt x="3029" y="1648"/>
                    <a:pt x="2568" y="1648"/>
                  </a:cubicBezTo>
                  <a:cubicBezTo>
                    <a:pt x="2565" y="1648"/>
                    <a:pt x="2562" y="1648"/>
                    <a:pt x="2558" y="1648"/>
                  </a:cubicBezTo>
                  <a:cubicBezTo>
                    <a:pt x="2558" y="851"/>
                    <a:pt x="2016" y="186"/>
                    <a:pt x="1280" y="1"/>
                  </a:cubicBez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1153680" y="4170536"/>
              <a:ext cx="79436" cy="63625"/>
            </a:xfrm>
            <a:custGeom>
              <a:avLst/>
              <a:gdLst/>
              <a:ahLst/>
              <a:cxnLst/>
              <a:rect l="l" t="t" r="r" b="b"/>
              <a:pathLst>
                <a:path w="618" h="495" extrusionOk="0">
                  <a:moveTo>
                    <a:pt x="297" y="0"/>
                  </a:moveTo>
                  <a:cubicBezTo>
                    <a:pt x="130" y="0"/>
                    <a:pt x="0" y="112"/>
                    <a:pt x="0" y="245"/>
                  </a:cubicBezTo>
                  <a:cubicBezTo>
                    <a:pt x="0" y="380"/>
                    <a:pt x="135" y="488"/>
                    <a:pt x="308" y="494"/>
                  </a:cubicBezTo>
                  <a:cubicBezTo>
                    <a:pt x="476" y="494"/>
                    <a:pt x="618" y="380"/>
                    <a:pt x="618" y="245"/>
                  </a:cubicBezTo>
                  <a:cubicBezTo>
                    <a:pt x="618" y="109"/>
                    <a:pt x="483" y="0"/>
                    <a:pt x="308" y="0"/>
                  </a:cubicBezTo>
                  <a:cubicBezTo>
                    <a:pt x="305" y="0"/>
                    <a:pt x="301" y="0"/>
                    <a:pt x="297" y="0"/>
                  </a:cubicBezTo>
                  <a:close/>
                </a:path>
              </a:pathLst>
            </a:custGeom>
            <a:solidFill>
              <a:srgbClr val="ED67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1368720" y="4171307"/>
              <a:ext cx="80207" cy="63496"/>
            </a:xfrm>
            <a:custGeom>
              <a:avLst/>
              <a:gdLst/>
              <a:ahLst/>
              <a:cxnLst/>
              <a:rect l="l" t="t" r="r" b="b"/>
              <a:pathLst>
                <a:path w="624" h="494" extrusionOk="0">
                  <a:moveTo>
                    <a:pt x="315" y="1"/>
                  </a:moveTo>
                  <a:cubicBezTo>
                    <a:pt x="142" y="1"/>
                    <a:pt x="0" y="109"/>
                    <a:pt x="0" y="244"/>
                  </a:cubicBezTo>
                  <a:cubicBezTo>
                    <a:pt x="0" y="379"/>
                    <a:pt x="142" y="493"/>
                    <a:pt x="310" y="493"/>
                  </a:cubicBezTo>
                  <a:cubicBezTo>
                    <a:pt x="483" y="493"/>
                    <a:pt x="618" y="379"/>
                    <a:pt x="623" y="244"/>
                  </a:cubicBezTo>
                  <a:cubicBezTo>
                    <a:pt x="623" y="109"/>
                    <a:pt x="483" y="1"/>
                    <a:pt x="315" y="1"/>
                  </a:cubicBezTo>
                  <a:close/>
                </a:path>
              </a:pathLst>
            </a:custGeom>
            <a:solidFill>
              <a:srgbClr val="ED67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1203166" y="4144058"/>
              <a:ext cx="20180" cy="34319"/>
            </a:xfrm>
            <a:custGeom>
              <a:avLst/>
              <a:gdLst/>
              <a:ahLst/>
              <a:cxnLst/>
              <a:rect l="l" t="t" r="r" b="b"/>
              <a:pathLst>
                <a:path w="157" h="267" extrusionOk="0">
                  <a:moveTo>
                    <a:pt x="75" y="1"/>
                  </a:moveTo>
                  <a:cubicBezTo>
                    <a:pt x="33" y="1"/>
                    <a:pt x="0" y="39"/>
                    <a:pt x="0" y="83"/>
                  </a:cubicBezTo>
                  <a:lnTo>
                    <a:pt x="0" y="191"/>
                  </a:lnTo>
                  <a:cubicBezTo>
                    <a:pt x="0" y="234"/>
                    <a:pt x="33" y="266"/>
                    <a:pt x="75" y="266"/>
                  </a:cubicBezTo>
                  <a:cubicBezTo>
                    <a:pt x="124" y="266"/>
                    <a:pt x="156" y="234"/>
                    <a:pt x="156" y="191"/>
                  </a:cubicBezTo>
                  <a:lnTo>
                    <a:pt x="156" y="83"/>
                  </a:lnTo>
                  <a:cubicBezTo>
                    <a:pt x="156" y="39"/>
                    <a:pt x="124" y="1"/>
                    <a:pt x="75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1377074" y="4144058"/>
              <a:ext cx="20309" cy="34319"/>
            </a:xfrm>
            <a:custGeom>
              <a:avLst/>
              <a:gdLst/>
              <a:ahLst/>
              <a:cxnLst/>
              <a:rect l="l" t="t" r="r" b="b"/>
              <a:pathLst>
                <a:path w="158" h="267" extrusionOk="0">
                  <a:moveTo>
                    <a:pt x="82" y="1"/>
                  </a:moveTo>
                  <a:cubicBezTo>
                    <a:pt x="38" y="1"/>
                    <a:pt x="0" y="39"/>
                    <a:pt x="0" y="83"/>
                  </a:cubicBezTo>
                  <a:lnTo>
                    <a:pt x="0" y="191"/>
                  </a:lnTo>
                  <a:cubicBezTo>
                    <a:pt x="0" y="234"/>
                    <a:pt x="38" y="266"/>
                    <a:pt x="82" y="266"/>
                  </a:cubicBezTo>
                  <a:cubicBezTo>
                    <a:pt x="125" y="266"/>
                    <a:pt x="158" y="234"/>
                    <a:pt x="158" y="191"/>
                  </a:cubicBezTo>
                  <a:lnTo>
                    <a:pt x="158" y="83"/>
                  </a:lnTo>
                  <a:cubicBezTo>
                    <a:pt x="158" y="39"/>
                    <a:pt x="125" y="1"/>
                    <a:pt x="82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1267819" y="4162182"/>
              <a:ext cx="66968" cy="34319"/>
            </a:xfrm>
            <a:custGeom>
              <a:avLst/>
              <a:gdLst/>
              <a:ahLst/>
              <a:cxnLst/>
              <a:rect l="l" t="t" r="r" b="b"/>
              <a:pathLst>
                <a:path w="521" h="267" extrusionOk="0">
                  <a:moveTo>
                    <a:pt x="86" y="0"/>
                  </a:moveTo>
                  <a:cubicBezTo>
                    <a:pt x="75" y="0"/>
                    <a:pt x="65" y="2"/>
                    <a:pt x="55" y="7"/>
                  </a:cubicBezTo>
                  <a:cubicBezTo>
                    <a:pt x="17" y="28"/>
                    <a:pt x="0" y="77"/>
                    <a:pt x="17" y="115"/>
                  </a:cubicBezTo>
                  <a:cubicBezTo>
                    <a:pt x="60" y="207"/>
                    <a:pt x="157" y="267"/>
                    <a:pt x="260" y="267"/>
                  </a:cubicBezTo>
                  <a:cubicBezTo>
                    <a:pt x="363" y="267"/>
                    <a:pt x="455" y="207"/>
                    <a:pt x="498" y="115"/>
                  </a:cubicBezTo>
                  <a:cubicBezTo>
                    <a:pt x="520" y="77"/>
                    <a:pt x="505" y="28"/>
                    <a:pt x="460" y="7"/>
                  </a:cubicBezTo>
                  <a:cubicBezTo>
                    <a:pt x="450" y="2"/>
                    <a:pt x="440" y="0"/>
                    <a:pt x="429" y="0"/>
                  </a:cubicBezTo>
                  <a:cubicBezTo>
                    <a:pt x="400" y="0"/>
                    <a:pt x="370" y="17"/>
                    <a:pt x="358" y="44"/>
                  </a:cubicBezTo>
                  <a:cubicBezTo>
                    <a:pt x="336" y="82"/>
                    <a:pt x="298" y="104"/>
                    <a:pt x="260" y="104"/>
                  </a:cubicBezTo>
                  <a:cubicBezTo>
                    <a:pt x="217" y="104"/>
                    <a:pt x="180" y="82"/>
                    <a:pt x="163" y="44"/>
                  </a:cubicBezTo>
                  <a:cubicBezTo>
                    <a:pt x="146" y="17"/>
                    <a:pt x="116" y="0"/>
                    <a:pt x="86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1184914" y="4414879"/>
              <a:ext cx="153988" cy="199486"/>
            </a:xfrm>
            <a:custGeom>
              <a:avLst/>
              <a:gdLst/>
              <a:ahLst/>
              <a:cxnLst/>
              <a:rect l="l" t="t" r="r" b="b"/>
              <a:pathLst>
                <a:path w="1198" h="1552" extrusionOk="0">
                  <a:moveTo>
                    <a:pt x="600" y="0"/>
                  </a:moveTo>
                  <a:cubicBezTo>
                    <a:pt x="575" y="0"/>
                    <a:pt x="551" y="10"/>
                    <a:pt x="532" y="29"/>
                  </a:cubicBezTo>
                  <a:cubicBezTo>
                    <a:pt x="310" y="251"/>
                    <a:pt x="0" y="641"/>
                    <a:pt x="0" y="954"/>
                  </a:cubicBezTo>
                  <a:cubicBezTo>
                    <a:pt x="0" y="1296"/>
                    <a:pt x="272" y="1551"/>
                    <a:pt x="597" y="1551"/>
                  </a:cubicBezTo>
                  <a:cubicBezTo>
                    <a:pt x="933" y="1551"/>
                    <a:pt x="1198" y="1285"/>
                    <a:pt x="1198" y="954"/>
                  </a:cubicBezTo>
                  <a:cubicBezTo>
                    <a:pt x="1198" y="634"/>
                    <a:pt x="895" y="251"/>
                    <a:pt x="667" y="29"/>
                  </a:cubicBezTo>
                  <a:cubicBezTo>
                    <a:pt x="648" y="10"/>
                    <a:pt x="624" y="0"/>
                    <a:pt x="600" y="0"/>
                  </a:cubicBezTo>
                  <a:close/>
                </a:path>
              </a:pathLst>
            </a:custGeom>
            <a:solidFill>
              <a:srgbClr val="AADC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1035170" y="4453311"/>
              <a:ext cx="94861" cy="122622"/>
            </a:xfrm>
            <a:custGeom>
              <a:avLst/>
              <a:gdLst/>
              <a:ahLst/>
              <a:cxnLst/>
              <a:rect l="l" t="t" r="r" b="b"/>
              <a:pathLst>
                <a:path w="738" h="954" extrusionOk="0">
                  <a:moveTo>
                    <a:pt x="366" y="0"/>
                  </a:moveTo>
                  <a:cubicBezTo>
                    <a:pt x="351" y="0"/>
                    <a:pt x="336" y="6"/>
                    <a:pt x="325" y="17"/>
                  </a:cubicBezTo>
                  <a:cubicBezTo>
                    <a:pt x="190" y="152"/>
                    <a:pt x="0" y="395"/>
                    <a:pt x="0" y="585"/>
                  </a:cubicBezTo>
                  <a:cubicBezTo>
                    <a:pt x="0" y="797"/>
                    <a:pt x="163" y="953"/>
                    <a:pt x="370" y="953"/>
                  </a:cubicBezTo>
                  <a:cubicBezTo>
                    <a:pt x="570" y="953"/>
                    <a:pt x="738" y="791"/>
                    <a:pt x="738" y="585"/>
                  </a:cubicBezTo>
                  <a:cubicBezTo>
                    <a:pt x="738" y="390"/>
                    <a:pt x="548" y="157"/>
                    <a:pt x="407" y="17"/>
                  </a:cubicBezTo>
                  <a:cubicBezTo>
                    <a:pt x="396" y="6"/>
                    <a:pt x="381" y="0"/>
                    <a:pt x="366" y="0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1395326" y="4414494"/>
              <a:ext cx="115555" cy="150386"/>
            </a:xfrm>
            <a:custGeom>
              <a:avLst/>
              <a:gdLst/>
              <a:ahLst/>
              <a:cxnLst/>
              <a:rect l="l" t="t" r="r" b="b"/>
              <a:pathLst>
                <a:path w="899" h="1170" extrusionOk="0">
                  <a:moveTo>
                    <a:pt x="449" y="0"/>
                  </a:moveTo>
                  <a:cubicBezTo>
                    <a:pt x="432" y="0"/>
                    <a:pt x="414" y="7"/>
                    <a:pt x="401" y="20"/>
                  </a:cubicBezTo>
                  <a:cubicBezTo>
                    <a:pt x="233" y="189"/>
                    <a:pt x="0" y="487"/>
                    <a:pt x="0" y="719"/>
                  </a:cubicBezTo>
                  <a:cubicBezTo>
                    <a:pt x="0" y="974"/>
                    <a:pt x="206" y="1169"/>
                    <a:pt x="449" y="1169"/>
                  </a:cubicBezTo>
                  <a:cubicBezTo>
                    <a:pt x="698" y="1169"/>
                    <a:pt x="899" y="969"/>
                    <a:pt x="899" y="719"/>
                  </a:cubicBezTo>
                  <a:cubicBezTo>
                    <a:pt x="899" y="481"/>
                    <a:pt x="671" y="194"/>
                    <a:pt x="498" y="20"/>
                  </a:cubicBezTo>
                  <a:cubicBezTo>
                    <a:pt x="484" y="7"/>
                    <a:pt x="467" y="0"/>
                    <a:pt x="449" y="0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7" name="Google Shape;847;p27"/>
          <p:cNvSpPr txBox="1"/>
          <p:nvPr/>
        </p:nvSpPr>
        <p:spPr>
          <a:xfrm>
            <a:off x="567494" y="1708147"/>
            <a:ext cx="13950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Saturn</a:t>
            </a:r>
            <a:endParaRPr sz="17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97" name="Grupo 96">
            <a:extLst>
              <a:ext uri="{FF2B5EF4-FFF2-40B4-BE49-F238E27FC236}">
                <a16:creationId xmlns:a16="http://schemas.microsoft.com/office/drawing/2014/main" id="{39B9A37C-5790-4532-8D43-8DBCE05EE28C}"/>
              </a:ext>
            </a:extLst>
          </p:cNvPr>
          <p:cNvGrpSpPr/>
          <p:nvPr/>
        </p:nvGrpSpPr>
        <p:grpSpPr>
          <a:xfrm>
            <a:off x="-1003" y="0"/>
            <a:ext cx="282511" cy="5143500"/>
            <a:chOff x="1119426" y="-1107433"/>
            <a:chExt cx="5585793" cy="905550"/>
          </a:xfrm>
        </p:grpSpPr>
        <p:sp>
          <p:nvSpPr>
            <p:cNvPr id="98" name="Rectángulo 97">
              <a:extLst>
                <a:ext uri="{FF2B5EF4-FFF2-40B4-BE49-F238E27FC236}">
                  <a16:creationId xmlns:a16="http://schemas.microsoft.com/office/drawing/2014/main" id="{353DEFE5-D45E-4FE7-A997-6FC33D06B6F5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99" name="Rectángulo 98">
              <a:extLst>
                <a:ext uri="{FF2B5EF4-FFF2-40B4-BE49-F238E27FC236}">
                  <a16:creationId xmlns:a16="http://schemas.microsoft.com/office/drawing/2014/main" id="{9B49AC66-E7E7-4F05-AC39-EC1721D43475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0" name="Rectángulo 99">
              <a:extLst>
                <a:ext uri="{FF2B5EF4-FFF2-40B4-BE49-F238E27FC236}">
                  <a16:creationId xmlns:a16="http://schemas.microsoft.com/office/drawing/2014/main" id="{D6A2F677-32D7-4D08-AE35-02FF6530EDB8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1" name="Rectángulo 100">
              <a:extLst>
                <a:ext uri="{FF2B5EF4-FFF2-40B4-BE49-F238E27FC236}">
                  <a16:creationId xmlns:a16="http://schemas.microsoft.com/office/drawing/2014/main" id="{F214EB67-230F-4D73-98C1-5A652B9893A0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102" name="Grupo 101">
            <a:extLst>
              <a:ext uri="{FF2B5EF4-FFF2-40B4-BE49-F238E27FC236}">
                <a16:creationId xmlns:a16="http://schemas.microsoft.com/office/drawing/2014/main" id="{6F1F1F23-F393-45F3-A6D1-8ACCBF8E6D71}"/>
              </a:ext>
            </a:extLst>
          </p:cNvPr>
          <p:cNvGrpSpPr/>
          <p:nvPr/>
        </p:nvGrpSpPr>
        <p:grpSpPr>
          <a:xfrm rot="10800000">
            <a:off x="8879894" y="0"/>
            <a:ext cx="282511" cy="5143500"/>
            <a:chOff x="1119426" y="-1107433"/>
            <a:chExt cx="5585793" cy="905550"/>
          </a:xfrm>
        </p:grpSpPr>
        <p:sp>
          <p:nvSpPr>
            <p:cNvPr id="103" name="Rectángulo 102">
              <a:extLst>
                <a:ext uri="{FF2B5EF4-FFF2-40B4-BE49-F238E27FC236}">
                  <a16:creationId xmlns:a16="http://schemas.microsoft.com/office/drawing/2014/main" id="{092FF3ED-567B-49C0-9803-6D7F7847DC73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4" name="Rectángulo 103">
              <a:extLst>
                <a:ext uri="{FF2B5EF4-FFF2-40B4-BE49-F238E27FC236}">
                  <a16:creationId xmlns:a16="http://schemas.microsoft.com/office/drawing/2014/main" id="{EA73018D-85E4-401D-984F-3193F9A06767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5" name="Rectángulo 104">
              <a:extLst>
                <a:ext uri="{FF2B5EF4-FFF2-40B4-BE49-F238E27FC236}">
                  <a16:creationId xmlns:a16="http://schemas.microsoft.com/office/drawing/2014/main" id="{8913ABDB-F356-4B84-B3BC-4EEE4C834647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6" name="Rectángulo 105">
              <a:extLst>
                <a:ext uri="{FF2B5EF4-FFF2-40B4-BE49-F238E27FC236}">
                  <a16:creationId xmlns:a16="http://schemas.microsoft.com/office/drawing/2014/main" id="{DDF95E0F-A196-47ED-A87A-F543DECF7946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28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sp>
        <p:nvSpPr>
          <p:cNvPr id="855" name="Google Shape;855;p28"/>
          <p:cNvSpPr/>
          <p:nvPr/>
        </p:nvSpPr>
        <p:spPr>
          <a:xfrm>
            <a:off x="1379608" y="1454883"/>
            <a:ext cx="1373100" cy="1372800"/>
          </a:xfrm>
          <a:prstGeom prst="donut">
            <a:avLst>
              <a:gd name="adj" fmla="val 768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28"/>
          <p:cNvSpPr/>
          <p:nvPr/>
        </p:nvSpPr>
        <p:spPr>
          <a:xfrm>
            <a:off x="1578277" y="1653575"/>
            <a:ext cx="975600" cy="975600"/>
          </a:xfrm>
          <a:prstGeom prst="donut">
            <a:avLst>
              <a:gd name="adj" fmla="val 9180"/>
            </a:avLst>
          </a:pr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28"/>
          <p:cNvSpPr/>
          <p:nvPr/>
        </p:nvSpPr>
        <p:spPr>
          <a:xfrm>
            <a:off x="1845771" y="1921079"/>
            <a:ext cx="440400" cy="440400"/>
          </a:xfrm>
          <a:prstGeom prst="donut">
            <a:avLst>
              <a:gd name="adj" fmla="val 19523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28"/>
          <p:cNvSpPr/>
          <p:nvPr/>
        </p:nvSpPr>
        <p:spPr>
          <a:xfrm>
            <a:off x="1051937" y="2100561"/>
            <a:ext cx="2027937" cy="968886"/>
          </a:xfrm>
          <a:custGeom>
            <a:avLst/>
            <a:gdLst/>
            <a:ahLst/>
            <a:cxnLst/>
            <a:rect l="l" t="t" r="r" b="b"/>
            <a:pathLst>
              <a:path w="5266" h="2516" extrusionOk="0">
                <a:moveTo>
                  <a:pt x="1890" y="1"/>
                </a:moveTo>
                <a:cubicBezTo>
                  <a:pt x="1197" y="1"/>
                  <a:pt x="628" y="559"/>
                  <a:pt x="628" y="1258"/>
                </a:cubicBezTo>
                <a:cubicBezTo>
                  <a:pt x="625" y="1258"/>
                  <a:pt x="622" y="1258"/>
                  <a:pt x="619" y="1258"/>
                </a:cubicBezTo>
                <a:cubicBezTo>
                  <a:pt x="282" y="1258"/>
                  <a:pt x="0" y="1537"/>
                  <a:pt x="0" y="1886"/>
                </a:cubicBezTo>
                <a:cubicBezTo>
                  <a:pt x="0" y="2233"/>
                  <a:pt x="282" y="2515"/>
                  <a:pt x="628" y="2515"/>
                </a:cubicBezTo>
                <a:lnTo>
                  <a:pt x="4561" y="2515"/>
                </a:lnTo>
                <a:cubicBezTo>
                  <a:pt x="4951" y="2515"/>
                  <a:pt x="5266" y="2201"/>
                  <a:pt x="5266" y="1811"/>
                </a:cubicBezTo>
                <a:cubicBezTo>
                  <a:pt x="5266" y="1415"/>
                  <a:pt x="4951" y="1106"/>
                  <a:pt x="4573" y="1101"/>
                </a:cubicBezTo>
                <a:cubicBezTo>
                  <a:pt x="4426" y="689"/>
                  <a:pt x="4030" y="396"/>
                  <a:pt x="3570" y="396"/>
                </a:cubicBezTo>
                <a:cubicBezTo>
                  <a:pt x="3343" y="396"/>
                  <a:pt x="3131" y="468"/>
                  <a:pt x="2958" y="591"/>
                </a:cubicBezTo>
                <a:cubicBezTo>
                  <a:pt x="2736" y="234"/>
                  <a:pt x="2340" y="1"/>
                  <a:pt x="1890" y="1"/>
                </a:cubicBezTo>
                <a:close/>
              </a:path>
            </a:pathLst>
          </a:custGeom>
          <a:solidFill>
            <a:schemeClr val="accent6">
              <a:lumMod val="8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28"/>
          <p:cNvSpPr/>
          <p:nvPr/>
        </p:nvSpPr>
        <p:spPr>
          <a:xfrm>
            <a:off x="1051937" y="2100561"/>
            <a:ext cx="890736" cy="968886"/>
          </a:xfrm>
          <a:custGeom>
            <a:avLst/>
            <a:gdLst/>
            <a:ahLst/>
            <a:cxnLst/>
            <a:rect l="l" t="t" r="r" b="b"/>
            <a:pathLst>
              <a:path w="2313" h="2516" extrusionOk="0">
                <a:moveTo>
                  <a:pt x="1890" y="1"/>
                </a:moveTo>
                <a:cubicBezTo>
                  <a:pt x="1197" y="1"/>
                  <a:pt x="628" y="559"/>
                  <a:pt x="628" y="1258"/>
                </a:cubicBezTo>
                <a:cubicBezTo>
                  <a:pt x="625" y="1258"/>
                  <a:pt x="622" y="1258"/>
                  <a:pt x="619" y="1258"/>
                </a:cubicBezTo>
                <a:cubicBezTo>
                  <a:pt x="282" y="1258"/>
                  <a:pt x="0" y="1537"/>
                  <a:pt x="0" y="1886"/>
                </a:cubicBezTo>
                <a:cubicBezTo>
                  <a:pt x="0" y="2233"/>
                  <a:pt x="293" y="2515"/>
                  <a:pt x="640" y="2515"/>
                </a:cubicBezTo>
                <a:lnTo>
                  <a:pt x="1478" y="2515"/>
                </a:lnTo>
                <a:cubicBezTo>
                  <a:pt x="1127" y="2168"/>
                  <a:pt x="1132" y="1605"/>
                  <a:pt x="1478" y="1258"/>
                </a:cubicBezTo>
                <a:cubicBezTo>
                  <a:pt x="1478" y="711"/>
                  <a:pt x="1825" y="245"/>
                  <a:pt x="2313" y="71"/>
                </a:cubicBezTo>
                <a:cubicBezTo>
                  <a:pt x="2183" y="23"/>
                  <a:pt x="2037" y="1"/>
                  <a:pt x="1890" y="1"/>
                </a:cubicBezTo>
                <a:close/>
              </a:path>
            </a:pathLst>
          </a:custGeom>
          <a:solidFill>
            <a:srgbClr val="EDED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28"/>
          <p:cNvSpPr txBox="1"/>
          <p:nvPr/>
        </p:nvSpPr>
        <p:spPr>
          <a:xfrm>
            <a:off x="5724612" y="3895525"/>
            <a:ext cx="2086800" cy="6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7339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7" name="Google Shape;877;p28"/>
          <p:cNvSpPr txBox="1"/>
          <p:nvPr/>
        </p:nvSpPr>
        <p:spPr>
          <a:xfrm>
            <a:off x="1022488" y="3895525"/>
            <a:ext cx="2086800" cy="6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object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8" name="Google Shape;878;p28"/>
          <p:cNvSpPr txBox="1"/>
          <p:nvPr/>
        </p:nvSpPr>
        <p:spPr>
          <a:xfrm>
            <a:off x="6135128" y="3656706"/>
            <a:ext cx="12657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4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700">
              <a:solidFill>
                <a:schemeClr val="accent4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879" name="Google Shape;879;p28"/>
          <p:cNvSpPr txBox="1"/>
          <p:nvPr/>
        </p:nvSpPr>
        <p:spPr>
          <a:xfrm>
            <a:off x="1433012" y="3656702"/>
            <a:ext cx="12657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Jupiter</a:t>
            </a:r>
            <a:endParaRPr sz="17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880" name="Google Shape;880;p28"/>
          <p:cNvGrpSpPr/>
          <p:nvPr/>
        </p:nvGrpSpPr>
        <p:grpSpPr>
          <a:xfrm>
            <a:off x="3219182" y="1944231"/>
            <a:ext cx="2027951" cy="542562"/>
            <a:chOff x="3558022" y="1940425"/>
            <a:chExt cx="2027951" cy="542562"/>
          </a:xfrm>
          <a:solidFill>
            <a:srgbClr val="00B0F0"/>
          </a:solidFill>
        </p:grpSpPr>
        <p:sp>
          <p:nvSpPr>
            <p:cNvPr id="881" name="Google Shape;881;p28"/>
            <p:cNvSpPr/>
            <p:nvPr/>
          </p:nvSpPr>
          <p:spPr>
            <a:xfrm>
              <a:off x="4695435" y="1976993"/>
              <a:ext cx="475373" cy="277028"/>
            </a:xfrm>
            <a:custGeom>
              <a:avLst/>
              <a:gdLst/>
              <a:ahLst/>
              <a:cxnLst/>
              <a:rect l="l" t="t" r="r" b="b"/>
              <a:pathLst>
                <a:path w="2574" h="1500" extrusionOk="0">
                  <a:moveTo>
                    <a:pt x="1759" y="0"/>
                  </a:moveTo>
                  <a:cubicBezTo>
                    <a:pt x="1607" y="0"/>
                    <a:pt x="1401" y="48"/>
                    <a:pt x="1224" y="203"/>
                  </a:cubicBezTo>
                  <a:cubicBezTo>
                    <a:pt x="1143" y="278"/>
                    <a:pt x="1068" y="365"/>
                    <a:pt x="1018" y="485"/>
                  </a:cubicBezTo>
                  <a:cubicBezTo>
                    <a:pt x="986" y="550"/>
                    <a:pt x="964" y="750"/>
                    <a:pt x="753" y="772"/>
                  </a:cubicBezTo>
                  <a:cubicBezTo>
                    <a:pt x="747" y="773"/>
                    <a:pt x="740" y="773"/>
                    <a:pt x="733" y="773"/>
                  </a:cubicBezTo>
                  <a:cubicBezTo>
                    <a:pt x="668" y="773"/>
                    <a:pt x="593" y="750"/>
                    <a:pt x="520" y="701"/>
                  </a:cubicBezTo>
                  <a:cubicBezTo>
                    <a:pt x="416" y="625"/>
                    <a:pt x="301" y="589"/>
                    <a:pt x="192" y="589"/>
                  </a:cubicBezTo>
                  <a:cubicBezTo>
                    <a:pt x="160" y="589"/>
                    <a:pt x="128" y="592"/>
                    <a:pt x="98" y="598"/>
                  </a:cubicBezTo>
                  <a:cubicBezTo>
                    <a:pt x="60" y="610"/>
                    <a:pt x="33" y="631"/>
                    <a:pt x="21" y="668"/>
                  </a:cubicBezTo>
                  <a:cubicBezTo>
                    <a:pt x="0" y="723"/>
                    <a:pt x="33" y="783"/>
                    <a:pt x="86" y="798"/>
                  </a:cubicBezTo>
                  <a:cubicBezTo>
                    <a:pt x="85" y="798"/>
                    <a:pt x="85" y="798"/>
                    <a:pt x="86" y="798"/>
                  </a:cubicBezTo>
                  <a:cubicBezTo>
                    <a:pt x="96" y="798"/>
                    <a:pt x="217" y="829"/>
                    <a:pt x="288" y="935"/>
                  </a:cubicBezTo>
                  <a:cubicBezTo>
                    <a:pt x="411" y="1091"/>
                    <a:pt x="553" y="1173"/>
                    <a:pt x="710" y="1200"/>
                  </a:cubicBezTo>
                  <a:cubicBezTo>
                    <a:pt x="745" y="1206"/>
                    <a:pt x="780" y="1209"/>
                    <a:pt x="816" y="1209"/>
                  </a:cubicBezTo>
                  <a:cubicBezTo>
                    <a:pt x="898" y="1209"/>
                    <a:pt x="983" y="1194"/>
                    <a:pt x="1061" y="1168"/>
                  </a:cubicBezTo>
                  <a:cubicBezTo>
                    <a:pt x="1230" y="1103"/>
                    <a:pt x="1371" y="973"/>
                    <a:pt x="1451" y="815"/>
                  </a:cubicBezTo>
                  <a:cubicBezTo>
                    <a:pt x="1523" y="668"/>
                    <a:pt x="1561" y="560"/>
                    <a:pt x="1761" y="545"/>
                  </a:cubicBezTo>
                  <a:cubicBezTo>
                    <a:pt x="1766" y="544"/>
                    <a:pt x="1771" y="544"/>
                    <a:pt x="1776" y="544"/>
                  </a:cubicBezTo>
                  <a:cubicBezTo>
                    <a:pt x="1864" y="544"/>
                    <a:pt x="1959" y="597"/>
                    <a:pt x="2021" y="675"/>
                  </a:cubicBezTo>
                  <a:cubicBezTo>
                    <a:pt x="2173" y="863"/>
                    <a:pt x="2091" y="1188"/>
                    <a:pt x="1756" y="1292"/>
                  </a:cubicBezTo>
                  <a:cubicBezTo>
                    <a:pt x="1723" y="1303"/>
                    <a:pt x="1691" y="1330"/>
                    <a:pt x="1685" y="1368"/>
                  </a:cubicBezTo>
                  <a:cubicBezTo>
                    <a:pt x="1674" y="1422"/>
                    <a:pt x="1706" y="1476"/>
                    <a:pt x="1766" y="1487"/>
                  </a:cubicBezTo>
                  <a:cubicBezTo>
                    <a:pt x="1803" y="1496"/>
                    <a:pt x="1841" y="1500"/>
                    <a:pt x="1880" y="1500"/>
                  </a:cubicBezTo>
                  <a:cubicBezTo>
                    <a:pt x="1939" y="1500"/>
                    <a:pt x="2000" y="1490"/>
                    <a:pt x="2059" y="1470"/>
                  </a:cubicBezTo>
                  <a:cubicBezTo>
                    <a:pt x="2324" y="1395"/>
                    <a:pt x="2573" y="1123"/>
                    <a:pt x="2551" y="723"/>
                  </a:cubicBezTo>
                  <a:cubicBezTo>
                    <a:pt x="2519" y="393"/>
                    <a:pt x="2259" y="78"/>
                    <a:pt x="1886" y="13"/>
                  </a:cubicBezTo>
                  <a:cubicBezTo>
                    <a:pt x="1851" y="5"/>
                    <a:pt x="1808" y="0"/>
                    <a:pt x="17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8"/>
            <p:cNvSpPr/>
            <p:nvPr/>
          </p:nvSpPr>
          <p:spPr>
            <a:xfrm>
              <a:off x="4602171" y="2253467"/>
              <a:ext cx="794873" cy="213311"/>
            </a:xfrm>
            <a:custGeom>
              <a:avLst/>
              <a:gdLst/>
              <a:ahLst/>
              <a:cxnLst/>
              <a:rect l="l" t="t" r="r" b="b"/>
              <a:pathLst>
                <a:path w="4304" h="1155" extrusionOk="0">
                  <a:moveTo>
                    <a:pt x="3381" y="1"/>
                  </a:moveTo>
                  <a:cubicBezTo>
                    <a:pt x="3069" y="1"/>
                    <a:pt x="2898" y="197"/>
                    <a:pt x="2813" y="271"/>
                  </a:cubicBezTo>
                  <a:cubicBezTo>
                    <a:pt x="2694" y="373"/>
                    <a:pt x="2532" y="431"/>
                    <a:pt x="2365" y="431"/>
                  </a:cubicBezTo>
                  <a:cubicBezTo>
                    <a:pt x="2222" y="431"/>
                    <a:pt x="2074" y="388"/>
                    <a:pt x="1946" y="293"/>
                  </a:cubicBezTo>
                  <a:cubicBezTo>
                    <a:pt x="1859" y="231"/>
                    <a:pt x="1621" y="13"/>
                    <a:pt x="1217" y="13"/>
                  </a:cubicBezTo>
                  <a:cubicBezTo>
                    <a:pt x="1168" y="13"/>
                    <a:pt x="1117" y="16"/>
                    <a:pt x="1063" y="23"/>
                  </a:cubicBezTo>
                  <a:cubicBezTo>
                    <a:pt x="743" y="71"/>
                    <a:pt x="581" y="233"/>
                    <a:pt x="208" y="304"/>
                  </a:cubicBezTo>
                  <a:cubicBezTo>
                    <a:pt x="163" y="309"/>
                    <a:pt x="126" y="315"/>
                    <a:pt x="83" y="321"/>
                  </a:cubicBezTo>
                  <a:cubicBezTo>
                    <a:pt x="39" y="326"/>
                    <a:pt x="1" y="363"/>
                    <a:pt x="1" y="413"/>
                  </a:cubicBezTo>
                  <a:cubicBezTo>
                    <a:pt x="1" y="463"/>
                    <a:pt x="40" y="505"/>
                    <a:pt x="88" y="505"/>
                  </a:cubicBezTo>
                  <a:cubicBezTo>
                    <a:pt x="91" y="505"/>
                    <a:pt x="95" y="504"/>
                    <a:pt x="98" y="504"/>
                  </a:cubicBezTo>
                  <a:cubicBezTo>
                    <a:pt x="643" y="467"/>
                    <a:pt x="835" y="293"/>
                    <a:pt x="1106" y="293"/>
                  </a:cubicBezTo>
                  <a:cubicBezTo>
                    <a:pt x="1110" y="293"/>
                    <a:pt x="1114" y="293"/>
                    <a:pt x="1118" y="293"/>
                  </a:cubicBezTo>
                  <a:cubicBezTo>
                    <a:pt x="1458" y="309"/>
                    <a:pt x="1616" y="531"/>
                    <a:pt x="1670" y="586"/>
                  </a:cubicBezTo>
                  <a:cubicBezTo>
                    <a:pt x="1881" y="817"/>
                    <a:pt x="2168" y="934"/>
                    <a:pt x="2456" y="934"/>
                  </a:cubicBezTo>
                  <a:cubicBezTo>
                    <a:pt x="2621" y="934"/>
                    <a:pt x="2786" y="896"/>
                    <a:pt x="2938" y="819"/>
                  </a:cubicBezTo>
                  <a:cubicBezTo>
                    <a:pt x="3154" y="716"/>
                    <a:pt x="3219" y="608"/>
                    <a:pt x="3296" y="553"/>
                  </a:cubicBezTo>
                  <a:cubicBezTo>
                    <a:pt x="3340" y="522"/>
                    <a:pt x="3394" y="507"/>
                    <a:pt x="3450" y="507"/>
                  </a:cubicBezTo>
                  <a:cubicBezTo>
                    <a:pt x="3610" y="507"/>
                    <a:pt x="3788" y="630"/>
                    <a:pt x="3821" y="851"/>
                  </a:cubicBezTo>
                  <a:cubicBezTo>
                    <a:pt x="3831" y="916"/>
                    <a:pt x="3826" y="965"/>
                    <a:pt x="3816" y="1003"/>
                  </a:cubicBezTo>
                  <a:cubicBezTo>
                    <a:pt x="3804" y="1056"/>
                    <a:pt x="3809" y="1116"/>
                    <a:pt x="3858" y="1144"/>
                  </a:cubicBezTo>
                  <a:cubicBezTo>
                    <a:pt x="3873" y="1151"/>
                    <a:pt x="3887" y="1154"/>
                    <a:pt x="3900" y="1154"/>
                  </a:cubicBezTo>
                  <a:cubicBezTo>
                    <a:pt x="3938" y="1154"/>
                    <a:pt x="3973" y="1128"/>
                    <a:pt x="4004" y="1084"/>
                  </a:cubicBezTo>
                  <a:cubicBezTo>
                    <a:pt x="4031" y="1056"/>
                    <a:pt x="4053" y="1014"/>
                    <a:pt x="4076" y="981"/>
                  </a:cubicBezTo>
                  <a:cubicBezTo>
                    <a:pt x="4303" y="499"/>
                    <a:pt x="3869" y="6"/>
                    <a:pt x="3393" y="1"/>
                  </a:cubicBezTo>
                  <a:cubicBezTo>
                    <a:pt x="3389" y="1"/>
                    <a:pt x="3385" y="1"/>
                    <a:pt x="3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8"/>
            <p:cNvSpPr/>
            <p:nvPr/>
          </p:nvSpPr>
          <p:spPr>
            <a:xfrm>
              <a:off x="5216423" y="2034984"/>
              <a:ext cx="369550" cy="220145"/>
            </a:xfrm>
            <a:custGeom>
              <a:avLst/>
              <a:gdLst/>
              <a:ahLst/>
              <a:cxnLst/>
              <a:rect l="l" t="t" r="r" b="b"/>
              <a:pathLst>
                <a:path w="2001" h="1192" extrusionOk="0">
                  <a:moveTo>
                    <a:pt x="1350" y="1"/>
                  </a:moveTo>
                  <a:cubicBezTo>
                    <a:pt x="1109" y="1"/>
                    <a:pt x="911" y="180"/>
                    <a:pt x="955" y="296"/>
                  </a:cubicBezTo>
                  <a:cubicBezTo>
                    <a:pt x="972" y="341"/>
                    <a:pt x="1015" y="368"/>
                    <a:pt x="1058" y="368"/>
                  </a:cubicBezTo>
                  <a:cubicBezTo>
                    <a:pt x="1071" y="368"/>
                    <a:pt x="1083" y="365"/>
                    <a:pt x="1095" y="361"/>
                  </a:cubicBezTo>
                  <a:lnTo>
                    <a:pt x="1095" y="361"/>
                  </a:lnTo>
                  <a:cubicBezTo>
                    <a:pt x="1095" y="361"/>
                    <a:pt x="1095" y="361"/>
                    <a:pt x="1095" y="361"/>
                  </a:cubicBezTo>
                  <a:cubicBezTo>
                    <a:pt x="1095" y="361"/>
                    <a:pt x="1145" y="338"/>
                    <a:pt x="1207" y="338"/>
                  </a:cubicBezTo>
                  <a:cubicBezTo>
                    <a:pt x="1252" y="338"/>
                    <a:pt x="1303" y="351"/>
                    <a:pt x="1345" y="393"/>
                  </a:cubicBezTo>
                  <a:cubicBezTo>
                    <a:pt x="1415" y="469"/>
                    <a:pt x="1410" y="599"/>
                    <a:pt x="1242" y="679"/>
                  </a:cubicBezTo>
                  <a:cubicBezTo>
                    <a:pt x="1197" y="699"/>
                    <a:pt x="1146" y="708"/>
                    <a:pt x="1094" y="708"/>
                  </a:cubicBezTo>
                  <a:cubicBezTo>
                    <a:pt x="974" y="708"/>
                    <a:pt x="845" y="663"/>
                    <a:pt x="755" y="599"/>
                  </a:cubicBezTo>
                  <a:cubicBezTo>
                    <a:pt x="644" y="518"/>
                    <a:pt x="529" y="480"/>
                    <a:pt x="422" y="480"/>
                  </a:cubicBezTo>
                  <a:cubicBezTo>
                    <a:pt x="271" y="480"/>
                    <a:pt x="136" y="553"/>
                    <a:pt x="50" y="679"/>
                  </a:cubicBezTo>
                  <a:cubicBezTo>
                    <a:pt x="0" y="761"/>
                    <a:pt x="63" y="854"/>
                    <a:pt x="142" y="854"/>
                  </a:cubicBezTo>
                  <a:cubicBezTo>
                    <a:pt x="158" y="854"/>
                    <a:pt x="174" y="850"/>
                    <a:pt x="191" y="842"/>
                  </a:cubicBezTo>
                  <a:lnTo>
                    <a:pt x="191" y="842"/>
                  </a:lnTo>
                  <a:cubicBezTo>
                    <a:pt x="190" y="842"/>
                    <a:pt x="190" y="842"/>
                    <a:pt x="190" y="842"/>
                  </a:cubicBezTo>
                  <a:cubicBezTo>
                    <a:pt x="190" y="842"/>
                    <a:pt x="260" y="804"/>
                    <a:pt x="315" y="804"/>
                  </a:cubicBezTo>
                  <a:cubicBezTo>
                    <a:pt x="318" y="804"/>
                    <a:pt x="322" y="804"/>
                    <a:pt x="325" y="804"/>
                  </a:cubicBezTo>
                  <a:cubicBezTo>
                    <a:pt x="391" y="804"/>
                    <a:pt x="453" y="856"/>
                    <a:pt x="500" y="907"/>
                  </a:cubicBezTo>
                  <a:cubicBezTo>
                    <a:pt x="607" y="1036"/>
                    <a:pt x="862" y="1192"/>
                    <a:pt x="1150" y="1192"/>
                  </a:cubicBezTo>
                  <a:cubicBezTo>
                    <a:pt x="1240" y="1192"/>
                    <a:pt x="1333" y="1177"/>
                    <a:pt x="1426" y="1141"/>
                  </a:cubicBezTo>
                  <a:cubicBezTo>
                    <a:pt x="1930" y="934"/>
                    <a:pt x="2000" y="333"/>
                    <a:pt x="1621" y="84"/>
                  </a:cubicBezTo>
                  <a:cubicBezTo>
                    <a:pt x="1531" y="25"/>
                    <a:pt x="1438" y="1"/>
                    <a:pt x="13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8"/>
            <p:cNvSpPr/>
            <p:nvPr/>
          </p:nvSpPr>
          <p:spPr>
            <a:xfrm>
              <a:off x="5180595" y="1940425"/>
              <a:ext cx="189300" cy="99176"/>
            </a:xfrm>
            <a:custGeom>
              <a:avLst/>
              <a:gdLst/>
              <a:ahLst/>
              <a:cxnLst/>
              <a:rect l="l" t="t" r="r" b="b"/>
              <a:pathLst>
                <a:path w="1025" h="537" extrusionOk="0">
                  <a:moveTo>
                    <a:pt x="759" y="0"/>
                  </a:moveTo>
                  <a:cubicBezTo>
                    <a:pt x="716" y="0"/>
                    <a:pt x="677" y="38"/>
                    <a:pt x="677" y="81"/>
                  </a:cubicBezTo>
                  <a:cubicBezTo>
                    <a:pt x="677" y="125"/>
                    <a:pt x="716" y="158"/>
                    <a:pt x="759" y="158"/>
                  </a:cubicBezTo>
                  <a:cubicBezTo>
                    <a:pt x="819" y="158"/>
                    <a:pt x="867" y="206"/>
                    <a:pt x="867" y="271"/>
                  </a:cubicBezTo>
                  <a:cubicBezTo>
                    <a:pt x="867" y="331"/>
                    <a:pt x="819" y="379"/>
                    <a:pt x="759" y="379"/>
                  </a:cubicBezTo>
                  <a:lnTo>
                    <a:pt x="76" y="379"/>
                  </a:lnTo>
                  <a:cubicBezTo>
                    <a:pt x="33" y="379"/>
                    <a:pt x="1" y="411"/>
                    <a:pt x="1" y="455"/>
                  </a:cubicBezTo>
                  <a:cubicBezTo>
                    <a:pt x="1" y="498"/>
                    <a:pt x="33" y="536"/>
                    <a:pt x="76" y="536"/>
                  </a:cubicBezTo>
                  <a:lnTo>
                    <a:pt x="759" y="536"/>
                  </a:lnTo>
                  <a:cubicBezTo>
                    <a:pt x="905" y="536"/>
                    <a:pt x="1024" y="418"/>
                    <a:pt x="1024" y="271"/>
                  </a:cubicBezTo>
                  <a:cubicBezTo>
                    <a:pt x="1024" y="119"/>
                    <a:pt x="905" y="0"/>
                    <a:pt x="7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8"/>
            <p:cNvSpPr/>
            <p:nvPr/>
          </p:nvSpPr>
          <p:spPr>
            <a:xfrm>
              <a:off x="5379682" y="2297423"/>
              <a:ext cx="195209" cy="98437"/>
            </a:xfrm>
            <a:custGeom>
              <a:avLst/>
              <a:gdLst/>
              <a:ahLst/>
              <a:cxnLst/>
              <a:rect l="l" t="t" r="r" b="b"/>
              <a:pathLst>
                <a:path w="1057" h="533" extrusionOk="0">
                  <a:moveTo>
                    <a:pt x="81" y="1"/>
                  </a:moveTo>
                  <a:cubicBezTo>
                    <a:pt x="39" y="1"/>
                    <a:pt x="1" y="33"/>
                    <a:pt x="1" y="77"/>
                  </a:cubicBezTo>
                  <a:cubicBezTo>
                    <a:pt x="1" y="120"/>
                    <a:pt x="39" y="158"/>
                    <a:pt x="81" y="158"/>
                  </a:cubicBezTo>
                  <a:lnTo>
                    <a:pt x="87" y="158"/>
                  </a:lnTo>
                  <a:cubicBezTo>
                    <a:pt x="131" y="158"/>
                    <a:pt x="163" y="120"/>
                    <a:pt x="163" y="77"/>
                  </a:cubicBezTo>
                  <a:cubicBezTo>
                    <a:pt x="163" y="33"/>
                    <a:pt x="131" y="1"/>
                    <a:pt x="87" y="1"/>
                  </a:cubicBezTo>
                  <a:close/>
                  <a:moveTo>
                    <a:pt x="396" y="1"/>
                  </a:moveTo>
                  <a:cubicBezTo>
                    <a:pt x="358" y="1"/>
                    <a:pt x="321" y="33"/>
                    <a:pt x="321" y="77"/>
                  </a:cubicBezTo>
                  <a:cubicBezTo>
                    <a:pt x="321" y="120"/>
                    <a:pt x="358" y="158"/>
                    <a:pt x="396" y="158"/>
                  </a:cubicBezTo>
                  <a:lnTo>
                    <a:pt x="791" y="158"/>
                  </a:lnTo>
                  <a:cubicBezTo>
                    <a:pt x="851" y="158"/>
                    <a:pt x="899" y="207"/>
                    <a:pt x="899" y="266"/>
                  </a:cubicBezTo>
                  <a:cubicBezTo>
                    <a:pt x="899" y="326"/>
                    <a:pt x="851" y="375"/>
                    <a:pt x="791" y="375"/>
                  </a:cubicBezTo>
                  <a:cubicBezTo>
                    <a:pt x="748" y="375"/>
                    <a:pt x="711" y="408"/>
                    <a:pt x="711" y="451"/>
                  </a:cubicBezTo>
                  <a:cubicBezTo>
                    <a:pt x="711" y="493"/>
                    <a:pt x="748" y="532"/>
                    <a:pt x="791" y="532"/>
                  </a:cubicBezTo>
                  <a:cubicBezTo>
                    <a:pt x="938" y="532"/>
                    <a:pt x="1057" y="413"/>
                    <a:pt x="1057" y="266"/>
                  </a:cubicBezTo>
                  <a:cubicBezTo>
                    <a:pt x="1057" y="120"/>
                    <a:pt x="938" y="1"/>
                    <a:pt x="7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28"/>
            <p:cNvSpPr/>
            <p:nvPr/>
          </p:nvSpPr>
          <p:spPr>
            <a:xfrm>
              <a:off x="4622486" y="2010236"/>
              <a:ext cx="236209" cy="29365"/>
            </a:xfrm>
            <a:custGeom>
              <a:avLst/>
              <a:gdLst/>
              <a:ahLst/>
              <a:cxnLst/>
              <a:rect l="l" t="t" r="r" b="b"/>
              <a:pathLst>
                <a:path w="1279" h="159" extrusionOk="0">
                  <a:moveTo>
                    <a:pt x="76" y="1"/>
                  </a:moveTo>
                  <a:cubicBezTo>
                    <a:pt x="33" y="1"/>
                    <a:pt x="0" y="33"/>
                    <a:pt x="0" y="77"/>
                  </a:cubicBezTo>
                  <a:cubicBezTo>
                    <a:pt x="0" y="120"/>
                    <a:pt x="33" y="158"/>
                    <a:pt x="76" y="158"/>
                  </a:cubicBezTo>
                  <a:cubicBezTo>
                    <a:pt x="118" y="158"/>
                    <a:pt x="156" y="120"/>
                    <a:pt x="156" y="77"/>
                  </a:cubicBezTo>
                  <a:cubicBezTo>
                    <a:pt x="156" y="33"/>
                    <a:pt x="118" y="1"/>
                    <a:pt x="76" y="1"/>
                  </a:cubicBezTo>
                  <a:close/>
                  <a:moveTo>
                    <a:pt x="390" y="1"/>
                  </a:moveTo>
                  <a:cubicBezTo>
                    <a:pt x="346" y="1"/>
                    <a:pt x="314" y="33"/>
                    <a:pt x="314" y="77"/>
                  </a:cubicBezTo>
                  <a:cubicBezTo>
                    <a:pt x="314" y="120"/>
                    <a:pt x="346" y="158"/>
                    <a:pt x="390" y="158"/>
                  </a:cubicBezTo>
                  <a:lnTo>
                    <a:pt x="1203" y="158"/>
                  </a:lnTo>
                  <a:cubicBezTo>
                    <a:pt x="1246" y="158"/>
                    <a:pt x="1278" y="120"/>
                    <a:pt x="1278" y="77"/>
                  </a:cubicBezTo>
                  <a:cubicBezTo>
                    <a:pt x="1278" y="33"/>
                    <a:pt x="1246" y="1"/>
                    <a:pt x="1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28"/>
            <p:cNvSpPr/>
            <p:nvPr/>
          </p:nvSpPr>
          <p:spPr>
            <a:xfrm>
              <a:off x="3651286" y="1993201"/>
              <a:ext cx="475373" cy="277028"/>
            </a:xfrm>
            <a:custGeom>
              <a:avLst/>
              <a:gdLst/>
              <a:ahLst/>
              <a:cxnLst/>
              <a:rect l="l" t="t" r="r" b="b"/>
              <a:pathLst>
                <a:path w="2574" h="1500" extrusionOk="0">
                  <a:moveTo>
                    <a:pt x="1759" y="0"/>
                  </a:moveTo>
                  <a:cubicBezTo>
                    <a:pt x="1607" y="0"/>
                    <a:pt x="1401" y="48"/>
                    <a:pt x="1224" y="203"/>
                  </a:cubicBezTo>
                  <a:cubicBezTo>
                    <a:pt x="1143" y="278"/>
                    <a:pt x="1068" y="365"/>
                    <a:pt x="1018" y="485"/>
                  </a:cubicBezTo>
                  <a:cubicBezTo>
                    <a:pt x="986" y="550"/>
                    <a:pt x="964" y="750"/>
                    <a:pt x="753" y="772"/>
                  </a:cubicBezTo>
                  <a:cubicBezTo>
                    <a:pt x="747" y="773"/>
                    <a:pt x="740" y="773"/>
                    <a:pt x="733" y="773"/>
                  </a:cubicBezTo>
                  <a:cubicBezTo>
                    <a:pt x="668" y="773"/>
                    <a:pt x="593" y="750"/>
                    <a:pt x="520" y="701"/>
                  </a:cubicBezTo>
                  <a:cubicBezTo>
                    <a:pt x="416" y="625"/>
                    <a:pt x="301" y="589"/>
                    <a:pt x="192" y="589"/>
                  </a:cubicBezTo>
                  <a:cubicBezTo>
                    <a:pt x="160" y="589"/>
                    <a:pt x="128" y="592"/>
                    <a:pt x="98" y="598"/>
                  </a:cubicBezTo>
                  <a:cubicBezTo>
                    <a:pt x="60" y="610"/>
                    <a:pt x="33" y="631"/>
                    <a:pt x="21" y="668"/>
                  </a:cubicBezTo>
                  <a:cubicBezTo>
                    <a:pt x="0" y="723"/>
                    <a:pt x="33" y="783"/>
                    <a:pt x="86" y="798"/>
                  </a:cubicBezTo>
                  <a:cubicBezTo>
                    <a:pt x="85" y="798"/>
                    <a:pt x="85" y="798"/>
                    <a:pt x="86" y="798"/>
                  </a:cubicBezTo>
                  <a:cubicBezTo>
                    <a:pt x="96" y="798"/>
                    <a:pt x="217" y="829"/>
                    <a:pt x="288" y="935"/>
                  </a:cubicBezTo>
                  <a:cubicBezTo>
                    <a:pt x="411" y="1091"/>
                    <a:pt x="553" y="1173"/>
                    <a:pt x="710" y="1200"/>
                  </a:cubicBezTo>
                  <a:cubicBezTo>
                    <a:pt x="745" y="1206"/>
                    <a:pt x="780" y="1209"/>
                    <a:pt x="816" y="1209"/>
                  </a:cubicBezTo>
                  <a:cubicBezTo>
                    <a:pt x="898" y="1209"/>
                    <a:pt x="983" y="1194"/>
                    <a:pt x="1061" y="1168"/>
                  </a:cubicBezTo>
                  <a:cubicBezTo>
                    <a:pt x="1230" y="1103"/>
                    <a:pt x="1371" y="973"/>
                    <a:pt x="1451" y="815"/>
                  </a:cubicBezTo>
                  <a:cubicBezTo>
                    <a:pt x="1523" y="668"/>
                    <a:pt x="1561" y="560"/>
                    <a:pt x="1761" y="545"/>
                  </a:cubicBezTo>
                  <a:cubicBezTo>
                    <a:pt x="1766" y="544"/>
                    <a:pt x="1771" y="544"/>
                    <a:pt x="1776" y="544"/>
                  </a:cubicBezTo>
                  <a:cubicBezTo>
                    <a:pt x="1864" y="544"/>
                    <a:pt x="1959" y="597"/>
                    <a:pt x="2021" y="675"/>
                  </a:cubicBezTo>
                  <a:cubicBezTo>
                    <a:pt x="2173" y="863"/>
                    <a:pt x="2091" y="1188"/>
                    <a:pt x="1756" y="1292"/>
                  </a:cubicBezTo>
                  <a:cubicBezTo>
                    <a:pt x="1723" y="1303"/>
                    <a:pt x="1691" y="1330"/>
                    <a:pt x="1685" y="1368"/>
                  </a:cubicBezTo>
                  <a:cubicBezTo>
                    <a:pt x="1674" y="1422"/>
                    <a:pt x="1706" y="1476"/>
                    <a:pt x="1766" y="1487"/>
                  </a:cubicBezTo>
                  <a:cubicBezTo>
                    <a:pt x="1803" y="1496"/>
                    <a:pt x="1841" y="1500"/>
                    <a:pt x="1880" y="1500"/>
                  </a:cubicBezTo>
                  <a:cubicBezTo>
                    <a:pt x="1939" y="1500"/>
                    <a:pt x="2000" y="1490"/>
                    <a:pt x="2059" y="1470"/>
                  </a:cubicBezTo>
                  <a:cubicBezTo>
                    <a:pt x="2324" y="1395"/>
                    <a:pt x="2573" y="1123"/>
                    <a:pt x="2551" y="723"/>
                  </a:cubicBezTo>
                  <a:cubicBezTo>
                    <a:pt x="2519" y="393"/>
                    <a:pt x="2259" y="78"/>
                    <a:pt x="1886" y="13"/>
                  </a:cubicBezTo>
                  <a:cubicBezTo>
                    <a:pt x="1851" y="5"/>
                    <a:pt x="1808" y="0"/>
                    <a:pt x="17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28"/>
            <p:cNvSpPr/>
            <p:nvPr/>
          </p:nvSpPr>
          <p:spPr>
            <a:xfrm>
              <a:off x="3558022" y="2269676"/>
              <a:ext cx="794873" cy="213311"/>
            </a:xfrm>
            <a:custGeom>
              <a:avLst/>
              <a:gdLst/>
              <a:ahLst/>
              <a:cxnLst/>
              <a:rect l="l" t="t" r="r" b="b"/>
              <a:pathLst>
                <a:path w="4304" h="1155" extrusionOk="0">
                  <a:moveTo>
                    <a:pt x="3381" y="1"/>
                  </a:moveTo>
                  <a:cubicBezTo>
                    <a:pt x="3069" y="1"/>
                    <a:pt x="2898" y="197"/>
                    <a:pt x="2813" y="271"/>
                  </a:cubicBezTo>
                  <a:cubicBezTo>
                    <a:pt x="2694" y="373"/>
                    <a:pt x="2532" y="431"/>
                    <a:pt x="2365" y="431"/>
                  </a:cubicBezTo>
                  <a:cubicBezTo>
                    <a:pt x="2222" y="431"/>
                    <a:pt x="2074" y="388"/>
                    <a:pt x="1946" y="293"/>
                  </a:cubicBezTo>
                  <a:cubicBezTo>
                    <a:pt x="1859" y="231"/>
                    <a:pt x="1621" y="13"/>
                    <a:pt x="1217" y="13"/>
                  </a:cubicBezTo>
                  <a:cubicBezTo>
                    <a:pt x="1168" y="13"/>
                    <a:pt x="1117" y="16"/>
                    <a:pt x="1063" y="23"/>
                  </a:cubicBezTo>
                  <a:cubicBezTo>
                    <a:pt x="743" y="71"/>
                    <a:pt x="581" y="233"/>
                    <a:pt x="208" y="304"/>
                  </a:cubicBezTo>
                  <a:cubicBezTo>
                    <a:pt x="163" y="309"/>
                    <a:pt x="126" y="315"/>
                    <a:pt x="83" y="321"/>
                  </a:cubicBezTo>
                  <a:cubicBezTo>
                    <a:pt x="39" y="326"/>
                    <a:pt x="1" y="363"/>
                    <a:pt x="1" y="413"/>
                  </a:cubicBezTo>
                  <a:cubicBezTo>
                    <a:pt x="1" y="463"/>
                    <a:pt x="40" y="505"/>
                    <a:pt x="88" y="505"/>
                  </a:cubicBezTo>
                  <a:cubicBezTo>
                    <a:pt x="91" y="505"/>
                    <a:pt x="95" y="504"/>
                    <a:pt x="98" y="504"/>
                  </a:cubicBezTo>
                  <a:cubicBezTo>
                    <a:pt x="643" y="467"/>
                    <a:pt x="835" y="293"/>
                    <a:pt x="1106" y="293"/>
                  </a:cubicBezTo>
                  <a:cubicBezTo>
                    <a:pt x="1110" y="293"/>
                    <a:pt x="1114" y="293"/>
                    <a:pt x="1118" y="293"/>
                  </a:cubicBezTo>
                  <a:cubicBezTo>
                    <a:pt x="1458" y="309"/>
                    <a:pt x="1616" y="531"/>
                    <a:pt x="1670" y="586"/>
                  </a:cubicBezTo>
                  <a:cubicBezTo>
                    <a:pt x="1881" y="817"/>
                    <a:pt x="2168" y="934"/>
                    <a:pt x="2456" y="934"/>
                  </a:cubicBezTo>
                  <a:cubicBezTo>
                    <a:pt x="2621" y="934"/>
                    <a:pt x="2786" y="896"/>
                    <a:pt x="2938" y="819"/>
                  </a:cubicBezTo>
                  <a:cubicBezTo>
                    <a:pt x="3154" y="716"/>
                    <a:pt x="3219" y="608"/>
                    <a:pt x="3296" y="553"/>
                  </a:cubicBezTo>
                  <a:cubicBezTo>
                    <a:pt x="3340" y="522"/>
                    <a:pt x="3394" y="507"/>
                    <a:pt x="3450" y="507"/>
                  </a:cubicBezTo>
                  <a:cubicBezTo>
                    <a:pt x="3610" y="507"/>
                    <a:pt x="3788" y="630"/>
                    <a:pt x="3821" y="851"/>
                  </a:cubicBezTo>
                  <a:cubicBezTo>
                    <a:pt x="3831" y="916"/>
                    <a:pt x="3826" y="965"/>
                    <a:pt x="3816" y="1003"/>
                  </a:cubicBezTo>
                  <a:cubicBezTo>
                    <a:pt x="3804" y="1056"/>
                    <a:pt x="3809" y="1116"/>
                    <a:pt x="3858" y="1144"/>
                  </a:cubicBezTo>
                  <a:cubicBezTo>
                    <a:pt x="3873" y="1151"/>
                    <a:pt x="3887" y="1154"/>
                    <a:pt x="3900" y="1154"/>
                  </a:cubicBezTo>
                  <a:cubicBezTo>
                    <a:pt x="3938" y="1154"/>
                    <a:pt x="3973" y="1128"/>
                    <a:pt x="4004" y="1084"/>
                  </a:cubicBezTo>
                  <a:cubicBezTo>
                    <a:pt x="4031" y="1056"/>
                    <a:pt x="4053" y="1014"/>
                    <a:pt x="4076" y="981"/>
                  </a:cubicBezTo>
                  <a:cubicBezTo>
                    <a:pt x="4303" y="499"/>
                    <a:pt x="3869" y="6"/>
                    <a:pt x="3393" y="1"/>
                  </a:cubicBezTo>
                  <a:cubicBezTo>
                    <a:pt x="3389" y="1"/>
                    <a:pt x="3385" y="1"/>
                    <a:pt x="3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8"/>
            <p:cNvSpPr/>
            <p:nvPr/>
          </p:nvSpPr>
          <p:spPr>
            <a:xfrm>
              <a:off x="4172275" y="2051192"/>
              <a:ext cx="369550" cy="220145"/>
            </a:xfrm>
            <a:custGeom>
              <a:avLst/>
              <a:gdLst/>
              <a:ahLst/>
              <a:cxnLst/>
              <a:rect l="l" t="t" r="r" b="b"/>
              <a:pathLst>
                <a:path w="2001" h="1192" extrusionOk="0">
                  <a:moveTo>
                    <a:pt x="1350" y="1"/>
                  </a:moveTo>
                  <a:cubicBezTo>
                    <a:pt x="1109" y="1"/>
                    <a:pt x="911" y="180"/>
                    <a:pt x="955" y="296"/>
                  </a:cubicBezTo>
                  <a:cubicBezTo>
                    <a:pt x="972" y="341"/>
                    <a:pt x="1015" y="368"/>
                    <a:pt x="1058" y="368"/>
                  </a:cubicBezTo>
                  <a:cubicBezTo>
                    <a:pt x="1071" y="368"/>
                    <a:pt x="1083" y="365"/>
                    <a:pt x="1095" y="361"/>
                  </a:cubicBezTo>
                  <a:lnTo>
                    <a:pt x="1095" y="361"/>
                  </a:lnTo>
                  <a:cubicBezTo>
                    <a:pt x="1095" y="361"/>
                    <a:pt x="1095" y="361"/>
                    <a:pt x="1095" y="361"/>
                  </a:cubicBezTo>
                  <a:cubicBezTo>
                    <a:pt x="1095" y="361"/>
                    <a:pt x="1145" y="338"/>
                    <a:pt x="1207" y="338"/>
                  </a:cubicBezTo>
                  <a:cubicBezTo>
                    <a:pt x="1252" y="338"/>
                    <a:pt x="1303" y="351"/>
                    <a:pt x="1345" y="393"/>
                  </a:cubicBezTo>
                  <a:cubicBezTo>
                    <a:pt x="1415" y="469"/>
                    <a:pt x="1410" y="599"/>
                    <a:pt x="1242" y="679"/>
                  </a:cubicBezTo>
                  <a:cubicBezTo>
                    <a:pt x="1197" y="699"/>
                    <a:pt x="1146" y="708"/>
                    <a:pt x="1094" y="708"/>
                  </a:cubicBezTo>
                  <a:cubicBezTo>
                    <a:pt x="974" y="708"/>
                    <a:pt x="845" y="663"/>
                    <a:pt x="755" y="599"/>
                  </a:cubicBezTo>
                  <a:cubicBezTo>
                    <a:pt x="644" y="518"/>
                    <a:pt x="529" y="480"/>
                    <a:pt x="422" y="480"/>
                  </a:cubicBezTo>
                  <a:cubicBezTo>
                    <a:pt x="271" y="480"/>
                    <a:pt x="136" y="553"/>
                    <a:pt x="50" y="679"/>
                  </a:cubicBezTo>
                  <a:cubicBezTo>
                    <a:pt x="0" y="761"/>
                    <a:pt x="63" y="854"/>
                    <a:pt x="142" y="854"/>
                  </a:cubicBezTo>
                  <a:cubicBezTo>
                    <a:pt x="158" y="854"/>
                    <a:pt x="174" y="850"/>
                    <a:pt x="191" y="842"/>
                  </a:cubicBezTo>
                  <a:lnTo>
                    <a:pt x="191" y="842"/>
                  </a:lnTo>
                  <a:cubicBezTo>
                    <a:pt x="190" y="842"/>
                    <a:pt x="190" y="842"/>
                    <a:pt x="190" y="842"/>
                  </a:cubicBezTo>
                  <a:cubicBezTo>
                    <a:pt x="190" y="842"/>
                    <a:pt x="260" y="804"/>
                    <a:pt x="315" y="804"/>
                  </a:cubicBezTo>
                  <a:cubicBezTo>
                    <a:pt x="318" y="804"/>
                    <a:pt x="322" y="804"/>
                    <a:pt x="325" y="804"/>
                  </a:cubicBezTo>
                  <a:cubicBezTo>
                    <a:pt x="391" y="804"/>
                    <a:pt x="453" y="856"/>
                    <a:pt x="500" y="907"/>
                  </a:cubicBezTo>
                  <a:cubicBezTo>
                    <a:pt x="607" y="1036"/>
                    <a:pt x="862" y="1192"/>
                    <a:pt x="1150" y="1192"/>
                  </a:cubicBezTo>
                  <a:cubicBezTo>
                    <a:pt x="1240" y="1192"/>
                    <a:pt x="1333" y="1177"/>
                    <a:pt x="1426" y="1141"/>
                  </a:cubicBezTo>
                  <a:cubicBezTo>
                    <a:pt x="1930" y="934"/>
                    <a:pt x="2000" y="333"/>
                    <a:pt x="1621" y="84"/>
                  </a:cubicBezTo>
                  <a:cubicBezTo>
                    <a:pt x="1531" y="25"/>
                    <a:pt x="1438" y="1"/>
                    <a:pt x="13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8"/>
            <p:cNvSpPr/>
            <p:nvPr/>
          </p:nvSpPr>
          <p:spPr>
            <a:xfrm>
              <a:off x="4136446" y="1956633"/>
              <a:ext cx="189300" cy="99176"/>
            </a:xfrm>
            <a:custGeom>
              <a:avLst/>
              <a:gdLst/>
              <a:ahLst/>
              <a:cxnLst/>
              <a:rect l="l" t="t" r="r" b="b"/>
              <a:pathLst>
                <a:path w="1025" h="537" extrusionOk="0">
                  <a:moveTo>
                    <a:pt x="759" y="0"/>
                  </a:moveTo>
                  <a:cubicBezTo>
                    <a:pt x="716" y="0"/>
                    <a:pt x="677" y="38"/>
                    <a:pt x="677" y="81"/>
                  </a:cubicBezTo>
                  <a:cubicBezTo>
                    <a:pt x="677" y="125"/>
                    <a:pt x="716" y="158"/>
                    <a:pt x="759" y="158"/>
                  </a:cubicBezTo>
                  <a:cubicBezTo>
                    <a:pt x="819" y="158"/>
                    <a:pt x="867" y="206"/>
                    <a:pt x="867" y="271"/>
                  </a:cubicBezTo>
                  <a:cubicBezTo>
                    <a:pt x="867" y="331"/>
                    <a:pt x="819" y="379"/>
                    <a:pt x="759" y="379"/>
                  </a:cubicBezTo>
                  <a:lnTo>
                    <a:pt x="76" y="379"/>
                  </a:lnTo>
                  <a:cubicBezTo>
                    <a:pt x="33" y="379"/>
                    <a:pt x="1" y="411"/>
                    <a:pt x="1" y="455"/>
                  </a:cubicBezTo>
                  <a:cubicBezTo>
                    <a:pt x="1" y="498"/>
                    <a:pt x="33" y="536"/>
                    <a:pt x="76" y="536"/>
                  </a:cubicBezTo>
                  <a:lnTo>
                    <a:pt x="759" y="536"/>
                  </a:lnTo>
                  <a:cubicBezTo>
                    <a:pt x="905" y="536"/>
                    <a:pt x="1024" y="418"/>
                    <a:pt x="1024" y="271"/>
                  </a:cubicBezTo>
                  <a:cubicBezTo>
                    <a:pt x="1024" y="119"/>
                    <a:pt x="905" y="0"/>
                    <a:pt x="7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8"/>
            <p:cNvSpPr/>
            <p:nvPr/>
          </p:nvSpPr>
          <p:spPr>
            <a:xfrm>
              <a:off x="4335534" y="2313631"/>
              <a:ext cx="195209" cy="98437"/>
            </a:xfrm>
            <a:custGeom>
              <a:avLst/>
              <a:gdLst/>
              <a:ahLst/>
              <a:cxnLst/>
              <a:rect l="l" t="t" r="r" b="b"/>
              <a:pathLst>
                <a:path w="1057" h="533" extrusionOk="0">
                  <a:moveTo>
                    <a:pt x="81" y="1"/>
                  </a:moveTo>
                  <a:cubicBezTo>
                    <a:pt x="39" y="1"/>
                    <a:pt x="1" y="33"/>
                    <a:pt x="1" y="77"/>
                  </a:cubicBezTo>
                  <a:cubicBezTo>
                    <a:pt x="1" y="120"/>
                    <a:pt x="39" y="158"/>
                    <a:pt x="81" y="158"/>
                  </a:cubicBezTo>
                  <a:lnTo>
                    <a:pt x="87" y="158"/>
                  </a:lnTo>
                  <a:cubicBezTo>
                    <a:pt x="131" y="158"/>
                    <a:pt x="163" y="120"/>
                    <a:pt x="163" y="77"/>
                  </a:cubicBezTo>
                  <a:cubicBezTo>
                    <a:pt x="163" y="33"/>
                    <a:pt x="131" y="1"/>
                    <a:pt x="87" y="1"/>
                  </a:cubicBezTo>
                  <a:close/>
                  <a:moveTo>
                    <a:pt x="396" y="1"/>
                  </a:moveTo>
                  <a:cubicBezTo>
                    <a:pt x="358" y="1"/>
                    <a:pt x="321" y="33"/>
                    <a:pt x="321" y="77"/>
                  </a:cubicBezTo>
                  <a:cubicBezTo>
                    <a:pt x="321" y="120"/>
                    <a:pt x="358" y="158"/>
                    <a:pt x="396" y="158"/>
                  </a:cubicBezTo>
                  <a:lnTo>
                    <a:pt x="791" y="158"/>
                  </a:lnTo>
                  <a:cubicBezTo>
                    <a:pt x="851" y="158"/>
                    <a:pt x="899" y="207"/>
                    <a:pt x="899" y="266"/>
                  </a:cubicBezTo>
                  <a:cubicBezTo>
                    <a:pt x="899" y="326"/>
                    <a:pt x="851" y="375"/>
                    <a:pt x="791" y="375"/>
                  </a:cubicBezTo>
                  <a:cubicBezTo>
                    <a:pt x="748" y="375"/>
                    <a:pt x="711" y="408"/>
                    <a:pt x="711" y="451"/>
                  </a:cubicBezTo>
                  <a:cubicBezTo>
                    <a:pt x="711" y="493"/>
                    <a:pt x="748" y="532"/>
                    <a:pt x="791" y="532"/>
                  </a:cubicBezTo>
                  <a:cubicBezTo>
                    <a:pt x="938" y="532"/>
                    <a:pt x="1057" y="413"/>
                    <a:pt x="1057" y="266"/>
                  </a:cubicBezTo>
                  <a:cubicBezTo>
                    <a:pt x="1057" y="120"/>
                    <a:pt x="938" y="1"/>
                    <a:pt x="7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28"/>
            <p:cNvSpPr/>
            <p:nvPr/>
          </p:nvSpPr>
          <p:spPr>
            <a:xfrm>
              <a:off x="3578337" y="2026444"/>
              <a:ext cx="236209" cy="29365"/>
            </a:xfrm>
            <a:custGeom>
              <a:avLst/>
              <a:gdLst/>
              <a:ahLst/>
              <a:cxnLst/>
              <a:rect l="l" t="t" r="r" b="b"/>
              <a:pathLst>
                <a:path w="1279" h="159" extrusionOk="0">
                  <a:moveTo>
                    <a:pt x="76" y="1"/>
                  </a:moveTo>
                  <a:cubicBezTo>
                    <a:pt x="33" y="1"/>
                    <a:pt x="0" y="33"/>
                    <a:pt x="0" y="77"/>
                  </a:cubicBezTo>
                  <a:cubicBezTo>
                    <a:pt x="0" y="120"/>
                    <a:pt x="33" y="158"/>
                    <a:pt x="76" y="158"/>
                  </a:cubicBezTo>
                  <a:cubicBezTo>
                    <a:pt x="118" y="158"/>
                    <a:pt x="156" y="120"/>
                    <a:pt x="156" y="77"/>
                  </a:cubicBezTo>
                  <a:cubicBezTo>
                    <a:pt x="156" y="33"/>
                    <a:pt x="118" y="1"/>
                    <a:pt x="76" y="1"/>
                  </a:cubicBezTo>
                  <a:close/>
                  <a:moveTo>
                    <a:pt x="390" y="1"/>
                  </a:moveTo>
                  <a:cubicBezTo>
                    <a:pt x="346" y="1"/>
                    <a:pt x="314" y="33"/>
                    <a:pt x="314" y="77"/>
                  </a:cubicBezTo>
                  <a:cubicBezTo>
                    <a:pt x="314" y="120"/>
                    <a:pt x="346" y="158"/>
                    <a:pt x="390" y="158"/>
                  </a:cubicBezTo>
                  <a:lnTo>
                    <a:pt x="1203" y="158"/>
                  </a:lnTo>
                  <a:cubicBezTo>
                    <a:pt x="1246" y="158"/>
                    <a:pt x="1278" y="120"/>
                    <a:pt x="1278" y="77"/>
                  </a:cubicBezTo>
                  <a:cubicBezTo>
                    <a:pt x="1278" y="33"/>
                    <a:pt x="1246" y="1"/>
                    <a:pt x="1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3" name="Google Shape;893;p28"/>
          <p:cNvSpPr txBox="1"/>
          <p:nvPr/>
        </p:nvSpPr>
        <p:spPr>
          <a:xfrm>
            <a:off x="6135128" y="3340293"/>
            <a:ext cx="12657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4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85K</a:t>
            </a:r>
            <a:endParaRPr sz="2400">
              <a:solidFill>
                <a:schemeClr val="accent4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894" name="Google Shape;894;p28"/>
          <p:cNvSpPr txBox="1"/>
          <p:nvPr/>
        </p:nvSpPr>
        <p:spPr>
          <a:xfrm>
            <a:off x="1433012" y="3340289"/>
            <a:ext cx="12657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25K</a:t>
            </a:r>
            <a:endParaRPr sz="24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pic>
        <p:nvPicPr>
          <p:cNvPr id="3074" name="Picture 2" descr="Arco iris - Iconos gratis de naturaleza">
            <a:extLst>
              <a:ext uri="{FF2B5EF4-FFF2-40B4-BE49-F238E27FC236}">
                <a16:creationId xmlns:a16="http://schemas.microsoft.com/office/drawing/2014/main" id="{30297AF6-D486-46A6-BC79-B9EBE6F0B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524" y="743904"/>
            <a:ext cx="3107037" cy="310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" name="Grupo 45">
            <a:extLst>
              <a:ext uri="{FF2B5EF4-FFF2-40B4-BE49-F238E27FC236}">
                <a16:creationId xmlns:a16="http://schemas.microsoft.com/office/drawing/2014/main" id="{896E61C3-2EF6-470F-BD9F-B7F5BF4C898F}"/>
              </a:ext>
            </a:extLst>
          </p:cNvPr>
          <p:cNvGrpSpPr/>
          <p:nvPr/>
        </p:nvGrpSpPr>
        <p:grpSpPr>
          <a:xfrm>
            <a:off x="-1523" y="0"/>
            <a:ext cx="282511" cy="5143500"/>
            <a:chOff x="1119426" y="-1107433"/>
            <a:chExt cx="5585793" cy="905550"/>
          </a:xfrm>
        </p:grpSpPr>
        <p:sp>
          <p:nvSpPr>
            <p:cNvPr id="47" name="Rectángulo 46">
              <a:extLst>
                <a:ext uri="{FF2B5EF4-FFF2-40B4-BE49-F238E27FC236}">
                  <a16:creationId xmlns:a16="http://schemas.microsoft.com/office/drawing/2014/main" id="{42D0E789-8D05-48E0-A3E7-E7F7293B2454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8" name="Rectángulo 47">
              <a:extLst>
                <a:ext uri="{FF2B5EF4-FFF2-40B4-BE49-F238E27FC236}">
                  <a16:creationId xmlns:a16="http://schemas.microsoft.com/office/drawing/2014/main" id="{83C67F6C-7AD0-4309-AC71-606D9F29B2C1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9" name="Rectángulo 48">
              <a:extLst>
                <a:ext uri="{FF2B5EF4-FFF2-40B4-BE49-F238E27FC236}">
                  <a16:creationId xmlns:a16="http://schemas.microsoft.com/office/drawing/2014/main" id="{E3ACB84E-4CF9-4B8C-A7DA-DCB8F2ABCAEA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0" name="Rectángulo 49">
              <a:extLst>
                <a:ext uri="{FF2B5EF4-FFF2-40B4-BE49-F238E27FC236}">
                  <a16:creationId xmlns:a16="http://schemas.microsoft.com/office/drawing/2014/main" id="{43FED5CF-2968-4187-A6EF-2E11251A782A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51" name="Grupo 50">
            <a:extLst>
              <a:ext uri="{FF2B5EF4-FFF2-40B4-BE49-F238E27FC236}">
                <a16:creationId xmlns:a16="http://schemas.microsoft.com/office/drawing/2014/main" id="{F361E545-23F6-40E1-A53D-A829A68F74DC}"/>
              </a:ext>
            </a:extLst>
          </p:cNvPr>
          <p:cNvGrpSpPr/>
          <p:nvPr/>
        </p:nvGrpSpPr>
        <p:grpSpPr>
          <a:xfrm rot="10800000">
            <a:off x="8879894" y="0"/>
            <a:ext cx="282511" cy="5143500"/>
            <a:chOff x="1119426" y="-1107433"/>
            <a:chExt cx="5585793" cy="905550"/>
          </a:xfrm>
        </p:grpSpPr>
        <p:sp>
          <p:nvSpPr>
            <p:cNvPr id="52" name="Rectángulo 51">
              <a:extLst>
                <a:ext uri="{FF2B5EF4-FFF2-40B4-BE49-F238E27FC236}">
                  <a16:creationId xmlns:a16="http://schemas.microsoft.com/office/drawing/2014/main" id="{92527732-C0A4-4A19-925B-4543C62CD14D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3" name="Rectángulo 52">
              <a:extLst>
                <a:ext uri="{FF2B5EF4-FFF2-40B4-BE49-F238E27FC236}">
                  <a16:creationId xmlns:a16="http://schemas.microsoft.com/office/drawing/2014/main" id="{BEABBD2F-55D7-4F0C-986A-44B758D1B105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4" name="Rectángulo 53">
              <a:extLst>
                <a:ext uri="{FF2B5EF4-FFF2-40B4-BE49-F238E27FC236}">
                  <a16:creationId xmlns:a16="http://schemas.microsoft.com/office/drawing/2014/main" id="{BF7D2B44-E229-4604-B9B4-5E5D06A048D8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5" name="Rectángulo 54">
              <a:extLst>
                <a:ext uri="{FF2B5EF4-FFF2-40B4-BE49-F238E27FC236}">
                  <a16:creationId xmlns:a16="http://schemas.microsoft.com/office/drawing/2014/main" id="{B0AA3BEA-4C59-4FCA-84A9-CA269CE34C9C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56" name="Grupo 55">
            <a:extLst>
              <a:ext uri="{FF2B5EF4-FFF2-40B4-BE49-F238E27FC236}">
                <a16:creationId xmlns:a16="http://schemas.microsoft.com/office/drawing/2014/main" id="{74320C92-BBBB-42F2-84CA-2EBD73C34057}"/>
              </a:ext>
            </a:extLst>
          </p:cNvPr>
          <p:cNvGrpSpPr/>
          <p:nvPr/>
        </p:nvGrpSpPr>
        <p:grpSpPr>
          <a:xfrm>
            <a:off x="1146595" y="800541"/>
            <a:ext cx="6850812" cy="185441"/>
            <a:chOff x="1119426" y="-1107433"/>
            <a:chExt cx="5585793" cy="905550"/>
          </a:xfrm>
        </p:grpSpPr>
        <p:sp>
          <p:nvSpPr>
            <p:cNvPr id="57" name="Rectángulo 56">
              <a:extLst>
                <a:ext uri="{FF2B5EF4-FFF2-40B4-BE49-F238E27FC236}">
                  <a16:creationId xmlns:a16="http://schemas.microsoft.com/office/drawing/2014/main" id="{EC0BA968-E9CE-47F4-A83E-DEF0E4870DD3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8" name="Rectángulo 57">
              <a:extLst>
                <a:ext uri="{FF2B5EF4-FFF2-40B4-BE49-F238E27FC236}">
                  <a16:creationId xmlns:a16="http://schemas.microsoft.com/office/drawing/2014/main" id="{12ED5AD4-08CF-4B38-85B2-5009191AF607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9" name="Rectángulo 58">
              <a:extLst>
                <a:ext uri="{FF2B5EF4-FFF2-40B4-BE49-F238E27FC236}">
                  <a16:creationId xmlns:a16="http://schemas.microsoft.com/office/drawing/2014/main" id="{AD4872EF-ED71-42F6-94F5-789CF20F7AB5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60" name="Rectángulo 59">
              <a:extLst>
                <a:ext uri="{FF2B5EF4-FFF2-40B4-BE49-F238E27FC236}">
                  <a16:creationId xmlns:a16="http://schemas.microsoft.com/office/drawing/2014/main" id="{F3A062F2-1370-4552-8C82-6A3732808A6F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6601BA6B-0A76-F048-5030-067F7882EEBB}"/>
              </a:ext>
            </a:extLst>
          </p:cNvPr>
          <p:cNvGrpSpPr/>
          <p:nvPr/>
        </p:nvGrpSpPr>
        <p:grpSpPr>
          <a:xfrm>
            <a:off x="7986713" y="411163"/>
            <a:ext cx="1098550" cy="603250"/>
            <a:chOff x="7986713" y="411163"/>
            <a:chExt cx="1098550" cy="603250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02BCD0BE-B58E-BFBE-AA34-BAF341DAA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8850" y="738188"/>
              <a:ext cx="506413" cy="274637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3EF3BEA8-A986-9777-B075-B65EDF4C2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6713" y="738188"/>
              <a:ext cx="515938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0F4741DD-19B0-7AC7-424A-1966E6073A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1013" y="411163"/>
              <a:ext cx="681038" cy="404812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AF40DA05-4684-D26F-1345-95EAE292BD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5175" y="701675"/>
              <a:ext cx="301625" cy="147637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C1681B24-E47D-EEC8-A2C3-4B655A72B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7763" y="544513"/>
              <a:ext cx="203200" cy="271462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2E621712-0555-B547-147D-60E951498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3475" y="484188"/>
              <a:ext cx="90488" cy="77787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AF900F6F-E692-A70B-716F-01D3EF26C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479425"/>
              <a:ext cx="731838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20B59CA3-3637-92AB-F989-F8AE18642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1513" y="590550"/>
              <a:ext cx="488950" cy="192087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F6AD44C7-6195-4B37-83C0-31D17CD6C8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1050" y="538163"/>
              <a:ext cx="438150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56FC5BA0-801F-44A0-C52C-F135DBD7D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0725" y="652463"/>
              <a:ext cx="392113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58ABD693-76B7-A52F-D5BB-915DF36CA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4363" y="596900"/>
              <a:ext cx="169863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F462A89C-433C-F29B-B9B8-81AA5D523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2313" y="558800"/>
              <a:ext cx="74613" cy="74612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A537BC77-E2E3-D82B-2602-3737B4186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7088" y="631825"/>
              <a:ext cx="41275" cy="42862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9FE3AED1-1B28-C1AC-8F30-599628D07638}"/>
              </a:ext>
            </a:extLst>
          </p:cNvPr>
          <p:cNvGrpSpPr/>
          <p:nvPr/>
        </p:nvGrpSpPr>
        <p:grpSpPr>
          <a:xfrm>
            <a:off x="49213" y="411163"/>
            <a:ext cx="1098550" cy="603250"/>
            <a:chOff x="49213" y="411163"/>
            <a:chExt cx="1098550" cy="603250"/>
          </a:xfrm>
        </p:grpSpPr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FF85055B-64D7-F242-34DF-DF3FAEDC1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350" y="738188"/>
              <a:ext cx="506413" cy="274637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94605151-9B03-2E3F-DDF3-922CE54F37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3" y="738188"/>
              <a:ext cx="515938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7E47702E-D21B-70C4-D7DC-E61F1653EF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3" y="411163"/>
              <a:ext cx="681038" cy="404812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AC3F888E-3AF1-39AA-5E88-64E4AB612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" y="701675"/>
              <a:ext cx="301625" cy="147637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F7A03312-F506-7098-9F32-E1FCC8AD8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263" y="544513"/>
              <a:ext cx="203200" cy="271462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678DB51F-2C24-3C7A-302E-85ABBDE89D9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5" y="484188"/>
              <a:ext cx="90488" cy="77787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49D48997-BDDF-8657-E7D7-4DAA687FF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" y="479425"/>
              <a:ext cx="731838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05F63AEF-D458-9B63-36C3-A1E0DCF6BA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13" y="590550"/>
              <a:ext cx="488950" cy="192087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14378235-58E0-0809-2F8F-F40AF36E3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50" y="538163"/>
              <a:ext cx="438150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21F40A3B-F3A4-9A56-2E04-D246424CE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5" y="652463"/>
              <a:ext cx="392113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4E8615ED-FB2B-DE4E-95F3-EA57639C1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63" y="596900"/>
              <a:ext cx="169863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3EB89C75-7AE2-1C4E-0A8A-5A03F1B4F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813" y="558800"/>
              <a:ext cx="74613" cy="74612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61A6CE9B-D010-D4BF-6A41-D22F18863F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588" y="631825"/>
              <a:ext cx="41275" cy="42862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29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sp>
        <p:nvSpPr>
          <p:cNvPr id="906" name="Google Shape;906;p29"/>
          <p:cNvSpPr/>
          <p:nvPr/>
        </p:nvSpPr>
        <p:spPr>
          <a:xfrm>
            <a:off x="891613" y="3307150"/>
            <a:ext cx="1764600" cy="1187100"/>
          </a:xfrm>
          <a:prstGeom prst="roundRect">
            <a:avLst>
              <a:gd name="adj" fmla="val 16667"/>
            </a:avLst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29"/>
          <p:cNvSpPr/>
          <p:nvPr/>
        </p:nvSpPr>
        <p:spPr>
          <a:xfrm>
            <a:off x="6486438" y="3307150"/>
            <a:ext cx="1764600" cy="1187100"/>
          </a:xfrm>
          <a:prstGeom prst="roundRect">
            <a:avLst>
              <a:gd name="adj" fmla="val 16667"/>
            </a:avLst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8" name="Google Shape;908;p29"/>
          <p:cNvSpPr/>
          <p:nvPr/>
        </p:nvSpPr>
        <p:spPr>
          <a:xfrm>
            <a:off x="939913" y="3790350"/>
            <a:ext cx="1668000" cy="5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91425" rIns="274300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very cold place 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9" name="Google Shape;909;p29"/>
          <p:cNvSpPr txBox="1"/>
          <p:nvPr/>
        </p:nvSpPr>
        <p:spPr>
          <a:xfrm>
            <a:off x="939913" y="3360750"/>
            <a:ext cx="16680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Fire</a:t>
            </a:r>
            <a:endParaRPr sz="1700" dirty="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910" name="Google Shape;910;p29"/>
          <p:cNvSpPr/>
          <p:nvPr/>
        </p:nvSpPr>
        <p:spPr>
          <a:xfrm>
            <a:off x="6534738" y="3782707"/>
            <a:ext cx="1668000" cy="5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274300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 is the ringed planet. It is composed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1" name="Google Shape;911;p29"/>
          <p:cNvSpPr txBox="1"/>
          <p:nvPr/>
        </p:nvSpPr>
        <p:spPr>
          <a:xfrm>
            <a:off x="6462868" y="3246379"/>
            <a:ext cx="16680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Poppy</a:t>
            </a:r>
            <a:endParaRPr sz="1700" dirty="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913" name="Google Shape;913;p29"/>
          <p:cNvGrpSpPr/>
          <p:nvPr/>
        </p:nvGrpSpPr>
        <p:grpSpPr>
          <a:xfrm>
            <a:off x="1118207" y="1418834"/>
            <a:ext cx="1311411" cy="1448775"/>
            <a:chOff x="1118125" y="1418834"/>
            <a:chExt cx="1311411" cy="1448775"/>
          </a:xfrm>
        </p:grpSpPr>
        <p:sp>
          <p:nvSpPr>
            <p:cNvPr id="914" name="Google Shape;914;p29"/>
            <p:cNvSpPr/>
            <p:nvPr/>
          </p:nvSpPr>
          <p:spPr>
            <a:xfrm>
              <a:off x="1118125" y="1418834"/>
              <a:ext cx="1311411" cy="1448775"/>
            </a:xfrm>
            <a:custGeom>
              <a:avLst/>
              <a:gdLst/>
              <a:ahLst/>
              <a:cxnLst/>
              <a:rect l="l" t="t" r="r" b="b"/>
              <a:pathLst>
                <a:path w="4573" h="5052" extrusionOk="0">
                  <a:moveTo>
                    <a:pt x="2444" y="0"/>
                  </a:moveTo>
                  <a:cubicBezTo>
                    <a:pt x="2329" y="0"/>
                    <a:pt x="2232" y="92"/>
                    <a:pt x="2232" y="214"/>
                  </a:cubicBezTo>
                  <a:lnTo>
                    <a:pt x="2232" y="431"/>
                  </a:lnTo>
                  <a:cubicBezTo>
                    <a:pt x="2232" y="518"/>
                    <a:pt x="2167" y="588"/>
                    <a:pt x="2085" y="594"/>
                  </a:cubicBezTo>
                  <a:cubicBezTo>
                    <a:pt x="921" y="669"/>
                    <a:pt x="0" y="1639"/>
                    <a:pt x="0" y="2821"/>
                  </a:cubicBezTo>
                  <a:cubicBezTo>
                    <a:pt x="0" y="4056"/>
                    <a:pt x="997" y="5052"/>
                    <a:pt x="2232" y="5052"/>
                  </a:cubicBezTo>
                  <a:cubicBezTo>
                    <a:pt x="3468" y="5052"/>
                    <a:pt x="4573" y="4056"/>
                    <a:pt x="4573" y="2821"/>
                  </a:cubicBezTo>
                  <a:cubicBezTo>
                    <a:pt x="4573" y="2734"/>
                    <a:pt x="4502" y="2663"/>
                    <a:pt x="4415" y="2663"/>
                  </a:cubicBezTo>
                  <a:cubicBezTo>
                    <a:pt x="4323" y="2663"/>
                    <a:pt x="4253" y="2734"/>
                    <a:pt x="4253" y="2821"/>
                  </a:cubicBezTo>
                  <a:cubicBezTo>
                    <a:pt x="4253" y="1384"/>
                    <a:pt x="3598" y="198"/>
                    <a:pt x="2481" y="3"/>
                  </a:cubicBezTo>
                  <a:cubicBezTo>
                    <a:pt x="2468" y="1"/>
                    <a:pt x="2456" y="0"/>
                    <a:pt x="24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29"/>
            <p:cNvSpPr/>
            <p:nvPr/>
          </p:nvSpPr>
          <p:spPr>
            <a:xfrm>
              <a:off x="1254925" y="1601226"/>
              <a:ext cx="1037821" cy="1020048"/>
            </a:xfrm>
            <a:custGeom>
              <a:avLst/>
              <a:gdLst/>
              <a:ahLst/>
              <a:cxnLst/>
              <a:rect l="l" t="t" r="r" b="b"/>
              <a:pathLst>
                <a:path w="3619" h="3160" extrusionOk="0">
                  <a:moveTo>
                    <a:pt x="2310" y="0"/>
                  </a:moveTo>
                  <a:cubicBezTo>
                    <a:pt x="2250" y="0"/>
                    <a:pt x="2193" y="31"/>
                    <a:pt x="2161" y="88"/>
                  </a:cubicBezTo>
                  <a:cubicBezTo>
                    <a:pt x="2064" y="283"/>
                    <a:pt x="1869" y="418"/>
                    <a:pt x="1636" y="435"/>
                  </a:cubicBezTo>
                  <a:cubicBezTo>
                    <a:pt x="1198" y="462"/>
                    <a:pt x="780" y="657"/>
                    <a:pt x="476" y="982"/>
                  </a:cubicBezTo>
                  <a:cubicBezTo>
                    <a:pt x="168" y="1312"/>
                    <a:pt x="0" y="1735"/>
                    <a:pt x="0" y="2185"/>
                  </a:cubicBezTo>
                  <a:cubicBezTo>
                    <a:pt x="0" y="2293"/>
                    <a:pt x="11" y="2395"/>
                    <a:pt x="28" y="2498"/>
                  </a:cubicBezTo>
                  <a:cubicBezTo>
                    <a:pt x="98" y="2883"/>
                    <a:pt x="428" y="3160"/>
                    <a:pt x="818" y="3160"/>
                  </a:cubicBezTo>
                  <a:lnTo>
                    <a:pt x="2796" y="3160"/>
                  </a:lnTo>
                  <a:cubicBezTo>
                    <a:pt x="3169" y="3160"/>
                    <a:pt x="3494" y="2905"/>
                    <a:pt x="3576" y="2542"/>
                  </a:cubicBezTo>
                  <a:cubicBezTo>
                    <a:pt x="3581" y="2542"/>
                    <a:pt x="3581" y="2536"/>
                    <a:pt x="3581" y="2536"/>
                  </a:cubicBezTo>
                  <a:cubicBezTo>
                    <a:pt x="3618" y="2358"/>
                    <a:pt x="3483" y="2185"/>
                    <a:pt x="3299" y="2185"/>
                  </a:cubicBezTo>
                  <a:cubicBezTo>
                    <a:pt x="3299" y="1561"/>
                    <a:pt x="3158" y="982"/>
                    <a:pt x="2903" y="560"/>
                  </a:cubicBezTo>
                  <a:cubicBezTo>
                    <a:pt x="2796" y="380"/>
                    <a:pt x="2633" y="180"/>
                    <a:pt x="2405" y="28"/>
                  </a:cubicBezTo>
                  <a:cubicBezTo>
                    <a:pt x="2375" y="9"/>
                    <a:pt x="2342" y="0"/>
                    <a:pt x="2310" y="0"/>
                  </a:cubicBezTo>
                  <a:close/>
                </a:path>
              </a:pathLst>
            </a:custGeom>
            <a:solidFill>
              <a:srgbClr val="E50C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9" name="Google Shape;919;p29"/>
          <p:cNvGrpSpPr/>
          <p:nvPr/>
        </p:nvGrpSpPr>
        <p:grpSpPr>
          <a:xfrm>
            <a:off x="6637062" y="1415400"/>
            <a:ext cx="1463350" cy="1455599"/>
            <a:chOff x="6637075" y="1415400"/>
            <a:chExt cx="1463350" cy="1455599"/>
          </a:xfrm>
          <a:solidFill>
            <a:schemeClr val="bg2">
              <a:lumMod val="75000"/>
            </a:schemeClr>
          </a:solidFill>
        </p:grpSpPr>
        <p:sp>
          <p:nvSpPr>
            <p:cNvPr id="920" name="Google Shape;920;p29"/>
            <p:cNvSpPr/>
            <p:nvPr/>
          </p:nvSpPr>
          <p:spPr>
            <a:xfrm>
              <a:off x="6785511" y="1473171"/>
              <a:ext cx="468804" cy="863797"/>
            </a:xfrm>
            <a:custGeom>
              <a:avLst/>
              <a:gdLst/>
              <a:ahLst/>
              <a:cxnLst/>
              <a:rect l="l" t="t" r="r" b="b"/>
              <a:pathLst>
                <a:path w="1696" h="3125" extrusionOk="0">
                  <a:moveTo>
                    <a:pt x="1417" y="1"/>
                  </a:moveTo>
                  <a:cubicBezTo>
                    <a:pt x="1365" y="1"/>
                    <a:pt x="1313" y="20"/>
                    <a:pt x="1273" y="59"/>
                  </a:cubicBezTo>
                  <a:cubicBezTo>
                    <a:pt x="1154" y="173"/>
                    <a:pt x="1078" y="329"/>
                    <a:pt x="1078" y="508"/>
                  </a:cubicBezTo>
                  <a:cubicBezTo>
                    <a:pt x="1078" y="606"/>
                    <a:pt x="1100" y="726"/>
                    <a:pt x="1143" y="839"/>
                  </a:cubicBezTo>
                  <a:cubicBezTo>
                    <a:pt x="1073" y="768"/>
                    <a:pt x="1003" y="714"/>
                    <a:pt x="938" y="671"/>
                  </a:cubicBezTo>
                  <a:cubicBezTo>
                    <a:pt x="838" y="616"/>
                    <a:pt x="733" y="589"/>
                    <a:pt x="629" y="589"/>
                  </a:cubicBezTo>
                  <a:cubicBezTo>
                    <a:pt x="568" y="589"/>
                    <a:pt x="508" y="599"/>
                    <a:pt x="450" y="616"/>
                  </a:cubicBezTo>
                  <a:cubicBezTo>
                    <a:pt x="336" y="649"/>
                    <a:pt x="276" y="768"/>
                    <a:pt x="303" y="882"/>
                  </a:cubicBezTo>
                  <a:lnTo>
                    <a:pt x="347" y="1044"/>
                  </a:lnTo>
                  <a:lnTo>
                    <a:pt x="185" y="1088"/>
                  </a:lnTo>
                  <a:cubicBezTo>
                    <a:pt x="71" y="1121"/>
                    <a:pt x="0" y="1234"/>
                    <a:pt x="28" y="1348"/>
                  </a:cubicBezTo>
                  <a:cubicBezTo>
                    <a:pt x="65" y="1506"/>
                    <a:pt x="168" y="1651"/>
                    <a:pt x="320" y="1738"/>
                  </a:cubicBezTo>
                  <a:cubicBezTo>
                    <a:pt x="450" y="1814"/>
                    <a:pt x="640" y="1863"/>
                    <a:pt x="828" y="1874"/>
                  </a:cubicBezTo>
                  <a:cubicBezTo>
                    <a:pt x="710" y="1928"/>
                    <a:pt x="601" y="1998"/>
                    <a:pt x="526" y="2074"/>
                  </a:cubicBezTo>
                  <a:cubicBezTo>
                    <a:pt x="401" y="2199"/>
                    <a:pt x="341" y="2361"/>
                    <a:pt x="347" y="2529"/>
                  </a:cubicBezTo>
                  <a:cubicBezTo>
                    <a:pt x="353" y="2643"/>
                    <a:pt x="450" y="2734"/>
                    <a:pt x="563" y="2734"/>
                  </a:cubicBezTo>
                  <a:lnTo>
                    <a:pt x="731" y="2734"/>
                  </a:lnTo>
                  <a:lnTo>
                    <a:pt x="731" y="2903"/>
                  </a:lnTo>
                  <a:cubicBezTo>
                    <a:pt x="731" y="3022"/>
                    <a:pt x="823" y="3119"/>
                    <a:pt x="943" y="3124"/>
                  </a:cubicBezTo>
                  <a:cubicBezTo>
                    <a:pt x="951" y="3125"/>
                    <a:pt x="959" y="3125"/>
                    <a:pt x="967" y="3125"/>
                  </a:cubicBezTo>
                  <a:cubicBezTo>
                    <a:pt x="1122" y="3125"/>
                    <a:pt x="1279" y="3065"/>
                    <a:pt x="1398" y="2941"/>
                  </a:cubicBezTo>
                  <a:cubicBezTo>
                    <a:pt x="1528" y="2811"/>
                    <a:pt x="1653" y="2572"/>
                    <a:pt x="1696" y="2339"/>
                  </a:cubicBezTo>
                  <a:lnTo>
                    <a:pt x="1696" y="183"/>
                  </a:lnTo>
                  <a:lnTo>
                    <a:pt x="1571" y="64"/>
                  </a:lnTo>
                  <a:cubicBezTo>
                    <a:pt x="1529" y="22"/>
                    <a:pt x="1473" y="1"/>
                    <a:pt x="1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29"/>
            <p:cNvSpPr/>
            <p:nvPr/>
          </p:nvSpPr>
          <p:spPr>
            <a:xfrm>
              <a:off x="7107536" y="1473171"/>
              <a:ext cx="618622" cy="863797"/>
            </a:xfrm>
            <a:custGeom>
              <a:avLst/>
              <a:gdLst/>
              <a:ahLst/>
              <a:cxnLst/>
              <a:rect l="l" t="t" r="r" b="b"/>
              <a:pathLst>
                <a:path w="2238" h="3125" extrusionOk="0">
                  <a:moveTo>
                    <a:pt x="804" y="1"/>
                  </a:moveTo>
                  <a:cubicBezTo>
                    <a:pt x="748" y="1"/>
                    <a:pt x="692" y="22"/>
                    <a:pt x="650" y="64"/>
                  </a:cubicBezTo>
                  <a:lnTo>
                    <a:pt x="531" y="183"/>
                  </a:lnTo>
                  <a:cubicBezTo>
                    <a:pt x="0" y="806"/>
                    <a:pt x="0" y="1721"/>
                    <a:pt x="531" y="2339"/>
                  </a:cubicBezTo>
                  <a:cubicBezTo>
                    <a:pt x="574" y="2572"/>
                    <a:pt x="698" y="2811"/>
                    <a:pt x="828" y="2941"/>
                  </a:cubicBezTo>
                  <a:cubicBezTo>
                    <a:pt x="947" y="3065"/>
                    <a:pt x="1105" y="3125"/>
                    <a:pt x="1260" y="3125"/>
                  </a:cubicBezTo>
                  <a:cubicBezTo>
                    <a:pt x="1268" y="3125"/>
                    <a:pt x="1276" y="3125"/>
                    <a:pt x="1283" y="3124"/>
                  </a:cubicBezTo>
                  <a:cubicBezTo>
                    <a:pt x="1403" y="3119"/>
                    <a:pt x="1490" y="3022"/>
                    <a:pt x="1490" y="2903"/>
                  </a:cubicBezTo>
                  <a:lnTo>
                    <a:pt x="1490" y="2734"/>
                  </a:lnTo>
                  <a:lnTo>
                    <a:pt x="1663" y="2734"/>
                  </a:lnTo>
                  <a:cubicBezTo>
                    <a:pt x="1776" y="2734"/>
                    <a:pt x="1874" y="2643"/>
                    <a:pt x="1880" y="2529"/>
                  </a:cubicBezTo>
                  <a:cubicBezTo>
                    <a:pt x="1885" y="2361"/>
                    <a:pt x="1826" y="2199"/>
                    <a:pt x="1701" y="2074"/>
                  </a:cubicBezTo>
                  <a:cubicBezTo>
                    <a:pt x="1625" y="1998"/>
                    <a:pt x="1516" y="1928"/>
                    <a:pt x="1398" y="1874"/>
                  </a:cubicBezTo>
                  <a:cubicBezTo>
                    <a:pt x="1593" y="1863"/>
                    <a:pt x="1788" y="1814"/>
                    <a:pt x="1918" y="1738"/>
                  </a:cubicBezTo>
                  <a:cubicBezTo>
                    <a:pt x="2075" y="1651"/>
                    <a:pt x="2173" y="1506"/>
                    <a:pt x="2210" y="1348"/>
                  </a:cubicBezTo>
                  <a:cubicBezTo>
                    <a:pt x="2238" y="1234"/>
                    <a:pt x="2166" y="1121"/>
                    <a:pt x="2053" y="1088"/>
                  </a:cubicBezTo>
                  <a:lnTo>
                    <a:pt x="1891" y="1044"/>
                  </a:lnTo>
                  <a:lnTo>
                    <a:pt x="1934" y="882"/>
                  </a:lnTo>
                  <a:cubicBezTo>
                    <a:pt x="1966" y="768"/>
                    <a:pt x="1901" y="649"/>
                    <a:pt x="1788" y="616"/>
                  </a:cubicBezTo>
                  <a:cubicBezTo>
                    <a:pt x="1730" y="599"/>
                    <a:pt x="1670" y="589"/>
                    <a:pt x="1609" y="589"/>
                  </a:cubicBezTo>
                  <a:cubicBezTo>
                    <a:pt x="1506" y="589"/>
                    <a:pt x="1402" y="616"/>
                    <a:pt x="1306" y="671"/>
                  </a:cubicBezTo>
                  <a:cubicBezTo>
                    <a:pt x="1224" y="719"/>
                    <a:pt x="1143" y="791"/>
                    <a:pt x="1068" y="871"/>
                  </a:cubicBezTo>
                  <a:cubicBezTo>
                    <a:pt x="1116" y="746"/>
                    <a:pt x="1143" y="616"/>
                    <a:pt x="1143" y="508"/>
                  </a:cubicBezTo>
                  <a:cubicBezTo>
                    <a:pt x="1143" y="329"/>
                    <a:pt x="1068" y="173"/>
                    <a:pt x="948" y="59"/>
                  </a:cubicBezTo>
                  <a:cubicBezTo>
                    <a:pt x="908" y="20"/>
                    <a:pt x="856" y="1"/>
                    <a:pt x="8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29"/>
            <p:cNvSpPr/>
            <p:nvPr/>
          </p:nvSpPr>
          <p:spPr>
            <a:xfrm>
              <a:off x="7120804" y="1757325"/>
              <a:ext cx="260662" cy="260936"/>
            </a:xfrm>
            <a:custGeom>
              <a:avLst/>
              <a:gdLst/>
              <a:ahLst/>
              <a:cxnLst/>
              <a:rect l="l" t="t" r="r" b="b"/>
              <a:pathLst>
                <a:path w="943" h="944" extrusionOk="0">
                  <a:moveTo>
                    <a:pt x="472" y="0"/>
                  </a:moveTo>
                  <a:cubicBezTo>
                    <a:pt x="212" y="0"/>
                    <a:pt x="0" y="211"/>
                    <a:pt x="0" y="471"/>
                  </a:cubicBezTo>
                  <a:cubicBezTo>
                    <a:pt x="0" y="731"/>
                    <a:pt x="212" y="943"/>
                    <a:pt x="472" y="943"/>
                  </a:cubicBezTo>
                  <a:cubicBezTo>
                    <a:pt x="732" y="943"/>
                    <a:pt x="943" y="731"/>
                    <a:pt x="943" y="471"/>
                  </a:cubicBezTo>
                  <a:cubicBezTo>
                    <a:pt x="943" y="211"/>
                    <a:pt x="732" y="0"/>
                    <a:pt x="4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29"/>
            <p:cNvSpPr/>
            <p:nvPr/>
          </p:nvSpPr>
          <p:spPr>
            <a:xfrm>
              <a:off x="7180786" y="1842461"/>
              <a:ext cx="45056" cy="74079"/>
            </a:xfrm>
            <a:custGeom>
              <a:avLst/>
              <a:gdLst/>
              <a:ahLst/>
              <a:cxnLst/>
              <a:rect l="l" t="t" r="r" b="b"/>
              <a:pathLst>
                <a:path w="163" h="268" extrusionOk="0">
                  <a:moveTo>
                    <a:pt x="81" y="1"/>
                  </a:moveTo>
                  <a:cubicBezTo>
                    <a:pt x="38" y="1"/>
                    <a:pt x="0" y="40"/>
                    <a:pt x="0" y="82"/>
                  </a:cubicBezTo>
                  <a:lnTo>
                    <a:pt x="0" y="190"/>
                  </a:lnTo>
                  <a:cubicBezTo>
                    <a:pt x="0" y="235"/>
                    <a:pt x="38" y="267"/>
                    <a:pt x="81" y="267"/>
                  </a:cubicBezTo>
                  <a:cubicBezTo>
                    <a:pt x="103" y="267"/>
                    <a:pt x="125" y="261"/>
                    <a:pt x="136" y="245"/>
                  </a:cubicBezTo>
                  <a:cubicBezTo>
                    <a:pt x="153" y="228"/>
                    <a:pt x="163" y="212"/>
                    <a:pt x="163" y="190"/>
                  </a:cubicBezTo>
                  <a:lnTo>
                    <a:pt x="163" y="82"/>
                  </a:lnTo>
                  <a:cubicBezTo>
                    <a:pt x="163" y="40"/>
                    <a:pt x="125" y="1"/>
                    <a:pt x="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29"/>
            <p:cNvSpPr/>
            <p:nvPr/>
          </p:nvSpPr>
          <p:spPr>
            <a:xfrm>
              <a:off x="7275044" y="1842461"/>
              <a:ext cx="43674" cy="74079"/>
            </a:xfrm>
            <a:custGeom>
              <a:avLst/>
              <a:gdLst/>
              <a:ahLst/>
              <a:cxnLst/>
              <a:rect l="l" t="t" r="r" b="b"/>
              <a:pathLst>
                <a:path w="158" h="268" extrusionOk="0">
                  <a:moveTo>
                    <a:pt x="82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190"/>
                  </a:lnTo>
                  <a:cubicBezTo>
                    <a:pt x="0" y="235"/>
                    <a:pt x="39" y="267"/>
                    <a:pt x="82" y="267"/>
                  </a:cubicBezTo>
                  <a:cubicBezTo>
                    <a:pt x="104" y="267"/>
                    <a:pt x="120" y="261"/>
                    <a:pt x="137" y="245"/>
                  </a:cubicBezTo>
                  <a:cubicBezTo>
                    <a:pt x="152" y="228"/>
                    <a:pt x="157" y="212"/>
                    <a:pt x="157" y="190"/>
                  </a:cubicBezTo>
                  <a:lnTo>
                    <a:pt x="157" y="82"/>
                  </a:lnTo>
                  <a:cubicBezTo>
                    <a:pt x="157" y="40"/>
                    <a:pt x="125" y="1"/>
                    <a:pt x="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29"/>
            <p:cNvSpPr/>
            <p:nvPr/>
          </p:nvSpPr>
          <p:spPr>
            <a:xfrm>
              <a:off x="7519397" y="2300756"/>
              <a:ext cx="377586" cy="570244"/>
            </a:xfrm>
            <a:custGeom>
              <a:avLst/>
              <a:gdLst/>
              <a:ahLst/>
              <a:cxnLst/>
              <a:rect l="l" t="t" r="r" b="b"/>
              <a:pathLst>
                <a:path w="1366" h="2063" extrusionOk="0">
                  <a:moveTo>
                    <a:pt x="883" y="0"/>
                  </a:moveTo>
                  <a:cubicBezTo>
                    <a:pt x="834" y="0"/>
                    <a:pt x="791" y="28"/>
                    <a:pt x="769" y="72"/>
                  </a:cubicBezTo>
                  <a:lnTo>
                    <a:pt x="715" y="163"/>
                  </a:lnTo>
                  <a:lnTo>
                    <a:pt x="623" y="109"/>
                  </a:lnTo>
                  <a:cubicBezTo>
                    <a:pt x="601" y="97"/>
                    <a:pt x="577" y="90"/>
                    <a:pt x="553" y="90"/>
                  </a:cubicBezTo>
                  <a:cubicBezTo>
                    <a:pt x="507" y="90"/>
                    <a:pt x="463" y="113"/>
                    <a:pt x="438" y="152"/>
                  </a:cubicBezTo>
                  <a:cubicBezTo>
                    <a:pt x="384" y="239"/>
                    <a:pt x="363" y="353"/>
                    <a:pt x="390" y="455"/>
                  </a:cubicBezTo>
                  <a:cubicBezTo>
                    <a:pt x="416" y="548"/>
                    <a:pt x="476" y="657"/>
                    <a:pt x="558" y="743"/>
                  </a:cubicBezTo>
                  <a:cubicBezTo>
                    <a:pt x="481" y="715"/>
                    <a:pt x="401" y="700"/>
                    <a:pt x="336" y="700"/>
                  </a:cubicBezTo>
                  <a:cubicBezTo>
                    <a:pt x="221" y="700"/>
                    <a:pt x="124" y="748"/>
                    <a:pt x="53" y="824"/>
                  </a:cubicBezTo>
                  <a:cubicBezTo>
                    <a:pt x="0" y="873"/>
                    <a:pt x="5" y="960"/>
                    <a:pt x="53" y="1014"/>
                  </a:cubicBezTo>
                  <a:lnTo>
                    <a:pt x="130" y="1090"/>
                  </a:lnTo>
                  <a:lnTo>
                    <a:pt x="53" y="1165"/>
                  </a:lnTo>
                  <a:cubicBezTo>
                    <a:pt x="5" y="1215"/>
                    <a:pt x="0" y="1300"/>
                    <a:pt x="53" y="1355"/>
                  </a:cubicBezTo>
                  <a:cubicBezTo>
                    <a:pt x="124" y="1430"/>
                    <a:pt x="221" y="1475"/>
                    <a:pt x="336" y="1475"/>
                  </a:cubicBezTo>
                  <a:cubicBezTo>
                    <a:pt x="449" y="1475"/>
                    <a:pt x="611" y="1425"/>
                    <a:pt x="736" y="1339"/>
                  </a:cubicBezTo>
                  <a:lnTo>
                    <a:pt x="736" y="1339"/>
                  </a:lnTo>
                  <a:cubicBezTo>
                    <a:pt x="655" y="1463"/>
                    <a:pt x="601" y="1625"/>
                    <a:pt x="601" y="1745"/>
                  </a:cubicBezTo>
                  <a:cubicBezTo>
                    <a:pt x="601" y="1853"/>
                    <a:pt x="650" y="1957"/>
                    <a:pt x="726" y="2027"/>
                  </a:cubicBezTo>
                  <a:cubicBezTo>
                    <a:pt x="749" y="2051"/>
                    <a:pt x="782" y="2063"/>
                    <a:pt x="815" y="2063"/>
                  </a:cubicBezTo>
                  <a:cubicBezTo>
                    <a:pt x="851" y="2063"/>
                    <a:pt x="887" y="2049"/>
                    <a:pt x="915" y="2022"/>
                  </a:cubicBezTo>
                  <a:lnTo>
                    <a:pt x="991" y="1945"/>
                  </a:lnTo>
                  <a:lnTo>
                    <a:pt x="1066" y="2022"/>
                  </a:lnTo>
                  <a:cubicBezTo>
                    <a:pt x="1092" y="2049"/>
                    <a:pt x="1127" y="2063"/>
                    <a:pt x="1162" y="2063"/>
                  </a:cubicBezTo>
                  <a:cubicBezTo>
                    <a:pt x="1196" y="2063"/>
                    <a:pt x="1230" y="2051"/>
                    <a:pt x="1256" y="2027"/>
                  </a:cubicBezTo>
                  <a:cubicBezTo>
                    <a:pt x="1306" y="1978"/>
                    <a:pt x="1343" y="1918"/>
                    <a:pt x="1365" y="1848"/>
                  </a:cubicBezTo>
                  <a:lnTo>
                    <a:pt x="88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29"/>
            <p:cNvSpPr/>
            <p:nvPr/>
          </p:nvSpPr>
          <p:spPr>
            <a:xfrm>
              <a:off x="7715099" y="2300756"/>
              <a:ext cx="385326" cy="510815"/>
            </a:xfrm>
            <a:custGeom>
              <a:avLst/>
              <a:gdLst/>
              <a:ahLst/>
              <a:cxnLst/>
              <a:rect l="l" t="t" r="r" b="b"/>
              <a:pathLst>
                <a:path w="1394" h="1848" extrusionOk="0">
                  <a:moveTo>
                    <a:pt x="175" y="0"/>
                  </a:moveTo>
                  <a:cubicBezTo>
                    <a:pt x="1" y="657"/>
                    <a:pt x="185" y="1355"/>
                    <a:pt x="657" y="1848"/>
                  </a:cubicBezTo>
                  <a:cubicBezTo>
                    <a:pt x="663" y="1815"/>
                    <a:pt x="668" y="1777"/>
                    <a:pt x="668" y="1745"/>
                  </a:cubicBezTo>
                  <a:cubicBezTo>
                    <a:pt x="668" y="1675"/>
                    <a:pt x="651" y="1599"/>
                    <a:pt x="625" y="1517"/>
                  </a:cubicBezTo>
                  <a:lnTo>
                    <a:pt x="625" y="1517"/>
                  </a:lnTo>
                  <a:cubicBezTo>
                    <a:pt x="716" y="1605"/>
                    <a:pt x="825" y="1670"/>
                    <a:pt x="917" y="1690"/>
                  </a:cubicBezTo>
                  <a:cubicBezTo>
                    <a:pt x="952" y="1699"/>
                    <a:pt x="987" y="1704"/>
                    <a:pt x="1021" y="1704"/>
                  </a:cubicBezTo>
                  <a:cubicBezTo>
                    <a:pt x="1093" y="1704"/>
                    <a:pt x="1161" y="1684"/>
                    <a:pt x="1220" y="1647"/>
                  </a:cubicBezTo>
                  <a:cubicBezTo>
                    <a:pt x="1285" y="1610"/>
                    <a:pt x="1301" y="1523"/>
                    <a:pt x="1268" y="1463"/>
                  </a:cubicBezTo>
                  <a:lnTo>
                    <a:pt x="1215" y="1372"/>
                  </a:lnTo>
                  <a:lnTo>
                    <a:pt x="1307" y="1317"/>
                  </a:lnTo>
                  <a:cubicBezTo>
                    <a:pt x="1372" y="1280"/>
                    <a:pt x="1393" y="1198"/>
                    <a:pt x="1361" y="1133"/>
                  </a:cubicBezTo>
                  <a:cubicBezTo>
                    <a:pt x="1313" y="1040"/>
                    <a:pt x="1225" y="970"/>
                    <a:pt x="1118" y="943"/>
                  </a:cubicBezTo>
                  <a:cubicBezTo>
                    <a:pt x="1077" y="931"/>
                    <a:pt x="1027" y="925"/>
                    <a:pt x="975" y="925"/>
                  </a:cubicBezTo>
                  <a:cubicBezTo>
                    <a:pt x="958" y="925"/>
                    <a:pt x="940" y="926"/>
                    <a:pt x="923" y="927"/>
                  </a:cubicBezTo>
                  <a:cubicBezTo>
                    <a:pt x="1003" y="890"/>
                    <a:pt x="1073" y="845"/>
                    <a:pt x="1118" y="797"/>
                  </a:cubicBezTo>
                  <a:cubicBezTo>
                    <a:pt x="1198" y="715"/>
                    <a:pt x="1236" y="613"/>
                    <a:pt x="1231" y="510"/>
                  </a:cubicBezTo>
                  <a:cubicBezTo>
                    <a:pt x="1231" y="434"/>
                    <a:pt x="1171" y="380"/>
                    <a:pt x="1095" y="380"/>
                  </a:cubicBezTo>
                  <a:lnTo>
                    <a:pt x="988" y="380"/>
                  </a:lnTo>
                  <a:lnTo>
                    <a:pt x="988" y="272"/>
                  </a:lnTo>
                  <a:cubicBezTo>
                    <a:pt x="988" y="195"/>
                    <a:pt x="933" y="137"/>
                    <a:pt x="858" y="137"/>
                  </a:cubicBezTo>
                  <a:cubicBezTo>
                    <a:pt x="850" y="136"/>
                    <a:pt x="843" y="136"/>
                    <a:pt x="835" y="136"/>
                  </a:cubicBezTo>
                  <a:cubicBezTo>
                    <a:pt x="740" y="136"/>
                    <a:pt x="645" y="175"/>
                    <a:pt x="570" y="245"/>
                  </a:cubicBezTo>
                  <a:cubicBezTo>
                    <a:pt x="527" y="293"/>
                    <a:pt x="483" y="353"/>
                    <a:pt x="451" y="423"/>
                  </a:cubicBezTo>
                  <a:cubicBezTo>
                    <a:pt x="451" y="364"/>
                    <a:pt x="445" y="304"/>
                    <a:pt x="435" y="255"/>
                  </a:cubicBezTo>
                  <a:cubicBezTo>
                    <a:pt x="402" y="147"/>
                    <a:pt x="332" y="65"/>
                    <a:pt x="240" y="17"/>
                  </a:cubicBezTo>
                  <a:cubicBezTo>
                    <a:pt x="218" y="7"/>
                    <a:pt x="196" y="0"/>
                    <a:pt x="1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29"/>
            <p:cNvSpPr/>
            <p:nvPr/>
          </p:nvSpPr>
          <p:spPr>
            <a:xfrm>
              <a:off x="7727262" y="2463287"/>
              <a:ext cx="69104" cy="65510"/>
            </a:xfrm>
            <a:custGeom>
              <a:avLst/>
              <a:gdLst/>
              <a:ahLst/>
              <a:cxnLst/>
              <a:rect l="l" t="t" r="r" b="b"/>
              <a:pathLst>
                <a:path w="250" h="237" extrusionOk="0">
                  <a:moveTo>
                    <a:pt x="166" y="0"/>
                  </a:moveTo>
                  <a:cubicBezTo>
                    <a:pt x="146" y="0"/>
                    <a:pt x="125" y="8"/>
                    <a:pt x="109" y="25"/>
                  </a:cubicBezTo>
                  <a:lnTo>
                    <a:pt x="33" y="95"/>
                  </a:lnTo>
                  <a:cubicBezTo>
                    <a:pt x="1" y="127"/>
                    <a:pt x="1" y="177"/>
                    <a:pt x="33" y="209"/>
                  </a:cubicBezTo>
                  <a:cubicBezTo>
                    <a:pt x="49" y="225"/>
                    <a:pt x="71" y="236"/>
                    <a:pt x="87" y="236"/>
                  </a:cubicBezTo>
                  <a:cubicBezTo>
                    <a:pt x="109" y="236"/>
                    <a:pt x="131" y="225"/>
                    <a:pt x="147" y="209"/>
                  </a:cubicBezTo>
                  <a:lnTo>
                    <a:pt x="223" y="134"/>
                  </a:lnTo>
                  <a:cubicBezTo>
                    <a:pt x="249" y="106"/>
                    <a:pt x="249" y="52"/>
                    <a:pt x="223" y="25"/>
                  </a:cubicBezTo>
                  <a:cubicBezTo>
                    <a:pt x="207" y="8"/>
                    <a:pt x="187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29"/>
            <p:cNvSpPr/>
            <p:nvPr/>
          </p:nvSpPr>
          <p:spPr>
            <a:xfrm>
              <a:off x="7867958" y="2603982"/>
              <a:ext cx="69104" cy="65234"/>
            </a:xfrm>
            <a:custGeom>
              <a:avLst/>
              <a:gdLst/>
              <a:ahLst/>
              <a:cxnLst/>
              <a:rect l="l" t="t" r="r" b="b"/>
              <a:pathLst>
                <a:path w="250" h="236" extrusionOk="0">
                  <a:moveTo>
                    <a:pt x="166" y="1"/>
                  </a:moveTo>
                  <a:cubicBezTo>
                    <a:pt x="146" y="1"/>
                    <a:pt x="126" y="9"/>
                    <a:pt x="110" y="25"/>
                  </a:cubicBezTo>
                  <a:lnTo>
                    <a:pt x="33" y="101"/>
                  </a:lnTo>
                  <a:cubicBezTo>
                    <a:pt x="0" y="128"/>
                    <a:pt x="0" y="183"/>
                    <a:pt x="33" y="210"/>
                  </a:cubicBezTo>
                  <a:cubicBezTo>
                    <a:pt x="50" y="225"/>
                    <a:pt x="72" y="236"/>
                    <a:pt x="87" y="236"/>
                  </a:cubicBezTo>
                  <a:cubicBezTo>
                    <a:pt x="110" y="236"/>
                    <a:pt x="130" y="225"/>
                    <a:pt x="147" y="210"/>
                  </a:cubicBezTo>
                  <a:lnTo>
                    <a:pt x="223" y="133"/>
                  </a:lnTo>
                  <a:cubicBezTo>
                    <a:pt x="250" y="106"/>
                    <a:pt x="250" y="53"/>
                    <a:pt x="223" y="25"/>
                  </a:cubicBezTo>
                  <a:cubicBezTo>
                    <a:pt x="206" y="9"/>
                    <a:pt x="186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29"/>
            <p:cNvSpPr/>
            <p:nvPr/>
          </p:nvSpPr>
          <p:spPr>
            <a:xfrm>
              <a:off x="7775082" y="2525481"/>
              <a:ext cx="101998" cy="96469"/>
            </a:xfrm>
            <a:custGeom>
              <a:avLst/>
              <a:gdLst/>
              <a:ahLst/>
              <a:cxnLst/>
              <a:rect l="l" t="t" r="r" b="b"/>
              <a:pathLst>
                <a:path w="369" h="349" extrusionOk="0">
                  <a:moveTo>
                    <a:pt x="102" y="1"/>
                  </a:moveTo>
                  <a:cubicBezTo>
                    <a:pt x="69" y="1"/>
                    <a:pt x="40" y="21"/>
                    <a:pt x="28" y="54"/>
                  </a:cubicBezTo>
                  <a:cubicBezTo>
                    <a:pt x="1" y="136"/>
                    <a:pt x="23" y="222"/>
                    <a:pt x="83" y="282"/>
                  </a:cubicBezTo>
                  <a:cubicBezTo>
                    <a:pt x="125" y="325"/>
                    <a:pt x="181" y="348"/>
                    <a:pt x="240" y="348"/>
                  </a:cubicBezTo>
                  <a:cubicBezTo>
                    <a:pt x="263" y="348"/>
                    <a:pt x="287" y="344"/>
                    <a:pt x="310" y="337"/>
                  </a:cubicBezTo>
                  <a:cubicBezTo>
                    <a:pt x="348" y="320"/>
                    <a:pt x="369" y="277"/>
                    <a:pt x="358" y="234"/>
                  </a:cubicBezTo>
                  <a:cubicBezTo>
                    <a:pt x="346" y="202"/>
                    <a:pt x="313" y="182"/>
                    <a:pt x="278" y="182"/>
                  </a:cubicBezTo>
                  <a:cubicBezTo>
                    <a:pt x="271" y="182"/>
                    <a:pt x="263" y="183"/>
                    <a:pt x="256" y="184"/>
                  </a:cubicBezTo>
                  <a:cubicBezTo>
                    <a:pt x="250" y="187"/>
                    <a:pt x="243" y="189"/>
                    <a:pt x="236" y="189"/>
                  </a:cubicBezTo>
                  <a:cubicBezTo>
                    <a:pt x="219" y="189"/>
                    <a:pt x="202" y="180"/>
                    <a:pt x="191" y="169"/>
                  </a:cubicBezTo>
                  <a:cubicBezTo>
                    <a:pt x="174" y="152"/>
                    <a:pt x="169" y="130"/>
                    <a:pt x="174" y="109"/>
                  </a:cubicBezTo>
                  <a:cubicBezTo>
                    <a:pt x="191" y="65"/>
                    <a:pt x="169" y="22"/>
                    <a:pt x="131" y="6"/>
                  </a:cubicBezTo>
                  <a:cubicBezTo>
                    <a:pt x="121" y="2"/>
                    <a:pt x="111" y="1"/>
                    <a:pt x="1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29"/>
            <p:cNvSpPr/>
            <p:nvPr/>
          </p:nvSpPr>
          <p:spPr>
            <a:xfrm>
              <a:off x="7712335" y="1415400"/>
              <a:ext cx="385050" cy="354088"/>
            </a:xfrm>
            <a:custGeom>
              <a:avLst/>
              <a:gdLst/>
              <a:ahLst/>
              <a:cxnLst/>
              <a:rect l="l" t="t" r="r" b="b"/>
              <a:pathLst>
                <a:path w="1393" h="1281" extrusionOk="0">
                  <a:moveTo>
                    <a:pt x="581" y="0"/>
                  </a:moveTo>
                  <a:cubicBezTo>
                    <a:pt x="558" y="0"/>
                    <a:pt x="537" y="8"/>
                    <a:pt x="520" y="24"/>
                  </a:cubicBezTo>
                  <a:cubicBezTo>
                    <a:pt x="472" y="67"/>
                    <a:pt x="440" y="132"/>
                    <a:pt x="440" y="208"/>
                  </a:cubicBezTo>
                  <a:cubicBezTo>
                    <a:pt x="440" y="245"/>
                    <a:pt x="450" y="295"/>
                    <a:pt x="466" y="343"/>
                  </a:cubicBezTo>
                  <a:cubicBezTo>
                    <a:pt x="440" y="317"/>
                    <a:pt x="407" y="290"/>
                    <a:pt x="380" y="273"/>
                  </a:cubicBezTo>
                  <a:cubicBezTo>
                    <a:pt x="342" y="252"/>
                    <a:pt x="298" y="243"/>
                    <a:pt x="255" y="243"/>
                  </a:cubicBezTo>
                  <a:cubicBezTo>
                    <a:pt x="231" y="243"/>
                    <a:pt x="207" y="246"/>
                    <a:pt x="185" y="252"/>
                  </a:cubicBezTo>
                  <a:cubicBezTo>
                    <a:pt x="136" y="268"/>
                    <a:pt x="108" y="317"/>
                    <a:pt x="125" y="360"/>
                  </a:cubicBezTo>
                  <a:lnTo>
                    <a:pt x="141" y="425"/>
                  </a:lnTo>
                  <a:lnTo>
                    <a:pt x="76" y="447"/>
                  </a:lnTo>
                  <a:cubicBezTo>
                    <a:pt x="28" y="457"/>
                    <a:pt x="0" y="505"/>
                    <a:pt x="11" y="550"/>
                  </a:cubicBezTo>
                  <a:cubicBezTo>
                    <a:pt x="28" y="615"/>
                    <a:pt x="65" y="674"/>
                    <a:pt x="130" y="712"/>
                  </a:cubicBezTo>
                  <a:cubicBezTo>
                    <a:pt x="180" y="745"/>
                    <a:pt x="260" y="760"/>
                    <a:pt x="336" y="766"/>
                  </a:cubicBezTo>
                  <a:cubicBezTo>
                    <a:pt x="288" y="788"/>
                    <a:pt x="245" y="820"/>
                    <a:pt x="212" y="847"/>
                  </a:cubicBezTo>
                  <a:cubicBezTo>
                    <a:pt x="163" y="902"/>
                    <a:pt x="136" y="967"/>
                    <a:pt x="141" y="1037"/>
                  </a:cubicBezTo>
                  <a:cubicBezTo>
                    <a:pt x="141" y="1085"/>
                    <a:pt x="180" y="1118"/>
                    <a:pt x="228" y="1118"/>
                  </a:cubicBezTo>
                  <a:lnTo>
                    <a:pt x="298" y="1118"/>
                  </a:lnTo>
                  <a:lnTo>
                    <a:pt x="298" y="1188"/>
                  </a:lnTo>
                  <a:cubicBezTo>
                    <a:pt x="298" y="1237"/>
                    <a:pt x="336" y="1280"/>
                    <a:pt x="385" y="1280"/>
                  </a:cubicBezTo>
                  <a:cubicBezTo>
                    <a:pt x="450" y="1280"/>
                    <a:pt x="520" y="1260"/>
                    <a:pt x="570" y="1205"/>
                  </a:cubicBezTo>
                  <a:cubicBezTo>
                    <a:pt x="623" y="1150"/>
                    <a:pt x="678" y="1053"/>
                    <a:pt x="693" y="961"/>
                  </a:cubicBezTo>
                  <a:cubicBezTo>
                    <a:pt x="710" y="1053"/>
                    <a:pt x="765" y="1150"/>
                    <a:pt x="818" y="1205"/>
                  </a:cubicBezTo>
                  <a:cubicBezTo>
                    <a:pt x="868" y="1260"/>
                    <a:pt x="938" y="1280"/>
                    <a:pt x="1003" y="1280"/>
                  </a:cubicBezTo>
                  <a:cubicBezTo>
                    <a:pt x="1051" y="1280"/>
                    <a:pt x="1090" y="1237"/>
                    <a:pt x="1090" y="1188"/>
                  </a:cubicBezTo>
                  <a:lnTo>
                    <a:pt x="1090" y="1118"/>
                  </a:lnTo>
                  <a:lnTo>
                    <a:pt x="1160" y="1118"/>
                  </a:lnTo>
                  <a:cubicBezTo>
                    <a:pt x="1203" y="1118"/>
                    <a:pt x="1246" y="1085"/>
                    <a:pt x="1246" y="1037"/>
                  </a:cubicBezTo>
                  <a:cubicBezTo>
                    <a:pt x="1246" y="967"/>
                    <a:pt x="1225" y="902"/>
                    <a:pt x="1170" y="847"/>
                  </a:cubicBezTo>
                  <a:cubicBezTo>
                    <a:pt x="1143" y="820"/>
                    <a:pt x="1100" y="788"/>
                    <a:pt x="1051" y="766"/>
                  </a:cubicBezTo>
                  <a:cubicBezTo>
                    <a:pt x="1128" y="766"/>
                    <a:pt x="1208" y="745"/>
                    <a:pt x="1263" y="712"/>
                  </a:cubicBezTo>
                  <a:cubicBezTo>
                    <a:pt x="1328" y="674"/>
                    <a:pt x="1366" y="615"/>
                    <a:pt x="1382" y="550"/>
                  </a:cubicBezTo>
                  <a:cubicBezTo>
                    <a:pt x="1393" y="505"/>
                    <a:pt x="1366" y="457"/>
                    <a:pt x="1317" y="447"/>
                  </a:cubicBezTo>
                  <a:lnTo>
                    <a:pt x="1252" y="425"/>
                  </a:lnTo>
                  <a:lnTo>
                    <a:pt x="1268" y="360"/>
                  </a:lnTo>
                  <a:cubicBezTo>
                    <a:pt x="1285" y="317"/>
                    <a:pt x="1258" y="268"/>
                    <a:pt x="1208" y="252"/>
                  </a:cubicBezTo>
                  <a:cubicBezTo>
                    <a:pt x="1184" y="246"/>
                    <a:pt x="1160" y="243"/>
                    <a:pt x="1135" y="243"/>
                  </a:cubicBezTo>
                  <a:cubicBezTo>
                    <a:pt x="1093" y="243"/>
                    <a:pt x="1051" y="252"/>
                    <a:pt x="1013" y="273"/>
                  </a:cubicBezTo>
                  <a:cubicBezTo>
                    <a:pt x="981" y="295"/>
                    <a:pt x="943" y="322"/>
                    <a:pt x="916" y="355"/>
                  </a:cubicBezTo>
                  <a:cubicBezTo>
                    <a:pt x="933" y="305"/>
                    <a:pt x="943" y="252"/>
                    <a:pt x="943" y="208"/>
                  </a:cubicBezTo>
                  <a:cubicBezTo>
                    <a:pt x="943" y="132"/>
                    <a:pt x="916" y="67"/>
                    <a:pt x="868" y="24"/>
                  </a:cubicBezTo>
                  <a:cubicBezTo>
                    <a:pt x="849" y="8"/>
                    <a:pt x="826" y="0"/>
                    <a:pt x="803" y="0"/>
                  </a:cubicBezTo>
                  <a:cubicBezTo>
                    <a:pt x="781" y="0"/>
                    <a:pt x="759" y="8"/>
                    <a:pt x="743" y="24"/>
                  </a:cubicBezTo>
                  <a:lnTo>
                    <a:pt x="693" y="73"/>
                  </a:lnTo>
                  <a:lnTo>
                    <a:pt x="645" y="24"/>
                  </a:lnTo>
                  <a:cubicBezTo>
                    <a:pt x="626" y="8"/>
                    <a:pt x="603" y="0"/>
                    <a:pt x="5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9"/>
            <p:cNvSpPr/>
            <p:nvPr/>
          </p:nvSpPr>
          <p:spPr>
            <a:xfrm>
              <a:off x="7860771" y="1541722"/>
              <a:ext cx="88177" cy="88729"/>
            </a:xfrm>
            <a:custGeom>
              <a:avLst/>
              <a:gdLst/>
              <a:ahLst/>
              <a:cxnLst/>
              <a:rect l="l" t="t" r="r" b="b"/>
              <a:pathLst>
                <a:path w="319" h="321" extrusionOk="0">
                  <a:moveTo>
                    <a:pt x="156" y="0"/>
                  </a:moveTo>
                  <a:cubicBezTo>
                    <a:pt x="71" y="0"/>
                    <a:pt x="0" y="76"/>
                    <a:pt x="0" y="163"/>
                  </a:cubicBezTo>
                  <a:cubicBezTo>
                    <a:pt x="0" y="250"/>
                    <a:pt x="71" y="320"/>
                    <a:pt x="156" y="320"/>
                  </a:cubicBezTo>
                  <a:cubicBezTo>
                    <a:pt x="249" y="320"/>
                    <a:pt x="319" y="250"/>
                    <a:pt x="319" y="163"/>
                  </a:cubicBezTo>
                  <a:cubicBezTo>
                    <a:pt x="319" y="76"/>
                    <a:pt x="249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9"/>
            <p:cNvSpPr/>
            <p:nvPr/>
          </p:nvSpPr>
          <p:spPr>
            <a:xfrm>
              <a:off x="6637075" y="2318170"/>
              <a:ext cx="385050" cy="354364"/>
            </a:xfrm>
            <a:custGeom>
              <a:avLst/>
              <a:gdLst/>
              <a:ahLst/>
              <a:cxnLst/>
              <a:rect l="l" t="t" r="r" b="b"/>
              <a:pathLst>
                <a:path w="1393" h="1282" extrusionOk="0">
                  <a:moveTo>
                    <a:pt x="583" y="1"/>
                  </a:moveTo>
                  <a:cubicBezTo>
                    <a:pt x="561" y="1"/>
                    <a:pt x="539" y="9"/>
                    <a:pt x="520" y="24"/>
                  </a:cubicBezTo>
                  <a:cubicBezTo>
                    <a:pt x="472" y="74"/>
                    <a:pt x="440" y="139"/>
                    <a:pt x="440" y="209"/>
                  </a:cubicBezTo>
                  <a:cubicBezTo>
                    <a:pt x="440" y="247"/>
                    <a:pt x="450" y="295"/>
                    <a:pt x="467" y="344"/>
                  </a:cubicBezTo>
                  <a:cubicBezTo>
                    <a:pt x="440" y="317"/>
                    <a:pt x="412" y="295"/>
                    <a:pt x="385" y="279"/>
                  </a:cubicBezTo>
                  <a:cubicBezTo>
                    <a:pt x="342" y="254"/>
                    <a:pt x="297" y="244"/>
                    <a:pt x="253" y="244"/>
                  </a:cubicBezTo>
                  <a:cubicBezTo>
                    <a:pt x="230" y="244"/>
                    <a:pt x="207" y="247"/>
                    <a:pt x="185" y="252"/>
                  </a:cubicBezTo>
                  <a:cubicBezTo>
                    <a:pt x="137" y="269"/>
                    <a:pt x="115" y="317"/>
                    <a:pt x="125" y="360"/>
                  </a:cubicBezTo>
                  <a:lnTo>
                    <a:pt x="142" y="431"/>
                  </a:lnTo>
                  <a:lnTo>
                    <a:pt x="77" y="447"/>
                  </a:lnTo>
                  <a:cubicBezTo>
                    <a:pt x="28" y="457"/>
                    <a:pt x="0" y="507"/>
                    <a:pt x="12" y="555"/>
                  </a:cubicBezTo>
                  <a:cubicBezTo>
                    <a:pt x="28" y="620"/>
                    <a:pt x="65" y="680"/>
                    <a:pt x="130" y="712"/>
                  </a:cubicBezTo>
                  <a:cubicBezTo>
                    <a:pt x="185" y="745"/>
                    <a:pt x="260" y="767"/>
                    <a:pt x="337" y="767"/>
                  </a:cubicBezTo>
                  <a:cubicBezTo>
                    <a:pt x="288" y="794"/>
                    <a:pt x="245" y="821"/>
                    <a:pt x="217" y="854"/>
                  </a:cubicBezTo>
                  <a:cubicBezTo>
                    <a:pt x="163" y="902"/>
                    <a:pt x="142" y="972"/>
                    <a:pt x="142" y="1037"/>
                  </a:cubicBezTo>
                  <a:cubicBezTo>
                    <a:pt x="142" y="1087"/>
                    <a:pt x="185" y="1124"/>
                    <a:pt x="234" y="1124"/>
                  </a:cubicBezTo>
                  <a:lnTo>
                    <a:pt x="299" y="1124"/>
                  </a:lnTo>
                  <a:lnTo>
                    <a:pt x="299" y="1194"/>
                  </a:lnTo>
                  <a:cubicBezTo>
                    <a:pt x="299" y="1237"/>
                    <a:pt x="337" y="1282"/>
                    <a:pt x="385" y="1282"/>
                  </a:cubicBezTo>
                  <a:cubicBezTo>
                    <a:pt x="455" y="1282"/>
                    <a:pt x="520" y="1259"/>
                    <a:pt x="575" y="1205"/>
                  </a:cubicBezTo>
                  <a:cubicBezTo>
                    <a:pt x="630" y="1157"/>
                    <a:pt x="678" y="1054"/>
                    <a:pt x="695" y="962"/>
                  </a:cubicBezTo>
                  <a:cubicBezTo>
                    <a:pt x="715" y="1054"/>
                    <a:pt x="765" y="1157"/>
                    <a:pt x="819" y="1205"/>
                  </a:cubicBezTo>
                  <a:cubicBezTo>
                    <a:pt x="868" y="1259"/>
                    <a:pt x="938" y="1282"/>
                    <a:pt x="1003" y="1282"/>
                  </a:cubicBezTo>
                  <a:cubicBezTo>
                    <a:pt x="1052" y="1282"/>
                    <a:pt x="1090" y="1237"/>
                    <a:pt x="1090" y="1194"/>
                  </a:cubicBezTo>
                  <a:lnTo>
                    <a:pt x="1090" y="1124"/>
                  </a:lnTo>
                  <a:lnTo>
                    <a:pt x="1160" y="1124"/>
                  </a:lnTo>
                  <a:cubicBezTo>
                    <a:pt x="1209" y="1124"/>
                    <a:pt x="1247" y="1087"/>
                    <a:pt x="1247" y="1037"/>
                  </a:cubicBezTo>
                  <a:cubicBezTo>
                    <a:pt x="1252" y="972"/>
                    <a:pt x="1225" y="902"/>
                    <a:pt x="1177" y="854"/>
                  </a:cubicBezTo>
                  <a:cubicBezTo>
                    <a:pt x="1144" y="821"/>
                    <a:pt x="1100" y="794"/>
                    <a:pt x="1052" y="767"/>
                  </a:cubicBezTo>
                  <a:cubicBezTo>
                    <a:pt x="1133" y="767"/>
                    <a:pt x="1209" y="745"/>
                    <a:pt x="1263" y="712"/>
                  </a:cubicBezTo>
                  <a:cubicBezTo>
                    <a:pt x="1328" y="680"/>
                    <a:pt x="1372" y="620"/>
                    <a:pt x="1382" y="555"/>
                  </a:cubicBezTo>
                  <a:cubicBezTo>
                    <a:pt x="1393" y="507"/>
                    <a:pt x="1365" y="457"/>
                    <a:pt x="1323" y="447"/>
                  </a:cubicBezTo>
                  <a:lnTo>
                    <a:pt x="1252" y="431"/>
                  </a:lnTo>
                  <a:lnTo>
                    <a:pt x="1268" y="360"/>
                  </a:lnTo>
                  <a:cubicBezTo>
                    <a:pt x="1285" y="317"/>
                    <a:pt x="1258" y="269"/>
                    <a:pt x="1209" y="252"/>
                  </a:cubicBezTo>
                  <a:cubicBezTo>
                    <a:pt x="1189" y="247"/>
                    <a:pt x="1167" y="244"/>
                    <a:pt x="1144" y="244"/>
                  </a:cubicBezTo>
                  <a:cubicBezTo>
                    <a:pt x="1099" y="244"/>
                    <a:pt x="1053" y="254"/>
                    <a:pt x="1014" y="279"/>
                  </a:cubicBezTo>
                  <a:cubicBezTo>
                    <a:pt x="982" y="295"/>
                    <a:pt x="949" y="322"/>
                    <a:pt x="917" y="360"/>
                  </a:cubicBezTo>
                  <a:cubicBezTo>
                    <a:pt x="933" y="306"/>
                    <a:pt x="949" y="252"/>
                    <a:pt x="949" y="209"/>
                  </a:cubicBezTo>
                  <a:cubicBezTo>
                    <a:pt x="949" y="139"/>
                    <a:pt x="917" y="74"/>
                    <a:pt x="868" y="24"/>
                  </a:cubicBezTo>
                  <a:cubicBezTo>
                    <a:pt x="849" y="9"/>
                    <a:pt x="827" y="1"/>
                    <a:pt x="806" y="1"/>
                  </a:cubicBezTo>
                  <a:cubicBezTo>
                    <a:pt x="782" y="1"/>
                    <a:pt x="760" y="10"/>
                    <a:pt x="743" y="30"/>
                  </a:cubicBezTo>
                  <a:lnTo>
                    <a:pt x="695" y="79"/>
                  </a:lnTo>
                  <a:lnTo>
                    <a:pt x="645" y="30"/>
                  </a:lnTo>
                  <a:cubicBezTo>
                    <a:pt x="628" y="10"/>
                    <a:pt x="606" y="1"/>
                    <a:pt x="5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29"/>
            <p:cNvSpPr/>
            <p:nvPr/>
          </p:nvSpPr>
          <p:spPr>
            <a:xfrm>
              <a:off x="6785511" y="2446150"/>
              <a:ext cx="88730" cy="87071"/>
            </a:xfrm>
            <a:custGeom>
              <a:avLst/>
              <a:gdLst/>
              <a:ahLst/>
              <a:cxnLst/>
              <a:rect l="l" t="t" r="r" b="b"/>
              <a:pathLst>
                <a:path w="321" h="315" extrusionOk="0">
                  <a:moveTo>
                    <a:pt x="163" y="1"/>
                  </a:moveTo>
                  <a:cubicBezTo>
                    <a:pt x="71" y="1"/>
                    <a:pt x="0" y="71"/>
                    <a:pt x="0" y="157"/>
                  </a:cubicBezTo>
                  <a:cubicBezTo>
                    <a:pt x="0" y="244"/>
                    <a:pt x="71" y="314"/>
                    <a:pt x="163" y="314"/>
                  </a:cubicBezTo>
                  <a:cubicBezTo>
                    <a:pt x="250" y="314"/>
                    <a:pt x="320" y="244"/>
                    <a:pt x="320" y="157"/>
                  </a:cubicBezTo>
                  <a:cubicBezTo>
                    <a:pt x="320" y="71"/>
                    <a:pt x="250" y="1"/>
                    <a:pt x="1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60DDCFC3-53B6-4132-A6A7-92011D5E961E}"/>
              </a:ext>
            </a:extLst>
          </p:cNvPr>
          <p:cNvGrpSpPr/>
          <p:nvPr/>
        </p:nvGrpSpPr>
        <p:grpSpPr>
          <a:xfrm>
            <a:off x="-1523" y="786136"/>
            <a:ext cx="9145523" cy="295187"/>
            <a:chOff x="1119426" y="-1107433"/>
            <a:chExt cx="5585793" cy="905550"/>
          </a:xfrm>
        </p:grpSpPr>
        <p:sp>
          <p:nvSpPr>
            <p:cNvPr id="40" name="Rectángulo 39">
              <a:extLst>
                <a:ext uri="{FF2B5EF4-FFF2-40B4-BE49-F238E27FC236}">
                  <a16:creationId xmlns:a16="http://schemas.microsoft.com/office/drawing/2014/main" id="{CDF33DB5-726F-4EB5-819D-2A89C9782E88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1" name="Rectángulo 40">
              <a:extLst>
                <a:ext uri="{FF2B5EF4-FFF2-40B4-BE49-F238E27FC236}">
                  <a16:creationId xmlns:a16="http://schemas.microsoft.com/office/drawing/2014/main" id="{71478BC2-BC2E-47C9-A4EA-53947FC2158B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2" name="Rectángulo 41">
              <a:extLst>
                <a:ext uri="{FF2B5EF4-FFF2-40B4-BE49-F238E27FC236}">
                  <a16:creationId xmlns:a16="http://schemas.microsoft.com/office/drawing/2014/main" id="{5F5DAB78-8365-468B-93A5-9CD6782B0BC9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3" name="Rectángulo 42">
              <a:extLst>
                <a:ext uri="{FF2B5EF4-FFF2-40B4-BE49-F238E27FC236}">
                  <a16:creationId xmlns:a16="http://schemas.microsoft.com/office/drawing/2014/main" id="{EBA506F7-A3A5-4EE4-A1DF-88A9F4E51D97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24699A1C-5D95-8602-B94B-43CA1381E242}"/>
              </a:ext>
            </a:extLst>
          </p:cNvPr>
          <p:cNvGrpSpPr/>
          <p:nvPr/>
        </p:nvGrpSpPr>
        <p:grpSpPr>
          <a:xfrm>
            <a:off x="2859088" y="1579563"/>
            <a:ext cx="3371850" cy="2952750"/>
            <a:chOff x="2859088" y="1579563"/>
            <a:chExt cx="3371850" cy="295275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4BFE415-03F9-A92B-F810-F891DE9F5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838" y="1579563"/>
              <a:ext cx="3100388" cy="2901950"/>
            </a:xfrm>
            <a:custGeom>
              <a:avLst/>
              <a:gdLst>
                <a:gd name="T0" fmla="*/ 811 w 821"/>
                <a:gd name="T1" fmla="*/ 457 h 457"/>
                <a:gd name="T2" fmla="*/ 780 w 821"/>
                <a:gd name="T3" fmla="*/ 457 h 457"/>
                <a:gd name="T4" fmla="*/ 766 w 821"/>
                <a:gd name="T5" fmla="*/ 394 h 457"/>
                <a:gd name="T6" fmla="*/ 190 w 821"/>
                <a:gd name="T7" fmla="*/ 176 h 457"/>
                <a:gd name="T8" fmla="*/ 53 w 821"/>
                <a:gd name="T9" fmla="*/ 431 h 457"/>
                <a:gd name="T10" fmla="*/ 43 w 821"/>
                <a:gd name="T11" fmla="*/ 457 h 457"/>
                <a:gd name="T12" fmla="*/ 12 w 821"/>
                <a:gd name="T13" fmla="*/ 457 h 457"/>
                <a:gd name="T14" fmla="*/ 6 w 821"/>
                <a:gd name="T15" fmla="*/ 448 h 457"/>
                <a:gd name="T16" fmla="*/ 71 w 821"/>
                <a:gd name="T17" fmla="*/ 234 h 457"/>
                <a:gd name="T18" fmla="*/ 404 w 821"/>
                <a:gd name="T19" fmla="*/ 50 h 457"/>
                <a:gd name="T20" fmla="*/ 669 w 821"/>
                <a:gd name="T21" fmla="*/ 142 h 457"/>
                <a:gd name="T22" fmla="*/ 805 w 821"/>
                <a:gd name="T23" fmla="*/ 346 h 457"/>
                <a:gd name="T24" fmla="*/ 819 w 821"/>
                <a:gd name="T25" fmla="*/ 433 h 457"/>
                <a:gd name="T26" fmla="*/ 811 w 821"/>
                <a:gd name="T27" fmla="*/ 457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21" h="457">
                  <a:moveTo>
                    <a:pt x="811" y="457"/>
                  </a:moveTo>
                  <a:cubicBezTo>
                    <a:pt x="801" y="457"/>
                    <a:pt x="790" y="457"/>
                    <a:pt x="780" y="457"/>
                  </a:cubicBezTo>
                  <a:cubicBezTo>
                    <a:pt x="765" y="438"/>
                    <a:pt x="769" y="415"/>
                    <a:pt x="766" y="394"/>
                  </a:cubicBezTo>
                  <a:cubicBezTo>
                    <a:pt x="719" y="144"/>
                    <a:pt x="415" y="0"/>
                    <a:pt x="190" y="176"/>
                  </a:cubicBezTo>
                  <a:cubicBezTo>
                    <a:pt x="107" y="241"/>
                    <a:pt x="63" y="327"/>
                    <a:pt x="53" y="431"/>
                  </a:cubicBezTo>
                  <a:cubicBezTo>
                    <a:pt x="52" y="440"/>
                    <a:pt x="53" y="450"/>
                    <a:pt x="43" y="457"/>
                  </a:cubicBezTo>
                  <a:cubicBezTo>
                    <a:pt x="33" y="457"/>
                    <a:pt x="23" y="457"/>
                    <a:pt x="12" y="457"/>
                  </a:cubicBezTo>
                  <a:cubicBezTo>
                    <a:pt x="10" y="454"/>
                    <a:pt x="8" y="451"/>
                    <a:pt x="6" y="448"/>
                  </a:cubicBezTo>
                  <a:cubicBezTo>
                    <a:pt x="0" y="368"/>
                    <a:pt x="29" y="298"/>
                    <a:pt x="71" y="234"/>
                  </a:cubicBezTo>
                  <a:cubicBezTo>
                    <a:pt x="149" y="115"/>
                    <a:pt x="263" y="54"/>
                    <a:pt x="404" y="50"/>
                  </a:cubicBezTo>
                  <a:cubicBezTo>
                    <a:pt x="503" y="46"/>
                    <a:pt x="593" y="78"/>
                    <a:pt x="669" y="142"/>
                  </a:cubicBezTo>
                  <a:cubicBezTo>
                    <a:pt x="734" y="197"/>
                    <a:pt x="780" y="265"/>
                    <a:pt x="805" y="346"/>
                  </a:cubicBezTo>
                  <a:cubicBezTo>
                    <a:pt x="814" y="375"/>
                    <a:pt x="814" y="404"/>
                    <a:pt x="819" y="433"/>
                  </a:cubicBezTo>
                  <a:cubicBezTo>
                    <a:pt x="821" y="442"/>
                    <a:pt x="818" y="451"/>
                    <a:pt x="811" y="457"/>
                  </a:cubicBezTo>
                  <a:close/>
                </a:path>
              </a:pathLst>
            </a:custGeom>
            <a:solidFill>
              <a:srgbClr val="F08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C764B5A-214C-B266-4FDE-9DB914033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5450" y="1782763"/>
              <a:ext cx="3265488" cy="2730500"/>
            </a:xfrm>
            <a:custGeom>
              <a:avLst/>
              <a:gdLst>
                <a:gd name="T0" fmla="*/ 825 w 865"/>
                <a:gd name="T1" fmla="*/ 425 h 430"/>
                <a:gd name="T2" fmla="*/ 480 w 865"/>
                <a:gd name="T3" fmla="*/ 31 h 430"/>
                <a:gd name="T4" fmla="*/ 36 w 865"/>
                <a:gd name="T5" fmla="*/ 332 h 430"/>
                <a:gd name="T6" fmla="*/ 25 w 865"/>
                <a:gd name="T7" fmla="*/ 419 h 430"/>
                <a:gd name="T8" fmla="*/ 3 w 865"/>
                <a:gd name="T9" fmla="*/ 404 h 430"/>
                <a:gd name="T10" fmla="*/ 0 w 865"/>
                <a:gd name="T11" fmla="*/ 373 h 430"/>
                <a:gd name="T12" fmla="*/ 347 w 865"/>
                <a:gd name="T13" fmla="*/ 6 h 430"/>
                <a:gd name="T14" fmla="*/ 417 w 865"/>
                <a:gd name="T15" fmla="*/ 1 h 430"/>
                <a:gd name="T16" fmla="*/ 505 w 865"/>
                <a:gd name="T17" fmla="*/ 6 h 430"/>
                <a:gd name="T18" fmla="*/ 852 w 865"/>
                <a:gd name="T19" fmla="*/ 382 h 430"/>
                <a:gd name="T20" fmla="*/ 825 w 865"/>
                <a:gd name="T21" fmla="*/ 425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65" h="430">
                  <a:moveTo>
                    <a:pt x="825" y="425"/>
                  </a:moveTo>
                  <a:cubicBezTo>
                    <a:pt x="827" y="230"/>
                    <a:pt x="675" y="58"/>
                    <a:pt x="480" y="31"/>
                  </a:cubicBezTo>
                  <a:cubicBezTo>
                    <a:pt x="273" y="2"/>
                    <a:pt x="85" y="138"/>
                    <a:pt x="36" y="332"/>
                  </a:cubicBezTo>
                  <a:cubicBezTo>
                    <a:pt x="29" y="360"/>
                    <a:pt x="25" y="389"/>
                    <a:pt x="25" y="419"/>
                  </a:cubicBezTo>
                  <a:cubicBezTo>
                    <a:pt x="10" y="425"/>
                    <a:pt x="3" y="421"/>
                    <a:pt x="3" y="404"/>
                  </a:cubicBezTo>
                  <a:cubicBezTo>
                    <a:pt x="3" y="394"/>
                    <a:pt x="5" y="383"/>
                    <a:pt x="0" y="373"/>
                  </a:cubicBezTo>
                  <a:cubicBezTo>
                    <a:pt x="21" y="189"/>
                    <a:pt x="164" y="37"/>
                    <a:pt x="347" y="6"/>
                  </a:cubicBezTo>
                  <a:cubicBezTo>
                    <a:pt x="371" y="16"/>
                    <a:pt x="394" y="2"/>
                    <a:pt x="417" y="1"/>
                  </a:cubicBezTo>
                  <a:cubicBezTo>
                    <a:pt x="447" y="0"/>
                    <a:pt x="475" y="13"/>
                    <a:pt x="505" y="6"/>
                  </a:cubicBezTo>
                  <a:cubicBezTo>
                    <a:pt x="690" y="40"/>
                    <a:pt x="835" y="196"/>
                    <a:pt x="852" y="382"/>
                  </a:cubicBezTo>
                  <a:cubicBezTo>
                    <a:pt x="853" y="400"/>
                    <a:pt x="865" y="430"/>
                    <a:pt x="825" y="425"/>
                  </a:cubicBezTo>
                  <a:close/>
                </a:path>
              </a:pathLst>
            </a:custGeom>
            <a:solidFill>
              <a:srgbClr val="C22E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AC319DB-DC62-7AC1-B2D7-CC3D0222A0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9763" y="2151063"/>
              <a:ext cx="2784475" cy="2330450"/>
            </a:xfrm>
            <a:custGeom>
              <a:avLst/>
              <a:gdLst>
                <a:gd name="T0" fmla="*/ 0 w 737"/>
                <a:gd name="T1" fmla="*/ 367 h 367"/>
                <a:gd name="T2" fmla="*/ 370 w 737"/>
                <a:gd name="T3" fmla="*/ 0 h 367"/>
                <a:gd name="T4" fmla="*/ 737 w 737"/>
                <a:gd name="T5" fmla="*/ 367 h 367"/>
                <a:gd name="T6" fmla="*/ 704 w 737"/>
                <a:gd name="T7" fmla="*/ 367 h 367"/>
                <a:gd name="T8" fmla="*/ 695 w 737"/>
                <a:gd name="T9" fmla="*/ 341 h 367"/>
                <a:gd name="T10" fmla="*/ 389 w 737"/>
                <a:gd name="T11" fmla="*/ 42 h 367"/>
                <a:gd name="T12" fmla="*/ 45 w 737"/>
                <a:gd name="T13" fmla="*/ 302 h 367"/>
                <a:gd name="T14" fmla="*/ 29 w 737"/>
                <a:gd name="T15" fmla="*/ 367 h 367"/>
                <a:gd name="T16" fmla="*/ 0 w 737"/>
                <a:gd name="T17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7" h="367">
                  <a:moveTo>
                    <a:pt x="0" y="367"/>
                  </a:moveTo>
                  <a:cubicBezTo>
                    <a:pt x="6" y="158"/>
                    <a:pt x="165" y="0"/>
                    <a:pt x="370" y="0"/>
                  </a:cubicBezTo>
                  <a:cubicBezTo>
                    <a:pt x="566" y="0"/>
                    <a:pt x="737" y="165"/>
                    <a:pt x="737" y="367"/>
                  </a:cubicBezTo>
                  <a:cubicBezTo>
                    <a:pt x="726" y="367"/>
                    <a:pt x="715" y="367"/>
                    <a:pt x="704" y="367"/>
                  </a:cubicBezTo>
                  <a:cubicBezTo>
                    <a:pt x="695" y="361"/>
                    <a:pt x="695" y="351"/>
                    <a:pt x="695" y="341"/>
                  </a:cubicBezTo>
                  <a:cubicBezTo>
                    <a:pt x="686" y="183"/>
                    <a:pt x="557" y="52"/>
                    <a:pt x="389" y="42"/>
                  </a:cubicBezTo>
                  <a:cubicBezTo>
                    <a:pt x="223" y="31"/>
                    <a:pt x="78" y="141"/>
                    <a:pt x="45" y="302"/>
                  </a:cubicBezTo>
                  <a:cubicBezTo>
                    <a:pt x="41" y="324"/>
                    <a:pt x="46" y="348"/>
                    <a:pt x="29" y="367"/>
                  </a:cubicBezTo>
                  <a:cubicBezTo>
                    <a:pt x="20" y="367"/>
                    <a:pt x="10" y="367"/>
                    <a:pt x="0" y="367"/>
                  </a:cubicBezTo>
                  <a:close/>
                </a:path>
              </a:pathLst>
            </a:custGeom>
            <a:solidFill>
              <a:srgbClr val="FBEB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31B71E-2DB7-0481-DEB4-6FD59F29E0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9300" y="2068513"/>
              <a:ext cx="2571750" cy="2419350"/>
            </a:xfrm>
            <a:custGeom>
              <a:avLst/>
              <a:gdLst>
                <a:gd name="T0" fmla="*/ 0 w 681"/>
                <a:gd name="T1" fmla="*/ 380 h 381"/>
                <a:gd name="T2" fmla="*/ 255 w 681"/>
                <a:gd name="T3" fmla="*/ 54 h 381"/>
                <a:gd name="T4" fmla="*/ 675 w 681"/>
                <a:gd name="T5" fmla="*/ 380 h 381"/>
                <a:gd name="T6" fmla="*/ 648 w 681"/>
                <a:gd name="T7" fmla="*/ 381 h 381"/>
                <a:gd name="T8" fmla="*/ 615 w 681"/>
                <a:gd name="T9" fmla="*/ 268 h 381"/>
                <a:gd name="T10" fmla="*/ 347 w 681"/>
                <a:gd name="T11" fmla="*/ 85 h 381"/>
                <a:gd name="T12" fmla="*/ 40 w 681"/>
                <a:gd name="T13" fmla="*/ 356 h 381"/>
                <a:gd name="T14" fmla="*/ 32 w 681"/>
                <a:gd name="T15" fmla="*/ 380 h 381"/>
                <a:gd name="T16" fmla="*/ 0 w 681"/>
                <a:gd name="T17" fmla="*/ 380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1" h="381">
                  <a:moveTo>
                    <a:pt x="0" y="380"/>
                  </a:moveTo>
                  <a:cubicBezTo>
                    <a:pt x="6" y="199"/>
                    <a:pt x="130" y="83"/>
                    <a:pt x="255" y="54"/>
                  </a:cubicBezTo>
                  <a:cubicBezTo>
                    <a:pt x="484" y="0"/>
                    <a:pt x="681" y="173"/>
                    <a:pt x="675" y="380"/>
                  </a:cubicBezTo>
                  <a:cubicBezTo>
                    <a:pt x="666" y="381"/>
                    <a:pt x="657" y="381"/>
                    <a:pt x="648" y="381"/>
                  </a:cubicBezTo>
                  <a:cubicBezTo>
                    <a:pt x="631" y="345"/>
                    <a:pt x="630" y="305"/>
                    <a:pt x="615" y="268"/>
                  </a:cubicBezTo>
                  <a:cubicBezTo>
                    <a:pt x="573" y="166"/>
                    <a:pt x="460" y="89"/>
                    <a:pt x="347" y="85"/>
                  </a:cubicBezTo>
                  <a:cubicBezTo>
                    <a:pt x="193" y="79"/>
                    <a:pt x="55" y="204"/>
                    <a:pt x="40" y="356"/>
                  </a:cubicBezTo>
                  <a:cubicBezTo>
                    <a:pt x="39" y="365"/>
                    <a:pt x="38" y="374"/>
                    <a:pt x="32" y="380"/>
                  </a:cubicBezTo>
                  <a:cubicBezTo>
                    <a:pt x="21" y="380"/>
                    <a:pt x="11" y="380"/>
                    <a:pt x="0" y="380"/>
                  </a:cubicBezTo>
                  <a:close/>
                </a:path>
              </a:pathLst>
            </a:custGeom>
            <a:solidFill>
              <a:srgbClr val="69B8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0C4883DF-014C-1C6E-A7E2-E9B65E04A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2488" y="2519363"/>
              <a:ext cx="2344738" cy="1968500"/>
            </a:xfrm>
            <a:custGeom>
              <a:avLst/>
              <a:gdLst>
                <a:gd name="T0" fmla="*/ 5 w 621"/>
                <a:gd name="T1" fmla="*/ 309 h 310"/>
                <a:gd name="T2" fmla="*/ 320 w 621"/>
                <a:gd name="T3" fmla="*/ 5 h 310"/>
                <a:gd name="T4" fmla="*/ 621 w 621"/>
                <a:gd name="T5" fmla="*/ 310 h 310"/>
                <a:gd name="T6" fmla="*/ 589 w 621"/>
                <a:gd name="T7" fmla="*/ 309 h 310"/>
                <a:gd name="T8" fmla="*/ 575 w 621"/>
                <a:gd name="T9" fmla="*/ 260 h 310"/>
                <a:gd name="T10" fmla="*/ 276 w 621"/>
                <a:gd name="T11" fmla="*/ 44 h 310"/>
                <a:gd name="T12" fmla="*/ 50 w 621"/>
                <a:gd name="T13" fmla="*/ 260 h 310"/>
                <a:gd name="T14" fmla="*/ 36 w 621"/>
                <a:gd name="T15" fmla="*/ 309 h 310"/>
                <a:gd name="T16" fmla="*/ 5 w 621"/>
                <a:gd name="T17" fmla="*/ 30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1" h="310">
                  <a:moveTo>
                    <a:pt x="5" y="309"/>
                  </a:moveTo>
                  <a:cubicBezTo>
                    <a:pt x="0" y="153"/>
                    <a:pt x="145" y="0"/>
                    <a:pt x="320" y="5"/>
                  </a:cubicBezTo>
                  <a:cubicBezTo>
                    <a:pt x="478" y="9"/>
                    <a:pt x="619" y="143"/>
                    <a:pt x="621" y="310"/>
                  </a:cubicBezTo>
                  <a:cubicBezTo>
                    <a:pt x="610" y="310"/>
                    <a:pt x="599" y="309"/>
                    <a:pt x="589" y="309"/>
                  </a:cubicBezTo>
                  <a:cubicBezTo>
                    <a:pt x="576" y="295"/>
                    <a:pt x="578" y="277"/>
                    <a:pt x="575" y="260"/>
                  </a:cubicBezTo>
                  <a:cubicBezTo>
                    <a:pt x="546" y="107"/>
                    <a:pt x="403" y="26"/>
                    <a:pt x="276" y="44"/>
                  </a:cubicBezTo>
                  <a:cubicBezTo>
                    <a:pt x="160" y="62"/>
                    <a:pt x="71" y="144"/>
                    <a:pt x="50" y="260"/>
                  </a:cubicBezTo>
                  <a:cubicBezTo>
                    <a:pt x="47" y="277"/>
                    <a:pt x="51" y="296"/>
                    <a:pt x="36" y="309"/>
                  </a:cubicBezTo>
                  <a:cubicBezTo>
                    <a:pt x="25" y="309"/>
                    <a:pt x="15" y="309"/>
                    <a:pt x="5" y="309"/>
                  </a:cubicBezTo>
                  <a:close/>
                </a:path>
              </a:pathLst>
            </a:custGeom>
            <a:solidFill>
              <a:srgbClr val="62C2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92049E61-3FEF-DAAD-0E29-B774827E5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7425" y="2595563"/>
              <a:ext cx="2089150" cy="1936750"/>
            </a:xfrm>
            <a:custGeom>
              <a:avLst/>
              <a:gdLst>
                <a:gd name="T0" fmla="*/ 0 w 553"/>
                <a:gd name="T1" fmla="*/ 297 h 305"/>
                <a:gd name="T2" fmla="*/ 237 w 553"/>
                <a:gd name="T3" fmla="*/ 24 h 305"/>
                <a:gd name="T4" fmla="*/ 552 w 553"/>
                <a:gd name="T5" fmla="*/ 278 h 305"/>
                <a:gd name="T6" fmla="*/ 553 w 553"/>
                <a:gd name="T7" fmla="*/ 297 h 305"/>
                <a:gd name="T8" fmla="*/ 520 w 553"/>
                <a:gd name="T9" fmla="*/ 297 h 305"/>
                <a:gd name="T10" fmla="*/ 511 w 553"/>
                <a:gd name="T11" fmla="*/ 273 h 305"/>
                <a:gd name="T12" fmla="*/ 337 w 553"/>
                <a:gd name="T13" fmla="*/ 70 h 305"/>
                <a:gd name="T14" fmla="*/ 86 w 553"/>
                <a:gd name="T15" fmla="*/ 158 h 305"/>
                <a:gd name="T16" fmla="*/ 42 w 553"/>
                <a:gd name="T17" fmla="*/ 293 h 305"/>
                <a:gd name="T18" fmla="*/ 0 w 553"/>
                <a:gd name="T19" fmla="*/ 297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53" h="305">
                  <a:moveTo>
                    <a:pt x="0" y="297"/>
                  </a:moveTo>
                  <a:cubicBezTo>
                    <a:pt x="4" y="143"/>
                    <a:pt x="109" y="44"/>
                    <a:pt x="237" y="24"/>
                  </a:cubicBezTo>
                  <a:cubicBezTo>
                    <a:pt x="396" y="0"/>
                    <a:pt x="538" y="117"/>
                    <a:pt x="552" y="278"/>
                  </a:cubicBezTo>
                  <a:cubicBezTo>
                    <a:pt x="552" y="284"/>
                    <a:pt x="552" y="291"/>
                    <a:pt x="553" y="297"/>
                  </a:cubicBezTo>
                  <a:cubicBezTo>
                    <a:pt x="542" y="297"/>
                    <a:pt x="531" y="297"/>
                    <a:pt x="520" y="297"/>
                  </a:cubicBezTo>
                  <a:cubicBezTo>
                    <a:pt x="513" y="291"/>
                    <a:pt x="512" y="282"/>
                    <a:pt x="511" y="273"/>
                  </a:cubicBezTo>
                  <a:cubicBezTo>
                    <a:pt x="498" y="172"/>
                    <a:pt x="432" y="96"/>
                    <a:pt x="337" y="70"/>
                  </a:cubicBezTo>
                  <a:cubicBezTo>
                    <a:pt x="245" y="46"/>
                    <a:pt x="145" y="80"/>
                    <a:pt x="86" y="158"/>
                  </a:cubicBezTo>
                  <a:cubicBezTo>
                    <a:pt x="56" y="197"/>
                    <a:pt x="41" y="243"/>
                    <a:pt x="42" y="293"/>
                  </a:cubicBezTo>
                  <a:cubicBezTo>
                    <a:pt x="29" y="305"/>
                    <a:pt x="14" y="296"/>
                    <a:pt x="0" y="297"/>
                  </a:cubicBezTo>
                  <a:close/>
                </a:path>
              </a:pathLst>
            </a:custGeom>
            <a:solidFill>
              <a:srgbClr val="A06F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EF70F59A-AA3B-6C21-BBFC-A7EDEE9B4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9025" y="2792413"/>
              <a:ext cx="1870075" cy="1720850"/>
            </a:xfrm>
            <a:custGeom>
              <a:avLst/>
              <a:gdLst>
                <a:gd name="T0" fmla="*/ 15 w 495"/>
                <a:gd name="T1" fmla="*/ 262 h 271"/>
                <a:gd name="T2" fmla="*/ 9 w 495"/>
                <a:gd name="T3" fmla="*/ 219 h 271"/>
                <a:gd name="T4" fmla="*/ 225 w 495"/>
                <a:gd name="T5" fmla="*/ 24 h 271"/>
                <a:gd name="T6" fmla="*/ 480 w 495"/>
                <a:gd name="T7" fmla="*/ 186 h 271"/>
                <a:gd name="T8" fmla="*/ 493 w 495"/>
                <a:gd name="T9" fmla="*/ 266 h 271"/>
                <a:gd name="T10" fmla="*/ 462 w 495"/>
                <a:gd name="T11" fmla="*/ 239 h 271"/>
                <a:gd name="T12" fmla="*/ 377 w 495"/>
                <a:gd name="T13" fmla="*/ 96 h 271"/>
                <a:gd name="T14" fmla="*/ 36 w 495"/>
                <a:gd name="T15" fmla="*/ 237 h 271"/>
                <a:gd name="T16" fmla="*/ 15 w 495"/>
                <a:gd name="T17" fmla="*/ 262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5" h="271">
                  <a:moveTo>
                    <a:pt x="15" y="262"/>
                  </a:moveTo>
                  <a:cubicBezTo>
                    <a:pt x="0" y="250"/>
                    <a:pt x="6" y="233"/>
                    <a:pt x="9" y="219"/>
                  </a:cubicBezTo>
                  <a:cubicBezTo>
                    <a:pt x="29" y="115"/>
                    <a:pt x="124" y="30"/>
                    <a:pt x="225" y="24"/>
                  </a:cubicBezTo>
                  <a:cubicBezTo>
                    <a:pt x="344" y="16"/>
                    <a:pt x="443" y="80"/>
                    <a:pt x="480" y="186"/>
                  </a:cubicBezTo>
                  <a:cubicBezTo>
                    <a:pt x="489" y="213"/>
                    <a:pt x="495" y="239"/>
                    <a:pt x="493" y="266"/>
                  </a:cubicBezTo>
                  <a:cubicBezTo>
                    <a:pt x="469" y="271"/>
                    <a:pt x="465" y="257"/>
                    <a:pt x="462" y="239"/>
                  </a:cubicBezTo>
                  <a:cubicBezTo>
                    <a:pt x="453" y="180"/>
                    <a:pt x="426" y="131"/>
                    <a:pt x="377" y="96"/>
                  </a:cubicBezTo>
                  <a:cubicBezTo>
                    <a:pt x="244" y="0"/>
                    <a:pt x="63" y="74"/>
                    <a:pt x="36" y="237"/>
                  </a:cubicBezTo>
                  <a:cubicBezTo>
                    <a:pt x="33" y="251"/>
                    <a:pt x="34" y="264"/>
                    <a:pt x="15" y="262"/>
                  </a:cubicBezTo>
                  <a:close/>
                </a:path>
              </a:pathLst>
            </a:custGeom>
            <a:solidFill>
              <a:srgbClr val="503A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6ED51550-7360-6BC9-3638-4FE29ADC4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5138" y="1744663"/>
              <a:ext cx="596900" cy="127000"/>
            </a:xfrm>
            <a:custGeom>
              <a:avLst/>
              <a:gdLst>
                <a:gd name="T0" fmla="*/ 158 w 158"/>
                <a:gd name="T1" fmla="*/ 12 h 20"/>
                <a:gd name="T2" fmla="*/ 133 w 158"/>
                <a:gd name="T3" fmla="*/ 17 h 20"/>
                <a:gd name="T4" fmla="*/ 24 w 158"/>
                <a:gd name="T5" fmla="*/ 17 h 20"/>
                <a:gd name="T6" fmla="*/ 0 w 158"/>
                <a:gd name="T7" fmla="*/ 12 h 20"/>
                <a:gd name="T8" fmla="*/ 158 w 158"/>
                <a:gd name="T9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20">
                  <a:moveTo>
                    <a:pt x="158" y="12"/>
                  </a:moveTo>
                  <a:cubicBezTo>
                    <a:pt x="151" y="20"/>
                    <a:pt x="141" y="19"/>
                    <a:pt x="133" y="17"/>
                  </a:cubicBezTo>
                  <a:cubicBezTo>
                    <a:pt x="97" y="10"/>
                    <a:pt x="61" y="10"/>
                    <a:pt x="24" y="17"/>
                  </a:cubicBezTo>
                  <a:cubicBezTo>
                    <a:pt x="16" y="19"/>
                    <a:pt x="7" y="20"/>
                    <a:pt x="0" y="12"/>
                  </a:cubicBezTo>
                  <a:cubicBezTo>
                    <a:pt x="53" y="2"/>
                    <a:pt x="105" y="0"/>
                    <a:pt x="158" y="12"/>
                  </a:cubicBezTo>
                  <a:close/>
                </a:path>
              </a:pathLst>
            </a:custGeom>
            <a:solidFill>
              <a:srgbClr val="9B27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B77639AD-935C-6F32-DD56-4281CC4EC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088" y="4151313"/>
              <a:ext cx="204788" cy="361950"/>
            </a:xfrm>
            <a:custGeom>
              <a:avLst/>
              <a:gdLst>
                <a:gd name="T0" fmla="*/ 28 w 54"/>
                <a:gd name="T1" fmla="*/ 0 h 57"/>
                <a:gd name="T2" fmla="*/ 34 w 54"/>
                <a:gd name="T3" fmla="*/ 27 h 57"/>
                <a:gd name="T4" fmla="*/ 53 w 54"/>
                <a:gd name="T5" fmla="*/ 46 h 57"/>
                <a:gd name="T6" fmla="*/ 54 w 54"/>
                <a:gd name="T7" fmla="*/ 52 h 57"/>
                <a:gd name="T8" fmla="*/ 28 w 54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7">
                  <a:moveTo>
                    <a:pt x="28" y="0"/>
                  </a:moveTo>
                  <a:cubicBezTo>
                    <a:pt x="37" y="8"/>
                    <a:pt x="34" y="18"/>
                    <a:pt x="34" y="27"/>
                  </a:cubicBezTo>
                  <a:cubicBezTo>
                    <a:pt x="33" y="42"/>
                    <a:pt x="40" y="47"/>
                    <a:pt x="53" y="46"/>
                  </a:cubicBezTo>
                  <a:cubicBezTo>
                    <a:pt x="54" y="48"/>
                    <a:pt x="54" y="50"/>
                    <a:pt x="54" y="52"/>
                  </a:cubicBezTo>
                  <a:cubicBezTo>
                    <a:pt x="0" y="57"/>
                    <a:pt x="36" y="18"/>
                    <a:pt x="28" y="0"/>
                  </a:cubicBezTo>
                  <a:close/>
                </a:path>
              </a:pathLst>
            </a:custGeom>
            <a:solidFill>
              <a:srgbClr val="961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rupo 112">
            <a:extLst>
              <a:ext uri="{FF2B5EF4-FFF2-40B4-BE49-F238E27FC236}">
                <a16:creationId xmlns:a16="http://schemas.microsoft.com/office/drawing/2014/main" id="{50C2944A-EFF4-41FE-B6C2-C5C045D3D994}"/>
              </a:ext>
            </a:extLst>
          </p:cNvPr>
          <p:cNvGrpSpPr/>
          <p:nvPr/>
        </p:nvGrpSpPr>
        <p:grpSpPr>
          <a:xfrm>
            <a:off x="751772" y="337607"/>
            <a:ext cx="7643382" cy="412263"/>
            <a:chOff x="1119426" y="-1107433"/>
            <a:chExt cx="5585793" cy="905550"/>
          </a:xfrm>
        </p:grpSpPr>
        <p:sp>
          <p:nvSpPr>
            <p:cNvPr id="114" name="Rectángulo 113">
              <a:extLst>
                <a:ext uri="{FF2B5EF4-FFF2-40B4-BE49-F238E27FC236}">
                  <a16:creationId xmlns:a16="http://schemas.microsoft.com/office/drawing/2014/main" id="{5B010273-493D-4338-A971-B07983F7CC2D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15" name="Rectángulo 114">
              <a:extLst>
                <a:ext uri="{FF2B5EF4-FFF2-40B4-BE49-F238E27FC236}">
                  <a16:creationId xmlns:a16="http://schemas.microsoft.com/office/drawing/2014/main" id="{07CD73F0-CE2A-481B-8A8C-4CC995F0E577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16" name="Rectángulo 115">
              <a:extLst>
                <a:ext uri="{FF2B5EF4-FFF2-40B4-BE49-F238E27FC236}">
                  <a16:creationId xmlns:a16="http://schemas.microsoft.com/office/drawing/2014/main" id="{F57F9C87-E467-4B55-9BE2-1A8FC7B3FCA7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17" name="Rectángulo 116">
              <a:extLst>
                <a:ext uri="{FF2B5EF4-FFF2-40B4-BE49-F238E27FC236}">
                  <a16:creationId xmlns:a16="http://schemas.microsoft.com/office/drawing/2014/main" id="{142DF9EE-851A-4C26-80EC-D975A9AD69C6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sp>
        <p:nvSpPr>
          <p:cNvPr id="938" name="Google Shape;938;p30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Rainbow Infographics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939" name="Google Shape;939;p30"/>
          <p:cNvSpPr txBox="1"/>
          <p:nvPr/>
        </p:nvSpPr>
        <p:spPr>
          <a:xfrm>
            <a:off x="1011950" y="2962777"/>
            <a:ext cx="17424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Apple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940" name="Google Shape;940;p30"/>
          <p:cNvSpPr txBox="1"/>
          <p:nvPr/>
        </p:nvSpPr>
        <p:spPr>
          <a:xfrm>
            <a:off x="1011950" y="3279347"/>
            <a:ext cx="17424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Earth is the third planet from the Sun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1" name="Google Shape;941;p30"/>
          <p:cNvSpPr txBox="1"/>
          <p:nvPr/>
        </p:nvSpPr>
        <p:spPr>
          <a:xfrm>
            <a:off x="1011950" y="1818925"/>
            <a:ext cx="17424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Grass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942" name="Google Shape;942;p30"/>
          <p:cNvSpPr txBox="1"/>
          <p:nvPr/>
        </p:nvSpPr>
        <p:spPr>
          <a:xfrm>
            <a:off x="1011950" y="2135475"/>
            <a:ext cx="17424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3" name="Google Shape;943;p30"/>
          <p:cNvSpPr txBox="1"/>
          <p:nvPr/>
        </p:nvSpPr>
        <p:spPr>
          <a:xfrm>
            <a:off x="6387000" y="2962777"/>
            <a:ext cx="17424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Cactus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944" name="Google Shape;944;p30"/>
          <p:cNvSpPr txBox="1"/>
          <p:nvPr/>
        </p:nvSpPr>
        <p:spPr>
          <a:xfrm>
            <a:off x="6387117" y="3279346"/>
            <a:ext cx="17424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5" name="Google Shape;945;p30"/>
          <p:cNvSpPr txBox="1"/>
          <p:nvPr/>
        </p:nvSpPr>
        <p:spPr>
          <a:xfrm>
            <a:off x="6387000" y="1818925"/>
            <a:ext cx="17424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Tree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946" name="Google Shape;946;p30"/>
          <p:cNvSpPr txBox="1"/>
          <p:nvPr/>
        </p:nvSpPr>
        <p:spPr>
          <a:xfrm>
            <a:off x="6387117" y="2135480"/>
            <a:ext cx="17424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954" name="Google Shape;954;p30"/>
          <p:cNvGrpSpPr/>
          <p:nvPr/>
        </p:nvGrpSpPr>
        <p:grpSpPr>
          <a:xfrm>
            <a:off x="531792" y="1957086"/>
            <a:ext cx="288866" cy="320236"/>
            <a:chOff x="531792" y="1957086"/>
            <a:chExt cx="288866" cy="320236"/>
          </a:xfrm>
        </p:grpSpPr>
        <p:sp>
          <p:nvSpPr>
            <p:cNvPr id="955" name="Google Shape;955;p30"/>
            <p:cNvSpPr/>
            <p:nvPr/>
          </p:nvSpPr>
          <p:spPr>
            <a:xfrm>
              <a:off x="531976" y="2036008"/>
              <a:ext cx="275178" cy="241313"/>
            </a:xfrm>
            <a:custGeom>
              <a:avLst/>
              <a:gdLst/>
              <a:ahLst/>
              <a:cxnLst/>
              <a:rect l="l" t="t" r="r" b="b"/>
              <a:pathLst>
                <a:path w="10474" h="9185" extrusionOk="0">
                  <a:moveTo>
                    <a:pt x="3096" y="0"/>
                  </a:moveTo>
                  <a:cubicBezTo>
                    <a:pt x="2877" y="0"/>
                    <a:pt x="2660" y="23"/>
                    <a:pt x="2456" y="78"/>
                  </a:cubicBezTo>
                  <a:cubicBezTo>
                    <a:pt x="1263" y="383"/>
                    <a:pt x="0" y="1666"/>
                    <a:pt x="0" y="3782"/>
                  </a:cubicBezTo>
                  <a:cubicBezTo>
                    <a:pt x="0" y="5217"/>
                    <a:pt x="909" y="7194"/>
                    <a:pt x="2033" y="8311"/>
                  </a:cubicBezTo>
                  <a:cubicBezTo>
                    <a:pt x="2567" y="8845"/>
                    <a:pt x="3142" y="9185"/>
                    <a:pt x="3690" y="9185"/>
                  </a:cubicBezTo>
                  <a:cubicBezTo>
                    <a:pt x="4016" y="9185"/>
                    <a:pt x="4335" y="9136"/>
                    <a:pt x="4641" y="9046"/>
                  </a:cubicBezTo>
                  <a:cubicBezTo>
                    <a:pt x="4835" y="8987"/>
                    <a:pt x="5036" y="8958"/>
                    <a:pt x="5237" y="8958"/>
                  </a:cubicBezTo>
                  <a:cubicBezTo>
                    <a:pt x="5438" y="8958"/>
                    <a:pt x="5639" y="8987"/>
                    <a:pt x="5834" y="9046"/>
                  </a:cubicBezTo>
                  <a:cubicBezTo>
                    <a:pt x="6139" y="9136"/>
                    <a:pt x="6458" y="9185"/>
                    <a:pt x="6784" y="9185"/>
                  </a:cubicBezTo>
                  <a:cubicBezTo>
                    <a:pt x="7304" y="9185"/>
                    <a:pt x="7852" y="8873"/>
                    <a:pt x="8365" y="8387"/>
                  </a:cubicBezTo>
                  <a:cubicBezTo>
                    <a:pt x="9524" y="7277"/>
                    <a:pt x="10474" y="5252"/>
                    <a:pt x="10474" y="3782"/>
                  </a:cubicBezTo>
                  <a:cubicBezTo>
                    <a:pt x="10474" y="1666"/>
                    <a:pt x="9205" y="383"/>
                    <a:pt x="8018" y="78"/>
                  </a:cubicBezTo>
                  <a:cubicBezTo>
                    <a:pt x="7812" y="23"/>
                    <a:pt x="7594" y="0"/>
                    <a:pt x="7375" y="0"/>
                  </a:cubicBezTo>
                  <a:cubicBezTo>
                    <a:pt x="6985" y="0"/>
                    <a:pt x="6592" y="72"/>
                    <a:pt x="6250" y="161"/>
                  </a:cubicBezTo>
                  <a:cubicBezTo>
                    <a:pt x="6139" y="189"/>
                    <a:pt x="6028" y="216"/>
                    <a:pt x="5910" y="237"/>
                  </a:cubicBezTo>
                  <a:cubicBezTo>
                    <a:pt x="5687" y="273"/>
                    <a:pt x="5462" y="291"/>
                    <a:pt x="5238" y="291"/>
                  </a:cubicBezTo>
                  <a:cubicBezTo>
                    <a:pt x="4896" y="291"/>
                    <a:pt x="4555" y="249"/>
                    <a:pt x="4224" y="161"/>
                  </a:cubicBezTo>
                  <a:cubicBezTo>
                    <a:pt x="3882" y="72"/>
                    <a:pt x="3486" y="0"/>
                    <a:pt x="3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0"/>
            <p:cNvSpPr/>
            <p:nvPr/>
          </p:nvSpPr>
          <p:spPr>
            <a:xfrm>
              <a:off x="531792" y="2036008"/>
              <a:ext cx="219980" cy="241313"/>
            </a:xfrm>
            <a:custGeom>
              <a:avLst/>
              <a:gdLst/>
              <a:ahLst/>
              <a:cxnLst/>
              <a:rect l="l" t="t" r="r" b="b"/>
              <a:pathLst>
                <a:path w="8373" h="9185" extrusionOk="0">
                  <a:moveTo>
                    <a:pt x="8372" y="8380"/>
                  </a:moveTo>
                  <a:cubicBezTo>
                    <a:pt x="8369" y="8383"/>
                    <a:pt x="8366" y="8386"/>
                    <a:pt x="8364" y="8389"/>
                  </a:cubicBezTo>
                  <a:lnTo>
                    <a:pt x="8364" y="8389"/>
                  </a:lnTo>
                  <a:cubicBezTo>
                    <a:pt x="8366" y="8388"/>
                    <a:pt x="8369" y="8388"/>
                    <a:pt x="8372" y="8387"/>
                  </a:cubicBezTo>
                  <a:lnTo>
                    <a:pt x="8372" y="8380"/>
                  </a:lnTo>
                  <a:close/>
                  <a:moveTo>
                    <a:pt x="3101" y="0"/>
                  </a:moveTo>
                  <a:cubicBezTo>
                    <a:pt x="2883" y="0"/>
                    <a:pt x="2667" y="23"/>
                    <a:pt x="2463" y="78"/>
                  </a:cubicBezTo>
                  <a:cubicBezTo>
                    <a:pt x="1270" y="383"/>
                    <a:pt x="0" y="1666"/>
                    <a:pt x="0" y="3782"/>
                  </a:cubicBezTo>
                  <a:cubicBezTo>
                    <a:pt x="0" y="5897"/>
                    <a:pt x="1991" y="9185"/>
                    <a:pt x="3697" y="9185"/>
                  </a:cubicBezTo>
                  <a:cubicBezTo>
                    <a:pt x="4023" y="9185"/>
                    <a:pt x="4342" y="9136"/>
                    <a:pt x="4648" y="9046"/>
                  </a:cubicBezTo>
                  <a:cubicBezTo>
                    <a:pt x="4842" y="8987"/>
                    <a:pt x="5043" y="8958"/>
                    <a:pt x="5244" y="8958"/>
                  </a:cubicBezTo>
                  <a:cubicBezTo>
                    <a:pt x="5445" y="8958"/>
                    <a:pt x="5646" y="8987"/>
                    <a:pt x="5841" y="9046"/>
                  </a:cubicBezTo>
                  <a:cubicBezTo>
                    <a:pt x="6146" y="9136"/>
                    <a:pt x="6465" y="9185"/>
                    <a:pt x="6791" y="9185"/>
                  </a:cubicBezTo>
                  <a:cubicBezTo>
                    <a:pt x="7308" y="9185"/>
                    <a:pt x="7860" y="8876"/>
                    <a:pt x="8364" y="8389"/>
                  </a:cubicBezTo>
                  <a:lnTo>
                    <a:pt x="8364" y="8389"/>
                  </a:lnTo>
                  <a:cubicBezTo>
                    <a:pt x="7729" y="8500"/>
                    <a:pt x="7160" y="8547"/>
                    <a:pt x="6651" y="8547"/>
                  </a:cubicBezTo>
                  <a:cubicBezTo>
                    <a:pt x="6029" y="8547"/>
                    <a:pt x="5496" y="8477"/>
                    <a:pt x="5043" y="8366"/>
                  </a:cubicBezTo>
                  <a:cubicBezTo>
                    <a:pt x="3704" y="8033"/>
                    <a:pt x="2705" y="6910"/>
                    <a:pt x="2539" y="5536"/>
                  </a:cubicBezTo>
                  <a:cubicBezTo>
                    <a:pt x="2123" y="2110"/>
                    <a:pt x="4363" y="1111"/>
                    <a:pt x="4363" y="1111"/>
                  </a:cubicBezTo>
                  <a:cubicBezTo>
                    <a:pt x="4682" y="1255"/>
                    <a:pt x="5018" y="1292"/>
                    <a:pt x="5280" y="1292"/>
                  </a:cubicBezTo>
                  <a:cubicBezTo>
                    <a:pt x="5561" y="1292"/>
                    <a:pt x="5757" y="1250"/>
                    <a:pt x="5757" y="1250"/>
                  </a:cubicBezTo>
                  <a:cubicBezTo>
                    <a:pt x="5286" y="778"/>
                    <a:pt x="5917" y="237"/>
                    <a:pt x="5917" y="237"/>
                  </a:cubicBezTo>
                  <a:lnTo>
                    <a:pt x="5917" y="237"/>
                  </a:lnTo>
                  <a:cubicBezTo>
                    <a:pt x="5694" y="273"/>
                    <a:pt x="5469" y="291"/>
                    <a:pt x="5245" y="291"/>
                  </a:cubicBezTo>
                  <a:cubicBezTo>
                    <a:pt x="4903" y="291"/>
                    <a:pt x="4562" y="249"/>
                    <a:pt x="4231" y="161"/>
                  </a:cubicBezTo>
                  <a:cubicBezTo>
                    <a:pt x="3885" y="72"/>
                    <a:pt x="3490" y="0"/>
                    <a:pt x="3101" y="0"/>
                  </a:cubicBez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0"/>
            <p:cNvSpPr/>
            <p:nvPr/>
          </p:nvSpPr>
          <p:spPr>
            <a:xfrm>
              <a:off x="682675" y="1957086"/>
              <a:ext cx="137983" cy="76269"/>
            </a:xfrm>
            <a:custGeom>
              <a:avLst/>
              <a:gdLst/>
              <a:ahLst/>
              <a:cxnLst/>
              <a:rect l="l" t="t" r="r" b="b"/>
              <a:pathLst>
                <a:path w="5252" h="2903" extrusionOk="0">
                  <a:moveTo>
                    <a:pt x="2510" y="1"/>
                  </a:moveTo>
                  <a:cubicBezTo>
                    <a:pt x="2390" y="1"/>
                    <a:pt x="2266" y="5"/>
                    <a:pt x="2137" y="16"/>
                  </a:cubicBezTo>
                  <a:cubicBezTo>
                    <a:pt x="611" y="134"/>
                    <a:pt x="14" y="1896"/>
                    <a:pt x="0" y="1951"/>
                  </a:cubicBezTo>
                  <a:cubicBezTo>
                    <a:pt x="21" y="1944"/>
                    <a:pt x="42" y="1930"/>
                    <a:pt x="63" y="1930"/>
                  </a:cubicBezTo>
                  <a:cubicBezTo>
                    <a:pt x="84" y="1925"/>
                    <a:pt x="107" y="1923"/>
                    <a:pt x="131" y="1923"/>
                  </a:cubicBezTo>
                  <a:cubicBezTo>
                    <a:pt x="619" y="1923"/>
                    <a:pt x="1590" y="2903"/>
                    <a:pt x="2725" y="2903"/>
                  </a:cubicBezTo>
                  <a:cubicBezTo>
                    <a:pt x="2946" y="2903"/>
                    <a:pt x="3174" y="2866"/>
                    <a:pt x="3406" y="2776"/>
                  </a:cubicBezTo>
                  <a:cubicBezTo>
                    <a:pt x="4960" y="2180"/>
                    <a:pt x="5251" y="127"/>
                    <a:pt x="5251" y="127"/>
                  </a:cubicBezTo>
                  <a:lnTo>
                    <a:pt x="5251" y="127"/>
                  </a:lnTo>
                  <a:cubicBezTo>
                    <a:pt x="5067" y="247"/>
                    <a:pt x="4874" y="291"/>
                    <a:pt x="4663" y="291"/>
                  </a:cubicBezTo>
                  <a:cubicBezTo>
                    <a:pt x="4120" y="291"/>
                    <a:pt x="3457" y="1"/>
                    <a:pt x="25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0"/>
            <p:cNvSpPr/>
            <p:nvPr/>
          </p:nvSpPr>
          <p:spPr>
            <a:xfrm>
              <a:off x="682491" y="1957086"/>
              <a:ext cx="138167" cy="51258"/>
            </a:xfrm>
            <a:custGeom>
              <a:avLst/>
              <a:gdLst/>
              <a:ahLst/>
              <a:cxnLst/>
              <a:rect l="l" t="t" r="r" b="b"/>
              <a:pathLst>
                <a:path w="5259" h="1951" extrusionOk="0">
                  <a:moveTo>
                    <a:pt x="2517" y="1"/>
                  </a:moveTo>
                  <a:cubicBezTo>
                    <a:pt x="2397" y="1"/>
                    <a:pt x="2273" y="5"/>
                    <a:pt x="2144" y="16"/>
                  </a:cubicBezTo>
                  <a:cubicBezTo>
                    <a:pt x="618" y="134"/>
                    <a:pt x="21" y="1896"/>
                    <a:pt x="1" y="1951"/>
                  </a:cubicBezTo>
                  <a:lnTo>
                    <a:pt x="70" y="1923"/>
                  </a:lnTo>
                  <a:cubicBezTo>
                    <a:pt x="403" y="1798"/>
                    <a:pt x="1832" y="1278"/>
                    <a:pt x="2990" y="1278"/>
                  </a:cubicBezTo>
                  <a:cubicBezTo>
                    <a:pt x="4315" y="1278"/>
                    <a:pt x="5258" y="127"/>
                    <a:pt x="5258" y="127"/>
                  </a:cubicBezTo>
                  <a:lnTo>
                    <a:pt x="5258" y="127"/>
                  </a:lnTo>
                  <a:cubicBezTo>
                    <a:pt x="5074" y="247"/>
                    <a:pt x="4881" y="291"/>
                    <a:pt x="4670" y="291"/>
                  </a:cubicBezTo>
                  <a:cubicBezTo>
                    <a:pt x="4127" y="291"/>
                    <a:pt x="3464" y="1"/>
                    <a:pt x="2517" y="1"/>
                  </a:cubicBez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0"/>
            <p:cNvSpPr/>
            <p:nvPr/>
          </p:nvSpPr>
          <p:spPr>
            <a:xfrm>
              <a:off x="743180" y="2083903"/>
              <a:ext cx="38831" cy="55540"/>
            </a:xfrm>
            <a:custGeom>
              <a:avLst/>
              <a:gdLst/>
              <a:ahLst/>
              <a:cxnLst/>
              <a:rect l="l" t="t" r="r" b="b"/>
              <a:pathLst>
                <a:path w="1478" h="2114" extrusionOk="0">
                  <a:moveTo>
                    <a:pt x="674" y="1"/>
                  </a:moveTo>
                  <a:cubicBezTo>
                    <a:pt x="660" y="1"/>
                    <a:pt x="646" y="1"/>
                    <a:pt x="631" y="3"/>
                  </a:cubicBezTo>
                  <a:cubicBezTo>
                    <a:pt x="257" y="44"/>
                    <a:pt x="0" y="544"/>
                    <a:pt x="56" y="1126"/>
                  </a:cubicBezTo>
                  <a:cubicBezTo>
                    <a:pt x="116" y="1687"/>
                    <a:pt x="440" y="2113"/>
                    <a:pt x="804" y="2113"/>
                  </a:cubicBezTo>
                  <a:cubicBezTo>
                    <a:pt x="818" y="2113"/>
                    <a:pt x="832" y="2112"/>
                    <a:pt x="847" y="2111"/>
                  </a:cubicBezTo>
                  <a:cubicBezTo>
                    <a:pt x="1221" y="2076"/>
                    <a:pt x="1478" y="1570"/>
                    <a:pt x="1422" y="987"/>
                  </a:cubicBezTo>
                  <a:cubicBezTo>
                    <a:pt x="1362" y="427"/>
                    <a:pt x="1038" y="1"/>
                    <a:pt x="674" y="1"/>
                  </a:cubicBezTo>
                  <a:close/>
                </a:path>
              </a:pathLst>
            </a:custGeom>
            <a:solidFill>
              <a:srgbClr val="FFFFFF">
                <a:alpha val="513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0"/>
            <p:cNvSpPr/>
            <p:nvPr/>
          </p:nvSpPr>
          <p:spPr>
            <a:xfrm>
              <a:off x="640954" y="2061177"/>
              <a:ext cx="57405" cy="13136"/>
            </a:xfrm>
            <a:custGeom>
              <a:avLst/>
              <a:gdLst/>
              <a:ahLst/>
              <a:cxnLst/>
              <a:rect l="l" t="t" r="r" b="b"/>
              <a:pathLst>
                <a:path w="2185" h="500" extrusionOk="0">
                  <a:moveTo>
                    <a:pt x="0" y="0"/>
                  </a:moveTo>
                  <a:cubicBezTo>
                    <a:pt x="0" y="236"/>
                    <a:pt x="368" y="437"/>
                    <a:pt x="867" y="486"/>
                  </a:cubicBezTo>
                  <a:cubicBezTo>
                    <a:pt x="936" y="500"/>
                    <a:pt x="1013" y="500"/>
                    <a:pt x="1089" y="500"/>
                  </a:cubicBezTo>
                  <a:cubicBezTo>
                    <a:pt x="1165" y="500"/>
                    <a:pt x="1235" y="493"/>
                    <a:pt x="1304" y="486"/>
                  </a:cubicBezTo>
                  <a:cubicBezTo>
                    <a:pt x="1810" y="444"/>
                    <a:pt x="2185" y="243"/>
                    <a:pt x="2185" y="0"/>
                  </a:cubicBez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0"/>
            <p:cNvSpPr/>
            <p:nvPr/>
          </p:nvSpPr>
          <p:spPr>
            <a:xfrm>
              <a:off x="644895" y="1998570"/>
              <a:ext cx="49708" cy="75560"/>
            </a:xfrm>
            <a:custGeom>
              <a:avLst/>
              <a:gdLst/>
              <a:ahLst/>
              <a:cxnLst/>
              <a:rect l="l" t="t" r="r" b="b"/>
              <a:pathLst>
                <a:path w="1892" h="2876" extrusionOk="0">
                  <a:moveTo>
                    <a:pt x="1586" y="1"/>
                  </a:moveTo>
                  <a:cubicBezTo>
                    <a:pt x="1522" y="1"/>
                    <a:pt x="1457" y="30"/>
                    <a:pt x="1411" y="101"/>
                  </a:cubicBezTo>
                  <a:lnTo>
                    <a:pt x="814" y="1010"/>
                  </a:lnTo>
                  <a:cubicBezTo>
                    <a:pt x="717" y="726"/>
                    <a:pt x="606" y="448"/>
                    <a:pt x="474" y="178"/>
                  </a:cubicBezTo>
                  <a:cubicBezTo>
                    <a:pt x="428" y="100"/>
                    <a:pt x="359" y="68"/>
                    <a:pt x="291" y="68"/>
                  </a:cubicBezTo>
                  <a:cubicBezTo>
                    <a:pt x="144" y="68"/>
                    <a:pt x="1" y="216"/>
                    <a:pt x="86" y="386"/>
                  </a:cubicBezTo>
                  <a:cubicBezTo>
                    <a:pt x="384" y="1017"/>
                    <a:pt x="585" y="1690"/>
                    <a:pt x="676" y="2383"/>
                  </a:cubicBezTo>
                  <a:cubicBezTo>
                    <a:pt x="696" y="2536"/>
                    <a:pt x="710" y="2703"/>
                    <a:pt x="717" y="2869"/>
                  </a:cubicBezTo>
                  <a:cubicBezTo>
                    <a:pt x="786" y="2876"/>
                    <a:pt x="863" y="2876"/>
                    <a:pt x="939" y="2876"/>
                  </a:cubicBezTo>
                  <a:cubicBezTo>
                    <a:pt x="1015" y="2876"/>
                    <a:pt x="1085" y="2876"/>
                    <a:pt x="1154" y="2869"/>
                  </a:cubicBezTo>
                  <a:cubicBezTo>
                    <a:pt x="1147" y="2703"/>
                    <a:pt x="1133" y="2536"/>
                    <a:pt x="1119" y="2383"/>
                  </a:cubicBezTo>
                  <a:cubicBezTo>
                    <a:pt x="1085" y="2106"/>
                    <a:pt x="1036" y="1836"/>
                    <a:pt x="974" y="1572"/>
                  </a:cubicBezTo>
                  <a:lnTo>
                    <a:pt x="1778" y="351"/>
                  </a:lnTo>
                  <a:lnTo>
                    <a:pt x="1778" y="344"/>
                  </a:lnTo>
                  <a:cubicBezTo>
                    <a:pt x="1891" y="173"/>
                    <a:pt x="1740" y="1"/>
                    <a:pt x="15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2" name="Google Shape;962;p30"/>
          <p:cNvGrpSpPr/>
          <p:nvPr/>
        </p:nvGrpSpPr>
        <p:grpSpPr>
          <a:xfrm>
            <a:off x="8421073" y="1926656"/>
            <a:ext cx="175400" cy="370053"/>
            <a:chOff x="8421073" y="1926656"/>
            <a:chExt cx="175400" cy="370053"/>
          </a:xfrm>
        </p:grpSpPr>
        <p:sp>
          <p:nvSpPr>
            <p:cNvPr id="963" name="Google Shape;963;p30"/>
            <p:cNvSpPr/>
            <p:nvPr/>
          </p:nvSpPr>
          <p:spPr>
            <a:xfrm>
              <a:off x="8490608" y="2236223"/>
              <a:ext cx="36302" cy="54453"/>
            </a:xfrm>
            <a:custGeom>
              <a:avLst/>
              <a:gdLst/>
              <a:ahLst/>
              <a:cxnLst/>
              <a:rect l="l" t="t" r="r" b="b"/>
              <a:pathLst>
                <a:path w="1384" h="2076" extrusionOk="0">
                  <a:moveTo>
                    <a:pt x="1" y="0"/>
                  </a:moveTo>
                  <a:lnTo>
                    <a:pt x="1" y="2075"/>
                  </a:lnTo>
                  <a:lnTo>
                    <a:pt x="1384" y="2075"/>
                  </a:lnTo>
                  <a:lnTo>
                    <a:pt x="1384" y="0"/>
                  </a:ln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0"/>
            <p:cNvSpPr/>
            <p:nvPr/>
          </p:nvSpPr>
          <p:spPr>
            <a:xfrm>
              <a:off x="8508759" y="2254348"/>
              <a:ext cx="18151" cy="36329"/>
            </a:xfrm>
            <a:custGeom>
              <a:avLst/>
              <a:gdLst/>
              <a:ahLst/>
              <a:cxnLst/>
              <a:rect l="l" t="t" r="r" b="b"/>
              <a:pathLst>
                <a:path w="692" h="1385" extrusionOk="0">
                  <a:moveTo>
                    <a:pt x="231" y="1"/>
                  </a:moveTo>
                  <a:cubicBezTo>
                    <a:pt x="102" y="1"/>
                    <a:pt x="0" y="103"/>
                    <a:pt x="0" y="231"/>
                  </a:cubicBezTo>
                  <a:lnTo>
                    <a:pt x="0" y="1384"/>
                  </a:lnTo>
                  <a:lnTo>
                    <a:pt x="692" y="1384"/>
                  </a:lnTo>
                  <a:lnTo>
                    <a:pt x="6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0"/>
            <p:cNvSpPr/>
            <p:nvPr/>
          </p:nvSpPr>
          <p:spPr>
            <a:xfrm>
              <a:off x="8470516" y="2284591"/>
              <a:ext cx="76513" cy="12118"/>
            </a:xfrm>
            <a:custGeom>
              <a:avLst/>
              <a:gdLst/>
              <a:ahLst/>
              <a:cxnLst/>
              <a:rect l="l" t="t" r="r" b="b"/>
              <a:pathLst>
                <a:path w="2917" h="462" extrusionOk="0">
                  <a:moveTo>
                    <a:pt x="306" y="1"/>
                  </a:moveTo>
                  <a:cubicBezTo>
                    <a:pt x="0" y="1"/>
                    <a:pt x="0" y="462"/>
                    <a:pt x="306" y="462"/>
                  </a:cubicBezTo>
                  <a:lnTo>
                    <a:pt x="2611" y="462"/>
                  </a:lnTo>
                  <a:cubicBezTo>
                    <a:pt x="2916" y="462"/>
                    <a:pt x="2916" y="1"/>
                    <a:pt x="2611" y="1"/>
                  </a:cubicBez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0"/>
            <p:cNvSpPr/>
            <p:nvPr/>
          </p:nvSpPr>
          <p:spPr>
            <a:xfrm>
              <a:off x="8426056" y="2084876"/>
              <a:ext cx="165433" cy="109038"/>
            </a:xfrm>
            <a:custGeom>
              <a:avLst/>
              <a:gdLst/>
              <a:ahLst/>
              <a:cxnLst/>
              <a:rect l="l" t="t" r="r" b="b"/>
              <a:pathLst>
                <a:path w="6307" h="4157" extrusionOk="0">
                  <a:moveTo>
                    <a:pt x="1770" y="0"/>
                  </a:moveTo>
                  <a:lnTo>
                    <a:pt x="68" y="3831"/>
                  </a:lnTo>
                  <a:cubicBezTo>
                    <a:pt x="0" y="3987"/>
                    <a:pt x="109" y="4157"/>
                    <a:pt x="278" y="4157"/>
                  </a:cubicBezTo>
                  <a:lnTo>
                    <a:pt x="6028" y="4157"/>
                  </a:lnTo>
                  <a:cubicBezTo>
                    <a:pt x="6198" y="4157"/>
                    <a:pt x="6306" y="3987"/>
                    <a:pt x="6238" y="3831"/>
                  </a:cubicBezTo>
                  <a:lnTo>
                    <a:pt x="453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0"/>
            <p:cNvSpPr/>
            <p:nvPr/>
          </p:nvSpPr>
          <p:spPr>
            <a:xfrm>
              <a:off x="8421073" y="2193888"/>
              <a:ext cx="175400" cy="48394"/>
            </a:xfrm>
            <a:custGeom>
              <a:avLst/>
              <a:gdLst/>
              <a:ahLst/>
              <a:cxnLst/>
              <a:rect l="l" t="t" r="r" b="b"/>
              <a:pathLst>
                <a:path w="6687" h="1845" extrusionOk="0">
                  <a:moveTo>
                    <a:pt x="1004" y="1"/>
                  </a:moveTo>
                  <a:lnTo>
                    <a:pt x="95" y="1492"/>
                  </a:lnTo>
                  <a:cubicBezTo>
                    <a:pt x="0" y="1648"/>
                    <a:pt x="109" y="1845"/>
                    <a:pt x="292" y="1845"/>
                  </a:cubicBezTo>
                  <a:lnTo>
                    <a:pt x="6395" y="1845"/>
                  </a:lnTo>
                  <a:cubicBezTo>
                    <a:pt x="6578" y="1845"/>
                    <a:pt x="6686" y="1648"/>
                    <a:pt x="6591" y="1492"/>
                  </a:cubicBezTo>
                  <a:lnTo>
                    <a:pt x="568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0"/>
            <p:cNvSpPr/>
            <p:nvPr/>
          </p:nvSpPr>
          <p:spPr>
            <a:xfrm>
              <a:off x="8421073" y="2193888"/>
              <a:ext cx="156541" cy="48421"/>
            </a:xfrm>
            <a:custGeom>
              <a:avLst/>
              <a:gdLst/>
              <a:ahLst/>
              <a:cxnLst/>
              <a:rect l="l" t="t" r="r" b="b"/>
              <a:pathLst>
                <a:path w="5968" h="1846" extrusionOk="0">
                  <a:moveTo>
                    <a:pt x="1004" y="1"/>
                  </a:moveTo>
                  <a:lnTo>
                    <a:pt x="95" y="1499"/>
                  </a:lnTo>
                  <a:cubicBezTo>
                    <a:pt x="0" y="1648"/>
                    <a:pt x="116" y="1845"/>
                    <a:pt x="292" y="1845"/>
                  </a:cubicBezTo>
                  <a:lnTo>
                    <a:pt x="2484" y="1845"/>
                  </a:lnTo>
                  <a:cubicBezTo>
                    <a:pt x="2432" y="1838"/>
                    <a:pt x="2402" y="1643"/>
                    <a:pt x="2435" y="1492"/>
                  </a:cubicBezTo>
                  <a:lnTo>
                    <a:pt x="2577" y="651"/>
                  </a:lnTo>
                  <a:cubicBezTo>
                    <a:pt x="2591" y="543"/>
                    <a:pt x="2692" y="462"/>
                    <a:pt x="2801" y="462"/>
                  </a:cubicBezTo>
                  <a:lnTo>
                    <a:pt x="5967" y="462"/>
                  </a:lnTo>
                  <a:lnTo>
                    <a:pt x="5683" y="1"/>
                  </a:lnTo>
                  <a:close/>
                  <a:moveTo>
                    <a:pt x="2484" y="1845"/>
                  </a:moveTo>
                  <a:cubicBezTo>
                    <a:pt x="2484" y="1845"/>
                    <a:pt x="2485" y="1845"/>
                    <a:pt x="2486" y="1845"/>
                  </a:cubicBezTo>
                  <a:cubicBezTo>
                    <a:pt x="2487" y="1845"/>
                    <a:pt x="2488" y="1845"/>
                    <a:pt x="2489" y="1845"/>
                  </a:cubicBez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0"/>
            <p:cNvSpPr/>
            <p:nvPr/>
          </p:nvSpPr>
          <p:spPr>
            <a:xfrm>
              <a:off x="8426056" y="2084876"/>
              <a:ext cx="135189" cy="109038"/>
            </a:xfrm>
            <a:custGeom>
              <a:avLst/>
              <a:gdLst/>
              <a:ahLst/>
              <a:cxnLst/>
              <a:rect l="l" t="t" r="r" b="b"/>
              <a:pathLst>
                <a:path w="5154" h="4157" extrusionOk="0">
                  <a:moveTo>
                    <a:pt x="1770" y="0"/>
                  </a:moveTo>
                  <a:lnTo>
                    <a:pt x="68" y="3831"/>
                  </a:lnTo>
                  <a:cubicBezTo>
                    <a:pt x="0" y="3987"/>
                    <a:pt x="109" y="4157"/>
                    <a:pt x="278" y="4157"/>
                  </a:cubicBezTo>
                  <a:lnTo>
                    <a:pt x="2346" y="4157"/>
                  </a:lnTo>
                  <a:cubicBezTo>
                    <a:pt x="2299" y="4157"/>
                    <a:pt x="2265" y="3980"/>
                    <a:pt x="2285" y="3831"/>
                  </a:cubicBezTo>
                  <a:lnTo>
                    <a:pt x="2563" y="1587"/>
                  </a:lnTo>
                  <a:cubicBezTo>
                    <a:pt x="2583" y="1476"/>
                    <a:pt x="2672" y="1390"/>
                    <a:pt x="2781" y="1390"/>
                  </a:cubicBezTo>
                  <a:cubicBezTo>
                    <a:pt x="2786" y="1390"/>
                    <a:pt x="2790" y="1390"/>
                    <a:pt x="2794" y="1390"/>
                  </a:cubicBezTo>
                  <a:lnTo>
                    <a:pt x="5154" y="1390"/>
                  </a:lnTo>
                  <a:lnTo>
                    <a:pt x="4536" y="0"/>
                  </a:ln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0"/>
            <p:cNvSpPr/>
            <p:nvPr/>
          </p:nvSpPr>
          <p:spPr>
            <a:xfrm>
              <a:off x="8437597" y="1926656"/>
              <a:ext cx="142140" cy="182587"/>
            </a:xfrm>
            <a:custGeom>
              <a:avLst/>
              <a:gdLst/>
              <a:ahLst/>
              <a:cxnLst/>
              <a:rect l="l" t="t" r="r" b="b"/>
              <a:pathLst>
                <a:path w="5419" h="6961" extrusionOk="0">
                  <a:moveTo>
                    <a:pt x="2713" y="1"/>
                  </a:moveTo>
                  <a:cubicBezTo>
                    <a:pt x="2623" y="1"/>
                    <a:pt x="2534" y="52"/>
                    <a:pt x="2496" y="153"/>
                  </a:cubicBezTo>
                  <a:lnTo>
                    <a:pt x="62" y="6649"/>
                  </a:lnTo>
                  <a:cubicBezTo>
                    <a:pt x="1" y="6798"/>
                    <a:pt x="116" y="6961"/>
                    <a:pt x="279" y="6961"/>
                  </a:cubicBezTo>
                  <a:lnTo>
                    <a:pt x="5147" y="6961"/>
                  </a:lnTo>
                  <a:cubicBezTo>
                    <a:pt x="5310" y="6961"/>
                    <a:pt x="5419" y="6798"/>
                    <a:pt x="5364" y="6649"/>
                  </a:cubicBezTo>
                  <a:lnTo>
                    <a:pt x="2930" y="153"/>
                  </a:lnTo>
                  <a:cubicBezTo>
                    <a:pt x="2893" y="52"/>
                    <a:pt x="2803" y="1"/>
                    <a:pt x="27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0"/>
            <p:cNvSpPr/>
            <p:nvPr/>
          </p:nvSpPr>
          <p:spPr>
            <a:xfrm>
              <a:off x="8437597" y="1926735"/>
              <a:ext cx="71188" cy="182508"/>
            </a:xfrm>
            <a:custGeom>
              <a:avLst/>
              <a:gdLst/>
              <a:ahLst/>
              <a:cxnLst/>
              <a:rect l="l" t="t" r="r" b="b"/>
              <a:pathLst>
                <a:path w="2714" h="6958" extrusionOk="0">
                  <a:moveTo>
                    <a:pt x="2699" y="1"/>
                  </a:moveTo>
                  <a:cubicBezTo>
                    <a:pt x="2610" y="1"/>
                    <a:pt x="2528" y="60"/>
                    <a:pt x="2496" y="150"/>
                  </a:cubicBezTo>
                  <a:lnTo>
                    <a:pt x="62" y="6646"/>
                  </a:lnTo>
                  <a:cubicBezTo>
                    <a:pt x="1" y="6795"/>
                    <a:pt x="116" y="6958"/>
                    <a:pt x="279" y="6958"/>
                  </a:cubicBezTo>
                  <a:lnTo>
                    <a:pt x="2028" y="6958"/>
                  </a:lnTo>
                  <a:cubicBezTo>
                    <a:pt x="1981" y="6958"/>
                    <a:pt x="1954" y="6795"/>
                    <a:pt x="1967" y="6646"/>
                  </a:cubicBezTo>
                  <a:lnTo>
                    <a:pt x="2652" y="150"/>
                  </a:lnTo>
                  <a:cubicBezTo>
                    <a:pt x="2666" y="49"/>
                    <a:pt x="2686" y="1"/>
                    <a:pt x="2713" y="1"/>
                  </a:cubicBezTo>
                  <a:cubicBezTo>
                    <a:pt x="2708" y="1"/>
                    <a:pt x="2704" y="1"/>
                    <a:pt x="2699" y="1"/>
                  </a:cubicBez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2" name="Google Shape;972;p30"/>
          <p:cNvGrpSpPr/>
          <p:nvPr/>
        </p:nvGrpSpPr>
        <p:grpSpPr>
          <a:xfrm>
            <a:off x="522303" y="3054583"/>
            <a:ext cx="294904" cy="370027"/>
            <a:chOff x="522303" y="3054583"/>
            <a:chExt cx="294904" cy="370027"/>
          </a:xfrm>
        </p:grpSpPr>
        <p:sp>
          <p:nvSpPr>
            <p:cNvPr id="973" name="Google Shape;973;p30"/>
            <p:cNvSpPr/>
            <p:nvPr/>
          </p:nvSpPr>
          <p:spPr>
            <a:xfrm>
              <a:off x="595223" y="3135764"/>
              <a:ext cx="193158" cy="168790"/>
            </a:xfrm>
            <a:custGeom>
              <a:avLst/>
              <a:gdLst/>
              <a:ahLst/>
              <a:cxnLst/>
              <a:rect l="l" t="t" r="r" b="b"/>
              <a:pathLst>
                <a:path w="7364" h="6435" extrusionOk="0">
                  <a:moveTo>
                    <a:pt x="3769" y="1"/>
                  </a:moveTo>
                  <a:cubicBezTo>
                    <a:pt x="3669" y="1"/>
                    <a:pt x="3568" y="5"/>
                    <a:pt x="3465" y="14"/>
                  </a:cubicBezTo>
                  <a:cubicBezTo>
                    <a:pt x="1594" y="183"/>
                    <a:pt x="454" y="2509"/>
                    <a:pt x="0" y="3675"/>
                  </a:cubicBezTo>
                  <a:cubicBezTo>
                    <a:pt x="41" y="3980"/>
                    <a:pt x="68" y="4285"/>
                    <a:pt x="95" y="4591"/>
                  </a:cubicBezTo>
                  <a:cubicBezTo>
                    <a:pt x="149" y="4563"/>
                    <a:pt x="197" y="4516"/>
                    <a:pt x="210" y="4455"/>
                  </a:cubicBezTo>
                  <a:cubicBezTo>
                    <a:pt x="217" y="4435"/>
                    <a:pt x="665" y="2956"/>
                    <a:pt x="1526" y="1804"/>
                  </a:cubicBezTo>
                  <a:cubicBezTo>
                    <a:pt x="1783" y="1444"/>
                    <a:pt x="2197" y="1234"/>
                    <a:pt x="2638" y="1234"/>
                  </a:cubicBezTo>
                  <a:cubicBezTo>
                    <a:pt x="2649" y="1234"/>
                    <a:pt x="2661" y="1234"/>
                    <a:pt x="2672" y="1234"/>
                  </a:cubicBezTo>
                  <a:cubicBezTo>
                    <a:pt x="3026" y="1234"/>
                    <a:pt x="3366" y="1335"/>
                    <a:pt x="3668" y="1512"/>
                  </a:cubicBezTo>
                  <a:cubicBezTo>
                    <a:pt x="5581" y="2733"/>
                    <a:pt x="6638" y="6231"/>
                    <a:pt x="6645" y="6272"/>
                  </a:cubicBezTo>
                  <a:cubicBezTo>
                    <a:pt x="6672" y="6367"/>
                    <a:pt x="6760" y="6435"/>
                    <a:pt x="6862" y="6435"/>
                  </a:cubicBezTo>
                  <a:lnTo>
                    <a:pt x="6889" y="6435"/>
                  </a:lnTo>
                  <a:cubicBezTo>
                    <a:pt x="6998" y="6421"/>
                    <a:pt x="7086" y="6333"/>
                    <a:pt x="7093" y="6225"/>
                  </a:cubicBezTo>
                  <a:cubicBezTo>
                    <a:pt x="7106" y="6069"/>
                    <a:pt x="7364" y="2407"/>
                    <a:pt x="5709" y="773"/>
                  </a:cubicBezTo>
                  <a:cubicBezTo>
                    <a:pt x="5187" y="257"/>
                    <a:pt x="4537" y="1"/>
                    <a:pt x="3769" y="1"/>
                  </a:cubicBez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0"/>
            <p:cNvSpPr/>
            <p:nvPr/>
          </p:nvSpPr>
          <p:spPr>
            <a:xfrm>
              <a:off x="587931" y="3054583"/>
              <a:ext cx="229276" cy="237880"/>
            </a:xfrm>
            <a:custGeom>
              <a:avLst/>
              <a:gdLst/>
              <a:ahLst/>
              <a:cxnLst/>
              <a:rect l="l" t="t" r="r" b="b"/>
              <a:pathLst>
                <a:path w="8741" h="9069" extrusionOk="0">
                  <a:moveTo>
                    <a:pt x="4950" y="1"/>
                  </a:moveTo>
                  <a:cubicBezTo>
                    <a:pt x="4558" y="1"/>
                    <a:pt x="4149" y="58"/>
                    <a:pt x="3729" y="173"/>
                  </a:cubicBezTo>
                  <a:cubicBezTo>
                    <a:pt x="2089" y="627"/>
                    <a:pt x="929" y="2281"/>
                    <a:pt x="373" y="4967"/>
                  </a:cubicBezTo>
                  <a:cubicBezTo>
                    <a:pt x="115" y="6241"/>
                    <a:pt x="0" y="7543"/>
                    <a:pt x="27" y="8845"/>
                  </a:cubicBezTo>
                  <a:cubicBezTo>
                    <a:pt x="27" y="8974"/>
                    <a:pt x="129" y="9069"/>
                    <a:pt x="251" y="9069"/>
                  </a:cubicBezTo>
                  <a:lnTo>
                    <a:pt x="258" y="9069"/>
                  </a:lnTo>
                  <a:cubicBezTo>
                    <a:pt x="380" y="9069"/>
                    <a:pt x="482" y="8960"/>
                    <a:pt x="475" y="8831"/>
                  </a:cubicBezTo>
                  <a:cubicBezTo>
                    <a:pt x="475" y="8770"/>
                    <a:pt x="326" y="3739"/>
                    <a:pt x="2394" y="1529"/>
                  </a:cubicBezTo>
                  <a:cubicBezTo>
                    <a:pt x="2495" y="1413"/>
                    <a:pt x="2645" y="1339"/>
                    <a:pt x="2801" y="1325"/>
                  </a:cubicBezTo>
                  <a:cubicBezTo>
                    <a:pt x="2920" y="1309"/>
                    <a:pt x="3044" y="1301"/>
                    <a:pt x="3171" y="1301"/>
                  </a:cubicBezTo>
                  <a:cubicBezTo>
                    <a:pt x="4962" y="1301"/>
                    <a:pt x="7379" y="2920"/>
                    <a:pt x="8069" y="5238"/>
                  </a:cubicBezTo>
                  <a:cubicBezTo>
                    <a:pt x="8104" y="5351"/>
                    <a:pt x="8197" y="5405"/>
                    <a:pt x="8290" y="5405"/>
                  </a:cubicBezTo>
                  <a:cubicBezTo>
                    <a:pt x="8397" y="5405"/>
                    <a:pt x="8502" y="5334"/>
                    <a:pt x="8517" y="5204"/>
                  </a:cubicBezTo>
                  <a:cubicBezTo>
                    <a:pt x="8740" y="3278"/>
                    <a:pt x="8272" y="1719"/>
                    <a:pt x="7208" y="803"/>
                  </a:cubicBezTo>
                  <a:cubicBezTo>
                    <a:pt x="6584" y="273"/>
                    <a:pt x="5808" y="1"/>
                    <a:pt x="4950" y="1"/>
                  </a:cubicBez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0"/>
            <p:cNvSpPr/>
            <p:nvPr/>
          </p:nvSpPr>
          <p:spPr>
            <a:xfrm>
              <a:off x="539012" y="3063579"/>
              <a:ext cx="61562" cy="295061"/>
            </a:xfrm>
            <a:custGeom>
              <a:avLst/>
              <a:gdLst/>
              <a:ahLst/>
              <a:cxnLst/>
              <a:rect l="l" t="t" r="r" b="b"/>
              <a:pathLst>
                <a:path w="2347" h="11249" extrusionOk="0">
                  <a:moveTo>
                    <a:pt x="905" y="1"/>
                  </a:moveTo>
                  <a:cubicBezTo>
                    <a:pt x="869" y="1"/>
                    <a:pt x="833" y="22"/>
                    <a:pt x="821" y="67"/>
                  </a:cubicBezTo>
                  <a:cubicBezTo>
                    <a:pt x="523" y="1057"/>
                    <a:pt x="0" y="3457"/>
                    <a:pt x="516" y="6895"/>
                  </a:cubicBezTo>
                  <a:lnTo>
                    <a:pt x="1431" y="11248"/>
                  </a:lnTo>
                  <a:lnTo>
                    <a:pt x="2347" y="8956"/>
                  </a:lnTo>
                  <a:cubicBezTo>
                    <a:pt x="1235" y="5613"/>
                    <a:pt x="1031" y="1525"/>
                    <a:pt x="997" y="94"/>
                  </a:cubicBezTo>
                  <a:cubicBezTo>
                    <a:pt x="997" y="34"/>
                    <a:pt x="951" y="1"/>
                    <a:pt x="9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0"/>
            <p:cNvSpPr/>
            <p:nvPr/>
          </p:nvSpPr>
          <p:spPr>
            <a:xfrm>
              <a:off x="582580" y="3242783"/>
              <a:ext cx="187990" cy="175951"/>
            </a:xfrm>
            <a:custGeom>
              <a:avLst/>
              <a:gdLst/>
              <a:ahLst/>
              <a:cxnLst/>
              <a:rect l="l" t="t" r="r" b="b"/>
              <a:pathLst>
                <a:path w="7167" h="6708" extrusionOk="0">
                  <a:moveTo>
                    <a:pt x="2037" y="1"/>
                  </a:moveTo>
                  <a:cubicBezTo>
                    <a:pt x="1961" y="1"/>
                    <a:pt x="1888" y="8"/>
                    <a:pt x="1818" y="22"/>
                  </a:cubicBezTo>
                  <a:cubicBezTo>
                    <a:pt x="231" y="341"/>
                    <a:pt x="1" y="3955"/>
                    <a:pt x="1" y="3955"/>
                  </a:cubicBezTo>
                  <a:lnTo>
                    <a:pt x="916" y="6708"/>
                  </a:lnTo>
                  <a:cubicBezTo>
                    <a:pt x="916" y="6708"/>
                    <a:pt x="1553" y="1439"/>
                    <a:pt x="2232" y="1324"/>
                  </a:cubicBezTo>
                  <a:cubicBezTo>
                    <a:pt x="2250" y="1321"/>
                    <a:pt x="2270" y="1319"/>
                    <a:pt x="2291" y="1319"/>
                  </a:cubicBezTo>
                  <a:cubicBezTo>
                    <a:pt x="3060" y="1319"/>
                    <a:pt x="5771" y="3426"/>
                    <a:pt x="6985" y="4396"/>
                  </a:cubicBezTo>
                  <a:cubicBezTo>
                    <a:pt x="7003" y="4411"/>
                    <a:pt x="7022" y="4417"/>
                    <a:pt x="7041" y="4417"/>
                  </a:cubicBezTo>
                  <a:cubicBezTo>
                    <a:pt x="7108" y="4417"/>
                    <a:pt x="7167" y="4336"/>
                    <a:pt x="7114" y="4267"/>
                  </a:cubicBezTo>
                  <a:cubicBezTo>
                    <a:pt x="6085" y="2961"/>
                    <a:pt x="3589" y="1"/>
                    <a:pt x="2037" y="1"/>
                  </a:cubicBez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0"/>
            <p:cNvSpPr/>
            <p:nvPr/>
          </p:nvSpPr>
          <p:spPr>
            <a:xfrm>
              <a:off x="522303" y="3134768"/>
              <a:ext cx="94979" cy="289841"/>
            </a:xfrm>
            <a:custGeom>
              <a:avLst/>
              <a:gdLst/>
              <a:ahLst/>
              <a:cxnLst/>
              <a:rect l="l" t="t" r="r" b="b"/>
              <a:pathLst>
                <a:path w="3621" h="11050" extrusionOk="0">
                  <a:moveTo>
                    <a:pt x="100" y="0"/>
                  </a:moveTo>
                  <a:cubicBezTo>
                    <a:pt x="53" y="0"/>
                    <a:pt x="7" y="33"/>
                    <a:pt x="7" y="92"/>
                  </a:cubicBezTo>
                  <a:cubicBezTo>
                    <a:pt x="0" y="1787"/>
                    <a:pt x="163" y="6208"/>
                    <a:pt x="1878" y="10758"/>
                  </a:cubicBezTo>
                  <a:cubicBezTo>
                    <a:pt x="1946" y="10934"/>
                    <a:pt x="2116" y="11050"/>
                    <a:pt x="2305" y="11050"/>
                  </a:cubicBezTo>
                  <a:lnTo>
                    <a:pt x="3350" y="11050"/>
                  </a:lnTo>
                  <a:cubicBezTo>
                    <a:pt x="3512" y="11050"/>
                    <a:pt x="3621" y="10887"/>
                    <a:pt x="3560" y="10738"/>
                  </a:cubicBezTo>
                  <a:cubicBezTo>
                    <a:pt x="1790" y="6439"/>
                    <a:pt x="604" y="1801"/>
                    <a:pt x="190" y="72"/>
                  </a:cubicBezTo>
                  <a:cubicBezTo>
                    <a:pt x="178" y="23"/>
                    <a:pt x="139" y="0"/>
                    <a:pt x="100" y="0"/>
                  </a:cubicBez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0"/>
            <p:cNvSpPr/>
            <p:nvPr/>
          </p:nvSpPr>
          <p:spPr>
            <a:xfrm>
              <a:off x="653191" y="3066229"/>
              <a:ext cx="156541" cy="130179"/>
            </a:xfrm>
            <a:custGeom>
              <a:avLst/>
              <a:gdLst/>
              <a:ahLst/>
              <a:cxnLst/>
              <a:rect l="l" t="t" r="r" b="b"/>
              <a:pathLst>
                <a:path w="5968" h="4963" extrusionOk="0">
                  <a:moveTo>
                    <a:pt x="2493" y="0"/>
                  </a:moveTo>
                  <a:cubicBezTo>
                    <a:pt x="1390" y="0"/>
                    <a:pt x="446" y="531"/>
                    <a:pt x="1" y="1003"/>
                  </a:cubicBezTo>
                  <a:cubicBezTo>
                    <a:pt x="89" y="936"/>
                    <a:pt x="197" y="895"/>
                    <a:pt x="306" y="881"/>
                  </a:cubicBezTo>
                  <a:cubicBezTo>
                    <a:pt x="426" y="865"/>
                    <a:pt x="550" y="857"/>
                    <a:pt x="678" y="857"/>
                  </a:cubicBezTo>
                  <a:cubicBezTo>
                    <a:pt x="2474" y="857"/>
                    <a:pt x="4891" y="2477"/>
                    <a:pt x="5581" y="4801"/>
                  </a:cubicBezTo>
                  <a:cubicBezTo>
                    <a:pt x="5610" y="4904"/>
                    <a:pt x="5702" y="4962"/>
                    <a:pt x="5798" y="4962"/>
                  </a:cubicBezTo>
                  <a:cubicBezTo>
                    <a:pt x="5858" y="4962"/>
                    <a:pt x="5920" y="4939"/>
                    <a:pt x="5968" y="4889"/>
                  </a:cubicBezTo>
                  <a:cubicBezTo>
                    <a:pt x="5886" y="2515"/>
                    <a:pt x="5059" y="522"/>
                    <a:pt x="3289" y="95"/>
                  </a:cubicBezTo>
                  <a:cubicBezTo>
                    <a:pt x="3018" y="29"/>
                    <a:pt x="2751" y="0"/>
                    <a:pt x="24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0"/>
            <p:cNvSpPr/>
            <p:nvPr/>
          </p:nvSpPr>
          <p:spPr>
            <a:xfrm>
              <a:off x="639315" y="3148014"/>
              <a:ext cx="141249" cy="156541"/>
            </a:xfrm>
            <a:custGeom>
              <a:avLst/>
              <a:gdLst/>
              <a:ahLst/>
              <a:cxnLst/>
              <a:rect l="l" t="t" r="r" b="b"/>
              <a:pathLst>
                <a:path w="5385" h="5968" extrusionOk="0">
                  <a:moveTo>
                    <a:pt x="2195" y="0"/>
                  </a:moveTo>
                  <a:cubicBezTo>
                    <a:pt x="1226" y="0"/>
                    <a:pt x="558" y="457"/>
                    <a:pt x="1" y="1167"/>
                  </a:cubicBezTo>
                  <a:cubicBezTo>
                    <a:pt x="252" y="910"/>
                    <a:pt x="597" y="767"/>
                    <a:pt x="957" y="767"/>
                  </a:cubicBezTo>
                  <a:cubicBezTo>
                    <a:pt x="968" y="767"/>
                    <a:pt x="980" y="767"/>
                    <a:pt x="991" y="767"/>
                  </a:cubicBezTo>
                  <a:cubicBezTo>
                    <a:pt x="1345" y="767"/>
                    <a:pt x="1685" y="868"/>
                    <a:pt x="1987" y="1052"/>
                  </a:cubicBezTo>
                  <a:cubicBezTo>
                    <a:pt x="3900" y="2266"/>
                    <a:pt x="4957" y="5771"/>
                    <a:pt x="4964" y="5805"/>
                  </a:cubicBezTo>
                  <a:cubicBezTo>
                    <a:pt x="4991" y="5900"/>
                    <a:pt x="5079" y="5968"/>
                    <a:pt x="5181" y="5968"/>
                  </a:cubicBezTo>
                  <a:lnTo>
                    <a:pt x="5208" y="5968"/>
                  </a:lnTo>
                  <a:cubicBezTo>
                    <a:pt x="5283" y="5961"/>
                    <a:pt x="5351" y="5914"/>
                    <a:pt x="5385" y="5846"/>
                  </a:cubicBezTo>
                  <a:cubicBezTo>
                    <a:pt x="5276" y="571"/>
                    <a:pt x="2977" y="8"/>
                    <a:pt x="2259" y="1"/>
                  </a:cubicBezTo>
                  <a:cubicBezTo>
                    <a:pt x="2237" y="1"/>
                    <a:pt x="2216" y="0"/>
                    <a:pt x="21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0" name="Google Shape;980;p30"/>
          <p:cNvGrpSpPr/>
          <p:nvPr/>
        </p:nvGrpSpPr>
        <p:grpSpPr>
          <a:xfrm>
            <a:off x="8338235" y="3093674"/>
            <a:ext cx="328872" cy="370158"/>
            <a:chOff x="8338235" y="3093674"/>
            <a:chExt cx="328872" cy="370158"/>
          </a:xfrm>
        </p:grpSpPr>
        <p:sp>
          <p:nvSpPr>
            <p:cNvPr id="981" name="Google Shape;981;p30"/>
            <p:cNvSpPr/>
            <p:nvPr/>
          </p:nvSpPr>
          <p:spPr>
            <a:xfrm>
              <a:off x="8338235" y="3369718"/>
              <a:ext cx="23502" cy="11935"/>
            </a:xfrm>
            <a:custGeom>
              <a:avLst/>
              <a:gdLst/>
              <a:ahLst/>
              <a:cxnLst/>
              <a:rect l="l" t="t" r="r" b="b"/>
              <a:pathLst>
                <a:path w="896" h="455" extrusionOk="0">
                  <a:moveTo>
                    <a:pt x="895" y="0"/>
                  </a:moveTo>
                  <a:lnTo>
                    <a:pt x="109" y="102"/>
                  </a:lnTo>
                  <a:cubicBezTo>
                    <a:pt x="47" y="109"/>
                    <a:pt x="0" y="163"/>
                    <a:pt x="0" y="231"/>
                  </a:cubicBezTo>
                  <a:cubicBezTo>
                    <a:pt x="0" y="292"/>
                    <a:pt x="47" y="346"/>
                    <a:pt x="109" y="353"/>
                  </a:cubicBezTo>
                  <a:lnTo>
                    <a:pt x="895" y="455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0"/>
            <p:cNvSpPr/>
            <p:nvPr/>
          </p:nvSpPr>
          <p:spPr>
            <a:xfrm>
              <a:off x="8338235" y="3328616"/>
              <a:ext cx="23502" cy="11777"/>
            </a:xfrm>
            <a:custGeom>
              <a:avLst/>
              <a:gdLst/>
              <a:ahLst/>
              <a:cxnLst/>
              <a:rect l="l" t="t" r="r" b="b"/>
              <a:pathLst>
                <a:path w="896" h="449" extrusionOk="0">
                  <a:moveTo>
                    <a:pt x="895" y="1"/>
                  </a:moveTo>
                  <a:lnTo>
                    <a:pt x="109" y="103"/>
                  </a:lnTo>
                  <a:cubicBezTo>
                    <a:pt x="47" y="109"/>
                    <a:pt x="0" y="164"/>
                    <a:pt x="0" y="225"/>
                  </a:cubicBezTo>
                  <a:cubicBezTo>
                    <a:pt x="0" y="293"/>
                    <a:pt x="47" y="347"/>
                    <a:pt x="109" y="354"/>
                  </a:cubicBezTo>
                  <a:lnTo>
                    <a:pt x="895" y="448"/>
                  </a:lnTo>
                  <a:lnTo>
                    <a:pt x="89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0"/>
            <p:cNvSpPr/>
            <p:nvPr/>
          </p:nvSpPr>
          <p:spPr>
            <a:xfrm>
              <a:off x="8396911" y="3328616"/>
              <a:ext cx="23502" cy="11961"/>
            </a:xfrm>
            <a:custGeom>
              <a:avLst/>
              <a:gdLst/>
              <a:ahLst/>
              <a:cxnLst/>
              <a:rect l="l" t="t" r="r" b="b"/>
              <a:pathLst>
                <a:path w="896" h="456" extrusionOk="0">
                  <a:moveTo>
                    <a:pt x="1" y="1"/>
                  </a:moveTo>
                  <a:lnTo>
                    <a:pt x="1" y="455"/>
                  </a:lnTo>
                  <a:lnTo>
                    <a:pt x="780" y="354"/>
                  </a:lnTo>
                  <a:cubicBezTo>
                    <a:pt x="848" y="347"/>
                    <a:pt x="896" y="293"/>
                    <a:pt x="896" y="231"/>
                  </a:cubicBezTo>
                  <a:cubicBezTo>
                    <a:pt x="896" y="164"/>
                    <a:pt x="848" y="109"/>
                    <a:pt x="780" y="10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0"/>
            <p:cNvSpPr/>
            <p:nvPr/>
          </p:nvSpPr>
          <p:spPr>
            <a:xfrm>
              <a:off x="8338235" y="3287540"/>
              <a:ext cx="23502" cy="11777"/>
            </a:xfrm>
            <a:custGeom>
              <a:avLst/>
              <a:gdLst/>
              <a:ahLst/>
              <a:cxnLst/>
              <a:rect l="l" t="t" r="r" b="b"/>
              <a:pathLst>
                <a:path w="896" h="449" extrusionOk="0">
                  <a:moveTo>
                    <a:pt x="895" y="1"/>
                  </a:moveTo>
                  <a:lnTo>
                    <a:pt x="109" y="102"/>
                  </a:lnTo>
                  <a:cubicBezTo>
                    <a:pt x="47" y="109"/>
                    <a:pt x="0" y="163"/>
                    <a:pt x="0" y="224"/>
                  </a:cubicBezTo>
                  <a:cubicBezTo>
                    <a:pt x="0" y="292"/>
                    <a:pt x="47" y="346"/>
                    <a:pt x="109" y="353"/>
                  </a:cubicBezTo>
                  <a:lnTo>
                    <a:pt x="895" y="448"/>
                  </a:lnTo>
                  <a:lnTo>
                    <a:pt x="89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0"/>
            <p:cNvSpPr/>
            <p:nvPr/>
          </p:nvSpPr>
          <p:spPr>
            <a:xfrm>
              <a:off x="8396911" y="3287540"/>
              <a:ext cx="23502" cy="11777"/>
            </a:xfrm>
            <a:custGeom>
              <a:avLst/>
              <a:gdLst/>
              <a:ahLst/>
              <a:cxnLst/>
              <a:rect l="l" t="t" r="r" b="b"/>
              <a:pathLst>
                <a:path w="896" h="449" extrusionOk="0">
                  <a:moveTo>
                    <a:pt x="1" y="1"/>
                  </a:moveTo>
                  <a:lnTo>
                    <a:pt x="1" y="448"/>
                  </a:lnTo>
                  <a:lnTo>
                    <a:pt x="780" y="353"/>
                  </a:lnTo>
                  <a:cubicBezTo>
                    <a:pt x="848" y="346"/>
                    <a:pt x="896" y="292"/>
                    <a:pt x="896" y="224"/>
                  </a:cubicBezTo>
                  <a:cubicBezTo>
                    <a:pt x="896" y="163"/>
                    <a:pt x="848" y="109"/>
                    <a:pt x="780" y="10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0"/>
            <p:cNvSpPr/>
            <p:nvPr/>
          </p:nvSpPr>
          <p:spPr>
            <a:xfrm>
              <a:off x="8338235" y="3246464"/>
              <a:ext cx="23502" cy="11751"/>
            </a:xfrm>
            <a:custGeom>
              <a:avLst/>
              <a:gdLst/>
              <a:ahLst/>
              <a:cxnLst/>
              <a:rect l="l" t="t" r="r" b="b"/>
              <a:pathLst>
                <a:path w="896" h="448" extrusionOk="0">
                  <a:moveTo>
                    <a:pt x="895" y="0"/>
                  </a:moveTo>
                  <a:lnTo>
                    <a:pt x="109" y="102"/>
                  </a:lnTo>
                  <a:cubicBezTo>
                    <a:pt x="47" y="109"/>
                    <a:pt x="0" y="163"/>
                    <a:pt x="0" y="224"/>
                  </a:cubicBezTo>
                  <a:cubicBezTo>
                    <a:pt x="0" y="285"/>
                    <a:pt x="47" y="339"/>
                    <a:pt x="109" y="353"/>
                  </a:cubicBezTo>
                  <a:lnTo>
                    <a:pt x="895" y="448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0"/>
            <p:cNvSpPr/>
            <p:nvPr/>
          </p:nvSpPr>
          <p:spPr>
            <a:xfrm>
              <a:off x="8396911" y="3246464"/>
              <a:ext cx="23502" cy="11751"/>
            </a:xfrm>
            <a:custGeom>
              <a:avLst/>
              <a:gdLst/>
              <a:ahLst/>
              <a:cxnLst/>
              <a:rect l="l" t="t" r="r" b="b"/>
              <a:pathLst>
                <a:path w="896" h="448" extrusionOk="0">
                  <a:moveTo>
                    <a:pt x="1" y="0"/>
                  </a:moveTo>
                  <a:lnTo>
                    <a:pt x="1" y="448"/>
                  </a:lnTo>
                  <a:lnTo>
                    <a:pt x="780" y="353"/>
                  </a:lnTo>
                  <a:cubicBezTo>
                    <a:pt x="848" y="346"/>
                    <a:pt x="896" y="292"/>
                    <a:pt x="896" y="224"/>
                  </a:cubicBezTo>
                  <a:cubicBezTo>
                    <a:pt x="896" y="163"/>
                    <a:pt x="848" y="109"/>
                    <a:pt x="780" y="10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0"/>
            <p:cNvSpPr/>
            <p:nvPr/>
          </p:nvSpPr>
          <p:spPr>
            <a:xfrm>
              <a:off x="8373435" y="3205387"/>
              <a:ext cx="11777" cy="23502"/>
            </a:xfrm>
            <a:custGeom>
              <a:avLst/>
              <a:gdLst/>
              <a:ahLst/>
              <a:cxnLst/>
              <a:rect l="l" t="t" r="r" b="b"/>
              <a:pathLst>
                <a:path w="449" h="896" extrusionOk="0">
                  <a:moveTo>
                    <a:pt x="224" y="0"/>
                  </a:moveTo>
                  <a:cubicBezTo>
                    <a:pt x="157" y="0"/>
                    <a:pt x="102" y="47"/>
                    <a:pt x="96" y="108"/>
                  </a:cubicBezTo>
                  <a:lnTo>
                    <a:pt x="1" y="895"/>
                  </a:lnTo>
                  <a:lnTo>
                    <a:pt x="448" y="895"/>
                  </a:lnTo>
                  <a:lnTo>
                    <a:pt x="346" y="108"/>
                  </a:lnTo>
                  <a:cubicBezTo>
                    <a:pt x="340" y="47"/>
                    <a:pt x="285" y="0"/>
                    <a:pt x="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0"/>
            <p:cNvSpPr/>
            <p:nvPr/>
          </p:nvSpPr>
          <p:spPr>
            <a:xfrm>
              <a:off x="8584902" y="3240588"/>
              <a:ext cx="23502" cy="11777"/>
            </a:xfrm>
            <a:custGeom>
              <a:avLst/>
              <a:gdLst/>
              <a:ahLst/>
              <a:cxnLst/>
              <a:rect l="l" t="t" r="r" b="b"/>
              <a:pathLst>
                <a:path w="896" h="449" extrusionOk="0">
                  <a:moveTo>
                    <a:pt x="896" y="1"/>
                  </a:moveTo>
                  <a:lnTo>
                    <a:pt x="116" y="95"/>
                  </a:lnTo>
                  <a:cubicBezTo>
                    <a:pt x="48" y="109"/>
                    <a:pt x="1" y="163"/>
                    <a:pt x="1" y="224"/>
                  </a:cubicBezTo>
                  <a:cubicBezTo>
                    <a:pt x="1" y="285"/>
                    <a:pt x="48" y="340"/>
                    <a:pt x="116" y="353"/>
                  </a:cubicBezTo>
                  <a:lnTo>
                    <a:pt x="896" y="448"/>
                  </a:lnTo>
                  <a:lnTo>
                    <a:pt x="8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0"/>
            <p:cNvSpPr/>
            <p:nvPr/>
          </p:nvSpPr>
          <p:spPr>
            <a:xfrm>
              <a:off x="8643604" y="3240588"/>
              <a:ext cx="23502" cy="11777"/>
            </a:xfrm>
            <a:custGeom>
              <a:avLst/>
              <a:gdLst/>
              <a:ahLst/>
              <a:cxnLst/>
              <a:rect l="l" t="t" r="r" b="b"/>
              <a:pathLst>
                <a:path w="896" h="449" extrusionOk="0">
                  <a:moveTo>
                    <a:pt x="0" y="1"/>
                  </a:moveTo>
                  <a:lnTo>
                    <a:pt x="0" y="448"/>
                  </a:lnTo>
                  <a:lnTo>
                    <a:pt x="787" y="353"/>
                  </a:lnTo>
                  <a:cubicBezTo>
                    <a:pt x="848" y="346"/>
                    <a:pt x="895" y="292"/>
                    <a:pt x="895" y="224"/>
                  </a:cubicBezTo>
                  <a:cubicBezTo>
                    <a:pt x="895" y="163"/>
                    <a:pt x="848" y="109"/>
                    <a:pt x="787" y="1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0"/>
            <p:cNvSpPr/>
            <p:nvPr/>
          </p:nvSpPr>
          <p:spPr>
            <a:xfrm>
              <a:off x="8643604" y="3281664"/>
              <a:ext cx="23502" cy="11777"/>
            </a:xfrm>
            <a:custGeom>
              <a:avLst/>
              <a:gdLst/>
              <a:ahLst/>
              <a:cxnLst/>
              <a:rect l="l" t="t" r="r" b="b"/>
              <a:pathLst>
                <a:path w="896" h="449" extrusionOk="0">
                  <a:moveTo>
                    <a:pt x="0" y="1"/>
                  </a:moveTo>
                  <a:lnTo>
                    <a:pt x="0" y="448"/>
                  </a:lnTo>
                  <a:lnTo>
                    <a:pt x="787" y="353"/>
                  </a:lnTo>
                  <a:cubicBezTo>
                    <a:pt x="848" y="347"/>
                    <a:pt x="895" y="292"/>
                    <a:pt x="895" y="225"/>
                  </a:cubicBezTo>
                  <a:cubicBezTo>
                    <a:pt x="895" y="164"/>
                    <a:pt x="848" y="109"/>
                    <a:pt x="787" y="10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0"/>
            <p:cNvSpPr/>
            <p:nvPr/>
          </p:nvSpPr>
          <p:spPr>
            <a:xfrm>
              <a:off x="8584902" y="3199512"/>
              <a:ext cx="23502" cy="11751"/>
            </a:xfrm>
            <a:custGeom>
              <a:avLst/>
              <a:gdLst/>
              <a:ahLst/>
              <a:cxnLst/>
              <a:rect l="l" t="t" r="r" b="b"/>
              <a:pathLst>
                <a:path w="896" h="448" extrusionOk="0">
                  <a:moveTo>
                    <a:pt x="896" y="0"/>
                  </a:moveTo>
                  <a:lnTo>
                    <a:pt x="116" y="95"/>
                  </a:lnTo>
                  <a:cubicBezTo>
                    <a:pt x="48" y="102"/>
                    <a:pt x="1" y="156"/>
                    <a:pt x="1" y="224"/>
                  </a:cubicBezTo>
                  <a:cubicBezTo>
                    <a:pt x="1" y="285"/>
                    <a:pt x="48" y="339"/>
                    <a:pt x="116" y="346"/>
                  </a:cubicBezTo>
                  <a:lnTo>
                    <a:pt x="896" y="448"/>
                  </a:lnTo>
                  <a:lnTo>
                    <a:pt x="8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0"/>
            <p:cNvSpPr/>
            <p:nvPr/>
          </p:nvSpPr>
          <p:spPr>
            <a:xfrm>
              <a:off x="8643604" y="3199512"/>
              <a:ext cx="23502" cy="11751"/>
            </a:xfrm>
            <a:custGeom>
              <a:avLst/>
              <a:gdLst/>
              <a:ahLst/>
              <a:cxnLst/>
              <a:rect l="l" t="t" r="r" b="b"/>
              <a:pathLst>
                <a:path w="896" h="448" extrusionOk="0">
                  <a:moveTo>
                    <a:pt x="0" y="0"/>
                  </a:moveTo>
                  <a:lnTo>
                    <a:pt x="0" y="448"/>
                  </a:lnTo>
                  <a:lnTo>
                    <a:pt x="787" y="346"/>
                  </a:lnTo>
                  <a:cubicBezTo>
                    <a:pt x="848" y="339"/>
                    <a:pt x="895" y="285"/>
                    <a:pt x="895" y="224"/>
                  </a:cubicBezTo>
                  <a:cubicBezTo>
                    <a:pt x="895" y="156"/>
                    <a:pt x="848" y="102"/>
                    <a:pt x="787" y="9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0"/>
            <p:cNvSpPr/>
            <p:nvPr/>
          </p:nvSpPr>
          <p:spPr>
            <a:xfrm>
              <a:off x="8620128" y="3158409"/>
              <a:ext cx="11751" cy="23502"/>
            </a:xfrm>
            <a:custGeom>
              <a:avLst/>
              <a:gdLst/>
              <a:ahLst/>
              <a:cxnLst/>
              <a:rect l="l" t="t" r="r" b="b"/>
              <a:pathLst>
                <a:path w="448" h="896" extrusionOk="0">
                  <a:moveTo>
                    <a:pt x="224" y="1"/>
                  </a:moveTo>
                  <a:cubicBezTo>
                    <a:pt x="156" y="1"/>
                    <a:pt x="102" y="48"/>
                    <a:pt x="95" y="109"/>
                  </a:cubicBezTo>
                  <a:lnTo>
                    <a:pt x="0" y="896"/>
                  </a:lnTo>
                  <a:lnTo>
                    <a:pt x="448" y="896"/>
                  </a:lnTo>
                  <a:lnTo>
                    <a:pt x="353" y="109"/>
                  </a:lnTo>
                  <a:cubicBezTo>
                    <a:pt x="339" y="48"/>
                    <a:pt x="285" y="1"/>
                    <a:pt x="2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0"/>
            <p:cNvSpPr/>
            <p:nvPr/>
          </p:nvSpPr>
          <p:spPr>
            <a:xfrm>
              <a:off x="8420387" y="3311016"/>
              <a:ext cx="29378" cy="11777"/>
            </a:xfrm>
            <a:custGeom>
              <a:avLst/>
              <a:gdLst/>
              <a:ahLst/>
              <a:cxnLst/>
              <a:rect l="l" t="t" r="r" b="b"/>
              <a:pathLst>
                <a:path w="1120" h="449" extrusionOk="0">
                  <a:moveTo>
                    <a:pt x="1119" y="1"/>
                  </a:moveTo>
                  <a:lnTo>
                    <a:pt x="116" y="102"/>
                  </a:lnTo>
                  <a:cubicBezTo>
                    <a:pt x="48" y="109"/>
                    <a:pt x="1" y="163"/>
                    <a:pt x="1" y="224"/>
                  </a:cubicBezTo>
                  <a:cubicBezTo>
                    <a:pt x="1" y="292"/>
                    <a:pt x="48" y="346"/>
                    <a:pt x="116" y="353"/>
                  </a:cubicBezTo>
                  <a:lnTo>
                    <a:pt x="1119" y="448"/>
                  </a:lnTo>
                  <a:lnTo>
                    <a:pt x="11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0"/>
            <p:cNvSpPr/>
            <p:nvPr/>
          </p:nvSpPr>
          <p:spPr>
            <a:xfrm>
              <a:off x="8420387" y="3264064"/>
              <a:ext cx="29378" cy="11777"/>
            </a:xfrm>
            <a:custGeom>
              <a:avLst/>
              <a:gdLst/>
              <a:ahLst/>
              <a:cxnLst/>
              <a:rect l="l" t="t" r="r" b="b"/>
              <a:pathLst>
                <a:path w="1120" h="449" extrusionOk="0">
                  <a:moveTo>
                    <a:pt x="1119" y="1"/>
                  </a:moveTo>
                  <a:lnTo>
                    <a:pt x="116" y="102"/>
                  </a:lnTo>
                  <a:cubicBezTo>
                    <a:pt x="48" y="109"/>
                    <a:pt x="1" y="163"/>
                    <a:pt x="1" y="224"/>
                  </a:cubicBezTo>
                  <a:cubicBezTo>
                    <a:pt x="1" y="285"/>
                    <a:pt x="48" y="340"/>
                    <a:pt x="116" y="346"/>
                  </a:cubicBezTo>
                  <a:lnTo>
                    <a:pt x="1119" y="448"/>
                  </a:lnTo>
                  <a:lnTo>
                    <a:pt x="11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0"/>
            <p:cNvSpPr/>
            <p:nvPr/>
          </p:nvSpPr>
          <p:spPr>
            <a:xfrm>
              <a:off x="8555393" y="3405103"/>
              <a:ext cx="29535" cy="11777"/>
            </a:xfrm>
            <a:custGeom>
              <a:avLst/>
              <a:gdLst/>
              <a:ahLst/>
              <a:cxnLst/>
              <a:rect l="l" t="t" r="r" b="b"/>
              <a:pathLst>
                <a:path w="1126" h="449" extrusionOk="0">
                  <a:moveTo>
                    <a:pt x="0" y="1"/>
                  </a:moveTo>
                  <a:lnTo>
                    <a:pt x="0" y="448"/>
                  </a:lnTo>
                  <a:lnTo>
                    <a:pt x="1011" y="346"/>
                  </a:lnTo>
                  <a:cubicBezTo>
                    <a:pt x="1072" y="340"/>
                    <a:pt x="1119" y="285"/>
                    <a:pt x="1126" y="224"/>
                  </a:cubicBezTo>
                  <a:cubicBezTo>
                    <a:pt x="1119" y="157"/>
                    <a:pt x="1072" y="109"/>
                    <a:pt x="1011" y="1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0"/>
            <p:cNvSpPr/>
            <p:nvPr/>
          </p:nvSpPr>
          <p:spPr>
            <a:xfrm>
              <a:off x="8555393" y="3358151"/>
              <a:ext cx="29535" cy="11777"/>
            </a:xfrm>
            <a:custGeom>
              <a:avLst/>
              <a:gdLst/>
              <a:ahLst/>
              <a:cxnLst/>
              <a:rect l="l" t="t" r="r" b="b"/>
              <a:pathLst>
                <a:path w="1126" h="449" extrusionOk="0">
                  <a:moveTo>
                    <a:pt x="0" y="1"/>
                  </a:moveTo>
                  <a:lnTo>
                    <a:pt x="0" y="448"/>
                  </a:lnTo>
                  <a:lnTo>
                    <a:pt x="1011" y="346"/>
                  </a:lnTo>
                  <a:cubicBezTo>
                    <a:pt x="1072" y="340"/>
                    <a:pt x="1119" y="285"/>
                    <a:pt x="1126" y="224"/>
                  </a:cubicBezTo>
                  <a:cubicBezTo>
                    <a:pt x="1119" y="156"/>
                    <a:pt x="1072" y="102"/>
                    <a:pt x="1011" y="9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0"/>
            <p:cNvSpPr/>
            <p:nvPr/>
          </p:nvSpPr>
          <p:spPr>
            <a:xfrm>
              <a:off x="8420387" y="3217112"/>
              <a:ext cx="29378" cy="11777"/>
            </a:xfrm>
            <a:custGeom>
              <a:avLst/>
              <a:gdLst/>
              <a:ahLst/>
              <a:cxnLst/>
              <a:rect l="l" t="t" r="r" b="b"/>
              <a:pathLst>
                <a:path w="1120" h="449" extrusionOk="0">
                  <a:moveTo>
                    <a:pt x="1119" y="1"/>
                  </a:moveTo>
                  <a:lnTo>
                    <a:pt x="116" y="102"/>
                  </a:lnTo>
                  <a:cubicBezTo>
                    <a:pt x="48" y="109"/>
                    <a:pt x="1" y="163"/>
                    <a:pt x="1" y="224"/>
                  </a:cubicBezTo>
                  <a:cubicBezTo>
                    <a:pt x="1" y="285"/>
                    <a:pt x="48" y="340"/>
                    <a:pt x="116" y="346"/>
                  </a:cubicBezTo>
                  <a:lnTo>
                    <a:pt x="1119" y="448"/>
                  </a:lnTo>
                  <a:lnTo>
                    <a:pt x="11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0"/>
            <p:cNvSpPr/>
            <p:nvPr/>
          </p:nvSpPr>
          <p:spPr>
            <a:xfrm>
              <a:off x="8555393" y="3217112"/>
              <a:ext cx="29535" cy="11777"/>
            </a:xfrm>
            <a:custGeom>
              <a:avLst/>
              <a:gdLst/>
              <a:ahLst/>
              <a:cxnLst/>
              <a:rect l="l" t="t" r="r" b="b"/>
              <a:pathLst>
                <a:path w="1126" h="449" extrusionOk="0">
                  <a:moveTo>
                    <a:pt x="0" y="1"/>
                  </a:moveTo>
                  <a:lnTo>
                    <a:pt x="0" y="448"/>
                  </a:lnTo>
                  <a:lnTo>
                    <a:pt x="1011" y="346"/>
                  </a:lnTo>
                  <a:cubicBezTo>
                    <a:pt x="1072" y="340"/>
                    <a:pt x="1119" y="285"/>
                    <a:pt x="1126" y="224"/>
                  </a:cubicBezTo>
                  <a:cubicBezTo>
                    <a:pt x="1119" y="163"/>
                    <a:pt x="1072" y="109"/>
                    <a:pt x="1011" y="1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0"/>
            <p:cNvSpPr/>
            <p:nvPr/>
          </p:nvSpPr>
          <p:spPr>
            <a:xfrm>
              <a:off x="8420387" y="3170160"/>
              <a:ext cx="29378" cy="11751"/>
            </a:xfrm>
            <a:custGeom>
              <a:avLst/>
              <a:gdLst/>
              <a:ahLst/>
              <a:cxnLst/>
              <a:rect l="l" t="t" r="r" b="b"/>
              <a:pathLst>
                <a:path w="1120" h="448" extrusionOk="0">
                  <a:moveTo>
                    <a:pt x="1119" y="0"/>
                  </a:moveTo>
                  <a:lnTo>
                    <a:pt x="116" y="102"/>
                  </a:lnTo>
                  <a:cubicBezTo>
                    <a:pt x="48" y="109"/>
                    <a:pt x="1" y="163"/>
                    <a:pt x="1" y="224"/>
                  </a:cubicBezTo>
                  <a:cubicBezTo>
                    <a:pt x="1" y="285"/>
                    <a:pt x="48" y="339"/>
                    <a:pt x="116" y="346"/>
                  </a:cubicBezTo>
                  <a:lnTo>
                    <a:pt x="1119" y="448"/>
                  </a:lnTo>
                  <a:lnTo>
                    <a:pt x="11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0"/>
            <p:cNvSpPr/>
            <p:nvPr/>
          </p:nvSpPr>
          <p:spPr>
            <a:xfrm>
              <a:off x="8496690" y="3093674"/>
              <a:ext cx="11777" cy="29561"/>
            </a:xfrm>
            <a:custGeom>
              <a:avLst/>
              <a:gdLst/>
              <a:ahLst/>
              <a:cxnLst/>
              <a:rect l="l" t="t" r="r" b="b"/>
              <a:pathLst>
                <a:path w="449" h="1127" extrusionOk="0">
                  <a:moveTo>
                    <a:pt x="224" y="1"/>
                  </a:moveTo>
                  <a:cubicBezTo>
                    <a:pt x="163" y="1"/>
                    <a:pt x="109" y="48"/>
                    <a:pt x="102" y="116"/>
                  </a:cubicBezTo>
                  <a:lnTo>
                    <a:pt x="1" y="1126"/>
                  </a:lnTo>
                  <a:lnTo>
                    <a:pt x="448" y="1126"/>
                  </a:lnTo>
                  <a:lnTo>
                    <a:pt x="346" y="116"/>
                  </a:lnTo>
                  <a:cubicBezTo>
                    <a:pt x="340" y="48"/>
                    <a:pt x="285" y="1"/>
                    <a:pt x="2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0"/>
            <p:cNvSpPr/>
            <p:nvPr/>
          </p:nvSpPr>
          <p:spPr>
            <a:xfrm>
              <a:off x="8443522" y="3117097"/>
              <a:ext cx="26335" cy="26046"/>
            </a:xfrm>
            <a:custGeom>
              <a:avLst/>
              <a:gdLst/>
              <a:ahLst/>
              <a:cxnLst/>
              <a:rect l="l" t="t" r="r" b="b"/>
              <a:pathLst>
                <a:path w="1004" h="993" extrusionOk="0">
                  <a:moveTo>
                    <a:pt x="136" y="0"/>
                  </a:moveTo>
                  <a:cubicBezTo>
                    <a:pt x="104" y="0"/>
                    <a:pt x="72" y="12"/>
                    <a:pt x="48" y="37"/>
                  </a:cubicBezTo>
                  <a:cubicBezTo>
                    <a:pt x="0" y="84"/>
                    <a:pt x="0" y="159"/>
                    <a:pt x="41" y="206"/>
                  </a:cubicBezTo>
                  <a:lnTo>
                    <a:pt x="685" y="993"/>
                  </a:lnTo>
                  <a:lnTo>
                    <a:pt x="1004" y="674"/>
                  </a:lnTo>
                  <a:lnTo>
                    <a:pt x="217" y="30"/>
                  </a:lnTo>
                  <a:cubicBezTo>
                    <a:pt x="194" y="10"/>
                    <a:pt x="165" y="0"/>
                    <a:pt x="1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0"/>
            <p:cNvSpPr/>
            <p:nvPr/>
          </p:nvSpPr>
          <p:spPr>
            <a:xfrm>
              <a:off x="8535458" y="3117097"/>
              <a:ext cx="26361" cy="26046"/>
            </a:xfrm>
            <a:custGeom>
              <a:avLst/>
              <a:gdLst/>
              <a:ahLst/>
              <a:cxnLst/>
              <a:rect l="l" t="t" r="r" b="b"/>
              <a:pathLst>
                <a:path w="1005" h="993" extrusionOk="0">
                  <a:moveTo>
                    <a:pt x="862" y="0"/>
                  </a:moveTo>
                  <a:cubicBezTo>
                    <a:pt x="832" y="0"/>
                    <a:pt x="803" y="10"/>
                    <a:pt x="781" y="30"/>
                  </a:cubicBezTo>
                  <a:lnTo>
                    <a:pt x="1" y="674"/>
                  </a:lnTo>
                  <a:lnTo>
                    <a:pt x="319" y="993"/>
                  </a:lnTo>
                  <a:lnTo>
                    <a:pt x="957" y="206"/>
                  </a:lnTo>
                  <a:cubicBezTo>
                    <a:pt x="1004" y="159"/>
                    <a:pt x="998" y="84"/>
                    <a:pt x="950" y="37"/>
                  </a:cubicBezTo>
                  <a:cubicBezTo>
                    <a:pt x="925" y="12"/>
                    <a:pt x="893" y="0"/>
                    <a:pt x="8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0"/>
            <p:cNvSpPr/>
            <p:nvPr/>
          </p:nvSpPr>
          <p:spPr>
            <a:xfrm>
              <a:off x="8555393" y="3170160"/>
              <a:ext cx="29535" cy="11751"/>
            </a:xfrm>
            <a:custGeom>
              <a:avLst/>
              <a:gdLst/>
              <a:ahLst/>
              <a:cxnLst/>
              <a:rect l="l" t="t" r="r" b="b"/>
              <a:pathLst>
                <a:path w="1126" h="448" extrusionOk="0">
                  <a:moveTo>
                    <a:pt x="0" y="0"/>
                  </a:moveTo>
                  <a:lnTo>
                    <a:pt x="0" y="448"/>
                  </a:lnTo>
                  <a:lnTo>
                    <a:pt x="1011" y="346"/>
                  </a:lnTo>
                  <a:cubicBezTo>
                    <a:pt x="1072" y="339"/>
                    <a:pt x="1119" y="285"/>
                    <a:pt x="1126" y="224"/>
                  </a:cubicBezTo>
                  <a:cubicBezTo>
                    <a:pt x="1119" y="156"/>
                    <a:pt x="1072" y="109"/>
                    <a:pt x="1011" y="10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0"/>
            <p:cNvSpPr/>
            <p:nvPr/>
          </p:nvSpPr>
          <p:spPr>
            <a:xfrm>
              <a:off x="8443863" y="3117228"/>
              <a:ext cx="205643" cy="346603"/>
            </a:xfrm>
            <a:custGeom>
              <a:avLst/>
              <a:gdLst/>
              <a:ahLst/>
              <a:cxnLst/>
              <a:rect l="l" t="t" r="r" b="b"/>
              <a:pathLst>
                <a:path w="7840" h="13214" extrusionOk="0">
                  <a:moveTo>
                    <a:pt x="2233" y="0"/>
                  </a:moveTo>
                  <a:cubicBezTo>
                    <a:pt x="2186" y="0"/>
                    <a:pt x="2138" y="2"/>
                    <a:pt x="2089" y="5"/>
                  </a:cubicBezTo>
                  <a:cubicBezTo>
                    <a:pt x="903" y="86"/>
                    <a:pt x="1" y="1123"/>
                    <a:pt x="1" y="2317"/>
                  </a:cubicBezTo>
                  <a:lnTo>
                    <a:pt x="1" y="12766"/>
                  </a:lnTo>
                  <a:cubicBezTo>
                    <a:pt x="1" y="13010"/>
                    <a:pt x="204" y="13213"/>
                    <a:pt x="448" y="13213"/>
                  </a:cubicBezTo>
                  <a:lnTo>
                    <a:pt x="4028" y="13213"/>
                  </a:lnTo>
                  <a:cubicBezTo>
                    <a:pt x="4279" y="13213"/>
                    <a:pt x="4476" y="13010"/>
                    <a:pt x="4476" y="12766"/>
                  </a:cubicBezTo>
                  <a:lnTo>
                    <a:pt x="4476" y="7836"/>
                  </a:lnTo>
                  <a:cubicBezTo>
                    <a:pt x="4476" y="7714"/>
                    <a:pt x="4578" y="7612"/>
                    <a:pt x="4700" y="7612"/>
                  </a:cubicBezTo>
                  <a:lnTo>
                    <a:pt x="6273" y="7612"/>
                  </a:lnTo>
                  <a:cubicBezTo>
                    <a:pt x="7134" y="7612"/>
                    <a:pt x="7839" y="6914"/>
                    <a:pt x="7839" y="6046"/>
                  </a:cubicBezTo>
                  <a:lnTo>
                    <a:pt x="7839" y="3137"/>
                  </a:lnTo>
                  <a:cubicBezTo>
                    <a:pt x="7839" y="2636"/>
                    <a:pt x="7425" y="2238"/>
                    <a:pt x="6938" y="2238"/>
                  </a:cubicBezTo>
                  <a:cubicBezTo>
                    <a:pt x="6911" y="2238"/>
                    <a:pt x="6883" y="2240"/>
                    <a:pt x="6856" y="2242"/>
                  </a:cubicBezTo>
                  <a:cubicBezTo>
                    <a:pt x="6388" y="2303"/>
                    <a:pt x="6036" y="2703"/>
                    <a:pt x="6049" y="3178"/>
                  </a:cubicBezTo>
                  <a:lnTo>
                    <a:pt x="6049" y="5382"/>
                  </a:lnTo>
                  <a:cubicBezTo>
                    <a:pt x="6049" y="5626"/>
                    <a:pt x="5846" y="5829"/>
                    <a:pt x="5602" y="5829"/>
                  </a:cubicBezTo>
                  <a:lnTo>
                    <a:pt x="4707" y="5829"/>
                  </a:lnTo>
                  <a:cubicBezTo>
                    <a:pt x="4578" y="5829"/>
                    <a:pt x="4483" y="5727"/>
                    <a:pt x="4483" y="5605"/>
                  </a:cubicBezTo>
                  <a:lnTo>
                    <a:pt x="4483" y="2242"/>
                  </a:lnTo>
                  <a:cubicBezTo>
                    <a:pt x="4476" y="995"/>
                    <a:pt x="3464" y="0"/>
                    <a:pt x="22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0"/>
            <p:cNvSpPr/>
            <p:nvPr/>
          </p:nvSpPr>
          <p:spPr>
            <a:xfrm>
              <a:off x="8355651" y="3117228"/>
              <a:ext cx="164724" cy="346603"/>
            </a:xfrm>
            <a:custGeom>
              <a:avLst/>
              <a:gdLst/>
              <a:ahLst/>
              <a:cxnLst/>
              <a:rect l="l" t="t" r="r" b="b"/>
              <a:pathLst>
                <a:path w="6280" h="13214" extrusionOk="0">
                  <a:moveTo>
                    <a:pt x="5591" y="1"/>
                  </a:moveTo>
                  <a:cubicBezTo>
                    <a:pt x="5413" y="1"/>
                    <a:pt x="5235" y="22"/>
                    <a:pt x="5059" y="66"/>
                  </a:cubicBezTo>
                  <a:cubicBezTo>
                    <a:pt x="4042" y="317"/>
                    <a:pt x="3364" y="1273"/>
                    <a:pt x="3364" y="2317"/>
                  </a:cubicBezTo>
                  <a:lnTo>
                    <a:pt x="3364" y="9186"/>
                  </a:lnTo>
                  <a:cubicBezTo>
                    <a:pt x="3364" y="9308"/>
                    <a:pt x="3269" y="9409"/>
                    <a:pt x="3140" y="9409"/>
                  </a:cubicBezTo>
                  <a:lnTo>
                    <a:pt x="2245" y="9409"/>
                  </a:lnTo>
                  <a:cubicBezTo>
                    <a:pt x="1994" y="9409"/>
                    <a:pt x="1797" y="9206"/>
                    <a:pt x="1797" y="8962"/>
                  </a:cubicBezTo>
                  <a:lnTo>
                    <a:pt x="1797" y="4968"/>
                  </a:lnTo>
                  <a:cubicBezTo>
                    <a:pt x="1804" y="4493"/>
                    <a:pt x="1452" y="4093"/>
                    <a:pt x="984" y="4032"/>
                  </a:cubicBezTo>
                  <a:cubicBezTo>
                    <a:pt x="956" y="4030"/>
                    <a:pt x="929" y="4029"/>
                    <a:pt x="902" y="4029"/>
                  </a:cubicBezTo>
                  <a:cubicBezTo>
                    <a:pt x="414" y="4029"/>
                    <a:pt x="1" y="4426"/>
                    <a:pt x="1" y="4927"/>
                  </a:cubicBezTo>
                  <a:lnTo>
                    <a:pt x="1" y="9626"/>
                  </a:lnTo>
                  <a:cubicBezTo>
                    <a:pt x="1" y="10494"/>
                    <a:pt x="706" y="11193"/>
                    <a:pt x="1567" y="11193"/>
                  </a:cubicBezTo>
                  <a:lnTo>
                    <a:pt x="3140" y="11193"/>
                  </a:lnTo>
                  <a:cubicBezTo>
                    <a:pt x="3262" y="11193"/>
                    <a:pt x="3364" y="11294"/>
                    <a:pt x="3364" y="11416"/>
                  </a:cubicBezTo>
                  <a:lnTo>
                    <a:pt x="3364" y="12766"/>
                  </a:lnTo>
                  <a:cubicBezTo>
                    <a:pt x="3364" y="13010"/>
                    <a:pt x="3560" y="13213"/>
                    <a:pt x="3811" y="13213"/>
                  </a:cubicBezTo>
                  <a:lnTo>
                    <a:pt x="5154" y="13213"/>
                  </a:lnTo>
                  <a:cubicBezTo>
                    <a:pt x="4903" y="13213"/>
                    <a:pt x="4706" y="13010"/>
                    <a:pt x="4706" y="12766"/>
                  </a:cubicBezTo>
                  <a:lnTo>
                    <a:pt x="4706" y="2317"/>
                  </a:lnTo>
                  <a:cubicBezTo>
                    <a:pt x="4706" y="1306"/>
                    <a:pt x="5357" y="405"/>
                    <a:pt x="6279" y="106"/>
                  </a:cubicBezTo>
                  <a:cubicBezTo>
                    <a:pt x="6056" y="37"/>
                    <a:pt x="5824" y="1"/>
                    <a:pt x="5591" y="1"/>
                  </a:cubicBez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0"/>
            <p:cNvSpPr/>
            <p:nvPr/>
          </p:nvSpPr>
          <p:spPr>
            <a:xfrm>
              <a:off x="8385186" y="3223696"/>
              <a:ext cx="29351" cy="140173"/>
            </a:xfrm>
            <a:custGeom>
              <a:avLst/>
              <a:gdLst/>
              <a:ahLst/>
              <a:cxnLst/>
              <a:rect l="l" t="t" r="r" b="b"/>
              <a:pathLst>
                <a:path w="1119" h="5344" extrusionOk="0">
                  <a:moveTo>
                    <a:pt x="0" y="0"/>
                  </a:moveTo>
                  <a:lnTo>
                    <a:pt x="0" y="4672"/>
                  </a:lnTo>
                  <a:cubicBezTo>
                    <a:pt x="0" y="5045"/>
                    <a:pt x="298" y="5343"/>
                    <a:pt x="671" y="5343"/>
                  </a:cubicBezTo>
                  <a:lnTo>
                    <a:pt x="1119" y="5343"/>
                  </a:lnTo>
                  <a:cubicBezTo>
                    <a:pt x="868" y="5343"/>
                    <a:pt x="671" y="5147"/>
                    <a:pt x="671" y="4903"/>
                  </a:cubicBezTo>
                  <a:lnTo>
                    <a:pt x="671" y="868"/>
                  </a:lnTo>
                  <a:cubicBezTo>
                    <a:pt x="671" y="461"/>
                    <a:pt x="393" y="10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0"/>
            <p:cNvSpPr/>
            <p:nvPr/>
          </p:nvSpPr>
          <p:spPr>
            <a:xfrm>
              <a:off x="8496690" y="3164285"/>
              <a:ext cx="11777" cy="17627"/>
            </a:xfrm>
            <a:custGeom>
              <a:avLst/>
              <a:gdLst/>
              <a:ahLst/>
              <a:cxnLst/>
              <a:rect l="l" t="t" r="r" b="b"/>
              <a:pathLst>
                <a:path w="449" h="672" extrusionOk="0">
                  <a:moveTo>
                    <a:pt x="224" y="1"/>
                  </a:moveTo>
                  <a:cubicBezTo>
                    <a:pt x="112" y="1"/>
                    <a:pt x="1" y="75"/>
                    <a:pt x="1" y="224"/>
                  </a:cubicBezTo>
                  <a:lnTo>
                    <a:pt x="1" y="448"/>
                  </a:lnTo>
                  <a:cubicBezTo>
                    <a:pt x="1" y="570"/>
                    <a:pt x="102" y="672"/>
                    <a:pt x="224" y="672"/>
                  </a:cubicBezTo>
                  <a:cubicBezTo>
                    <a:pt x="346" y="672"/>
                    <a:pt x="448" y="570"/>
                    <a:pt x="448" y="448"/>
                  </a:cubicBezTo>
                  <a:lnTo>
                    <a:pt x="448" y="224"/>
                  </a:lnTo>
                  <a:cubicBezTo>
                    <a:pt x="448" y="75"/>
                    <a:pt x="336" y="1"/>
                    <a:pt x="224" y="1"/>
                  </a:cubicBez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0"/>
            <p:cNvSpPr/>
            <p:nvPr/>
          </p:nvSpPr>
          <p:spPr>
            <a:xfrm>
              <a:off x="8496690" y="3211237"/>
              <a:ext cx="11777" cy="17653"/>
            </a:xfrm>
            <a:custGeom>
              <a:avLst/>
              <a:gdLst/>
              <a:ahLst/>
              <a:cxnLst/>
              <a:rect l="l" t="t" r="r" b="b"/>
              <a:pathLst>
                <a:path w="449" h="673" extrusionOk="0">
                  <a:moveTo>
                    <a:pt x="224" y="1"/>
                  </a:moveTo>
                  <a:cubicBezTo>
                    <a:pt x="112" y="1"/>
                    <a:pt x="1" y="75"/>
                    <a:pt x="1" y="225"/>
                  </a:cubicBezTo>
                  <a:lnTo>
                    <a:pt x="1" y="448"/>
                  </a:lnTo>
                  <a:cubicBezTo>
                    <a:pt x="1" y="570"/>
                    <a:pt x="102" y="672"/>
                    <a:pt x="224" y="672"/>
                  </a:cubicBezTo>
                  <a:cubicBezTo>
                    <a:pt x="346" y="672"/>
                    <a:pt x="448" y="570"/>
                    <a:pt x="448" y="448"/>
                  </a:cubicBezTo>
                  <a:lnTo>
                    <a:pt x="448" y="225"/>
                  </a:lnTo>
                  <a:cubicBezTo>
                    <a:pt x="448" y="75"/>
                    <a:pt x="336" y="1"/>
                    <a:pt x="224" y="1"/>
                  </a:cubicBez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0"/>
            <p:cNvSpPr/>
            <p:nvPr/>
          </p:nvSpPr>
          <p:spPr>
            <a:xfrm>
              <a:off x="8373435" y="3246464"/>
              <a:ext cx="11777" cy="17627"/>
            </a:xfrm>
            <a:custGeom>
              <a:avLst/>
              <a:gdLst/>
              <a:ahLst/>
              <a:cxnLst/>
              <a:rect l="l" t="t" r="r" b="b"/>
              <a:pathLst>
                <a:path w="449" h="672" extrusionOk="0">
                  <a:moveTo>
                    <a:pt x="224" y="0"/>
                  </a:moveTo>
                  <a:cubicBezTo>
                    <a:pt x="112" y="0"/>
                    <a:pt x="1" y="75"/>
                    <a:pt x="1" y="224"/>
                  </a:cubicBezTo>
                  <a:lnTo>
                    <a:pt x="1" y="448"/>
                  </a:lnTo>
                  <a:cubicBezTo>
                    <a:pt x="1" y="570"/>
                    <a:pt x="96" y="672"/>
                    <a:pt x="224" y="672"/>
                  </a:cubicBezTo>
                  <a:cubicBezTo>
                    <a:pt x="346" y="672"/>
                    <a:pt x="448" y="570"/>
                    <a:pt x="448" y="448"/>
                  </a:cubicBezTo>
                  <a:lnTo>
                    <a:pt x="448" y="224"/>
                  </a:lnTo>
                  <a:cubicBezTo>
                    <a:pt x="448" y="75"/>
                    <a:pt x="336" y="0"/>
                    <a:pt x="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0"/>
            <p:cNvSpPr/>
            <p:nvPr/>
          </p:nvSpPr>
          <p:spPr>
            <a:xfrm>
              <a:off x="8373435" y="3287540"/>
              <a:ext cx="11777" cy="17627"/>
            </a:xfrm>
            <a:custGeom>
              <a:avLst/>
              <a:gdLst/>
              <a:ahLst/>
              <a:cxnLst/>
              <a:rect l="l" t="t" r="r" b="b"/>
              <a:pathLst>
                <a:path w="449" h="672" extrusionOk="0">
                  <a:moveTo>
                    <a:pt x="224" y="1"/>
                  </a:moveTo>
                  <a:cubicBezTo>
                    <a:pt x="112" y="1"/>
                    <a:pt x="1" y="75"/>
                    <a:pt x="1" y="224"/>
                  </a:cubicBezTo>
                  <a:lnTo>
                    <a:pt x="1" y="448"/>
                  </a:lnTo>
                  <a:cubicBezTo>
                    <a:pt x="1" y="570"/>
                    <a:pt x="96" y="672"/>
                    <a:pt x="224" y="672"/>
                  </a:cubicBezTo>
                  <a:cubicBezTo>
                    <a:pt x="346" y="672"/>
                    <a:pt x="448" y="570"/>
                    <a:pt x="448" y="448"/>
                  </a:cubicBezTo>
                  <a:lnTo>
                    <a:pt x="448" y="224"/>
                  </a:lnTo>
                  <a:cubicBezTo>
                    <a:pt x="448" y="75"/>
                    <a:pt x="336" y="1"/>
                    <a:pt x="2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0"/>
            <p:cNvSpPr/>
            <p:nvPr/>
          </p:nvSpPr>
          <p:spPr>
            <a:xfrm>
              <a:off x="8373435" y="3328800"/>
              <a:ext cx="11777" cy="17627"/>
            </a:xfrm>
            <a:custGeom>
              <a:avLst/>
              <a:gdLst/>
              <a:ahLst/>
              <a:cxnLst/>
              <a:rect l="l" t="t" r="r" b="b"/>
              <a:pathLst>
                <a:path w="449" h="672" extrusionOk="0">
                  <a:moveTo>
                    <a:pt x="224" y="1"/>
                  </a:moveTo>
                  <a:cubicBezTo>
                    <a:pt x="112" y="1"/>
                    <a:pt x="1" y="75"/>
                    <a:pt x="1" y="224"/>
                  </a:cubicBezTo>
                  <a:lnTo>
                    <a:pt x="1" y="448"/>
                  </a:lnTo>
                  <a:cubicBezTo>
                    <a:pt x="1" y="570"/>
                    <a:pt x="96" y="672"/>
                    <a:pt x="224" y="672"/>
                  </a:cubicBezTo>
                  <a:cubicBezTo>
                    <a:pt x="346" y="672"/>
                    <a:pt x="448" y="570"/>
                    <a:pt x="448" y="448"/>
                  </a:cubicBezTo>
                  <a:lnTo>
                    <a:pt x="448" y="224"/>
                  </a:lnTo>
                  <a:cubicBezTo>
                    <a:pt x="448" y="75"/>
                    <a:pt x="336" y="1"/>
                    <a:pt x="2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0"/>
            <p:cNvSpPr/>
            <p:nvPr/>
          </p:nvSpPr>
          <p:spPr>
            <a:xfrm>
              <a:off x="8375271" y="3365994"/>
              <a:ext cx="19882" cy="16368"/>
            </a:xfrm>
            <a:custGeom>
              <a:avLst/>
              <a:gdLst/>
              <a:ahLst/>
              <a:cxnLst/>
              <a:rect l="l" t="t" r="r" b="b"/>
              <a:pathLst>
                <a:path w="758" h="624" extrusionOk="0">
                  <a:moveTo>
                    <a:pt x="321" y="1"/>
                  </a:moveTo>
                  <a:cubicBezTo>
                    <a:pt x="153" y="1"/>
                    <a:pt x="1" y="206"/>
                    <a:pt x="148" y="373"/>
                  </a:cubicBezTo>
                  <a:lnTo>
                    <a:pt x="297" y="542"/>
                  </a:lnTo>
                  <a:cubicBezTo>
                    <a:pt x="337" y="590"/>
                    <a:pt x="398" y="624"/>
                    <a:pt x="466" y="624"/>
                  </a:cubicBezTo>
                  <a:cubicBezTo>
                    <a:pt x="656" y="624"/>
                    <a:pt x="758" y="393"/>
                    <a:pt x="636" y="251"/>
                  </a:cubicBezTo>
                  <a:lnTo>
                    <a:pt x="487" y="81"/>
                  </a:lnTo>
                  <a:cubicBezTo>
                    <a:pt x="437" y="25"/>
                    <a:pt x="378" y="1"/>
                    <a:pt x="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0"/>
            <p:cNvSpPr/>
            <p:nvPr/>
          </p:nvSpPr>
          <p:spPr>
            <a:xfrm>
              <a:off x="8406695" y="3381627"/>
              <a:ext cx="21377" cy="11777"/>
            </a:xfrm>
            <a:custGeom>
              <a:avLst/>
              <a:gdLst/>
              <a:ahLst/>
              <a:cxnLst/>
              <a:rect l="l" t="t" r="r" b="b"/>
              <a:pathLst>
                <a:path w="815" h="449" extrusionOk="0">
                  <a:moveTo>
                    <a:pt x="299" y="1"/>
                  </a:moveTo>
                  <a:cubicBezTo>
                    <a:pt x="1" y="1"/>
                    <a:pt x="1" y="448"/>
                    <a:pt x="299" y="448"/>
                  </a:cubicBezTo>
                  <a:lnTo>
                    <a:pt x="516" y="448"/>
                  </a:lnTo>
                  <a:cubicBezTo>
                    <a:pt x="814" y="448"/>
                    <a:pt x="814" y="1"/>
                    <a:pt x="5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0"/>
            <p:cNvSpPr/>
            <p:nvPr/>
          </p:nvSpPr>
          <p:spPr>
            <a:xfrm>
              <a:off x="8496690" y="3258188"/>
              <a:ext cx="11777" cy="17653"/>
            </a:xfrm>
            <a:custGeom>
              <a:avLst/>
              <a:gdLst/>
              <a:ahLst/>
              <a:cxnLst/>
              <a:rect l="l" t="t" r="r" b="b"/>
              <a:pathLst>
                <a:path w="449" h="673" extrusionOk="0">
                  <a:moveTo>
                    <a:pt x="224" y="1"/>
                  </a:moveTo>
                  <a:cubicBezTo>
                    <a:pt x="112" y="1"/>
                    <a:pt x="1" y="75"/>
                    <a:pt x="1" y="225"/>
                  </a:cubicBezTo>
                  <a:lnTo>
                    <a:pt x="1" y="448"/>
                  </a:lnTo>
                  <a:cubicBezTo>
                    <a:pt x="1" y="570"/>
                    <a:pt x="102" y="672"/>
                    <a:pt x="224" y="672"/>
                  </a:cubicBezTo>
                  <a:cubicBezTo>
                    <a:pt x="346" y="672"/>
                    <a:pt x="448" y="570"/>
                    <a:pt x="448" y="448"/>
                  </a:cubicBezTo>
                  <a:lnTo>
                    <a:pt x="448" y="225"/>
                  </a:lnTo>
                  <a:cubicBezTo>
                    <a:pt x="448" y="75"/>
                    <a:pt x="336" y="1"/>
                    <a:pt x="224" y="1"/>
                  </a:cubicBez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0"/>
            <p:cNvSpPr/>
            <p:nvPr/>
          </p:nvSpPr>
          <p:spPr>
            <a:xfrm>
              <a:off x="8496690" y="3305140"/>
              <a:ext cx="11777" cy="17653"/>
            </a:xfrm>
            <a:custGeom>
              <a:avLst/>
              <a:gdLst/>
              <a:ahLst/>
              <a:cxnLst/>
              <a:rect l="l" t="t" r="r" b="b"/>
              <a:pathLst>
                <a:path w="449" h="673" extrusionOk="0">
                  <a:moveTo>
                    <a:pt x="224" y="1"/>
                  </a:moveTo>
                  <a:cubicBezTo>
                    <a:pt x="112" y="1"/>
                    <a:pt x="1" y="75"/>
                    <a:pt x="1" y="225"/>
                  </a:cubicBezTo>
                  <a:lnTo>
                    <a:pt x="1" y="448"/>
                  </a:lnTo>
                  <a:cubicBezTo>
                    <a:pt x="1" y="577"/>
                    <a:pt x="102" y="672"/>
                    <a:pt x="224" y="672"/>
                  </a:cubicBezTo>
                  <a:cubicBezTo>
                    <a:pt x="346" y="672"/>
                    <a:pt x="448" y="577"/>
                    <a:pt x="448" y="448"/>
                  </a:cubicBezTo>
                  <a:lnTo>
                    <a:pt x="448" y="225"/>
                  </a:lnTo>
                  <a:cubicBezTo>
                    <a:pt x="448" y="75"/>
                    <a:pt x="336" y="1"/>
                    <a:pt x="224" y="1"/>
                  </a:cubicBez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0"/>
            <p:cNvSpPr/>
            <p:nvPr/>
          </p:nvSpPr>
          <p:spPr>
            <a:xfrm>
              <a:off x="8496690" y="3352275"/>
              <a:ext cx="11777" cy="17653"/>
            </a:xfrm>
            <a:custGeom>
              <a:avLst/>
              <a:gdLst/>
              <a:ahLst/>
              <a:cxnLst/>
              <a:rect l="l" t="t" r="r" b="b"/>
              <a:pathLst>
                <a:path w="449" h="673" extrusionOk="0">
                  <a:moveTo>
                    <a:pt x="224" y="1"/>
                  </a:moveTo>
                  <a:cubicBezTo>
                    <a:pt x="112" y="1"/>
                    <a:pt x="1" y="75"/>
                    <a:pt x="1" y="225"/>
                  </a:cubicBezTo>
                  <a:lnTo>
                    <a:pt x="1" y="448"/>
                  </a:lnTo>
                  <a:cubicBezTo>
                    <a:pt x="1" y="570"/>
                    <a:pt x="102" y="672"/>
                    <a:pt x="224" y="672"/>
                  </a:cubicBezTo>
                  <a:cubicBezTo>
                    <a:pt x="346" y="672"/>
                    <a:pt x="448" y="570"/>
                    <a:pt x="448" y="448"/>
                  </a:cubicBezTo>
                  <a:lnTo>
                    <a:pt x="448" y="225"/>
                  </a:lnTo>
                  <a:cubicBezTo>
                    <a:pt x="448" y="75"/>
                    <a:pt x="336" y="1"/>
                    <a:pt x="224" y="1"/>
                  </a:cubicBez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0"/>
            <p:cNvSpPr/>
            <p:nvPr/>
          </p:nvSpPr>
          <p:spPr>
            <a:xfrm>
              <a:off x="8496690" y="3399227"/>
              <a:ext cx="11777" cy="17653"/>
            </a:xfrm>
            <a:custGeom>
              <a:avLst/>
              <a:gdLst/>
              <a:ahLst/>
              <a:cxnLst/>
              <a:rect l="l" t="t" r="r" b="b"/>
              <a:pathLst>
                <a:path w="449" h="673" extrusionOk="0">
                  <a:moveTo>
                    <a:pt x="224" y="1"/>
                  </a:moveTo>
                  <a:cubicBezTo>
                    <a:pt x="112" y="1"/>
                    <a:pt x="1" y="75"/>
                    <a:pt x="1" y="225"/>
                  </a:cubicBezTo>
                  <a:lnTo>
                    <a:pt x="1" y="448"/>
                  </a:lnTo>
                  <a:cubicBezTo>
                    <a:pt x="1" y="570"/>
                    <a:pt x="102" y="672"/>
                    <a:pt x="224" y="672"/>
                  </a:cubicBezTo>
                  <a:cubicBezTo>
                    <a:pt x="346" y="672"/>
                    <a:pt x="448" y="570"/>
                    <a:pt x="448" y="448"/>
                  </a:cubicBezTo>
                  <a:lnTo>
                    <a:pt x="448" y="225"/>
                  </a:lnTo>
                  <a:cubicBezTo>
                    <a:pt x="448" y="75"/>
                    <a:pt x="336" y="1"/>
                    <a:pt x="224" y="1"/>
                  </a:cubicBez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0"/>
            <p:cNvSpPr/>
            <p:nvPr/>
          </p:nvSpPr>
          <p:spPr>
            <a:xfrm>
              <a:off x="8590777" y="3176744"/>
              <a:ext cx="29378" cy="93221"/>
            </a:xfrm>
            <a:custGeom>
              <a:avLst/>
              <a:gdLst/>
              <a:ahLst/>
              <a:cxnLst/>
              <a:rect l="l" t="t" r="r" b="b"/>
              <a:pathLst>
                <a:path w="1120" h="3554" extrusionOk="0">
                  <a:moveTo>
                    <a:pt x="1119" y="0"/>
                  </a:moveTo>
                  <a:cubicBezTo>
                    <a:pt x="726" y="102"/>
                    <a:pt x="448" y="455"/>
                    <a:pt x="448" y="861"/>
                  </a:cubicBezTo>
                  <a:lnTo>
                    <a:pt x="448" y="3106"/>
                  </a:lnTo>
                  <a:cubicBezTo>
                    <a:pt x="448" y="3350"/>
                    <a:pt x="245" y="3553"/>
                    <a:pt x="1" y="3553"/>
                  </a:cubicBezTo>
                  <a:lnTo>
                    <a:pt x="448" y="3553"/>
                  </a:lnTo>
                  <a:cubicBezTo>
                    <a:pt x="814" y="3553"/>
                    <a:pt x="1113" y="3255"/>
                    <a:pt x="1119" y="2882"/>
                  </a:cubicBezTo>
                  <a:lnTo>
                    <a:pt x="1119" y="0"/>
                  </a:ln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0"/>
            <p:cNvSpPr/>
            <p:nvPr/>
          </p:nvSpPr>
          <p:spPr>
            <a:xfrm>
              <a:off x="8620128" y="3199512"/>
              <a:ext cx="11751" cy="17627"/>
            </a:xfrm>
            <a:custGeom>
              <a:avLst/>
              <a:gdLst/>
              <a:ahLst/>
              <a:cxnLst/>
              <a:rect l="l" t="t" r="r" b="b"/>
              <a:pathLst>
                <a:path w="448" h="672" extrusionOk="0">
                  <a:moveTo>
                    <a:pt x="224" y="0"/>
                  </a:moveTo>
                  <a:cubicBezTo>
                    <a:pt x="112" y="0"/>
                    <a:pt x="0" y="75"/>
                    <a:pt x="0" y="224"/>
                  </a:cubicBezTo>
                  <a:lnTo>
                    <a:pt x="0" y="448"/>
                  </a:lnTo>
                  <a:cubicBezTo>
                    <a:pt x="0" y="570"/>
                    <a:pt x="102" y="672"/>
                    <a:pt x="224" y="672"/>
                  </a:cubicBezTo>
                  <a:cubicBezTo>
                    <a:pt x="346" y="672"/>
                    <a:pt x="448" y="570"/>
                    <a:pt x="448" y="448"/>
                  </a:cubicBezTo>
                  <a:lnTo>
                    <a:pt x="448" y="224"/>
                  </a:lnTo>
                  <a:cubicBezTo>
                    <a:pt x="448" y="75"/>
                    <a:pt x="336" y="0"/>
                    <a:pt x="224" y="0"/>
                  </a:cubicBez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0"/>
            <p:cNvSpPr/>
            <p:nvPr/>
          </p:nvSpPr>
          <p:spPr>
            <a:xfrm>
              <a:off x="8620128" y="3240588"/>
              <a:ext cx="11751" cy="17627"/>
            </a:xfrm>
            <a:custGeom>
              <a:avLst/>
              <a:gdLst/>
              <a:ahLst/>
              <a:cxnLst/>
              <a:rect l="l" t="t" r="r" b="b"/>
              <a:pathLst>
                <a:path w="448" h="672" extrusionOk="0">
                  <a:moveTo>
                    <a:pt x="224" y="1"/>
                  </a:moveTo>
                  <a:cubicBezTo>
                    <a:pt x="112" y="1"/>
                    <a:pt x="0" y="75"/>
                    <a:pt x="0" y="224"/>
                  </a:cubicBezTo>
                  <a:lnTo>
                    <a:pt x="0" y="448"/>
                  </a:lnTo>
                  <a:cubicBezTo>
                    <a:pt x="0" y="570"/>
                    <a:pt x="102" y="672"/>
                    <a:pt x="224" y="672"/>
                  </a:cubicBezTo>
                  <a:cubicBezTo>
                    <a:pt x="346" y="672"/>
                    <a:pt x="448" y="570"/>
                    <a:pt x="448" y="448"/>
                  </a:cubicBezTo>
                  <a:lnTo>
                    <a:pt x="448" y="224"/>
                  </a:lnTo>
                  <a:cubicBezTo>
                    <a:pt x="448" y="75"/>
                    <a:pt x="336" y="1"/>
                    <a:pt x="224" y="1"/>
                  </a:cubicBez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0"/>
            <p:cNvSpPr/>
            <p:nvPr/>
          </p:nvSpPr>
          <p:spPr>
            <a:xfrm>
              <a:off x="8578869" y="3287540"/>
              <a:ext cx="19594" cy="11777"/>
            </a:xfrm>
            <a:custGeom>
              <a:avLst/>
              <a:gdLst/>
              <a:ahLst/>
              <a:cxnLst/>
              <a:rect l="l" t="t" r="r" b="b"/>
              <a:pathLst>
                <a:path w="747" h="449" extrusionOk="0">
                  <a:moveTo>
                    <a:pt x="231" y="1"/>
                  </a:moveTo>
                  <a:cubicBezTo>
                    <a:pt x="102" y="1"/>
                    <a:pt x="0" y="102"/>
                    <a:pt x="7" y="224"/>
                  </a:cubicBezTo>
                  <a:cubicBezTo>
                    <a:pt x="7" y="346"/>
                    <a:pt x="102" y="448"/>
                    <a:pt x="231" y="448"/>
                  </a:cubicBezTo>
                  <a:lnTo>
                    <a:pt x="448" y="448"/>
                  </a:lnTo>
                  <a:cubicBezTo>
                    <a:pt x="746" y="448"/>
                    <a:pt x="746" y="1"/>
                    <a:pt x="448" y="1"/>
                  </a:cubicBez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0"/>
            <p:cNvSpPr/>
            <p:nvPr/>
          </p:nvSpPr>
          <p:spPr>
            <a:xfrm>
              <a:off x="8609977" y="3276103"/>
              <a:ext cx="19017" cy="16053"/>
            </a:xfrm>
            <a:custGeom>
              <a:avLst/>
              <a:gdLst/>
              <a:ahLst/>
              <a:cxnLst/>
              <a:rect l="l" t="t" r="r" b="b"/>
              <a:pathLst>
                <a:path w="725" h="612" extrusionOk="0">
                  <a:moveTo>
                    <a:pt x="405" y="1"/>
                  </a:moveTo>
                  <a:cubicBezTo>
                    <a:pt x="351" y="1"/>
                    <a:pt x="296" y="21"/>
                    <a:pt x="245" y="70"/>
                  </a:cubicBezTo>
                  <a:lnTo>
                    <a:pt x="89" y="226"/>
                  </a:lnTo>
                  <a:cubicBezTo>
                    <a:pt x="1" y="315"/>
                    <a:pt x="1" y="457"/>
                    <a:pt x="89" y="545"/>
                  </a:cubicBezTo>
                  <a:cubicBezTo>
                    <a:pt x="133" y="589"/>
                    <a:pt x="191" y="611"/>
                    <a:pt x="248" y="611"/>
                  </a:cubicBezTo>
                  <a:cubicBezTo>
                    <a:pt x="306" y="611"/>
                    <a:pt x="364" y="589"/>
                    <a:pt x="408" y="545"/>
                  </a:cubicBezTo>
                  <a:lnTo>
                    <a:pt x="564" y="389"/>
                  </a:lnTo>
                  <a:cubicBezTo>
                    <a:pt x="725" y="223"/>
                    <a:pt x="579" y="1"/>
                    <a:pt x="405" y="1"/>
                  </a:cubicBezTo>
                  <a:close/>
                </a:path>
              </a:pathLst>
            </a:custGeom>
            <a:solidFill>
              <a:srgbClr val="00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6BEB8F73-1EE8-4A36-AA90-79222F8F957D}"/>
              </a:ext>
            </a:extLst>
          </p:cNvPr>
          <p:cNvGrpSpPr/>
          <p:nvPr/>
        </p:nvGrpSpPr>
        <p:grpSpPr>
          <a:xfrm>
            <a:off x="2768601" y="1358836"/>
            <a:ext cx="3582988" cy="3784664"/>
            <a:chOff x="2768601" y="1065213"/>
            <a:chExt cx="3582988" cy="4243387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6A23D222-B271-42CE-A651-2E00DD085D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5851" y="1065213"/>
              <a:ext cx="1827213" cy="1549400"/>
            </a:xfrm>
            <a:custGeom>
              <a:avLst/>
              <a:gdLst>
                <a:gd name="T0" fmla="*/ 86 w 364"/>
                <a:gd name="T1" fmla="*/ 255 h 309"/>
                <a:gd name="T2" fmla="*/ 51 w 364"/>
                <a:gd name="T3" fmla="*/ 237 h 309"/>
                <a:gd name="T4" fmla="*/ 33 w 364"/>
                <a:gd name="T5" fmla="*/ 202 h 309"/>
                <a:gd name="T6" fmla="*/ 34 w 364"/>
                <a:gd name="T7" fmla="*/ 173 h 309"/>
                <a:gd name="T8" fmla="*/ 25 w 364"/>
                <a:gd name="T9" fmla="*/ 161 h 309"/>
                <a:gd name="T10" fmla="*/ 0 w 364"/>
                <a:gd name="T11" fmla="*/ 115 h 309"/>
                <a:gd name="T12" fmla="*/ 40 w 364"/>
                <a:gd name="T13" fmla="*/ 72 h 309"/>
                <a:gd name="T14" fmla="*/ 50 w 364"/>
                <a:gd name="T15" fmla="*/ 62 h 309"/>
                <a:gd name="T16" fmla="*/ 99 w 364"/>
                <a:gd name="T17" fmla="*/ 27 h 309"/>
                <a:gd name="T18" fmla="*/ 102 w 364"/>
                <a:gd name="T19" fmla="*/ 27 h 309"/>
                <a:gd name="T20" fmla="*/ 135 w 364"/>
                <a:gd name="T21" fmla="*/ 18 h 309"/>
                <a:gd name="T22" fmla="*/ 204 w 364"/>
                <a:gd name="T23" fmla="*/ 21 h 309"/>
                <a:gd name="T24" fmla="*/ 226 w 364"/>
                <a:gd name="T25" fmla="*/ 24 h 309"/>
                <a:gd name="T26" fmla="*/ 277 w 364"/>
                <a:gd name="T27" fmla="*/ 22 h 309"/>
                <a:gd name="T28" fmla="*/ 330 w 364"/>
                <a:gd name="T29" fmla="*/ 96 h 309"/>
                <a:gd name="T30" fmla="*/ 335 w 364"/>
                <a:gd name="T31" fmla="*/ 105 h 309"/>
                <a:gd name="T32" fmla="*/ 331 w 364"/>
                <a:gd name="T33" fmla="*/ 193 h 309"/>
                <a:gd name="T34" fmla="*/ 297 w 364"/>
                <a:gd name="T35" fmla="*/ 197 h 309"/>
                <a:gd name="T36" fmla="*/ 285 w 364"/>
                <a:gd name="T37" fmla="*/ 205 h 309"/>
                <a:gd name="T38" fmla="*/ 278 w 364"/>
                <a:gd name="T39" fmla="*/ 224 h 309"/>
                <a:gd name="T40" fmla="*/ 277 w 364"/>
                <a:gd name="T41" fmla="*/ 232 h 309"/>
                <a:gd name="T42" fmla="*/ 262 w 364"/>
                <a:gd name="T43" fmla="*/ 247 h 309"/>
                <a:gd name="T44" fmla="*/ 235 w 364"/>
                <a:gd name="T45" fmla="*/ 257 h 309"/>
                <a:gd name="T46" fmla="*/ 213 w 364"/>
                <a:gd name="T47" fmla="*/ 256 h 309"/>
                <a:gd name="T48" fmla="*/ 206 w 364"/>
                <a:gd name="T49" fmla="*/ 261 h 309"/>
                <a:gd name="T50" fmla="*/ 207 w 364"/>
                <a:gd name="T51" fmla="*/ 282 h 309"/>
                <a:gd name="T52" fmla="*/ 206 w 364"/>
                <a:gd name="T53" fmla="*/ 309 h 309"/>
                <a:gd name="T54" fmla="*/ 201 w 364"/>
                <a:gd name="T55" fmla="*/ 301 h 309"/>
                <a:gd name="T56" fmla="*/ 199 w 364"/>
                <a:gd name="T57" fmla="*/ 261 h 309"/>
                <a:gd name="T58" fmla="*/ 198 w 364"/>
                <a:gd name="T59" fmla="*/ 253 h 309"/>
                <a:gd name="T60" fmla="*/ 180 w 364"/>
                <a:gd name="T61" fmla="*/ 247 h 309"/>
                <a:gd name="T62" fmla="*/ 172 w 364"/>
                <a:gd name="T63" fmla="*/ 252 h 309"/>
                <a:gd name="T64" fmla="*/ 144 w 364"/>
                <a:gd name="T65" fmla="*/ 254 h 309"/>
                <a:gd name="T66" fmla="*/ 136 w 364"/>
                <a:gd name="T67" fmla="*/ 250 h 309"/>
                <a:gd name="T68" fmla="*/ 115 w 364"/>
                <a:gd name="T69" fmla="*/ 250 h 309"/>
                <a:gd name="T70" fmla="*/ 86 w 364"/>
                <a:gd name="T71" fmla="*/ 255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64" h="309">
                  <a:moveTo>
                    <a:pt x="86" y="255"/>
                  </a:moveTo>
                  <a:cubicBezTo>
                    <a:pt x="73" y="252"/>
                    <a:pt x="61" y="247"/>
                    <a:pt x="51" y="237"/>
                  </a:cubicBezTo>
                  <a:cubicBezTo>
                    <a:pt x="40" y="227"/>
                    <a:pt x="35" y="215"/>
                    <a:pt x="33" y="202"/>
                  </a:cubicBezTo>
                  <a:cubicBezTo>
                    <a:pt x="31" y="192"/>
                    <a:pt x="32" y="182"/>
                    <a:pt x="34" y="173"/>
                  </a:cubicBezTo>
                  <a:cubicBezTo>
                    <a:pt x="36" y="165"/>
                    <a:pt x="29" y="164"/>
                    <a:pt x="25" y="161"/>
                  </a:cubicBezTo>
                  <a:cubicBezTo>
                    <a:pt x="7" y="151"/>
                    <a:pt x="0" y="135"/>
                    <a:pt x="0" y="115"/>
                  </a:cubicBezTo>
                  <a:cubicBezTo>
                    <a:pt x="1" y="92"/>
                    <a:pt x="17" y="72"/>
                    <a:pt x="40" y="72"/>
                  </a:cubicBezTo>
                  <a:cubicBezTo>
                    <a:pt x="48" y="73"/>
                    <a:pt x="49" y="67"/>
                    <a:pt x="50" y="62"/>
                  </a:cubicBezTo>
                  <a:cubicBezTo>
                    <a:pt x="55" y="39"/>
                    <a:pt x="81" y="24"/>
                    <a:pt x="99" y="27"/>
                  </a:cubicBezTo>
                  <a:cubicBezTo>
                    <a:pt x="100" y="27"/>
                    <a:pt x="101" y="26"/>
                    <a:pt x="102" y="27"/>
                  </a:cubicBezTo>
                  <a:cubicBezTo>
                    <a:pt x="116" y="35"/>
                    <a:pt x="125" y="28"/>
                    <a:pt x="135" y="18"/>
                  </a:cubicBezTo>
                  <a:cubicBezTo>
                    <a:pt x="151" y="1"/>
                    <a:pt x="185" y="0"/>
                    <a:pt x="204" y="21"/>
                  </a:cubicBezTo>
                  <a:cubicBezTo>
                    <a:pt x="212" y="29"/>
                    <a:pt x="217" y="29"/>
                    <a:pt x="226" y="24"/>
                  </a:cubicBezTo>
                  <a:cubicBezTo>
                    <a:pt x="242" y="16"/>
                    <a:pt x="261" y="16"/>
                    <a:pt x="277" y="22"/>
                  </a:cubicBezTo>
                  <a:cubicBezTo>
                    <a:pt x="310" y="35"/>
                    <a:pt x="327" y="61"/>
                    <a:pt x="330" y="96"/>
                  </a:cubicBezTo>
                  <a:cubicBezTo>
                    <a:pt x="331" y="100"/>
                    <a:pt x="332" y="103"/>
                    <a:pt x="335" y="105"/>
                  </a:cubicBezTo>
                  <a:cubicBezTo>
                    <a:pt x="364" y="128"/>
                    <a:pt x="362" y="173"/>
                    <a:pt x="331" y="193"/>
                  </a:cubicBezTo>
                  <a:cubicBezTo>
                    <a:pt x="321" y="200"/>
                    <a:pt x="309" y="201"/>
                    <a:pt x="297" y="197"/>
                  </a:cubicBezTo>
                  <a:cubicBezTo>
                    <a:pt x="288" y="194"/>
                    <a:pt x="285" y="196"/>
                    <a:pt x="285" y="205"/>
                  </a:cubicBezTo>
                  <a:cubicBezTo>
                    <a:pt x="284" y="212"/>
                    <a:pt x="282" y="218"/>
                    <a:pt x="278" y="224"/>
                  </a:cubicBezTo>
                  <a:cubicBezTo>
                    <a:pt x="276" y="227"/>
                    <a:pt x="275" y="229"/>
                    <a:pt x="277" y="232"/>
                  </a:cubicBezTo>
                  <a:cubicBezTo>
                    <a:pt x="272" y="238"/>
                    <a:pt x="267" y="243"/>
                    <a:pt x="262" y="247"/>
                  </a:cubicBezTo>
                  <a:cubicBezTo>
                    <a:pt x="254" y="253"/>
                    <a:pt x="245" y="257"/>
                    <a:pt x="235" y="257"/>
                  </a:cubicBezTo>
                  <a:cubicBezTo>
                    <a:pt x="228" y="257"/>
                    <a:pt x="221" y="258"/>
                    <a:pt x="213" y="256"/>
                  </a:cubicBezTo>
                  <a:cubicBezTo>
                    <a:pt x="208" y="255"/>
                    <a:pt x="206" y="257"/>
                    <a:pt x="206" y="261"/>
                  </a:cubicBezTo>
                  <a:cubicBezTo>
                    <a:pt x="206" y="268"/>
                    <a:pt x="206" y="275"/>
                    <a:pt x="207" y="282"/>
                  </a:cubicBezTo>
                  <a:cubicBezTo>
                    <a:pt x="208" y="291"/>
                    <a:pt x="210" y="300"/>
                    <a:pt x="206" y="309"/>
                  </a:cubicBezTo>
                  <a:cubicBezTo>
                    <a:pt x="202" y="307"/>
                    <a:pt x="202" y="307"/>
                    <a:pt x="201" y="301"/>
                  </a:cubicBezTo>
                  <a:cubicBezTo>
                    <a:pt x="200" y="288"/>
                    <a:pt x="199" y="274"/>
                    <a:pt x="199" y="261"/>
                  </a:cubicBezTo>
                  <a:cubicBezTo>
                    <a:pt x="199" y="258"/>
                    <a:pt x="199" y="255"/>
                    <a:pt x="198" y="253"/>
                  </a:cubicBezTo>
                  <a:cubicBezTo>
                    <a:pt x="196" y="245"/>
                    <a:pt x="187" y="242"/>
                    <a:pt x="180" y="247"/>
                  </a:cubicBezTo>
                  <a:cubicBezTo>
                    <a:pt x="178" y="249"/>
                    <a:pt x="175" y="251"/>
                    <a:pt x="172" y="252"/>
                  </a:cubicBezTo>
                  <a:cubicBezTo>
                    <a:pt x="163" y="255"/>
                    <a:pt x="154" y="256"/>
                    <a:pt x="144" y="254"/>
                  </a:cubicBezTo>
                  <a:cubicBezTo>
                    <a:pt x="141" y="253"/>
                    <a:pt x="138" y="252"/>
                    <a:pt x="136" y="250"/>
                  </a:cubicBezTo>
                  <a:cubicBezTo>
                    <a:pt x="129" y="243"/>
                    <a:pt x="122" y="245"/>
                    <a:pt x="115" y="250"/>
                  </a:cubicBezTo>
                  <a:cubicBezTo>
                    <a:pt x="106" y="254"/>
                    <a:pt x="97" y="259"/>
                    <a:pt x="86" y="25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FE686972-5DBE-4C3E-9BBC-7A440666AB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6" y="2252663"/>
              <a:ext cx="547688" cy="3051175"/>
            </a:xfrm>
            <a:custGeom>
              <a:avLst/>
              <a:gdLst>
                <a:gd name="T0" fmla="*/ 41 w 109"/>
                <a:gd name="T1" fmla="*/ 13 h 608"/>
                <a:gd name="T2" fmla="*/ 47 w 109"/>
                <a:gd name="T3" fmla="*/ 8 h 608"/>
                <a:gd name="T4" fmla="*/ 58 w 109"/>
                <a:gd name="T5" fmla="*/ 4 h 608"/>
                <a:gd name="T6" fmla="*/ 71 w 109"/>
                <a:gd name="T7" fmla="*/ 20 h 608"/>
                <a:gd name="T8" fmla="*/ 74 w 109"/>
                <a:gd name="T9" fmla="*/ 72 h 608"/>
                <a:gd name="T10" fmla="*/ 77 w 109"/>
                <a:gd name="T11" fmla="*/ 83 h 608"/>
                <a:gd name="T12" fmla="*/ 84 w 109"/>
                <a:gd name="T13" fmla="*/ 192 h 608"/>
                <a:gd name="T14" fmla="*/ 89 w 109"/>
                <a:gd name="T15" fmla="*/ 269 h 608"/>
                <a:gd name="T16" fmla="*/ 94 w 109"/>
                <a:gd name="T17" fmla="*/ 356 h 608"/>
                <a:gd name="T18" fmla="*/ 97 w 109"/>
                <a:gd name="T19" fmla="*/ 408 h 608"/>
                <a:gd name="T20" fmla="*/ 106 w 109"/>
                <a:gd name="T21" fmla="*/ 539 h 608"/>
                <a:gd name="T22" fmla="*/ 109 w 109"/>
                <a:gd name="T23" fmla="*/ 603 h 608"/>
                <a:gd name="T24" fmla="*/ 107 w 109"/>
                <a:gd name="T25" fmla="*/ 608 h 608"/>
                <a:gd name="T26" fmla="*/ 5 w 109"/>
                <a:gd name="T27" fmla="*/ 608 h 608"/>
                <a:gd name="T28" fmla="*/ 2 w 109"/>
                <a:gd name="T29" fmla="*/ 585 h 608"/>
                <a:gd name="T30" fmla="*/ 7 w 109"/>
                <a:gd name="T31" fmla="*/ 506 h 608"/>
                <a:gd name="T32" fmla="*/ 12 w 109"/>
                <a:gd name="T33" fmla="*/ 433 h 608"/>
                <a:gd name="T34" fmla="*/ 17 w 109"/>
                <a:gd name="T35" fmla="*/ 363 h 608"/>
                <a:gd name="T36" fmla="*/ 21 w 109"/>
                <a:gd name="T37" fmla="*/ 286 h 608"/>
                <a:gd name="T38" fmla="*/ 26 w 109"/>
                <a:gd name="T39" fmla="*/ 216 h 608"/>
                <a:gd name="T40" fmla="*/ 30 w 109"/>
                <a:gd name="T41" fmla="*/ 139 h 608"/>
                <a:gd name="T42" fmla="*/ 35 w 109"/>
                <a:gd name="T43" fmla="*/ 69 h 608"/>
                <a:gd name="T44" fmla="*/ 37 w 109"/>
                <a:gd name="T45" fmla="*/ 28 h 608"/>
                <a:gd name="T46" fmla="*/ 41 w 109"/>
                <a:gd name="T47" fmla="*/ 13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9" h="608">
                  <a:moveTo>
                    <a:pt x="41" y="13"/>
                  </a:moveTo>
                  <a:cubicBezTo>
                    <a:pt x="43" y="12"/>
                    <a:pt x="45" y="10"/>
                    <a:pt x="47" y="8"/>
                  </a:cubicBezTo>
                  <a:cubicBezTo>
                    <a:pt x="51" y="6"/>
                    <a:pt x="53" y="0"/>
                    <a:pt x="58" y="4"/>
                  </a:cubicBezTo>
                  <a:cubicBezTo>
                    <a:pt x="64" y="8"/>
                    <a:pt x="71" y="10"/>
                    <a:pt x="71" y="20"/>
                  </a:cubicBezTo>
                  <a:cubicBezTo>
                    <a:pt x="70" y="38"/>
                    <a:pt x="71" y="55"/>
                    <a:pt x="74" y="72"/>
                  </a:cubicBezTo>
                  <a:cubicBezTo>
                    <a:pt x="78" y="75"/>
                    <a:pt x="77" y="79"/>
                    <a:pt x="77" y="83"/>
                  </a:cubicBezTo>
                  <a:cubicBezTo>
                    <a:pt x="80" y="119"/>
                    <a:pt x="82" y="156"/>
                    <a:pt x="84" y="192"/>
                  </a:cubicBezTo>
                  <a:cubicBezTo>
                    <a:pt x="85" y="218"/>
                    <a:pt x="87" y="243"/>
                    <a:pt x="89" y="269"/>
                  </a:cubicBezTo>
                  <a:cubicBezTo>
                    <a:pt x="90" y="298"/>
                    <a:pt x="91" y="327"/>
                    <a:pt x="94" y="356"/>
                  </a:cubicBezTo>
                  <a:cubicBezTo>
                    <a:pt x="97" y="373"/>
                    <a:pt x="96" y="390"/>
                    <a:pt x="97" y="408"/>
                  </a:cubicBezTo>
                  <a:cubicBezTo>
                    <a:pt x="100" y="452"/>
                    <a:pt x="103" y="496"/>
                    <a:pt x="106" y="539"/>
                  </a:cubicBezTo>
                  <a:cubicBezTo>
                    <a:pt x="108" y="560"/>
                    <a:pt x="107" y="582"/>
                    <a:pt x="109" y="603"/>
                  </a:cubicBezTo>
                  <a:cubicBezTo>
                    <a:pt x="109" y="605"/>
                    <a:pt x="109" y="607"/>
                    <a:pt x="107" y="608"/>
                  </a:cubicBezTo>
                  <a:cubicBezTo>
                    <a:pt x="73" y="608"/>
                    <a:pt x="39" y="608"/>
                    <a:pt x="5" y="608"/>
                  </a:cubicBezTo>
                  <a:cubicBezTo>
                    <a:pt x="0" y="601"/>
                    <a:pt x="2" y="593"/>
                    <a:pt x="2" y="585"/>
                  </a:cubicBezTo>
                  <a:cubicBezTo>
                    <a:pt x="4" y="559"/>
                    <a:pt x="6" y="532"/>
                    <a:pt x="7" y="506"/>
                  </a:cubicBezTo>
                  <a:cubicBezTo>
                    <a:pt x="9" y="481"/>
                    <a:pt x="11" y="457"/>
                    <a:pt x="12" y="433"/>
                  </a:cubicBezTo>
                  <a:cubicBezTo>
                    <a:pt x="14" y="409"/>
                    <a:pt x="15" y="386"/>
                    <a:pt x="17" y="363"/>
                  </a:cubicBezTo>
                  <a:cubicBezTo>
                    <a:pt x="18" y="338"/>
                    <a:pt x="20" y="312"/>
                    <a:pt x="21" y="286"/>
                  </a:cubicBezTo>
                  <a:cubicBezTo>
                    <a:pt x="23" y="263"/>
                    <a:pt x="24" y="239"/>
                    <a:pt x="26" y="216"/>
                  </a:cubicBezTo>
                  <a:cubicBezTo>
                    <a:pt x="27" y="190"/>
                    <a:pt x="29" y="165"/>
                    <a:pt x="30" y="139"/>
                  </a:cubicBezTo>
                  <a:cubicBezTo>
                    <a:pt x="32" y="116"/>
                    <a:pt x="34" y="92"/>
                    <a:pt x="35" y="69"/>
                  </a:cubicBezTo>
                  <a:cubicBezTo>
                    <a:pt x="35" y="55"/>
                    <a:pt x="37" y="41"/>
                    <a:pt x="37" y="28"/>
                  </a:cubicBezTo>
                  <a:cubicBezTo>
                    <a:pt x="37" y="23"/>
                    <a:pt x="38" y="18"/>
                    <a:pt x="41" y="13"/>
                  </a:cubicBezTo>
                  <a:close/>
                </a:path>
              </a:pathLst>
            </a:custGeom>
            <a:solidFill>
              <a:srgbClr val="6DB6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A8DE7A96-4D16-4589-8D3E-2E97A72B15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5676" y="2289175"/>
              <a:ext cx="1093788" cy="3019425"/>
            </a:xfrm>
            <a:custGeom>
              <a:avLst/>
              <a:gdLst>
                <a:gd name="T0" fmla="*/ 10 w 218"/>
                <a:gd name="T1" fmla="*/ 10 h 602"/>
                <a:gd name="T2" fmla="*/ 35 w 218"/>
                <a:gd name="T3" fmla="*/ 0 h 602"/>
                <a:gd name="T4" fmla="*/ 43 w 218"/>
                <a:gd name="T5" fmla="*/ 37 h 602"/>
                <a:gd name="T6" fmla="*/ 81 w 218"/>
                <a:gd name="T7" fmla="*/ 158 h 602"/>
                <a:gd name="T8" fmla="*/ 108 w 218"/>
                <a:gd name="T9" fmla="*/ 248 h 602"/>
                <a:gd name="T10" fmla="*/ 125 w 218"/>
                <a:gd name="T11" fmla="*/ 301 h 602"/>
                <a:gd name="T12" fmla="*/ 144 w 218"/>
                <a:gd name="T13" fmla="*/ 364 h 602"/>
                <a:gd name="T14" fmla="*/ 193 w 218"/>
                <a:gd name="T15" fmla="*/ 517 h 602"/>
                <a:gd name="T16" fmla="*/ 216 w 218"/>
                <a:gd name="T17" fmla="*/ 593 h 602"/>
                <a:gd name="T18" fmla="*/ 215 w 218"/>
                <a:gd name="T19" fmla="*/ 601 h 602"/>
                <a:gd name="T20" fmla="*/ 112 w 218"/>
                <a:gd name="T21" fmla="*/ 602 h 602"/>
                <a:gd name="T22" fmla="*/ 108 w 218"/>
                <a:gd name="T23" fmla="*/ 594 h 602"/>
                <a:gd name="T24" fmla="*/ 58 w 218"/>
                <a:gd name="T25" fmla="*/ 327 h 602"/>
                <a:gd name="T26" fmla="*/ 22 w 218"/>
                <a:gd name="T27" fmla="*/ 133 h 602"/>
                <a:gd name="T28" fmla="*/ 1 w 218"/>
                <a:gd name="T29" fmla="*/ 21 h 602"/>
                <a:gd name="T30" fmla="*/ 10 w 218"/>
                <a:gd name="T31" fmla="*/ 1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8" h="602">
                  <a:moveTo>
                    <a:pt x="10" y="10"/>
                  </a:moveTo>
                  <a:cubicBezTo>
                    <a:pt x="20" y="10"/>
                    <a:pt x="27" y="5"/>
                    <a:pt x="35" y="0"/>
                  </a:cubicBezTo>
                  <a:cubicBezTo>
                    <a:pt x="35" y="13"/>
                    <a:pt x="39" y="25"/>
                    <a:pt x="43" y="37"/>
                  </a:cubicBezTo>
                  <a:cubicBezTo>
                    <a:pt x="55" y="78"/>
                    <a:pt x="68" y="118"/>
                    <a:pt x="81" y="158"/>
                  </a:cubicBezTo>
                  <a:cubicBezTo>
                    <a:pt x="90" y="188"/>
                    <a:pt x="100" y="218"/>
                    <a:pt x="108" y="248"/>
                  </a:cubicBezTo>
                  <a:cubicBezTo>
                    <a:pt x="113" y="266"/>
                    <a:pt x="120" y="283"/>
                    <a:pt x="125" y="301"/>
                  </a:cubicBezTo>
                  <a:cubicBezTo>
                    <a:pt x="131" y="322"/>
                    <a:pt x="138" y="343"/>
                    <a:pt x="144" y="364"/>
                  </a:cubicBezTo>
                  <a:cubicBezTo>
                    <a:pt x="161" y="415"/>
                    <a:pt x="175" y="466"/>
                    <a:pt x="193" y="517"/>
                  </a:cubicBezTo>
                  <a:cubicBezTo>
                    <a:pt x="201" y="542"/>
                    <a:pt x="208" y="568"/>
                    <a:pt x="216" y="593"/>
                  </a:cubicBezTo>
                  <a:cubicBezTo>
                    <a:pt x="217" y="596"/>
                    <a:pt x="218" y="599"/>
                    <a:pt x="215" y="601"/>
                  </a:cubicBezTo>
                  <a:cubicBezTo>
                    <a:pt x="181" y="601"/>
                    <a:pt x="147" y="601"/>
                    <a:pt x="112" y="602"/>
                  </a:cubicBezTo>
                  <a:cubicBezTo>
                    <a:pt x="110" y="599"/>
                    <a:pt x="109" y="597"/>
                    <a:pt x="108" y="594"/>
                  </a:cubicBezTo>
                  <a:cubicBezTo>
                    <a:pt x="92" y="505"/>
                    <a:pt x="75" y="416"/>
                    <a:pt x="58" y="327"/>
                  </a:cubicBezTo>
                  <a:cubicBezTo>
                    <a:pt x="46" y="262"/>
                    <a:pt x="34" y="197"/>
                    <a:pt x="22" y="133"/>
                  </a:cubicBezTo>
                  <a:cubicBezTo>
                    <a:pt x="15" y="96"/>
                    <a:pt x="9" y="58"/>
                    <a:pt x="1" y="21"/>
                  </a:cubicBezTo>
                  <a:cubicBezTo>
                    <a:pt x="0" y="13"/>
                    <a:pt x="3" y="11"/>
                    <a:pt x="10" y="10"/>
                  </a:cubicBezTo>
                  <a:close/>
                </a:path>
              </a:pathLst>
            </a:custGeom>
            <a:solidFill>
              <a:srgbClr val="316C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2ABCF72-A98E-4255-BD62-002995E72B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8601" y="2308225"/>
              <a:ext cx="1465263" cy="3000375"/>
            </a:xfrm>
            <a:custGeom>
              <a:avLst/>
              <a:gdLst>
                <a:gd name="T0" fmla="*/ 257 w 292"/>
                <a:gd name="T1" fmla="*/ 7 h 598"/>
                <a:gd name="T2" fmla="*/ 287 w 292"/>
                <a:gd name="T3" fmla="*/ 0 h 598"/>
                <a:gd name="T4" fmla="*/ 288 w 292"/>
                <a:gd name="T5" fmla="*/ 10 h 598"/>
                <a:gd name="T6" fmla="*/ 261 w 292"/>
                <a:gd name="T7" fmla="*/ 97 h 598"/>
                <a:gd name="T8" fmla="*/ 209 w 292"/>
                <a:gd name="T9" fmla="*/ 266 h 598"/>
                <a:gd name="T10" fmla="*/ 184 w 292"/>
                <a:gd name="T11" fmla="*/ 346 h 598"/>
                <a:gd name="T12" fmla="*/ 119 w 292"/>
                <a:gd name="T13" fmla="*/ 556 h 598"/>
                <a:gd name="T14" fmla="*/ 108 w 292"/>
                <a:gd name="T15" fmla="*/ 589 h 598"/>
                <a:gd name="T16" fmla="*/ 103 w 292"/>
                <a:gd name="T17" fmla="*/ 597 h 598"/>
                <a:gd name="T18" fmla="*/ 8 w 292"/>
                <a:gd name="T19" fmla="*/ 598 h 598"/>
                <a:gd name="T20" fmla="*/ 4 w 292"/>
                <a:gd name="T21" fmla="*/ 590 h 598"/>
                <a:gd name="T22" fmla="*/ 58 w 292"/>
                <a:gd name="T23" fmla="*/ 465 h 598"/>
                <a:gd name="T24" fmla="*/ 232 w 292"/>
                <a:gd name="T25" fmla="*/ 66 h 598"/>
                <a:gd name="T26" fmla="*/ 257 w 292"/>
                <a:gd name="T27" fmla="*/ 7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2" h="598">
                  <a:moveTo>
                    <a:pt x="257" y="7"/>
                  </a:moveTo>
                  <a:cubicBezTo>
                    <a:pt x="267" y="6"/>
                    <a:pt x="277" y="4"/>
                    <a:pt x="287" y="0"/>
                  </a:cubicBezTo>
                  <a:cubicBezTo>
                    <a:pt x="292" y="3"/>
                    <a:pt x="289" y="7"/>
                    <a:pt x="288" y="10"/>
                  </a:cubicBezTo>
                  <a:cubicBezTo>
                    <a:pt x="280" y="39"/>
                    <a:pt x="270" y="68"/>
                    <a:pt x="261" y="97"/>
                  </a:cubicBezTo>
                  <a:cubicBezTo>
                    <a:pt x="244" y="153"/>
                    <a:pt x="226" y="209"/>
                    <a:pt x="209" y="266"/>
                  </a:cubicBezTo>
                  <a:cubicBezTo>
                    <a:pt x="201" y="293"/>
                    <a:pt x="192" y="319"/>
                    <a:pt x="184" y="346"/>
                  </a:cubicBezTo>
                  <a:cubicBezTo>
                    <a:pt x="163" y="416"/>
                    <a:pt x="140" y="485"/>
                    <a:pt x="119" y="556"/>
                  </a:cubicBezTo>
                  <a:cubicBezTo>
                    <a:pt x="116" y="567"/>
                    <a:pt x="112" y="578"/>
                    <a:pt x="108" y="589"/>
                  </a:cubicBezTo>
                  <a:cubicBezTo>
                    <a:pt x="107" y="592"/>
                    <a:pt x="106" y="595"/>
                    <a:pt x="103" y="597"/>
                  </a:cubicBezTo>
                  <a:cubicBezTo>
                    <a:pt x="71" y="598"/>
                    <a:pt x="39" y="598"/>
                    <a:pt x="8" y="598"/>
                  </a:cubicBezTo>
                  <a:cubicBezTo>
                    <a:pt x="0" y="598"/>
                    <a:pt x="2" y="594"/>
                    <a:pt x="4" y="590"/>
                  </a:cubicBezTo>
                  <a:cubicBezTo>
                    <a:pt x="22" y="548"/>
                    <a:pt x="40" y="506"/>
                    <a:pt x="58" y="465"/>
                  </a:cubicBezTo>
                  <a:cubicBezTo>
                    <a:pt x="116" y="332"/>
                    <a:pt x="174" y="199"/>
                    <a:pt x="232" y="66"/>
                  </a:cubicBezTo>
                  <a:cubicBezTo>
                    <a:pt x="241" y="47"/>
                    <a:pt x="249" y="27"/>
                    <a:pt x="257" y="7"/>
                  </a:cubicBezTo>
                  <a:close/>
                </a:path>
              </a:pathLst>
            </a:custGeom>
            <a:solidFill>
              <a:srgbClr val="E62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35AE908-5016-4233-9137-D118DB6EF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4538" y="2268538"/>
              <a:ext cx="1079500" cy="3035300"/>
            </a:xfrm>
            <a:custGeom>
              <a:avLst/>
              <a:gdLst>
                <a:gd name="T0" fmla="*/ 0 w 215"/>
                <a:gd name="T1" fmla="*/ 605 h 605"/>
                <a:gd name="T2" fmla="*/ 37 w 215"/>
                <a:gd name="T3" fmla="*/ 487 h 605"/>
                <a:gd name="T4" fmla="*/ 74 w 215"/>
                <a:gd name="T5" fmla="*/ 368 h 605"/>
                <a:gd name="T6" fmla="*/ 116 w 215"/>
                <a:gd name="T7" fmla="*/ 233 h 605"/>
                <a:gd name="T8" fmla="*/ 148 w 215"/>
                <a:gd name="T9" fmla="*/ 129 h 605"/>
                <a:gd name="T10" fmla="*/ 183 w 215"/>
                <a:gd name="T11" fmla="*/ 17 h 605"/>
                <a:gd name="T12" fmla="*/ 184 w 215"/>
                <a:gd name="T13" fmla="*/ 8 h 605"/>
                <a:gd name="T14" fmla="*/ 204 w 215"/>
                <a:gd name="T15" fmla="*/ 7 h 605"/>
                <a:gd name="T16" fmla="*/ 211 w 215"/>
                <a:gd name="T17" fmla="*/ 11 h 605"/>
                <a:gd name="T18" fmla="*/ 212 w 215"/>
                <a:gd name="T19" fmla="*/ 29 h 605"/>
                <a:gd name="T20" fmla="*/ 174 w 215"/>
                <a:gd name="T21" fmla="*/ 235 h 605"/>
                <a:gd name="T22" fmla="*/ 139 w 215"/>
                <a:gd name="T23" fmla="*/ 419 h 605"/>
                <a:gd name="T24" fmla="*/ 117 w 215"/>
                <a:gd name="T25" fmla="*/ 536 h 605"/>
                <a:gd name="T26" fmla="*/ 107 w 215"/>
                <a:gd name="T27" fmla="*/ 596 h 605"/>
                <a:gd name="T28" fmla="*/ 102 w 215"/>
                <a:gd name="T29" fmla="*/ 605 h 605"/>
                <a:gd name="T30" fmla="*/ 0 w 215"/>
                <a:gd name="T31" fmla="*/ 605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5" h="605">
                  <a:moveTo>
                    <a:pt x="0" y="605"/>
                  </a:moveTo>
                  <a:cubicBezTo>
                    <a:pt x="12" y="566"/>
                    <a:pt x="25" y="526"/>
                    <a:pt x="37" y="487"/>
                  </a:cubicBezTo>
                  <a:cubicBezTo>
                    <a:pt x="50" y="447"/>
                    <a:pt x="62" y="408"/>
                    <a:pt x="74" y="368"/>
                  </a:cubicBezTo>
                  <a:cubicBezTo>
                    <a:pt x="88" y="323"/>
                    <a:pt x="102" y="278"/>
                    <a:pt x="116" y="233"/>
                  </a:cubicBezTo>
                  <a:cubicBezTo>
                    <a:pt x="127" y="198"/>
                    <a:pt x="138" y="163"/>
                    <a:pt x="148" y="129"/>
                  </a:cubicBezTo>
                  <a:cubicBezTo>
                    <a:pt x="160" y="91"/>
                    <a:pt x="172" y="54"/>
                    <a:pt x="183" y="17"/>
                  </a:cubicBezTo>
                  <a:cubicBezTo>
                    <a:pt x="184" y="14"/>
                    <a:pt x="186" y="11"/>
                    <a:pt x="184" y="8"/>
                  </a:cubicBezTo>
                  <a:cubicBezTo>
                    <a:pt x="190" y="1"/>
                    <a:pt x="197" y="0"/>
                    <a:pt x="204" y="7"/>
                  </a:cubicBezTo>
                  <a:cubicBezTo>
                    <a:pt x="206" y="9"/>
                    <a:pt x="209" y="10"/>
                    <a:pt x="211" y="11"/>
                  </a:cubicBezTo>
                  <a:cubicBezTo>
                    <a:pt x="215" y="17"/>
                    <a:pt x="214" y="23"/>
                    <a:pt x="212" y="29"/>
                  </a:cubicBezTo>
                  <a:cubicBezTo>
                    <a:pt x="199" y="98"/>
                    <a:pt x="187" y="167"/>
                    <a:pt x="174" y="235"/>
                  </a:cubicBezTo>
                  <a:cubicBezTo>
                    <a:pt x="162" y="297"/>
                    <a:pt x="151" y="358"/>
                    <a:pt x="139" y="419"/>
                  </a:cubicBezTo>
                  <a:cubicBezTo>
                    <a:pt x="132" y="458"/>
                    <a:pt x="124" y="497"/>
                    <a:pt x="117" y="536"/>
                  </a:cubicBezTo>
                  <a:cubicBezTo>
                    <a:pt x="114" y="556"/>
                    <a:pt x="109" y="576"/>
                    <a:pt x="107" y="596"/>
                  </a:cubicBezTo>
                  <a:cubicBezTo>
                    <a:pt x="106" y="599"/>
                    <a:pt x="105" y="603"/>
                    <a:pt x="102" y="605"/>
                  </a:cubicBezTo>
                  <a:cubicBezTo>
                    <a:pt x="68" y="605"/>
                    <a:pt x="34" y="605"/>
                    <a:pt x="0" y="605"/>
                  </a:cubicBezTo>
                  <a:close/>
                </a:path>
              </a:pathLst>
            </a:custGeom>
            <a:solidFill>
              <a:srgbClr val="EF7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DCB88AC-BEDA-414B-BBEA-DF7228AAAC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5026" y="2312988"/>
              <a:ext cx="682625" cy="2995612"/>
            </a:xfrm>
            <a:custGeom>
              <a:avLst/>
              <a:gdLst>
                <a:gd name="T0" fmla="*/ 34 w 136"/>
                <a:gd name="T1" fmla="*/ 5 h 597"/>
                <a:gd name="T2" fmla="*/ 28 w 136"/>
                <a:gd name="T3" fmla="*/ 15 h 597"/>
                <a:gd name="T4" fmla="*/ 65 w 136"/>
                <a:gd name="T5" fmla="*/ 213 h 597"/>
                <a:gd name="T6" fmla="*/ 107 w 136"/>
                <a:gd name="T7" fmla="*/ 433 h 597"/>
                <a:gd name="T8" fmla="*/ 136 w 136"/>
                <a:gd name="T9" fmla="*/ 597 h 597"/>
                <a:gd name="T10" fmla="*/ 35 w 136"/>
                <a:gd name="T11" fmla="*/ 596 h 597"/>
                <a:gd name="T12" fmla="*/ 28 w 136"/>
                <a:gd name="T13" fmla="*/ 480 h 597"/>
                <a:gd name="T14" fmla="*/ 14 w 136"/>
                <a:gd name="T15" fmla="*/ 267 h 597"/>
                <a:gd name="T16" fmla="*/ 6 w 136"/>
                <a:gd name="T17" fmla="*/ 122 h 597"/>
                <a:gd name="T18" fmla="*/ 2 w 136"/>
                <a:gd name="T19" fmla="*/ 60 h 597"/>
                <a:gd name="T20" fmla="*/ 0 w 136"/>
                <a:gd name="T21" fmla="*/ 9 h 597"/>
                <a:gd name="T22" fmla="*/ 9 w 136"/>
                <a:gd name="T23" fmla="*/ 4 h 597"/>
                <a:gd name="T24" fmla="*/ 34 w 136"/>
                <a:gd name="T25" fmla="*/ 5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6" h="597">
                  <a:moveTo>
                    <a:pt x="34" y="5"/>
                  </a:moveTo>
                  <a:cubicBezTo>
                    <a:pt x="29" y="7"/>
                    <a:pt x="27" y="9"/>
                    <a:pt x="28" y="15"/>
                  </a:cubicBezTo>
                  <a:cubicBezTo>
                    <a:pt x="41" y="81"/>
                    <a:pt x="53" y="147"/>
                    <a:pt x="65" y="213"/>
                  </a:cubicBezTo>
                  <a:cubicBezTo>
                    <a:pt x="79" y="286"/>
                    <a:pt x="93" y="360"/>
                    <a:pt x="107" y="433"/>
                  </a:cubicBezTo>
                  <a:cubicBezTo>
                    <a:pt x="117" y="487"/>
                    <a:pt x="127" y="542"/>
                    <a:pt x="136" y="597"/>
                  </a:cubicBezTo>
                  <a:cubicBezTo>
                    <a:pt x="103" y="596"/>
                    <a:pt x="69" y="596"/>
                    <a:pt x="35" y="596"/>
                  </a:cubicBezTo>
                  <a:cubicBezTo>
                    <a:pt x="33" y="558"/>
                    <a:pt x="30" y="519"/>
                    <a:pt x="28" y="480"/>
                  </a:cubicBezTo>
                  <a:cubicBezTo>
                    <a:pt x="23" y="409"/>
                    <a:pt x="19" y="338"/>
                    <a:pt x="14" y="267"/>
                  </a:cubicBezTo>
                  <a:cubicBezTo>
                    <a:pt x="11" y="218"/>
                    <a:pt x="9" y="170"/>
                    <a:pt x="6" y="122"/>
                  </a:cubicBezTo>
                  <a:cubicBezTo>
                    <a:pt x="5" y="101"/>
                    <a:pt x="1" y="81"/>
                    <a:pt x="2" y="60"/>
                  </a:cubicBezTo>
                  <a:cubicBezTo>
                    <a:pt x="4" y="43"/>
                    <a:pt x="0" y="26"/>
                    <a:pt x="0" y="9"/>
                  </a:cubicBezTo>
                  <a:cubicBezTo>
                    <a:pt x="1" y="2"/>
                    <a:pt x="2" y="0"/>
                    <a:pt x="9" y="4"/>
                  </a:cubicBezTo>
                  <a:cubicBezTo>
                    <a:pt x="17" y="7"/>
                    <a:pt x="26" y="4"/>
                    <a:pt x="34" y="5"/>
                  </a:cubicBezTo>
                  <a:close/>
                </a:path>
              </a:pathLst>
            </a:custGeom>
            <a:solidFill>
              <a:srgbClr val="48BF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6689072-E581-45A4-8334-2B8403D8F1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1" y="2319338"/>
              <a:ext cx="692150" cy="2989262"/>
            </a:xfrm>
            <a:custGeom>
              <a:avLst/>
              <a:gdLst>
                <a:gd name="T0" fmla="*/ 0 w 138"/>
                <a:gd name="T1" fmla="*/ 595 h 596"/>
                <a:gd name="T2" fmla="*/ 33 w 138"/>
                <a:gd name="T3" fmla="*/ 420 h 596"/>
                <a:gd name="T4" fmla="*/ 61 w 138"/>
                <a:gd name="T5" fmla="*/ 272 h 596"/>
                <a:gd name="T6" fmla="*/ 108 w 138"/>
                <a:gd name="T7" fmla="*/ 16 h 596"/>
                <a:gd name="T8" fmla="*/ 109 w 138"/>
                <a:gd name="T9" fmla="*/ 1 h 596"/>
                <a:gd name="T10" fmla="*/ 138 w 138"/>
                <a:gd name="T11" fmla="*/ 0 h 596"/>
                <a:gd name="T12" fmla="*/ 134 w 138"/>
                <a:gd name="T13" fmla="*/ 70 h 596"/>
                <a:gd name="T14" fmla="*/ 131 w 138"/>
                <a:gd name="T15" fmla="*/ 106 h 596"/>
                <a:gd name="T16" fmla="*/ 125 w 138"/>
                <a:gd name="T17" fmla="*/ 212 h 596"/>
                <a:gd name="T18" fmla="*/ 118 w 138"/>
                <a:gd name="T19" fmla="*/ 330 h 596"/>
                <a:gd name="T20" fmla="*/ 111 w 138"/>
                <a:gd name="T21" fmla="*/ 447 h 596"/>
                <a:gd name="T22" fmla="*/ 103 w 138"/>
                <a:gd name="T23" fmla="*/ 564 h 596"/>
                <a:gd name="T24" fmla="*/ 102 w 138"/>
                <a:gd name="T25" fmla="*/ 595 h 596"/>
                <a:gd name="T26" fmla="*/ 46 w 138"/>
                <a:gd name="T27" fmla="*/ 596 h 596"/>
                <a:gd name="T28" fmla="*/ 0 w 138"/>
                <a:gd name="T29" fmla="*/ 595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8" h="596">
                  <a:moveTo>
                    <a:pt x="0" y="595"/>
                  </a:moveTo>
                  <a:cubicBezTo>
                    <a:pt x="11" y="537"/>
                    <a:pt x="22" y="479"/>
                    <a:pt x="33" y="420"/>
                  </a:cubicBezTo>
                  <a:cubicBezTo>
                    <a:pt x="42" y="371"/>
                    <a:pt x="51" y="321"/>
                    <a:pt x="61" y="272"/>
                  </a:cubicBezTo>
                  <a:cubicBezTo>
                    <a:pt x="77" y="187"/>
                    <a:pt x="93" y="101"/>
                    <a:pt x="108" y="16"/>
                  </a:cubicBezTo>
                  <a:cubicBezTo>
                    <a:pt x="109" y="11"/>
                    <a:pt x="109" y="6"/>
                    <a:pt x="109" y="1"/>
                  </a:cubicBezTo>
                  <a:cubicBezTo>
                    <a:pt x="119" y="4"/>
                    <a:pt x="128" y="1"/>
                    <a:pt x="138" y="0"/>
                  </a:cubicBezTo>
                  <a:cubicBezTo>
                    <a:pt x="136" y="24"/>
                    <a:pt x="136" y="47"/>
                    <a:pt x="134" y="70"/>
                  </a:cubicBezTo>
                  <a:cubicBezTo>
                    <a:pt x="133" y="82"/>
                    <a:pt x="132" y="94"/>
                    <a:pt x="131" y="106"/>
                  </a:cubicBezTo>
                  <a:cubicBezTo>
                    <a:pt x="129" y="141"/>
                    <a:pt x="127" y="177"/>
                    <a:pt x="125" y="212"/>
                  </a:cubicBezTo>
                  <a:cubicBezTo>
                    <a:pt x="123" y="251"/>
                    <a:pt x="120" y="291"/>
                    <a:pt x="118" y="330"/>
                  </a:cubicBezTo>
                  <a:cubicBezTo>
                    <a:pt x="116" y="369"/>
                    <a:pt x="113" y="408"/>
                    <a:pt x="111" y="447"/>
                  </a:cubicBezTo>
                  <a:cubicBezTo>
                    <a:pt x="108" y="486"/>
                    <a:pt x="106" y="525"/>
                    <a:pt x="103" y="564"/>
                  </a:cubicBezTo>
                  <a:cubicBezTo>
                    <a:pt x="102" y="575"/>
                    <a:pt x="102" y="585"/>
                    <a:pt x="102" y="595"/>
                  </a:cubicBezTo>
                  <a:cubicBezTo>
                    <a:pt x="83" y="596"/>
                    <a:pt x="65" y="596"/>
                    <a:pt x="46" y="596"/>
                  </a:cubicBezTo>
                  <a:cubicBezTo>
                    <a:pt x="31" y="596"/>
                    <a:pt x="16" y="596"/>
                    <a:pt x="0" y="595"/>
                  </a:cubicBezTo>
                  <a:close/>
                </a:path>
              </a:pathLst>
            </a:custGeom>
            <a:solidFill>
              <a:srgbClr val="FEEB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088890B-93D0-4330-A429-3F9255854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251" y="2228850"/>
              <a:ext cx="1430338" cy="3074987"/>
            </a:xfrm>
            <a:custGeom>
              <a:avLst/>
              <a:gdLst>
                <a:gd name="T0" fmla="*/ 184 w 285"/>
                <a:gd name="T1" fmla="*/ 613 h 613"/>
                <a:gd name="T2" fmla="*/ 169 w 285"/>
                <a:gd name="T3" fmla="*/ 562 h 613"/>
                <a:gd name="T4" fmla="*/ 154 w 285"/>
                <a:gd name="T5" fmla="*/ 514 h 613"/>
                <a:gd name="T6" fmla="*/ 130 w 285"/>
                <a:gd name="T7" fmla="*/ 439 h 613"/>
                <a:gd name="T8" fmla="*/ 101 w 285"/>
                <a:gd name="T9" fmla="*/ 345 h 613"/>
                <a:gd name="T10" fmla="*/ 76 w 285"/>
                <a:gd name="T11" fmla="*/ 265 h 613"/>
                <a:gd name="T12" fmla="*/ 57 w 285"/>
                <a:gd name="T13" fmla="*/ 202 h 613"/>
                <a:gd name="T14" fmla="*/ 34 w 285"/>
                <a:gd name="T15" fmla="*/ 130 h 613"/>
                <a:gd name="T16" fmla="*/ 10 w 285"/>
                <a:gd name="T17" fmla="*/ 49 h 613"/>
                <a:gd name="T18" fmla="*/ 3 w 285"/>
                <a:gd name="T19" fmla="*/ 28 h 613"/>
                <a:gd name="T20" fmla="*/ 4 w 285"/>
                <a:gd name="T21" fmla="*/ 12 h 613"/>
                <a:gd name="T22" fmla="*/ 19 w 285"/>
                <a:gd name="T23" fmla="*/ 0 h 613"/>
                <a:gd name="T24" fmla="*/ 110 w 285"/>
                <a:gd name="T25" fmla="*/ 211 h 613"/>
                <a:gd name="T26" fmla="*/ 282 w 285"/>
                <a:gd name="T27" fmla="*/ 605 h 613"/>
                <a:gd name="T28" fmla="*/ 285 w 285"/>
                <a:gd name="T29" fmla="*/ 613 h 613"/>
                <a:gd name="T30" fmla="*/ 184 w 285"/>
                <a:gd name="T31" fmla="*/ 613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5" h="613">
                  <a:moveTo>
                    <a:pt x="184" y="613"/>
                  </a:moveTo>
                  <a:cubicBezTo>
                    <a:pt x="179" y="596"/>
                    <a:pt x="175" y="579"/>
                    <a:pt x="169" y="562"/>
                  </a:cubicBezTo>
                  <a:cubicBezTo>
                    <a:pt x="164" y="546"/>
                    <a:pt x="159" y="529"/>
                    <a:pt x="154" y="514"/>
                  </a:cubicBezTo>
                  <a:cubicBezTo>
                    <a:pt x="145" y="489"/>
                    <a:pt x="138" y="464"/>
                    <a:pt x="130" y="439"/>
                  </a:cubicBezTo>
                  <a:cubicBezTo>
                    <a:pt x="121" y="407"/>
                    <a:pt x="112" y="376"/>
                    <a:pt x="101" y="345"/>
                  </a:cubicBezTo>
                  <a:cubicBezTo>
                    <a:pt x="92" y="318"/>
                    <a:pt x="84" y="291"/>
                    <a:pt x="76" y="265"/>
                  </a:cubicBezTo>
                  <a:cubicBezTo>
                    <a:pt x="69" y="244"/>
                    <a:pt x="62" y="223"/>
                    <a:pt x="57" y="202"/>
                  </a:cubicBezTo>
                  <a:cubicBezTo>
                    <a:pt x="51" y="178"/>
                    <a:pt x="42" y="154"/>
                    <a:pt x="34" y="130"/>
                  </a:cubicBezTo>
                  <a:cubicBezTo>
                    <a:pt x="26" y="103"/>
                    <a:pt x="18" y="76"/>
                    <a:pt x="10" y="49"/>
                  </a:cubicBezTo>
                  <a:cubicBezTo>
                    <a:pt x="7" y="42"/>
                    <a:pt x="5" y="35"/>
                    <a:pt x="3" y="28"/>
                  </a:cubicBezTo>
                  <a:cubicBezTo>
                    <a:pt x="0" y="22"/>
                    <a:pt x="1" y="17"/>
                    <a:pt x="4" y="12"/>
                  </a:cubicBezTo>
                  <a:cubicBezTo>
                    <a:pt x="9" y="9"/>
                    <a:pt x="11" y="1"/>
                    <a:pt x="19" y="0"/>
                  </a:cubicBezTo>
                  <a:cubicBezTo>
                    <a:pt x="49" y="71"/>
                    <a:pt x="80" y="141"/>
                    <a:pt x="110" y="211"/>
                  </a:cubicBezTo>
                  <a:cubicBezTo>
                    <a:pt x="167" y="343"/>
                    <a:pt x="225" y="474"/>
                    <a:pt x="282" y="605"/>
                  </a:cubicBezTo>
                  <a:cubicBezTo>
                    <a:pt x="283" y="607"/>
                    <a:pt x="284" y="610"/>
                    <a:pt x="285" y="613"/>
                  </a:cubicBezTo>
                  <a:cubicBezTo>
                    <a:pt x="251" y="613"/>
                    <a:pt x="218" y="613"/>
                    <a:pt x="184" y="613"/>
                  </a:cubicBezTo>
                  <a:close/>
                </a:path>
              </a:pathLst>
            </a:custGeom>
            <a:solidFill>
              <a:srgbClr val="824A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8" name="Grupo 117">
            <a:extLst>
              <a:ext uri="{FF2B5EF4-FFF2-40B4-BE49-F238E27FC236}">
                <a16:creationId xmlns:a16="http://schemas.microsoft.com/office/drawing/2014/main" id="{D39CABA6-62D1-402D-BEB3-49F0DEFD46AB}"/>
              </a:ext>
            </a:extLst>
          </p:cNvPr>
          <p:cNvGrpSpPr/>
          <p:nvPr/>
        </p:nvGrpSpPr>
        <p:grpSpPr>
          <a:xfrm>
            <a:off x="-1003" y="0"/>
            <a:ext cx="282511" cy="5143500"/>
            <a:chOff x="1119426" y="-1107433"/>
            <a:chExt cx="5585793" cy="905550"/>
          </a:xfrm>
        </p:grpSpPr>
        <p:sp>
          <p:nvSpPr>
            <p:cNvPr id="119" name="Rectángulo 118">
              <a:extLst>
                <a:ext uri="{FF2B5EF4-FFF2-40B4-BE49-F238E27FC236}">
                  <a16:creationId xmlns:a16="http://schemas.microsoft.com/office/drawing/2014/main" id="{793A37A4-E966-4445-B291-6D8F46F81D6F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20" name="Rectángulo 119">
              <a:extLst>
                <a:ext uri="{FF2B5EF4-FFF2-40B4-BE49-F238E27FC236}">
                  <a16:creationId xmlns:a16="http://schemas.microsoft.com/office/drawing/2014/main" id="{CC3531A7-6987-42F1-A794-DC89E855535E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21" name="Rectángulo 120">
              <a:extLst>
                <a:ext uri="{FF2B5EF4-FFF2-40B4-BE49-F238E27FC236}">
                  <a16:creationId xmlns:a16="http://schemas.microsoft.com/office/drawing/2014/main" id="{D4FA79D2-D479-44AB-9B9F-C3B385F1B93F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22" name="Rectángulo 121">
              <a:extLst>
                <a:ext uri="{FF2B5EF4-FFF2-40B4-BE49-F238E27FC236}">
                  <a16:creationId xmlns:a16="http://schemas.microsoft.com/office/drawing/2014/main" id="{1B10B276-DF56-43AC-9F3C-D7237EDD9737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123" name="Grupo 122">
            <a:extLst>
              <a:ext uri="{FF2B5EF4-FFF2-40B4-BE49-F238E27FC236}">
                <a16:creationId xmlns:a16="http://schemas.microsoft.com/office/drawing/2014/main" id="{30D8FCE8-A52F-4C71-B34B-CEA1281766D4}"/>
              </a:ext>
            </a:extLst>
          </p:cNvPr>
          <p:cNvGrpSpPr/>
          <p:nvPr/>
        </p:nvGrpSpPr>
        <p:grpSpPr>
          <a:xfrm rot="10800000">
            <a:off x="8879894" y="0"/>
            <a:ext cx="282511" cy="5143500"/>
            <a:chOff x="1119426" y="-1107433"/>
            <a:chExt cx="5585793" cy="905550"/>
          </a:xfrm>
        </p:grpSpPr>
        <p:sp>
          <p:nvSpPr>
            <p:cNvPr id="124" name="Rectángulo 123">
              <a:extLst>
                <a:ext uri="{FF2B5EF4-FFF2-40B4-BE49-F238E27FC236}">
                  <a16:creationId xmlns:a16="http://schemas.microsoft.com/office/drawing/2014/main" id="{0E80BAE9-7B9B-4975-8792-D15C7982855E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25" name="Rectángulo 124">
              <a:extLst>
                <a:ext uri="{FF2B5EF4-FFF2-40B4-BE49-F238E27FC236}">
                  <a16:creationId xmlns:a16="http://schemas.microsoft.com/office/drawing/2014/main" id="{2608D48A-2ED9-4D95-84CB-E1FE31B85621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26" name="Rectángulo 125">
              <a:extLst>
                <a:ext uri="{FF2B5EF4-FFF2-40B4-BE49-F238E27FC236}">
                  <a16:creationId xmlns:a16="http://schemas.microsoft.com/office/drawing/2014/main" id="{315177FE-1524-4AFB-AB99-59A6ECEAA242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27" name="Rectángulo 126">
              <a:extLst>
                <a:ext uri="{FF2B5EF4-FFF2-40B4-BE49-F238E27FC236}">
                  <a16:creationId xmlns:a16="http://schemas.microsoft.com/office/drawing/2014/main" id="{BE47BD84-7C48-47AF-8FB4-61B68D753CEF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31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sp>
        <p:nvSpPr>
          <p:cNvPr id="1030" name="Google Shape;1030;p31"/>
          <p:cNvSpPr txBox="1"/>
          <p:nvPr/>
        </p:nvSpPr>
        <p:spPr>
          <a:xfrm>
            <a:off x="768288" y="1856050"/>
            <a:ext cx="16044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65%</a:t>
            </a:r>
            <a:endParaRPr sz="2400" b="1">
              <a:solidFill>
                <a:schemeClr val="dk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31" name="Google Shape;1031;p31"/>
          <p:cNvSpPr txBox="1"/>
          <p:nvPr/>
        </p:nvSpPr>
        <p:spPr>
          <a:xfrm>
            <a:off x="6916198" y="1856075"/>
            <a:ext cx="16044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l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35%</a:t>
            </a:r>
            <a:endParaRPr sz="2400" b="1">
              <a:solidFill>
                <a:schemeClr val="l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32" name="Google Shape;1032;p31"/>
          <p:cNvSpPr txBox="1"/>
          <p:nvPr/>
        </p:nvSpPr>
        <p:spPr>
          <a:xfrm>
            <a:off x="594288" y="2513362"/>
            <a:ext cx="19524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 is composed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3" name="Google Shape;1033;p31"/>
          <p:cNvSpPr txBox="1"/>
          <p:nvPr/>
        </p:nvSpPr>
        <p:spPr>
          <a:xfrm>
            <a:off x="6742188" y="2513362"/>
            <a:ext cx="19524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 gas giant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and the biggest planet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4" name="Google Shape;1034;p31"/>
          <p:cNvSpPr/>
          <p:nvPr/>
        </p:nvSpPr>
        <p:spPr>
          <a:xfrm>
            <a:off x="1131851" y="3275949"/>
            <a:ext cx="877200" cy="877200"/>
          </a:xfrm>
          <a:prstGeom prst="donut">
            <a:avLst>
              <a:gd name="adj" fmla="val 25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5" name="Google Shape;1035;p31"/>
          <p:cNvSpPr/>
          <p:nvPr/>
        </p:nvSpPr>
        <p:spPr>
          <a:xfrm>
            <a:off x="1131926" y="3275949"/>
            <a:ext cx="877200" cy="877200"/>
          </a:xfrm>
          <a:prstGeom prst="blockArc">
            <a:avLst>
              <a:gd name="adj1" fmla="val 13685103"/>
              <a:gd name="adj2" fmla="val 0"/>
              <a:gd name="adj3" fmla="val 25000"/>
            </a:avLst>
          </a:prstGeom>
          <a:solidFill>
            <a:srgbClr val="F1F6F6"/>
          </a:solidFill>
          <a:ln w="9525" cap="flat" cmpd="sng">
            <a:solidFill>
              <a:srgbClr val="F1F6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31"/>
          <p:cNvSpPr/>
          <p:nvPr/>
        </p:nvSpPr>
        <p:spPr>
          <a:xfrm>
            <a:off x="7281275" y="3277475"/>
            <a:ext cx="874200" cy="874200"/>
          </a:xfrm>
          <a:prstGeom prst="donut">
            <a:avLst>
              <a:gd name="adj" fmla="val 25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31"/>
          <p:cNvSpPr/>
          <p:nvPr/>
        </p:nvSpPr>
        <p:spPr>
          <a:xfrm>
            <a:off x="7281275" y="3277475"/>
            <a:ext cx="874200" cy="874200"/>
          </a:xfrm>
          <a:prstGeom prst="blockArc">
            <a:avLst>
              <a:gd name="adj1" fmla="val 7914150"/>
              <a:gd name="adj2" fmla="val 0"/>
              <a:gd name="adj3" fmla="val 25000"/>
            </a:avLst>
          </a:prstGeom>
          <a:solidFill>
            <a:srgbClr val="F1F6F6"/>
          </a:solidFill>
          <a:ln w="9525" cap="flat" cmpd="sng">
            <a:solidFill>
              <a:srgbClr val="F1F6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31"/>
          <p:cNvSpPr txBox="1"/>
          <p:nvPr/>
        </p:nvSpPr>
        <p:spPr>
          <a:xfrm>
            <a:off x="707863" y="2246427"/>
            <a:ext cx="1725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Saturn</a:t>
            </a:r>
            <a:endParaRPr sz="17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39" name="Google Shape;1039;p31"/>
          <p:cNvSpPr txBox="1"/>
          <p:nvPr/>
        </p:nvSpPr>
        <p:spPr>
          <a:xfrm>
            <a:off x="6855713" y="2246427"/>
            <a:ext cx="1725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Jupiter</a:t>
            </a:r>
            <a:endParaRPr sz="17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1041" name="Google Shape;1041;p31"/>
          <p:cNvGrpSpPr/>
          <p:nvPr/>
        </p:nvGrpSpPr>
        <p:grpSpPr>
          <a:xfrm>
            <a:off x="3148707" y="1376572"/>
            <a:ext cx="3343379" cy="3343379"/>
            <a:chOff x="3427862" y="1245874"/>
            <a:chExt cx="2292000" cy="2292000"/>
          </a:xfrm>
        </p:grpSpPr>
        <p:sp>
          <p:nvSpPr>
            <p:cNvPr id="1042" name="Google Shape;1042;p31"/>
            <p:cNvSpPr/>
            <p:nvPr/>
          </p:nvSpPr>
          <p:spPr>
            <a:xfrm>
              <a:off x="3427862" y="1245874"/>
              <a:ext cx="2292000" cy="2292000"/>
            </a:xfrm>
            <a:prstGeom prst="donut">
              <a:avLst>
                <a:gd name="adj" fmla="val 768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1"/>
            <p:cNvSpPr/>
            <p:nvPr/>
          </p:nvSpPr>
          <p:spPr>
            <a:xfrm>
              <a:off x="3574825" y="1392801"/>
              <a:ext cx="1998300" cy="1998300"/>
            </a:xfrm>
            <a:prstGeom prst="donut">
              <a:avLst>
                <a:gd name="adj" fmla="val 768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1"/>
            <p:cNvSpPr/>
            <p:nvPr/>
          </p:nvSpPr>
          <p:spPr>
            <a:xfrm>
              <a:off x="3728560" y="1546536"/>
              <a:ext cx="1691400" cy="1691400"/>
            </a:xfrm>
            <a:prstGeom prst="donut">
              <a:avLst>
                <a:gd name="adj" fmla="val 8513"/>
              </a:avLst>
            </a:pr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1"/>
            <p:cNvSpPr/>
            <p:nvPr/>
          </p:nvSpPr>
          <p:spPr>
            <a:xfrm>
              <a:off x="3864022" y="1682033"/>
              <a:ext cx="1419900" cy="1419900"/>
            </a:xfrm>
            <a:prstGeom prst="donut">
              <a:avLst>
                <a:gd name="adj" fmla="val 9180"/>
              </a:avLst>
            </a:pr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1"/>
            <p:cNvSpPr/>
            <p:nvPr/>
          </p:nvSpPr>
          <p:spPr>
            <a:xfrm>
              <a:off x="3994369" y="1812380"/>
              <a:ext cx="1159800" cy="1159800"/>
            </a:xfrm>
            <a:prstGeom prst="donut">
              <a:avLst>
                <a:gd name="adj" fmla="val 11613"/>
              </a:avLst>
            </a:pr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1"/>
            <p:cNvSpPr/>
            <p:nvPr/>
          </p:nvSpPr>
          <p:spPr>
            <a:xfrm>
              <a:off x="4135016" y="1952975"/>
              <a:ext cx="878400" cy="878400"/>
            </a:xfrm>
            <a:prstGeom prst="donut">
              <a:avLst>
                <a:gd name="adj" fmla="val 1472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1"/>
            <p:cNvSpPr/>
            <p:nvPr/>
          </p:nvSpPr>
          <p:spPr>
            <a:xfrm>
              <a:off x="4253404" y="2071433"/>
              <a:ext cx="640800" cy="640800"/>
            </a:xfrm>
            <a:prstGeom prst="donut">
              <a:avLst>
                <a:gd name="adj" fmla="val 1952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94F1495D-701D-4340-9ED2-6EBB2BCB3DBA}"/>
              </a:ext>
            </a:extLst>
          </p:cNvPr>
          <p:cNvGrpSpPr/>
          <p:nvPr/>
        </p:nvGrpSpPr>
        <p:grpSpPr>
          <a:xfrm>
            <a:off x="-1523" y="0"/>
            <a:ext cx="282511" cy="5143500"/>
            <a:chOff x="1119426" y="-1107433"/>
            <a:chExt cx="5585793" cy="905550"/>
          </a:xfrm>
        </p:grpSpPr>
        <p:sp>
          <p:nvSpPr>
            <p:cNvPr id="32" name="Rectángulo 31">
              <a:extLst>
                <a:ext uri="{FF2B5EF4-FFF2-40B4-BE49-F238E27FC236}">
                  <a16:creationId xmlns:a16="http://schemas.microsoft.com/office/drawing/2014/main" id="{1AF2286D-9034-4962-A856-CF2F61621058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3" name="Rectángulo 32">
              <a:extLst>
                <a:ext uri="{FF2B5EF4-FFF2-40B4-BE49-F238E27FC236}">
                  <a16:creationId xmlns:a16="http://schemas.microsoft.com/office/drawing/2014/main" id="{1534508E-CD30-4623-B857-2782455E7A47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4" name="Rectángulo 33">
              <a:extLst>
                <a:ext uri="{FF2B5EF4-FFF2-40B4-BE49-F238E27FC236}">
                  <a16:creationId xmlns:a16="http://schemas.microsoft.com/office/drawing/2014/main" id="{7445122D-D12F-406C-886E-26DF441A8763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5" name="Rectángulo 34">
              <a:extLst>
                <a:ext uri="{FF2B5EF4-FFF2-40B4-BE49-F238E27FC236}">
                  <a16:creationId xmlns:a16="http://schemas.microsoft.com/office/drawing/2014/main" id="{D07755C0-7288-4619-8EB2-A02318331EF9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172323DC-EC2C-4B51-A6EA-76B5DBD2E38C}"/>
              </a:ext>
            </a:extLst>
          </p:cNvPr>
          <p:cNvGrpSpPr/>
          <p:nvPr/>
        </p:nvGrpSpPr>
        <p:grpSpPr>
          <a:xfrm rot="10800000">
            <a:off x="8879894" y="0"/>
            <a:ext cx="282511" cy="5143500"/>
            <a:chOff x="1119426" y="-1107433"/>
            <a:chExt cx="5585793" cy="905550"/>
          </a:xfrm>
        </p:grpSpPr>
        <p:sp>
          <p:nvSpPr>
            <p:cNvPr id="37" name="Rectángulo 36">
              <a:extLst>
                <a:ext uri="{FF2B5EF4-FFF2-40B4-BE49-F238E27FC236}">
                  <a16:creationId xmlns:a16="http://schemas.microsoft.com/office/drawing/2014/main" id="{7A8E0390-31A7-4710-9EF0-A929F2AFD93B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8" name="Rectángulo 37">
              <a:extLst>
                <a:ext uri="{FF2B5EF4-FFF2-40B4-BE49-F238E27FC236}">
                  <a16:creationId xmlns:a16="http://schemas.microsoft.com/office/drawing/2014/main" id="{25C3565E-7347-42BE-B75C-E4B31AF54EDF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:a16="http://schemas.microsoft.com/office/drawing/2014/main" id="{9547CF26-790B-4FD1-90A7-51E64419DBDC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0" name="Rectángulo 39">
              <a:extLst>
                <a:ext uri="{FF2B5EF4-FFF2-40B4-BE49-F238E27FC236}">
                  <a16:creationId xmlns:a16="http://schemas.microsoft.com/office/drawing/2014/main" id="{A3E00E3B-D6D7-4317-9C55-C537C9E43EEE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C6D3B72D-B3BB-4A8F-A49E-0F023F73B266}"/>
              </a:ext>
            </a:extLst>
          </p:cNvPr>
          <p:cNvGrpSpPr/>
          <p:nvPr/>
        </p:nvGrpSpPr>
        <p:grpSpPr>
          <a:xfrm>
            <a:off x="1146595" y="800541"/>
            <a:ext cx="6850812" cy="185441"/>
            <a:chOff x="1119426" y="-1107433"/>
            <a:chExt cx="5585793" cy="905550"/>
          </a:xfrm>
        </p:grpSpPr>
        <p:sp>
          <p:nvSpPr>
            <p:cNvPr id="42" name="Rectángulo 41">
              <a:extLst>
                <a:ext uri="{FF2B5EF4-FFF2-40B4-BE49-F238E27FC236}">
                  <a16:creationId xmlns:a16="http://schemas.microsoft.com/office/drawing/2014/main" id="{573DC849-097F-45D9-AEDB-094F4FC4DB3A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3" name="Rectángulo 42">
              <a:extLst>
                <a:ext uri="{FF2B5EF4-FFF2-40B4-BE49-F238E27FC236}">
                  <a16:creationId xmlns:a16="http://schemas.microsoft.com/office/drawing/2014/main" id="{3B6B9F13-53F9-455C-95CB-280ED445BFA4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43689F8B-B38D-4CAB-9A45-774AD09892B8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:a16="http://schemas.microsoft.com/office/drawing/2014/main" id="{30901F6F-7B38-4D3F-8153-FF307CE9CC96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3B23C4EC-FE65-F4D6-433E-A5800BBF1A54}"/>
              </a:ext>
            </a:extLst>
          </p:cNvPr>
          <p:cNvGrpSpPr/>
          <p:nvPr/>
        </p:nvGrpSpPr>
        <p:grpSpPr>
          <a:xfrm>
            <a:off x="49213" y="411163"/>
            <a:ext cx="1098550" cy="603250"/>
            <a:chOff x="49213" y="411163"/>
            <a:chExt cx="1098550" cy="603250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7D586ACE-B352-CE30-5B45-B113DF5DC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350" y="738188"/>
              <a:ext cx="506413" cy="274637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63B1180A-428C-68C2-AD9B-A60527AEDB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3" y="738188"/>
              <a:ext cx="515938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5973F09E-6B24-1123-EC1C-D2925B970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3" y="411163"/>
              <a:ext cx="681038" cy="404812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A1EAD006-6837-B30D-9283-FAA005111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" y="701675"/>
              <a:ext cx="301625" cy="147637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17E17384-8AD2-12C6-683E-9D789819B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263" y="544513"/>
              <a:ext cx="203200" cy="271462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D8260324-2177-08D8-23F5-C6EE9A630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5" y="484188"/>
              <a:ext cx="90488" cy="77787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101C0060-194D-ACC2-4B91-1743F645E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" y="479425"/>
              <a:ext cx="731838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0A1870FC-EBF8-F21A-0A05-23D99A4A5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13" y="590550"/>
              <a:ext cx="488950" cy="192087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A12649D6-3633-88D1-271E-04C7330EB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50" y="538163"/>
              <a:ext cx="438150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EA2DFFC4-8AE7-0B18-EB64-DAD450551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5" y="652463"/>
              <a:ext cx="392113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01626CAB-5817-0423-6DED-823C31998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63" y="596900"/>
              <a:ext cx="169863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94EEF0DB-DE68-249E-F35B-E0953961D6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813" y="558800"/>
              <a:ext cx="74613" cy="74612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3A88251A-51C4-81B9-9EB5-26E7E47F9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588" y="631825"/>
              <a:ext cx="41275" cy="42862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0" name="Grupo 49">
            <a:extLst>
              <a:ext uri="{FF2B5EF4-FFF2-40B4-BE49-F238E27FC236}">
                <a16:creationId xmlns:a16="http://schemas.microsoft.com/office/drawing/2014/main" id="{6D745314-99F6-66E2-39E2-6E9AFA570A13}"/>
              </a:ext>
            </a:extLst>
          </p:cNvPr>
          <p:cNvGrpSpPr/>
          <p:nvPr/>
        </p:nvGrpSpPr>
        <p:grpSpPr>
          <a:xfrm>
            <a:off x="7986713" y="411163"/>
            <a:ext cx="1098550" cy="603250"/>
            <a:chOff x="7986713" y="411163"/>
            <a:chExt cx="1098550" cy="603250"/>
          </a:xfrm>
        </p:grpSpPr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543AD10B-2532-7410-EE80-83C6A8A77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8850" y="738188"/>
              <a:ext cx="506413" cy="274637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36E5915E-69E6-D895-5164-B6CEB3F810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6713" y="738188"/>
              <a:ext cx="515938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9B793A59-23C9-D8B8-B398-3246F7244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1013" y="411163"/>
              <a:ext cx="681038" cy="404812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637A9A34-99E3-7738-4645-8BAD287D8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5175" y="701675"/>
              <a:ext cx="301625" cy="147637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FD3F9278-62E4-EAC6-8EFA-2966AD92D01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7763" y="544513"/>
              <a:ext cx="203200" cy="271462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5D2171EB-870F-2035-F37D-4B25DE19C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3475" y="484188"/>
              <a:ext cx="90488" cy="77787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524A9EF8-FB62-9B01-CBB6-23B228B17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479425"/>
              <a:ext cx="731838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40F59600-333A-9B5F-BF96-B89349545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1513" y="590550"/>
              <a:ext cx="488950" cy="192087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9FC0F331-DFE8-B066-1621-C69254CEC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1050" y="538163"/>
              <a:ext cx="438150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DC8C41FC-BDBF-0AFC-126C-CF14E8B47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0725" y="652463"/>
              <a:ext cx="392113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115FFA4A-C40A-BB63-E8B0-3908B7C00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4363" y="596900"/>
              <a:ext cx="169863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32">
              <a:extLst>
                <a:ext uri="{FF2B5EF4-FFF2-40B4-BE49-F238E27FC236}">
                  <a16:creationId xmlns:a16="http://schemas.microsoft.com/office/drawing/2014/main" id="{9F20917F-3A8F-EF18-803B-C04DD55C7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2313" y="558800"/>
              <a:ext cx="74613" cy="74612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33">
              <a:extLst>
                <a:ext uri="{FF2B5EF4-FFF2-40B4-BE49-F238E27FC236}">
                  <a16:creationId xmlns:a16="http://schemas.microsoft.com/office/drawing/2014/main" id="{DF62049B-02F1-246F-91D2-6BC1B636A6A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7088" y="631825"/>
              <a:ext cx="41275" cy="42862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upo 25">
            <a:extLst>
              <a:ext uri="{FF2B5EF4-FFF2-40B4-BE49-F238E27FC236}">
                <a16:creationId xmlns:a16="http://schemas.microsoft.com/office/drawing/2014/main" id="{D6013318-541B-430C-B7C8-0256D83E8F0C}"/>
              </a:ext>
            </a:extLst>
          </p:cNvPr>
          <p:cNvGrpSpPr/>
          <p:nvPr/>
        </p:nvGrpSpPr>
        <p:grpSpPr>
          <a:xfrm>
            <a:off x="-1003" y="0"/>
            <a:ext cx="282511" cy="5143500"/>
            <a:chOff x="1119426" y="-1107433"/>
            <a:chExt cx="5585793" cy="905550"/>
          </a:xfrm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8E2EE341-3DBA-4394-AA98-39B78200BB53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id="{6B5A8CCB-C505-4FAD-B698-78535658F193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3C96AA35-193D-4451-8EFE-8103F078408E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A57D7925-2399-44B2-B9F4-E469ECBED1E3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F6C6BD3B-5708-46EB-BC5B-D219CB708F18}"/>
              </a:ext>
            </a:extLst>
          </p:cNvPr>
          <p:cNvGrpSpPr/>
          <p:nvPr/>
        </p:nvGrpSpPr>
        <p:grpSpPr>
          <a:xfrm rot="10800000">
            <a:off x="8879894" y="0"/>
            <a:ext cx="282511" cy="5143500"/>
            <a:chOff x="1119426" y="-1107433"/>
            <a:chExt cx="5585793" cy="905550"/>
          </a:xfrm>
        </p:grpSpPr>
        <p:sp>
          <p:nvSpPr>
            <p:cNvPr id="32" name="Rectángulo 31">
              <a:extLst>
                <a:ext uri="{FF2B5EF4-FFF2-40B4-BE49-F238E27FC236}">
                  <a16:creationId xmlns:a16="http://schemas.microsoft.com/office/drawing/2014/main" id="{A35FDADF-8862-4929-9550-6F466B2668E2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3" name="Rectángulo 32">
              <a:extLst>
                <a:ext uri="{FF2B5EF4-FFF2-40B4-BE49-F238E27FC236}">
                  <a16:creationId xmlns:a16="http://schemas.microsoft.com/office/drawing/2014/main" id="{02CBC803-D2F6-45B9-A6F3-AB9B36BADF16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4" name="Rectángulo 33">
              <a:extLst>
                <a:ext uri="{FF2B5EF4-FFF2-40B4-BE49-F238E27FC236}">
                  <a16:creationId xmlns:a16="http://schemas.microsoft.com/office/drawing/2014/main" id="{AB4B0784-2AB0-43F5-BCA1-607694C5E15E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5" name="Rectángulo 34">
              <a:extLst>
                <a:ext uri="{FF2B5EF4-FFF2-40B4-BE49-F238E27FC236}">
                  <a16:creationId xmlns:a16="http://schemas.microsoft.com/office/drawing/2014/main" id="{107C01EC-70E6-4654-A3CA-8E71707C4709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sp>
        <p:nvSpPr>
          <p:cNvPr id="1062" name="Google Shape;1062;p32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sp>
        <p:nvSpPr>
          <p:cNvPr id="1063" name="Google Shape;1063;p32"/>
          <p:cNvSpPr/>
          <p:nvPr/>
        </p:nvSpPr>
        <p:spPr>
          <a:xfrm>
            <a:off x="1080775" y="3415150"/>
            <a:ext cx="1814400" cy="3123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p32"/>
          <p:cNvSpPr/>
          <p:nvPr/>
        </p:nvSpPr>
        <p:spPr>
          <a:xfrm>
            <a:off x="3687125" y="3415150"/>
            <a:ext cx="1814400" cy="312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32"/>
          <p:cNvSpPr/>
          <p:nvPr/>
        </p:nvSpPr>
        <p:spPr>
          <a:xfrm>
            <a:off x="6293475" y="3415150"/>
            <a:ext cx="1814400" cy="3123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32"/>
          <p:cNvSpPr/>
          <p:nvPr/>
        </p:nvSpPr>
        <p:spPr>
          <a:xfrm>
            <a:off x="1116025" y="3761300"/>
            <a:ext cx="17439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160450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Mars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is actually a very cold place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67" name="Google Shape;1067;p32"/>
          <p:cNvSpPr/>
          <p:nvPr/>
        </p:nvSpPr>
        <p:spPr>
          <a:xfrm>
            <a:off x="3722375" y="3761340"/>
            <a:ext cx="17439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91425" rIns="274300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a gas giant and the biggest object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68" name="Google Shape;1068;p32"/>
          <p:cNvSpPr/>
          <p:nvPr/>
        </p:nvSpPr>
        <p:spPr>
          <a:xfrm>
            <a:off x="6328725" y="3761320"/>
            <a:ext cx="17439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0000" tIns="91425" rIns="274300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69" name="Google Shape;1069;p32"/>
          <p:cNvSpPr txBox="1"/>
          <p:nvPr/>
        </p:nvSpPr>
        <p:spPr>
          <a:xfrm>
            <a:off x="1125325" y="2807440"/>
            <a:ext cx="1725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45%</a:t>
            </a:r>
            <a:endParaRPr sz="2400" b="1">
              <a:solidFill>
                <a:schemeClr val="dk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70" name="Google Shape;1070;p32"/>
          <p:cNvSpPr txBox="1"/>
          <p:nvPr/>
        </p:nvSpPr>
        <p:spPr>
          <a:xfrm>
            <a:off x="6338025" y="2807438"/>
            <a:ext cx="1725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30%</a:t>
            </a:r>
            <a:endParaRPr sz="2400" b="1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71" name="Google Shape;1071;p32"/>
          <p:cNvSpPr txBox="1"/>
          <p:nvPr/>
        </p:nvSpPr>
        <p:spPr>
          <a:xfrm>
            <a:off x="3731675" y="2807440"/>
            <a:ext cx="1725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l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25%</a:t>
            </a:r>
            <a:endParaRPr sz="2400" b="1">
              <a:solidFill>
                <a:schemeClr val="l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72" name="Google Shape;1072;p32"/>
          <p:cNvSpPr/>
          <p:nvPr/>
        </p:nvSpPr>
        <p:spPr>
          <a:xfrm rot="5400000">
            <a:off x="1455625" y="1506743"/>
            <a:ext cx="1064700" cy="1065000"/>
          </a:xfrm>
          <a:prstGeom prst="pie">
            <a:avLst>
              <a:gd name="adj1" fmla="val 0"/>
              <a:gd name="adj2" fmla="val 881701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32"/>
          <p:cNvSpPr/>
          <p:nvPr/>
        </p:nvSpPr>
        <p:spPr>
          <a:xfrm rot="5400000">
            <a:off x="4061975" y="1506743"/>
            <a:ext cx="1064700" cy="1065000"/>
          </a:xfrm>
          <a:prstGeom prst="pie">
            <a:avLst>
              <a:gd name="adj1" fmla="val 0"/>
              <a:gd name="adj2" fmla="val 545041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p32"/>
          <p:cNvSpPr/>
          <p:nvPr/>
        </p:nvSpPr>
        <p:spPr>
          <a:xfrm rot="5400000">
            <a:off x="6668325" y="1506743"/>
            <a:ext cx="1064700" cy="1065000"/>
          </a:xfrm>
          <a:prstGeom prst="pie">
            <a:avLst>
              <a:gd name="adj1" fmla="val 0"/>
              <a:gd name="adj2" fmla="val 719686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32"/>
          <p:cNvSpPr txBox="1"/>
          <p:nvPr/>
        </p:nvSpPr>
        <p:spPr>
          <a:xfrm>
            <a:off x="1125325" y="3356502"/>
            <a:ext cx="1725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Mars</a:t>
            </a:r>
            <a:endParaRPr sz="17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76" name="Google Shape;1076;p32"/>
          <p:cNvSpPr txBox="1"/>
          <p:nvPr/>
        </p:nvSpPr>
        <p:spPr>
          <a:xfrm>
            <a:off x="6338025" y="3356500"/>
            <a:ext cx="1725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7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77" name="Google Shape;1077;p32"/>
          <p:cNvSpPr txBox="1"/>
          <p:nvPr/>
        </p:nvSpPr>
        <p:spPr>
          <a:xfrm>
            <a:off x="3731675" y="3356503"/>
            <a:ext cx="1725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Jupiter</a:t>
            </a:r>
            <a:endParaRPr sz="17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78" name="Google Shape;1078;p32"/>
          <p:cNvSpPr/>
          <p:nvPr/>
        </p:nvSpPr>
        <p:spPr>
          <a:xfrm rot="5400000">
            <a:off x="4293791" y="1738643"/>
            <a:ext cx="601200" cy="601200"/>
          </a:xfrm>
          <a:prstGeom prst="ellipse">
            <a:avLst/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32"/>
          <p:cNvSpPr/>
          <p:nvPr/>
        </p:nvSpPr>
        <p:spPr>
          <a:xfrm rot="5400000">
            <a:off x="1687441" y="1738643"/>
            <a:ext cx="601200" cy="601200"/>
          </a:xfrm>
          <a:prstGeom prst="ellipse">
            <a:avLst/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32"/>
          <p:cNvSpPr/>
          <p:nvPr/>
        </p:nvSpPr>
        <p:spPr>
          <a:xfrm rot="5400000">
            <a:off x="6900141" y="1738643"/>
            <a:ext cx="601200" cy="601200"/>
          </a:xfrm>
          <a:prstGeom prst="ellipse">
            <a:avLst/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8BE602B4-9BBF-48EC-8BD1-D96D5028CCF5}"/>
              </a:ext>
            </a:extLst>
          </p:cNvPr>
          <p:cNvGrpSpPr/>
          <p:nvPr/>
        </p:nvGrpSpPr>
        <p:grpSpPr>
          <a:xfrm>
            <a:off x="1146595" y="800541"/>
            <a:ext cx="6850812" cy="185441"/>
            <a:chOff x="1119426" y="-1107433"/>
            <a:chExt cx="5585793" cy="905550"/>
          </a:xfrm>
        </p:grpSpPr>
        <p:sp>
          <p:nvSpPr>
            <p:cNvPr id="37" name="Rectángulo 36">
              <a:extLst>
                <a:ext uri="{FF2B5EF4-FFF2-40B4-BE49-F238E27FC236}">
                  <a16:creationId xmlns:a16="http://schemas.microsoft.com/office/drawing/2014/main" id="{8E23994B-F90F-4C77-96AE-24A7A87F25B4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8" name="Rectángulo 37">
              <a:extLst>
                <a:ext uri="{FF2B5EF4-FFF2-40B4-BE49-F238E27FC236}">
                  <a16:creationId xmlns:a16="http://schemas.microsoft.com/office/drawing/2014/main" id="{1EE1E0DF-1A93-48EF-8D24-FDA5C7890CDD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:a16="http://schemas.microsoft.com/office/drawing/2014/main" id="{C02604FE-18A5-4D49-A91D-F32E93112707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0" name="Rectángulo 39">
              <a:extLst>
                <a:ext uri="{FF2B5EF4-FFF2-40B4-BE49-F238E27FC236}">
                  <a16:creationId xmlns:a16="http://schemas.microsoft.com/office/drawing/2014/main" id="{DF9C015A-5997-4CF3-934D-F77D5C81A3D6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CEC1E72A-A5BF-1812-474A-2D79B57F91CE}"/>
              </a:ext>
            </a:extLst>
          </p:cNvPr>
          <p:cNvGrpSpPr/>
          <p:nvPr/>
        </p:nvGrpSpPr>
        <p:grpSpPr>
          <a:xfrm>
            <a:off x="49213" y="411163"/>
            <a:ext cx="1098550" cy="603250"/>
            <a:chOff x="49213" y="411163"/>
            <a:chExt cx="1098550" cy="603250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5583582F-56B1-E28D-DF39-A42B4F51FF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350" y="738188"/>
              <a:ext cx="506413" cy="274637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C8F7AF16-8E97-89D3-6C61-E20AA3A076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3" y="738188"/>
              <a:ext cx="515938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53D2FC1B-4EF1-842F-59A5-24FBC8170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3" y="411163"/>
              <a:ext cx="681038" cy="404812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E1D7E4BA-B877-2E3A-6294-38C0605779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" y="701675"/>
              <a:ext cx="301625" cy="147637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9421152A-5163-B074-2ACF-2B7626164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263" y="544513"/>
              <a:ext cx="203200" cy="271462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49FA45E-CF36-ADF4-5E8A-B076DB3A0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5" y="484188"/>
              <a:ext cx="90488" cy="77787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E2DAA51-C7AE-4795-FE35-E93C6E72B9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" y="479425"/>
              <a:ext cx="731838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CDE71450-B010-008E-D55A-3FFB535897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13" y="590550"/>
              <a:ext cx="488950" cy="192087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D1B2D7DB-1295-7097-21F0-CAC5CB616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50" y="538163"/>
              <a:ext cx="438150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756E036-056B-3818-3ED2-225E40BF5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5" y="652463"/>
              <a:ext cx="392113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A57B781E-88E9-A08B-C30C-F57DDF20D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63" y="596900"/>
              <a:ext cx="169863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4BFA11D5-9CDA-5A67-CF58-63CCCD7C4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813" y="558800"/>
              <a:ext cx="74613" cy="74612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E139B3B2-8956-9855-4EAA-2D571BDCD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588" y="631825"/>
              <a:ext cx="41275" cy="42862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0" name="Grupo 49">
            <a:extLst>
              <a:ext uri="{FF2B5EF4-FFF2-40B4-BE49-F238E27FC236}">
                <a16:creationId xmlns:a16="http://schemas.microsoft.com/office/drawing/2014/main" id="{12C19CCB-F52E-E79C-F267-E439C4285400}"/>
              </a:ext>
            </a:extLst>
          </p:cNvPr>
          <p:cNvGrpSpPr/>
          <p:nvPr/>
        </p:nvGrpSpPr>
        <p:grpSpPr>
          <a:xfrm>
            <a:off x="7986713" y="411163"/>
            <a:ext cx="1098550" cy="603250"/>
            <a:chOff x="7986713" y="411163"/>
            <a:chExt cx="1098550" cy="603250"/>
          </a:xfrm>
        </p:grpSpPr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BB4D5892-AC12-7BFB-5515-BC78134DA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8850" y="738188"/>
              <a:ext cx="506413" cy="274637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6160D2F6-0912-0B91-30C5-0A2C6B04F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6713" y="738188"/>
              <a:ext cx="515938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0C64E345-272F-B80F-709B-F39EBBCE0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1013" y="411163"/>
              <a:ext cx="681038" cy="404812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76D2D625-3236-551E-9142-16349C35B89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5175" y="701675"/>
              <a:ext cx="301625" cy="147637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4882A24E-B567-F88A-E3EB-53C954F32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7763" y="544513"/>
              <a:ext cx="203200" cy="271462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CAC744EB-D4E0-17FC-AEEF-5B92A2D2D0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3475" y="484188"/>
              <a:ext cx="90488" cy="77787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27">
              <a:extLst>
                <a:ext uri="{FF2B5EF4-FFF2-40B4-BE49-F238E27FC236}">
                  <a16:creationId xmlns:a16="http://schemas.microsoft.com/office/drawing/2014/main" id="{178869CD-4B11-D019-CB5D-A13899ABC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479425"/>
              <a:ext cx="731838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28">
              <a:extLst>
                <a:ext uri="{FF2B5EF4-FFF2-40B4-BE49-F238E27FC236}">
                  <a16:creationId xmlns:a16="http://schemas.microsoft.com/office/drawing/2014/main" id="{B32222CC-AB5C-D7FF-C995-B50C01505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1513" y="590550"/>
              <a:ext cx="488950" cy="192087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29">
              <a:extLst>
                <a:ext uri="{FF2B5EF4-FFF2-40B4-BE49-F238E27FC236}">
                  <a16:creationId xmlns:a16="http://schemas.microsoft.com/office/drawing/2014/main" id="{2AD0F7E4-1D07-1741-B73D-1362DCAB465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1050" y="538163"/>
              <a:ext cx="438150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30">
              <a:extLst>
                <a:ext uri="{FF2B5EF4-FFF2-40B4-BE49-F238E27FC236}">
                  <a16:creationId xmlns:a16="http://schemas.microsoft.com/office/drawing/2014/main" id="{9AF8015C-59E8-68DD-E2AF-72F9EE6C4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0725" y="652463"/>
              <a:ext cx="392113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31">
              <a:extLst>
                <a:ext uri="{FF2B5EF4-FFF2-40B4-BE49-F238E27FC236}">
                  <a16:creationId xmlns:a16="http://schemas.microsoft.com/office/drawing/2014/main" id="{C770CC49-5283-8F76-BFFD-C79061A5F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4363" y="596900"/>
              <a:ext cx="169863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32">
              <a:extLst>
                <a:ext uri="{FF2B5EF4-FFF2-40B4-BE49-F238E27FC236}">
                  <a16:creationId xmlns:a16="http://schemas.microsoft.com/office/drawing/2014/main" id="{968342DE-C3C3-B9A3-4E59-50E2A10C77A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2313" y="558800"/>
              <a:ext cx="74613" cy="74612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33">
              <a:extLst>
                <a:ext uri="{FF2B5EF4-FFF2-40B4-BE49-F238E27FC236}">
                  <a16:creationId xmlns:a16="http://schemas.microsoft.com/office/drawing/2014/main" id="{9F3BCE6B-DC12-4EAA-69A1-37234D87E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7088" y="631825"/>
              <a:ext cx="41275" cy="42862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33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Rainbow Infographics</a:t>
            </a:r>
            <a:endParaRPr dirty="0"/>
          </a:p>
        </p:txBody>
      </p:sp>
      <p:sp>
        <p:nvSpPr>
          <p:cNvPr id="1086" name="Google Shape;1086;p33"/>
          <p:cNvSpPr txBox="1"/>
          <p:nvPr/>
        </p:nvSpPr>
        <p:spPr>
          <a:xfrm>
            <a:off x="685775" y="1716626"/>
            <a:ext cx="1812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Earth</a:t>
            </a:r>
            <a:endParaRPr sz="17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87" name="Google Shape;1087;p33"/>
          <p:cNvSpPr txBox="1"/>
          <p:nvPr/>
        </p:nvSpPr>
        <p:spPr>
          <a:xfrm>
            <a:off x="685775" y="1990828"/>
            <a:ext cx="1812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Earth is the third planet from the Sun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8" name="Google Shape;1088;p33"/>
          <p:cNvSpPr txBox="1"/>
          <p:nvPr/>
        </p:nvSpPr>
        <p:spPr>
          <a:xfrm>
            <a:off x="685775" y="3392421"/>
            <a:ext cx="1812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Neptune</a:t>
            </a:r>
            <a:endParaRPr sz="17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89" name="Google Shape;1089;p33"/>
          <p:cNvSpPr txBox="1"/>
          <p:nvPr/>
        </p:nvSpPr>
        <p:spPr>
          <a:xfrm>
            <a:off x="685775" y="3666624"/>
            <a:ext cx="1812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90" name="Google Shape;1090;p33"/>
          <p:cNvSpPr txBox="1"/>
          <p:nvPr/>
        </p:nvSpPr>
        <p:spPr>
          <a:xfrm>
            <a:off x="6645900" y="1990828"/>
            <a:ext cx="1812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91" name="Google Shape;1091;p33"/>
          <p:cNvSpPr txBox="1"/>
          <p:nvPr/>
        </p:nvSpPr>
        <p:spPr>
          <a:xfrm>
            <a:off x="6645900" y="1716626"/>
            <a:ext cx="1812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7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92" name="Google Shape;1092;p33"/>
          <p:cNvSpPr txBox="1"/>
          <p:nvPr/>
        </p:nvSpPr>
        <p:spPr>
          <a:xfrm>
            <a:off x="6645900" y="3392421"/>
            <a:ext cx="1812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Mars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93" name="Google Shape;1093;p33"/>
          <p:cNvSpPr txBox="1"/>
          <p:nvPr/>
        </p:nvSpPr>
        <p:spPr>
          <a:xfrm>
            <a:off x="6645900" y="3666624"/>
            <a:ext cx="1812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</a:t>
            </a:r>
            <a:br>
              <a:rPr lang="en" sz="1200"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latin typeface="Roboto"/>
                <a:ea typeface="Roboto"/>
                <a:cs typeface="Roboto"/>
                <a:sym typeface="Roboto"/>
              </a:rPr>
              <a:t>Mars is a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95" name="Google Shape;1095;p33"/>
          <p:cNvSpPr/>
          <p:nvPr/>
        </p:nvSpPr>
        <p:spPr>
          <a:xfrm>
            <a:off x="4945514" y="2952810"/>
            <a:ext cx="881750" cy="196812"/>
          </a:xfrm>
          <a:custGeom>
            <a:avLst/>
            <a:gdLst/>
            <a:ahLst/>
            <a:cxnLst/>
            <a:rect l="l" t="t" r="r" b="b"/>
            <a:pathLst>
              <a:path w="59156" h="13204" extrusionOk="0">
                <a:moveTo>
                  <a:pt x="1" y="0"/>
                </a:moveTo>
                <a:lnTo>
                  <a:pt x="1" y="0"/>
                </a:lnTo>
                <a:close/>
                <a:moveTo>
                  <a:pt x="59155" y="13203"/>
                </a:move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33"/>
          <p:cNvSpPr/>
          <p:nvPr/>
        </p:nvSpPr>
        <p:spPr>
          <a:xfrm>
            <a:off x="4039795" y="1919798"/>
            <a:ext cx="2455622" cy="1853783"/>
          </a:xfrm>
          <a:custGeom>
            <a:avLst/>
            <a:gdLst/>
            <a:ahLst/>
            <a:cxnLst/>
            <a:rect l="l" t="t" r="r" b="b"/>
            <a:pathLst>
              <a:path w="164746" h="124369" extrusionOk="0">
                <a:moveTo>
                  <a:pt x="49520" y="11070"/>
                </a:moveTo>
                <a:cubicBezTo>
                  <a:pt x="49737" y="11070"/>
                  <a:pt x="49861" y="11136"/>
                  <a:pt x="49875" y="11358"/>
                </a:cubicBezTo>
                <a:cubicBezTo>
                  <a:pt x="49875" y="11575"/>
                  <a:pt x="49818" y="11698"/>
                  <a:pt x="49684" y="11698"/>
                </a:cubicBezTo>
                <a:cubicBezTo>
                  <a:pt x="49636" y="11698"/>
                  <a:pt x="49580" y="11683"/>
                  <a:pt x="49512" y="11651"/>
                </a:cubicBezTo>
                <a:cubicBezTo>
                  <a:pt x="49305" y="11565"/>
                  <a:pt x="49115" y="11444"/>
                  <a:pt x="48925" y="11323"/>
                </a:cubicBezTo>
                <a:lnTo>
                  <a:pt x="49339" y="11081"/>
                </a:lnTo>
                <a:cubicBezTo>
                  <a:pt x="49405" y="11074"/>
                  <a:pt x="49465" y="11070"/>
                  <a:pt x="49520" y="11070"/>
                </a:cubicBezTo>
                <a:close/>
                <a:moveTo>
                  <a:pt x="46983" y="11081"/>
                </a:moveTo>
                <a:cubicBezTo>
                  <a:pt x="47014" y="11081"/>
                  <a:pt x="47051" y="11087"/>
                  <a:pt x="47093" y="11098"/>
                </a:cubicBezTo>
                <a:cubicBezTo>
                  <a:pt x="47369" y="11185"/>
                  <a:pt x="47870" y="11168"/>
                  <a:pt x="47767" y="11686"/>
                </a:cubicBezTo>
                <a:cubicBezTo>
                  <a:pt x="47732" y="11893"/>
                  <a:pt x="47888" y="12274"/>
                  <a:pt x="47490" y="12343"/>
                </a:cubicBezTo>
                <a:cubicBezTo>
                  <a:pt x="47110" y="12222"/>
                  <a:pt x="46834" y="11893"/>
                  <a:pt x="46799" y="11496"/>
                </a:cubicBezTo>
                <a:cubicBezTo>
                  <a:pt x="46784" y="11302"/>
                  <a:pt x="46782" y="11081"/>
                  <a:pt x="46983" y="11081"/>
                </a:cubicBezTo>
                <a:close/>
                <a:moveTo>
                  <a:pt x="38158" y="11530"/>
                </a:moveTo>
                <a:cubicBezTo>
                  <a:pt x="38279" y="11530"/>
                  <a:pt x="38417" y="11703"/>
                  <a:pt x="38642" y="11876"/>
                </a:cubicBezTo>
                <a:cubicBezTo>
                  <a:pt x="38366" y="12118"/>
                  <a:pt x="38089" y="12360"/>
                  <a:pt x="37778" y="12585"/>
                </a:cubicBezTo>
                <a:cubicBezTo>
                  <a:pt x="35549" y="13967"/>
                  <a:pt x="35514" y="15903"/>
                  <a:pt x="37692" y="17268"/>
                </a:cubicBezTo>
                <a:cubicBezTo>
                  <a:pt x="38003" y="17458"/>
                  <a:pt x="38227" y="17631"/>
                  <a:pt x="38158" y="18080"/>
                </a:cubicBezTo>
                <a:cubicBezTo>
                  <a:pt x="38106" y="18529"/>
                  <a:pt x="37951" y="18599"/>
                  <a:pt x="37553" y="18737"/>
                </a:cubicBezTo>
                <a:cubicBezTo>
                  <a:pt x="36568" y="19117"/>
                  <a:pt x="36309" y="19981"/>
                  <a:pt x="36378" y="20949"/>
                </a:cubicBezTo>
                <a:cubicBezTo>
                  <a:pt x="36427" y="21679"/>
                  <a:pt x="36279" y="22143"/>
                  <a:pt x="35819" y="22143"/>
                </a:cubicBezTo>
                <a:cubicBezTo>
                  <a:pt x="35625" y="22143"/>
                  <a:pt x="35377" y="22061"/>
                  <a:pt x="35065" y="21882"/>
                </a:cubicBezTo>
                <a:cubicBezTo>
                  <a:pt x="34913" y="21798"/>
                  <a:pt x="34745" y="21754"/>
                  <a:pt x="34578" y="21754"/>
                </a:cubicBezTo>
                <a:cubicBezTo>
                  <a:pt x="34403" y="21754"/>
                  <a:pt x="34230" y="21802"/>
                  <a:pt x="34080" y="21899"/>
                </a:cubicBezTo>
                <a:cubicBezTo>
                  <a:pt x="33134" y="22372"/>
                  <a:pt x="32094" y="22613"/>
                  <a:pt x="31041" y="22613"/>
                </a:cubicBezTo>
                <a:cubicBezTo>
                  <a:pt x="30747" y="22613"/>
                  <a:pt x="30451" y="22594"/>
                  <a:pt x="30157" y="22556"/>
                </a:cubicBezTo>
                <a:cubicBezTo>
                  <a:pt x="29915" y="22521"/>
                  <a:pt x="29759" y="22608"/>
                  <a:pt x="29829" y="22262"/>
                </a:cubicBezTo>
                <a:lnTo>
                  <a:pt x="29829" y="22262"/>
                </a:lnTo>
                <a:lnTo>
                  <a:pt x="29829" y="22279"/>
                </a:lnTo>
                <a:cubicBezTo>
                  <a:pt x="29898" y="21986"/>
                  <a:pt x="29984" y="21882"/>
                  <a:pt x="30364" y="21830"/>
                </a:cubicBezTo>
                <a:cubicBezTo>
                  <a:pt x="31505" y="21675"/>
                  <a:pt x="32836" y="21467"/>
                  <a:pt x="33354" y="20361"/>
                </a:cubicBezTo>
                <a:cubicBezTo>
                  <a:pt x="33821" y="19342"/>
                  <a:pt x="33872" y="18184"/>
                  <a:pt x="34927" y="17458"/>
                </a:cubicBezTo>
                <a:cubicBezTo>
                  <a:pt x="35238" y="17216"/>
                  <a:pt x="34978" y="16836"/>
                  <a:pt x="34667" y="16594"/>
                </a:cubicBezTo>
                <a:cubicBezTo>
                  <a:pt x="33216" y="15436"/>
                  <a:pt x="33907" y="14572"/>
                  <a:pt x="35099" y="13846"/>
                </a:cubicBezTo>
                <a:cubicBezTo>
                  <a:pt x="35860" y="13380"/>
                  <a:pt x="36724" y="13086"/>
                  <a:pt x="37018" y="12066"/>
                </a:cubicBezTo>
                <a:cubicBezTo>
                  <a:pt x="37156" y="11582"/>
                  <a:pt x="37709" y="11548"/>
                  <a:pt x="38158" y="11530"/>
                </a:cubicBezTo>
                <a:close/>
                <a:moveTo>
                  <a:pt x="46802" y="32066"/>
                </a:moveTo>
                <a:cubicBezTo>
                  <a:pt x="47245" y="32066"/>
                  <a:pt x="47720" y="32469"/>
                  <a:pt x="47888" y="33080"/>
                </a:cubicBezTo>
                <a:cubicBezTo>
                  <a:pt x="48059" y="33754"/>
                  <a:pt x="48393" y="34225"/>
                  <a:pt x="48918" y="34225"/>
                </a:cubicBezTo>
                <a:cubicBezTo>
                  <a:pt x="49080" y="34225"/>
                  <a:pt x="49261" y="34181"/>
                  <a:pt x="49460" y="34083"/>
                </a:cubicBezTo>
                <a:cubicBezTo>
                  <a:pt x="50103" y="33764"/>
                  <a:pt x="50701" y="33627"/>
                  <a:pt x="51269" y="33627"/>
                </a:cubicBezTo>
                <a:cubicBezTo>
                  <a:pt x="52489" y="33627"/>
                  <a:pt x="53566" y="34260"/>
                  <a:pt x="54628" y="35085"/>
                </a:cubicBezTo>
                <a:cubicBezTo>
                  <a:pt x="54818" y="35223"/>
                  <a:pt x="55008" y="35396"/>
                  <a:pt x="55163" y="35586"/>
                </a:cubicBezTo>
                <a:cubicBezTo>
                  <a:pt x="55543" y="36053"/>
                  <a:pt x="56684" y="36070"/>
                  <a:pt x="56321" y="36917"/>
                </a:cubicBezTo>
                <a:lnTo>
                  <a:pt x="56321" y="36934"/>
                </a:lnTo>
                <a:cubicBezTo>
                  <a:pt x="56149" y="37350"/>
                  <a:pt x="55751" y="37415"/>
                  <a:pt x="55318" y="37415"/>
                </a:cubicBezTo>
                <a:cubicBezTo>
                  <a:pt x="55122" y="37415"/>
                  <a:pt x="54919" y="37401"/>
                  <a:pt x="54727" y="37401"/>
                </a:cubicBezTo>
                <a:cubicBezTo>
                  <a:pt x="54620" y="37401"/>
                  <a:pt x="54517" y="37405"/>
                  <a:pt x="54420" y="37418"/>
                </a:cubicBezTo>
                <a:cubicBezTo>
                  <a:pt x="54278" y="37432"/>
                  <a:pt x="54136" y="37440"/>
                  <a:pt x="53995" y="37440"/>
                </a:cubicBezTo>
                <a:cubicBezTo>
                  <a:pt x="53292" y="37440"/>
                  <a:pt x="52602" y="37262"/>
                  <a:pt x="51983" y="36917"/>
                </a:cubicBezTo>
                <a:cubicBezTo>
                  <a:pt x="51332" y="36539"/>
                  <a:pt x="50680" y="36418"/>
                  <a:pt x="50028" y="36418"/>
                </a:cubicBezTo>
                <a:cubicBezTo>
                  <a:pt x="48867" y="36418"/>
                  <a:pt x="47706" y="36802"/>
                  <a:pt x="46545" y="36802"/>
                </a:cubicBezTo>
                <a:cubicBezTo>
                  <a:pt x="46302" y="36802"/>
                  <a:pt x="46058" y="36785"/>
                  <a:pt x="45814" y="36744"/>
                </a:cubicBezTo>
                <a:cubicBezTo>
                  <a:pt x="44881" y="36588"/>
                  <a:pt x="44552" y="36105"/>
                  <a:pt x="44673" y="35241"/>
                </a:cubicBezTo>
                <a:cubicBezTo>
                  <a:pt x="44846" y="34083"/>
                  <a:pt x="45537" y="33115"/>
                  <a:pt x="46263" y="32320"/>
                </a:cubicBezTo>
                <a:cubicBezTo>
                  <a:pt x="46417" y="32145"/>
                  <a:pt x="46607" y="32066"/>
                  <a:pt x="46802" y="32066"/>
                </a:cubicBezTo>
                <a:close/>
                <a:moveTo>
                  <a:pt x="64554" y="31370"/>
                </a:moveTo>
                <a:cubicBezTo>
                  <a:pt x="64860" y="31370"/>
                  <a:pt x="65185" y="31437"/>
                  <a:pt x="65532" y="31594"/>
                </a:cubicBezTo>
                <a:cubicBezTo>
                  <a:pt x="65878" y="31767"/>
                  <a:pt x="65930" y="32251"/>
                  <a:pt x="65636" y="32493"/>
                </a:cubicBezTo>
                <a:cubicBezTo>
                  <a:pt x="64063" y="34065"/>
                  <a:pt x="64184" y="35085"/>
                  <a:pt x="65895" y="36588"/>
                </a:cubicBezTo>
                <a:cubicBezTo>
                  <a:pt x="67243" y="37815"/>
                  <a:pt x="67762" y="39544"/>
                  <a:pt x="68211" y="41237"/>
                </a:cubicBezTo>
                <a:cubicBezTo>
                  <a:pt x="68364" y="41802"/>
                  <a:pt x="68057" y="41990"/>
                  <a:pt x="67435" y="41990"/>
                </a:cubicBezTo>
                <a:cubicBezTo>
                  <a:pt x="67353" y="41990"/>
                  <a:pt x="67266" y="41986"/>
                  <a:pt x="67174" y="41980"/>
                </a:cubicBezTo>
                <a:cubicBezTo>
                  <a:pt x="66517" y="41064"/>
                  <a:pt x="64271" y="41825"/>
                  <a:pt x="64547" y="39146"/>
                </a:cubicBezTo>
                <a:lnTo>
                  <a:pt x="64547" y="39146"/>
                </a:lnTo>
                <a:lnTo>
                  <a:pt x="64547" y="39181"/>
                </a:lnTo>
                <a:cubicBezTo>
                  <a:pt x="64685" y="37885"/>
                  <a:pt x="63113" y="36295"/>
                  <a:pt x="62076" y="35050"/>
                </a:cubicBezTo>
                <a:cubicBezTo>
                  <a:pt x="61281" y="34100"/>
                  <a:pt x="61385" y="33288"/>
                  <a:pt x="62076" y="32683"/>
                </a:cubicBezTo>
                <a:cubicBezTo>
                  <a:pt x="62786" y="32052"/>
                  <a:pt x="63577" y="31370"/>
                  <a:pt x="64554" y="31370"/>
                </a:cubicBezTo>
                <a:close/>
                <a:moveTo>
                  <a:pt x="30705" y="33465"/>
                </a:moveTo>
                <a:cubicBezTo>
                  <a:pt x="30874" y="33465"/>
                  <a:pt x="31043" y="33637"/>
                  <a:pt x="31090" y="33720"/>
                </a:cubicBezTo>
                <a:cubicBezTo>
                  <a:pt x="31920" y="35120"/>
                  <a:pt x="33579" y="35258"/>
                  <a:pt x="34719" y="36226"/>
                </a:cubicBezTo>
                <a:cubicBezTo>
                  <a:pt x="36205" y="37487"/>
                  <a:pt x="36275" y="39354"/>
                  <a:pt x="37191" y="40822"/>
                </a:cubicBezTo>
                <a:cubicBezTo>
                  <a:pt x="37484" y="41289"/>
                  <a:pt x="37571" y="41980"/>
                  <a:pt x="37968" y="42274"/>
                </a:cubicBezTo>
                <a:cubicBezTo>
                  <a:pt x="38403" y="42594"/>
                  <a:pt x="39075" y="43217"/>
                  <a:pt x="39556" y="43217"/>
                </a:cubicBezTo>
                <a:cubicBezTo>
                  <a:pt x="39725" y="43217"/>
                  <a:pt x="39870" y="43141"/>
                  <a:pt x="39973" y="42948"/>
                </a:cubicBezTo>
                <a:cubicBezTo>
                  <a:pt x="40336" y="42274"/>
                  <a:pt x="41234" y="41289"/>
                  <a:pt x="40543" y="40183"/>
                </a:cubicBezTo>
                <a:cubicBezTo>
                  <a:pt x="40301" y="39803"/>
                  <a:pt x="39610" y="39215"/>
                  <a:pt x="40284" y="38904"/>
                </a:cubicBezTo>
                <a:cubicBezTo>
                  <a:pt x="40592" y="38765"/>
                  <a:pt x="41024" y="38302"/>
                  <a:pt x="41439" y="38302"/>
                </a:cubicBezTo>
                <a:cubicBezTo>
                  <a:pt x="41746" y="38302"/>
                  <a:pt x="42043" y="38557"/>
                  <a:pt x="42271" y="39388"/>
                </a:cubicBezTo>
                <a:cubicBezTo>
                  <a:pt x="42782" y="41200"/>
                  <a:pt x="43748" y="43327"/>
                  <a:pt x="46038" y="43327"/>
                </a:cubicBezTo>
                <a:cubicBezTo>
                  <a:pt x="46150" y="43327"/>
                  <a:pt x="46266" y="43321"/>
                  <a:pt x="46384" y="43311"/>
                </a:cubicBezTo>
                <a:cubicBezTo>
                  <a:pt x="46463" y="43304"/>
                  <a:pt x="46542" y="43300"/>
                  <a:pt x="46620" y="43300"/>
                </a:cubicBezTo>
                <a:cubicBezTo>
                  <a:pt x="47585" y="43300"/>
                  <a:pt x="48526" y="43802"/>
                  <a:pt x="49487" y="43802"/>
                </a:cubicBezTo>
                <a:cubicBezTo>
                  <a:pt x="49955" y="43802"/>
                  <a:pt x="50429" y="43683"/>
                  <a:pt x="50912" y="43328"/>
                </a:cubicBezTo>
                <a:cubicBezTo>
                  <a:pt x="51106" y="43191"/>
                  <a:pt x="51242" y="43135"/>
                  <a:pt x="51336" y="43135"/>
                </a:cubicBezTo>
                <a:cubicBezTo>
                  <a:pt x="51643" y="43135"/>
                  <a:pt x="51508" y="43736"/>
                  <a:pt x="51534" y="44054"/>
                </a:cubicBezTo>
                <a:cubicBezTo>
                  <a:pt x="51845" y="45488"/>
                  <a:pt x="50843" y="46629"/>
                  <a:pt x="50618" y="47942"/>
                </a:cubicBezTo>
                <a:cubicBezTo>
                  <a:pt x="50585" y="48144"/>
                  <a:pt x="50240" y="48444"/>
                  <a:pt x="50046" y="48444"/>
                </a:cubicBezTo>
                <a:cubicBezTo>
                  <a:pt x="50041" y="48444"/>
                  <a:pt x="50036" y="48444"/>
                  <a:pt x="50031" y="48444"/>
                </a:cubicBezTo>
                <a:cubicBezTo>
                  <a:pt x="49523" y="48389"/>
                  <a:pt x="49010" y="48372"/>
                  <a:pt x="48494" y="48372"/>
                </a:cubicBezTo>
                <a:cubicBezTo>
                  <a:pt x="47534" y="48372"/>
                  <a:pt x="46564" y="48433"/>
                  <a:pt x="45600" y="48433"/>
                </a:cubicBezTo>
                <a:cubicBezTo>
                  <a:pt x="43779" y="48433"/>
                  <a:pt x="41984" y="48215"/>
                  <a:pt x="40336" y="46957"/>
                </a:cubicBezTo>
                <a:cubicBezTo>
                  <a:pt x="40033" y="46726"/>
                  <a:pt x="39675" y="46623"/>
                  <a:pt x="39308" y="46623"/>
                </a:cubicBezTo>
                <a:cubicBezTo>
                  <a:pt x="38250" y="46623"/>
                  <a:pt x="37116" y="47478"/>
                  <a:pt x="37000" y="48582"/>
                </a:cubicBezTo>
                <a:cubicBezTo>
                  <a:pt x="36972" y="48947"/>
                  <a:pt x="36796" y="49426"/>
                  <a:pt x="36527" y="49426"/>
                </a:cubicBezTo>
                <a:cubicBezTo>
                  <a:pt x="36465" y="49426"/>
                  <a:pt x="36398" y="49400"/>
                  <a:pt x="36326" y="49342"/>
                </a:cubicBezTo>
                <a:cubicBezTo>
                  <a:pt x="35376" y="48582"/>
                  <a:pt x="34045" y="48772"/>
                  <a:pt x="33147" y="47752"/>
                </a:cubicBezTo>
                <a:cubicBezTo>
                  <a:pt x="32334" y="46819"/>
                  <a:pt x="30900" y="46785"/>
                  <a:pt x="29673" y="46525"/>
                </a:cubicBezTo>
                <a:cubicBezTo>
                  <a:pt x="28913" y="46370"/>
                  <a:pt x="27807" y="46422"/>
                  <a:pt x="28567" y="44953"/>
                </a:cubicBezTo>
                <a:cubicBezTo>
                  <a:pt x="28982" y="44158"/>
                  <a:pt x="29034" y="43000"/>
                  <a:pt x="28515" y="42257"/>
                </a:cubicBezTo>
                <a:cubicBezTo>
                  <a:pt x="28230" y="41853"/>
                  <a:pt x="27848" y="41722"/>
                  <a:pt x="27412" y="41722"/>
                </a:cubicBezTo>
                <a:cubicBezTo>
                  <a:pt x="27028" y="41722"/>
                  <a:pt x="26602" y="41823"/>
                  <a:pt x="26165" y="41928"/>
                </a:cubicBezTo>
                <a:cubicBezTo>
                  <a:pt x="25497" y="42091"/>
                  <a:pt x="24818" y="42128"/>
                  <a:pt x="24133" y="42128"/>
                </a:cubicBezTo>
                <a:cubicBezTo>
                  <a:pt x="23569" y="42128"/>
                  <a:pt x="23001" y="42103"/>
                  <a:pt x="22432" y="42103"/>
                </a:cubicBezTo>
                <a:cubicBezTo>
                  <a:pt x="21707" y="42103"/>
                  <a:pt x="20980" y="42143"/>
                  <a:pt x="20255" y="42326"/>
                </a:cubicBezTo>
                <a:cubicBezTo>
                  <a:pt x="19287" y="42585"/>
                  <a:pt x="18319" y="42862"/>
                  <a:pt x="17559" y="43380"/>
                </a:cubicBezTo>
                <a:cubicBezTo>
                  <a:pt x="17082" y="43705"/>
                  <a:pt x="16613" y="43798"/>
                  <a:pt x="16149" y="43798"/>
                </a:cubicBezTo>
                <a:cubicBezTo>
                  <a:pt x="15538" y="43798"/>
                  <a:pt x="14935" y="43638"/>
                  <a:pt x="14326" y="43638"/>
                </a:cubicBezTo>
                <a:cubicBezTo>
                  <a:pt x="14292" y="43638"/>
                  <a:pt x="14258" y="43638"/>
                  <a:pt x="14223" y="43639"/>
                </a:cubicBezTo>
                <a:cubicBezTo>
                  <a:pt x="14120" y="43622"/>
                  <a:pt x="14016" y="43570"/>
                  <a:pt x="13930" y="43466"/>
                </a:cubicBezTo>
                <a:cubicBezTo>
                  <a:pt x="14043" y="43169"/>
                  <a:pt x="14308" y="43115"/>
                  <a:pt x="14562" y="43115"/>
                </a:cubicBezTo>
                <a:cubicBezTo>
                  <a:pt x="14617" y="43115"/>
                  <a:pt x="14672" y="43118"/>
                  <a:pt x="14725" y="43121"/>
                </a:cubicBezTo>
                <a:cubicBezTo>
                  <a:pt x="14838" y="43129"/>
                  <a:pt x="14949" y="43134"/>
                  <a:pt x="15058" y="43134"/>
                </a:cubicBezTo>
                <a:cubicBezTo>
                  <a:pt x="16723" y="43134"/>
                  <a:pt x="17967" y="42165"/>
                  <a:pt x="18388" y="40771"/>
                </a:cubicBezTo>
                <a:cubicBezTo>
                  <a:pt x="18976" y="38921"/>
                  <a:pt x="20808" y="38282"/>
                  <a:pt x="21482" y="37090"/>
                </a:cubicBezTo>
                <a:cubicBezTo>
                  <a:pt x="22174" y="35865"/>
                  <a:pt x="22770" y="35535"/>
                  <a:pt x="23579" y="35535"/>
                </a:cubicBezTo>
                <a:cubicBezTo>
                  <a:pt x="23899" y="35535"/>
                  <a:pt x="24254" y="35587"/>
                  <a:pt x="24661" y="35655"/>
                </a:cubicBezTo>
                <a:cubicBezTo>
                  <a:pt x="24682" y="35658"/>
                  <a:pt x="24703" y="35660"/>
                  <a:pt x="24725" y="35660"/>
                </a:cubicBezTo>
                <a:cubicBezTo>
                  <a:pt x="25065" y="35660"/>
                  <a:pt x="25513" y="35293"/>
                  <a:pt x="25854" y="35033"/>
                </a:cubicBezTo>
                <a:cubicBezTo>
                  <a:pt x="26267" y="34730"/>
                  <a:pt x="26584" y="34570"/>
                  <a:pt x="26849" y="34570"/>
                </a:cubicBezTo>
                <a:cubicBezTo>
                  <a:pt x="27249" y="34570"/>
                  <a:pt x="27529" y="34935"/>
                  <a:pt x="27841" y="35724"/>
                </a:cubicBezTo>
                <a:cubicBezTo>
                  <a:pt x="28325" y="36969"/>
                  <a:pt x="29742" y="37574"/>
                  <a:pt x="30952" y="38161"/>
                </a:cubicBezTo>
                <a:cubicBezTo>
                  <a:pt x="31712" y="38524"/>
                  <a:pt x="32732" y="38852"/>
                  <a:pt x="32680" y="39716"/>
                </a:cubicBezTo>
                <a:cubicBezTo>
                  <a:pt x="32594" y="40753"/>
                  <a:pt x="31488" y="40546"/>
                  <a:pt x="30710" y="40615"/>
                </a:cubicBezTo>
                <a:cubicBezTo>
                  <a:pt x="30312" y="40650"/>
                  <a:pt x="29794" y="40598"/>
                  <a:pt x="29673" y="41134"/>
                </a:cubicBezTo>
                <a:cubicBezTo>
                  <a:pt x="29552" y="41669"/>
                  <a:pt x="30036" y="41825"/>
                  <a:pt x="30382" y="42032"/>
                </a:cubicBezTo>
                <a:cubicBezTo>
                  <a:pt x="30898" y="42336"/>
                  <a:pt x="31474" y="42934"/>
                  <a:pt x="32011" y="42934"/>
                </a:cubicBezTo>
                <a:cubicBezTo>
                  <a:pt x="32175" y="42934"/>
                  <a:pt x="32336" y="42878"/>
                  <a:pt x="32490" y="42741"/>
                </a:cubicBezTo>
                <a:cubicBezTo>
                  <a:pt x="33354" y="41963"/>
                  <a:pt x="33890" y="40788"/>
                  <a:pt x="34512" y="39751"/>
                </a:cubicBezTo>
                <a:cubicBezTo>
                  <a:pt x="34586" y="39617"/>
                  <a:pt x="34289" y="39329"/>
                  <a:pt x="34602" y="39329"/>
                </a:cubicBezTo>
                <a:cubicBezTo>
                  <a:pt x="34653" y="39329"/>
                  <a:pt x="34719" y="39337"/>
                  <a:pt x="34806" y="39354"/>
                </a:cubicBezTo>
                <a:cubicBezTo>
                  <a:pt x="34890" y="39373"/>
                  <a:pt x="34965" y="39381"/>
                  <a:pt x="35031" y="39381"/>
                </a:cubicBezTo>
                <a:cubicBezTo>
                  <a:pt x="35567" y="39381"/>
                  <a:pt x="35557" y="38814"/>
                  <a:pt x="35341" y="38507"/>
                </a:cubicBezTo>
                <a:cubicBezTo>
                  <a:pt x="34806" y="37781"/>
                  <a:pt x="34546" y="36658"/>
                  <a:pt x="33561" y="36468"/>
                </a:cubicBezTo>
                <a:cubicBezTo>
                  <a:pt x="32248" y="36208"/>
                  <a:pt x="31591" y="35206"/>
                  <a:pt x="30727" y="34411"/>
                </a:cubicBezTo>
                <a:cubicBezTo>
                  <a:pt x="30468" y="34169"/>
                  <a:pt x="30278" y="33910"/>
                  <a:pt x="30485" y="33599"/>
                </a:cubicBezTo>
                <a:cubicBezTo>
                  <a:pt x="30551" y="33501"/>
                  <a:pt x="30628" y="33465"/>
                  <a:pt x="30705" y="33465"/>
                </a:cubicBezTo>
                <a:close/>
                <a:moveTo>
                  <a:pt x="65829" y="50622"/>
                </a:moveTo>
                <a:cubicBezTo>
                  <a:pt x="66138" y="50622"/>
                  <a:pt x="66376" y="50877"/>
                  <a:pt x="66569" y="51209"/>
                </a:cubicBezTo>
                <a:cubicBezTo>
                  <a:pt x="67601" y="52923"/>
                  <a:pt x="68767" y="54401"/>
                  <a:pt x="70703" y="54401"/>
                </a:cubicBezTo>
                <a:cubicBezTo>
                  <a:pt x="71167" y="54401"/>
                  <a:pt x="71676" y="54316"/>
                  <a:pt x="72237" y="54129"/>
                </a:cubicBezTo>
                <a:cubicBezTo>
                  <a:pt x="72263" y="54119"/>
                  <a:pt x="72291" y="54114"/>
                  <a:pt x="72320" y="54114"/>
                </a:cubicBezTo>
                <a:cubicBezTo>
                  <a:pt x="72487" y="54114"/>
                  <a:pt x="72701" y="54260"/>
                  <a:pt x="72877" y="54319"/>
                </a:cubicBezTo>
                <a:cubicBezTo>
                  <a:pt x="72687" y="54406"/>
                  <a:pt x="72514" y="54527"/>
                  <a:pt x="72358" y="54665"/>
                </a:cubicBezTo>
                <a:lnTo>
                  <a:pt x="72358" y="54682"/>
                </a:lnTo>
                <a:cubicBezTo>
                  <a:pt x="71675" y="55659"/>
                  <a:pt x="71022" y="56681"/>
                  <a:pt x="69648" y="56681"/>
                </a:cubicBezTo>
                <a:cubicBezTo>
                  <a:pt x="69564" y="56681"/>
                  <a:pt x="69476" y="56678"/>
                  <a:pt x="69386" y="56669"/>
                </a:cubicBezTo>
                <a:cubicBezTo>
                  <a:pt x="69196" y="56600"/>
                  <a:pt x="68850" y="56549"/>
                  <a:pt x="68850" y="56445"/>
                </a:cubicBezTo>
                <a:cubicBezTo>
                  <a:pt x="68660" y="54216"/>
                  <a:pt x="66258" y="53559"/>
                  <a:pt x="65532" y="51727"/>
                </a:cubicBezTo>
                <a:cubicBezTo>
                  <a:pt x="65394" y="51381"/>
                  <a:pt x="64945" y="50932"/>
                  <a:pt x="65584" y="50673"/>
                </a:cubicBezTo>
                <a:cubicBezTo>
                  <a:pt x="65670" y="50638"/>
                  <a:pt x="65752" y="50622"/>
                  <a:pt x="65829" y="50622"/>
                </a:cubicBezTo>
                <a:close/>
                <a:moveTo>
                  <a:pt x="50497" y="52695"/>
                </a:moveTo>
                <a:lnTo>
                  <a:pt x="50497" y="52695"/>
                </a:lnTo>
                <a:cubicBezTo>
                  <a:pt x="51016" y="52885"/>
                  <a:pt x="51863" y="52937"/>
                  <a:pt x="52001" y="53265"/>
                </a:cubicBezTo>
                <a:cubicBezTo>
                  <a:pt x="53055" y="55840"/>
                  <a:pt x="55734" y="57464"/>
                  <a:pt x="56114" y="60420"/>
                </a:cubicBezTo>
                <a:cubicBezTo>
                  <a:pt x="56252" y="61439"/>
                  <a:pt x="57323" y="61802"/>
                  <a:pt x="57859" y="62580"/>
                </a:cubicBezTo>
                <a:cubicBezTo>
                  <a:pt x="59294" y="64654"/>
                  <a:pt x="60106" y="66952"/>
                  <a:pt x="60763" y="69337"/>
                </a:cubicBezTo>
                <a:cubicBezTo>
                  <a:pt x="58533" y="67643"/>
                  <a:pt x="56615" y="65656"/>
                  <a:pt x="55336" y="63133"/>
                </a:cubicBezTo>
                <a:cubicBezTo>
                  <a:pt x="55198" y="62874"/>
                  <a:pt x="55008" y="62614"/>
                  <a:pt x="55008" y="62355"/>
                </a:cubicBezTo>
                <a:cubicBezTo>
                  <a:pt x="54990" y="58916"/>
                  <a:pt x="52139" y="56739"/>
                  <a:pt x="51189" y="53697"/>
                </a:cubicBezTo>
                <a:cubicBezTo>
                  <a:pt x="51085" y="53334"/>
                  <a:pt x="50739" y="53040"/>
                  <a:pt x="50497" y="52695"/>
                </a:cubicBezTo>
                <a:close/>
                <a:moveTo>
                  <a:pt x="87976" y="1"/>
                </a:moveTo>
                <a:cubicBezTo>
                  <a:pt x="87018" y="1"/>
                  <a:pt x="85745" y="1010"/>
                  <a:pt x="84455" y="1127"/>
                </a:cubicBezTo>
                <a:cubicBezTo>
                  <a:pt x="83776" y="1176"/>
                  <a:pt x="83111" y="1512"/>
                  <a:pt x="82448" y="1512"/>
                </a:cubicBezTo>
                <a:cubicBezTo>
                  <a:pt x="82403" y="1512"/>
                  <a:pt x="82358" y="1511"/>
                  <a:pt x="82313" y="1507"/>
                </a:cubicBezTo>
                <a:cubicBezTo>
                  <a:pt x="82281" y="1506"/>
                  <a:pt x="82250" y="1506"/>
                  <a:pt x="82218" y="1506"/>
                </a:cubicBezTo>
                <a:cubicBezTo>
                  <a:pt x="80376" y="1506"/>
                  <a:pt x="79245" y="3375"/>
                  <a:pt x="77443" y="3375"/>
                </a:cubicBezTo>
                <a:cubicBezTo>
                  <a:pt x="77340" y="3375"/>
                  <a:pt x="77235" y="3369"/>
                  <a:pt x="77128" y="3356"/>
                </a:cubicBezTo>
                <a:cubicBezTo>
                  <a:pt x="77026" y="3344"/>
                  <a:pt x="76928" y="3335"/>
                  <a:pt x="76837" y="3335"/>
                </a:cubicBezTo>
                <a:cubicBezTo>
                  <a:pt x="76434" y="3335"/>
                  <a:pt x="76136" y="3491"/>
                  <a:pt x="75953" y="4082"/>
                </a:cubicBezTo>
                <a:cubicBezTo>
                  <a:pt x="75843" y="4459"/>
                  <a:pt x="75132" y="4980"/>
                  <a:pt x="74758" y="4980"/>
                </a:cubicBezTo>
                <a:cubicBezTo>
                  <a:pt x="74720" y="4980"/>
                  <a:pt x="74687" y="4974"/>
                  <a:pt x="74657" y="4964"/>
                </a:cubicBezTo>
                <a:cubicBezTo>
                  <a:pt x="73910" y="4715"/>
                  <a:pt x="73366" y="4590"/>
                  <a:pt x="73013" y="4590"/>
                </a:cubicBezTo>
                <a:cubicBezTo>
                  <a:pt x="72190" y="4590"/>
                  <a:pt x="72409" y="5268"/>
                  <a:pt x="73534" y="6623"/>
                </a:cubicBezTo>
                <a:cubicBezTo>
                  <a:pt x="73585" y="6692"/>
                  <a:pt x="73499" y="6882"/>
                  <a:pt x="73482" y="7003"/>
                </a:cubicBezTo>
                <a:cubicBezTo>
                  <a:pt x="73413" y="6968"/>
                  <a:pt x="73292" y="6951"/>
                  <a:pt x="73240" y="6882"/>
                </a:cubicBezTo>
                <a:cubicBezTo>
                  <a:pt x="72877" y="6381"/>
                  <a:pt x="72324" y="5914"/>
                  <a:pt x="72220" y="5344"/>
                </a:cubicBezTo>
                <a:cubicBezTo>
                  <a:pt x="72065" y="4531"/>
                  <a:pt x="71961" y="3840"/>
                  <a:pt x="71010" y="3650"/>
                </a:cubicBezTo>
                <a:cubicBezTo>
                  <a:pt x="70839" y="3615"/>
                  <a:pt x="70680" y="3599"/>
                  <a:pt x="70533" y="3599"/>
                </a:cubicBezTo>
                <a:cubicBezTo>
                  <a:pt x="69359" y="3599"/>
                  <a:pt x="68898" y="4626"/>
                  <a:pt x="68315" y="5517"/>
                </a:cubicBezTo>
                <a:cubicBezTo>
                  <a:pt x="67865" y="6208"/>
                  <a:pt x="68349" y="6536"/>
                  <a:pt x="68729" y="6934"/>
                </a:cubicBezTo>
                <a:cubicBezTo>
                  <a:pt x="68798" y="7003"/>
                  <a:pt x="68850" y="7089"/>
                  <a:pt x="68902" y="7176"/>
                </a:cubicBezTo>
                <a:cubicBezTo>
                  <a:pt x="68817" y="7188"/>
                  <a:pt x="68731" y="7200"/>
                  <a:pt x="68645" y="7200"/>
                </a:cubicBezTo>
                <a:cubicBezTo>
                  <a:pt x="68610" y="7200"/>
                  <a:pt x="68575" y="7198"/>
                  <a:pt x="68539" y="7193"/>
                </a:cubicBezTo>
                <a:cubicBezTo>
                  <a:pt x="67376" y="7024"/>
                  <a:pt x="66212" y="6691"/>
                  <a:pt x="65033" y="6691"/>
                </a:cubicBezTo>
                <a:cubicBezTo>
                  <a:pt x="65003" y="6691"/>
                  <a:pt x="64974" y="6691"/>
                  <a:pt x="64945" y="6692"/>
                </a:cubicBezTo>
                <a:cubicBezTo>
                  <a:pt x="64584" y="6692"/>
                  <a:pt x="63909" y="6196"/>
                  <a:pt x="63437" y="6196"/>
                </a:cubicBezTo>
                <a:cubicBezTo>
                  <a:pt x="63072" y="6196"/>
                  <a:pt x="62827" y="6492"/>
                  <a:pt x="62940" y="7538"/>
                </a:cubicBezTo>
                <a:cubicBezTo>
                  <a:pt x="62940" y="7608"/>
                  <a:pt x="62525" y="7711"/>
                  <a:pt x="62283" y="7798"/>
                </a:cubicBezTo>
                <a:cubicBezTo>
                  <a:pt x="61879" y="7955"/>
                  <a:pt x="61464" y="8005"/>
                  <a:pt x="61043" y="8005"/>
                </a:cubicBezTo>
                <a:cubicBezTo>
                  <a:pt x="60325" y="8005"/>
                  <a:pt x="59591" y="7860"/>
                  <a:pt x="58870" y="7860"/>
                </a:cubicBezTo>
                <a:cubicBezTo>
                  <a:pt x="58295" y="7860"/>
                  <a:pt x="57729" y="7952"/>
                  <a:pt x="57185" y="8282"/>
                </a:cubicBezTo>
                <a:cubicBezTo>
                  <a:pt x="56736" y="8610"/>
                  <a:pt x="56304" y="8938"/>
                  <a:pt x="55837" y="9267"/>
                </a:cubicBezTo>
                <a:cubicBezTo>
                  <a:pt x="55671" y="9381"/>
                  <a:pt x="55417" y="9527"/>
                  <a:pt x="55226" y="9527"/>
                </a:cubicBezTo>
                <a:cubicBezTo>
                  <a:pt x="55100" y="9527"/>
                  <a:pt x="55001" y="9463"/>
                  <a:pt x="54973" y="9284"/>
                </a:cubicBezTo>
                <a:cubicBezTo>
                  <a:pt x="54819" y="8258"/>
                  <a:pt x="54209" y="8003"/>
                  <a:pt x="53545" y="8003"/>
                </a:cubicBezTo>
                <a:cubicBezTo>
                  <a:pt x="53313" y="8003"/>
                  <a:pt x="53075" y="8034"/>
                  <a:pt x="52848" y="8074"/>
                </a:cubicBezTo>
                <a:cubicBezTo>
                  <a:pt x="51897" y="8264"/>
                  <a:pt x="52416" y="9232"/>
                  <a:pt x="52295" y="9854"/>
                </a:cubicBezTo>
                <a:cubicBezTo>
                  <a:pt x="52156" y="10615"/>
                  <a:pt x="51344" y="10096"/>
                  <a:pt x="50998" y="10545"/>
                </a:cubicBezTo>
                <a:cubicBezTo>
                  <a:pt x="50949" y="10609"/>
                  <a:pt x="50910" y="10635"/>
                  <a:pt x="50880" y="10635"/>
                </a:cubicBezTo>
                <a:cubicBezTo>
                  <a:pt x="50805" y="10635"/>
                  <a:pt x="50789" y="10469"/>
                  <a:pt x="50826" y="10321"/>
                </a:cubicBezTo>
                <a:cubicBezTo>
                  <a:pt x="51033" y="8990"/>
                  <a:pt x="50221" y="8541"/>
                  <a:pt x="49115" y="8161"/>
                </a:cubicBezTo>
                <a:cubicBezTo>
                  <a:pt x="46903" y="7400"/>
                  <a:pt x="44535" y="7176"/>
                  <a:pt x="42392" y="6070"/>
                </a:cubicBezTo>
                <a:cubicBezTo>
                  <a:pt x="41667" y="5697"/>
                  <a:pt x="40852" y="5536"/>
                  <a:pt x="40032" y="5536"/>
                </a:cubicBezTo>
                <a:cubicBezTo>
                  <a:pt x="39367" y="5536"/>
                  <a:pt x="38699" y="5642"/>
                  <a:pt x="38072" y="5828"/>
                </a:cubicBezTo>
                <a:cubicBezTo>
                  <a:pt x="36033" y="6432"/>
                  <a:pt x="33838" y="6502"/>
                  <a:pt x="31989" y="7642"/>
                </a:cubicBezTo>
                <a:cubicBezTo>
                  <a:pt x="31263" y="8074"/>
                  <a:pt x="29206" y="7296"/>
                  <a:pt x="30226" y="9457"/>
                </a:cubicBezTo>
                <a:cubicBezTo>
                  <a:pt x="30278" y="9578"/>
                  <a:pt x="29984" y="9854"/>
                  <a:pt x="29863" y="10079"/>
                </a:cubicBezTo>
                <a:cubicBezTo>
                  <a:pt x="28653" y="12412"/>
                  <a:pt x="26234" y="13224"/>
                  <a:pt x="24229" y="14555"/>
                </a:cubicBezTo>
                <a:cubicBezTo>
                  <a:pt x="22536" y="15661"/>
                  <a:pt x="23486" y="17112"/>
                  <a:pt x="24022" y="18236"/>
                </a:cubicBezTo>
                <a:cubicBezTo>
                  <a:pt x="24328" y="18880"/>
                  <a:pt x="24972" y="19241"/>
                  <a:pt x="25627" y="19241"/>
                </a:cubicBezTo>
                <a:cubicBezTo>
                  <a:pt x="26008" y="19241"/>
                  <a:pt x="26393" y="19119"/>
                  <a:pt x="26718" y="18858"/>
                </a:cubicBezTo>
                <a:cubicBezTo>
                  <a:pt x="27228" y="18470"/>
                  <a:pt x="27609" y="18306"/>
                  <a:pt x="27903" y="18306"/>
                </a:cubicBezTo>
                <a:cubicBezTo>
                  <a:pt x="28524" y="18306"/>
                  <a:pt x="28748" y="19042"/>
                  <a:pt x="28947" y="19946"/>
                </a:cubicBezTo>
                <a:cubicBezTo>
                  <a:pt x="28982" y="20223"/>
                  <a:pt x="28999" y="20499"/>
                  <a:pt x="28982" y="20776"/>
                </a:cubicBezTo>
                <a:cubicBezTo>
                  <a:pt x="28774" y="20551"/>
                  <a:pt x="28446" y="20396"/>
                  <a:pt x="28342" y="20119"/>
                </a:cubicBezTo>
                <a:cubicBezTo>
                  <a:pt x="28124" y="19474"/>
                  <a:pt x="27849" y="19234"/>
                  <a:pt x="27528" y="19234"/>
                </a:cubicBezTo>
                <a:cubicBezTo>
                  <a:pt x="27212" y="19234"/>
                  <a:pt x="26853" y="19465"/>
                  <a:pt x="26459" y="19774"/>
                </a:cubicBezTo>
                <a:cubicBezTo>
                  <a:pt x="25646" y="20379"/>
                  <a:pt x="25958" y="21260"/>
                  <a:pt x="26130" y="21899"/>
                </a:cubicBezTo>
                <a:cubicBezTo>
                  <a:pt x="26459" y="23092"/>
                  <a:pt x="25802" y="23420"/>
                  <a:pt x="24938" y="23627"/>
                </a:cubicBezTo>
                <a:cubicBezTo>
                  <a:pt x="23901" y="23852"/>
                  <a:pt x="23072" y="24267"/>
                  <a:pt x="22553" y="25269"/>
                </a:cubicBezTo>
                <a:cubicBezTo>
                  <a:pt x="22273" y="25790"/>
                  <a:pt x="21682" y="26043"/>
                  <a:pt x="21157" y="26043"/>
                </a:cubicBezTo>
                <a:cubicBezTo>
                  <a:pt x="21003" y="26043"/>
                  <a:pt x="20855" y="26021"/>
                  <a:pt x="20721" y="25978"/>
                </a:cubicBezTo>
                <a:cubicBezTo>
                  <a:pt x="20116" y="25788"/>
                  <a:pt x="20963" y="25390"/>
                  <a:pt x="20946" y="24993"/>
                </a:cubicBezTo>
                <a:cubicBezTo>
                  <a:pt x="20929" y="24543"/>
                  <a:pt x="20738" y="24129"/>
                  <a:pt x="20410" y="23835"/>
                </a:cubicBezTo>
                <a:cubicBezTo>
                  <a:pt x="19477" y="22798"/>
                  <a:pt x="18354" y="21709"/>
                  <a:pt x="18215" y="20327"/>
                </a:cubicBezTo>
                <a:cubicBezTo>
                  <a:pt x="18098" y="19205"/>
                  <a:pt x="17332" y="17921"/>
                  <a:pt x="16200" y="17921"/>
                </a:cubicBezTo>
                <a:cubicBezTo>
                  <a:pt x="16163" y="17921"/>
                  <a:pt x="16127" y="17922"/>
                  <a:pt x="16090" y="17925"/>
                </a:cubicBezTo>
                <a:cubicBezTo>
                  <a:pt x="15105" y="17976"/>
                  <a:pt x="14068" y="18391"/>
                  <a:pt x="13930" y="19221"/>
                </a:cubicBezTo>
                <a:cubicBezTo>
                  <a:pt x="13670" y="20430"/>
                  <a:pt x="14137" y="21709"/>
                  <a:pt x="15122" y="22470"/>
                </a:cubicBezTo>
                <a:cubicBezTo>
                  <a:pt x="15952" y="23109"/>
                  <a:pt x="15952" y="23161"/>
                  <a:pt x="15589" y="23489"/>
                </a:cubicBezTo>
                <a:cubicBezTo>
                  <a:pt x="14448" y="24526"/>
                  <a:pt x="14915" y="26116"/>
                  <a:pt x="14292" y="27377"/>
                </a:cubicBezTo>
                <a:cubicBezTo>
                  <a:pt x="14143" y="27687"/>
                  <a:pt x="14420" y="27822"/>
                  <a:pt x="14760" y="27822"/>
                </a:cubicBezTo>
                <a:cubicBezTo>
                  <a:pt x="14932" y="27822"/>
                  <a:pt x="15121" y="27787"/>
                  <a:pt x="15278" y="27723"/>
                </a:cubicBezTo>
                <a:cubicBezTo>
                  <a:pt x="16510" y="27249"/>
                  <a:pt x="17772" y="26919"/>
                  <a:pt x="19089" y="26919"/>
                </a:cubicBezTo>
                <a:cubicBezTo>
                  <a:pt x="19212" y="26919"/>
                  <a:pt x="19336" y="26922"/>
                  <a:pt x="19460" y="26928"/>
                </a:cubicBezTo>
                <a:lnTo>
                  <a:pt x="19874" y="26928"/>
                </a:lnTo>
                <a:cubicBezTo>
                  <a:pt x="19840" y="26997"/>
                  <a:pt x="19823" y="27136"/>
                  <a:pt x="19753" y="27153"/>
                </a:cubicBezTo>
                <a:cubicBezTo>
                  <a:pt x="18630" y="27585"/>
                  <a:pt x="17507" y="28138"/>
                  <a:pt x="16349" y="28414"/>
                </a:cubicBezTo>
                <a:cubicBezTo>
                  <a:pt x="15692" y="28570"/>
                  <a:pt x="14915" y="28432"/>
                  <a:pt x="14707" y="29209"/>
                </a:cubicBezTo>
                <a:cubicBezTo>
                  <a:pt x="14500" y="30004"/>
                  <a:pt x="15260" y="30194"/>
                  <a:pt x="15813" y="30505"/>
                </a:cubicBezTo>
                <a:cubicBezTo>
                  <a:pt x="17161" y="31318"/>
                  <a:pt x="17369" y="32493"/>
                  <a:pt x="16867" y="33910"/>
                </a:cubicBezTo>
                <a:cubicBezTo>
                  <a:pt x="16664" y="34503"/>
                  <a:pt x="16349" y="34660"/>
                  <a:pt x="15995" y="34660"/>
                </a:cubicBezTo>
                <a:cubicBezTo>
                  <a:pt x="15626" y="34660"/>
                  <a:pt x="15216" y="34489"/>
                  <a:pt x="14846" y="34463"/>
                </a:cubicBezTo>
                <a:cubicBezTo>
                  <a:pt x="13916" y="34396"/>
                  <a:pt x="12987" y="34203"/>
                  <a:pt x="12042" y="34203"/>
                </a:cubicBezTo>
                <a:cubicBezTo>
                  <a:pt x="12003" y="34203"/>
                  <a:pt x="11964" y="34203"/>
                  <a:pt x="11925" y="34204"/>
                </a:cubicBezTo>
                <a:cubicBezTo>
                  <a:pt x="10957" y="34221"/>
                  <a:pt x="9834" y="34446"/>
                  <a:pt x="9989" y="35759"/>
                </a:cubicBezTo>
                <a:cubicBezTo>
                  <a:pt x="10128" y="37072"/>
                  <a:pt x="9834" y="38196"/>
                  <a:pt x="9592" y="39440"/>
                </a:cubicBezTo>
                <a:cubicBezTo>
                  <a:pt x="9385" y="40425"/>
                  <a:pt x="8693" y="42136"/>
                  <a:pt x="10542" y="42464"/>
                </a:cubicBezTo>
                <a:cubicBezTo>
                  <a:pt x="12305" y="42758"/>
                  <a:pt x="12668" y="43173"/>
                  <a:pt x="11735" y="44693"/>
                </a:cubicBezTo>
                <a:cubicBezTo>
                  <a:pt x="11389" y="45298"/>
                  <a:pt x="10888" y="45817"/>
                  <a:pt x="10300" y="46180"/>
                </a:cubicBezTo>
                <a:cubicBezTo>
                  <a:pt x="9108" y="46871"/>
                  <a:pt x="8175" y="47752"/>
                  <a:pt x="8313" y="49342"/>
                </a:cubicBezTo>
                <a:cubicBezTo>
                  <a:pt x="8365" y="49964"/>
                  <a:pt x="8140" y="50707"/>
                  <a:pt x="7535" y="50967"/>
                </a:cubicBezTo>
                <a:cubicBezTo>
                  <a:pt x="5168" y="52021"/>
                  <a:pt x="3768" y="53991"/>
                  <a:pt x="2662" y="56168"/>
                </a:cubicBezTo>
                <a:cubicBezTo>
                  <a:pt x="1781" y="57931"/>
                  <a:pt x="122" y="59469"/>
                  <a:pt x="1279" y="61888"/>
                </a:cubicBezTo>
                <a:cubicBezTo>
                  <a:pt x="1936" y="63236"/>
                  <a:pt x="1573" y="64792"/>
                  <a:pt x="830" y="66209"/>
                </a:cubicBezTo>
                <a:cubicBezTo>
                  <a:pt x="1" y="67781"/>
                  <a:pt x="744" y="70477"/>
                  <a:pt x="2126" y="71687"/>
                </a:cubicBezTo>
                <a:cubicBezTo>
                  <a:pt x="2420" y="71946"/>
                  <a:pt x="2662" y="72240"/>
                  <a:pt x="2818" y="72586"/>
                </a:cubicBezTo>
                <a:cubicBezTo>
                  <a:pt x="4027" y="75040"/>
                  <a:pt x="5462" y="77303"/>
                  <a:pt x="7881" y="78755"/>
                </a:cubicBezTo>
                <a:cubicBezTo>
                  <a:pt x="8455" y="79100"/>
                  <a:pt x="9053" y="79742"/>
                  <a:pt x="9645" y="79742"/>
                </a:cubicBezTo>
                <a:cubicBezTo>
                  <a:pt x="9766" y="79742"/>
                  <a:pt x="9887" y="79715"/>
                  <a:pt x="10007" y="79654"/>
                </a:cubicBezTo>
                <a:cubicBezTo>
                  <a:pt x="12824" y="78254"/>
                  <a:pt x="16142" y="79844"/>
                  <a:pt x="18889" y="77874"/>
                </a:cubicBezTo>
                <a:cubicBezTo>
                  <a:pt x="19326" y="77562"/>
                  <a:pt x="19938" y="77352"/>
                  <a:pt x="20558" y="77352"/>
                </a:cubicBezTo>
                <a:cubicBezTo>
                  <a:pt x="21313" y="77352"/>
                  <a:pt x="22079" y="77663"/>
                  <a:pt x="22553" y="78479"/>
                </a:cubicBezTo>
                <a:cubicBezTo>
                  <a:pt x="23034" y="79313"/>
                  <a:pt x="23538" y="79650"/>
                  <a:pt x="24283" y="79650"/>
                </a:cubicBezTo>
                <a:cubicBezTo>
                  <a:pt x="24448" y="79650"/>
                  <a:pt x="24626" y="79633"/>
                  <a:pt x="24817" y="79602"/>
                </a:cubicBezTo>
                <a:cubicBezTo>
                  <a:pt x="24994" y="79574"/>
                  <a:pt x="25161" y="79561"/>
                  <a:pt x="25317" y="79561"/>
                </a:cubicBezTo>
                <a:cubicBezTo>
                  <a:pt x="26715" y="79561"/>
                  <a:pt x="27271" y="80640"/>
                  <a:pt x="26960" y="82194"/>
                </a:cubicBezTo>
                <a:cubicBezTo>
                  <a:pt x="26683" y="83611"/>
                  <a:pt x="25750" y="85218"/>
                  <a:pt x="26545" y="86480"/>
                </a:cubicBezTo>
                <a:cubicBezTo>
                  <a:pt x="27461" y="87966"/>
                  <a:pt x="28515" y="89400"/>
                  <a:pt x="29206" y="90973"/>
                </a:cubicBezTo>
                <a:cubicBezTo>
                  <a:pt x="30416" y="93721"/>
                  <a:pt x="31298" y="96641"/>
                  <a:pt x="29777" y="99631"/>
                </a:cubicBezTo>
                <a:cubicBezTo>
                  <a:pt x="28809" y="101515"/>
                  <a:pt x="28619" y="103502"/>
                  <a:pt x="29535" y="105369"/>
                </a:cubicBezTo>
                <a:cubicBezTo>
                  <a:pt x="30503" y="107321"/>
                  <a:pt x="31228" y="109274"/>
                  <a:pt x="31488" y="111469"/>
                </a:cubicBezTo>
                <a:cubicBezTo>
                  <a:pt x="31712" y="113456"/>
                  <a:pt x="31695" y="115599"/>
                  <a:pt x="33371" y="117172"/>
                </a:cubicBezTo>
                <a:cubicBezTo>
                  <a:pt x="34322" y="118088"/>
                  <a:pt x="34581" y="119436"/>
                  <a:pt x="35013" y="120645"/>
                </a:cubicBezTo>
                <a:cubicBezTo>
                  <a:pt x="35393" y="121717"/>
                  <a:pt x="34546" y="123065"/>
                  <a:pt x="35843" y="123998"/>
                </a:cubicBezTo>
                <a:cubicBezTo>
                  <a:pt x="36206" y="124270"/>
                  <a:pt x="36549" y="124368"/>
                  <a:pt x="36881" y="124368"/>
                </a:cubicBezTo>
                <a:cubicBezTo>
                  <a:pt x="37735" y="124368"/>
                  <a:pt x="38515" y="123721"/>
                  <a:pt x="39372" y="123721"/>
                </a:cubicBezTo>
                <a:cubicBezTo>
                  <a:pt x="39388" y="123721"/>
                  <a:pt x="39404" y="123721"/>
                  <a:pt x="39420" y="123721"/>
                </a:cubicBezTo>
                <a:cubicBezTo>
                  <a:pt x="39526" y="123724"/>
                  <a:pt x="39630" y="123725"/>
                  <a:pt x="39734" y="123725"/>
                </a:cubicBezTo>
                <a:cubicBezTo>
                  <a:pt x="44937" y="123725"/>
                  <a:pt x="47636" y="120353"/>
                  <a:pt x="49754" y="116100"/>
                </a:cubicBezTo>
                <a:cubicBezTo>
                  <a:pt x="50186" y="115236"/>
                  <a:pt x="49720" y="113957"/>
                  <a:pt x="50826" y="113508"/>
                </a:cubicBezTo>
                <a:cubicBezTo>
                  <a:pt x="52761" y="112713"/>
                  <a:pt x="53193" y="111175"/>
                  <a:pt x="52692" y="109499"/>
                </a:cubicBezTo>
                <a:cubicBezTo>
                  <a:pt x="51949" y="107028"/>
                  <a:pt x="53297" y="106112"/>
                  <a:pt x="55181" y="105282"/>
                </a:cubicBezTo>
                <a:cubicBezTo>
                  <a:pt x="57773" y="104107"/>
                  <a:pt x="59449" y="98370"/>
                  <a:pt x="57963" y="96071"/>
                </a:cubicBezTo>
                <a:cubicBezTo>
                  <a:pt x="56770" y="94239"/>
                  <a:pt x="57099" y="92217"/>
                  <a:pt x="57444" y="90316"/>
                </a:cubicBezTo>
                <a:cubicBezTo>
                  <a:pt x="57911" y="87621"/>
                  <a:pt x="59933" y="85823"/>
                  <a:pt x="61851" y="84164"/>
                </a:cubicBezTo>
                <a:cubicBezTo>
                  <a:pt x="65601" y="80915"/>
                  <a:pt x="68055" y="76992"/>
                  <a:pt x="69109" y="72171"/>
                </a:cubicBezTo>
                <a:cubicBezTo>
                  <a:pt x="69271" y="71459"/>
                  <a:pt x="69266" y="70656"/>
                  <a:pt x="68371" y="70656"/>
                </a:cubicBezTo>
                <a:cubicBezTo>
                  <a:pt x="68311" y="70656"/>
                  <a:pt x="68246" y="70660"/>
                  <a:pt x="68176" y="70667"/>
                </a:cubicBezTo>
                <a:cubicBezTo>
                  <a:pt x="67157" y="70788"/>
                  <a:pt x="66154" y="71151"/>
                  <a:pt x="65152" y="71462"/>
                </a:cubicBezTo>
                <a:cubicBezTo>
                  <a:pt x="63960" y="71826"/>
                  <a:pt x="63201" y="72060"/>
                  <a:pt x="62664" y="72060"/>
                </a:cubicBezTo>
                <a:cubicBezTo>
                  <a:pt x="61727" y="72060"/>
                  <a:pt x="61469" y="71346"/>
                  <a:pt x="60772" y="69363"/>
                </a:cubicBezTo>
                <a:lnTo>
                  <a:pt x="60772" y="69363"/>
                </a:lnTo>
                <a:cubicBezTo>
                  <a:pt x="61180" y="69747"/>
                  <a:pt x="61467" y="70422"/>
                  <a:pt x="62074" y="70422"/>
                </a:cubicBezTo>
                <a:cubicBezTo>
                  <a:pt x="62180" y="70422"/>
                  <a:pt x="62295" y="70402"/>
                  <a:pt x="62422" y="70356"/>
                </a:cubicBezTo>
                <a:cubicBezTo>
                  <a:pt x="63925" y="69769"/>
                  <a:pt x="65359" y="68957"/>
                  <a:pt x="66897" y="68455"/>
                </a:cubicBezTo>
                <a:cubicBezTo>
                  <a:pt x="68660" y="67868"/>
                  <a:pt x="69732" y="66209"/>
                  <a:pt x="71391" y="65639"/>
                </a:cubicBezTo>
                <a:cubicBezTo>
                  <a:pt x="73706" y="64844"/>
                  <a:pt x="76713" y="61716"/>
                  <a:pt x="76852" y="59383"/>
                </a:cubicBezTo>
                <a:cubicBezTo>
                  <a:pt x="76834" y="59072"/>
                  <a:pt x="76713" y="58778"/>
                  <a:pt x="76506" y="58553"/>
                </a:cubicBezTo>
                <a:cubicBezTo>
                  <a:pt x="75918" y="57810"/>
                  <a:pt x="75279" y="57153"/>
                  <a:pt x="74294" y="56894"/>
                </a:cubicBezTo>
                <a:cubicBezTo>
                  <a:pt x="73724" y="56739"/>
                  <a:pt x="73378" y="56151"/>
                  <a:pt x="73516" y="55581"/>
                </a:cubicBezTo>
                <a:cubicBezTo>
                  <a:pt x="73547" y="55481"/>
                  <a:pt x="73596" y="55443"/>
                  <a:pt x="73658" y="55443"/>
                </a:cubicBezTo>
                <a:cubicBezTo>
                  <a:pt x="73842" y="55443"/>
                  <a:pt x="74139" y="55775"/>
                  <a:pt x="74398" y="55788"/>
                </a:cubicBezTo>
                <a:cubicBezTo>
                  <a:pt x="75366" y="55855"/>
                  <a:pt x="76333" y="56083"/>
                  <a:pt x="77301" y="56083"/>
                </a:cubicBezTo>
                <a:cubicBezTo>
                  <a:pt x="77336" y="56083"/>
                  <a:pt x="77370" y="56083"/>
                  <a:pt x="77405" y="56082"/>
                </a:cubicBezTo>
                <a:cubicBezTo>
                  <a:pt x="77727" y="56077"/>
                  <a:pt x="78047" y="56073"/>
                  <a:pt x="78365" y="56073"/>
                </a:cubicBezTo>
                <a:cubicBezTo>
                  <a:pt x="81373" y="56073"/>
                  <a:pt x="84145" y="56432"/>
                  <a:pt x="85786" y="59746"/>
                </a:cubicBezTo>
                <a:cubicBezTo>
                  <a:pt x="86136" y="60461"/>
                  <a:pt x="86996" y="61297"/>
                  <a:pt x="88011" y="61297"/>
                </a:cubicBezTo>
                <a:cubicBezTo>
                  <a:pt x="88148" y="61297"/>
                  <a:pt x="88288" y="61282"/>
                  <a:pt x="88430" y="61249"/>
                </a:cubicBezTo>
                <a:cubicBezTo>
                  <a:pt x="88585" y="61214"/>
                  <a:pt x="88707" y="61197"/>
                  <a:pt x="88805" y="61197"/>
                </a:cubicBezTo>
                <a:cubicBezTo>
                  <a:pt x="89186" y="61197"/>
                  <a:pt x="89184" y="61451"/>
                  <a:pt x="89225" y="61837"/>
                </a:cubicBezTo>
                <a:cubicBezTo>
                  <a:pt x="89830" y="66554"/>
                  <a:pt x="91990" y="70685"/>
                  <a:pt x="94133" y="74832"/>
                </a:cubicBezTo>
                <a:cubicBezTo>
                  <a:pt x="94475" y="75487"/>
                  <a:pt x="94875" y="75911"/>
                  <a:pt x="95290" y="75911"/>
                </a:cubicBezTo>
                <a:cubicBezTo>
                  <a:pt x="95652" y="75911"/>
                  <a:pt x="96025" y="75588"/>
                  <a:pt x="96380" y="74815"/>
                </a:cubicBezTo>
                <a:cubicBezTo>
                  <a:pt x="96622" y="74297"/>
                  <a:pt x="97036" y="73847"/>
                  <a:pt x="97382" y="73381"/>
                </a:cubicBezTo>
                <a:lnTo>
                  <a:pt x="97538" y="73225"/>
                </a:lnTo>
                <a:cubicBezTo>
                  <a:pt x="98212" y="71618"/>
                  <a:pt x="98056" y="69993"/>
                  <a:pt x="97831" y="68317"/>
                </a:cubicBezTo>
                <a:cubicBezTo>
                  <a:pt x="97762" y="67833"/>
                  <a:pt x="97589" y="67211"/>
                  <a:pt x="98194" y="67073"/>
                </a:cubicBezTo>
                <a:cubicBezTo>
                  <a:pt x="99784" y="66693"/>
                  <a:pt x="100268" y="65258"/>
                  <a:pt x="101149" y="64187"/>
                </a:cubicBezTo>
                <a:cubicBezTo>
                  <a:pt x="102117" y="63029"/>
                  <a:pt x="103137" y="61629"/>
                  <a:pt x="104243" y="60903"/>
                </a:cubicBezTo>
                <a:cubicBezTo>
                  <a:pt x="104825" y="60515"/>
                  <a:pt x="105739" y="59942"/>
                  <a:pt x="106690" y="59942"/>
                </a:cubicBezTo>
                <a:cubicBezTo>
                  <a:pt x="107432" y="59942"/>
                  <a:pt x="108196" y="60292"/>
                  <a:pt x="108840" y="61353"/>
                </a:cubicBezTo>
                <a:cubicBezTo>
                  <a:pt x="109600" y="62632"/>
                  <a:pt x="110965" y="63565"/>
                  <a:pt x="111017" y="65258"/>
                </a:cubicBezTo>
                <a:cubicBezTo>
                  <a:pt x="111034" y="65777"/>
                  <a:pt x="110793" y="66433"/>
                  <a:pt x="111536" y="66693"/>
                </a:cubicBezTo>
                <a:cubicBezTo>
                  <a:pt x="111822" y="66788"/>
                  <a:pt x="112112" y="66862"/>
                  <a:pt x="112391" y="66862"/>
                </a:cubicBezTo>
                <a:cubicBezTo>
                  <a:pt x="112769" y="66862"/>
                  <a:pt x="113129" y="66727"/>
                  <a:pt x="113437" y="66330"/>
                </a:cubicBezTo>
                <a:cubicBezTo>
                  <a:pt x="113540" y="66205"/>
                  <a:pt x="113700" y="66031"/>
                  <a:pt x="113856" y="66031"/>
                </a:cubicBezTo>
                <a:cubicBezTo>
                  <a:pt x="113960" y="66031"/>
                  <a:pt x="114062" y="66109"/>
                  <a:pt x="114145" y="66330"/>
                </a:cubicBezTo>
                <a:cubicBezTo>
                  <a:pt x="114543" y="67470"/>
                  <a:pt x="114802" y="68663"/>
                  <a:pt x="115286" y="69769"/>
                </a:cubicBezTo>
                <a:cubicBezTo>
                  <a:pt x="116271" y="72033"/>
                  <a:pt x="114940" y="74677"/>
                  <a:pt x="116858" y="76871"/>
                </a:cubicBezTo>
                <a:cubicBezTo>
                  <a:pt x="118241" y="78461"/>
                  <a:pt x="118362" y="80915"/>
                  <a:pt x="119900" y="82540"/>
                </a:cubicBezTo>
                <a:cubicBezTo>
                  <a:pt x="120401" y="82799"/>
                  <a:pt x="120885" y="83058"/>
                  <a:pt x="121386" y="83300"/>
                </a:cubicBezTo>
                <a:cubicBezTo>
                  <a:pt x="121538" y="83368"/>
                  <a:pt x="121699" y="83403"/>
                  <a:pt x="121846" y="83403"/>
                </a:cubicBezTo>
                <a:cubicBezTo>
                  <a:pt x="122184" y="83403"/>
                  <a:pt x="122445" y="83219"/>
                  <a:pt x="122337" y="82834"/>
                </a:cubicBezTo>
                <a:cubicBezTo>
                  <a:pt x="121818" y="80915"/>
                  <a:pt x="121991" y="78790"/>
                  <a:pt x="119969" y="77355"/>
                </a:cubicBezTo>
                <a:cubicBezTo>
                  <a:pt x="118414" y="76249"/>
                  <a:pt x="117239" y="74521"/>
                  <a:pt x="117463" y="72378"/>
                </a:cubicBezTo>
                <a:cubicBezTo>
                  <a:pt x="117528" y="71821"/>
                  <a:pt x="116912" y="70437"/>
                  <a:pt x="117695" y="70437"/>
                </a:cubicBezTo>
                <a:cubicBezTo>
                  <a:pt x="117955" y="70437"/>
                  <a:pt x="118371" y="70590"/>
                  <a:pt x="119019" y="70979"/>
                </a:cubicBezTo>
                <a:cubicBezTo>
                  <a:pt x="120194" y="71704"/>
                  <a:pt x="121386" y="72655"/>
                  <a:pt x="121749" y="73605"/>
                </a:cubicBezTo>
                <a:cubicBezTo>
                  <a:pt x="122096" y="74553"/>
                  <a:pt x="122434" y="74868"/>
                  <a:pt x="122776" y="74868"/>
                </a:cubicBezTo>
                <a:cubicBezTo>
                  <a:pt x="123251" y="74868"/>
                  <a:pt x="123732" y="74261"/>
                  <a:pt x="124255" y="73899"/>
                </a:cubicBezTo>
                <a:cubicBezTo>
                  <a:pt x="124531" y="73709"/>
                  <a:pt x="124721" y="73363"/>
                  <a:pt x="125015" y="73208"/>
                </a:cubicBezTo>
                <a:cubicBezTo>
                  <a:pt x="126743" y="72292"/>
                  <a:pt x="127210" y="70961"/>
                  <a:pt x="126743" y="69043"/>
                </a:cubicBezTo>
                <a:cubicBezTo>
                  <a:pt x="126294" y="67159"/>
                  <a:pt x="125292" y="65725"/>
                  <a:pt x="123892" y="64533"/>
                </a:cubicBezTo>
                <a:cubicBezTo>
                  <a:pt x="122596" y="63409"/>
                  <a:pt x="122285" y="62459"/>
                  <a:pt x="123546" y="61059"/>
                </a:cubicBezTo>
                <a:cubicBezTo>
                  <a:pt x="123952" y="60621"/>
                  <a:pt x="124332" y="60388"/>
                  <a:pt x="124705" y="60388"/>
                </a:cubicBezTo>
                <a:cubicBezTo>
                  <a:pt x="124936" y="60388"/>
                  <a:pt x="125164" y="60477"/>
                  <a:pt x="125395" y="60661"/>
                </a:cubicBezTo>
                <a:cubicBezTo>
                  <a:pt x="126000" y="61145"/>
                  <a:pt x="125810" y="61750"/>
                  <a:pt x="125119" y="62234"/>
                </a:cubicBezTo>
                <a:cubicBezTo>
                  <a:pt x="124618" y="62580"/>
                  <a:pt x="124445" y="63219"/>
                  <a:pt x="125050" y="63651"/>
                </a:cubicBezTo>
                <a:cubicBezTo>
                  <a:pt x="125442" y="63952"/>
                  <a:pt x="125858" y="64171"/>
                  <a:pt x="126268" y="64171"/>
                </a:cubicBezTo>
                <a:cubicBezTo>
                  <a:pt x="126635" y="64171"/>
                  <a:pt x="126996" y="63996"/>
                  <a:pt x="127331" y="63547"/>
                </a:cubicBezTo>
                <a:cubicBezTo>
                  <a:pt x="127694" y="63046"/>
                  <a:pt x="128247" y="62407"/>
                  <a:pt x="127469" y="61940"/>
                </a:cubicBezTo>
                <a:cubicBezTo>
                  <a:pt x="126398" y="61318"/>
                  <a:pt x="127037" y="61042"/>
                  <a:pt x="127590" y="60696"/>
                </a:cubicBezTo>
                <a:cubicBezTo>
                  <a:pt x="130061" y="59210"/>
                  <a:pt x="133449" y="59106"/>
                  <a:pt x="134693" y="55788"/>
                </a:cubicBezTo>
                <a:cubicBezTo>
                  <a:pt x="135298" y="54146"/>
                  <a:pt x="136093" y="52591"/>
                  <a:pt x="135851" y="50725"/>
                </a:cubicBezTo>
                <a:cubicBezTo>
                  <a:pt x="135522" y="48288"/>
                  <a:pt x="133932" y="46629"/>
                  <a:pt x="132498" y="44918"/>
                </a:cubicBezTo>
                <a:cubicBezTo>
                  <a:pt x="131772" y="44054"/>
                  <a:pt x="131859" y="43622"/>
                  <a:pt x="132775" y="43173"/>
                </a:cubicBezTo>
                <a:cubicBezTo>
                  <a:pt x="133120" y="43017"/>
                  <a:pt x="133397" y="42793"/>
                  <a:pt x="133362" y="42378"/>
                </a:cubicBezTo>
                <a:cubicBezTo>
                  <a:pt x="133345" y="41980"/>
                  <a:pt x="133051" y="41635"/>
                  <a:pt x="132671" y="41548"/>
                </a:cubicBezTo>
                <a:cubicBezTo>
                  <a:pt x="132227" y="41462"/>
                  <a:pt x="131713" y="41297"/>
                  <a:pt x="131292" y="41297"/>
                </a:cubicBezTo>
                <a:cubicBezTo>
                  <a:pt x="131122" y="41297"/>
                  <a:pt x="130968" y="41323"/>
                  <a:pt x="130839" y="41393"/>
                </a:cubicBezTo>
                <a:cubicBezTo>
                  <a:pt x="130667" y="41486"/>
                  <a:pt x="130517" y="41524"/>
                  <a:pt x="130385" y="41524"/>
                </a:cubicBezTo>
                <a:cubicBezTo>
                  <a:pt x="129751" y="41524"/>
                  <a:pt x="129496" y="40648"/>
                  <a:pt x="128935" y="40648"/>
                </a:cubicBezTo>
                <a:cubicBezTo>
                  <a:pt x="128871" y="40648"/>
                  <a:pt x="128804" y="40659"/>
                  <a:pt x="128731" y="40684"/>
                </a:cubicBezTo>
                <a:cubicBezTo>
                  <a:pt x="129025" y="40425"/>
                  <a:pt x="129336" y="40166"/>
                  <a:pt x="129612" y="39889"/>
                </a:cubicBezTo>
                <a:cubicBezTo>
                  <a:pt x="129699" y="39786"/>
                  <a:pt x="129768" y="39647"/>
                  <a:pt x="129802" y="39509"/>
                </a:cubicBezTo>
                <a:cubicBezTo>
                  <a:pt x="129896" y="39229"/>
                  <a:pt x="130059" y="38963"/>
                  <a:pt x="130355" y="38963"/>
                </a:cubicBezTo>
                <a:cubicBezTo>
                  <a:pt x="130388" y="38963"/>
                  <a:pt x="130423" y="38966"/>
                  <a:pt x="130459" y="38973"/>
                </a:cubicBezTo>
                <a:cubicBezTo>
                  <a:pt x="130822" y="39025"/>
                  <a:pt x="130718" y="39405"/>
                  <a:pt x="130753" y="39665"/>
                </a:cubicBezTo>
                <a:cubicBezTo>
                  <a:pt x="130885" y="40368"/>
                  <a:pt x="131150" y="40680"/>
                  <a:pt x="131522" y="40680"/>
                </a:cubicBezTo>
                <a:cubicBezTo>
                  <a:pt x="131781" y="40680"/>
                  <a:pt x="132092" y="40529"/>
                  <a:pt x="132446" y="40252"/>
                </a:cubicBezTo>
                <a:cubicBezTo>
                  <a:pt x="132816" y="39963"/>
                  <a:pt x="133198" y="39825"/>
                  <a:pt x="133552" y="39825"/>
                </a:cubicBezTo>
                <a:cubicBezTo>
                  <a:pt x="134190" y="39825"/>
                  <a:pt x="134735" y="40276"/>
                  <a:pt x="134935" y="41099"/>
                </a:cubicBezTo>
                <a:cubicBezTo>
                  <a:pt x="135004" y="41410"/>
                  <a:pt x="135246" y="41911"/>
                  <a:pt x="135436" y="41928"/>
                </a:cubicBezTo>
                <a:cubicBezTo>
                  <a:pt x="136836" y="42067"/>
                  <a:pt x="137130" y="43259"/>
                  <a:pt x="137441" y="44192"/>
                </a:cubicBezTo>
                <a:cubicBezTo>
                  <a:pt x="137757" y="45176"/>
                  <a:pt x="138205" y="45491"/>
                  <a:pt x="138710" y="45491"/>
                </a:cubicBezTo>
                <a:cubicBezTo>
                  <a:pt x="139226" y="45491"/>
                  <a:pt x="139803" y="45163"/>
                  <a:pt x="140361" y="44884"/>
                </a:cubicBezTo>
                <a:cubicBezTo>
                  <a:pt x="141813" y="44175"/>
                  <a:pt x="140586" y="43363"/>
                  <a:pt x="140327" y="42654"/>
                </a:cubicBezTo>
                <a:cubicBezTo>
                  <a:pt x="140188" y="42188"/>
                  <a:pt x="139739" y="41773"/>
                  <a:pt x="139324" y="41479"/>
                </a:cubicBezTo>
                <a:cubicBezTo>
                  <a:pt x="137717" y="40356"/>
                  <a:pt x="137648" y="38921"/>
                  <a:pt x="138305" y="37245"/>
                </a:cubicBezTo>
                <a:cubicBezTo>
                  <a:pt x="138533" y="36644"/>
                  <a:pt x="138753" y="36160"/>
                  <a:pt x="139216" y="36160"/>
                </a:cubicBezTo>
                <a:cubicBezTo>
                  <a:pt x="139418" y="36160"/>
                  <a:pt x="139666" y="36252"/>
                  <a:pt x="139981" y="36468"/>
                </a:cubicBezTo>
                <a:cubicBezTo>
                  <a:pt x="140121" y="36569"/>
                  <a:pt x="140268" y="36617"/>
                  <a:pt x="140413" y="36617"/>
                </a:cubicBezTo>
                <a:cubicBezTo>
                  <a:pt x="140661" y="36617"/>
                  <a:pt x="140902" y="36477"/>
                  <a:pt x="141087" y="36226"/>
                </a:cubicBezTo>
                <a:cubicBezTo>
                  <a:pt x="142573" y="34255"/>
                  <a:pt x="142850" y="29797"/>
                  <a:pt x="141640" y="27706"/>
                </a:cubicBezTo>
                <a:cubicBezTo>
                  <a:pt x="141485" y="27447"/>
                  <a:pt x="141104" y="27187"/>
                  <a:pt x="141398" y="26807"/>
                </a:cubicBezTo>
                <a:lnTo>
                  <a:pt x="141398" y="26807"/>
                </a:lnTo>
                <a:cubicBezTo>
                  <a:pt x="141623" y="26997"/>
                  <a:pt x="141917" y="27153"/>
                  <a:pt x="142072" y="27395"/>
                </a:cubicBezTo>
                <a:cubicBezTo>
                  <a:pt x="142988" y="28812"/>
                  <a:pt x="143869" y="30229"/>
                  <a:pt x="144733" y="31663"/>
                </a:cubicBezTo>
                <a:cubicBezTo>
                  <a:pt x="144984" y="32062"/>
                  <a:pt x="145261" y="32460"/>
                  <a:pt x="145713" y="32460"/>
                </a:cubicBezTo>
                <a:cubicBezTo>
                  <a:pt x="145790" y="32460"/>
                  <a:pt x="145872" y="32449"/>
                  <a:pt x="145960" y="32424"/>
                </a:cubicBezTo>
                <a:cubicBezTo>
                  <a:pt x="146323" y="32320"/>
                  <a:pt x="146825" y="32043"/>
                  <a:pt x="146928" y="31750"/>
                </a:cubicBezTo>
                <a:cubicBezTo>
                  <a:pt x="147118" y="31197"/>
                  <a:pt x="146496" y="30972"/>
                  <a:pt x="146151" y="30644"/>
                </a:cubicBezTo>
                <a:cubicBezTo>
                  <a:pt x="145805" y="30298"/>
                  <a:pt x="144889" y="29935"/>
                  <a:pt x="145511" y="29348"/>
                </a:cubicBezTo>
                <a:cubicBezTo>
                  <a:pt x="146220" y="28674"/>
                  <a:pt x="145701" y="28363"/>
                  <a:pt x="145373" y="27982"/>
                </a:cubicBezTo>
                <a:cubicBezTo>
                  <a:pt x="144924" y="27464"/>
                  <a:pt x="144353" y="27049"/>
                  <a:pt x="143904" y="26513"/>
                </a:cubicBezTo>
                <a:cubicBezTo>
                  <a:pt x="142452" y="24803"/>
                  <a:pt x="140309" y="24008"/>
                  <a:pt x="138927" y="23455"/>
                </a:cubicBezTo>
                <a:cubicBezTo>
                  <a:pt x="137233" y="22781"/>
                  <a:pt x="135350" y="23368"/>
                  <a:pt x="133794" y="22349"/>
                </a:cubicBezTo>
                <a:cubicBezTo>
                  <a:pt x="133621" y="22228"/>
                  <a:pt x="133120" y="22141"/>
                  <a:pt x="133379" y="21934"/>
                </a:cubicBezTo>
                <a:cubicBezTo>
                  <a:pt x="134416" y="21156"/>
                  <a:pt x="134192" y="19843"/>
                  <a:pt x="134814" y="18910"/>
                </a:cubicBezTo>
                <a:cubicBezTo>
                  <a:pt x="135183" y="18357"/>
                  <a:pt x="137525" y="17996"/>
                  <a:pt x="139389" y="17996"/>
                </a:cubicBezTo>
                <a:cubicBezTo>
                  <a:pt x="140321" y="17996"/>
                  <a:pt x="141133" y="18086"/>
                  <a:pt x="141519" y="18287"/>
                </a:cubicBezTo>
                <a:cubicBezTo>
                  <a:pt x="141913" y="18491"/>
                  <a:pt x="142318" y="18567"/>
                  <a:pt x="142722" y="18567"/>
                </a:cubicBezTo>
                <a:cubicBezTo>
                  <a:pt x="143310" y="18567"/>
                  <a:pt x="143896" y="18407"/>
                  <a:pt x="144440" y="18253"/>
                </a:cubicBezTo>
                <a:cubicBezTo>
                  <a:pt x="145183" y="18028"/>
                  <a:pt x="144301" y="17320"/>
                  <a:pt x="144440" y="16905"/>
                </a:cubicBezTo>
                <a:cubicBezTo>
                  <a:pt x="144595" y="16473"/>
                  <a:pt x="144232" y="15764"/>
                  <a:pt x="144803" y="15626"/>
                </a:cubicBezTo>
                <a:cubicBezTo>
                  <a:pt x="144894" y="15602"/>
                  <a:pt x="144986" y="15590"/>
                  <a:pt x="145078" y="15590"/>
                </a:cubicBezTo>
                <a:cubicBezTo>
                  <a:pt x="145503" y="15590"/>
                  <a:pt x="145922" y="15838"/>
                  <a:pt x="146306" y="16179"/>
                </a:cubicBezTo>
                <a:cubicBezTo>
                  <a:pt x="146709" y="16532"/>
                  <a:pt x="147171" y="16997"/>
                  <a:pt x="147617" y="16997"/>
                </a:cubicBezTo>
                <a:cubicBezTo>
                  <a:pt x="147935" y="16997"/>
                  <a:pt x="148244" y="16760"/>
                  <a:pt x="148518" y="16075"/>
                </a:cubicBezTo>
                <a:cubicBezTo>
                  <a:pt x="148584" y="15900"/>
                  <a:pt x="148692" y="15801"/>
                  <a:pt x="148828" y="15801"/>
                </a:cubicBezTo>
                <a:cubicBezTo>
                  <a:pt x="148906" y="15801"/>
                  <a:pt x="148994" y="15833"/>
                  <a:pt x="149088" y="15903"/>
                </a:cubicBezTo>
                <a:cubicBezTo>
                  <a:pt x="149348" y="16110"/>
                  <a:pt x="149348" y="16335"/>
                  <a:pt x="149192" y="16646"/>
                </a:cubicBezTo>
                <a:cubicBezTo>
                  <a:pt x="148743" y="17596"/>
                  <a:pt x="147965" y="18547"/>
                  <a:pt x="147965" y="19497"/>
                </a:cubicBezTo>
                <a:cubicBezTo>
                  <a:pt x="147931" y="21122"/>
                  <a:pt x="148708" y="22677"/>
                  <a:pt x="150022" y="23627"/>
                </a:cubicBezTo>
                <a:cubicBezTo>
                  <a:pt x="151231" y="24561"/>
                  <a:pt x="152631" y="25269"/>
                  <a:pt x="153582" y="26513"/>
                </a:cubicBezTo>
                <a:cubicBezTo>
                  <a:pt x="153835" y="26852"/>
                  <a:pt x="154112" y="27339"/>
                  <a:pt x="154580" y="27339"/>
                </a:cubicBezTo>
                <a:cubicBezTo>
                  <a:pt x="154686" y="27339"/>
                  <a:pt x="154802" y="27314"/>
                  <a:pt x="154930" y="27257"/>
                </a:cubicBezTo>
                <a:cubicBezTo>
                  <a:pt x="155621" y="26928"/>
                  <a:pt x="155673" y="26271"/>
                  <a:pt x="155604" y="25615"/>
                </a:cubicBezTo>
                <a:cubicBezTo>
                  <a:pt x="155448" y="24025"/>
                  <a:pt x="155863" y="22435"/>
                  <a:pt x="154739" y="20845"/>
                </a:cubicBezTo>
                <a:cubicBezTo>
                  <a:pt x="154065" y="19877"/>
                  <a:pt x="153772" y="18823"/>
                  <a:pt x="152406" y="18737"/>
                </a:cubicBezTo>
                <a:cubicBezTo>
                  <a:pt x="152044" y="18720"/>
                  <a:pt x="151940" y="18478"/>
                  <a:pt x="151888" y="18201"/>
                </a:cubicBezTo>
                <a:cubicBezTo>
                  <a:pt x="151820" y="17931"/>
                  <a:pt x="151918" y="17578"/>
                  <a:pt x="152229" y="17578"/>
                </a:cubicBezTo>
                <a:cubicBezTo>
                  <a:pt x="152236" y="17578"/>
                  <a:pt x="152243" y="17579"/>
                  <a:pt x="152251" y="17579"/>
                </a:cubicBezTo>
                <a:cubicBezTo>
                  <a:pt x="152284" y="17581"/>
                  <a:pt x="152317" y="17582"/>
                  <a:pt x="152350" y="17582"/>
                </a:cubicBezTo>
                <a:cubicBezTo>
                  <a:pt x="153000" y="17582"/>
                  <a:pt x="153628" y="17254"/>
                  <a:pt x="154277" y="17254"/>
                </a:cubicBezTo>
                <a:cubicBezTo>
                  <a:pt x="154558" y="17254"/>
                  <a:pt x="154844" y="17316"/>
                  <a:pt x="155137" y="17493"/>
                </a:cubicBezTo>
                <a:cubicBezTo>
                  <a:pt x="155393" y="17649"/>
                  <a:pt x="155627" y="17726"/>
                  <a:pt x="155836" y="17726"/>
                </a:cubicBezTo>
                <a:cubicBezTo>
                  <a:pt x="156249" y="17726"/>
                  <a:pt x="156566" y="17427"/>
                  <a:pt x="156761" y="16853"/>
                </a:cubicBezTo>
                <a:cubicBezTo>
                  <a:pt x="157072" y="15920"/>
                  <a:pt x="157954" y="15505"/>
                  <a:pt x="158662" y="15039"/>
                </a:cubicBezTo>
                <a:cubicBezTo>
                  <a:pt x="158771" y="14969"/>
                  <a:pt x="158912" y="14953"/>
                  <a:pt x="159064" y="14953"/>
                </a:cubicBezTo>
                <a:cubicBezTo>
                  <a:pt x="159192" y="14953"/>
                  <a:pt x="159327" y="14964"/>
                  <a:pt x="159458" y="14964"/>
                </a:cubicBezTo>
                <a:cubicBezTo>
                  <a:pt x="159792" y="14964"/>
                  <a:pt x="160100" y="14892"/>
                  <a:pt x="160183" y="14382"/>
                </a:cubicBezTo>
                <a:cubicBezTo>
                  <a:pt x="160304" y="13501"/>
                  <a:pt x="159475" y="13310"/>
                  <a:pt x="158887" y="12965"/>
                </a:cubicBezTo>
                <a:cubicBezTo>
                  <a:pt x="158662" y="12827"/>
                  <a:pt x="158334" y="12550"/>
                  <a:pt x="158351" y="12395"/>
                </a:cubicBezTo>
                <a:cubicBezTo>
                  <a:pt x="158404" y="12154"/>
                  <a:pt x="158582" y="12097"/>
                  <a:pt x="158776" y="12097"/>
                </a:cubicBezTo>
                <a:cubicBezTo>
                  <a:pt x="158903" y="12097"/>
                  <a:pt x="159037" y="12122"/>
                  <a:pt x="159146" y="12135"/>
                </a:cubicBezTo>
                <a:cubicBezTo>
                  <a:pt x="160460" y="12308"/>
                  <a:pt x="161652" y="12999"/>
                  <a:pt x="163017" y="12999"/>
                </a:cubicBezTo>
                <a:cubicBezTo>
                  <a:pt x="163570" y="12999"/>
                  <a:pt x="163795" y="12913"/>
                  <a:pt x="164002" y="12274"/>
                </a:cubicBezTo>
                <a:cubicBezTo>
                  <a:pt x="164745" y="10182"/>
                  <a:pt x="163311" y="10010"/>
                  <a:pt x="161998" y="9923"/>
                </a:cubicBezTo>
                <a:cubicBezTo>
                  <a:pt x="160218" y="9820"/>
                  <a:pt x="158438" y="9543"/>
                  <a:pt x="156710" y="9076"/>
                </a:cubicBezTo>
                <a:cubicBezTo>
                  <a:pt x="153313" y="8169"/>
                  <a:pt x="149984" y="6872"/>
                  <a:pt x="146431" y="6872"/>
                </a:cubicBezTo>
                <a:cubicBezTo>
                  <a:pt x="145249" y="6872"/>
                  <a:pt x="144041" y="7016"/>
                  <a:pt x="142798" y="7366"/>
                </a:cubicBezTo>
                <a:cubicBezTo>
                  <a:pt x="142441" y="7468"/>
                  <a:pt x="142044" y="7507"/>
                  <a:pt x="141624" y="7507"/>
                </a:cubicBezTo>
                <a:cubicBezTo>
                  <a:pt x="140475" y="7507"/>
                  <a:pt x="139148" y="7211"/>
                  <a:pt x="137959" y="7072"/>
                </a:cubicBezTo>
                <a:cubicBezTo>
                  <a:pt x="135760" y="6810"/>
                  <a:pt x="133765" y="5577"/>
                  <a:pt x="131513" y="5577"/>
                </a:cubicBezTo>
                <a:cubicBezTo>
                  <a:pt x="131235" y="5577"/>
                  <a:pt x="130953" y="5596"/>
                  <a:pt x="130666" y="5637"/>
                </a:cubicBezTo>
                <a:cubicBezTo>
                  <a:pt x="130197" y="5701"/>
                  <a:pt x="129713" y="5752"/>
                  <a:pt x="129231" y="5752"/>
                </a:cubicBezTo>
                <a:cubicBezTo>
                  <a:pt x="128525" y="5752"/>
                  <a:pt x="127823" y="5641"/>
                  <a:pt x="127175" y="5292"/>
                </a:cubicBezTo>
                <a:cubicBezTo>
                  <a:pt x="124583" y="3857"/>
                  <a:pt x="121352" y="4808"/>
                  <a:pt x="118811" y="3097"/>
                </a:cubicBezTo>
                <a:cubicBezTo>
                  <a:pt x="118623" y="2965"/>
                  <a:pt x="118385" y="2894"/>
                  <a:pt x="118144" y="2894"/>
                </a:cubicBezTo>
                <a:cubicBezTo>
                  <a:pt x="117786" y="2894"/>
                  <a:pt x="117421" y="3050"/>
                  <a:pt x="117204" y="3391"/>
                </a:cubicBezTo>
                <a:cubicBezTo>
                  <a:pt x="116737" y="4117"/>
                  <a:pt x="117601" y="4134"/>
                  <a:pt x="117930" y="4462"/>
                </a:cubicBezTo>
                <a:cubicBezTo>
                  <a:pt x="118103" y="4670"/>
                  <a:pt x="118154" y="4946"/>
                  <a:pt x="118068" y="5188"/>
                </a:cubicBezTo>
                <a:cubicBezTo>
                  <a:pt x="117958" y="5398"/>
                  <a:pt x="116241" y="5510"/>
                  <a:pt x="114740" y="5510"/>
                </a:cubicBezTo>
                <a:cubicBezTo>
                  <a:pt x="113645" y="5510"/>
                  <a:pt x="112664" y="5450"/>
                  <a:pt x="112503" y="5326"/>
                </a:cubicBezTo>
                <a:cubicBezTo>
                  <a:pt x="111242" y="4410"/>
                  <a:pt x="109825" y="3719"/>
                  <a:pt x="108321" y="3287"/>
                </a:cubicBezTo>
                <a:cubicBezTo>
                  <a:pt x="108108" y="3224"/>
                  <a:pt x="107902" y="3198"/>
                  <a:pt x="107703" y="3198"/>
                </a:cubicBezTo>
                <a:cubicBezTo>
                  <a:pt x="106742" y="3198"/>
                  <a:pt x="105934" y="3807"/>
                  <a:pt x="105084" y="3807"/>
                </a:cubicBezTo>
                <a:cubicBezTo>
                  <a:pt x="105000" y="3807"/>
                  <a:pt x="104915" y="3801"/>
                  <a:pt x="104830" y="3788"/>
                </a:cubicBezTo>
                <a:cubicBezTo>
                  <a:pt x="102083" y="3391"/>
                  <a:pt x="99266" y="3909"/>
                  <a:pt x="96760" y="1559"/>
                </a:cubicBezTo>
                <a:cubicBezTo>
                  <a:pt x="95295" y="185"/>
                  <a:pt x="93272" y="50"/>
                  <a:pt x="91223" y="50"/>
                </a:cubicBezTo>
                <a:cubicBezTo>
                  <a:pt x="90718" y="50"/>
                  <a:pt x="90212" y="58"/>
                  <a:pt x="89713" y="58"/>
                </a:cubicBezTo>
                <a:cubicBezTo>
                  <a:pt x="89152" y="58"/>
                  <a:pt x="88600" y="48"/>
                  <a:pt x="88067" y="4"/>
                </a:cubicBezTo>
                <a:cubicBezTo>
                  <a:pt x="88037" y="2"/>
                  <a:pt x="88007" y="1"/>
                  <a:pt x="87976" y="1"/>
                </a:cubicBezTo>
                <a:close/>
              </a:path>
            </a:pathLst>
          </a:custGeom>
          <a:solidFill>
            <a:srgbClr val="FF0000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7" name="Google Shape;1097;p33"/>
          <p:cNvSpPr/>
          <p:nvPr/>
        </p:nvSpPr>
        <p:spPr>
          <a:xfrm>
            <a:off x="5831141" y="3378747"/>
            <a:ext cx="661253" cy="485249"/>
          </a:xfrm>
          <a:custGeom>
            <a:avLst/>
            <a:gdLst/>
            <a:ahLst/>
            <a:cxnLst/>
            <a:rect l="l" t="t" r="r" b="b"/>
            <a:pathLst>
              <a:path w="44363" h="32555" extrusionOk="0">
                <a:moveTo>
                  <a:pt x="28245" y="1"/>
                </a:moveTo>
                <a:cubicBezTo>
                  <a:pt x="27747" y="1"/>
                  <a:pt x="27602" y="373"/>
                  <a:pt x="27634" y="804"/>
                </a:cubicBezTo>
                <a:cubicBezTo>
                  <a:pt x="27737" y="2117"/>
                  <a:pt x="27979" y="3482"/>
                  <a:pt x="27996" y="4778"/>
                </a:cubicBezTo>
                <a:cubicBezTo>
                  <a:pt x="28014" y="5660"/>
                  <a:pt x="28567" y="7094"/>
                  <a:pt x="27634" y="7267"/>
                </a:cubicBezTo>
                <a:cubicBezTo>
                  <a:pt x="27521" y="7286"/>
                  <a:pt x="27406" y="7295"/>
                  <a:pt x="27290" y="7295"/>
                </a:cubicBezTo>
                <a:cubicBezTo>
                  <a:pt x="25431" y="7295"/>
                  <a:pt x="23230" y="4918"/>
                  <a:pt x="23555" y="3275"/>
                </a:cubicBezTo>
                <a:cubicBezTo>
                  <a:pt x="23754" y="2264"/>
                  <a:pt x="23333" y="1317"/>
                  <a:pt x="22034" y="1317"/>
                </a:cubicBezTo>
                <a:cubicBezTo>
                  <a:pt x="21978" y="1317"/>
                  <a:pt x="21920" y="1318"/>
                  <a:pt x="21862" y="1322"/>
                </a:cubicBezTo>
                <a:cubicBezTo>
                  <a:pt x="21814" y="1325"/>
                  <a:pt x="21765" y="1327"/>
                  <a:pt x="21716" y="1327"/>
                </a:cubicBezTo>
                <a:cubicBezTo>
                  <a:pt x="20777" y="1327"/>
                  <a:pt x="19668" y="752"/>
                  <a:pt x="18692" y="752"/>
                </a:cubicBezTo>
                <a:cubicBezTo>
                  <a:pt x="18107" y="752"/>
                  <a:pt x="17570" y="958"/>
                  <a:pt x="17144" y="1616"/>
                </a:cubicBezTo>
                <a:cubicBezTo>
                  <a:pt x="16642" y="2376"/>
                  <a:pt x="15295" y="2826"/>
                  <a:pt x="15191" y="4035"/>
                </a:cubicBezTo>
                <a:cubicBezTo>
                  <a:pt x="15162" y="4430"/>
                  <a:pt x="15144" y="4616"/>
                  <a:pt x="15002" y="4616"/>
                </a:cubicBezTo>
                <a:cubicBezTo>
                  <a:pt x="14889" y="4616"/>
                  <a:pt x="14698" y="4499"/>
                  <a:pt x="14361" y="4277"/>
                </a:cubicBezTo>
                <a:cubicBezTo>
                  <a:pt x="13724" y="3844"/>
                  <a:pt x="13113" y="3612"/>
                  <a:pt x="12606" y="3612"/>
                </a:cubicBezTo>
                <a:cubicBezTo>
                  <a:pt x="12042" y="3612"/>
                  <a:pt x="11607" y="3900"/>
                  <a:pt x="11406" y="4519"/>
                </a:cubicBezTo>
                <a:cubicBezTo>
                  <a:pt x="10784" y="6334"/>
                  <a:pt x="8710" y="7215"/>
                  <a:pt x="8624" y="9392"/>
                </a:cubicBezTo>
                <a:cubicBezTo>
                  <a:pt x="8607" y="10153"/>
                  <a:pt x="7933" y="10619"/>
                  <a:pt x="7086" y="10879"/>
                </a:cubicBezTo>
                <a:cubicBezTo>
                  <a:pt x="5669" y="11311"/>
                  <a:pt x="4355" y="11864"/>
                  <a:pt x="3007" y="12382"/>
                </a:cubicBezTo>
                <a:cubicBezTo>
                  <a:pt x="1003" y="13160"/>
                  <a:pt x="0" y="16910"/>
                  <a:pt x="1538" y="19018"/>
                </a:cubicBezTo>
                <a:cubicBezTo>
                  <a:pt x="2835" y="20798"/>
                  <a:pt x="3128" y="22595"/>
                  <a:pt x="3992" y="24375"/>
                </a:cubicBezTo>
                <a:cubicBezTo>
                  <a:pt x="4494" y="25360"/>
                  <a:pt x="4424" y="26276"/>
                  <a:pt x="3750" y="26950"/>
                </a:cubicBezTo>
                <a:cubicBezTo>
                  <a:pt x="3353" y="27348"/>
                  <a:pt x="3509" y="27797"/>
                  <a:pt x="4148" y="28298"/>
                </a:cubicBezTo>
                <a:cubicBezTo>
                  <a:pt x="5020" y="28962"/>
                  <a:pt x="5824" y="29302"/>
                  <a:pt x="6549" y="29302"/>
                </a:cubicBezTo>
                <a:cubicBezTo>
                  <a:pt x="7089" y="29302"/>
                  <a:pt x="7586" y="29114"/>
                  <a:pt x="8036" y="28730"/>
                </a:cubicBezTo>
                <a:cubicBezTo>
                  <a:pt x="8740" y="28095"/>
                  <a:pt x="9643" y="27747"/>
                  <a:pt x="10576" y="27747"/>
                </a:cubicBezTo>
                <a:cubicBezTo>
                  <a:pt x="10811" y="27747"/>
                  <a:pt x="11049" y="27769"/>
                  <a:pt x="11285" y="27814"/>
                </a:cubicBezTo>
                <a:cubicBezTo>
                  <a:pt x="11420" y="27836"/>
                  <a:pt x="11551" y="27846"/>
                  <a:pt x="11676" y="27846"/>
                </a:cubicBezTo>
                <a:cubicBezTo>
                  <a:pt x="12065" y="27846"/>
                  <a:pt x="12402" y="27743"/>
                  <a:pt x="12650" y="27521"/>
                </a:cubicBezTo>
                <a:cubicBezTo>
                  <a:pt x="14551" y="25793"/>
                  <a:pt x="17368" y="25343"/>
                  <a:pt x="20047" y="24790"/>
                </a:cubicBezTo>
                <a:cubicBezTo>
                  <a:pt x="20247" y="24746"/>
                  <a:pt x="20464" y="24721"/>
                  <a:pt x="20691" y="24721"/>
                </a:cubicBezTo>
                <a:cubicBezTo>
                  <a:pt x="21623" y="24721"/>
                  <a:pt x="22712" y="25150"/>
                  <a:pt x="23365" y="26484"/>
                </a:cubicBezTo>
                <a:cubicBezTo>
                  <a:pt x="23667" y="27105"/>
                  <a:pt x="23855" y="28198"/>
                  <a:pt x="25083" y="28198"/>
                </a:cubicBezTo>
                <a:cubicBezTo>
                  <a:pt x="25120" y="28198"/>
                  <a:pt x="25158" y="28197"/>
                  <a:pt x="25197" y="28195"/>
                </a:cubicBezTo>
                <a:cubicBezTo>
                  <a:pt x="25345" y="28183"/>
                  <a:pt x="25455" y="28022"/>
                  <a:pt x="25593" y="28022"/>
                </a:cubicBezTo>
                <a:cubicBezTo>
                  <a:pt x="25664" y="28022"/>
                  <a:pt x="25742" y="28065"/>
                  <a:pt x="25836" y="28195"/>
                </a:cubicBezTo>
                <a:cubicBezTo>
                  <a:pt x="25923" y="28298"/>
                  <a:pt x="25767" y="28592"/>
                  <a:pt x="25612" y="28713"/>
                </a:cubicBezTo>
                <a:cubicBezTo>
                  <a:pt x="25318" y="28938"/>
                  <a:pt x="24903" y="29128"/>
                  <a:pt x="25283" y="29646"/>
                </a:cubicBezTo>
                <a:cubicBezTo>
                  <a:pt x="25508" y="29871"/>
                  <a:pt x="25802" y="30026"/>
                  <a:pt x="26113" y="30078"/>
                </a:cubicBezTo>
                <a:cubicBezTo>
                  <a:pt x="26172" y="30086"/>
                  <a:pt x="26229" y="30090"/>
                  <a:pt x="26283" y="30090"/>
                </a:cubicBezTo>
                <a:cubicBezTo>
                  <a:pt x="26710" y="30090"/>
                  <a:pt x="27006" y="29856"/>
                  <a:pt x="27098" y="29473"/>
                </a:cubicBezTo>
                <a:cubicBezTo>
                  <a:pt x="27115" y="29335"/>
                  <a:pt x="27098" y="29197"/>
                  <a:pt x="27029" y="29076"/>
                </a:cubicBezTo>
                <a:cubicBezTo>
                  <a:pt x="26976" y="28903"/>
                  <a:pt x="26992" y="28848"/>
                  <a:pt x="27041" y="28848"/>
                </a:cubicBezTo>
                <a:cubicBezTo>
                  <a:pt x="27105" y="28848"/>
                  <a:pt x="27225" y="28941"/>
                  <a:pt x="27322" y="28990"/>
                </a:cubicBezTo>
                <a:cubicBezTo>
                  <a:pt x="27824" y="29266"/>
                  <a:pt x="28463" y="29473"/>
                  <a:pt x="28169" y="30113"/>
                </a:cubicBezTo>
                <a:cubicBezTo>
                  <a:pt x="27945" y="30597"/>
                  <a:pt x="28117" y="31029"/>
                  <a:pt x="28809" y="31461"/>
                </a:cubicBezTo>
                <a:cubicBezTo>
                  <a:pt x="30199" y="32318"/>
                  <a:pt x="31628" y="32554"/>
                  <a:pt x="32898" y="32554"/>
                </a:cubicBezTo>
                <a:cubicBezTo>
                  <a:pt x="33522" y="32554"/>
                  <a:pt x="34108" y="32497"/>
                  <a:pt x="34633" y="32429"/>
                </a:cubicBezTo>
                <a:cubicBezTo>
                  <a:pt x="36672" y="32135"/>
                  <a:pt x="39299" y="31824"/>
                  <a:pt x="39299" y="29145"/>
                </a:cubicBezTo>
                <a:cubicBezTo>
                  <a:pt x="39299" y="28938"/>
                  <a:pt x="39541" y="28799"/>
                  <a:pt x="39592" y="28575"/>
                </a:cubicBezTo>
                <a:cubicBezTo>
                  <a:pt x="40024" y="26968"/>
                  <a:pt x="41804" y="26363"/>
                  <a:pt x="42496" y="24998"/>
                </a:cubicBezTo>
                <a:cubicBezTo>
                  <a:pt x="44224" y="21559"/>
                  <a:pt x="44362" y="17722"/>
                  <a:pt x="40232" y="13661"/>
                </a:cubicBezTo>
                <a:cubicBezTo>
                  <a:pt x="38953" y="12399"/>
                  <a:pt x="38037" y="10671"/>
                  <a:pt x="36309" y="9859"/>
                </a:cubicBezTo>
                <a:cubicBezTo>
                  <a:pt x="34494" y="9012"/>
                  <a:pt x="34080" y="7716"/>
                  <a:pt x="33509" y="6472"/>
                </a:cubicBezTo>
                <a:cubicBezTo>
                  <a:pt x="33388" y="5608"/>
                  <a:pt x="33008" y="4761"/>
                  <a:pt x="32213" y="4346"/>
                </a:cubicBezTo>
                <a:cubicBezTo>
                  <a:pt x="30658" y="3465"/>
                  <a:pt x="30278" y="2100"/>
                  <a:pt x="29414" y="942"/>
                </a:cubicBezTo>
                <a:cubicBezTo>
                  <a:pt x="29120" y="544"/>
                  <a:pt x="28947" y="78"/>
                  <a:pt x="28377" y="9"/>
                </a:cubicBezTo>
                <a:cubicBezTo>
                  <a:pt x="28330" y="3"/>
                  <a:pt x="28287" y="1"/>
                  <a:pt x="28245" y="1"/>
                </a:cubicBezTo>
                <a:close/>
              </a:path>
            </a:pathLst>
          </a:custGeom>
          <a:solidFill>
            <a:srgbClr val="92D050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33"/>
          <p:cNvSpPr/>
          <p:nvPr/>
        </p:nvSpPr>
        <p:spPr>
          <a:xfrm>
            <a:off x="6146180" y="3209207"/>
            <a:ext cx="340814" cy="185901"/>
          </a:xfrm>
          <a:custGeom>
            <a:avLst/>
            <a:gdLst/>
            <a:ahLst/>
            <a:cxnLst/>
            <a:rect l="l" t="t" r="r" b="b"/>
            <a:pathLst>
              <a:path w="22865" h="12472" extrusionOk="0">
                <a:moveTo>
                  <a:pt x="3070" y="1"/>
                </a:moveTo>
                <a:cubicBezTo>
                  <a:pt x="2939" y="1"/>
                  <a:pt x="2792" y="15"/>
                  <a:pt x="2627" y="46"/>
                </a:cubicBezTo>
                <a:cubicBezTo>
                  <a:pt x="1833" y="202"/>
                  <a:pt x="830" y="29"/>
                  <a:pt x="415" y="927"/>
                </a:cubicBezTo>
                <a:cubicBezTo>
                  <a:pt x="1" y="1826"/>
                  <a:pt x="934" y="1861"/>
                  <a:pt x="1400" y="2189"/>
                </a:cubicBezTo>
                <a:cubicBezTo>
                  <a:pt x="1504" y="2258"/>
                  <a:pt x="1366" y="2569"/>
                  <a:pt x="1435" y="2742"/>
                </a:cubicBezTo>
                <a:cubicBezTo>
                  <a:pt x="1757" y="3623"/>
                  <a:pt x="1963" y="4886"/>
                  <a:pt x="3062" y="4886"/>
                </a:cubicBezTo>
                <a:cubicBezTo>
                  <a:pt x="3084" y="4886"/>
                  <a:pt x="3106" y="4886"/>
                  <a:pt x="3129" y="4885"/>
                </a:cubicBezTo>
                <a:cubicBezTo>
                  <a:pt x="3207" y="4880"/>
                  <a:pt x="3284" y="4878"/>
                  <a:pt x="3360" y="4878"/>
                </a:cubicBezTo>
                <a:cubicBezTo>
                  <a:pt x="4698" y="4878"/>
                  <a:pt x="5731" y="5570"/>
                  <a:pt x="6810" y="6077"/>
                </a:cubicBezTo>
                <a:cubicBezTo>
                  <a:pt x="7328" y="6319"/>
                  <a:pt x="8019" y="7322"/>
                  <a:pt x="7207" y="8203"/>
                </a:cubicBezTo>
                <a:cubicBezTo>
                  <a:pt x="6913" y="8531"/>
                  <a:pt x="6948" y="8911"/>
                  <a:pt x="7121" y="9292"/>
                </a:cubicBezTo>
                <a:cubicBezTo>
                  <a:pt x="7274" y="9613"/>
                  <a:pt x="7597" y="9810"/>
                  <a:pt x="7934" y="9810"/>
                </a:cubicBezTo>
                <a:cubicBezTo>
                  <a:pt x="8014" y="9810"/>
                  <a:pt x="8095" y="9799"/>
                  <a:pt x="8175" y="9775"/>
                </a:cubicBezTo>
                <a:cubicBezTo>
                  <a:pt x="8275" y="9755"/>
                  <a:pt x="8368" y="9745"/>
                  <a:pt x="8457" y="9745"/>
                </a:cubicBezTo>
                <a:cubicBezTo>
                  <a:pt x="8811" y="9745"/>
                  <a:pt x="9087" y="9900"/>
                  <a:pt x="9419" y="10121"/>
                </a:cubicBezTo>
                <a:cubicBezTo>
                  <a:pt x="10079" y="10569"/>
                  <a:pt x="10930" y="10787"/>
                  <a:pt x="11688" y="10787"/>
                </a:cubicBezTo>
                <a:cubicBezTo>
                  <a:pt x="12538" y="10787"/>
                  <a:pt x="13270" y="10513"/>
                  <a:pt x="13480" y="9983"/>
                </a:cubicBezTo>
                <a:cubicBezTo>
                  <a:pt x="13648" y="9563"/>
                  <a:pt x="13555" y="9014"/>
                  <a:pt x="14230" y="9014"/>
                </a:cubicBezTo>
                <a:cubicBezTo>
                  <a:pt x="14250" y="9014"/>
                  <a:pt x="14271" y="9014"/>
                  <a:pt x="14293" y="9015"/>
                </a:cubicBezTo>
                <a:cubicBezTo>
                  <a:pt x="15036" y="9050"/>
                  <a:pt x="15381" y="9516"/>
                  <a:pt x="15450" y="10138"/>
                </a:cubicBezTo>
                <a:cubicBezTo>
                  <a:pt x="15640" y="11486"/>
                  <a:pt x="16522" y="11953"/>
                  <a:pt x="17697" y="11988"/>
                </a:cubicBezTo>
                <a:cubicBezTo>
                  <a:pt x="18224" y="11988"/>
                  <a:pt x="18870" y="12472"/>
                  <a:pt x="19366" y="12472"/>
                </a:cubicBezTo>
                <a:cubicBezTo>
                  <a:pt x="19602" y="12472"/>
                  <a:pt x="19804" y="12362"/>
                  <a:pt x="19944" y="12039"/>
                </a:cubicBezTo>
                <a:cubicBezTo>
                  <a:pt x="20289" y="11210"/>
                  <a:pt x="19287" y="10398"/>
                  <a:pt x="18596" y="9758"/>
                </a:cubicBezTo>
                <a:cubicBezTo>
                  <a:pt x="18164" y="9361"/>
                  <a:pt x="17420" y="8825"/>
                  <a:pt x="17749" y="8272"/>
                </a:cubicBezTo>
                <a:cubicBezTo>
                  <a:pt x="17984" y="7884"/>
                  <a:pt x="18253" y="7197"/>
                  <a:pt x="18937" y="7197"/>
                </a:cubicBezTo>
                <a:cubicBezTo>
                  <a:pt x="19107" y="7197"/>
                  <a:pt x="19302" y="7239"/>
                  <a:pt x="19529" y="7339"/>
                </a:cubicBezTo>
                <a:cubicBezTo>
                  <a:pt x="19732" y="7429"/>
                  <a:pt x="19935" y="7468"/>
                  <a:pt x="20135" y="7468"/>
                </a:cubicBezTo>
                <a:cubicBezTo>
                  <a:pt x="20854" y="7468"/>
                  <a:pt x="21544" y="6970"/>
                  <a:pt x="22138" y="6578"/>
                </a:cubicBezTo>
                <a:cubicBezTo>
                  <a:pt x="22795" y="6146"/>
                  <a:pt x="22864" y="5248"/>
                  <a:pt x="22311" y="4643"/>
                </a:cubicBezTo>
                <a:cubicBezTo>
                  <a:pt x="22115" y="4425"/>
                  <a:pt x="21948" y="4340"/>
                  <a:pt x="21799" y="4340"/>
                </a:cubicBezTo>
                <a:cubicBezTo>
                  <a:pt x="21465" y="4340"/>
                  <a:pt x="21227" y="4774"/>
                  <a:pt x="20963" y="5110"/>
                </a:cubicBezTo>
                <a:cubicBezTo>
                  <a:pt x="20756" y="5334"/>
                  <a:pt x="20479" y="5472"/>
                  <a:pt x="20168" y="5507"/>
                </a:cubicBezTo>
                <a:cubicBezTo>
                  <a:pt x="20112" y="5512"/>
                  <a:pt x="20051" y="5514"/>
                  <a:pt x="19986" y="5514"/>
                </a:cubicBezTo>
                <a:cubicBezTo>
                  <a:pt x="18639" y="5514"/>
                  <a:pt x="15548" y="4518"/>
                  <a:pt x="14344" y="3727"/>
                </a:cubicBezTo>
                <a:cubicBezTo>
                  <a:pt x="13999" y="3485"/>
                  <a:pt x="13636" y="3295"/>
                  <a:pt x="13238" y="3139"/>
                </a:cubicBezTo>
                <a:cubicBezTo>
                  <a:pt x="11925" y="2690"/>
                  <a:pt x="10473" y="2465"/>
                  <a:pt x="9298" y="1774"/>
                </a:cubicBezTo>
                <a:cubicBezTo>
                  <a:pt x="8770" y="1458"/>
                  <a:pt x="8301" y="1322"/>
                  <a:pt x="7877" y="1322"/>
                </a:cubicBezTo>
                <a:cubicBezTo>
                  <a:pt x="7093" y="1322"/>
                  <a:pt x="6459" y="1787"/>
                  <a:pt x="5876" y="2448"/>
                </a:cubicBezTo>
                <a:cubicBezTo>
                  <a:pt x="5497" y="2886"/>
                  <a:pt x="5240" y="3062"/>
                  <a:pt x="5050" y="3062"/>
                </a:cubicBezTo>
                <a:cubicBezTo>
                  <a:pt x="4739" y="3062"/>
                  <a:pt x="4614" y="2586"/>
                  <a:pt x="4442" y="2016"/>
                </a:cubicBezTo>
                <a:cubicBezTo>
                  <a:pt x="4193" y="1191"/>
                  <a:pt x="4266" y="1"/>
                  <a:pt x="3070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9" name="Google Shape;1099;p33"/>
          <p:cNvSpPr/>
          <p:nvPr/>
        </p:nvSpPr>
        <p:spPr>
          <a:xfrm>
            <a:off x="5822123" y="3084310"/>
            <a:ext cx="168224" cy="189867"/>
          </a:xfrm>
          <a:custGeom>
            <a:avLst/>
            <a:gdLst/>
            <a:ahLst/>
            <a:cxnLst/>
            <a:rect l="l" t="t" r="r" b="b"/>
            <a:pathLst>
              <a:path w="11286" h="12738" extrusionOk="0">
                <a:moveTo>
                  <a:pt x="8163" y="0"/>
                </a:moveTo>
                <a:cubicBezTo>
                  <a:pt x="7646" y="0"/>
                  <a:pt x="7307" y="634"/>
                  <a:pt x="7121" y="1115"/>
                </a:cubicBezTo>
                <a:cubicBezTo>
                  <a:pt x="6498" y="2618"/>
                  <a:pt x="5081" y="3362"/>
                  <a:pt x="4027" y="4450"/>
                </a:cubicBezTo>
                <a:cubicBezTo>
                  <a:pt x="3562" y="4916"/>
                  <a:pt x="2753" y="5709"/>
                  <a:pt x="2170" y="5709"/>
                </a:cubicBezTo>
                <a:cubicBezTo>
                  <a:pt x="2125" y="5709"/>
                  <a:pt x="2082" y="5704"/>
                  <a:pt x="2040" y="5695"/>
                </a:cubicBezTo>
                <a:cubicBezTo>
                  <a:pt x="1767" y="5631"/>
                  <a:pt x="1536" y="5602"/>
                  <a:pt x="1339" y="5602"/>
                </a:cubicBezTo>
                <a:cubicBezTo>
                  <a:pt x="150" y="5602"/>
                  <a:pt x="215" y="6659"/>
                  <a:pt x="52" y="7475"/>
                </a:cubicBezTo>
                <a:cubicBezTo>
                  <a:pt x="1" y="9410"/>
                  <a:pt x="1625" y="11518"/>
                  <a:pt x="3267" y="12123"/>
                </a:cubicBezTo>
                <a:cubicBezTo>
                  <a:pt x="3638" y="12262"/>
                  <a:pt x="4019" y="12277"/>
                  <a:pt x="4389" y="12277"/>
                </a:cubicBezTo>
                <a:cubicBezTo>
                  <a:pt x="4488" y="12277"/>
                  <a:pt x="4586" y="12276"/>
                  <a:pt x="4683" y="12276"/>
                </a:cubicBezTo>
                <a:cubicBezTo>
                  <a:pt x="5034" y="12276"/>
                  <a:pt x="5369" y="12290"/>
                  <a:pt x="5669" y="12417"/>
                </a:cubicBezTo>
                <a:cubicBezTo>
                  <a:pt x="6156" y="12630"/>
                  <a:pt x="6559" y="12738"/>
                  <a:pt x="6895" y="12738"/>
                </a:cubicBezTo>
                <a:cubicBezTo>
                  <a:pt x="7678" y="12738"/>
                  <a:pt x="8093" y="12148"/>
                  <a:pt x="8348" y="10914"/>
                </a:cubicBezTo>
                <a:cubicBezTo>
                  <a:pt x="8572" y="9773"/>
                  <a:pt x="9073" y="8235"/>
                  <a:pt x="9937" y="7786"/>
                </a:cubicBezTo>
                <a:cubicBezTo>
                  <a:pt x="11268" y="7094"/>
                  <a:pt x="10577" y="6697"/>
                  <a:pt x="10231" y="6023"/>
                </a:cubicBezTo>
                <a:cubicBezTo>
                  <a:pt x="9782" y="5124"/>
                  <a:pt x="8797" y="4278"/>
                  <a:pt x="10058" y="3189"/>
                </a:cubicBezTo>
                <a:cubicBezTo>
                  <a:pt x="10404" y="2895"/>
                  <a:pt x="11285" y="2618"/>
                  <a:pt x="10853" y="1945"/>
                </a:cubicBezTo>
                <a:cubicBezTo>
                  <a:pt x="10266" y="1063"/>
                  <a:pt x="9402" y="286"/>
                  <a:pt x="8348" y="26"/>
                </a:cubicBezTo>
                <a:cubicBezTo>
                  <a:pt x="8284" y="9"/>
                  <a:pt x="8222" y="0"/>
                  <a:pt x="8163" y="0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33"/>
          <p:cNvSpPr/>
          <p:nvPr/>
        </p:nvSpPr>
        <p:spPr>
          <a:xfrm>
            <a:off x="5610890" y="3105775"/>
            <a:ext cx="323032" cy="256792"/>
          </a:xfrm>
          <a:custGeom>
            <a:avLst/>
            <a:gdLst/>
            <a:ahLst/>
            <a:cxnLst/>
            <a:rect l="l" t="t" r="r" b="b"/>
            <a:pathLst>
              <a:path w="21672" h="17228" extrusionOk="0">
                <a:moveTo>
                  <a:pt x="7484" y="4583"/>
                </a:moveTo>
                <a:lnTo>
                  <a:pt x="7484" y="4583"/>
                </a:lnTo>
                <a:cubicBezTo>
                  <a:pt x="7486" y="4586"/>
                  <a:pt x="7488" y="4589"/>
                  <a:pt x="7491" y="4592"/>
                </a:cubicBezTo>
                <a:lnTo>
                  <a:pt x="7491" y="4592"/>
                </a:lnTo>
                <a:cubicBezTo>
                  <a:pt x="7494" y="4595"/>
                  <a:pt x="7498" y="4597"/>
                  <a:pt x="7501" y="4600"/>
                </a:cubicBezTo>
                <a:lnTo>
                  <a:pt x="7484" y="4583"/>
                </a:lnTo>
                <a:close/>
                <a:moveTo>
                  <a:pt x="1210" y="0"/>
                </a:moveTo>
                <a:cubicBezTo>
                  <a:pt x="910" y="0"/>
                  <a:pt x="646" y="84"/>
                  <a:pt x="415" y="314"/>
                </a:cubicBezTo>
                <a:cubicBezTo>
                  <a:pt x="1" y="712"/>
                  <a:pt x="260" y="1127"/>
                  <a:pt x="571" y="1403"/>
                </a:cubicBezTo>
                <a:cubicBezTo>
                  <a:pt x="1833" y="2561"/>
                  <a:pt x="2939" y="3874"/>
                  <a:pt x="3872" y="5309"/>
                </a:cubicBezTo>
                <a:cubicBezTo>
                  <a:pt x="5894" y="8264"/>
                  <a:pt x="6948" y="12014"/>
                  <a:pt x="10663" y="13552"/>
                </a:cubicBezTo>
                <a:cubicBezTo>
                  <a:pt x="10715" y="13587"/>
                  <a:pt x="10733" y="13656"/>
                  <a:pt x="10733" y="13725"/>
                </a:cubicBezTo>
                <a:cubicBezTo>
                  <a:pt x="10007" y="15522"/>
                  <a:pt x="11579" y="15401"/>
                  <a:pt x="12478" y="15660"/>
                </a:cubicBezTo>
                <a:cubicBezTo>
                  <a:pt x="14932" y="16334"/>
                  <a:pt x="17420" y="16801"/>
                  <a:pt x="19961" y="17043"/>
                </a:cubicBezTo>
                <a:cubicBezTo>
                  <a:pt x="20276" y="17079"/>
                  <a:pt x="20618" y="17227"/>
                  <a:pt x="20904" y="17227"/>
                </a:cubicBezTo>
                <a:cubicBezTo>
                  <a:pt x="21167" y="17227"/>
                  <a:pt x="21382" y="17101"/>
                  <a:pt x="21482" y="16645"/>
                </a:cubicBezTo>
                <a:cubicBezTo>
                  <a:pt x="21672" y="15816"/>
                  <a:pt x="20842" y="15626"/>
                  <a:pt x="20306" y="15280"/>
                </a:cubicBezTo>
                <a:cubicBezTo>
                  <a:pt x="18129" y="13932"/>
                  <a:pt x="15502" y="14347"/>
                  <a:pt x="13204" y="13448"/>
                </a:cubicBezTo>
                <a:cubicBezTo>
                  <a:pt x="13103" y="13410"/>
                  <a:pt x="12986" y="13400"/>
                  <a:pt x="12863" y="13400"/>
                </a:cubicBezTo>
                <a:cubicBezTo>
                  <a:pt x="12726" y="13400"/>
                  <a:pt x="12582" y="13412"/>
                  <a:pt x="12448" y="13412"/>
                </a:cubicBezTo>
                <a:cubicBezTo>
                  <a:pt x="12162" y="13412"/>
                  <a:pt x="11919" y="13355"/>
                  <a:pt x="11873" y="12999"/>
                </a:cubicBezTo>
                <a:cubicBezTo>
                  <a:pt x="11769" y="12221"/>
                  <a:pt x="11614" y="11288"/>
                  <a:pt x="12409" y="10666"/>
                </a:cubicBezTo>
                <a:cubicBezTo>
                  <a:pt x="12979" y="10199"/>
                  <a:pt x="12806" y="9836"/>
                  <a:pt x="12478" y="9249"/>
                </a:cubicBezTo>
                <a:cubicBezTo>
                  <a:pt x="11908" y="8195"/>
                  <a:pt x="10352" y="8558"/>
                  <a:pt x="10076" y="7849"/>
                </a:cubicBezTo>
                <a:cubicBezTo>
                  <a:pt x="9542" y="6419"/>
                  <a:pt x="8354" y="5659"/>
                  <a:pt x="7491" y="4592"/>
                </a:cubicBezTo>
                <a:lnTo>
                  <a:pt x="7491" y="4592"/>
                </a:lnTo>
                <a:cubicBezTo>
                  <a:pt x="6993" y="4179"/>
                  <a:pt x="6512" y="3733"/>
                  <a:pt x="5980" y="3339"/>
                </a:cubicBezTo>
                <a:cubicBezTo>
                  <a:pt x="4563" y="2285"/>
                  <a:pt x="3682" y="522"/>
                  <a:pt x="1763" y="72"/>
                </a:cubicBezTo>
                <a:cubicBezTo>
                  <a:pt x="1567" y="28"/>
                  <a:pt x="1383" y="0"/>
                  <a:pt x="1210" y="0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33"/>
          <p:cNvSpPr/>
          <p:nvPr/>
        </p:nvSpPr>
        <p:spPr>
          <a:xfrm>
            <a:off x="4921815" y="3383249"/>
            <a:ext cx="135506" cy="235760"/>
          </a:xfrm>
          <a:custGeom>
            <a:avLst/>
            <a:gdLst/>
            <a:ahLst/>
            <a:cxnLst/>
            <a:rect l="l" t="t" r="r" b="b"/>
            <a:pathLst>
              <a:path w="9091" h="15817" extrusionOk="0">
                <a:moveTo>
                  <a:pt x="7622" y="0"/>
                </a:moveTo>
                <a:cubicBezTo>
                  <a:pt x="7155" y="0"/>
                  <a:pt x="6965" y="363"/>
                  <a:pt x="6740" y="761"/>
                </a:cubicBezTo>
                <a:cubicBezTo>
                  <a:pt x="5963" y="2212"/>
                  <a:pt x="5323" y="3802"/>
                  <a:pt x="3405" y="4200"/>
                </a:cubicBezTo>
                <a:cubicBezTo>
                  <a:pt x="2645" y="4338"/>
                  <a:pt x="2247" y="4891"/>
                  <a:pt x="2109" y="5738"/>
                </a:cubicBezTo>
                <a:cubicBezTo>
                  <a:pt x="1781" y="7587"/>
                  <a:pt x="1971" y="9471"/>
                  <a:pt x="917" y="11285"/>
                </a:cubicBezTo>
                <a:cubicBezTo>
                  <a:pt x="1" y="12910"/>
                  <a:pt x="1660" y="15813"/>
                  <a:pt x="3077" y="15813"/>
                </a:cubicBezTo>
                <a:cubicBezTo>
                  <a:pt x="3125" y="15815"/>
                  <a:pt x="3172" y="15816"/>
                  <a:pt x="3219" y="15816"/>
                </a:cubicBezTo>
                <a:cubicBezTo>
                  <a:pt x="4640" y="15816"/>
                  <a:pt x="5279" y="14808"/>
                  <a:pt x="5496" y="13670"/>
                </a:cubicBezTo>
                <a:cubicBezTo>
                  <a:pt x="6049" y="11095"/>
                  <a:pt x="7034" y="8676"/>
                  <a:pt x="8002" y="6256"/>
                </a:cubicBezTo>
                <a:cubicBezTo>
                  <a:pt x="8745" y="4373"/>
                  <a:pt x="9091" y="2645"/>
                  <a:pt x="8192" y="778"/>
                </a:cubicBezTo>
                <a:cubicBezTo>
                  <a:pt x="8054" y="467"/>
                  <a:pt x="8106" y="18"/>
                  <a:pt x="7622" y="0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33"/>
          <p:cNvSpPr/>
          <p:nvPr/>
        </p:nvSpPr>
        <p:spPr>
          <a:xfrm>
            <a:off x="6143869" y="2407357"/>
            <a:ext cx="159459" cy="249384"/>
          </a:xfrm>
          <a:custGeom>
            <a:avLst/>
            <a:gdLst/>
            <a:ahLst/>
            <a:cxnLst/>
            <a:rect l="l" t="t" r="r" b="b"/>
            <a:pathLst>
              <a:path w="10698" h="16731" extrusionOk="0">
                <a:moveTo>
                  <a:pt x="4909" y="1"/>
                </a:moveTo>
                <a:cubicBezTo>
                  <a:pt x="4667" y="1"/>
                  <a:pt x="4504" y="61"/>
                  <a:pt x="4562" y="216"/>
                </a:cubicBezTo>
                <a:cubicBezTo>
                  <a:pt x="5064" y="1633"/>
                  <a:pt x="3992" y="3465"/>
                  <a:pt x="5444" y="4502"/>
                </a:cubicBezTo>
                <a:cubicBezTo>
                  <a:pt x="6654" y="5366"/>
                  <a:pt x="6515" y="6627"/>
                  <a:pt x="6913" y="7647"/>
                </a:cubicBezTo>
                <a:cubicBezTo>
                  <a:pt x="6804" y="8207"/>
                  <a:pt x="6835" y="9062"/>
                  <a:pt x="6426" y="9062"/>
                </a:cubicBezTo>
                <a:cubicBezTo>
                  <a:pt x="6380" y="9062"/>
                  <a:pt x="6330" y="9052"/>
                  <a:pt x="6273" y="9029"/>
                </a:cubicBezTo>
                <a:cubicBezTo>
                  <a:pt x="6019" y="8928"/>
                  <a:pt x="5817" y="8884"/>
                  <a:pt x="5657" y="8884"/>
                </a:cubicBezTo>
                <a:cubicBezTo>
                  <a:pt x="5131" y="8884"/>
                  <a:pt x="5047" y="9360"/>
                  <a:pt x="4995" y="9876"/>
                </a:cubicBezTo>
                <a:cubicBezTo>
                  <a:pt x="4925" y="10533"/>
                  <a:pt x="4614" y="10757"/>
                  <a:pt x="4044" y="10896"/>
                </a:cubicBezTo>
                <a:cubicBezTo>
                  <a:pt x="726" y="11673"/>
                  <a:pt x="0" y="13229"/>
                  <a:pt x="1659" y="16028"/>
                </a:cubicBezTo>
                <a:cubicBezTo>
                  <a:pt x="1834" y="16314"/>
                  <a:pt x="1935" y="16730"/>
                  <a:pt x="2351" y="16730"/>
                </a:cubicBezTo>
                <a:cubicBezTo>
                  <a:pt x="2389" y="16730"/>
                  <a:pt x="2429" y="16727"/>
                  <a:pt x="2471" y="16720"/>
                </a:cubicBezTo>
                <a:cubicBezTo>
                  <a:pt x="3007" y="16633"/>
                  <a:pt x="3197" y="16236"/>
                  <a:pt x="3301" y="15752"/>
                </a:cubicBezTo>
                <a:cubicBezTo>
                  <a:pt x="3405" y="15251"/>
                  <a:pt x="3301" y="14784"/>
                  <a:pt x="4009" y="14542"/>
                </a:cubicBezTo>
                <a:cubicBezTo>
                  <a:pt x="5651" y="13955"/>
                  <a:pt x="7241" y="13194"/>
                  <a:pt x="8866" y="12555"/>
                </a:cubicBezTo>
                <a:cubicBezTo>
                  <a:pt x="9298" y="12399"/>
                  <a:pt x="9643" y="12261"/>
                  <a:pt x="9799" y="11829"/>
                </a:cubicBezTo>
                <a:cubicBezTo>
                  <a:pt x="10300" y="10308"/>
                  <a:pt x="8866" y="5746"/>
                  <a:pt x="7604" y="4709"/>
                </a:cubicBezTo>
                <a:cubicBezTo>
                  <a:pt x="7397" y="4536"/>
                  <a:pt x="6809" y="4571"/>
                  <a:pt x="7016" y="4139"/>
                </a:cubicBezTo>
                <a:cubicBezTo>
                  <a:pt x="7082" y="4008"/>
                  <a:pt x="7166" y="3963"/>
                  <a:pt x="7262" y="3963"/>
                </a:cubicBezTo>
                <a:cubicBezTo>
                  <a:pt x="7468" y="3963"/>
                  <a:pt x="7725" y="4173"/>
                  <a:pt x="7950" y="4173"/>
                </a:cubicBezTo>
                <a:cubicBezTo>
                  <a:pt x="7979" y="4174"/>
                  <a:pt x="8009" y="4175"/>
                  <a:pt x="8039" y="4175"/>
                </a:cubicBezTo>
                <a:cubicBezTo>
                  <a:pt x="9008" y="4175"/>
                  <a:pt x="9913" y="3634"/>
                  <a:pt x="10265" y="2946"/>
                </a:cubicBezTo>
                <a:cubicBezTo>
                  <a:pt x="10697" y="2117"/>
                  <a:pt x="9695" y="1667"/>
                  <a:pt x="8987" y="1581"/>
                </a:cubicBezTo>
                <a:cubicBezTo>
                  <a:pt x="7811" y="1443"/>
                  <a:pt x="6930" y="786"/>
                  <a:pt x="5962" y="250"/>
                </a:cubicBezTo>
                <a:cubicBezTo>
                  <a:pt x="5704" y="111"/>
                  <a:pt x="5235" y="1"/>
                  <a:pt x="4909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33"/>
          <p:cNvSpPr/>
          <p:nvPr/>
        </p:nvSpPr>
        <p:spPr>
          <a:xfrm>
            <a:off x="6420272" y="3794728"/>
            <a:ext cx="279493" cy="211390"/>
          </a:xfrm>
          <a:custGeom>
            <a:avLst/>
            <a:gdLst/>
            <a:ahLst/>
            <a:cxnLst/>
            <a:rect l="l" t="t" r="r" b="b"/>
            <a:pathLst>
              <a:path w="18751" h="14182" extrusionOk="0">
                <a:moveTo>
                  <a:pt x="15666" y="0"/>
                </a:moveTo>
                <a:cubicBezTo>
                  <a:pt x="15588" y="0"/>
                  <a:pt x="15504" y="9"/>
                  <a:pt x="15415" y="28"/>
                </a:cubicBezTo>
                <a:cubicBezTo>
                  <a:pt x="14690" y="184"/>
                  <a:pt x="14759" y="772"/>
                  <a:pt x="14897" y="1290"/>
                </a:cubicBezTo>
                <a:cubicBezTo>
                  <a:pt x="15294" y="2845"/>
                  <a:pt x="14880" y="4038"/>
                  <a:pt x="13463" y="4850"/>
                </a:cubicBezTo>
                <a:cubicBezTo>
                  <a:pt x="13013" y="5109"/>
                  <a:pt x="12823" y="5472"/>
                  <a:pt x="13065" y="5991"/>
                </a:cubicBezTo>
                <a:cubicBezTo>
                  <a:pt x="13324" y="6578"/>
                  <a:pt x="12823" y="6803"/>
                  <a:pt x="12512" y="7097"/>
                </a:cubicBezTo>
                <a:cubicBezTo>
                  <a:pt x="12410" y="7191"/>
                  <a:pt x="12303" y="7233"/>
                  <a:pt x="12200" y="7233"/>
                </a:cubicBezTo>
                <a:cubicBezTo>
                  <a:pt x="12041" y="7233"/>
                  <a:pt x="11891" y="7133"/>
                  <a:pt x="11786" y="6976"/>
                </a:cubicBezTo>
                <a:cubicBezTo>
                  <a:pt x="11531" y="6610"/>
                  <a:pt x="11284" y="6477"/>
                  <a:pt x="11039" y="6477"/>
                </a:cubicBezTo>
                <a:cubicBezTo>
                  <a:pt x="10705" y="6477"/>
                  <a:pt x="10373" y="6726"/>
                  <a:pt x="10024" y="6976"/>
                </a:cubicBezTo>
                <a:cubicBezTo>
                  <a:pt x="8797" y="7891"/>
                  <a:pt x="7811" y="9188"/>
                  <a:pt x="6308" y="9637"/>
                </a:cubicBezTo>
                <a:cubicBezTo>
                  <a:pt x="4303" y="10242"/>
                  <a:pt x="2696" y="11572"/>
                  <a:pt x="812" y="12385"/>
                </a:cubicBezTo>
                <a:cubicBezTo>
                  <a:pt x="242" y="12627"/>
                  <a:pt x="0" y="13214"/>
                  <a:pt x="692" y="13577"/>
                </a:cubicBezTo>
                <a:cubicBezTo>
                  <a:pt x="1262" y="13888"/>
                  <a:pt x="1936" y="13992"/>
                  <a:pt x="2610" y="14182"/>
                </a:cubicBezTo>
                <a:cubicBezTo>
                  <a:pt x="3819" y="13854"/>
                  <a:pt x="4943" y="13249"/>
                  <a:pt x="5893" y="12436"/>
                </a:cubicBezTo>
                <a:cubicBezTo>
                  <a:pt x="7829" y="10743"/>
                  <a:pt x="10144" y="9447"/>
                  <a:pt x="12357" y="8496"/>
                </a:cubicBezTo>
                <a:cubicBezTo>
                  <a:pt x="14396" y="7615"/>
                  <a:pt x="15847" y="6042"/>
                  <a:pt x="17817" y="5213"/>
                </a:cubicBezTo>
                <a:cubicBezTo>
                  <a:pt x="18301" y="4988"/>
                  <a:pt x="18751" y="4452"/>
                  <a:pt x="18612" y="3848"/>
                </a:cubicBezTo>
                <a:cubicBezTo>
                  <a:pt x="18539" y="3538"/>
                  <a:pt x="18402" y="3442"/>
                  <a:pt x="18239" y="3442"/>
                </a:cubicBezTo>
                <a:cubicBezTo>
                  <a:pt x="18019" y="3442"/>
                  <a:pt x="17752" y="3615"/>
                  <a:pt x="17524" y="3675"/>
                </a:cubicBezTo>
                <a:cubicBezTo>
                  <a:pt x="17487" y="3682"/>
                  <a:pt x="17451" y="3686"/>
                  <a:pt x="17417" y="3686"/>
                </a:cubicBezTo>
                <a:cubicBezTo>
                  <a:pt x="17207" y="3686"/>
                  <a:pt x="17050" y="3554"/>
                  <a:pt x="17109" y="3346"/>
                </a:cubicBezTo>
                <a:cubicBezTo>
                  <a:pt x="17385" y="2431"/>
                  <a:pt x="16625" y="1791"/>
                  <a:pt x="16556" y="962"/>
                </a:cubicBezTo>
                <a:cubicBezTo>
                  <a:pt x="16526" y="461"/>
                  <a:pt x="16229" y="0"/>
                  <a:pt x="15666" y="0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4" name="Google Shape;1104;p33"/>
          <p:cNvSpPr/>
          <p:nvPr/>
        </p:nvSpPr>
        <p:spPr>
          <a:xfrm>
            <a:off x="6065046" y="2861079"/>
            <a:ext cx="138845" cy="229798"/>
          </a:xfrm>
          <a:custGeom>
            <a:avLst/>
            <a:gdLst/>
            <a:ahLst/>
            <a:cxnLst/>
            <a:rect l="l" t="t" r="r" b="b"/>
            <a:pathLst>
              <a:path w="9315" h="15417" extrusionOk="0">
                <a:moveTo>
                  <a:pt x="6907" y="9941"/>
                </a:moveTo>
                <a:cubicBezTo>
                  <a:pt x="6738" y="10523"/>
                  <a:pt x="6645" y="11167"/>
                  <a:pt x="5910" y="11304"/>
                </a:cubicBezTo>
                <a:cubicBezTo>
                  <a:pt x="5905" y="11305"/>
                  <a:pt x="5899" y="11305"/>
                  <a:pt x="5892" y="11305"/>
                </a:cubicBezTo>
                <a:cubicBezTo>
                  <a:pt x="5767" y="11305"/>
                  <a:pt x="5547" y="11146"/>
                  <a:pt x="5547" y="11097"/>
                </a:cubicBezTo>
                <a:cubicBezTo>
                  <a:pt x="5616" y="10270"/>
                  <a:pt x="6304" y="10147"/>
                  <a:pt x="6907" y="9941"/>
                </a:cubicBezTo>
                <a:close/>
                <a:moveTo>
                  <a:pt x="2345" y="1"/>
                </a:moveTo>
                <a:cubicBezTo>
                  <a:pt x="2049" y="1"/>
                  <a:pt x="1708" y="93"/>
                  <a:pt x="1419" y="93"/>
                </a:cubicBezTo>
                <a:cubicBezTo>
                  <a:pt x="1383" y="93"/>
                  <a:pt x="1348" y="92"/>
                  <a:pt x="1313" y="88"/>
                </a:cubicBezTo>
                <a:cubicBezTo>
                  <a:pt x="1306" y="88"/>
                  <a:pt x="1299" y="88"/>
                  <a:pt x="1292" y="88"/>
                </a:cubicBezTo>
                <a:cubicBezTo>
                  <a:pt x="885" y="88"/>
                  <a:pt x="504" y="561"/>
                  <a:pt x="639" y="883"/>
                </a:cubicBezTo>
                <a:cubicBezTo>
                  <a:pt x="1244" y="2283"/>
                  <a:pt x="0" y="3977"/>
                  <a:pt x="1348" y="5273"/>
                </a:cubicBezTo>
                <a:cubicBezTo>
                  <a:pt x="1538" y="5446"/>
                  <a:pt x="1383" y="5964"/>
                  <a:pt x="1538" y="6241"/>
                </a:cubicBezTo>
                <a:cubicBezTo>
                  <a:pt x="1851" y="6738"/>
                  <a:pt x="1941" y="7889"/>
                  <a:pt x="2501" y="7889"/>
                </a:cubicBezTo>
                <a:cubicBezTo>
                  <a:pt x="2623" y="7889"/>
                  <a:pt x="2766" y="7836"/>
                  <a:pt x="2938" y="7710"/>
                </a:cubicBezTo>
                <a:cubicBezTo>
                  <a:pt x="3345" y="7411"/>
                  <a:pt x="3664" y="7306"/>
                  <a:pt x="3951" y="7306"/>
                </a:cubicBezTo>
                <a:cubicBezTo>
                  <a:pt x="4345" y="7306"/>
                  <a:pt x="4678" y="7505"/>
                  <a:pt x="5098" y="7675"/>
                </a:cubicBezTo>
                <a:cubicBezTo>
                  <a:pt x="5375" y="7796"/>
                  <a:pt x="5651" y="7848"/>
                  <a:pt x="5668" y="8176"/>
                </a:cubicBezTo>
                <a:cubicBezTo>
                  <a:pt x="5668" y="8297"/>
                  <a:pt x="5547" y="8401"/>
                  <a:pt x="5478" y="8504"/>
                </a:cubicBezTo>
                <a:cubicBezTo>
                  <a:pt x="5288" y="8384"/>
                  <a:pt x="5098" y="8263"/>
                  <a:pt x="4908" y="8107"/>
                </a:cubicBezTo>
                <a:cubicBezTo>
                  <a:pt x="4670" y="7869"/>
                  <a:pt x="4349" y="7740"/>
                  <a:pt x="4020" y="7740"/>
                </a:cubicBezTo>
                <a:cubicBezTo>
                  <a:pt x="3895" y="7740"/>
                  <a:pt x="3770" y="7758"/>
                  <a:pt x="3646" y="7796"/>
                </a:cubicBezTo>
                <a:cubicBezTo>
                  <a:pt x="3059" y="7951"/>
                  <a:pt x="3284" y="8470"/>
                  <a:pt x="3249" y="8850"/>
                </a:cubicBezTo>
                <a:cubicBezTo>
                  <a:pt x="3180" y="10008"/>
                  <a:pt x="4701" y="11270"/>
                  <a:pt x="4580" y="11408"/>
                </a:cubicBezTo>
                <a:cubicBezTo>
                  <a:pt x="3042" y="13170"/>
                  <a:pt x="4251" y="13205"/>
                  <a:pt x="5599" y="13758"/>
                </a:cubicBezTo>
                <a:cubicBezTo>
                  <a:pt x="6014" y="13948"/>
                  <a:pt x="6429" y="15244"/>
                  <a:pt x="7379" y="15400"/>
                </a:cubicBezTo>
                <a:cubicBezTo>
                  <a:pt x="7454" y="15411"/>
                  <a:pt x="7523" y="15417"/>
                  <a:pt x="7586" y="15417"/>
                </a:cubicBezTo>
                <a:cubicBezTo>
                  <a:pt x="8462" y="15417"/>
                  <a:pt x="8316" y="14362"/>
                  <a:pt x="8606" y="13879"/>
                </a:cubicBezTo>
                <a:cubicBezTo>
                  <a:pt x="9315" y="12687"/>
                  <a:pt x="8554" y="11529"/>
                  <a:pt x="8105" y="10423"/>
                </a:cubicBezTo>
                <a:cubicBezTo>
                  <a:pt x="7967" y="10058"/>
                  <a:pt x="7709" y="9812"/>
                  <a:pt x="7353" y="9812"/>
                </a:cubicBezTo>
                <a:cubicBezTo>
                  <a:pt x="7222" y="9812"/>
                  <a:pt x="7078" y="9845"/>
                  <a:pt x="6922" y="9917"/>
                </a:cubicBezTo>
                <a:lnTo>
                  <a:pt x="6922" y="9917"/>
                </a:lnTo>
                <a:cubicBezTo>
                  <a:pt x="7290" y="9072"/>
                  <a:pt x="8114" y="7913"/>
                  <a:pt x="7103" y="7433"/>
                </a:cubicBezTo>
                <a:cubicBezTo>
                  <a:pt x="5789" y="6828"/>
                  <a:pt x="5530" y="5048"/>
                  <a:pt x="3854" y="4927"/>
                </a:cubicBezTo>
                <a:cubicBezTo>
                  <a:pt x="3335" y="4893"/>
                  <a:pt x="2886" y="4167"/>
                  <a:pt x="3318" y="3424"/>
                </a:cubicBezTo>
                <a:cubicBezTo>
                  <a:pt x="3975" y="2318"/>
                  <a:pt x="3353" y="1298"/>
                  <a:pt x="2955" y="348"/>
                </a:cubicBezTo>
                <a:cubicBezTo>
                  <a:pt x="2833" y="73"/>
                  <a:pt x="2607" y="1"/>
                  <a:pt x="2345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p33"/>
          <p:cNvSpPr/>
          <p:nvPr/>
        </p:nvSpPr>
        <p:spPr>
          <a:xfrm>
            <a:off x="5965861" y="3173344"/>
            <a:ext cx="110524" cy="135595"/>
          </a:xfrm>
          <a:custGeom>
            <a:avLst/>
            <a:gdLst/>
            <a:ahLst/>
            <a:cxnLst/>
            <a:rect l="l" t="t" r="r" b="b"/>
            <a:pathLst>
              <a:path w="7415" h="9097" extrusionOk="0">
                <a:moveTo>
                  <a:pt x="6576" y="0"/>
                </a:moveTo>
                <a:cubicBezTo>
                  <a:pt x="6440" y="0"/>
                  <a:pt x="6314" y="46"/>
                  <a:pt x="6222" y="154"/>
                </a:cubicBezTo>
                <a:cubicBezTo>
                  <a:pt x="5928" y="483"/>
                  <a:pt x="5611" y="592"/>
                  <a:pt x="5290" y="592"/>
                </a:cubicBezTo>
                <a:cubicBezTo>
                  <a:pt x="4988" y="592"/>
                  <a:pt x="4683" y="496"/>
                  <a:pt x="4390" y="396"/>
                </a:cubicBezTo>
                <a:cubicBezTo>
                  <a:pt x="3964" y="242"/>
                  <a:pt x="3597" y="173"/>
                  <a:pt x="3279" y="173"/>
                </a:cubicBezTo>
                <a:cubicBezTo>
                  <a:pt x="1986" y="173"/>
                  <a:pt x="1492" y="1318"/>
                  <a:pt x="1020" y="2608"/>
                </a:cubicBezTo>
                <a:cubicBezTo>
                  <a:pt x="364" y="4353"/>
                  <a:pt x="1" y="6064"/>
                  <a:pt x="796" y="7360"/>
                </a:cubicBezTo>
                <a:cubicBezTo>
                  <a:pt x="847" y="8362"/>
                  <a:pt x="761" y="8984"/>
                  <a:pt x="1470" y="9088"/>
                </a:cubicBezTo>
                <a:cubicBezTo>
                  <a:pt x="1519" y="9094"/>
                  <a:pt x="1568" y="9097"/>
                  <a:pt x="1614" y="9097"/>
                </a:cubicBezTo>
                <a:cubicBezTo>
                  <a:pt x="2117" y="9097"/>
                  <a:pt x="2435" y="8762"/>
                  <a:pt x="2593" y="8224"/>
                </a:cubicBezTo>
                <a:cubicBezTo>
                  <a:pt x="2634" y="8075"/>
                  <a:pt x="2578" y="7743"/>
                  <a:pt x="2746" y="7743"/>
                </a:cubicBezTo>
                <a:cubicBezTo>
                  <a:pt x="2792" y="7743"/>
                  <a:pt x="2854" y="7768"/>
                  <a:pt x="2938" y="7827"/>
                </a:cubicBezTo>
                <a:cubicBezTo>
                  <a:pt x="3173" y="7995"/>
                  <a:pt x="3380" y="8062"/>
                  <a:pt x="3567" y="8062"/>
                </a:cubicBezTo>
                <a:cubicBezTo>
                  <a:pt x="4013" y="8062"/>
                  <a:pt x="4340" y="7677"/>
                  <a:pt x="4632" y="7360"/>
                </a:cubicBezTo>
                <a:cubicBezTo>
                  <a:pt x="5116" y="6842"/>
                  <a:pt x="4563" y="6358"/>
                  <a:pt x="4373" y="5839"/>
                </a:cubicBezTo>
                <a:cubicBezTo>
                  <a:pt x="4183" y="5321"/>
                  <a:pt x="3491" y="4750"/>
                  <a:pt x="4442" y="4249"/>
                </a:cubicBezTo>
                <a:cubicBezTo>
                  <a:pt x="4943" y="3990"/>
                  <a:pt x="5790" y="3852"/>
                  <a:pt x="5427" y="3057"/>
                </a:cubicBezTo>
                <a:cubicBezTo>
                  <a:pt x="5274" y="2713"/>
                  <a:pt x="5030" y="2616"/>
                  <a:pt x="4752" y="2616"/>
                </a:cubicBezTo>
                <a:cubicBezTo>
                  <a:pt x="4400" y="2616"/>
                  <a:pt x="3994" y="2771"/>
                  <a:pt x="3647" y="2780"/>
                </a:cubicBezTo>
                <a:cubicBezTo>
                  <a:pt x="3388" y="2815"/>
                  <a:pt x="3129" y="2850"/>
                  <a:pt x="2887" y="2919"/>
                </a:cubicBezTo>
                <a:cubicBezTo>
                  <a:pt x="2887" y="2746"/>
                  <a:pt x="2800" y="2487"/>
                  <a:pt x="2887" y="2435"/>
                </a:cubicBezTo>
                <a:cubicBezTo>
                  <a:pt x="3111" y="2262"/>
                  <a:pt x="3405" y="2037"/>
                  <a:pt x="3664" y="2037"/>
                </a:cubicBezTo>
                <a:cubicBezTo>
                  <a:pt x="4321" y="2055"/>
                  <a:pt x="4995" y="2262"/>
                  <a:pt x="5634" y="2262"/>
                </a:cubicBezTo>
                <a:cubicBezTo>
                  <a:pt x="6481" y="2262"/>
                  <a:pt x="6861" y="1553"/>
                  <a:pt x="7242" y="931"/>
                </a:cubicBezTo>
                <a:cubicBezTo>
                  <a:pt x="7414" y="689"/>
                  <a:pt x="7328" y="344"/>
                  <a:pt x="7086" y="188"/>
                </a:cubicBezTo>
                <a:cubicBezTo>
                  <a:pt x="6932" y="73"/>
                  <a:pt x="6746" y="0"/>
                  <a:pt x="6576" y="0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6" name="Google Shape;1106;p33"/>
          <p:cNvSpPr/>
          <p:nvPr/>
        </p:nvSpPr>
        <p:spPr>
          <a:xfrm>
            <a:off x="4880853" y="1921646"/>
            <a:ext cx="155092" cy="97183"/>
          </a:xfrm>
          <a:custGeom>
            <a:avLst/>
            <a:gdLst/>
            <a:ahLst/>
            <a:cxnLst/>
            <a:rect l="l" t="t" r="r" b="b"/>
            <a:pathLst>
              <a:path w="10405" h="6520" extrusionOk="0">
                <a:moveTo>
                  <a:pt x="8970" y="1"/>
                </a:moveTo>
                <a:cubicBezTo>
                  <a:pt x="6620" y="778"/>
                  <a:pt x="3786" y="294"/>
                  <a:pt x="1764" y="2576"/>
                </a:cubicBezTo>
                <a:cubicBezTo>
                  <a:pt x="502" y="3993"/>
                  <a:pt x="1" y="5410"/>
                  <a:pt x="1038" y="5876"/>
                </a:cubicBezTo>
                <a:cubicBezTo>
                  <a:pt x="2057" y="6274"/>
                  <a:pt x="3146" y="6499"/>
                  <a:pt x="4252" y="6516"/>
                </a:cubicBezTo>
                <a:cubicBezTo>
                  <a:pt x="4303" y="6518"/>
                  <a:pt x="4355" y="6520"/>
                  <a:pt x="4406" y="6520"/>
                </a:cubicBezTo>
                <a:cubicBezTo>
                  <a:pt x="4717" y="6520"/>
                  <a:pt x="5012" y="6455"/>
                  <a:pt x="5116" y="6084"/>
                </a:cubicBezTo>
                <a:cubicBezTo>
                  <a:pt x="5237" y="5652"/>
                  <a:pt x="4892" y="5479"/>
                  <a:pt x="4563" y="5323"/>
                </a:cubicBezTo>
                <a:cubicBezTo>
                  <a:pt x="3094" y="4598"/>
                  <a:pt x="3630" y="3924"/>
                  <a:pt x="4598" y="3198"/>
                </a:cubicBezTo>
                <a:cubicBezTo>
                  <a:pt x="5980" y="2144"/>
                  <a:pt x="7726" y="2126"/>
                  <a:pt x="9264" y="1487"/>
                </a:cubicBezTo>
                <a:cubicBezTo>
                  <a:pt x="9696" y="1331"/>
                  <a:pt x="10404" y="1556"/>
                  <a:pt x="10352" y="796"/>
                </a:cubicBezTo>
                <a:cubicBezTo>
                  <a:pt x="10301" y="35"/>
                  <a:pt x="9627" y="70"/>
                  <a:pt x="8970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7" name="Google Shape;1107;p33"/>
          <p:cNvSpPr/>
          <p:nvPr/>
        </p:nvSpPr>
        <p:spPr>
          <a:xfrm>
            <a:off x="4455047" y="1884680"/>
            <a:ext cx="146834" cy="52929"/>
          </a:xfrm>
          <a:custGeom>
            <a:avLst/>
            <a:gdLst/>
            <a:ahLst/>
            <a:cxnLst/>
            <a:rect l="l" t="t" r="r" b="b"/>
            <a:pathLst>
              <a:path w="9851" h="3551" extrusionOk="0">
                <a:moveTo>
                  <a:pt x="3896" y="1"/>
                </a:moveTo>
                <a:cubicBezTo>
                  <a:pt x="2951" y="1"/>
                  <a:pt x="1998" y="113"/>
                  <a:pt x="1055" y="130"/>
                </a:cubicBezTo>
                <a:cubicBezTo>
                  <a:pt x="674" y="130"/>
                  <a:pt x="260" y="217"/>
                  <a:pt x="121" y="649"/>
                </a:cubicBezTo>
                <a:cubicBezTo>
                  <a:pt x="0" y="1046"/>
                  <a:pt x="173" y="1461"/>
                  <a:pt x="536" y="1651"/>
                </a:cubicBezTo>
                <a:cubicBezTo>
                  <a:pt x="1487" y="2256"/>
                  <a:pt x="2489" y="2792"/>
                  <a:pt x="3474" y="3345"/>
                </a:cubicBezTo>
                <a:cubicBezTo>
                  <a:pt x="3715" y="3472"/>
                  <a:pt x="3939" y="3551"/>
                  <a:pt x="4149" y="3551"/>
                </a:cubicBezTo>
                <a:cubicBezTo>
                  <a:pt x="4450" y="3551"/>
                  <a:pt x="4723" y="3389"/>
                  <a:pt x="4978" y="2982"/>
                </a:cubicBezTo>
                <a:cubicBezTo>
                  <a:pt x="5203" y="2650"/>
                  <a:pt x="5511" y="2104"/>
                  <a:pt x="5931" y="2104"/>
                </a:cubicBezTo>
                <a:cubicBezTo>
                  <a:pt x="6058" y="2104"/>
                  <a:pt x="6195" y="2153"/>
                  <a:pt x="6343" y="2273"/>
                </a:cubicBezTo>
                <a:cubicBezTo>
                  <a:pt x="6982" y="2809"/>
                  <a:pt x="7673" y="2826"/>
                  <a:pt x="8365" y="2895"/>
                </a:cubicBezTo>
                <a:cubicBezTo>
                  <a:pt x="8588" y="2920"/>
                  <a:pt x="8869" y="3004"/>
                  <a:pt x="9118" y="3004"/>
                </a:cubicBezTo>
                <a:cubicBezTo>
                  <a:pt x="9390" y="3004"/>
                  <a:pt x="9623" y="2904"/>
                  <a:pt x="9695" y="2515"/>
                </a:cubicBezTo>
                <a:cubicBezTo>
                  <a:pt x="9851" y="1789"/>
                  <a:pt x="9142" y="1668"/>
                  <a:pt x="8641" y="1478"/>
                </a:cubicBezTo>
                <a:lnTo>
                  <a:pt x="6585" y="493"/>
                </a:lnTo>
                <a:cubicBezTo>
                  <a:pt x="5704" y="104"/>
                  <a:pt x="4803" y="1"/>
                  <a:pt x="3896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8" name="Google Shape;1108;p33"/>
          <p:cNvSpPr/>
          <p:nvPr/>
        </p:nvSpPr>
        <p:spPr>
          <a:xfrm>
            <a:off x="4189973" y="2239769"/>
            <a:ext cx="69057" cy="69057"/>
          </a:xfrm>
          <a:custGeom>
            <a:avLst/>
            <a:gdLst/>
            <a:ahLst/>
            <a:cxnLst/>
            <a:rect l="l" t="t" r="r" b="b"/>
            <a:pathLst>
              <a:path w="4633" h="4633" extrusionOk="0">
                <a:moveTo>
                  <a:pt x="2966" y="1"/>
                </a:moveTo>
                <a:cubicBezTo>
                  <a:pt x="2951" y="1"/>
                  <a:pt x="2936" y="1"/>
                  <a:pt x="2921" y="1"/>
                </a:cubicBezTo>
                <a:cubicBezTo>
                  <a:pt x="1729" y="36"/>
                  <a:pt x="1" y="2421"/>
                  <a:pt x="139" y="3803"/>
                </a:cubicBezTo>
                <a:cubicBezTo>
                  <a:pt x="139" y="4252"/>
                  <a:pt x="502" y="4615"/>
                  <a:pt x="951" y="4633"/>
                </a:cubicBezTo>
                <a:cubicBezTo>
                  <a:pt x="2956" y="4581"/>
                  <a:pt x="4632" y="3026"/>
                  <a:pt x="4529" y="1297"/>
                </a:cubicBezTo>
                <a:cubicBezTo>
                  <a:pt x="4478" y="482"/>
                  <a:pt x="3809" y="1"/>
                  <a:pt x="2966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9" name="Google Shape;1109;p33"/>
          <p:cNvSpPr/>
          <p:nvPr/>
        </p:nvSpPr>
        <p:spPr>
          <a:xfrm>
            <a:off x="5931936" y="3340171"/>
            <a:ext cx="128396" cy="49114"/>
          </a:xfrm>
          <a:custGeom>
            <a:avLst/>
            <a:gdLst/>
            <a:ahLst/>
            <a:cxnLst/>
            <a:rect l="l" t="t" r="r" b="b"/>
            <a:pathLst>
              <a:path w="8614" h="3295" extrusionOk="0">
                <a:moveTo>
                  <a:pt x="8412" y="834"/>
                </a:moveTo>
                <a:lnTo>
                  <a:pt x="8412" y="834"/>
                </a:lnTo>
                <a:cubicBezTo>
                  <a:pt x="8408" y="835"/>
                  <a:pt x="8404" y="836"/>
                  <a:pt x="8401" y="837"/>
                </a:cubicBezTo>
                <a:lnTo>
                  <a:pt x="8401" y="837"/>
                </a:lnTo>
                <a:cubicBezTo>
                  <a:pt x="8399" y="842"/>
                  <a:pt x="8396" y="846"/>
                  <a:pt x="8394" y="851"/>
                </a:cubicBezTo>
                <a:lnTo>
                  <a:pt x="8412" y="834"/>
                </a:lnTo>
                <a:close/>
                <a:moveTo>
                  <a:pt x="6441" y="1"/>
                </a:moveTo>
                <a:cubicBezTo>
                  <a:pt x="5426" y="1"/>
                  <a:pt x="4424" y="103"/>
                  <a:pt x="3504" y="557"/>
                </a:cubicBezTo>
                <a:cubicBezTo>
                  <a:pt x="3268" y="683"/>
                  <a:pt x="3156" y="756"/>
                  <a:pt x="3064" y="756"/>
                </a:cubicBezTo>
                <a:cubicBezTo>
                  <a:pt x="2968" y="756"/>
                  <a:pt x="2895" y="675"/>
                  <a:pt x="2726" y="488"/>
                </a:cubicBezTo>
                <a:cubicBezTo>
                  <a:pt x="2440" y="160"/>
                  <a:pt x="2158" y="41"/>
                  <a:pt x="1882" y="41"/>
                </a:cubicBezTo>
                <a:cubicBezTo>
                  <a:pt x="1373" y="41"/>
                  <a:pt x="881" y="443"/>
                  <a:pt x="410" y="678"/>
                </a:cubicBezTo>
                <a:cubicBezTo>
                  <a:pt x="0" y="866"/>
                  <a:pt x="164" y="1612"/>
                  <a:pt x="452" y="1612"/>
                </a:cubicBezTo>
                <a:cubicBezTo>
                  <a:pt x="455" y="1612"/>
                  <a:pt x="459" y="1612"/>
                  <a:pt x="462" y="1612"/>
                </a:cubicBezTo>
                <a:cubicBezTo>
                  <a:pt x="518" y="1607"/>
                  <a:pt x="572" y="1605"/>
                  <a:pt x="625" y="1605"/>
                </a:cubicBezTo>
                <a:cubicBezTo>
                  <a:pt x="1895" y="1605"/>
                  <a:pt x="2508" y="2753"/>
                  <a:pt x="3504" y="3184"/>
                </a:cubicBezTo>
                <a:cubicBezTo>
                  <a:pt x="3665" y="3259"/>
                  <a:pt x="3818" y="3295"/>
                  <a:pt x="3955" y="3295"/>
                </a:cubicBezTo>
                <a:cubicBezTo>
                  <a:pt x="4389" y="3295"/>
                  <a:pt x="4667" y="2934"/>
                  <a:pt x="4575" y="2303"/>
                </a:cubicBezTo>
                <a:cubicBezTo>
                  <a:pt x="4523" y="1905"/>
                  <a:pt x="4541" y="1784"/>
                  <a:pt x="4973" y="1698"/>
                </a:cubicBezTo>
                <a:cubicBezTo>
                  <a:pt x="6127" y="1457"/>
                  <a:pt x="7264" y="1130"/>
                  <a:pt x="8401" y="837"/>
                </a:cubicBezTo>
                <a:lnTo>
                  <a:pt x="8401" y="837"/>
                </a:lnTo>
                <a:cubicBezTo>
                  <a:pt x="8535" y="525"/>
                  <a:pt x="8613" y="56"/>
                  <a:pt x="8256" y="56"/>
                </a:cubicBezTo>
                <a:cubicBezTo>
                  <a:pt x="7656" y="37"/>
                  <a:pt x="7046" y="1"/>
                  <a:pt x="6441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0" name="Google Shape;1110;p33"/>
          <p:cNvSpPr/>
          <p:nvPr/>
        </p:nvSpPr>
        <p:spPr>
          <a:xfrm>
            <a:off x="5719659" y="1936329"/>
            <a:ext cx="156314" cy="32687"/>
          </a:xfrm>
          <a:custGeom>
            <a:avLst/>
            <a:gdLst/>
            <a:ahLst/>
            <a:cxnLst/>
            <a:rect l="l" t="t" r="r" b="b"/>
            <a:pathLst>
              <a:path w="10487" h="2193" extrusionOk="0">
                <a:moveTo>
                  <a:pt x="2675" y="1"/>
                </a:moveTo>
                <a:cubicBezTo>
                  <a:pt x="2260" y="122"/>
                  <a:pt x="1984" y="208"/>
                  <a:pt x="1707" y="260"/>
                </a:cubicBezTo>
                <a:cubicBezTo>
                  <a:pt x="1625" y="276"/>
                  <a:pt x="1533" y="281"/>
                  <a:pt x="1436" y="281"/>
                </a:cubicBezTo>
                <a:cubicBezTo>
                  <a:pt x="1238" y="281"/>
                  <a:pt x="1018" y="259"/>
                  <a:pt x="814" y="259"/>
                </a:cubicBezTo>
                <a:cubicBezTo>
                  <a:pt x="370" y="259"/>
                  <a:pt x="1" y="367"/>
                  <a:pt x="83" y="1055"/>
                </a:cubicBezTo>
                <a:cubicBezTo>
                  <a:pt x="160" y="1671"/>
                  <a:pt x="629" y="1783"/>
                  <a:pt x="1147" y="1783"/>
                </a:cubicBezTo>
                <a:cubicBezTo>
                  <a:pt x="1443" y="1783"/>
                  <a:pt x="1754" y="1746"/>
                  <a:pt x="2018" y="1746"/>
                </a:cubicBezTo>
                <a:cubicBezTo>
                  <a:pt x="3176" y="1729"/>
                  <a:pt x="4334" y="1625"/>
                  <a:pt x="5488" y="1625"/>
                </a:cubicBezTo>
                <a:cubicBezTo>
                  <a:pt x="6641" y="1625"/>
                  <a:pt x="7790" y="1729"/>
                  <a:pt x="8931" y="2126"/>
                </a:cubicBezTo>
                <a:cubicBezTo>
                  <a:pt x="9064" y="2171"/>
                  <a:pt x="9201" y="2192"/>
                  <a:pt x="9336" y="2192"/>
                </a:cubicBezTo>
                <a:cubicBezTo>
                  <a:pt x="9780" y="2192"/>
                  <a:pt x="10194" y="1955"/>
                  <a:pt x="10314" y="1504"/>
                </a:cubicBezTo>
                <a:cubicBezTo>
                  <a:pt x="10486" y="813"/>
                  <a:pt x="9761" y="744"/>
                  <a:pt x="9294" y="606"/>
                </a:cubicBezTo>
                <a:cubicBezTo>
                  <a:pt x="8746" y="426"/>
                  <a:pt x="8189" y="370"/>
                  <a:pt x="7630" y="370"/>
                </a:cubicBezTo>
                <a:cubicBezTo>
                  <a:pt x="6715" y="370"/>
                  <a:pt x="5795" y="519"/>
                  <a:pt x="4900" y="519"/>
                </a:cubicBezTo>
                <a:cubicBezTo>
                  <a:pt x="4133" y="519"/>
                  <a:pt x="3384" y="409"/>
                  <a:pt x="2675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p33"/>
          <p:cNvSpPr/>
          <p:nvPr/>
        </p:nvSpPr>
        <p:spPr>
          <a:xfrm>
            <a:off x="6179421" y="3896566"/>
            <a:ext cx="74960" cy="58057"/>
          </a:xfrm>
          <a:custGeom>
            <a:avLst/>
            <a:gdLst/>
            <a:ahLst/>
            <a:cxnLst/>
            <a:rect l="l" t="t" r="r" b="b"/>
            <a:pathLst>
              <a:path w="5029" h="3895" extrusionOk="0">
                <a:moveTo>
                  <a:pt x="4062" y="0"/>
                </a:moveTo>
                <a:cubicBezTo>
                  <a:pt x="3557" y="0"/>
                  <a:pt x="2937" y="491"/>
                  <a:pt x="2445" y="491"/>
                </a:cubicBezTo>
                <a:cubicBezTo>
                  <a:pt x="2234" y="491"/>
                  <a:pt x="2046" y="401"/>
                  <a:pt x="1901" y="144"/>
                </a:cubicBezTo>
                <a:cubicBezTo>
                  <a:pt x="0" y="403"/>
                  <a:pt x="570" y="1975"/>
                  <a:pt x="225" y="2960"/>
                </a:cubicBezTo>
                <a:cubicBezTo>
                  <a:pt x="38" y="3485"/>
                  <a:pt x="566" y="3894"/>
                  <a:pt x="1172" y="3894"/>
                </a:cubicBezTo>
                <a:cubicBezTo>
                  <a:pt x="1185" y="3894"/>
                  <a:pt x="1197" y="3894"/>
                  <a:pt x="1210" y="3894"/>
                </a:cubicBezTo>
                <a:cubicBezTo>
                  <a:pt x="2298" y="3876"/>
                  <a:pt x="5029" y="1630"/>
                  <a:pt x="4804" y="783"/>
                </a:cubicBezTo>
                <a:cubicBezTo>
                  <a:pt x="4638" y="185"/>
                  <a:pt x="4372" y="0"/>
                  <a:pt x="4062" y="0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p33"/>
          <p:cNvSpPr/>
          <p:nvPr/>
        </p:nvSpPr>
        <p:spPr>
          <a:xfrm>
            <a:off x="5485963" y="3011018"/>
            <a:ext cx="48949" cy="76346"/>
          </a:xfrm>
          <a:custGeom>
            <a:avLst/>
            <a:gdLst/>
            <a:ahLst/>
            <a:cxnLst/>
            <a:rect l="l" t="t" r="r" b="b"/>
            <a:pathLst>
              <a:path w="3284" h="5122" extrusionOk="0">
                <a:moveTo>
                  <a:pt x="519" y="1"/>
                </a:moveTo>
                <a:lnTo>
                  <a:pt x="380" y="139"/>
                </a:lnTo>
                <a:cubicBezTo>
                  <a:pt x="104" y="1452"/>
                  <a:pt x="0" y="2766"/>
                  <a:pt x="380" y="4062"/>
                </a:cubicBezTo>
                <a:cubicBezTo>
                  <a:pt x="534" y="4660"/>
                  <a:pt x="796" y="5122"/>
                  <a:pt x="1420" y="5122"/>
                </a:cubicBezTo>
                <a:cubicBezTo>
                  <a:pt x="1500" y="5122"/>
                  <a:pt x="1585" y="5114"/>
                  <a:pt x="1676" y="5099"/>
                </a:cubicBezTo>
                <a:cubicBezTo>
                  <a:pt x="2471" y="4978"/>
                  <a:pt x="3284" y="4408"/>
                  <a:pt x="3111" y="3734"/>
                </a:cubicBezTo>
                <a:cubicBezTo>
                  <a:pt x="2748" y="2213"/>
                  <a:pt x="2108" y="744"/>
                  <a:pt x="519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33"/>
          <p:cNvSpPr/>
          <p:nvPr/>
        </p:nvSpPr>
        <p:spPr>
          <a:xfrm>
            <a:off x="5208263" y="1872948"/>
            <a:ext cx="95843" cy="39440"/>
          </a:xfrm>
          <a:custGeom>
            <a:avLst/>
            <a:gdLst/>
            <a:ahLst/>
            <a:cxnLst/>
            <a:rect l="l" t="t" r="r" b="b"/>
            <a:pathLst>
              <a:path w="6430" h="2646" extrusionOk="0">
                <a:moveTo>
                  <a:pt x="1040" y="1"/>
                </a:moveTo>
                <a:cubicBezTo>
                  <a:pt x="589" y="1"/>
                  <a:pt x="239" y="358"/>
                  <a:pt x="104" y="814"/>
                </a:cubicBezTo>
                <a:cubicBezTo>
                  <a:pt x="1" y="1108"/>
                  <a:pt x="191" y="1419"/>
                  <a:pt x="502" y="1470"/>
                </a:cubicBezTo>
                <a:cubicBezTo>
                  <a:pt x="1971" y="1885"/>
                  <a:pt x="3440" y="2283"/>
                  <a:pt x="4736" y="2646"/>
                </a:cubicBezTo>
                <a:cubicBezTo>
                  <a:pt x="5427" y="2611"/>
                  <a:pt x="5928" y="2611"/>
                  <a:pt x="6239" y="2127"/>
                </a:cubicBezTo>
                <a:cubicBezTo>
                  <a:pt x="6429" y="1851"/>
                  <a:pt x="6308" y="1470"/>
                  <a:pt x="6066" y="1419"/>
                </a:cubicBezTo>
                <a:cubicBezTo>
                  <a:pt x="4373" y="1021"/>
                  <a:pt x="2852" y="36"/>
                  <a:pt x="1072" y="2"/>
                </a:cubicBezTo>
                <a:cubicBezTo>
                  <a:pt x="1061" y="1"/>
                  <a:pt x="1051" y="1"/>
                  <a:pt x="1040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4" name="Google Shape;1114;p33"/>
          <p:cNvSpPr/>
          <p:nvPr/>
        </p:nvSpPr>
        <p:spPr>
          <a:xfrm>
            <a:off x="4549074" y="1873500"/>
            <a:ext cx="70339" cy="33225"/>
          </a:xfrm>
          <a:custGeom>
            <a:avLst/>
            <a:gdLst/>
            <a:ahLst/>
            <a:cxnLst/>
            <a:rect l="l" t="t" r="r" b="b"/>
            <a:pathLst>
              <a:path w="4719" h="2229" extrusionOk="0">
                <a:moveTo>
                  <a:pt x="747" y="0"/>
                </a:moveTo>
                <a:cubicBezTo>
                  <a:pt x="407" y="0"/>
                  <a:pt x="65" y="161"/>
                  <a:pt x="18" y="690"/>
                </a:cubicBezTo>
                <a:cubicBezTo>
                  <a:pt x="0" y="863"/>
                  <a:pt x="190" y="1053"/>
                  <a:pt x="277" y="1243"/>
                </a:cubicBezTo>
                <a:lnTo>
                  <a:pt x="2333" y="2228"/>
                </a:lnTo>
                <a:cubicBezTo>
                  <a:pt x="2437" y="2220"/>
                  <a:pt x="2541" y="2220"/>
                  <a:pt x="2644" y="2220"/>
                </a:cubicBezTo>
                <a:cubicBezTo>
                  <a:pt x="2748" y="2220"/>
                  <a:pt x="2852" y="2220"/>
                  <a:pt x="2955" y="2211"/>
                </a:cubicBezTo>
                <a:cubicBezTo>
                  <a:pt x="3647" y="2142"/>
                  <a:pt x="4718" y="2090"/>
                  <a:pt x="4511" y="1261"/>
                </a:cubicBezTo>
                <a:cubicBezTo>
                  <a:pt x="4255" y="308"/>
                  <a:pt x="3582" y="187"/>
                  <a:pt x="2842" y="187"/>
                </a:cubicBezTo>
                <a:cubicBezTo>
                  <a:pt x="2589" y="187"/>
                  <a:pt x="2328" y="201"/>
                  <a:pt x="2074" y="201"/>
                </a:cubicBezTo>
                <a:cubicBezTo>
                  <a:pt x="1762" y="201"/>
                  <a:pt x="1460" y="180"/>
                  <a:pt x="1193" y="85"/>
                </a:cubicBezTo>
                <a:cubicBezTo>
                  <a:pt x="1066" y="36"/>
                  <a:pt x="907" y="0"/>
                  <a:pt x="747" y="0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5" name="Google Shape;1115;p33"/>
          <p:cNvSpPr/>
          <p:nvPr/>
        </p:nvSpPr>
        <p:spPr>
          <a:xfrm>
            <a:off x="6028467" y="3343048"/>
            <a:ext cx="76257" cy="45700"/>
          </a:xfrm>
          <a:custGeom>
            <a:avLst/>
            <a:gdLst/>
            <a:ahLst/>
            <a:cxnLst/>
            <a:rect l="l" t="t" r="r" b="b"/>
            <a:pathLst>
              <a:path w="5116" h="3066" extrusionOk="0">
                <a:moveTo>
                  <a:pt x="4184" y="1"/>
                </a:moveTo>
                <a:cubicBezTo>
                  <a:pt x="4093" y="1"/>
                  <a:pt x="4000" y="13"/>
                  <a:pt x="3906" y="36"/>
                </a:cubicBezTo>
                <a:cubicBezTo>
                  <a:pt x="3232" y="209"/>
                  <a:pt x="2575" y="416"/>
                  <a:pt x="1918" y="641"/>
                </a:cubicBezTo>
                <a:lnTo>
                  <a:pt x="1936" y="641"/>
                </a:lnTo>
                <a:cubicBezTo>
                  <a:pt x="1659" y="848"/>
                  <a:pt x="1383" y="1038"/>
                  <a:pt x="1089" y="1194"/>
                </a:cubicBezTo>
                <a:cubicBezTo>
                  <a:pt x="432" y="1505"/>
                  <a:pt x="0" y="2093"/>
                  <a:pt x="311" y="2680"/>
                </a:cubicBezTo>
                <a:cubicBezTo>
                  <a:pt x="460" y="2964"/>
                  <a:pt x="650" y="3065"/>
                  <a:pt x="856" y="3065"/>
                </a:cubicBezTo>
                <a:cubicBezTo>
                  <a:pt x="1178" y="3065"/>
                  <a:pt x="1537" y="2818"/>
                  <a:pt x="1832" y="2628"/>
                </a:cubicBezTo>
                <a:cubicBezTo>
                  <a:pt x="2558" y="2093"/>
                  <a:pt x="3370" y="1695"/>
                  <a:pt x="4234" y="1436"/>
                </a:cubicBezTo>
                <a:cubicBezTo>
                  <a:pt x="4631" y="1332"/>
                  <a:pt x="5115" y="1108"/>
                  <a:pt x="4994" y="606"/>
                </a:cubicBezTo>
                <a:cubicBezTo>
                  <a:pt x="4883" y="203"/>
                  <a:pt x="4559" y="1"/>
                  <a:pt x="4184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6" name="Google Shape;1116;p33"/>
          <p:cNvSpPr/>
          <p:nvPr/>
        </p:nvSpPr>
        <p:spPr>
          <a:xfrm>
            <a:off x="6053494" y="2747496"/>
            <a:ext cx="40409" cy="55955"/>
          </a:xfrm>
          <a:custGeom>
            <a:avLst/>
            <a:gdLst/>
            <a:ahLst/>
            <a:cxnLst/>
            <a:rect l="l" t="t" r="r" b="b"/>
            <a:pathLst>
              <a:path w="2711" h="3754" extrusionOk="0">
                <a:moveTo>
                  <a:pt x="1532" y="0"/>
                </a:moveTo>
                <a:cubicBezTo>
                  <a:pt x="1516" y="0"/>
                  <a:pt x="1500" y="0"/>
                  <a:pt x="1484" y="1"/>
                </a:cubicBezTo>
                <a:cubicBezTo>
                  <a:pt x="187" y="53"/>
                  <a:pt x="239" y="1332"/>
                  <a:pt x="101" y="2265"/>
                </a:cubicBezTo>
                <a:cubicBezTo>
                  <a:pt x="1" y="3066"/>
                  <a:pt x="465" y="3754"/>
                  <a:pt x="1243" y="3754"/>
                </a:cubicBezTo>
                <a:cubicBezTo>
                  <a:pt x="1271" y="3754"/>
                  <a:pt x="1299" y="3753"/>
                  <a:pt x="1328" y="3751"/>
                </a:cubicBezTo>
                <a:cubicBezTo>
                  <a:pt x="2711" y="3682"/>
                  <a:pt x="1967" y="2403"/>
                  <a:pt x="2313" y="1815"/>
                </a:cubicBezTo>
                <a:cubicBezTo>
                  <a:pt x="2228" y="1050"/>
                  <a:pt x="2528" y="0"/>
                  <a:pt x="1532" y="0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7" name="Google Shape;1117;p33"/>
          <p:cNvSpPr/>
          <p:nvPr/>
        </p:nvSpPr>
        <p:spPr>
          <a:xfrm>
            <a:off x="6049068" y="2984232"/>
            <a:ext cx="45089" cy="57997"/>
          </a:xfrm>
          <a:custGeom>
            <a:avLst/>
            <a:gdLst/>
            <a:ahLst/>
            <a:cxnLst/>
            <a:rect l="l" t="t" r="r" b="b"/>
            <a:pathLst>
              <a:path w="3025" h="3891" extrusionOk="0">
                <a:moveTo>
                  <a:pt x="2403" y="1"/>
                </a:moveTo>
                <a:cubicBezTo>
                  <a:pt x="2178" y="1"/>
                  <a:pt x="1971" y="104"/>
                  <a:pt x="1850" y="277"/>
                </a:cubicBezTo>
                <a:cubicBezTo>
                  <a:pt x="1504" y="1193"/>
                  <a:pt x="882" y="1884"/>
                  <a:pt x="277" y="2610"/>
                </a:cubicBezTo>
                <a:cubicBezTo>
                  <a:pt x="35" y="2869"/>
                  <a:pt x="1" y="3284"/>
                  <a:pt x="208" y="3578"/>
                </a:cubicBezTo>
                <a:cubicBezTo>
                  <a:pt x="326" y="3766"/>
                  <a:pt x="507" y="3890"/>
                  <a:pt x="682" y="3890"/>
                </a:cubicBezTo>
                <a:cubicBezTo>
                  <a:pt x="764" y="3890"/>
                  <a:pt x="845" y="3863"/>
                  <a:pt x="916" y="3802"/>
                </a:cubicBezTo>
                <a:cubicBezTo>
                  <a:pt x="1815" y="3128"/>
                  <a:pt x="2731" y="2420"/>
                  <a:pt x="3025" y="1452"/>
                </a:cubicBezTo>
                <a:cubicBezTo>
                  <a:pt x="2973" y="744"/>
                  <a:pt x="2921" y="225"/>
                  <a:pt x="2403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8" name="Google Shape;1118;p33"/>
          <p:cNvSpPr/>
          <p:nvPr/>
        </p:nvSpPr>
        <p:spPr>
          <a:xfrm>
            <a:off x="4776525" y="1871414"/>
            <a:ext cx="66478" cy="28216"/>
          </a:xfrm>
          <a:custGeom>
            <a:avLst/>
            <a:gdLst/>
            <a:ahLst/>
            <a:cxnLst/>
            <a:rect l="l" t="t" r="r" b="b"/>
            <a:pathLst>
              <a:path w="4460" h="1893" extrusionOk="0">
                <a:moveTo>
                  <a:pt x="1539" y="105"/>
                </a:moveTo>
                <a:cubicBezTo>
                  <a:pt x="969" y="243"/>
                  <a:pt x="139" y="1"/>
                  <a:pt x="70" y="744"/>
                </a:cubicBezTo>
                <a:cubicBezTo>
                  <a:pt x="1" y="1418"/>
                  <a:pt x="813" y="1418"/>
                  <a:pt x="1332" y="1556"/>
                </a:cubicBezTo>
                <a:cubicBezTo>
                  <a:pt x="1764" y="1677"/>
                  <a:pt x="2213" y="1764"/>
                  <a:pt x="2645" y="1815"/>
                </a:cubicBezTo>
                <a:cubicBezTo>
                  <a:pt x="2898" y="1847"/>
                  <a:pt x="3179" y="1893"/>
                  <a:pt x="3440" y="1893"/>
                </a:cubicBezTo>
                <a:cubicBezTo>
                  <a:pt x="3890" y="1893"/>
                  <a:pt x="4279" y="1756"/>
                  <a:pt x="4356" y="1176"/>
                </a:cubicBezTo>
                <a:cubicBezTo>
                  <a:pt x="4459" y="346"/>
                  <a:pt x="3561" y="416"/>
                  <a:pt x="2956" y="329"/>
                </a:cubicBezTo>
                <a:lnTo>
                  <a:pt x="1539" y="105"/>
                </a:ln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9" name="Google Shape;1119;p33"/>
          <p:cNvSpPr/>
          <p:nvPr/>
        </p:nvSpPr>
        <p:spPr>
          <a:xfrm>
            <a:off x="6606150" y="3545873"/>
            <a:ext cx="44165" cy="47727"/>
          </a:xfrm>
          <a:custGeom>
            <a:avLst/>
            <a:gdLst/>
            <a:ahLst/>
            <a:cxnLst/>
            <a:rect l="l" t="t" r="r" b="b"/>
            <a:pathLst>
              <a:path w="2963" h="3202" extrusionOk="0">
                <a:moveTo>
                  <a:pt x="573" y="1"/>
                </a:moveTo>
                <a:cubicBezTo>
                  <a:pt x="233" y="1"/>
                  <a:pt x="0" y="333"/>
                  <a:pt x="59" y="704"/>
                </a:cubicBezTo>
                <a:cubicBezTo>
                  <a:pt x="284" y="1965"/>
                  <a:pt x="1096" y="2777"/>
                  <a:pt x="2289" y="3175"/>
                </a:cubicBezTo>
                <a:cubicBezTo>
                  <a:pt x="2343" y="3193"/>
                  <a:pt x="2395" y="3202"/>
                  <a:pt x="2445" y="3202"/>
                </a:cubicBezTo>
                <a:cubicBezTo>
                  <a:pt x="2729" y="3202"/>
                  <a:pt x="2933" y="2914"/>
                  <a:pt x="2963" y="2414"/>
                </a:cubicBezTo>
                <a:cubicBezTo>
                  <a:pt x="2341" y="1619"/>
                  <a:pt x="1960" y="427"/>
                  <a:pt x="751" y="30"/>
                </a:cubicBezTo>
                <a:cubicBezTo>
                  <a:pt x="689" y="10"/>
                  <a:pt x="630" y="1"/>
                  <a:pt x="573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33"/>
          <p:cNvSpPr/>
          <p:nvPr/>
        </p:nvSpPr>
        <p:spPr>
          <a:xfrm>
            <a:off x="6205715" y="3137450"/>
            <a:ext cx="39395" cy="47578"/>
          </a:xfrm>
          <a:custGeom>
            <a:avLst/>
            <a:gdLst/>
            <a:ahLst/>
            <a:cxnLst/>
            <a:rect l="l" t="t" r="r" b="b"/>
            <a:pathLst>
              <a:path w="2643" h="3192" extrusionOk="0">
                <a:moveTo>
                  <a:pt x="1295" y="1"/>
                </a:moveTo>
                <a:cubicBezTo>
                  <a:pt x="1273" y="1"/>
                  <a:pt x="1250" y="2"/>
                  <a:pt x="1226" y="4"/>
                </a:cubicBezTo>
                <a:cubicBezTo>
                  <a:pt x="275" y="108"/>
                  <a:pt x="51" y="954"/>
                  <a:pt x="33" y="1732"/>
                </a:cubicBezTo>
                <a:cubicBezTo>
                  <a:pt x="1" y="2354"/>
                  <a:pt x="200" y="3192"/>
                  <a:pt x="910" y="3192"/>
                </a:cubicBezTo>
                <a:cubicBezTo>
                  <a:pt x="950" y="3192"/>
                  <a:pt x="992" y="3189"/>
                  <a:pt x="1036" y="3184"/>
                </a:cubicBezTo>
                <a:cubicBezTo>
                  <a:pt x="2643" y="2959"/>
                  <a:pt x="1640" y="1767"/>
                  <a:pt x="1640" y="1110"/>
                </a:cubicBezTo>
                <a:cubicBezTo>
                  <a:pt x="1740" y="547"/>
                  <a:pt x="1792" y="1"/>
                  <a:pt x="1295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33"/>
          <p:cNvSpPr/>
          <p:nvPr/>
        </p:nvSpPr>
        <p:spPr>
          <a:xfrm>
            <a:off x="4855870" y="1866778"/>
            <a:ext cx="52006" cy="29901"/>
          </a:xfrm>
          <a:custGeom>
            <a:avLst/>
            <a:gdLst/>
            <a:ahLst/>
            <a:cxnLst/>
            <a:rect l="l" t="t" r="r" b="b"/>
            <a:pathLst>
              <a:path w="3489" h="2006" extrusionOk="0">
                <a:moveTo>
                  <a:pt x="2519" y="46"/>
                </a:moveTo>
                <a:cubicBezTo>
                  <a:pt x="2407" y="46"/>
                  <a:pt x="2296" y="60"/>
                  <a:pt x="2195" y="87"/>
                </a:cubicBezTo>
                <a:cubicBezTo>
                  <a:pt x="1435" y="312"/>
                  <a:pt x="191" y="1"/>
                  <a:pt x="87" y="1107"/>
                </a:cubicBezTo>
                <a:cubicBezTo>
                  <a:pt x="1" y="1798"/>
                  <a:pt x="986" y="1746"/>
                  <a:pt x="1642" y="1781"/>
                </a:cubicBezTo>
                <a:cubicBezTo>
                  <a:pt x="2299" y="1556"/>
                  <a:pt x="3422" y="2005"/>
                  <a:pt x="3474" y="813"/>
                </a:cubicBezTo>
                <a:cubicBezTo>
                  <a:pt x="3488" y="284"/>
                  <a:pt x="2986" y="46"/>
                  <a:pt x="2519" y="46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33"/>
          <p:cNvSpPr/>
          <p:nvPr/>
        </p:nvSpPr>
        <p:spPr>
          <a:xfrm>
            <a:off x="6237688" y="1996102"/>
            <a:ext cx="48338" cy="24922"/>
          </a:xfrm>
          <a:custGeom>
            <a:avLst/>
            <a:gdLst/>
            <a:ahLst/>
            <a:cxnLst/>
            <a:rect l="l" t="t" r="r" b="b"/>
            <a:pathLst>
              <a:path w="3243" h="1672" extrusionOk="0">
                <a:moveTo>
                  <a:pt x="1466" y="121"/>
                </a:moveTo>
                <a:cubicBezTo>
                  <a:pt x="1366" y="163"/>
                  <a:pt x="1241" y="173"/>
                  <a:pt x="1106" y="173"/>
                </a:cubicBezTo>
                <a:cubicBezTo>
                  <a:pt x="987" y="173"/>
                  <a:pt x="861" y="165"/>
                  <a:pt x="738" y="165"/>
                </a:cubicBezTo>
                <a:cubicBezTo>
                  <a:pt x="371" y="165"/>
                  <a:pt x="34" y="234"/>
                  <a:pt x="14" y="778"/>
                </a:cubicBezTo>
                <a:cubicBezTo>
                  <a:pt x="0" y="1593"/>
                  <a:pt x="628" y="1660"/>
                  <a:pt x="1232" y="1660"/>
                </a:cubicBezTo>
                <a:cubicBezTo>
                  <a:pt x="1352" y="1660"/>
                  <a:pt x="1472" y="1658"/>
                  <a:pt x="1585" y="1658"/>
                </a:cubicBezTo>
                <a:cubicBezTo>
                  <a:pt x="1627" y="1658"/>
                  <a:pt x="1668" y="1658"/>
                  <a:pt x="1708" y="1659"/>
                </a:cubicBezTo>
                <a:cubicBezTo>
                  <a:pt x="1826" y="1666"/>
                  <a:pt x="1954" y="1672"/>
                  <a:pt x="2085" y="1672"/>
                </a:cubicBezTo>
                <a:cubicBezTo>
                  <a:pt x="2644" y="1672"/>
                  <a:pt x="3242" y="1563"/>
                  <a:pt x="3228" y="933"/>
                </a:cubicBezTo>
                <a:cubicBezTo>
                  <a:pt x="3194" y="0"/>
                  <a:pt x="2209" y="207"/>
                  <a:pt x="1466" y="12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3" name="Google Shape;1123;p33"/>
          <p:cNvSpPr/>
          <p:nvPr/>
        </p:nvSpPr>
        <p:spPr>
          <a:xfrm>
            <a:off x="5310354" y="1895054"/>
            <a:ext cx="48621" cy="28008"/>
          </a:xfrm>
          <a:custGeom>
            <a:avLst/>
            <a:gdLst/>
            <a:ahLst/>
            <a:cxnLst/>
            <a:rect l="l" t="t" r="r" b="b"/>
            <a:pathLst>
              <a:path w="3262" h="1879" extrusionOk="0">
                <a:moveTo>
                  <a:pt x="1625" y="1"/>
                </a:moveTo>
                <a:cubicBezTo>
                  <a:pt x="803" y="1"/>
                  <a:pt x="279" y="461"/>
                  <a:pt x="99" y="1249"/>
                </a:cubicBezTo>
                <a:cubicBezTo>
                  <a:pt x="0" y="1616"/>
                  <a:pt x="339" y="1879"/>
                  <a:pt x="645" y="1879"/>
                </a:cubicBezTo>
                <a:cubicBezTo>
                  <a:pt x="714" y="1879"/>
                  <a:pt x="781" y="1865"/>
                  <a:pt x="842" y="1837"/>
                </a:cubicBezTo>
                <a:cubicBezTo>
                  <a:pt x="1620" y="1474"/>
                  <a:pt x="2829" y="1750"/>
                  <a:pt x="3106" y="800"/>
                </a:cubicBezTo>
                <a:cubicBezTo>
                  <a:pt x="3261" y="229"/>
                  <a:pt x="2363" y="22"/>
                  <a:pt x="1758" y="5"/>
                </a:cubicBezTo>
                <a:cubicBezTo>
                  <a:pt x="1713" y="2"/>
                  <a:pt x="1668" y="1"/>
                  <a:pt x="1625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4" name="Google Shape;1124;p33"/>
          <p:cNvSpPr/>
          <p:nvPr/>
        </p:nvSpPr>
        <p:spPr>
          <a:xfrm>
            <a:off x="6109676" y="3247232"/>
            <a:ext cx="46386" cy="23983"/>
          </a:xfrm>
          <a:custGeom>
            <a:avLst/>
            <a:gdLst/>
            <a:ahLst/>
            <a:cxnLst/>
            <a:rect l="l" t="t" r="r" b="b"/>
            <a:pathLst>
              <a:path w="3112" h="1609" extrusionOk="0">
                <a:moveTo>
                  <a:pt x="843" y="80"/>
                </a:moveTo>
                <a:cubicBezTo>
                  <a:pt x="352" y="80"/>
                  <a:pt x="1" y="466"/>
                  <a:pt x="65" y="882"/>
                </a:cubicBezTo>
                <a:cubicBezTo>
                  <a:pt x="161" y="1545"/>
                  <a:pt x="602" y="1578"/>
                  <a:pt x="1054" y="1578"/>
                </a:cubicBezTo>
                <a:cubicBezTo>
                  <a:pt x="1103" y="1578"/>
                  <a:pt x="1152" y="1577"/>
                  <a:pt x="1201" y="1577"/>
                </a:cubicBezTo>
                <a:cubicBezTo>
                  <a:pt x="1347" y="1577"/>
                  <a:pt x="1491" y="1581"/>
                  <a:pt x="1620" y="1608"/>
                </a:cubicBezTo>
                <a:cubicBezTo>
                  <a:pt x="1746" y="1549"/>
                  <a:pt x="1903" y="1535"/>
                  <a:pt x="2065" y="1535"/>
                </a:cubicBezTo>
                <a:cubicBezTo>
                  <a:pt x="2212" y="1535"/>
                  <a:pt x="2363" y="1547"/>
                  <a:pt x="2502" y="1547"/>
                </a:cubicBezTo>
                <a:cubicBezTo>
                  <a:pt x="2845" y="1547"/>
                  <a:pt x="3112" y="1478"/>
                  <a:pt x="3037" y="1003"/>
                </a:cubicBezTo>
                <a:cubicBezTo>
                  <a:pt x="2882" y="1"/>
                  <a:pt x="1741" y="191"/>
                  <a:pt x="963" y="87"/>
                </a:cubicBezTo>
                <a:cubicBezTo>
                  <a:pt x="923" y="82"/>
                  <a:pt x="882" y="80"/>
                  <a:pt x="843" y="80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p33"/>
          <p:cNvSpPr/>
          <p:nvPr/>
        </p:nvSpPr>
        <p:spPr>
          <a:xfrm>
            <a:off x="4919504" y="1872442"/>
            <a:ext cx="36981" cy="23715"/>
          </a:xfrm>
          <a:custGeom>
            <a:avLst/>
            <a:gdLst/>
            <a:ahLst/>
            <a:cxnLst/>
            <a:rect l="l" t="t" r="r" b="b"/>
            <a:pathLst>
              <a:path w="2481" h="1591" extrusionOk="0">
                <a:moveTo>
                  <a:pt x="1811" y="155"/>
                </a:moveTo>
                <a:cubicBezTo>
                  <a:pt x="1713" y="155"/>
                  <a:pt x="1613" y="168"/>
                  <a:pt x="1521" y="191"/>
                </a:cubicBezTo>
                <a:cubicBezTo>
                  <a:pt x="985" y="312"/>
                  <a:pt x="121" y="1"/>
                  <a:pt x="52" y="917"/>
                </a:cubicBezTo>
                <a:cubicBezTo>
                  <a:pt x="0" y="1487"/>
                  <a:pt x="536" y="1574"/>
                  <a:pt x="1054" y="1591"/>
                </a:cubicBezTo>
                <a:cubicBezTo>
                  <a:pt x="1573" y="1418"/>
                  <a:pt x="2385" y="1556"/>
                  <a:pt x="2454" y="727"/>
                </a:cubicBezTo>
                <a:cubicBezTo>
                  <a:pt x="2481" y="311"/>
                  <a:pt x="2153" y="155"/>
                  <a:pt x="1811" y="155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6" name="Google Shape;1126;p33"/>
          <p:cNvSpPr/>
          <p:nvPr/>
        </p:nvSpPr>
        <p:spPr>
          <a:xfrm>
            <a:off x="3557571" y="1877093"/>
            <a:ext cx="310154" cy="56671"/>
          </a:xfrm>
          <a:custGeom>
            <a:avLst/>
            <a:gdLst/>
            <a:ahLst/>
            <a:cxnLst/>
            <a:rect l="l" t="t" r="r" b="b"/>
            <a:pathLst>
              <a:path w="20808" h="3802" extrusionOk="0">
                <a:moveTo>
                  <a:pt x="20756" y="0"/>
                </a:moveTo>
                <a:lnTo>
                  <a:pt x="20738" y="17"/>
                </a:lnTo>
                <a:lnTo>
                  <a:pt x="20773" y="17"/>
                </a:lnTo>
                <a:lnTo>
                  <a:pt x="20808" y="0"/>
                </a:lnTo>
                <a:close/>
                <a:moveTo>
                  <a:pt x="1" y="3785"/>
                </a:moveTo>
                <a:lnTo>
                  <a:pt x="1" y="3802"/>
                </a:lnTo>
                <a:lnTo>
                  <a:pt x="18" y="3802"/>
                </a:lnTo>
                <a:lnTo>
                  <a:pt x="18" y="3785"/>
                </a:ln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7" name="Google Shape;1127;p33"/>
          <p:cNvSpPr/>
          <p:nvPr/>
        </p:nvSpPr>
        <p:spPr>
          <a:xfrm>
            <a:off x="2444225" y="1844150"/>
            <a:ext cx="1927312" cy="2267008"/>
          </a:xfrm>
          <a:custGeom>
            <a:avLst/>
            <a:gdLst/>
            <a:ahLst/>
            <a:cxnLst/>
            <a:rect l="l" t="t" r="r" b="b"/>
            <a:pathLst>
              <a:path w="129302" h="152092" extrusionOk="0">
                <a:moveTo>
                  <a:pt x="97270" y="1644"/>
                </a:moveTo>
                <a:cubicBezTo>
                  <a:pt x="97347" y="1644"/>
                  <a:pt x="97424" y="1648"/>
                  <a:pt x="97503" y="1657"/>
                </a:cubicBezTo>
                <a:cubicBezTo>
                  <a:pt x="97555" y="1674"/>
                  <a:pt x="97607" y="1692"/>
                  <a:pt x="97642" y="1709"/>
                </a:cubicBezTo>
                <a:lnTo>
                  <a:pt x="95601" y="2170"/>
                </a:lnTo>
                <a:lnTo>
                  <a:pt x="95601" y="2170"/>
                </a:lnTo>
                <a:cubicBezTo>
                  <a:pt x="96129" y="1917"/>
                  <a:pt x="96661" y="1644"/>
                  <a:pt x="97270" y="1644"/>
                </a:cubicBezTo>
                <a:close/>
                <a:moveTo>
                  <a:pt x="95473" y="2210"/>
                </a:moveTo>
                <a:lnTo>
                  <a:pt x="95447" y="2227"/>
                </a:lnTo>
                <a:lnTo>
                  <a:pt x="95429" y="2227"/>
                </a:lnTo>
                <a:lnTo>
                  <a:pt x="95464" y="2210"/>
                </a:lnTo>
                <a:close/>
                <a:moveTo>
                  <a:pt x="68358" y="8951"/>
                </a:moveTo>
                <a:cubicBezTo>
                  <a:pt x="68553" y="8951"/>
                  <a:pt x="68761" y="9049"/>
                  <a:pt x="68989" y="9313"/>
                </a:cubicBezTo>
                <a:cubicBezTo>
                  <a:pt x="69208" y="9280"/>
                  <a:pt x="69420" y="9268"/>
                  <a:pt x="69634" y="9268"/>
                </a:cubicBezTo>
                <a:cubicBezTo>
                  <a:pt x="69758" y="9268"/>
                  <a:pt x="69882" y="9272"/>
                  <a:pt x="70008" y="9278"/>
                </a:cubicBezTo>
                <a:cubicBezTo>
                  <a:pt x="70061" y="9286"/>
                  <a:pt x="70117" y="9289"/>
                  <a:pt x="70177" y="9289"/>
                </a:cubicBezTo>
                <a:cubicBezTo>
                  <a:pt x="70522" y="9289"/>
                  <a:pt x="70965" y="9176"/>
                  <a:pt x="71318" y="9176"/>
                </a:cubicBezTo>
                <a:cubicBezTo>
                  <a:pt x="71841" y="9176"/>
                  <a:pt x="72167" y="9425"/>
                  <a:pt x="71685" y="10661"/>
                </a:cubicBezTo>
                <a:cubicBezTo>
                  <a:pt x="71581" y="10937"/>
                  <a:pt x="71823" y="11265"/>
                  <a:pt x="72151" y="11386"/>
                </a:cubicBezTo>
                <a:cubicBezTo>
                  <a:pt x="72428" y="11438"/>
                  <a:pt x="72722" y="11490"/>
                  <a:pt x="72998" y="11507"/>
                </a:cubicBezTo>
                <a:cubicBezTo>
                  <a:pt x="72652" y="11922"/>
                  <a:pt x="72359" y="12406"/>
                  <a:pt x="71927" y="12717"/>
                </a:cubicBezTo>
                <a:cubicBezTo>
                  <a:pt x="71831" y="12786"/>
                  <a:pt x="71741" y="12813"/>
                  <a:pt x="71654" y="12813"/>
                </a:cubicBezTo>
                <a:cubicBezTo>
                  <a:pt x="71349" y="12813"/>
                  <a:pt x="71090" y="12473"/>
                  <a:pt x="70821" y="12406"/>
                </a:cubicBezTo>
                <a:cubicBezTo>
                  <a:pt x="69127" y="11939"/>
                  <a:pt x="69334" y="10488"/>
                  <a:pt x="68989" y="9313"/>
                </a:cubicBezTo>
                <a:lnTo>
                  <a:pt x="67330" y="9520"/>
                </a:lnTo>
                <a:cubicBezTo>
                  <a:pt x="67668" y="9295"/>
                  <a:pt x="67992" y="8951"/>
                  <a:pt x="68358" y="8951"/>
                </a:cubicBezTo>
                <a:close/>
                <a:moveTo>
                  <a:pt x="51546" y="12467"/>
                </a:moveTo>
                <a:cubicBezTo>
                  <a:pt x="51593" y="12467"/>
                  <a:pt x="51647" y="12470"/>
                  <a:pt x="51707" y="12475"/>
                </a:cubicBezTo>
                <a:cubicBezTo>
                  <a:pt x="51897" y="12648"/>
                  <a:pt x="52157" y="12890"/>
                  <a:pt x="52433" y="13115"/>
                </a:cubicBezTo>
                <a:cubicBezTo>
                  <a:pt x="52260" y="13270"/>
                  <a:pt x="52053" y="13374"/>
                  <a:pt x="51845" y="13460"/>
                </a:cubicBezTo>
                <a:cubicBezTo>
                  <a:pt x="51802" y="13467"/>
                  <a:pt x="51764" y="13470"/>
                  <a:pt x="51729" y="13470"/>
                </a:cubicBezTo>
                <a:cubicBezTo>
                  <a:pt x="51300" y="13470"/>
                  <a:pt x="51439" y="13007"/>
                  <a:pt x="51327" y="12752"/>
                </a:cubicBezTo>
                <a:cubicBezTo>
                  <a:pt x="51225" y="12548"/>
                  <a:pt x="51295" y="12467"/>
                  <a:pt x="51546" y="12467"/>
                </a:cubicBezTo>
                <a:close/>
                <a:moveTo>
                  <a:pt x="55481" y="12549"/>
                </a:moveTo>
                <a:cubicBezTo>
                  <a:pt x="55526" y="12549"/>
                  <a:pt x="55570" y="12553"/>
                  <a:pt x="55613" y="12562"/>
                </a:cubicBezTo>
                <a:lnTo>
                  <a:pt x="54576" y="13789"/>
                </a:lnTo>
                <a:lnTo>
                  <a:pt x="53954" y="13184"/>
                </a:lnTo>
                <a:cubicBezTo>
                  <a:pt x="54420" y="12976"/>
                  <a:pt x="54870" y="12752"/>
                  <a:pt x="55336" y="12562"/>
                </a:cubicBezTo>
                <a:cubicBezTo>
                  <a:pt x="55388" y="12553"/>
                  <a:pt x="55436" y="12549"/>
                  <a:pt x="55481" y="12549"/>
                </a:cubicBezTo>
                <a:close/>
                <a:moveTo>
                  <a:pt x="116966" y="0"/>
                </a:moveTo>
                <a:cubicBezTo>
                  <a:pt x="112339" y="0"/>
                  <a:pt x="107712" y="747"/>
                  <a:pt x="103085" y="1035"/>
                </a:cubicBezTo>
                <a:cubicBezTo>
                  <a:pt x="101910" y="1104"/>
                  <a:pt x="100735" y="983"/>
                  <a:pt x="99542" y="1260"/>
                </a:cubicBezTo>
                <a:cubicBezTo>
                  <a:pt x="99533" y="1262"/>
                  <a:pt x="99523" y="1263"/>
                  <a:pt x="99512" y="1263"/>
                </a:cubicBezTo>
                <a:cubicBezTo>
                  <a:pt x="99194" y="1263"/>
                  <a:pt x="98389" y="307"/>
                  <a:pt x="97503" y="240"/>
                </a:cubicBezTo>
                <a:cubicBezTo>
                  <a:pt x="96554" y="172"/>
                  <a:pt x="95607" y="143"/>
                  <a:pt x="94661" y="143"/>
                </a:cubicBezTo>
                <a:cubicBezTo>
                  <a:pt x="91541" y="143"/>
                  <a:pt x="88432" y="459"/>
                  <a:pt x="85303" y="724"/>
                </a:cubicBezTo>
                <a:cubicBezTo>
                  <a:pt x="83379" y="875"/>
                  <a:pt x="81549" y="1637"/>
                  <a:pt x="79578" y="1637"/>
                </a:cubicBezTo>
                <a:cubicBezTo>
                  <a:pt x="79300" y="1637"/>
                  <a:pt x="79020" y="1622"/>
                  <a:pt x="78736" y="1588"/>
                </a:cubicBezTo>
                <a:cubicBezTo>
                  <a:pt x="78573" y="1568"/>
                  <a:pt x="78403" y="1557"/>
                  <a:pt x="78229" y="1557"/>
                </a:cubicBezTo>
                <a:cubicBezTo>
                  <a:pt x="77349" y="1557"/>
                  <a:pt x="76386" y="1840"/>
                  <a:pt x="75953" y="2677"/>
                </a:cubicBezTo>
                <a:cubicBezTo>
                  <a:pt x="75538" y="3489"/>
                  <a:pt x="76333" y="4163"/>
                  <a:pt x="76956" y="4750"/>
                </a:cubicBezTo>
                <a:cubicBezTo>
                  <a:pt x="77215" y="4992"/>
                  <a:pt x="77232" y="5511"/>
                  <a:pt x="77370" y="5891"/>
                </a:cubicBezTo>
                <a:cubicBezTo>
                  <a:pt x="77348" y="5890"/>
                  <a:pt x="77325" y="5889"/>
                  <a:pt x="77301" y="5889"/>
                </a:cubicBezTo>
                <a:cubicBezTo>
                  <a:pt x="77154" y="5889"/>
                  <a:pt x="76988" y="5912"/>
                  <a:pt x="76844" y="5912"/>
                </a:cubicBezTo>
                <a:cubicBezTo>
                  <a:pt x="76726" y="5912"/>
                  <a:pt x="76623" y="5896"/>
                  <a:pt x="76558" y="5839"/>
                </a:cubicBezTo>
                <a:cubicBezTo>
                  <a:pt x="76285" y="5586"/>
                  <a:pt x="76034" y="5489"/>
                  <a:pt x="75796" y="5489"/>
                </a:cubicBezTo>
                <a:cubicBezTo>
                  <a:pt x="75417" y="5489"/>
                  <a:pt x="75070" y="5733"/>
                  <a:pt x="74709" y="5977"/>
                </a:cubicBezTo>
                <a:lnTo>
                  <a:pt x="74709" y="5995"/>
                </a:lnTo>
                <a:lnTo>
                  <a:pt x="74692" y="5995"/>
                </a:lnTo>
                <a:cubicBezTo>
                  <a:pt x="74415" y="6358"/>
                  <a:pt x="73707" y="6479"/>
                  <a:pt x="73897" y="7066"/>
                </a:cubicBezTo>
                <a:cubicBezTo>
                  <a:pt x="74104" y="7654"/>
                  <a:pt x="74761" y="7671"/>
                  <a:pt x="75331" y="7723"/>
                </a:cubicBezTo>
                <a:lnTo>
                  <a:pt x="75625" y="7723"/>
                </a:lnTo>
                <a:lnTo>
                  <a:pt x="77146" y="7982"/>
                </a:lnTo>
                <a:cubicBezTo>
                  <a:pt x="76904" y="8068"/>
                  <a:pt x="76662" y="8120"/>
                  <a:pt x="76403" y="8120"/>
                </a:cubicBezTo>
                <a:cubicBezTo>
                  <a:pt x="76178" y="8103"/>
                  <a:pt x="75970" y="7930"/>
                  <a:pt x="75729" y="7861"/>
                </a:cubicBezTo>
                <a:cubicBezTo>
                  <a:pt x="75594" y="7823"/>
                  <a:pt x="75464" y="7807"/>
                  <a:pt x="75337" y="7807"/>
                </a:cubicBezTo>
                <a:cubicBezTo>
                  <a:pt x="74777" y="7807"/>
                  <a:pt x="74273" y="8116"/>
                  <a:pt x="73724" y="8172"/>
                </a:cubicBezTo>
                <a:cubicBezTo>
                  <a:pt x="73717" y="8173"/>
                  <a:pt x="73710" y="8174"/>
                  <a:pt x="73702" y="8174"/>
                </a:cubicBezTo>
                <a:cubicBezTo>
                  <a:pt x="73450" y="8174"/>
                  <a:pt x="72913" y="7613"/>
                  <a:pt x="72946" y="7394"/>
                </a:cubicBezTo>
                <a:cubicBezTo>
                  <a:pt x="73102" y="6479"/>
                  <a:pt x="73810" y="6098"/>
                  <a:pt x="74674" y="5995"/>
                </a:cubicBezTo>
                <a:lnTo>
                  <a:pt x="74674" y="5977"/>
                </a:lnTo>
                <a:cubicBezTo>
                  <a:pt x="74726" y="5545"/>
                  <a:pt x="74830" y="5113"/>
                  <a:pt x="74951" y="4681"/>
                </a:cubicBezTo>
                <a:cubicBezTo>
                  <a:pt x="75072" y="4370"/>
                  <a:pt x="75435" y="4076"/>
                  <a:pt x="75124" y="3748"/>
                </a:cubicBezTo>
                <a:cubicBezTo>
                  <a:pt x="74832" y="3467"/>
                  <a:pt x="74483" y="3396"/>
                  <a:pt x="74119" y="3396"/>
                </a:cubicBezTo>
                <a:cubicBezTo>
                  <a:pt x="73856" y="3396"/>
                  <a:pt x="73587" y="3433"/>
                  <a:pt x="73326" y="3454"/>
                </a:cubicBezTo>
                <a:cubicBezTo>
                  <a:pt x="72946" y="3506"/>
                  <a:pt x="72756" y="3748"/>
                  <a:pt x="72704" y="4180"/>
                </a:cubicBezTo>
                <a:cubicBezTo>
                  <a:pt x="72601" y="5252"/>
                  <a:pt x="72134" y="6098"/>
                  <a:pt x="70959" y="6340"/>
                </a:cubicBezTo>
                <a:cubicBezTo>
                  <a:pt x="70855" y="6427"/>
                  <a:pt x="70769" y="6513"/>
                  <a:pt x="70665" y="6617"/>
                </a:cubicBezTo>
                <a:cubicBezTo>
                  <a:pt x="70786" y="6859"/>
                  <a:pt x="70924" y="7083"/>
                  <a:pt x="71097" y="7291"/>
                </a:cubicBezTo>
                <a:cubicBezTo>
                  <a:pt x="71304" y="7412"/>
                  <a:pt x="71546" y="7515"/>
                  <a:pt x="71788" y="7567"/>
                </a:cubicBezTo>
                <a:cubicBezTo>
                  <a:pt x="71650" y="7550"/>
                  <a:pt x="71512" y="7541"/>
                  <a:pt x="71374" y="7541"/>
                </a:cubicBezTo>
                <a:cubicBezTo>
                  <a:pt x="71235" y="7541"/>
                  <a:pt x="71097" y="7550"/>
                  <a:pt x="70959" y="7567"/>
                </a:cubicBezTo>
                <a:cubicBezTo>
                  <a:pt x="70569" y="7671"/>
                  <a:pt x="70173" y="7708"/>
                  <a:pt x="69775" y="7708"/>
                </a:cubicBezTo>
                <a:cubicBezTo>
                  <a:pt x="68812" y="7708"/>
                  <a:pt x="67832" y="7494"/>
                  <a:pt x="66868" y="7494"/>
                </a:cubicBezTo>
                <a:cubicBezTo>
                  <a:pt x="66108" y="7494"/>
                  <a:pt x="65357" y="7627"/>
                  <a:pt x="64634" y="8103"/>
                </a:cubicBezTo>
                <a:cubicBezTo>
                  <a:pt x="64271" y="8345"/>
                  <a:pt x="63580" y="8379"/>
                  <a:pt x="63666" y="8863"/>
                </a:cubicBezTo>
                <a:cubicBezTo>
                  <a:pt x="63752" y="9382"/>
                  <a:pt x="64167" y="9900"/>
                  <a:pt x="64547" y="10315"/>
                </a:cubicBezTo>
                <a:cubicBezTo>
                  <a:pt x="64666" y="10447"/>
                  <a:pt x="64798" y="10498"/>
                  <a:pt x="64939" y="10498"/>
                </a:cubicBezTo>
                <a:cubicBezTo>
                  <a:pt x="65148" y="10498"/>
                  <a:pt x="65375" y="10387"/>
                  <a:pt x="65602" y="10263"/>
                </a:cubicBezTo>
                <a:cubicBezTo>
                  <a:pt x="66124" y="9977"/>
                  <a:pt x="66711" y="9789"/>
                  <a:pt x="67269" y="9556"/>
                </a:cubicBezTo>
                <a:lnTo>
                  <a:pt x="67269" y="9556"/>
                </a:lnTo>
                <a:cubicBezTo>
                  <a:pt x="66173" y="11022"/>
                  <a:pt x="64072" y="10911"/>
                  <a:pt x="62975" y="11974"/>
                </a:cubicBezTo>
                <a:cubicBezTo>
                  <a:pt x="62086" y="12850"/>
                  <a:pt x="61268" y="13162"/>
                  <a:pt x="60357" y="13162"/>
                </a:cubicBezTo>
                <a:cubicBezTo>
                  <a:pt x="59993" y="13162"/>
                  <a:pt x="59613" y="13112"/>
                  <a:pt x="59207" y="13028"/>
                </a:cubicBezTo>
                <a:cubicBezTo>
                  <a:pt x="58430" y="12873"/>
                  <a:pt x="57687" y="12510"/>
                  <a:pt x="56926" y="12233"/>
                </a:cubicBezTo>
                <a:cubicBezTo>
                  <a:pt x="57173" y="12050"/>
                  <a:pt x="57402" y="11981"/>
                  <a:pt x="57619" y="11981"/>
                </a:cubicBezTo>
                <a:cubicBezTo>
                  <a:pt x="58162" y="11981"/>
                  <a:pt x="58632" y="12416"/>
                  <a:pt x="59138" y="12613"/>
                </a:cubicBezTo>
                <a:cubicBezTo>
                  <a:pt x="59332" y="12687"/>
                  <a:pt x="59512" y="12718"/>
                  <a:pt x="59680" y="12718"/>
                </a:cubicBezTo>
                <a:cubicBezTo>
                  <a:pt x="60502" y="12718"/>
                  <a:pt x="61062" y="11967"/>
                  <a:pt x="61765" y="11680"/>
                </a:cubicBezTo>
                <a:cubicBezTo>
                  <a:pt x="62404" y="11421"/>
                  <a:pt x="61903" y="10851"/>
                  <a:pt x="61661" y="10384"/>
                </a:cubicBezTo>
                <a:cubicBezTo>
                  <a:pt x="61454" y="9987"/>
                  <a:pt x="61921" y="9745"/>
                  <a:pt x="62249" y="9537"/>
                </a:cubicBezTo>
                <a:cubicBezTo>
                  <a:pt x="62664" y="9295"/>
                  <a:pt x="63441" y="9226"/>
                  <a:pt x="63182" y="8518"/>
                </a:cubicBezTo>
                <a:cubicBezTo>
                  <a:pt x="63018" y="8098"/>
                  <a:pt x="62703" y="8030"/>
                  <a:pt x="62354" y="8030"/>
                </a:cubicBezTo>
                <a:cubicBezTo>
                  <a:pt x="62187" y="8030"/>
                  <a:pt x="62013" y="8045"/>
                  <a:pt x="61845" y="8045"/>
                </a:cubicBezTo>
                <a:cubicBezTo>
                  <a:pt x="61771" y="8045"/>
                  <a:pt x="61698" y="8042"/>
                  <a:pt x="61627" y="8034"/>
                </a:cubicBezTo>
                <a:cubicBezTo>
                  <a:pt x="61564" y="8027"/>
                  <a:pt x="61502" y="8024"/>
                  <a:pt x="61440" y="8024"/>
                </a:cubicBezTo>
                <a:cubicBezTo>
                  <a:pt x="60620" y="8024"/>
                  <a:pt x="59973" y="8583"/>
                  <a:pt x="59080" y="8583"/>
                </a:cubicBezTo>
                <a:cubicBezTo>
                  <a:pt x="59004" y="8583"/>
                  <a:pt x="58925" y="8579"/>
                  <a:pt x="58844" y="8570"/>
                </a:cubicBezTo>
                <a:cubicBezTo>
                  <a:pt x="57410" y="8414"/>
                  <a:pt x="56391" y="7671"/>
                  <a:pt x="55181" y="7187"/>
                </a:cubicBezTo>
                <a:cubicBezTo>
                  <a:pt x="54440" y="6892"/>
                  <a:pt x="53723" y="6767"/>
                  <a:pt x="53025" y="6767"/>
                </a:cubicBezTo>
                <a:cubicBezTo>
                  <a:pt x="51022" y="6767"/>
                  <a:pt x="49177" y="7799"/>
                  <a:pt x="47370" y="8812"/>
                </a:cubicBezTo>
                <a:cubicBezTo>
                  <a:pt x="46903" y="9071"/>
                  <a:pt x="46765" y="9434"/>
                  <a:pt x="46972" y="9969"/>
                </a:cubicBezTo>
                <a:cubicBezTo>
                  <a:pt x="47155" y="10426"/>
                  <a:pt x="47351" y="10748"/>
                  <a:pt x="47819" y="10748"/>
                </a:cubicBezTo>
                <a:cubicBezTo>
                  <a:pt x="47883" y="10748"/>
                  <a:pt x="47952" y="10742"/>
                  <a:pt x="48026" y="10730"/>
                </a:cubicBezTo>
                <a:lnTo>
                  <a:pt x="50498" y="10280"/>
                </a:lnTo>
                <a:cubicBezTo>
                  <a:pt x="50618" y="10263"/>
                  <a:pt x="50739" y="10229"/>
                  <a:pt x="50878" y="10194"/>
                </a:cubicBezTo>
                <a:lnTo>
                  <a:pt x="50878" y="10194"/>
                </a:lnTo>
                <a:cubicBezTo>
                  <a:pt x="50878" y="10298"/>
                  <a:pt x="50860" y="10401"/>
                  <a:pt x="50860" y="10505"/>
                </a:cubicBezTo>
                <a:cubicBezTo>
                  <a:pt x="50614" y="11663"/>
                  <a:pt x="50148" y="12321"/>
                  <a:pt x="49280" y="12321"/>
                </a:cubicBezTo>
                <a:cubicBezTo>
                  <a:pt x="48931" y="12321"/>
                  <a:pt x="48517" y="12214"/>
                  <a:pt x="48026" y="11991"/>
                </a:cubicBezTo>
                <a:cubicBezTo>
                  <a:pt x="46374" y="11254"/>
                  <a:pt x="44693" y="10979"/>
                  <a:pt x="42955" y="10979"/>
                </a:cubicBezTo>
                <a:cubicBezTo>
                  <a:pt x="42002" y="10979"/>
                  <a:pt x="41033" y="11062"/>
                  <a:pt x="40042" y="11196"/>
                </a:cubicBezTo>
                <a:cubicBezTo>
                  <a:pt x="38536" y="11404"/>
                  <a:pt x="37062" y="12285"/>
                  <a:pt x="35569" y="12285"/>
                </a:cubicBezTo>
                <a:cubicBezTo>
                  <a:pt x="35195" y="12285"/>
                  <a:pt x="34820" y="12230"/>
                  <a:pt x="34443" y="12095"/>
                </a:cubicBezTo>
                <a:cubicBezTo>
                  <a:pt x="32698" y="11490"/>
                  <a:pt x="30900" y="11110"/>
                  <a:pt x="29068" y="10920"/>
                </a:cubicBezTo>
                <a:cubicBezTo>
                  <a:pt x="27080" y="10698"/>
                  <a:pt x="25171" y="10202"/>
                  <a:pt x="23146" y="10202"/>
                </a:cubicBezTo>
                <a:cubicBezTo>
                  <a:pt x="22337" y="10202"/>
                  <a:pt x="21510" y="10281"/>
                  <a:pt x="20652" y="10488"/>
                </a:cubicBezTo>
                <a:cubicBezTo>
                  <a:pt x="18383" y="11055"/>
                  <a:pt x="16215" y="12269"/>
                  <a:pt x="13793" y="12269"/>
                </a:cubicBezTo>
                <a:cubicBezTo>
                  <a:pt x="13559" y="12269"/>
                  <a:pt x="13322" y="12258"/>
                  <a:pt x="13083" y="12233"/>
                </a:cubicBezTo>
                <a:cubicBezTo>
                  <a:pt x="13049" y="12230"/>
                  <a:pt x="13015" y="12229"/>
                  <a:pt x="12982" y="12229"/>
                </a:cubicBezTo>
                <a:cubicBezTo>
                  <a:pt x="12473" y="12229"/>
                  <a:pt x="12176" y="12605"/>
                  <a:pt x="12323" y="13287"/>
                </a:cubicBezTo>
                <a:cubicBezTo>
                  <a:pt x="12498" y="14071"/>
                  <a:pt x="12325" y="14707"/>
                  <a:pt x="11687" y="14707"/>
                </a:cubicBezTo>
                <a:cubicBezTo>
                  <a:pt x="11510" y="14707"/>
                  <a:pt x="11296" y="14658"/>
                  <a:pt x="11044" y="14549"/>
                </a:cubicBezTo>
                <a:cubicBezTo>
                  <a:pt x="10655" y="14378"/>
                  <a:pt x="10292" y="14308"/>
                  <a:pt x="9947" y="14308"/>
                </a:cubicBezTo>
                <a:cubicBezTo>
                  <a:pt x="9034" y="14308"/>
                  <a:pt x="8242" y="14801"/>
                  <a:pt x="7415" y="15240"/>
                </a:cubicBezTo>
                <a:cubicBezTo>
                  <a:pt x="6965" y="15482"/>
                  <a:pt x="6672" y="15914"/>
                  <a:pt x="6879" y="16467"/>
                </a:cubicBezTo>
                <a:cubicBezTo>
                  <a:pt x="7027" y="16886"/>
                  <a:pt x="7334" y="16988"/>
                  <a:pt x="7700" y="16988"/>
                </a:cubicBezTo>
                <a:cubicBezTo>
                  <a:pt x="7802" y="16988"/>
                  <a:pt x="7910" y="16980"/>
                  <a:pt x="8020" y="16968"/>
                </a:cubicBezTo>
                <a:cubicBezTo>
                  <a:pt x="8305" y="16929"/>
                  <a:pt x="8590" y="16910"/>
                  <a:pt x="8875" y="16910"/>
                </a:cubicBezTo>
                <a:cubicBezTo>
                  <a:pt x="8970" y="16910"/>
                  <a:pt x="9065" y="16912"/>
                  <a:pt x="9160" y="16917"/>
                </a:cubicBezTo>
                <a:cubicBezTo>
                  <a:pt x="9186" y="16919"/>
                  <a:pt x="9214" y="16920"/>
                  <a:pt x="9242" y="16920"/>
                </a:cubicBezTo>
                <a:cubicBezTo>
                  <a:pt x="9458" y="16920"/>
                  <a:pt x="9735" y="16862"/>
                  <a:pt x="9947" y="16862"/>
                </a:cubicBezTo>
                <a:cubicBezTo>
                  <a:pt x="10131" y="16862"/>
                  <a:pt x="10266" y="16906"/>
                  <a:pt x="10266" y="17072"/>
                </a:cubicBezTo>
                <a:cubicBezTo>
                  <a:pt x="10266" y="17498"/>
                  <a:pt x="9728" y="17637"/>
                  <a:pt x="9291" y="17637"/>
                </a:cubicBezTo>
                <a:cubicBezTo>
                  <a:pt x="9214" y="17637"/>
                  <a:pt x="9141" y="17633"/>
                  <a:pt x="9074" y="17625"/>
                </a:cubicBezTo>
                <a:cubicBezTo>
                  <a:pt x="8873" y="17604"/>
                  <a:pt x="8677" y="17594"/>
                  <a:pt x="8484" y="17594"/>
                </a:cubicBezTo>
                <a:cubicBezTo>
                  <a:pt x="6314" y="17594"/>
                  <a:pt x="4587" y="18859"/>
                  <a:pt x="2714" y="19716"/>
                </a:cubicBezTo>
                <a:cubicBezTo>
                  <a:pt x="1193" y="20407"/>
                  <a:pt x="2351" y="21548"/>
                  <a:pt x="2282" y="22429"/>
                </a:cubicBezTo>
                <a:cubicBezTo>
                  <a:pt x="2264" y="22814"/>
                  <a:pt x="2455" y="22907"/>
                  <a:pt x="2706" y="22907"/>
                </a:cubicBezTo>
                <a:cubicBezTo>
                  <a:pt x="2939" y="22907"/>
                  <a:pt x="3223" y="22827"/>
                  <a:pt x="3440" y="22827"/>
                </a:cubicBezTo>
                <a:cubicBezTo>
                  <a:pt x="3665" y="22827"/>
                  <a:pt x="3872" y="22982"/>
                  <a:pt x="4079" y="23069"/>
                </a:cubicBezTo>
                <a:cubicBezTo>
                  <a:pt x="3924" y="23242"/>
                  <a:pt x="3751" y="23380"/>
                  <a:pt x="3544" y="23501"/>
                </a:cubicBezTo>
                <a:cubicBezTo>
                  <a:pt x="2610" y="23881"/>
                  <a:pt x="1643" y="24192"/>
                  <a:pt x="709" y="24589"/>
                </a:cubicBezTo>
                <a:cubicBezTo>
                  <a:pt x="329" y="24745"/>
                  <a:pt x="1" y="25142"/>
                  <a:pt x="226" y="25609"/>
                </a:cubicBezTo>
                <a:cubicBezTo>
                  <a:pt x="325" y="25816"/>
                  <a:pt x="462" y="25880"/>
                  <a:pt x="615" y="25880"/>
                </a:cubicBezTo>
                <a:cubicBezTo>
                  <a:pt x="807" y="25880"/>
                  <a:pt x="1026" y="25778"/>
                  <a:pt x="1228" y="25730"/>
                </a:cubicBezTo>
                <a:cubicBezTo>
                  <a:pt x="2248" y="25454"/>
                  <a:pt x="3354" y="25350"/>
                  <a:pt x="4252" y="24866"/>
                </a:cubicBezTo>
                <a:cubicBezTo>
                  <a:pt x="4601" y="24679"/>
                  <a:pt x="4965" y="24620"/>
                  <a:pt x="5336" y="24620"/>
                </a:cubicBezTo>
                <a:cubicBezTo>
                  <a:pt x="5952" y="24620"/>
                  <a:pt x="6585" y="24782"/>
                  <a:pt x="7191" y="24782"/>
                </a:cubicBezTo>
                <a:cubicBezTo>
                  <a:pt x="7702" y="24782"/>
                  <a:pt x="8195" y="24667"/>
                  <a:pt x="8642" y="24244"/>
                </a:cubicBezTo>
                <a:cubicBezTo>
                  <a:pt x="9143" y="23760"/>
                  <a:pt x="9627" y="23276"/>
                  <a:pt x="10128" y="22809"/>
                </a:cubicBezTo>
                <a:cubicBezTo>
                  <a:pt x="10518" y="22438"/>
                  <a:pt x="10935" y="22335"/>
                  <a:pt x="11366" y="22335"/>
                </a:cubicBezTo>
                <a:cubicBezTo>
                  <a:pt x="11904" y="22335"/>
                  <a:pt x="12465" y="22495"/>
                  <a:pt x="13026" y="22495"/>
                </a:cubicBezTo>
                <a:cubicBezTo>
                  <a:pt x="13270" y="22495"/>
                  <a:pt x="13515" y="22465"/>
                  <a:pt x="13757" y="22377"/>
                </a:cubicBezTo>
                <a:cubicBezTo>
                  <a:pt x="14876" y="21972"/>
                  <a:pt x="15968" y="21278"/>
                  <a:pt x="17215" y="21278"/>
                </a:cubicBezTo>
                <a:cubicBezTo>
                  <a:pt x="17721" y="21278"/>
                  <a:pt x="18252" y="21392"/>
                  <a:pt x="18820" y="21686"/>
                </a:cubicBezTo>
                <a:cubicBezTo>
                  <a:pt x="20272" y="22429"/>
                  <a:pt x="22242" y="22343"/>
                  <a:pt x="21966" y="24780"/>
                </a:cubicBezTo>
                <a:cubicBezTo>
                  <a:pt x="21914" y="25212"/>
                  <a:pt x="22104" y="25868"/>
                  <a:pt x="22415" y="26127"/>
                </a:cubicBezTo>
                <a:cubicBezTo>
                  <a:pt x="23746" y="27251"/>
                  <a:pt x="23659" y="29411"/>
                  <a:pt x="23210" y="29981"/>
                </a:cubicBezTo>
                <a:cubicBezTo>
                  <a:pt x="22052" y="31485"/>
                  <a:pt x="22484" y="32573"/>
                  <a:pt x="22985" y="33973"/>
                </a:cubicBezTo>
                <a:cubicBezTo>
                  <a:pt x="23124" y="34405"/>
                  <a:pt x="22795" y="35045"/>
                  <a:pt x="22553" y="35529"/>
                </a:cubicBezTo>
                <a:cubicBezTo>
                  <a:pt x="21447" y="37844"/>
                  <a:pt x="19356" y="39469"/>
                  <a:pt x="18233" y="41802"/>
                </a:cubicBezTo>
                <a:cubicBezTo>
                  <a:pt x="17455" y="43409"/>
                  <a:pt x="17058" y="48783"/>
                  <a:pt x="18354" y="49734"/>
                </a:cubicBezTo>
                <a:cubicBezTo>
                  <a:pt x="20220" y="51116"/>
                  <a:pt x="19927" y="52862"/>
                  <a:pt x="20238" y="54659"/>
                </a:cubicBezTo>
                <a:cubicBezTo>
                  <a:pt x="20428" y="55748"/>
                  <a:pt x="20410" y="57528"/>
                  <a:pt x="20687" y="57752"/>
                </a:cubicBezTo>
                <a:cubicBezTo>
                  <a:pt x="22380" y="59083"/>
                  <a:pt x="22242" y="61364"/>
                  <a:pt x="23625" y="62764"/>
                </a:cubicBezTo>
                <a:cubicBezTo>
                  <a:pt x="23915" y="63066"/>
                  <a:pt x="24197" y="63258"/>
                  <a:pt x="24508" y="63258"/>
                </a:cubicBezTo>
                <a:cubicBezTo>
                  <a:pt x="24660" y="63258"/>
                  <a:pt x="24820" y="63212"/>
                  <a:pt x="24990" y="63110"/>
                </a:cubicBezTo>
                <a:cubicBezTo>
                  <a:pt x="25508" y="62816"/>
                  <a:pt x="25526" y="62246"/>
                  <a:pt x="25197" y="61831"/>
                </a:cubicBezTo>
                <a:cubicBezTo>
                  <a:pt x="23607" y="59671"/>
                  <a:pt x="23746" y="56888"/>
                  <a:pt x="22536" y="54590"/>
                </a:cubicBezTo>
                <a:cubicBezTo>
                  <a:pt x="22415" y="54348"/>
                  <a:pt x="22605" y="53933"/>
                  <a:pt x="22692" y="53605"/>
                </a:cubicBezTo>
                <a:cubicBezTo>
                  <a:pt x="22704" y="53568"/>
                  <a:pt x="22878" y="53539"/>
                  <a:pt x="22981" y="53539"/>
                </a:cubicBezTo>
                <a:cubicBezTo>
                  <a:pt x="23021" y="53539"/>
                  <a:pt x="23050" y="53543"/>
                  <a:pt x="23054" y="53553"/>
                </a:cubicBezTo>
                <a:cubicBezTo>
                  <a:pt x="23175" y="53812"/>
                  <a:pt x="23366" y="54106"/>
                  <a:pt x="23366" y="54400"/>
                </a:cubicBezTo>
                <a:cubicBezTo>
                  <a:pt x="23383" y="56819"/>
                  <a:pt x="24973" y="58617"/>
                  <a:pt x="26027" y="60569"/>
                </a:cubicBezTo>
                <a:cubicBezTo>
                  <a:pt x="26977" y="62297"/>
                  <a:pt x="28654" y="63663"/>
                  <a:pt x="27720" y="65978"/>
                </a:cubicBezTo>
                <a:cubicBezTo>
                  <a:pt x="27530" y="66445"/>
                  <a:pt x="27928" y="66791"/>
                  <a:pt x="28273" y="67136"/>
                </a:cubicBezTo>
                <a:cubicBezTo>
                  <a:pt x="29138" y="68000"/>
                  <a:pt x="30226" y="68536"/>
                  <a:pt x="31246" y="69193"/>
                </a:cubicBezTo>
                <a:cubicBezTo>
                  <a:pt x="32910" y="70222"/>
                  <a:pt x="34447" y="71516"/>
                  <a:pt x="36422" y="71516"/>
                </a:cubicBezTo>
                <a:cubicBezTo>
                  <a:pt x="36867" y="71516"/>
                  <a:pt x="37334" y="71451"/>
                  <a:pt x="37830" y="71301"/>
                </a:cubicBezTo>
                <a:cubicBezTo>
                  <a:pt x="37930" y="71272"/>
                  <a:pt x="38022" y="71258"/>
                  <a:pt x="38107" y="71258"/>
                </a:cubicBezTo>
                <a:cubicBezTo>
                  <a:pt x="38527" y="71258"/>
                  <a:pt x="38793" y="71582"/>
                  <a:pt x="39023" y="71941"/>
                </a:cubicBezTo>
                <a:cubicBezTo>
                  <a:pt x="39748" y="73098"/>
                  <a:pt x="40768" y="73721"/>
                  <a:pt x="42116" y="74032"/>
                </a:cubicBezTo>
                <a:cubicBezTo>
                  <a:pt x="43585" y="74360"/>
                  <a:pt x="45296" y="74775"/>
                  <a:pt x="45745" y="76399"/>
                </a:cubicBezTo>
                <a:cubicBezTo>
                  <a:pt x="46194" y="78110"/>
                  <a:pt x="47439" y="79112"/>
                  <a:pt x="48648" y="79907"/>
                </a:cubicBezTo>
                <a:cubicBezTo>
                  <a:pt x="49237" y="80296"/>
                  <a:pt x="50039" y="81326"/>
                  <a:pt x="50895" y="81326"/>
                </a:cubicBezTo>
                <a:cubicBezTo>
                  <a:pt x="51372" y="81326"/>
                  <a:pt x="51865" y="81007"/>
                  <a:pt x="52347" y="80080"/>
                </a:cubicBezTo>
                <a:cubicBezTo>
                  <a:pt x="52462" y="79850"/>
                  <a:pt x="52631" y="79714"/>
                  <a:pt x="52813" y="79714"/>
                </a:cubicBezTo>
                <a:cubicBezTo>
                  <a:pt x="53013" y="79714"/>
                  <a:pt x="53228" y="79880"/>
                  <a:pt x="53401" y="80270"/>
                </a:cubicBezTo>
                <a:cubicBezTo>
                  <a:pt x="54593" y="83156"/>
                  <a:pt x="53919" y="85697"/>
                  <a:pt x="51621" y="87943"/>
                </a:cubicBezTo>
                <a:cubicBezTo>
                  <a:pt x="50498" y="89049"/>
                  <a:pt x="49806" y="90604"/>
                  <a:pt x="50774" y="92194"/>
                </a:cubicBezTo>
                <a:cubicBezTo>
                  <a:pt x="51085" y="92730"/>
                  <a:pt x="51068" y="92886"/>
                  <a:pt x="50688" y="93283"/>
                </a:cubicBezTo>
                <a:cubicBezTo>
                  <a:pt x="49685" y="94337"/>
                  <a:pt x="49703" y="95875"/>
                  <a:pt x="50567" y="96636"/>
                </a:cubicBezTo>
                <a:cubicBezTo>
                  <a:pt x="52208" y="98087"/>
                  <a:pt x="52986" y="99971"/>
                  <a:pt x="53971" y="101803"/>
                </a:cubicBezTo>
                <a:cubicBezTo>
                  <a:pt x="55440" y="104516"/>
                  <a:pt x="56771" y="107281"/>
                  <a:pt x="59933" y="108629"/>
                </a:cubicBezTo>
                <a:cubicBezTo>
                  <a:pt x="61661" y="109372"/>
                  <a:pt x="62629" y="111014"/>
                  <a:pt x="62664" y="113122"/>
                </a:cubicBezTo>
                <a:cubicBezTo>
                  <a:pt x="62716" y="116319"/>
                  <a:pt x="62871" y="119516"/>
                  <a:pt x="63096" y="122713"/>
                </a:cubicBezTo>
                <a:cubicBezTo>
                  <a:pt x="63251" y="125115"/>
                  <a:pt x="64426" y="127431"/>
                  <a:pt x="63631" y="129920"/>
                </a:cubicBezTo>
                <a:cubicBezTo>
                  <a:pt x="63303" y="130922"/>
                  <a:pt x="63459" y="131907"/>
                  <a:pt x="63839" y="132875"/>
                </a:cubicBezTo>
                <a:cubicBezTo>
                  <a:pt x="64323" y="134067"/>
                  <a:pt x="64461" y="135363"/>
                  <a:pt x="64288" y="136642"/>
                </a:cubicBezTo>
                <a:cubicBezTo>
                  <a:pt x="64184" y="137593"/>
                  <a:pt x="64582" y="138664"/>
                  <a:pt x="65653" y="139148"/>
                </a:cubicBezTo>
                <a:cubicBezTo>
                  <a:pt x="65680" y="139159"/>
                  <a:pt x="65711" y="139163"/>
                  <a:pt x="65743" y="139163"/>
                </a:cubicBezTo>
                <a:cubicBezTo>
                  <a:pt x="65886" y="139163"/>
                  <a:pt x="66069" y="139076"/>
                  <a:pt x="66205" y="139076"/>
                </a:cubicBezTo>
                <a:cubicBezTo>
                  <a:pt x="66332" y="139076"/>
                  <a:pt x="66419" y="139151"/>
                  <a:pt x="66397" y="139442"/>
                </a:cubicBezTo>
                <a:cubicBezTo>
                  <a:pt x="66362" y="139995"/>
                  <a:pt x="67071" y="140565"/>
                  <a:pt x="66293" y="141135"/>
                </a:cubicBezTo>
                <a:cubicBezTo>
                  <a:pt x="65895" y="141412"/>
                  <a:pt x="65360" y="142259"/>
                  <a:pt x="65774" y="142414"/>
                </a:cubicBezTo>
                <a:cubicBezTo>
                  <a:pt x="66898" y="142846"/>
                  <a:pt x="66500" y="143797"/>
                  <a:pt x="66777" y="144488"/>
                </a:cubicBezTo>
                <a:cubicBezTo>
                  <a:pt x="67468" y="146164"/>
                  <a:pt x="68505" y="147668"/>
                  <a:pt x="69801" y="148929"/>
                </a:cubicBezTo>
                <a:cubicBezTo>
                  <a:pt x="71823" y="150906"/>
                  <a:pt x="74091" y="152091"/>
                  <a:pt x="76808" y="152091"/>
                </a:cubicBezTo>
                <a:cubicBezTo>
                  <a:pt x="77226" y="152091"/>
                  <a:pt x="77656" y="152063"/>
                  <a:pt x="78096" y="152005"/>
                </a:cubicBezTo>
                <a:cubicBezTo>
                  <a:pt x="78355" y="151953"/>
                  <a:pt x="78580" y="151781"/>
                  <a:pt x="78718" y="151556"/>
                </a:cubicBezTo>
                <a:cubicBezTo>
                  <a:pt x="78874" y="151262"/>
                  <a:pt x="78615" y="151038"/>
                  <a:pt x="78355" y="150882"/>
                </a:cubicBezTo>
                <a:cubicBezTo>
                  <a:pt x="77595" y="150415"/>
                  <a:pt x="76835" y="149914"/>
                  <a:pt x="76040" y="149482"/>
                </a:cubicBezTo>
                <a:cubicBezTo>
                  <a:pt x="73914" y="148342"/>
                  <a:pt x="73551" y="146648"/>
                  <a:pt x="74899" y="144695"/>
                </a:cubicBezTo>
                <a:cubicBezTo>
                  <a:pt x="75608" y="143658"/>
                  <a:pt x="75694" y="142570"/>
                  <a:pt x="74173" y="142017"/>
                </a:cubicBezTo>
                <a:cubicBezTo>
                  <a:pt x="73707" y="141861"/>
                  <a:pt x="72929" y="141550"/>
                  <a:pt x="73551" y="140997"/>
                </a:cubicBezTo>
                <a:cubicBezTo>
                  <a:pt x="74260" y="140340"/>
                  <a:pt x="74260" y="139597"/>
                  <a:pt x="74415" y="138837"/>
                </a:cubicBezTo>
                <a:cubicBezTo>
                  <a:pt x="74605" y="137783"/>
                  <a:pt x="73534" y="136193"/>
                  <a:pt x="75677" y="135985"/>
                </a:cubicBezTo>
                <a:cubicBezTo>
                  <a:pt x="75746" y="135985"/>
                  <a:pt x="75850" y="135588"/>
                  <a:pt x="75798" y="135432"/>
                </a:cubicBezTo>
                <a:cubicBezTo>
                  <a:pt x="75444" y="134260"/>
                  <a:pt x="75867" y="133923"/>
                  <a:pt x="76900" y="133923"/>
                </a:cubicBezTo>
                <a:cubicBezTo>
                  <a:pt x="76978" y="133923"/>
                  <a:pt x="77060" y="133925"/>
                  <a:pt x="77146" y="133929"/>
                </a:cubicBezTo>
                <a:cubicBezTo>
                  <a:pt x="77188" y="133931"/>
                  <a:pt x="77231" y="133932"/>
                  <a:pt x="77272" y="133932"/>
                </a:cubicBezTo>
                <a:cubicBezTo>
                  <a:pt x="78202" y="133932"/>
                  <a:pt x="78980" y="133388"/>
                  <a:pt x="79427" y="132512"/>
                </a:cubicBezTo>
                <a:cubicBezTo>
                  <a:pt x="79859" y="131648"/>
                  <a:pt x="79738" y="130836"/>
                  <a:pt x="79047" y="130110"/>
                </a:cubicBezTo>
                <a:cubicBezTo>
                  <a:pt x="78857" y="129902"/>
                  <a:pt x="78822" y="129557"/>
                  <a:pt x="78701" y="129280"/>
                </a:cubicBezTo>
                <a:lnTo>
                  <a:pt x="78701" y="129280"/>
                </a:lnTo>
                <a:cubicBezTo>
                  <a:pt x="78977" y="129298"/>
                  <a:pt x="79237" y="129332"/>
                  <a:pt x="79513" y="129384"/>
                </a:cubicBezTo>
                <a:cubicBezTo>
                  <a:pt x="79669" y="129427"/>
                  <a:pt x="79830" y="129448"/>
                  <a:pt x="79991" y="129448"/>
                </a:cubicBezTo>
                <a:cubicBezTo>
                  <a:pt x="80347" y="129448"/>
                  <a:pt x="80702" y="129344"/>
                  <a:pt x="80999" y="129142"/>
                </a:cubicBezTo>
                <a:cubicBezTo>
                  <a:pt x="82900" y="128001"/>
                  <a:pt x="83350" y="125841"/>
                  <a:pt x="84473" y="124148"/>
                </a:cubicBezTo>
                <a:cubicBezTo>
                  <a:pt x="85216" y="123024"/>
                  <a:pt x="86149" y="121815"/>
                  <a:pt x="85544" y="120225"/>
                </a:cubicBezTo>
                <a:cubicBezTo>
                  <a:pt x="85026" y="118808"/>
                  <a:pt x="85959" y="118186"/>
                  <a:pt x="86927" y="117356"/>
                </a:cubicBezTo>
                <a:cubicBezTo>
                  <a:pt x="88258" y="116233"/>
                  <a:pt x="90314" y="116371"/>
                  <a:pt x="91230" y="115213"/>
                </a:cubicBezTo>
                <a:cubicBezTo>
                  <a:pt x="93096" y="112846"/>
                  <a:pt x="93788" y="109908"/>
                  <a:pt x="93874" y="106866"/>
                </a:cubicBezTo>
                <a:cubicBezTo>
                  <a:pt x="93909" y="105743"/>
                  <a:pt x="93563" y="104637"/>
                  <a:pt x="94635" y="103635"/>
                </a:cubicBezTo>
                <a:cubicBezTo>
                  <a:pt x="95637" y="102650"/>
                  <a:pt x="96432" y="101492"/>
                  <a:pt x="97002" y="100213"/>
                </a:cubicBezTo>
                <a:cubicBezTo>
                  <a:pt x="98350" y="97189"/>
                  <a:pt x="97555" y="95668"/>
                  <a:pt x="93770" y="93404"/>
                </a:cubicBezTo>
                <a:cubicBezTo>
                  <a:pt x="92864" y="92866"/>
                  <a:pt x="92012" y="92178"/>
                  <a:pt x="90923" y="92178"/>
                </a:cubicBezTo>
                <a:cubicBezTo>
                  <a:pt x="90787" y="92178"/>
                  <a:pt x="90648" y="92189"/>
                  <a:pt x="90504" y="92212"/>
                </a:cubicBezTo>
                <a:cubicBezTo>
                  <a:pt x="90375" y="92232"/>
                  <a:pt x="90250" y="92241"/>
                  <a:pt x="90128" y="92241"/>
                </a:cubicBezTo>
                <a:cubicBezTo>
                  <a:pt x="89316" y="92241"/>
                  <a:pt x="88640" y="91827"/>
                  <a:pt x="87964" y="91451"/>
                </a:cubicBezTo>
                <a:cubicBezTo>
                  <a:pt x="86720" y="90760"/>
                  <a:pt x="85423" y="90190"/>
                  <a:pt x="84076" y="89740"/>
                </a:cubicBezTo>
                <a:cubicBezTo>
                  <a:pt x="83419" y="89533"/>
                  <a:pt x="82365" y="89412"/>
                  <a:pt x="82226" y="88306"/>
                </a:cubicBezTo>
                <a:cubicBezTo>
                  <a:pt x="81898" y="85511"/>
                  <a:pt x="80349" y="82231"/>
                  <a:pt x="77208" y="82231"/>
                </a:cubicBezTo>
                <a:cubicBezTo>
                  <a:pt x="77047" y="82231"/>
                  <a:pt x="76883" y="82240"/>
                  <a:pt x="76714" y="82258"/>
                </a:cubicBezTo>
                <a:cubicBezTo>
                  <a:pt x="76610" y="82274"/>
                  <a:pt x="76507" y="82282"/>
                  <a:pt x="76405" y="82282"/>
                </a:cubicBezTo>
                <a:cubicBezTo>
                  <a:pt x="75873" y="82282"/>
                  <a:pt x="75365" y="82061"/>
                  <a:pt x="75003" y="81670"/>
                </a:cubicBezTo>
                <a:cubicBezTo>
                  <a:pt x="73810" y="80478"/>
                  <a:pt x="72722" y="79147"/>
                  <a:pt x="71356" y="78179"/>
                </a:cubicBezTo>
                <a:cubicBezTo>
                  <a:pt x="70652" y="77672"/>
                  <a:pt x="69937" y="76844"/>
                  <a:pt x="68958" y="76844"/>
                </a:cubicBezTo>
                <a:cubicBezTo>
                  <a:pt x="68735" y="76844"/>
                  <a:pt x="68499" y="76887"/>
                  <a:pt x="68246" y="76987"/>
                </a:cubicBezTo>
                <a:cubicBezTo>
                  <a:pt x="68013" y="77081"/>
                  <a:pt x="67785" y="77113"/>
                  <a:pt x="67562" y="77113"/>
                </a:cubicBezTo>
                <a:cubicBezTo>
                  <a:pt x="67089" y="77113"/>
                  <a:pt x="66635" y="76969"/>
                  <a:pt x="66189" y="76969"/>
                </a:cubicBezTo>
                <a:cubicBezTo>
                  <a:pt x="64783" y="76969"/>
                  <a:pt x="63941" y="75706"/>
                  <a:pt x="62605" y="75706"/>
                </a:cubicBezTo>
                <a:cubicBezTo>
                  <a:pt x="62579" y="75706"/>
                  <a:pt x="62552" y="75707"/>
                  <a:pt x="62525" y="75708"/>
                </a:cubicBezTo>
                <a:cubicBezTo>
                  <a:pt x="62280" y="75708"/>
                  <a:pt x="61828" y="76012"/>
                  <a:pt x="61511" y="76012"/>
                </a:cubicBezTo>
                <a:cubicBezTo>
                  <a:pt x="61248" y="76012"/>
                  <a:pt x="61077" y="75802"/>
                  <a:pt x="61195" y="75034"/>
                </a:cubicBezTo>
                <a:cubicBezTo>
                  <a:pt x="61232" y="74788"/>
                  <a:pt x="60883" y="74612"/>
                  <a:pt x="60617" y="74612"/>
                </a:cubicBezTo>
                <a:cubicBezTo>
                  <a:pt x="60509" y="74612"/>
                  <a:pt x="60415" y="74641"/>
                  <a:pt x="60365" y="74706"/>
                </a:cubicBezTo>
                <a:cubicBezTo>
                  <a:pt x="59225" y="76088"/>
                  <a:pt x="57099" y="76071"/>
                  <a:pt x="56166" y="77747"/>
                </a:cubicBezTo>
                <a:cubicBezTo>
                  <a:pt x="55842" y="78325"/>
                  <a:pt x="55457" y="78771"/>
                  <a:pt x="54917" y="78771"/>
                </a:cubicBezTo>
                <a:cubicBezTo>
                  <a:pt x="54649" y="78771"/>
                  <a:pt x="54343" y="78661"/>
                  <a:pt x="53988" y="78404"/>
                </a:cubicBezTo>
                <a:cubicBezTo>
                  <a:pt x="53637" y="78125"/>
                  <a:pt x="53206" y="77982"/>
                  <a:pt x="52772" y="77982"/>
                </a:cubicBezTo>
                <a:cubicBezTo>
                  <a:pt x="52480" y="77982"/>
                  <a:pt x="52186" y="78047"/>
                  <a:pt x="51915" y="78179"/>
                </a:cubicBezTo>
                <a:cubicBezTo>
                  <a:pt x="51373" y="78410"/>
                  <a:pt x="50918" y="78527"/>
                  <a:pt x="50541" y="78527"/>
                </a:cubicBezTo>
                <a:cubicBezTo>
                  <a:pt x="49618" y="78527"/>
                  <a:pt x="49166" y="77825"/>
                  <a:pt x="49080" y="76365"/>
                </a:cubicBezTo>
                <a:cubicBezTo>
                  <a:pt x="49046" y="75397"/>
                  <a:pt x="49184" y="74446"/>
                  <a:pt x="49478" y="73530"/>
                </a:cubicBezTo>
                <a:cubicBezTo>
                  <a:pt x="50012" y="71861"/>
                  <a:pt x="49095" y="70692"/>
                  <a:pt x="47366" y="70692"/>
                </a:cubicBezTo>
                <a:cubicBezTo>
                  <a:pt x="47305" y="70692"/>
                  <a:pt x="47243" y="70693"/>
                  <a:pt x="47179" y="70696"/>
                </a:cubicBezTo>
                <a:cubicBezTo>
                  <a:pt x="46730" y="70714"/>
                  <a:pt x="46281" y="70765"/>
                  <a:pt x="45814" y="70783"/>
                </a:cubicBezTo>
                <a:cubicBezTo>
                  <a:pt x="45755" y="70784"/>
                  <a:pt x="45699" y="70786"/>
                  <a:pt x="45645" y="70786"/>
                </a:cubicBezTo>
                <a:cubicBezTo>
                  <a:pt x="45148" y="70786"/>
                  <a:pt x="44886" y="70683"/>
                  <a:pt x="45088" y="69919"/>
                </a:cubicBezTo>
                <a:cubicBezTo>
                  <a:pt x="45469" y="68484"/>
                  <a:pt x="46143" y="67240"/>
                  <a:pt x="46886" y="65996"/>
                </a:cubicBezTo>
                <a:cubicBezTo>
                  <a:pt x="47214" y="65443"/>
                  <a:pt x="47231" y="64993"/>
                  <a:pt x="46747" y="64613"/>
                </a:cubicBezTo>
                <a:cubicBezTo>
                  <a:pt x="46406" y="64334"/>
                  <a:pt x="45929" y="64209"/>
                  <a:pt x="45417" y="64209"/>
                </a:cubicBezTo>
                <a:cubicBezTo>
                  <a:pt x="44221" y="64209"/>
                  <a:pt x="42833" y="64889"/>
                  <a:pt x="42531" y="65857"/>
                </a:cubicBezTo>
                <a:cubicBezTo>
                  <a:pt x="42161" y="67044"/>
                  <a:pt x="40793" y="67929"/>
                  <a:pt x="39553" y="67929"/>
                </a:cubicBezTo>
                <a:cubicBezTo>
                  <a:pt x="39113" y="67929"/>
                  <a:pt x="38689" y="67817"/>
                  <a:pt x="38331" y="67568"/>
                </a:cubicBezTo>
                <a:cubicBezTo>
                  <a:pt x="36966" y="66601"/>
                  <a:pt x="35998" y="64872"/>
                  <a:pt x="36517" y="63455"/>
                </a:cubicBezTo>
                <a:cubicBezTo>
                  <a:pt x="37571" y="60569"/>
                  <a:pt x="37986" y="56802"/>
                  <a:pt x="41822" y="56093"/>
                </a:cubicBezTo>
                <a:cubicBezTo>
                  <a:pt x="44259" y="55627"/>
                  <a:pt x="46696" y="55299"/>
                  <a:pt x="49167" y="55126"/>
                </a:cubicBezTo>
                <a:cubicBezTo>
                  <a:pt x="49252" y="55120"/>
                  <a:pt x="49338" y="55117"/>
                  <a:pt x="49425" y="55117"/>
                </a:cubicBezTo>
                <a:cubicBezTo>
                  <a:pt x="50819" y="55117"/>
                  <a:pt x="52364" y="55920"/>
                  <a:pt x="51811" y="58133"/>
                </a:cubicBezTo>
                <a:cubicBezTo>
                  <a:pt x="51707" y="58582"/>
                  <a:pt x="52087" y="59204"/>
                  <a:pt x="52329" y="59688"/>
                </a:cubicBezTo>
                <a:cubicBezTo>
                  <a:pt x="52602" y="60250"/>
                  <a:pt x="52992" y="60846"/>
                  <a:pt x="53666" y="60846"/>
                </a:cubicBezTo>
                <a:cubicBezTo>
                  <a:pt x="53675" y="60846"/>
                  <a:pt x="53685" y="60846"/>
                  <a:pt x="53695" y="60846"/>
                </a:cubicBezTo>
                <a:cubicBezTo>
                  <a:pt x="54455" y="60811"/>
                  <a:pt x="54628" y="60085"/>
                  <a:pt x="54852" y="59498"/>
                </a:cubicBezTo>
                <a:cubicBezTo>
                  <a:pt x="55146" y="58703"/>
                  <a:pt x="55146" y="57822"/>
                  <a:pt x="54887" y="57027"/>
                </a:cubicBezTo>
                <a:cubicBezTo>
                  <a:pt x="54127" y="54642"/>
                  <a:pt x="54922" y="53017"/>
                  <a:pt x="57116" y="51894"/>
                </a:cubicBezTo>
                <a:cubicBezTo>
                  <a:pt x="58291" y="51307"/>
                  <a:pt x="59328" y="50442"/>
                  <a:pt x="60469" y="49786"/>
                </a:cubicBezTo>
                <a:cubicBezTo>
                  <a:pt x="62128" y="48818"/>
                  <a:pt x="61575" y="46641"/>
                  <a:pt x="63096" y="45448"/>
                </a:cubicBezTo>
                <a:cubicBezTo>
                  <a:pt x="64720" y="44169"/>
                  <a:pt x="65757" y="42113"/>
                  <a:pt x="68194" y="42061"/>
                </a:cubicBezTo>
                <a:cubicBezTo>
                  <a:pt x="68574" y="42044"/>
                  <a:pt x="69006" y="41888"/>
                  <a:pt x="69075" y="41456"/>
                </a:cubicBezTo>
                <a:cubicBezTo>
                  <a:pt x="69369" y="39711"/>
                  <a:pt x="70924" y="39417"/>
                  <a:pt x="72151" y="38760"/>
                </a:cubicBezTo>
                <a:cubicBezTo>
                  <a:pt x="72321" y="38667"/>
                  <a:pt x="72565" y="38512"/>
                  <a:pt x="72753" y="38512"/>
                </a:cubicBezTo>
                <a:cubicBezTo>
                  <a:pt x="72950" y="38512"/>
                  <a:pt x="73086" y="38680"/>
                  <a:pt x="73015" y="39261"/>
                </a:cubicBezTo>
                <a:cubicBezTo>
                  <a:pt x="72956" y="39796"/>
                  <a:pt x="73330" y="40078"/>
                  <a:pt x="73743" y="40078"/>
                </a:cubicBezTo>
                <a:cubicBezTo>
                  <a:pt x="73931" y="40078"/>
                  <a:pt x="74127" y="40020"/>
                  <a:pt x="74294" y="39901"/>
                </a:cubicBezTo>
                <a:cubicBezTo>
                  <a:pt x="75746" y="38898"/>
                  <a:pt x="77457" y="38501"/>
                  <a:pt x="78995" y="37723"/>
                </a:cubicBezTo>
                <a:cubicBezTo>
                  <a:pt x="79738" y="37326"/>
                  <a:pt x="80291" y="36773"/>
                  <a:pt x="79790" y="35995"/>
                </a:cubicBezTo>
                <a:cubicBezTo>
                  <a:pt x="79597" y="35708"/>
                  <a:pt x="79414" y="35603"/>
                  <a:pt x="79239" y="35603"/>
                </a:cubicBezTo>
                <a:cubicBezTo>
                  <a:pt x="78865" y="35603"/>
                  <a:pt x="78524" y="36083"/>
                  <a:pt x="78183" y="36306"/>
                </a:cubicBezTo>
                <a:cubicBezTo>
                  <a:pt x="77820" y="36545"/>
                  <a:pt x="77447" y="36741"/>
                  <a:pt x="77083" y="36741"/>
                </a:cubicBezTo>
                <a:cubicBezTo>
                  <a:pt x="76789" y="36741"/>
                  <a:pt x="76501" y="36612"/>
                  <a:pt x="76230" y="36272"/>
                </a:cubicBezTo>
                <a:cubicBezTo>
                  <a:pt x="75677" y="35563"/>
                  <a:pt x="76126" y="35148"/>
                  <a:pt x="76731" y="34751"/>
                </a:cubicBezTo>
                <a:cubicBezTo>
                  <a:pt x="77318" y="34371"/>
                  <a:pt x="77284" y="33818"/>
                  <a:pt x="77025" y="33196"/>
                </a:cubicBezTo>
                <a:cubicBezTo>
                  <a:pt x="76921" y="32919"/>
                  <a:pt x="76161" y="33023"/>
                  <a:pt x="76593" y="32643"/>
                </a:cubicBezTo>
                <a:cubicBezTo>
                  <a:pt x="76708" y="32536"/>
                  <a:pt x="76805" y="32492"/>
                  <a:pt x="76888" y="32492"/>
                </a:cubicBezTo>
                <a:cubicBezTo>
                  <a:pt x="77143" y="32492"/>
                  <a:pt x="77279" y="32892"/>
                  <a:pt x="77474" y="33126"/>
                </a:cubicBezTo>
                <a:cubicBezTo>
                  <a:pt x="77830" y="33563"/>
                  <a:pt x="78559" y="33892"/>
                  <a:pt x="79019" y="33892"/>
                </a:cubicBezTo>
                <a:cubicBezTo>
                  <a:pt x="79251" y="33892"/>
                  <a:pt x="79415" y="33808"/>
                  <a:pt x="79427" y="33610"/>
                </a:cubicBezTo>
                <a:cubicBezTo>
                  <a:pt x="79485" y="32639"/>
                  <a:pt x="79866" y="32465"/>
                  <a:pt x="80317" y="32465"/>
                </a:cubicBezTo>
                <a:cubicBezTo>
                  <a:pt x="80569" y="32465"/>
                  <a:pt x="80843" y="32519"/>
                  <a:pt x="81095" y="32519"/>
                </a:cubicBezTo>
                <a:cubicBezTo>
                  <a:pt x="81194" y="32519"/>
                  <a:pt x="81290" y="32511"/>
                  <a:pt x="81380" y="32487"/>
                </a:cubicBezTo>
                <a:cubicBezTo>
                  <a:pt x="81894" y="32340"/>
                  <a:pt x="82271" y="31830"/>
                  <a:pt x="82830" y="31830"/>
                </a:cubicBezTo>
                <a:cubicBezTo>
                  <a:pt x="82928" y="31830"/>
                  <a:pt x="83031" y="31846"/>
                  <a:pt x="83142" y="31882"/>
                </a:cubicBezTo>
                <a:cubicBezTo>
                  <a:pt x="82658" y="32470"/>
                  <a:pt x="82192" y="33075"/>
                  <a:pt x="81708" y="33679"/>
                </a:cubicBezTo>
                <a:cubicBezTo>
                  <a:pt x="81604" y="33766"/>
                  <a:pt x="81483" y="33835"/>
                  <a:pt x="81362" y="33904"/>
                </a:cubicBezTo>
                <a:cubicBezTo>
                  <a:pt x="81034" y="34129"/>
                  <a:pt x="80775" y="34423"/>
                  <a:pt x="80878" y="34872"/>
                </a:cubicBezTo>
                <a:cubicBezTo>
                  <a:pt x="80999" y="35304"/>
                  <a:pt x="81380" y="35252"/>
                  <a:pt x="81673" y="35425"/>
                </a:cubicBezTo>
                <a:cubicBezTo>
                  <a:pt x="81973" y="35596"/>
                  <a:pt x="82292" y="35648"/>
                  <a:pt x="82615" y="35648"/>
                </a:cubicBezTo>
                <a:cubicBezTo>
                  <a:pt x="83130" y="35648"/>
                  <a:pt x="83658" y="35514"/>
                  <a:pt x="84141" y="35514"/>
                </a:cubicBezTo>
                <a:cubicBezTo>
                  <a:pt x="84489" y="35514"/>
                  <a:pt x="84814" y="35584"/>
                  <a:pt x="85095" y="35822"/>
                </a:cubicBezTo>
                <a:cubicBezTo>
                  <a:pt x="85535" y="36187"/>
                  <a:pt x="85875" y="36332"/>
                  <a:pt x="86134" y="36332"/>
                </a:cubicBezTo>
                <a:cubicBezTo>
                  <a:pt x="86710" y="36332"/>
                  <a:pt x="86887" y="35618"/>
                  <a:pt x="86875" y="35010"/>
                </a:cubicBezTo>
                <a:cubicBezTo>
                  <a:pt x="86858" y="34215"/>
                  <a:pt x="87601" y="32729"/>
                  <a:pt x="85665" y="32625"/>
                </a:cubicBezTo>
                <a:cubicBezTo>
                  <a:pt x="84991" y="32591"/>
                  <a:pt x="85130" y="31986"/>
                  <a:pt x="85596" y="31485"/>
                </a:cubicBezTo>
                <a:cubicBezTo>
                  <a:pt x="87186" y="29791"/>
                  <a:pt x="86650" y="27527"/>
                  <a:pt x="84508" y="26767"/>
                </a:cubicBezTo>
                <a:cubicBezTo>
                  <a:pt x="84006" y="26594"/>
                  <a:pt x="83557" y="26214"/>
                  <a:pt x="83661" y="25834"/>
                </a:cubicBezTo>
                <a:cubicBezTo>
                  <a:pt x="83972" y="24503"/>
                  <a:pt x="83039" y="23432"/>
                  <a:pt x="83090" y="22170"/>
                </a:cubicBezTo>
                <a:cubicBezTo>
                  <a:pt x="83108" y="21773"/>
                  <a:pt x="83073" y="21375"/>
                  <a:pt x="82624" y="21220"/>
                </a:cubicBezTo>
                <a:cubicBezTo>
                  <a:pt x="82529" y="21188"/>
                  <a:pt x="82437" y="21174"/>
                  <a:pt x="82348" y="21174"/>
                </a:cubicBezTo>
                <a:cubicBezTo>
                  <a:pt x="82049" y="21174"/>
                  <a:pt x="81787" y="21339"/>
                  <a:pt x="81587" y="21565"/>
                </a:cubicBezTo>
                <a:cubicBezTo>
                  <a:pt x="81086" y="22135"/>
                  <a:pt x="80464" y="22602"/>
                  <a:pt x="79755" y="22913"/>
                </a:cubicBezTo>
                <a:cubicBezTo>
                  <a:pt x="79583" y="22995"/>
                  <a:pt x="79411" y="23071"/>
                  <a:pt x="79247" y="23071"/>
                </a:cubicBezTo>
                <a:cubicBezTo>
                  <a:pt x="79097" y="23071"/>
                  <a:pt x="78954" y="23008"/>
                  <a:pt x="78822" y="22827"/>
                </a:cubicBezTo>
                <a:cubicBezTo>
                  <a:pt x="78563" y="22498"/>
                  <a:pt x="78753" y="22274"/>
                  <a:pt x="78960" y="22015"/>
                </a:cubicBezTo>
                <a:cubicBezTo>
                  <a:pt x="79496" y="21254"/>
                  <a:pt x="79254" y="20736"/>
                  <a:pt x="78459" y="20338"/>
                </a:cubicBezTo>
                <a:cubicBezTo>
                  <a:pt x="78131" y="20165"/>
                  <a:pt x="77837" y="19941"/>
                  <a:pt x="77578" y="19664"/>
                </a:cubicBezTo>
                <a:cubicBezTo>
                  <a:pt x="77168" y="19146"/>
                  <a:pt x="76356" y="18913"/>
                  <a:pt x="75491" y="18913"/>
                </a:cubicBezTo>
                <a:cubicBezTo>
                  <a:pt x="74278" y="18913"/>
                  <a:pt x="72961" y="19371"/>
                  <a:pt x="72497" y="20148"/>
                </a:cubicBezTo>
                <a:cubicBezTo>
                  <a:pt x="72065" y="20874"/>
                  <a:pt x="71788" y="21824"/>
                  <a:pt x="70803" y="22170"/>
                </a:cubicBezTo>
                <a:cubicBezTo>
                  <a:pt x="70354" y="22326"/>
                  <a:pt x="70043" y="22792"/>
                  <a:pt x="70337" y="23276"/>
                </a:cubicBezTo>
                <a:cubicBezTo>
                  <a:pt x="71356" y="25004"/>
                  <a:pt x="70043" y="25488"/>
                  <a:pt x="68902" y="26024"/>
                </a:cubicBezTo>
                <a:cubicBezTo>
                  <a:pt x="67693" y="26577"/>
                  <a:pt x="66241" y="26801"/>
                  <a:pt x="66345" y="28685"/>
                </a:cubicBezTo>
                <a:cubicBezTo>
                  <a:pt x="66379" y="29117"/>
                  <a:pt x="65895" y="29601"/>
                  <a:pt x="65584" y="30016"/>
                </a:cubicBezTo>
                <a:cubicBezTo>
                  <a:pt x="65442" y="30197"/>
                  <a:pt x="65232" y="30465"/>
                  <a:pt x="64983" y="30465"/>
                </a:cubicBezTo>
                <a:cubicBezTo>
                  <a:pt x="64899" y="30465"/>
                  <a:pt x="64811" y="30435"/>
                  <a:pt x="64720" y="30361"/>
                </a:cubicBezTo>
                <a:cubicBezTo>
                  <a:pt x="64409" y="30120"/>
                  <a:pt x="64288" y="29705"/>
                  <a:pt x="64409" y="29342"/>
                </a:cubicBezTo>
                <a:cubicBezTo>
                  <a:pt x="64893" y="27596"/>
                  <a:pt x="65083" y="25989"/>
                  <a:pt x="62508" y="25903"/>
                </a:cubicBezTo>
                <a:cubicBezTo>
                  <a:pt x="62249" y="25903"/>
                  <a:pt x="61938" y="25644"/>
                  <a:pt x="61748" y="25436"/>
                </a:cubicBezTo>
                <a:cubicBezTo>
                  <a:pt x="61084" y="24759"/>
                  <a:pt x="60400" y="24243"/>
                  <a:pt x="59552" y="24243"/>
                </a:cubicBezTo>
                <a:cubicBezTo>
                  <a:pt x="59252" y="24243"/>
                  <a:pt x="58932" y="24307"/>
                  <a:pt x="58585" y="24451"/>
                </a:cubicBezTo>
                <a:cubicBezTo>
                  <a:pt x="58566" y="24457"/>
                  <a:pt x="58545" y="24459"/>
                  <a:pt x="58523" y="24459"/>
                </a:cubicBezTo>
                <a:cubicBezTo>
                  <a:pt x="58409" y="24459"/>
                  <a:pt x="58269" y="24394"/>
                  <a:pt x="58153" y="24365"/>
                </a:cubicBezTo>
                <a:cubicBezTo>
                  <a:pt x="58758" y="23501"/>
                  <a:pt x="57687" y="22429"/>
                  <a:pt x="58827" y="21462"/>
                </a:cubicBezTo>
                <a:cubicBezTo>
                  <a:pt x="61800" y="18990"/>
                  <a:pt x="65757" y="18558"/>
                  <a:pt x="68781" y="16294"/>
                </a:cubicBezTo>
                <a:lnTo>
                  <a:pt x="69455" y="15828"/>
                </a:lnTo>
                <a:cubicBezTo>
                  <a:pt x="70337" y="15586"/>
                  <a:pt x="71218" y="15206"/>
                  <a:pt x="72117" y="15119"/>
                </a:cubicBezTo>
                <a:cubicBezTo>
                  <a:pt x="74346" y="14912"/>
                  <a:pt x="75331" y="13910"/>
                  <a:pt x="75262" y="11767"/>
                </a:cubicBezTo>
                <a:cubicBezTo>
                  <a:pt x="75262" y="11596"/>
                  <a:pt x="75299" y="11543"/>
                  <a:pt x="75353" y="11543"/>
                </a:cubicBezTo>
                <a:cubicBezTo>
                  <a:pt x="75441" y="11543"/>
                  <a:pt x="75574" y="11687"/>
                  <a:pt x="75659" y="11698"/>
                </a:cubicBezTo>
                <a:cubicBezTo>
                  <a:pt x="76835" y="11749"/>
                  <a:pt x="77733" y="12683"/>
                  <a:pt x="78943" y="12752"/>
                </a:cubicBezTo>
                <a:cubicBezTo>
                  <a:pt x="79461" y="12769"/>
                  <a:pt x="79945" y="13391"/>
                  <a:pt x="80412" y="13789"/>
                </a:cubicBezTo>
                <a:cubicBezTo>
                  <a:pt x="80395" y="13944"/>
                  <a:pt x="80325" y="14082"/>
                  <a:pt x="80204" y="14203"/>
                </a:cubicBezTo>
                <a:cubicBezTo>
                  <a:pt x="79099" y="14649"/>
                  <a:pt x="78211" y="15599"/>
                  <a:pt x="76924" y="15599"/>
                </a:cubicBezTo>
                <a:cubicBezTo>
                  <a:pt x="76763" y="15599"/>
                  <a:pt x="76595" y="15584"/>
                  <a:pt x="76420" y="15551"/>
                </a:cubicBezTo>
                <a:cubicBezTo>
                  <a:pt x="76325" y="15534"/>
                  <a:pt x="76229" y="15525"/>
                  <a:pt x="76135" y="15525"/>
                </a:cubicBezTo>
                <a:cubicBezTo>
                  <a:pt x="75478" y="15525"/>
                  <a:pt x="74895" y="15947"/>
                  <a:pt x="74985" y="16778"/>
                </a:cubicBezTo>
                <a:cubicBezTo>
                  <a:pt x="75041" y="17437"/>
                  <a:pt x="75422" y="17620"/>
                  <a:pt x="75866" y="17620"/>
                </a:cubicBezTo>
                <a:cubicBezTo>
                  <a:pt x="76109" y="17620"/>
                  <a:pt x="76372" y="17565"/>
                  <a:pt x="76610" y="17504"/>
                </a:cubicBezTo>
                <a:cubicBezTo>
                  <a:pt x="76822" y="17451"/>
                  <a:pt x="77015" y="17425"/>
                  <a:pt x="77193" y="17425"/>
                </a:cubicBezTo>
                <a:cubicBezTo>
                  <a:pt x="77828" y="17425"/>
                  <a:pt x="78286" y="17750"/>
                  <a:pt x="78839" y="18316"/>
                </a:cubicBezTo>
                <a:cubicBezTo>
                  <a:pt x="79617" y="19094"/>
                  <a:pt x="80723" y="19612"/>
                  <a:pt x="81794" y="19993"/>
                </a:cubicBezTo>
                <a:cubicBezTo>
                  <a:pt x="81906" y="20034"/>
                  <a:pt x="82005" y="20053"/>
                  <a:pt x="82094" y="20053"/>
                </a:cubicBezTo>
                <a:cubicBezTo>
                  <a:pt x="82595" y="20053"/>
                  <a:pt x="82747" y="19445"/>
                  <a:pt x="82762" y="18887"/>
                </a:cubicBezTo>
                <a:cubicBezTo>
                  <a:pt x="82805" y="18878"/>
                  <a:pt x="82849" y="18874"/>
                  <a:pt x="82892" y="18874"/>
                </a:cubicBezTo>
                <a:cubicBezTo>
                  <a:pt x="82935" y="18874"/>
                  <a:pt x="82978" y="18878"/>
                  <a:pt x="83021" y="18887"/>
                </a:cubicBezTo>
                <a:cubicBezTo>
                  <a:pt x="83375" y="18985"/>
                  <a:pt x="83662" y="19030"/>
                  <a:pt x="83892" y="19030"/>
                </a:cubicBezTo>
                <a:cubicBezTo>
                  <a:pt x="85038" y="19030"/>
                  <a:pt x="84816" y="17932"/>
                  <a:pt x="84629" y="16882"/>
                </a:cubicBezTo>
                <a:cubicBezTo>
                  <a:pt x="84577" y="16588"/>
                  <a:pt x="84404" y="16122"/>
                  <a:pt x="84525" y="16018"/>
                </a:cubicBezTo>
                <a:cubicBezTo>
                  <a:pt x="84606" y="15948"/>
                  <a:pt x="84680" y="15920"/>
                  <a:pt x="84749" y="15920"/>
                </a:cubicBezTo>
                <a:cubicBezTo>
                  <a:pt x="84985" y="15920"/>
                  <a:pt x="85161" y="16252"/>
                  <a:pt x="85389" y="16346"/>
                </a:cubicBezTo>
                <a:cubicBezTo>
                  <a:pt x="85637" y="16436"/>
                  <a:pt x="85876" y="16474"/>
                  <a:pt x="86110" y="16474"/>
                </a:cubicBezTo>
                <a:cubicBezTo>
                  <a:pt x="86771" y="16474"/>
                  <a:pt x="87381" y="16174"/>
                  <a:pt x="87981" y="15931"/>
                </a:cubicBezTo>
                <a:cubicBezTo>
                  <a:pt x="88344" y="15793"/>
                  <a:pt x="88500" y="15275"/>
                  <a:pt x="88258" y="15033"/>
                </a:cubicBezTo>
                <a:cubicBezTo>
                  <a:pt x="87065" y="13754"/>
                  <a:pt x="85976" y="12406"/>
                  <a:pt x="84819" y="11110"/>
                </a:cubicBezTo>
                <a:cubicBezTo>
                  <a:pt x="84162" y="10350"/>
                  <a:pt x="83160" y="9779"/>
                  <a:pt x="82537" y="8915"/>
                </a:cubicBezTo>
                <a:cubicBezTo>
                  <a:pt x="82209" y="8379"/>
                  <a:pt x="81639" y="8034"/>
                  <a:pt x="81017" y="7999"/>
                </a:cubicBezTo>
                <a:cubicBezTo>
                  <a:pt x="80983" y="7995"/>
                  <a:pt x="80950" y="7994"/>
                  <a:pt x="80916" y="7994"/>
                </a:cubicBezTo>
                <a:cubicBezTo>
                  <a:pt x="80688" y="7994"/>
                  <a:pt x="80453" y="8074"/>
                  <a:pt x="80228" y="8074"/>
                </a:cubicBezTo>
                <a:cubicBezTo>
                  <a:pt x="80056" y="8074"/>
                  <a:pt x="79890" y="8027"/>
                  <a:pt x="79738" y="7861"/>
                </a:cubicBezTo>
                <a:cubicBezTo>
                  <a:pt x="80170" y="7757"/>
                  <a:pt x="80602" y="7654"/>
                  <a:pt x="81017" y="7585"/>
                </a:cubicBezTo>
                <a:cubicBezTo>
                  <a:pt x="81518" y="7481"/>
                  <a:pt x="82192" y="7567"/>
                  <a:pt x="82226" y="6859"/>
                </a:cubicBezTo>
                <a:cubicBezTo>
                  <a:pt x="82278" y="6202"/>
                  <a:pt x="81673" y="6167"/>
                  <a:pt x="81207" y="6046"/>
                </a:cubicBezTo>
                <a:cubicBezTo>
                  <a:pt x="81086" y="6012"/>
                  <a:pt x="80948" y="5960"/>
                  <a:pt x="80844" y="5891"/>
                </a:cubicBezTo>
                <a:cubicBezTo>
                  <a:pt x="80958" y="5878"/>
                  <a:pt x="81101" y="5837"/>
                  <a:pt x="81223" y="5837"/>
                </a:cubicBezTo>
                <a:cubicBezTo>
                  <a:pt x="81267" y="5837"/>
                  <a:pt x="81309" y="5843"/>
                  <a:pt x="81345" y="5856"/>
                </a:cubicBezTo>
                <a:cubicBezTo>
                  <a:pt x="81816" y="6065"/>
                  <a:pt x="82272" y="6151"/>
                  <a:pt x="82714" y="6151"/>
                </a:cubicBezTo>
                <a:cubicBezTo>
                  <a:pt x="83993" y="6151"/>
                  <a:pt x="85157" y="5437"/>
                  <a:pt x="86236" y="4923"/>
                </a:cubicBezTo>
                <a:cubicBezTo>
                  <a:pt x="89182" y="3528"/>
                  <a:pt x="92334" y="3094"/>
                  <a:pt x="95401" y="2235"/>
                </a:cubicBezTo>
                <a:lnTo>
                  <a:pt x="95401" y="2235"/>
                </a:lnTo>
                <a:cubicBezTo>
                  <a:pt x="93986" y="3267"/>
                  <a:pt x="92263" y="3834"/>
                  <a:pt x="90504" y="3834"/>
                </a:cubicBezTo>
                <a:cubicBezTo>
                  <a:pt x="90401" y="3834"/>
                  <a:pt x="90295" y="3831"/>
                  <a:pt x="90191" y="3831"/>
                </a:cubicBezTo>
                <a:cubicBezTo>
                  <a:pt x="89827" y="3831"/>
                  <a:pt x="89479" y="3873"/>
                  <a:pt x="89277" y="4249"/>
                </a:cubicBezTo>
                <a:cubicBezTo>
                  <a:pt x="89018" y="4802"/>
                  <a:pt x="89467" y="5113"/>
                  <a:pt x="89744" y="5528"/>
                </a:cubicBezTo>
                <a:cubicBezTo>
                  <a:pt x="90251" y="6307"/>
                  <a:pt x="90887" y="6586"/>
                  <a:pt x="91608" y="6586"/>
                </a:cubicBezTo>
                <a:cubicBezTo>
                  <a:pt x="91943" y="6586"/>
                  <a:pt x="92297" y="6525"/>
                  <a:pt x="92664" y="6427"/>
                </a:cubicBezTo>
                <a:cubicBezTo>
                  <a:pt x="93037" y="6322"/>
                  <a:pt x="93404" y="6272"/>
                  <a:pt x="93755" y="6272"/>
                </a:cubicBezTo>
                <a:cubicBezTo>
                  <a:pt x="95314" y="6272"/>
                  <a:pt x="96561" y="7243"/>
                  <a:pt x="96518" y="8639"/>
                </a:cubicBezTo>
                <a:cubicBezTo>
                  <a:pt x="96501" y="9123"/>
                  <a:pt x="96000" y="9710"/>
                  <a:pt x="96155" y="10073"/>
                </a:cubicBezTo>
                <a:cubicBezTo>
                  <a:pt x="96656" y="11300"/>
                  <a:pt x="95758" y="12302"/>
                  <a:pt x="95378" y="13045"/>
                </a:cubicBezTo>
                <a:cubicBezTo>
                  <a:pt x="94393" y="15016"/>
                  <a:pt x="93649" y="16709"/>
                  <a:pt x="95412" y="18541"/>
                </a:cubicBezTo>
                <a:cubicBezTo>
                  <a:pt x="95602" y="18714"/>
                  <a:pt x="95723" y="18938"/>
                  <a:pt x="95758" y="19180"/>
                </a:cubicBezTo>
                <a:cubicBezTo>
                  <a:pt x="95810" y="21358"/>
                  <a:pt x="97901" y="20788"/>
                  <a:pt x="99007" y="21479"/>
                </a:cubicBezTo>
                <a:cubicBezTo>
                  <a:pt x="99192" y="21597"/>
                  <a:pt x="99367" y="21648"/>
                  <a:pt x="99531" y="21648"/>
                </a:cubicBezTo>
                <a:cubicBezTo>
                  <a:pt x="100207" y="21648"/>
                  <a:pt x="100708" y="20784"/>
                  <a:pt x="101098" y="20200"/>
                </a:cubicBezTo>
                <a:cubicBezTo>
                  <a:pt x="102256" y="18472"/>
                  <a:pt x="104088" y="17055"/>
                  <a:pt x="105729" y="16536"/>
                </a:cubicBezTo>
                <a:cubicBezTo>
                  <a:pt x="109220" y="15396"/>
                  <a:pt x="112486" y="13547"/>
                  <a:pt x="116254" y="13115"/>
                </a:cubicBezTo>
                <a:cubicBezTo>
                  <a:pt x="117965" y="12907"/>
                  <a:pt x="119935" y="12320"/>
                  <a:pt x="120021" y="9883"/>
                </a:cubicBezTo>
                <a:cubicBezTo>
                  <a:pt x="120021" y="9693"/>
                  <a:pt x="120349" y="9485"/>
                  <a:pt x="120557" y="9330"/>
                </a:cubicBezTo>
                <a:cubicBezTo>
                  <a:pt x="121663" y="8552"/>
                  <a:pt x="123132" y="8034"/>
                  <a:pt x="122631" y="6202"/>
                </a:cubicBezTo>
                <a:cubicBezTo>
                  <a:pt x="122594" y="6055"/>
                  <a:pt x="122626" y="6020"/>
                  <a:pt x="122682" y="6020"/>
                </a:cubicBezTo>
                <a:cubicBezTo>
                  <a:pt x="122731" y="6020"/>
                  <a:pt x="122799" y="6046"/>
                  <a:pt x="122855" y="6046"/>
                </a:cubicBezTo>
                <a:cubicBezTo>
                  <a:pt x="122928" y="6051"/>
                  <a:pt x="122998" y="6053"/>
                  <a:pt x="123064" y="6053"/>
                </a:cubicBezTo>
                <a:cubicBezTo>
                  <a:pt x="124269" y="6053"/>
                  <a:pt x="124381" y="5321"/>
                  <a:pt x="123840" y="4387"/>
                </a:cubicBezTo>
                <a:cubicBezTo>
                  <a:pt x="123581" y="3921"/>
                  <a:pt x="123875" y="3955"/>
                  <a:pt x="124048" y="3817"/>
                </a:cubicBezTo>
                <a:cubicBezTo>
                  <a:pt x="125240" y="2867"/>
                  <a:pt x="126640" y="2728"/>
                  <a:pt x="128092" y="2659"/>
                </a:cubicBezTo>
                <a:cubicBezTo>
                  <a:pt x="128575" y="2625"/>
                  <a:pt x="129180" y="2521"/>
                  <a:pt x="129249" y="1934"/>
                </a:cubicBezTo>
                <a:cubicBezTo>
                  <a:pt x="129301" y="1363"/>
                  <a:pt x="128714" y="1242"/>
                  <a:pt x="128299" y="1190"/>
                </a:cubicBezTo>
                <a:cubicBezTo>
                  <a:pt x="125707" y="948"/>
                  <a:pt x="123132" y="430"/>
                  <a:pt x="120557" y="171"/>
                </a:cubicBezTo>
                <a:cubicBezTo>
                  <a:pt x="119360" y="50"/>
                  <a:pt x="118163" y="0"/>
                  <a:pt x="116966" y="0"/>
                </a:cubicBezTo>
                <a:close/>
              </a:path>
            </a:pathLst>
          </a:custGeom>
          <a:solidFill>
            <a:srgbClr val="7030A0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8" name="Google Shape;1128;p33"/>
          <p:cNvSpPr/>
          <p:nvPr/>
        </p:nvSpPr>
        <p:spPr>
          <a:xfrm>
            <a:off x="3247943" y="1904892"/>
            <a:ext cx="168731" cy="54658"/>
          </a:xfrm>
          <a:custGeom>
            <a:avLst/>
            <a:gdLst/>
            <a:ahLst/>
            <a:cxnLst/>
            <a:rect l="l" t="t" r="r" b="b"/>
            <a:pathLst>
              <a:path w="11320" h="3667" extrusionOk="0">
                <a:moveTo>
                  <a:pt x="6214" y="0"/>
                </a:moveTo>
                <a:cubicBezTo>
                  <a:pt x="5926" y="0"/>
                  <a:pt x="5584" y="48"/>
                  <a:pt x="5219" y="71"/>
                </a:cubicBezTo>
                <a:cubicBezTo>
                  <a:pt x="5082" y="56"/>
                  <a:pt x="4943" y="49"/>
                  <a:pt x="4804" y="49"/>
                </a:cubicBezTo>
                <a:cubicBezTo>
                  <a:pt x="3493" y="49"/>
                  <a:pt x="2115" y="667"/>
                  <a:pt x="709" y="1073"/>
                </a:cubicBezTo>
                <a:cubicBezTo>
                  <a:pt x="432" y="1177"/>
                  <a:pt x="208" y="1401"/>
                  <a:pt x="69" y="1678"/>
                </a:cubicBezTo>
                <a:cubicBezTo>
                  <a:pt x="0" y="1781"/>
                  <a:pt x="242" y="2213"/>
                  <a:pt x="363" y="2231"/>
                </a:cubicBezTo>
                <a:cubicBezTo>
                  <a:pt x="2163" y="2438"/>
                  <a:pt x="3786" y="3667"/>
                  <a:pt x="5640" y="3667"/>
                </a:cubicBezTo>
                <a:cubicBezTo>
                  <a:pt x="6100" y="3667"/>
                  <a:pt x="6574" y="3591"/>
                  <a:pt x="7068" y="3406"/>
                </a:cubicBezTo>
                <a:cubicBezTo>
                  <a:pt x="7396" y="3281"/>
                  <a:pt x="7767" y="3236"/>
                  <a:pt x="8142" y="3236"/>
                </a:cubicBezTo>
                <a:cubicBezTo>
                  <a:pt x="8439" y="3236"/>
                  <a:pt x="8738" y="3264"/>
                  <a:pt x="9021" y="3302"/>
                </a:cubicBezTo>
                <a:cubicBezTo>
                  <a:pt x="9277" y="3340"/>
                  <a:pt x="9523" y="3370"/>
                  <a:pt x="9759" y="3370"/>
                </a:cubicBezTo>
                <a:cubicBezTo>
                  <a:pt x="10271" y="3370"/>
                  <a:pt x="10728" y="3229"/>
                  <a:pt x="11095" y="2732"/>
                </a:cubicBezTo>
                <a:cubicBezTo>
                  <a:pt x="11320" y="2473"/>
                  <a:pt x="11268" y="2075"/>
                  <a:pt x="10991" y="1885"/>
                </a:cubicBezTo>
                <a:cubicBezTo>
                  <a:pt x="10479" y="1524"/>
                  <a:pt x="10006" y="1077"/>
                  <a:pt x="9430" y="1077"/>
                </a:cubicBezTo>
                <a:cubicBezTo>
                  <a:pt x="9151" y="1077"/>
                  <a:pt x="8847" y="1182"/>
                  <a:pt x="8503" y="1453"/>
                </a:cubicBezTo>
                <a:cubicBezTo>
                  <a:pt x="8280" y="1626"/>
                  <a:pt x="7919" y="1737"/>
                  <a:pt x="7612" y="1737"/>
                </a:cubicBezTo>
                <a:cubicBezTo>
                  <a:pt x="7277" y="1737"/>
                  <a:pt x="7006" y="1605"/>
                  <a:pt x="7051" y="1280"/>
                </a:cubicBezTo>
                <a:cubicBezTo>
                  <a:pt x="7179" y="207"/>
                  <a:pt x="6812" y="0"/>
                  <a:pt x="6214" y="0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9" name="Google Shape;1129;p33"/>
          <p:cNvSpPr/>
          <p:nvPr/>
        </p:nvSpPr>
        <p:spPr>
          <a:xfrm>
            <a:off x="4179927" y="2064833"/>
            <a:ext cx="127263" cy="56984"/>
          </a:xfrm>
          <a:custGeom>
            <a:avLst/>
            <a:gdLst/>
            <a:ahLst/>
            <a:cxnLst/>
            <a:rect l="l" t="t" r="r" b="b"/>
            <a:pathLst>
              <a:path w="8538" h="3823" extrusionOk="0">
                <a:moveTo>
                  <a:pt x="6155" y="1"/>
                </a:moveTo>
                <a:cubicBezTo>
                  <a:pt x="6054" y="1"/>
                  <a:pt x="5950" y="7"/>
                  <a:pt x="5842" y="20"/>
                </a:cubicBezTo>
                <a:cubicBezTo>
                  <a:pt x="4846" y="139"/>
                  <a:pt x="3874" y="469"/>
                  <a:pt x="2859" y="469"/>
                </a:cubicBezTo>
                <a:cubicBezTo>
                  <a:pt x="2396" y="469"/>
                  <a:pt x="1923" y="400"/>
                  <a:pt x="1435" y="211"/>
                </a:cubicBezTo>
                <a:cubicBezTo>
                  <a:pt x="1292" y="150"/>
                  <a:pt x="1133" y="113"/>
                  <a:pt x="974" y="113"/>
                </a:cubicBezTo>
                <a:cubicBezTo>
                  <a:pt x="501" y="113"/>
                  <a:pt x="35" y="441"/>
                  <a:pt x="35" y="1438"/>
                </a:cubicBezTo>
                <a:cubicBezTo>
                  <a:pt x="1" y="3771"/>
                  <a:pt x="1573" y="3580"/>
                  <a:pt x="3025" y="3822"/>
                </a:cubicBezTo>
                <a:cubicBezTo>
                  <a:pt x="4338" y="3753"/>
                  <a:pt x="5617" y="3408"/>
                  <a:pt x="6792" y="2837"/>
                </a:cubicBezTo>
                <a:cubicBezTo>
                  <a:pt x="7415" y="2526"/>
                  <a:pt x="8538" y="2474"/>
                  <a:pt x="8192" y="1541"/>
                </a:cubicBezTo>
                <a:cubicBezTo>
                  <a:pt x="7892" y="720"/>
                  <a:pt x="7218" y="1"/>
                  <a:pt x="6155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0" name="Google Shape;1130;p33"/>
          <p:cNvSpPr/>
          <p:nvPr/>
        </p:nvSpPr>
        <p:spPr>
          <a:xfrm>
            <a:off x="3171430" y="2774133"/>
            <a:ext cx="157149" cy="67433"/>
          </a:xfrm>
          <a:custGeom>
            <a:avLst/>
            <a:gdLst/>
            <a:ahLst/>
            <a:cxnLst/>
            <a:rect l="l" t="t" r="r" b="b"/>
            <a:pathLst>
              <a:path w="10543" h="4524" extrusionOk="0">
                <a:moveTo>
                  <a:pt x="3451" y="1"/>
                </a:moveTo>
                <a:cubicBezTo>
                  <a:pt x="2445" y="1"/>
                  <a:pt x="1486" y="228"/>
                  <a:pt x="761" y="702"/>
                </a:cubicBezTo>
                <a:cubicBezTo>
                  <a:pt x="398" y="927"/>
                  <a:pt x="1" y="1186"/>
                  <a:pt x="243" y="1687"/>
                </a:cubicBezTo>
                <a:cubicBezTo>
                  <a:pt x="390" y="1972"/>
                  <a:pt x="609" y="2083"/>
                  <a:pt x="855" y="2083"/>
                </a:cubicBezTo>
                <a:cubicBezTo>
                  <a:pt x="1012" y="2083"/>
                  <a:pt x="1180" y="2038"/>
                  <a:pt x="1349" y="1964"/>
                </a:cubicBezTo>
                <a:cubicBezTo>
                  <a:pt x="1677" y="1828"/>
                  <a:pt x="1990" y="1776"/>
                  <a:pt x="2298" y="1776"/>
                </a:cubicBezTo>
                <a:cubicBezTo>
                  <a:pt x="2932" y="1776"/>
                  <a:pt x="3543" y="1997"/>
                  <a:pt x="4217" y="2171"/>
                </a:cubicBezTo>
                <a:cubicBezTo>
                  <a:pt x="5708" y="2540"/>
                  <a:pt x="6405" y="4523"/>
                  <a:pt x="7868" y="4523"/>
                </a:cubicBezTo>
                <a:cubicBezTo>
                  <a:pt x="8118" y="4523"/>
                  <a:pt x="8391" y="4465"/>
                  <a:pt x="8693" y="4332"/>
                </a:cubicBezTo>
                <a:cubicBezTo>
                  <a:pt x="8824" y="4337"/>
                  <a:pt x="8947" y="4340"/>
                  <a:pt x="9062" y="4340"/>
                </a:cubicBezTo>
                <a:cubicBezTo>
                  <a:pt x="10032" y="4340"/>
                  <a:pt x="10475" y="4144"/>
                  <a:pt x="10491" y="3727"/>
                </a:cubicBezTo>
                <a:cubicBezTo>
                  <a:pt x="10542" y="2897"/>
                  <a:pt x="9817" y="2724"/>
                  <a:pt x="9264" y="2517"/>
                </a:cubicBezTo>
                <a:cubicBezTo>
                  <a:pt x="8711" y="2292"/>
                  <a:pt x="8209" y="1964"/>
                  <a:pt x="7777" y="1567"/>
                </a:cubicBezTo>
                <a:cubicBezTo>
                  <a:pt x="6685" y="547"/>
                  <a:pt x="5011" y="1"/>
                  <a:pt x="3451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1" name="Google Shape;1131;p33"/>
          <p:cNvSpPr/>
          <p:nvPr/>
        </p:nvSpPr>
        <p:spPr>
          <a:xfrm>
            <a:off x="3426458" y="1886542"/>
            <a:ext cx="96603" cy="66792"/>
          </a:xfrm>
          <a:custGeom>
            <a:avLst/>
            <a:gdLst/>
            <a:ahLst/>
            <a:cxnLst/>
            <a:rect l="l" t="t" r="r" b="b"/>
            <a:pathLst>
              <a:path w="6481" h="4481" extrusionOk="0">
                <a:moveTo>
                  <a:pt x="4294" y="0"/>
                </a:moveTo>
                <a:cubicBezTo>
                  <a:pt x="4062" y="0"/>
                  <a:pt x="3818" y="44"/>
                  <a:pt x="3560" y="144"/>
                </a:cubicBezTo>
                <a:cubicBezTo>
                  <a:pt x="3094" y="317"/>
                  <a:pt x="2593" y="541"/>
                  <a:pt x="2886" y="1198"/>
                </a:cubicBezTo>
                <a:cubicBezTo>
                  <a:pt x="3042" y="1509"/>
                  <a:pt x="3232" y="1820"/>
                  <a:pt x="3457" y="2114"/>
                </a:cubicBezTo>
                <a:cubicBezTo>
                  <a:pt x="3147" y="2260"/>
                  <a:pt x="2851" y="2348"/>
                  <a:pt x="2545" y="2348"/>
                </a:cubicBezTo>
                <a:cubicBezTo>
                  <a:pt x="2270" y="2348"/>
                  <a:pt x="1987" y="2277"/>
                  <a:pt x="1677" y="2114"/>
                </a:cubicBezTo>
                <a:cubicBezTo>
                  <a:pt x="1531" y="2037"/>
                  <a:pt x="1393" y="2002"/>
                  <a:pt x="1262" y="2002"/>
                </a:cubicBezTo>
                <a:cubicBezTo>
                  <a:pt x="867" y="2002"/>
                  <a:pt x="545" y="2320"/>
                  <a:pt x="311" y="2736"/>
                </a:cubicBezTo>
                <a:cubicBezTo>
                  <a:pt x="0" y="3289"/>
                  <a:pt x="467" y="3479"/>
                  <a:pt x="813" y="3807"/>
                </a:cubicBezTo>
                <a:cubicBezTo>
                  <a:pt x="1327" y="4309"/>
                  <a:pt x="1837" y="4480"/>
                  <a:pt x="2344" y="4480"/>
                </a:cubicBezTo>
                <a:cubicBezTo>
                  <a:pt x="3164" y="4480"/>
                  <a:pt x="3976" y="4032"/>
                  <a:pt x="4787" y="3807"/>
                </a:cubicBezTo>
                <a:lnTo>
                  <a:pt x="5081" y="3514"/>
                </a:lnTo>
                <a:cubicBezTo>
                  <a:pt x="5237" y="2788"/>
                  <a:pt x="5098" y="1924"/>
                  <a:pt x="6204" y="1734"/>
                </a:cubicBezTo>
                <a:cubicBezTo>
                  <a:pt x="6464" y="1699"/>
                  <a:pt x="6481" y="1129"/>
                  <a:pt x="6222" y="921"/>
                </a:cubicBezTo>
                <a:cubicBezTo>
                  <a:pt x="5644" y="436"/>
                  <a:pt x="5027" y="0"/>
                  <a:pt x="4294" y="0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2" name="Google Shape;1132;p33"/>
          <p:cNvSpPr/>
          <p:nvPr/>
        </p:nvSpPr>
        <p:spPr>
          <a:xfrm>
            <a:off x="3312084" y="2830447"/>
            <a:ext cx="98406" cy="44091"/>
          </a:xfrm>
          <a:custGeom>
            <a:avLst/>
            <a:gdLst/>
            <a:ahLst/>
            <a:cxnLst/>
            <a:rect l="l" t="t" r="r" b="b"/>
            <a:pathLst>
              <a:path w="6602" h="2958" extrusionOk="0">
                <a:moveTo>
                  <a:pt x="2842" y="0"/>
                </a:moveTo>
                <a:cubicBezTo>
                  <a:pt x="2588" y="0"/>
                  <a:pt x="2332" y="28"/>
                  <a:pt x="2074" y="87"/>
                </a:cubicBezTo>
                <a:cubicBezTo>
                  <a:pt x="1452" y="225"/>
                  <a:pt x="1055" y="1331"/>
                  <a:pt x="225" y="1694"/>
                </a:cubicBezTo>
                <a:cubicBezTo>
                  <a:pt x="0" y="1798"/>
                  <a:pt x="277" y="2247"/>
                  <a:pt x="536" y="2454"/>
                </a:cubicBezTo>
                <a:cubicBezTo>
                  <a:pt x="957" y="2789"/>
                  <a:pt x="2162" y="2958"/>
                  <a:pt x="3373" y="2958"/>
                </a:cubicBezTo>
                <a:cubicBezTo>
                  <a:pt x="4599" y="2958"/>
                  <a:pt x="5830" y="2785"/>
                  <a:pt x="6256" y="2437"/>
                </a:cubicBezTo>
                <a:cubicBezTo>
                  <a:pt x="6395" y="2282"/>
                  <a:pt x="6515" y="2109"/>
                  <a:pt x="6602" y="1919"/>
                </a:cubicBezTo>
                <a:cubicBezTo>
                  <a:pt x="6481" y="1711"/>
                  <a:pt x="6429" y="1469"/>
                  <a:pt x="6291" y="1366"/>
                </a:cubicBezTo>
                <a:cubicBezTo>
                  <a:pt x="5231" y="636"/>
                  <a:pt x="4065" y="0"/>
                  <a:pt x="2842" y="0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3" name="Google Shape;1133;p33"/>
          <p:cNvSpPr/>
          <p:nvPr/>
        </p:nvSpPr>
        <p:spPr>
          <a:xfrm>
            <a:off x="3451186" y="2080067"/>
            <a:ext cx="77285" cy="38471"/>
          </a:xfrm>
          <a:custGeom>
            <a:avLst/>
            <a:gdLst/>
            <a:ahLst/>
            <a:cxnLst/>
            <a:rect l="l" t="t" r="r" b="b"/>
            <a:pathLst>
              <a:path w="5185" h="2581" extrusionOk="0">
                <a:moveTo>
                  <a:pt x="1901" y="1"/>
                </a:moveTo>
                <a:lnTo>
                  <a:pt x="1227" y="467"/>
                </a:lnTo>
                <a:cubicBezTo>
                  <a:pt x="934" y="1020"/>
                  <a:pt x="0" y="1383"/>
                  <a:pt x="415" y="2144"/>
                </a:cubicBezTo>
                <a:cubicBezTo>
                  <a:pt x="602" y="2475"/>
                  <a:pt x="838" y="2581"/>
                  <a:pt x="1096" y="2581"/>
                </a:cubicBezTo>
                <a:cubicBezTo>
                  <a:pt x="1482" y="2581"/>
                  <a:pt x="1915" y="2344"/>
                  <a:pt x="2299" y="2282"/>
                </a:cubicBezTo>
                <a:cubicBezTo>
                  <a:pt x="2552" y="2236"/>
                  <a:pt x="2806" y="2213"/>
                  <a:pt x="3064" y="2213"/>
                </a:cubicBezTo>
                <a:cubicBezTo>
                  <a:pt x="3194" y="2213"/>
                  <a:pt x="3324" y="2219"/>
                  <a:pt x="3457" y="2230"/>
                </a:cubicBezTo>
                <a:cubicBezTo>
                  <a:pt x="3730" y="2245"/>
                  <a:pt x="4039" y="2324"/>
                  <a:pt x="4314" y="2324"/>
                </a:cubicBezTo>
                <a:cubicBezTo>
                  <a:pt x="4665" y="2324"/>
                  <a:pt x="4959" y="2195"/>
                  <a:pt x="5047" y="1643"/>
                </a:cubicBezTo>
                <a:cubicBezTo>
                  <a:pt x="5185" y="744"/>
                  <a:pt x="4563" y="277"/>
                  <a:pt x="3768" y="122"/>
                </a:cubicBezTo>
                <a:cubicBezTo>
                  <a:pt x="3146" y="35"/>
                  <a:pt x="2523" y="1"/>
                  <a:pt x="1901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4" name="Google Shape;1134;p33"/>
          <p:cNvSpPr/>
          <p:nvPr/>
        </p:nvSpPr>
        <p:spPr>
          <a:xfrm>
            <a:off x="3371067" y="1892624"/>
            <a:ext cx="56194" cy="26725"/>
          </a:xfrm>
          <a:custGeom>
            <a:avLst/>
            <a:gdLst/>
            <a:ahLst/>
            <a:cxnLst/>
            <a:rect l="l" t="t" r="r" b="b"/>
            <a:pathLst>
              <a:path w="3770" h="1793" extrusionOk="0">
                <a:moveTo>
                  <a:pt x="2929" y="0"/>
                </a:moveTo>
                <a:cubicBezTo>
                  <a:pt x="2800" y="0"/>
                  <a:pt x="2676" y="17"/>
                  <a:pt x="2576" y="47"/>
                </a:cubicBezTo>
                <a:cubicBezTo>
                  <a:pt x="2412" y="93"/>
                  <a:pt x="2229" y="105"/>
                  <a:pt x="2039" y="105"/>
                </a:cubicBezTo>
                <a:cubicBezTo>
                  <a:pt x="1817" y="105"/>
                  <a:pt x="1584" y="88"/>
                  <a:pt x="1360" y="88"/>
                </a:cubicBezTo>
                <a:cubicBezTo>
                  <a:pt x="763" y="88"/>
                  <a:pt x="227" y="208"/>
                  <a:pt x="105" y="1084"/>
                </a:cubicBezTo>
                <a:cubicBezTo>
                  <a:pt x="1" y="1792"/>
                  <a:pt x="865" y="1688"/>
                  <a:pt x="1504" y="1740"/>
                </a:cubicBezTo>
                <a:cubicBezTo>
                  <a:pt x="2265" y="1568"/>
                  <a:pt x="3405" y="1792"/>
                  <a:pt x="3665" y="652"/>
                </a:cubicBezTo>
                <a:cubicBezTo>
                  <a:pt x="3769" y="167"/>
                  <a:pt x="3329" y="0"/>
                  <a:pt x="2929" y="0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5" name="Google Shape;1135;p33"/>
          <p:cNvSpPr/>
          <p:nvPr/>
        </p:nvSpPr>
        <p:spPr>
          <a:xfrm>
            <a:off x="3420272" y="2851807"/>
            <a:ext cx="35311" cy="26428"/>
          </a:xfrm>
          <a:custGeom>
            <a:avLst/>
            <a:gdLst/>
            <a:ahLst/>
            <a:cxnLst/>
            <a:rect l="l" t="t" r="r" b="b"/>
            <a:pathLst>
              <a:path w="2369" h="1773" extrusionOk="0">
                <a:moveTo>
                  <a:pt x="922" y="1"/>
                </a:moveTo>
                <a:cubicBezTo>
                  <a:pt x="435" y="1"/>
                  <a:pt x="1" y="156"/>
                  <a:pt x="1" y="762"/>
                </a:cubicBezTo>
                <a:cubicBezTo>
                  <a:pt x="1" y="1414"/>
                  <a:pt x="337" y="1773"/>
                  <a:pt x="982" y="1773"/>
                </a:cubicBezTo>
                <a:cubicBezTo>
                  <a:pt x="1038" y="1773"/>
                  <a:pt x="1097" y="1770"/>
                  <a:pt x="1158" y="1765"/>
                </a:cubicBezTo>
                <a:cubicBezTo>
                  <a:pt x="1711" y="1730"/>
                  <a:pt x="2368" y="1678"/>
                  <a:pt x="2299" y="901"/>
                </a:cubicBezTo>
                <a:cubicBezTo>
                  <a:pt x="2264" y="175"/>
                  <a:pt x="1642" y="2"/>
                  <a:pt x="1003" y="2"/>
                </a:cubicBezTo>
                <a:cubicBezTo>
                  <a:pt x="976" y="1"/>
                  <a:pt x="949" y="1"/>
                  <a:pt x="922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6" name="Google Shape;1136;p33"/>
          <p:cNvSpPr/>
          <p:nvPr/>
        </p:nvSpPr>
        <p:spPr>
          <a:xfrm>
            <a:off x="3655458" y="4038828"/>
            <a:ext cx="37368" cy="23387"/>
          </a:xfrm>
          <a:custGeom>
            <a:avLst/>
            <a:gdLst/>
            <a:ahLst/>
            <a:cxnLst/>
            <a:rect l="l" t="t" r="r" b="b"/>
            <a:pathLst>
              <a:path w="2507" h="1569" extrusionOk="0">
                <a:moveTo>
                  <a:pt x="1176" y="52"/>
                </a:moveTo>
                <a:cubicBezTo>
                  <a:pt x="675" y="87"/>
                  <a:pt x="1" y="1"/>
                  <a:pt x="1" y="813"/>
                </a:cubicBezTo>
                <a:cubicBezTo>
                  <a:pt x="1" y="1241"/>
                  <a:pt x="341" y="1568"/>
                  <a:pt x="742" y="1568"/>
                </a:cubicBezTo>
                <a:cubicBezTo>
                  <a:pt x="811" y="1568"/>
                  <a:pt x="881" y="1559"/>
                  <a:pt x="951" y="1539"/>
                </a:cubicBezTo>
                <a:cubicBezTo>
                  <a:pt x="1077" y="1515"/>
                  <a:pt x="1221" y="1513"/>
                  <a:pt x="1369" y="1513"/>
                </a:cubicBezTo>
                <a:cubicBezTo>
                  <a:pt x="1403" y="1513"/>
                  <a:pt x="1437" y="1513"/>
                  <a:pt x="1471" y="1513"/>
                </a:cubicBezTo>
                <a:cubicBezTo>
                  <a:pt x="1947" y="1513"/>
                  <a:pt x="2434" y="1491"/>
                  <a:pt x="2472" y="830"/>
                </a:cubicBezTo>
                <a:cubicBezTo>
                  <a:pt x="2506" y="52"/>
                  <a:pt x="1781" y="87"/>
                  <a:pt x="1176" y="52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7" name="Google Shape;1137;p33"/>
          <p:cNvSpPr/>
          <p:nvPr/>
        </p:nvSpPr>
        <p:spPr>
          <a:xfrm>
            <a:off x="3261596" y="2855429"/>
            <a:ext cx="33493" cy="22820"/>
          </a:xfrm>
          <a:custGeom>
            <a:avLst/>
            <a:gdLst/>
            <a:ahLst/>
            <a:cxnLst/>
            <a:rect l="l" t="t" r="r" b="b"/>
            <a:pathLst>
              <a:path w="2247" h="1531" extrusionOk="0">
                <a:moveTo>
                  <a:pt x="1003" y="1"/>
                </a:moveTo>
                <a:cubicBezTo>
                  <a:pt x="536" y="35"/>
                  <a:pt x="0" y="1"/>
                  <a:pt x="17" y="554"/>
                </a:cubicBezTo>
                <a:cubicBezTo>
                  <a:pt x="17" y="1297"/>
                  <a:pt x="640" y="1452"/>
                  <a:pt x="1262" y="1522"/>
                </a:cubicBezTo>
                <a:cubicBezTo>
                  <a:pt x="1319" y="1528"/>
                  <a:pt x="1377" y="1531"/>
                  <a:pt x="1434" y="1531"/>
                </a:cubicBezTo>
                <a:cubicBezTo>
                  <a:pt x="1857" y="1531"/>
                  <a:pt x="2247" y="1352"/>
                  <a:pt x="2247" y="865"/>
                </a:cubicBezTo>
                <a:cubicBezTo>
                  <a:pt x="2247" y="18"/>
                  <a:pt x="1504" y="139"/>
                  <a:pt x="1003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8" name="Google Shape;1138;p33"/>
          <p:cNvSpPr/>
          <p:nvPr/>
        </p:nvSpPr>
        <p:spPr>
          <a:xfrm>
            <a:off x="6505892" y="3295990"/>
            <a:ext cx="28246" cy="31927"/>
          </a:xfrm>
          <a:custGeom>
            <a:avLst/>
            <a:gdLst/>
            <a:ahLst/>
            <a:cxnLst/>
            <a:rect l="l" t="t" r="r" b="b"/>
            <a:pathLst>
              <a:path w="1895" h="2142" extrusionOk="0">
                <a:moveTo>
                  <a:pt x="416" y="1"/>
                </a:moveTo>
                <a:cubicBezTo>
                  <a:pt x="93" y="1"/>
                  <a:pt x="0" y="338"/>
                  <a:pt x="63" y="618"/>
                </a:cubicBezTo>
                <a:cubicBezTo>
                  <a:pt x="201" y="1292"/>
                  <a:pt x="339" y="2035"/>
                  <a:pt x="1203" y="2139"/>
                </a:cubicBezTo>
                <a:cubicBezTo>
                  <a:pt x="1224" y="2141"/>
                  <a:pt x="1245" y="2142"/>
                  <a:pt x="1265" y="2142"/>
                </a:cubicBezTo>
                <a:cubicBezTo>
                  <a:pt x="1645" y="2142"/>
                  <a:pt x="1895" y="1835"/>
                  <a:pt x="1895" y="1327"/>
                </a:cubicBezTo>
                <a:cubicBezTo>
                  <a:pt x="1670" y="705"/>
                  <a:pt x="1273" y="169"/>
                  <a:pt x="529" y="13"/>
                </a:cubicBezTo>
                <a:cubicBezTo>
                  <a:pt x="489" y="5"/>
                  <a:pt x="451" y="1"/>
                  <a:pt x="416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9" name="Google Shape;1139;p33"/>
          <p:cNvSpPr/>
          <p:nvPr/>
        </p:nvSpPr>
        <p:spPr>
          <a:xfrm>
            <a:off x="4863859" y="2023708"/>
            <a:ext cx="32732" cy="22597"/>
          </a:xfrm>
          <a:custGeom>
            <a:avLst/>
            <a:gdLst/>
            <a:ahLst/>
            <a:cxnLst/>
            <a:rect l="l" t="t" r="r" b="b"/>
            <a:pathLst>
              <a:path w="2196" h="1516" extrusionOk="0">
                <a:moveTo>
                  <a:pt x="1013" y="0"/>
                </a:moveTo>
                <a:cubicBezTo>
                  <a:pt x="676" y="0"/>
                  <a:pt x="369" y="181"/>
                  <a:pt x="190" y="464"/>
                </a:cubicBezTo>
                <a:cubicBezTo>
                  <a:pt x="0" y="706"/>
                  <a:pt x="35" y="1034"/>
                  <a:pt x="259" y="1224"/>
                </a:cubicBezTo>
                <a:cubicBezTo>
                  <a:pt x="466" y="1444"/>
                  <a:pt x="678" y="1515"/>
                  <a:pt x="892" y="1515"/>
                </a:cubicBezTo>
                <a:cubicBezTo>
                  <a:pt x="1233" y="1515"/>
                  <a:pt x="1579" y="1336"/>
                  <a:pt x="1919" y="1293"/>
                </a:cubicBezTo>
                <a:cubicBezTo>
                  <a:pt x="2195" y="567"/>
                  <a:pt x="1901" y="153"/>
                  <a:pt x="1175" y="14"/>
                </a:cubicBezTo>
                <a:cubicBezTo>
                  <a:pt x="1121" y="5"/>
                  <a:pt x="1066" y="0"/>
                  <a:pt x="1013" y="0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0" name="Google Shape;1140;p33"/>
          <p:cNvSpPr/>
          <p:nvPr/>
        </p:nvSpPr>
        <p:spPr>
          <a:xfrm>
            <a:off x="6075346" y="3254626"/>
            <a:ext cx="29886" cy="22254"/>
          </a:xfrm>
          <a:custGeom>
            <a:avLst/>
            <a:gdLst/>
            <a:ahLst/>
            <a:cxnLst/>
            <a:rect l="l" t="t" r="r" b="b"/>
            <a:pathLst>
              <a:path w="2005" h="1493" extrusionOk="0">
                <a:moveTo>
                  <a:pt x="754" y="1"/>
                </a:moveTo>
                <a:cubicBezTo>
                  <a:pt x="409" y="1"/>
                  <a:pt x="93" y="129"/>
                  <a:pt x="52" y="542"/>
                </a:cubicBezTo>
                <a:cubicBezTo>
                  <a:pt x="0" y="1198"/>
                  <a:pt x="536" y="1371"/>
                  <a:pt x="1106" y="1492"/>
                </a:cubicBezTo>
                <a:cubicBezTo>
                  <a:pt x="1504" y="1475"/>
                  <a:pt x="1988" y="1440"/>
                  <a:pt x="1988" y="905"/>
                </a:cubicBezTo>
                <a:cubicBezTo>
                  <a:pt x="2005" y="317"/>
                  <a:pt x="1504" y="110"/>
                  <a:pt x="1020" y="23"/>
                </a:cubicBezTo>
                <a:cubicBezTo>
                  <a:pt x="932" y="9"/>
                  <a:pt x="842" y="1"/>
                  <a:pt x="754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1" name="Google Shape;1141;p33"/>
          <p:cNvSpPr/>
          <p:nvPr/>
        </p:nvSpPr>
        <p:spPr>
          <a:xfrm>
            <a:off x="6288116" y="2405508"/>
            <a:ext cx="27471" cy="25161"/>
          </a:xfrm>
          <a:custGeom>
            <a:avLst/>
            <a:gdLst/>
            <a:ahLst/>
            <a:cxnLst/>
            <a:rect l="l" t="t" r="r" b="b"/>
            <a:pathLst>
              <a:path w="1843" h="1688" extrusionOk="0">
                <a:moveTo>
                  <a:pt x="1376" y="1"/>
                </a:moveTo>
                <a:cubicBezTo>
                  <a:pt x="1345" y="1"/>
                  <a:pt x="1312" y="4"/>
                  <a:pt x="1280" y="11"/>
                </a:cubicBezTo>
                <a:cubicBezTo>
                  <a:pt x="675" y="29"/>
                  <a:pt x="156" y="478"/>
                  <a:pt x="70" y="1083"/>
                </a:cubicBezTo>
                <a:cubicBezTo>
                  <a:pt x="1" y="1446"/>
                  <a:pt x="208" y="1670"/>
                  <a:pt x="675" y="1688"/>
                </a:cubicBezTo>
                <a:cubicBezTo>
                  <a:pt x="1193" y="1480"/>
                  <a:pt x="1643" y="1135"/>
                  <a:pt x="1781" y="513"/>
                </a:cubicBezTo>
                <a:cubicBezTo>
                  <a:pt x="1843" y="250"/>
                  <a:pt x="1642" y="1"/>
                  <a:pt x="1376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" name="Google Shape;1142;p33"/>
          <p:cNvSpPr/>
          <p:nvPr/>
        </p:nvSpPr>
        <p:spPr>
          <a:xfrm>
            <a:off x="4422328" y="2444055"/>
            <a:ext cx="31958" cy="75228"/>
          </a:xfrm>
          <a:custGeom>
            <a:avLst/>
            <a:gdLst/>
            <a:ahLst/>
            <a:cxnLst/>
            <a:rect l="l" t="t" r="r" b="b"/>
            <a:pathLst>
              <a:path w="2144" h="5047" extrusionOk="0">
                <a:moveTo>
                  <a:pt x="1297" y="0"/>
                </a:moveTo>
                <a:cubicBezTo>
                  <a:pt x="778" y="0"/>
                  <a:pt x="260" y="363"/>
                  <a:pt x="364" y="795"/>
                </a:cubicBezTo>
                <a:cubicBezTo>
                  <a:pt x="640" y="1850"/>
                  <a:pt x="122" y="2731"/>
                  <a:pt x="1" y="3491"/>
                </a:cubicBezTo>
                <a:cubicBezTo>
                  <a:pt x="70" y="4338"/>
                  <a:pt x="1" y="5047"/>
                  <a:pt x="951" y="5047"/>
                </a:cubicBezTo>
                <a:cubicBezTo>
                  <a:pt x="1781" y="5047"/>
                  <a:pt x="1971" y="4476"/>
                  <a:pt x="2040" y="3785"/>
                </a:cubicBezTo>
                <a:cubicBezTo>
                  <a:pt x="2144" y="2748"/>
                  <a:pt x="1642" y="1746"/>
                  <a:pt x="1936" y="692"/>
                </a:cubicBezTo>
                <a:cubicBezTo>
                  <a:pt x="2023" y="381"/>
                  <a:pt x="1712" y="0"/>
                  <a:pt x="1297" y="0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3" name="Google Shape;1143;p33"/>
          <p:cNvSpPr/>
          <p:nvPr/>
        </p:nvSpPr>
        <p:spPr>
          <a:xfrm>
            <a:off x="4636393" y="2566925"/>
            <a:ext cx="55911" cy="27068"/>
          </a:xfrm>
          <a:custGeom>
            <a:avLst/>
            <a:gdLst/>
            <a:ahLst/>
            <a:cxnLst/>
            <a:rect l="l" t="t" r="r" b="b"/>
            <a:pathLst>
              <a:path w="3751" h="1816" extrusionOk="0">
                <a:moveTo>
                  <a:pt x="1383" y="1"/>
                </a:moveTo>
                <a:cubicBezTo>
                  <a:pt x="778" y="87"/>
                  <a:pt x="1" y="18"/>
                  <a:pt x="122" y="640"/>
                </a:cubicBezTo>
                <a:cubicBezTo>
                  <a:pt x="329" y="1625"/>
                  <a:pt x="1297" y="1815"/>
                  <a:pt x="2195" y="1815"/>
                </a:cubicBezTo>
                <a:cubicBezTo>
                  <a:pt x="2835" y="1815"/>
                  <a:pt x="3751" y="1712"/>
                  <a:pt x="3613" y="951"/>
                </a:cubicBezTo>
                <a:cubicBezTo>
                  <a:pt x="3466" y="240"/>
                  <a:pt x="2970" y="188"/>
                  <a:pt x="2455" y="188"/>
                </a:cubicBezTo>
                <a:cubicBezTo>
                  <a:pt x="2366" y="188"/>
                  <a:pt x="2276" y="189"/>
                  <a:pt x="2187" y="189"/>
                </a:cubicBezTo>
                <a:cubicBezTo>
                  <a:pt x="1880" y="189"/>
                  <a:pt x="1588" y="170"/>
                  <a:pt x="1383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p33"/>
          <p:cNvSpPr/>
          <p:nvPr/>
        </p:nvSpPr>
        <p:spPr>
          <a:xfrm>
            <a:off x="4764943" y="2574318"/>
            <a:ext cx="30154" cy="22418"/>
          </a:xfrm>
          <a:custGeom>
            <a:avLst/>
            <a:gdLst/>
            <a:ahLst/>
            <a:cxnLst/>
            <a:rect l="l" t="t" r="r" b="b"/>
            <a:pathLst>
              <a:path w="2023" h="1504" extrusionOk="0">
                <a:moveTo>
                  <a:pt x="1294" y="1"/>
                </a:moveTo>
                <a:cubicBezTo>
                  <a:pt x="1249" y="1"/>
                  <a:pt x="1204" y="3"/>
                  <a:pt x="1158" y="6"/>
                </a:cubicBezTo>
                <a:cubicBezTo>
                  <a:pt x="691" y="144"/>
                  <a:pt x="0" y="109"/>
                  <a:pt x="17" y="904"/>
                </a:cubicBezTo>
                <a:cubicBezTo>
                  <a:pt x="17" y="1352"/>
                  <a:pt x="364" y="1503"/>
                  <a:pt x="748" y="1503"/>
                </a:cubicBezTo>
                <a:cubicBezTo>
                  <a:pt x="809" y="1503"/>
                  <a:pt x="872" y="1499"/>
                  <a:pt x="933" y="1492"/>
                </a:cubicBezTo>
                <a:cubicBezTo>
                  <a:pt x="1486" y="1440"/>
                  <a:pt x="2022" y="1233"/>
                  <a:pt x="2022" y="593"/>
                </a:cubicBezTo>
                <a:cubicBezTo>
                  <a:pt x="2022" y="156"/>
                  <a:pt x="1711" y="1"/>
                  <a:pt x="1294" y="1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5" name="Google Shape;1145;p33"/>
          <p:cNvSpPr/>
          <p:nvPr/>
        </p:nvSpPr>
        <p:spPr>
          <a:xfrm>
            <a:off x="4341717" y="2493499"/>
            <a:ext cx="26785" cy="22761"/>
          </a:xfrm>
          <a:custGeom>
            <a:avLst/>
            <a:gdLst/>
            <a:ahLst/>
            <a:cxnLst/>
            <a:rect l="l" t="t" r="r" b="b"/>
            <a:pathLst>
              <a:path w="1797" h="1527" extrusionOk="0">
                <a:moveTo>
                  <a:pt x="812" y="0"/>
                </a:moveTo>
                <a:cubicBezTo>
                  <a:pt x="383" y="0"/>
                  <a:pt x="1" y="211"/>
                  <a:pt x="34" y="710"/>
                </a:cubicBezTo>
                <a:cubicBezTo>
                  <a:pt x="34" y="1164"/>
                  <a:pt x="400" y="1527"/>
                  <a:pt x="845" y="1527"/>
                </a:cubicBezTo>
                <a:cubicBezTo>
                  <a:pt x="874" y="1527"/>
                  <a:pt x="903" y="1525"/>
                  <a:pt x="933" y="1522"/>
                </a:cubicBezTo>
                <a:cubicBezTo>
                  <a:pt x="1382" y="1522"/>
                  <a:pt x="1745" y="1315"/>
                  <a:pt x="1797" y="796"/>
                </a:cubicBezTo>
                <a:cubicBezTo>
                  <a:pt x="1745" y="226"/>
                  <a:pt x="1330" y="19"/>
                  <a:pt x="864" y="1"/>
                </a:cubicBezTo>
                <a:cubicBezTo>
                  <a:pt x="847" y="1"/>
                  <a:pt x="829" y="0"/>
                  <a:pt x="812" y="0"/>
                </a:cubicBezTo>
                <a:close/>
              </a:path>
            </a:pathLst>
          </a:custGeom>
          <a:solidFill>
            <a:srgbClr val="FFE361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6" name="Google Shape;1146;p33"/>
          <p:cNvSpPr/>
          <p:nvPr/>
        </p:nvSpPr>
        <p:spPr>
          <a:xfrm>
            <a:off x="474100" y="3519950"/>
            <a:ext cx="206400" cy="206400"/>
          </a:xfrm>
          <a:prstGeom prst="donut">
            <a:avLst>
              <a:gd name="adj" fmla="val 25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7" name="Google Shape;1147;p33"/>
          <p:cNvSpPr/>
          <p:nvPr/>
        </p:nvSpPr>
        <p:spPr>
          <a:xfrm>
            <a:off x="474100" y="1844150"/>
            <a:ext cx="206400" cy="206400"/>
          </a:xfrm>
          <a:prstGeom prst="donut">
            <a:avLst>
              <a:gd name="adj" fmla="val 25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8" name="Google Shape;1148;p33"/>
          <p:cNvSpPr/>
          <p:nvPr/>
        </p:nvSpPr>
        <p:spPr>
          <a:xfrm>
            <a:off x="8463425" y="3519950"/>
            <a:ext cx="206400" cy="206400"/>
          </a:xfrm>
          <a:prstGeom prst="donut">
            <a:avLst>
              <a:gd name="adj" fmla="val 25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9" name="Google Shape;1149;p33"/>
          <p:cNvSpPr/>
          <p:nvPr/>
        </p:nvSpPr>
        <p:spPr>
          <a:xfrm>
            <a:off x="8463425" y="1844150"/>
            <a:ext cx="206400" cy="206400"/>
          </a:xfrm>
          <a:prstGeom prst="donut">
            <a:avLst>
              <a:gd name="adj" fmla="val 25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0" name="Google Shape;1150;p33"/>
          <p:cNvSpPr/>
          <p:nvPr/>
        </p:nvSpPr>
        <p:spPr>
          <a:xfrm>
            <a:off x="4778000" y="1905225"/>
            <a:ext cx="206400" cy="206400"/>
          </a:xfrm>
          <a:prstGeom prst="donut">
            <a:avLst>
              <a:gd name="adj" fmla="val 25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1" name="Google Shape;1151;p33"/>
          <p:cNvSpPr/>
          <p:nvPr/>
        </p:nvSpPr>
        <p:spPr>
          <a:xfrm>
            <a:off x="3218750" y="2990475"/>
            <a:ext cx="206400" cy="206400"/>
          </a:xfrm>
          <a:prstGeom prst="donut">
            <a:avLst>
              <a:gd name="adj" fmla="val 25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2" name="Google Shape;1152;p33"/>
          <p:cNvSpPr/>
          <p:nvPr/>
        </p:nvSpPr>
        <p:spPr>
          <a:xfrm>
            <a:off x="4365600" y="2571750"/>
            <a:ext cx="206400" cy="206400"/>
          </a:xfrm>
          <a:prstGeom prst="donut">
            <a:avLst>
              <a:gd name="adj" fmla="val 25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3" name="Google Shape;1153;p33"/>
          <p:cNvSpPr/>
          <p:nvPr/>
        </p:nvSpPr>
        <p:spPr>
          <a:xfrm>
            <a:off x="2948575" y="2365350"/>
            <a:ext cx="206400" cy="206400"/>
          </a:xfrm>
          <a:prstGeom prst="donut">
            <a:avLst>
              <a:gd name="adj" fmla="val 25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4" name="Google Shape;1154;p33"/>
          <p:cNvSpPr txBox="1"/>
          <p:nvPr/>
        </p:nvSpPr>
        <p:spPr>
          <a:xfrm>
            <a:off x="685775" y="1415851"/>
            <a:ext cx="1812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55%</a:t>
            </a:r>
            <a:endParaRPr sz="17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55" name="Google Shape;1155;p33"/>
          <p:cNvSpPr txBox="1"/>
          <p:nvPr/>
        </p:nvSpPr>
        <p:spPr>
          <a:xfrm>
            <a:off x="685775" y="3091646"/>
            <a:ext cx="1812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65%</a:t>
            </a:r>
            <a:endParaRPr sz="17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56" name="Google Shape;1156;p33"/>
          <p:cNvSpPr txBox="1"/>
          <p:nvPr/>
        </p:nvSpPr>
        <p:spPr>
          <a:xfrm>
            <a:off x="6645900" y="1415851"/>
            <a:ext cx="1812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25%</a:t>
            </a:r>
            <a:endParaRPr sz="17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57" name="Google Shape;1157;p33"/>
          <p:cNvSpPr txBox="1"/>
          <p:nvPr/>
        </p:nvSpPr>
        <p:spPr>
          <a:xfrm>
            <a:off x="6645900" y="3091646"/>
            <a:ext cx="1812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45%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75" name="Grupo 74">
            <a:extLst>
              <a:ext uri="{FF2B5EF4-FFF2-40B4-BE49-F238E27FC236}">
                <a16:creationId xmlns:a16="http://schemas.microsoft.com/office/drawing/2014/main" id="{18BC2A31-607A-42C8-8957-CAE844DD9AF6}"/>
              </a:ext>
            </a:extLst>
          </p:cNvPr>
          <p:cNvGrpSpPr/>
          <p:nvPr/>
        </p:nvGrpSpPr>
        <p:grpSpPr>
          <a:xfrm>
            <a:off x="-1523" y="0"/>
            <a:ext cx="282511" cy="5143500"/>
            <a:chOff x="1119426" y="-1107433"/>
            <a:chExt cx="5585793" cy="905550"/>
          </a:xfrm>
        </p:grpSpPr>
        <p:sp>
          <p:nvSpPr>
            <p:cNvPr id="76" name="Rectángulo 75">
              <a:extLst>
                <a:ext uri="{FF2B5EF4-FFF2-40B4-BE49-F238E27FC236}">
                  <a16:creationId xmlns:a16="http://schemas.microsoft.com/office/drawing/2014/main" id="{BA88D443-9CFD-43C9-A3E4-7BFAA72CE9EC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77" name="Rectángulo 76">
              <a:extLst>
                <a:ext uri="{FF2B5EF4-FFF2-40B4-BE49-F238E27FC236}">
                  <a16:creationId xmlns:a16="http://schemas.microsoft.com/office/drawing/2014/main" id="{D5532FFF-A0D0-4D8D-96A6-D4702EF604DE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78" name="Rectángulo 77">
              <a:extLst>
                <a:ext uri="{FF2B5EF4-FFF2-40B4-BE49-F238E27FC236}">
                  <a16:creationId xmlns:a16="http://schemas.microsoft.com/office/drawing/2014/main" id="{9780D9C3-758F-4669-AE4B-0CBFA5D72EAA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79" name="Rectángulo 78">
              <a:extLst>
                <a:ext uri="{FF2B5EF4-FFF2-40B4-BE49-F238E27FC236}">
                  <a16:creationId xmlns:a16="http://schemas.microsoft.com/office/drawing/2014/main" id="{E96D621C-FF0E-4A16-B859-23F63DBB0289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80" name="Grupo 79">
            <a:extLst>
              <a:ext uri="{FF2B5EF4-FFF2-40B4-BE49-F238E27FC236}">
                <a16:creationId xmlns:a16="http://schemas.microsoft.com/office/drawing/2014/main" id="{C66D20A4-DAF1-43F2-A2A7-3AE16225B294}"/>
              </a:ext>
            </a:extLst>
          </p:cNvPr>
          <p:cNvGrpSpPr/>
          <p:nvPr/>
        </p:nvGrpSpPr>
        <p:grpSpPr>
          <a:xfrm rot="10800000">
            <a:off x="8879894" y="0"/>
            <a:ext cx="282511" cy="5143500"/>
            <a:chOff x="1119426" y="-1107433"/>
            <a:chExt cx="5585793" cy="905550"/>
          </a:xfrm>
        </p:grpSpPr>
        <p:sp>
          <p:nvSpPr>
            <p:cNvPr id="81" name="Rectángulo 80">
              <a:extLst>
                <a:ext uri="{FF2B5EF4-FFF2-40B4-BE49-F238E27FC236}">
                  <a16:creationId xmlns:a16="http://schemas.microsoft.com/office/drawing/2014/main" id="{5543368B-5BE7-4E98-8686-3F8A1BF61717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82" name="Rectángulo 81">
              <a:extLst>
                <a:ext uri="{FF2B5EF4-FFF2-40B4-BE49-F238E27FC236}">
                  <a16:creationId xmlns:a16="http://schemas.microsoft.com/office/drawing/2014/main" id="{18059DCB-5A1C-475E-B537-691CD9924AC3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83" name="Rectángulo 82">
              <a:extLst>
                <a:ext uri="{FF2B5EF4-FFF2-40B4-BE49-F238E27FC236}">
                  <a16:creationId xmlns:a16="http://schemas.microsoft.com/office/drawing/2014/main" id="{7D19212E-2E0C-490E-B561-BC3B877E17D8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84" name="Rectángulo 83">
              <a:extLst>
                <a:ext uri="{FF2B5EF4-FFF2-40B4-BE49-F238E27FC236}">
                  <a16:creationId xmlns:a16="http://schemas.microsoft.com/office/drawing/2014/main" id="{49ADEA43-95A6-4BA5-86D6-8A30083BA3D3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34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sp>
        <p:nvSpPr>
          <p:cNvPr id="1164" name="Google Shape;1164;p34"/>
          <p:cNvSpPr txBox="1"/>
          <p:nvPr/>
        </p:nvSpPr>
        <p:spPr>
          <a:xfrm>
            <a:off x="457175" y="4459950"/>
            <a:ext cx="8237400" cy="3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Follow the link in the graph to modify its data and then paste the new one here. For more info, </a:t>
            </a:r>
            <a:r>
              <a:rPr lang="en" sz="12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click here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5" name="Google Shape;1165;p34"/>
          <p:cNvSpPr txBox="1"/>
          <p:nvPr/>
        </p:nvSpPr>
        <p:spPr>
          <a:xfrm>
            <a:off x="5971556" y="3150955"/>
            <a:ext cx="25479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24%</a:t>
            </a:r>
            <a:endParaRPr sz="170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66" name="Google Shape;1166;p34"/>
          <p:cNvSpPr txBox="1"/>
          <p:nvPr/>
        </p:nvSpPr>
        <p:spPr>
          <a:xfrm>
            <a:off x="5971549" y="1008975"/>
            <a:ext cx="25479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52%</a:t>
            </a:r>
            <a:endParaRPr sz="17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67" name="Google Shape;1167;p34"/>
          <p:cNvSpPr txBox="1"/>
          <p:nvPr/>
        </p:nvSpPr>
        <p:spPr>
          <a:xfrm>
            <a:off x="5971551" y="2079940"/>
            <a:ext cx="25479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24%</a:t>
            </a:r>
            <a:endParaRPr sz="17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68" name="Google Shape;1168;p34"/>
          <p:cNvSpPr/>
          <p:nvPr/>
        </p:nvSpPr>
        <p:spPr>
          <a:xfrm>
            <a:off x="5971612" y="3675900"/>
            <a:ext cx="2547900" cy="6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274300" bIns="9142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ringed planet. It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composed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9" name="Google Shape;1169;p34"/>
          <p:cNvSpPr txBox="1"/>
          <p:nvPr/>
        </p:nvSpPr>
        <p:spPr>
          <a:xfrm>
            <a:off x="5971556" y="3423305"/>
            <a:ext cx="25479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Saturn</a:t>
            </a:r>
            <a:endParaRPr sz="170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70" name="Google Shape;1170;p34"/>
          <p:cNvSpPr/>
          <p:nvPr/>
        </p:nvSpPr>
        <p:spPr>
          <a:xfrm>
            <a:off x="5971588" y="1533875"/>
            <a:ext cx="2547900" cy="6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91425" rIns="274300" bIns="9142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a gas giant and the biggest object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1" name="Google Shape;1171;p34"/>
          <p:cNvSpPr txBox="1"/>
          <p:nvPr/>
        </p:nvSpPr>
        <p:spPr>
          <a:xfrm>
            <a:off x="5971549" y="1281325"/>
            <a:ext cx="25479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Jupiter</a:t>
            </a:r>
            <a:endParaRPr sz="17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72" name="Google Shape;1172;p34"/>
          <p:cNvSpPr/>
          <p:nvPr/>
        </p:nvSpPr>
        <p:spPr>
          <a:xfrm>
            <a:off x="5971588" y="2604886"/>
            <a:ext cx="2547900" cy="6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0000" tIns="91425" rIns="274300" bIns="9142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3" name="Google Shape;1173;p34"/>
          <p:cNvSpPr txBox="1"/>
          <p:nvPr/>
        </p:nvSpPr>
        <p:spPr>
          <a:xfrm>
            <a:off x="5971551" y="2352290"/>
            <a:ext cx="25479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7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2B86E0EB-4562-40B9-97FD-2F2BF89BE70C}"/>
              </a:ext>
            </a:extLst>
          </p:cNvPr>
          <p:cNvGrpSpPr/>
          <p:nvPr/>
        </p:nvGrpSpPr>
        <p:grpSpPr>
          <a:xfrm>
            <a:off x="139557" y="759501"/>
            <a:ext cx="9004436" cy="140081"/>
            <a:chOff x="139556" y="759501"/>
            <a:chExt cx="10566113" cy="283729"/>
          </a:xfrm>
        </p:grpSpPr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id="{D7D402FF-5D2C-4BED-AD10-177BC6A8D8B0}"/>
                </a:ext>
              </a:extLst>
            </p:cNvPr>
            <p:cNvGrpSpPr/>
            <p:nvPr/>
          </p:nvGrpSpPr>
          <p:grpSpPr>
            <a:xfrm rot="5400000">
              <a:off x="2570050" y="-1669775"/>
              <a:ext cx="282511" cy="5143500"/>
              <a:chOff x="1119426" y="-1107433"/>
              <a:chExt cx="5585793" cy="905550"/>
            </a:xfrm>
          </p:grpSpPr>
          <p:sp>
            <p:nvSpPr>
              <p:cNvPr id="28" name="Rectángulo 27">
                <a:extLst>
                  <a:ext uri="{FF2B5EF4-FFF2-40B4-BE49-F238E27FC236}">
                    <a16:creationId xmlns:a16="http://schemas.microsoft.com/office/drawing/2014/main" id="{C6BAD1AC-5200-4551-97F5-97ADFA9B7889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29" name="Rectángulo 28">
                <a:extLst>
                  <a:ext uri="{FF2B5EF4-FFF2-40B4-BE49-F238E27FC236}">
                    <a16:creationId xmlns:a16="http://schemas.microsoft.com/office/drawing/2014/main" id="{DD59DC5C-8BE7-465D-8645-2CB6EA33ED45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30" name="Rectángulo 29">
                <a:extLst>
                  <a:ext uri="{FF2B5EF4-FFF2-40B4-BE49-F238E27FC236}">
                    <a16:creationId xmlns:a16="http://schemas.microsoft.com/office/drawing/2014/main" id="{2CA8D9AA-A5BB-4886-9D38-DB165C277A0F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31" name="Rectángulo 30">
                <a:extLst>
                  <a:ext uri="{FF2B5EF4-FFF2-40B4-BE49-F238E27FC236}">
                    <a16:creationId xmlns:a16="http://schemas.microsoft.com/office/drawing/2014/main" id="{EE476030-D29B-4B13-8889-F625F55CBB6B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  <p:grpSp>
          <p:nvGrpSpPr>
            <p:cNvPr id="23" name="Grupo 22">
              <a:extLst>
                <a:ext uri="{FF2B5EF4-FFF2-40B4-BE49-F238E27FC236}">
                  <a16:creationId xmlns:a16="http://schemas.microsoft.com/office/drawing/2014/main" id="{2BA7360C-53AF-4B75-8C0A-1E7044A83D64}"/>
                </a:ext>
              </a:extLst>
            </p:cNvPr>
            <p:cNvGrpSpPr/>
            <p:nvPr/>
          </p:nvGrpSpPr>
          <p:grpSpPr>
            <a:xfrm rot="5400000">
              <a:off x="7992663" y="-1670993"/>
              <a:ext cx="282511" cy="5143500"/>
              <a:chOff x="1119426" y="-1107433"/>
              <a:chExt cx="5585793" cy="905550"/>
            </a:xfrm>
          </p:grpSpPr>
          <p:sp>
            <p:nvSpPr>
              <p:cNvPr id="24" name="Rectángulo 23">
                <a:extLst>
                  <a:ext uri="{FF2B5EF4-FFF2-40B4-BE49-F238E27FC236}">
                    <a16:creationId xmlns:a16="http://schemas.microsoft.com/office/drawing/2014/main" id="{62394264-08F2-4AD5-AC64-C6C7CB2CEDC2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25" name="Rectángulo 24">
                <a:extLst>
                  <a:ext uri="{FF2B5EF4-FFF2-40B4-BE49-F238E27FC236}">
                    <a16:creationId xmlns:a16="http://schemas.microsoft.com/office/drawing/2014/main" id="{FBC96DD0-C0E8-4DB0-8A99-6FC7F1FD567B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26" name="Rectángulo 25">
                <a:extLst>
                  <a:ext uri="{FF2B5EF4-FFF2-40B4-BE49-F238E27FC236}">
                    <a16:creationId xmlns:a16="http://schemas.microsoft.com/office/drawing/2014/main" id="{2E0F58E6-C554-4765-B515-015B28A9F1D1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07DB17D5-EF3F-423D-B2CE-F0E33B50E45F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B0B6B334-B5DD-3844-DCE7-B66CBE9E5930}"/>
              </a:ext>
            </a:extLst>
          </p:cNvPr>
          <p:cNvGrpSpPr/>
          <p:nvPr/>
        </p:nvGrpSpPr>
        <p:grpSpPr>
          <a:xfrm>
            <a:off x="1169988" y="1416050"/>
            <a:ext cx="4189412" cy="2828926"/>
            <a:chOff x="1169988" y="1416050"/>
            <a:chExt cx="4189412" cy="2828926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61DD6D7-5510-0B1A-4AA1-956AE8EF6E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9988" y="1416050"/>
              <a:ext cx="4189412" cy="2828925"/>
            </a:xfrm>
            <a:custGeom>
              <a:avLst/>
              <a:gdLst>
                <a:gd name="T0" fmla="*/ 335 w 671"/>
                <a:gd name="T1" fmla="*/ 1 h 452"/>
                <a:gd name="T2" fmla="*/ 605 w 671"/>
                <a:gd name="T3" fmla="*/ 168 h 452"/>
                <a:gd name="T4" fmla="*/ 671 w 671"/>
                <a:gd name="T5" fmla="*/ 409 h 452"/>
                <a:gd name="T6" fmla="*/ 660 w 671"/>
                <a:gd name="T7" fmla="*/ 424 h 452"/>
                <a:gd name="T8" fmla="*/ 649 w 671"/>
                <a:gd name="T9" fmla="*/ 409 h 452"/>
                <a:gd name="T10" fmla="*/ 593 w 671"/>
                <a:gd name="T11" fmla="*/ 193 h 452"/>
                <a:gd name="T12" fmla="*/ 307 w 671"/>
                <a:gd name="T13" fmla="*/ 25 h 452"/>
                <a:gd name="T14" fmla="*/ 115 w 671"/>
                <a:gd name="T15" fmla="*/ 112 h 452"/>
                <a:gd name="T16" fmla="*/ 33 w 671"/>
                <a:gd name="T17" fmla="*/ 266 h 452"/>
                <a:gd name="T18" fmla="*/ 45 w 671"/>
                <a:gd name="T19" fmla="*/ 430 h 452"/>
                <a:gd name="T20" fmla="*/ 47 w 671"/>
                <a:gd name="T21" fmla="*/ 437 h 452"/>
                <a:gd name="T22" fmla="*/ 40 w 671"/>
                <a:gd name="T23" fmla="*/ 450 h 452"/>
                <a:gd name="T24" fmla="*/ 26 w 671"/>
                <a:gd name="T25" fmla="*/ 443 h 452"/>
                <a:gd name="T26" fmla="*/ 19 w 671"/>
                <a:gd name="T27" fmla="*/ 423 h 452"/>
                <a:gd name="T28" fmla="*/ 24 w 671"/>
                <a:gd name="T29" fmla="*/ 209 h 452"/>
                <a:gd name="T30" fmla="*/ 122 w 671"/>
                <a:gd name="T31" fmla="*/ 73 h 452"/>
                <a:gd name="T32" fmla="*/ 335 w 671"/>
                <a:gd name="T33" fmla="*/ 1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1" h="452">
                  <a:moveTo>
                    <a:pt x="335" y="1"/>
                  </a:moveTo>
                  <a:cubicBezTo>
                    <a:pt x="441" y="7"/>
                    <a:pt x="539" y="59"/>
                    <a:pt x="605" y="168"/>
                  </a:cubicBezTo>
                  <a:cubicBezTo>
                    <a:pt x="649" y="242"/>
                    <a:pt x="671" y="323"/>
                    <a:pt x="671" y="409"/>
                  </a:cubicBezTo>
                  <a:cubicBezTo>
                    <a:pt x="671" y="419"/>
                    <a:pt x="668" y="424"/>
                    <a:pt x="660" y="424"/>
                  </a:cubicBezTo>
                  <a:cubicBezTo>
                    <a:pt x="652" y="424"/>
                    <a:pt x="649" y="419"/>
                    <a:pt x="649" y="409"/>
                  </a:cubicBezTo>
                  <a:cubicBezTo>
                    <a:pt x="648" y="332"/>
                    <a:pt x="630" y="260"/>
                    <a:pt x="593" y="193"/>
                  </a:cubicBezTo>
                  <a:cubicBezTo>
                    <a:pt x="531" y="82"/>
                    <a:pt x="435" y="25"/>
                    <a:pt x="307" y="25"/>
                  </a:cubicBezTo>
                  <a:cubicBezTo>
                    <a:pt x="231" y="25"/>
                    <a:pt x="168" y="58"/>
                    <a:pt x="115" y="112"/>
                  </a:cubicBezTo>
                  <a:cubicBezTo>
                    <a:pt x="72" y="155"/>
                    <a:pt x="42" y="205"/>
                    <a:pt x="33" y="266"/>
                  </a:cubicBezTo>
                  <a:cubicBezTo>
                    <a:pt x="24" y="322"/>
                    <a:pt x="28" y="376"/>
                    <a:pt x="45" y="430"/>
                  </a:cubicBezTo>
                  <a:cubicBezTo>
                    <a:pt x="46" y="432"/>
                    <a:pt x="47" y="434"/>
                    <a:pt x="47" y="437"/>
                  </a:cubicBezTo>
                  <a:cubicBezTo>
                    <a:pt x="48" y="443"/>
                    <a:pt x="46" y="448"/>
                    <a:pt x="40" y="450"/>
                  </a:cubicBezTo>
                  <a:cubicBezTo>
                    <a:pt x="33" y="452"/>
                    <a:pt x="28" y="449"/>
                    <a:pt x="26" y="443"/>
                  </a:cubicBezTo>
                  <a:cubicBezTo>
                    <a:pt x="23" y="436"/>
                    <a:pt x="21" y="430"/>
                    <a:pt x="19" y="423"/>
                  </a:cubicBezTo>
                  <a:cubicBezTo>
                    <a:pt x="0" y="351"/>
                    <a:pt x="0" y="280"/>
                    <a:pt x="24" y="209"/>
                  </a:cubicBezTo>
                  <a:cubicBezTo>
                    <a:pt x="43" y="154"/>
                    <a:pt x="79" y="110"/>
                    <a:pt x="122" y="73"/>
                  </a:cubicBezTo>
                  <a:cubicBezTo>
                    <a:pt x="178" y="25"/>
                    <a:pt x="243" y="0"/>
                    <a:pt x="335" y="1"/>
                  </a:cubicBezTo>
                  <a:close/>
                </a:path>
              </a:pathLst>
            </a:custGeom>
            <a:solidFill>
              <a:srgbClr val="E52A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8335D4B-A63D-6333-E074-B3A7350A4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8275" y="1628775"/>
              <a:ext cx="3678237" cy="2609850"/>
            </a:xfrm>
            <a:custGeom>
              <a:avLst/>
              <a:gdLst>
                <a:gd name="T0" fmla="*/ 30 w 589"/>
                <a:gd name="T1" fmla="*/ 314 h 417"/>
                <a:gd name="T2" fmla="*/ 43 w 589"/>
                <a:gd name="T3" fmla="*/ 397 h 417"/>
                <a:gd name="T4" fmla="*/ 45 w 589"/>
                <a:gd name="T5" fmla="*/ 407 h 417"/>
                <a:gd name="T6" fmla="*/ 35 w 589"/>
                <a:gd name="T7" fmla="*/ 417 h 417"/>
                <a:gd name="T8" fmla="*/ 22 w 589"/>
                <a:gd name="T9" fmla="*/ 407 h 417"/>
                <a:gd name="T10" fmla="*/ 11 w 589"/>
                <a:gd name="T11" fmla="*/ 359 h 417"/>
                <a:gd name="T12" fmla="*/ 47 w 589"/>
                <a:gd name="T13" fmla="*/ 150 h 417"/>
                <a:gd name="T14" fmla="*/ 313 w 589"/>
                <a:gd name="T15" fmla="*/ 17 h 417"/>
                <a:gd name="T16" fmla="*/ 497 w 589"/>
                <a:gd name="T17" fmla="*/ 122 h 417"/>
                <a:gd name="T18" fmla="*/ 589 w 589"/>
                <a:gd name="T19" fmla="*/ 378 h 417"/>
                <a:gd name="T20" fmla="*/ 584 w 589"/>
                <a:gd name="T21" fmla="*/ 392 h 417"/>
                <a:gd name="T22" fmla="*/ 566 w 589"/>
                <a:gd name="T23" fmla="*/ 381 h 417"/>
                <a:gd name="T24" fmla="*/ 561 w 589"/>
                <a:gd name="T25" fmla="*/ 325 h 417"/>
                <a:gd name="T26" fmla="*/ 459 w 589"/>
                <a:gd name="T27" fmla="*/ 116 h 417"/>
                <a:gd name="T28" fmla="*/ 257 w 589"/>
                <a:gd name="T29" fmla="*/ 39 h 417"/>
                <a:gd name="T30" fmla="*/ 133 w 589"/>
                <a:gd name="T31" fmla="*/ 89 h 417"/>
                <a:gd name="T32" fmla="*/ 31 w 589"/>
                <a:gd name="T33" fmla="*/ 281 h 417"/>
                <a:gd name="T34" fmla="*/ 30 w 589"/>
                <a:gd name="T35" fmla="*/ 314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9" h="417">
                  <a:moveTo>
                    <a:pt x="30" y="314"/>
                  </a:moveTo>
                  <a:cubicBezTo>
                    <a:pt x="30" y="343"/>
                    <a:pt x="35" y="370"/>
                    <a:pt x="43" y="397"/>
                  </a:cubicBezTo>
                  <a:cubicBezTo>
                    <a:pt x="44" y="401"/>
                    <a:pt x="46" y="404"/>
                    <a:pt x="45" y="407"/>
                  </a:cubicBezTo>
                  <a:cubicBezTo>
                    <a:pt x="43" y="412"/>
                    <a:pt x="40" y="416"/>
                    <a:pt x="35" y="417"/>
                  </a:cubicBezTo>
                  <a:cubicBezTo>
                    <a:pt x="28" y="417"/>
                    <a:pt x="24" y="413"/>
                    <a:pt x="22" y="407"/>
                  </a:cubicBezTo>
                  <a:cubicBezTo>
                    <a:pt x="17" y="391"/>
                    <a:pt x="13" y="375"/>
                    <a:pt x="11" y="359"/>
                  </a:cubicBezTo>
                  <a:cubicBezTo>
                    <a:pt x="0" y="286"/>
                    <a:pt x="9" y="215"/>
                    <a:pt x="47" y="150"/>
                  </a:cubicBezTo>
                  <a:cubicBezTo>
                    <a:pt x="97" y="65"/>
                    <a:pt x="198" y="0"/>
                    <a:pt x="313" y="17"/>
                  </a:cubicBezTo>
                  <a:cubicBezTo>
                    <a:pt x="387" y="28"/>
                    <a:pt x="449" y="64"/>
                    <a:pt x="497" y="122"/>
                  </a:cubicBezTo>
                  <a:cubicBezTo>
                    <a:pt x="557" y="197"/>
                    <a:pt x="586" y="283"/>
                    <a:pt x="589" y="378"/>
                  </a:cubicBezTo>
                  <a:cubicBezTo>
                    <a:pt x="589" y="383"/>
                    <a:pt x="589" y="389"/>
                    <a:pt x="584" y="392"/>
                  </a:cubicBezTo>
                  <a:cubicBezTo>
                    <a:pt x="576" y="398"/>
                    <a:pt x="566" y="392"/>
                    <a:pt x="566" y="381"/>
                  </a:cubicBezTo>
                  <a:cubicBezTo>
                    <a:pt x="566" y="362"/>
                    <a:pt x="565" y="343"/>
                    <a:pt x="561" y="325"/>
                  </a:cubicBezTo>
                  <a:cubicBezTo>
                    <a:pt x="547" y="245"/>
                    <a:pt x="517" y="173"/>
                    <a:pt x="459" y="116"/>
                  </a:cubicBezTo>
                  <a:cubicBezTo>
                    <a:pt x="403" y="61"/>
                    <a:pt x="336" y="33"/>
                    <a:pt x="257" y="39"/>
                  </a:cubicBezTo>
                  <a:cubicBezTo>
                    <a:pt x="211" y="43"/>
                    <a:pt x="170" y="61"/>
                    <a:pt x="133" y="89"/>
                  </a:cubicBezTo>
                  <a:cubicBezTo>
                    <a:pt x="69" y="137"/>
                    <a:pt x="38" y="203"/>
                    <a:pt x="31" y="281"/>
                  </a:cubicBezTo>
                  <a:cubicBezTo>
                    <a:pt x="30" y="292"/>
                    <a:pt x="30" y="303"/>
                    <a:pt x="30" y="314"/>
                  </a:cubicBezTo>
                  <a:close/>
                </a:path>
              </a:pathLst>
            </a:custGeom>
            <a:solidFill>
              <a:srgbClr val="EF7B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06D4BB6-C598-482B-7D99-C47BB4798E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4663" y="1998663"/>
              <a:ext cx="3159125" cy="2239963"/>
            </a:xfrm>
            <a:custGeom>
              <a:avLst/>
              <a:gdLst>
                <a:gd name="T0" fmla="*/ 0 w 506"/>
                <a:gd name="T1" fmla="*/ 268 h 358"/>
                <a:gd name="T2" fmla="*/ 37 w 506"/>
                <a:gd name="T3" fmla="*/ 123 h 358"/>
                <a:gd name="T4" fmla="*/ 90 w 506"/>
                <a:gd name="T5" fmla="*/ 61 h 358"/>
                <a:gd name="T6" fmla="*/ 176 w 506"/>
                <a:gd name="T7" fmla="*/ 13 h 358"/>
                <a:gd name="T8" fmla="*/ 313 w 506"/>
                <a:gd name="T9" fmla="*/ 16 h 358"/>
                <a:gd name="T10" fmla="*/ 403 w 506"/>
                <a:gd name="T11" fmla="*/ 72 h 358"/>
                <a:gd name="T12" fmla="*/ 460 w 506"/>
                <a:gd name="T13" fmla="*/ 152 h 358"/>
                <a:gd name="T14" fmla="*/ 505 w 506"/>
                <a:gd name="T15" fmla="*/ 305 h 358"/>
                <a:gd name="T16" fmla="*/ 506 w 506"/>
                <a:gd name="T17" fmla="*/ 323 h 358"/>
                <a:gd name="T18" fmla="*/ 495 w 506"/>
                <a:gd name="T19" fmla="*/ 335 h 358"/>
                <a:gd name="T20" fmla="*/ 482 w 506"/>
                <a:gd name="T21" fmla="*/ 326 h 358"/>
                <a:gd name="T22" fmla="*/ 476 w 506"/>
                <a:gd name="T23" fmla="*/ 279 h 358"/>
                <a:gd name="T24" fmla="*/ 386 w 506"/>
                <a:gd name="T25" fmla="*/ 92 h 358"/>
                <a:gd name="T26" fmla="*/ 187 w 506"/>
                <a:gd name="T27" fmla="*/ 37 h 358"/>
                <a:gd name="T28" fmla="*/ 43 w 506"/>
                <a:gd name="T29" fmla="*/ 166 h 358"/>
                <a:gd name="T30" fmla="*/ 27 w 506"/>
                <a:gd name="T31" fmla="*/ 305 h 358"/>
                <a:gd name="T32" fmla="*/ 34 w 506"/>
                <a:gd name="T33" fmla="*/ 337 h 358"/>
                <a:gd name="T34" fmla="*/ 35 w 506"/>
                <a:gd name="T35" fmla="*/ 350 h 358"/>
                <a:gd name="T36" fmla="*/ 24 w 506"/>
                <a:gd name="T37" fmla="*/ 358 h 358"/>
                <a:gd name="T38" fmla="*/ 12 w 506"/>
                <a:gd name="T39" fmla="*/ 350 h 358"/>
                <a:gd name="T40" fmla="*/ 2 w 506"/>
                <a:gd name="T41" fmla="*/ 303 h 358"/>
                <a:gd name="T42" fmla="*/ 0 w 506"/>
                <a:gd name="T43" fmla="*/ 268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6" h="358">
                  <a:moveTo>
                    <a:pt x="0" y="268"/>
                  </a:moveTo>
                  <a:cubicBezTo>
                    <a:pt x="0" y="216"/>
                    <a:pt x="11" y="168"/>
                    <a:pt x="37" y="123"/>
                  </a:cubicBezTo>
                  <a:cubicBezTo>
                    <a:pt x="51" y="99"/>
                    <a:pt x="69" y="79"/>
                    <a:pt x="90" y="61"/>
                  </a:cubicBezTo>
                  <a:cubicBezTo>
                    <a:pt x="115" y="38"/>
                    <a:pt x="144" y="23"/>
                    <a:pt x="176" y="13"/>
                  </a:cubicBezTo>
                  <a:cubicBezTo>
                    <a:pt x="222" y="0"/>
                    <a:pt x="267" y="1"/>
                    <a:pt x="313" y="16"/>
                  </a:cubicBezTo>
                  <a:cubicBezTo>
                    <a:pt x="347" y="28"/>
                    <a:pt x="378" y="46"/>
                    <a:pt x="403" y="72"/>
                  </a:cubicBezTo>
                  <a:cubicBezTo>
                    <a:pt x="426" y="95"/>
                    <a:pt x="445" y="123"/>
                    <a:pt x="460" y="152"/>
                  </a:cubicBezTo>
                  <a:cubicBezTo>
                    <a:pt x="485" y="200"/>
                    <a:pt x="497" y="252"/>
                    <a:pt x="505" y="305"/>
                  </a:cubicBezTo>
                  <a:cubicBezTo>
                    <a:pt x="505" y="311"/>
                    <a:pt x="505" y="317"/>
                    <a:pt x="506" y="323"/>
                  </a:cubicBezTo>
                  <a:cubicBezTo>
                    <a:pt x="506" y="330"/>
                    <a:pt x="501" y="334"/>
                    <a:pt x="495" y="335"/>
                  </a:cubicBezTo>
                  <a:cubicBezTo>
                    <a:pt x="488" y="336"/>
                    <a:pt x="483" y="332"/>
                    <a:pt x="482" y="326"/>
                  </a:cubicBezTo>
                  <a:cubicBezTo>
                    <a:pt x="480" y="310"/>
                    <a:pt x="479" y="294"/>
                    <a:pt x="476" y="279"/>
                  </a:cubicBezTo>
                  <a:cubicBezTo>
                    <a:pt x="462" y="209"/>
                    <a:pt x="438" y="143"/>
                    <a:pt x="386" y="92"/>
                  </a:cubicBezTo>
                  <a:cubicBezTo>
                    <a:pt x="331" y="37"/>
                    <a:pt x="264" y="16"/>
                    <a:pt x="187" y="37"/>
                  </a:cubicBezTo>
                  <a:cubicBezTo>
                    <a:pt x="118" y="56"/>
                    <a:pt x="71" y="101"/>
                    <a:pt x="43" y="166"/>
                  </a:cubicBezTo>
                  <a:cubicBezTo>
                    <a:pt x="25" y="211"/>
                    <a:pt x="20" y="257"/>
                    <a:pt x="27" y="305"/>
                  </a:cubicBezTo>
                  <a:cubicBezTo>
                    <a:pt x="29" y="316"/>
                    <a:pt x="31" y="326"/>
                    <a:pt x="34" y="337"/>
                  </a:cubicBezTo>
                  <a:cubicBezTo>
                    <a:pt x="36" y="341"/>
                    <a:pt x="36" y="346"/>
                    <a:pt x="35" y="350"/>
                  </a:cubicBezTo>
                  <a:cubicBezTo>
                    <a:pt x="33" y="355"/>
                    <a:pt x="29" y="358"/>
                    <a:pt x="24" y="358"/>
                  </a:cubicBezTo>
                  <a:cubicBezTo>
                    <a:pt x="18" y="358"/>
                    <a:pt x="14" y="355"/>
                    <a:pt x="12" y="350"/>
                  </a:cubicBezTo>
                  <a:cubicBezTo>
                    <a:pt x="6" y="335"/>
                    <a:pt x="5" y="319"/>
                    <a:pt x="2" y="303"/>
                  </a:cubicBezTo>
                  <a:cubicBezTo>
                    <a:pt x="0" y="292"/>
                    <a:pt x="0" y="280"/>
                    <a:pt x="0" y="268"/>
                  </a:cubicBezTo>
                  <a:close/>
                </a:path>
              </a:pathLst>
            </a:custGeom>
            <a:solidFill>
              <a:srgbClr val="FCE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A59090C-B8C4-B074-F9A6-43254F745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650" y="2279650"/>
              <a:ext cx="2671762" cy="1958975"/>
            </a:xfrm>
            <a:custGeom>
              <a:avLst/>
              <a:gdLst>
                <a:gd name="T0" fmla="*/ 0 w 428"/>
                <a:gd name="T1" fmla="*/ 246 h 313"/>
                <a:gd name="T2" fmla="*/ 41 w 428"/>
                <a:gd name="T3" fmla="*/ 99 h 313"/>
                <a:gd name="T4" fmla="*/ 253 w 428"/>
                <a:gd name="T5" fmla="*/ 20 h 313"/>
                <a:gd name="T6" fmla="*/ 392 w 428"/>
                <a:gd name="T7" fmla="*/ 140 h 313"/>
                <a:gd name="T8" fmla="*/ 427 w 428"/>
                <a:gd name="T9" fmla="*/ 275 h 313"/>
                <a:gd name="T10" fmla="*/ 415 w 428"/>
                <a:gd name="T11" fmla="*/ 289 h 313"/>
                <a:gd name="T12" fmla="*/ 402 w 428"/>
                <a:gd name="T13" fmla="*/ 277 h 313"/>
                <a:gd name="T14" fmla="*/ 368 w 428"/>
                <a:gd name="T15" fmla="*/ 148 h 313"/>
                <a:gd name="T16" fmla="*/ 226 w 428"/>
                <a:gd name="T17" fmla="*/ 41 h 313"/>
                <a:gd name="T18" fmla="*/ 67 w 428"/>
                <a:gd name="T19" fmla="*/ 107 h 313"/>
                <a:gd name="T20" fmla="*/ 25 w 428"/>
                <a:gd name="T21" fmla="*/ 224 h 313"/>
                <a:gd name="T22" fmla="*/ 27 w 428"/>
                <a:gd name="T23" fmla="*/ 288 h 313"/>
                <a:gd name="T24" fmla="*/ 27 w 428"/>
                <a:gd name="T25" fmla="*/ 299 h 313"/>
                <a:gd name="T26" fmla="*/ 16 w 428"/>
                <a:gd name="T27" fmla="*/ 313 h 313"/>
                <a:gd name="T28" fmla="*/ 3 w 428"/>
                <a:gd name="T29" fmla="*/ 300 h 313"/>
                <a:gd name="T30" fmla="*/ 0 w 428"/>
                <a:gd name="T31" fmla="*/ 246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28" h="313">
                  <a:moveTo>
                    <a:pt x="0" y="246"/>
                  </a:moveTo>
                  <a:cubicBezTo>
                    <a:pt x="0" y="195"/>
                    <a:pt x="9" y="144"/>
                    <a:pt x="41" y="99"/>
                  </a:cubicBezTo>
                  <a:cubicBezTo>
                    <a:pt x="88" y="32"/>
                    <a:pt x="174" y="0"/>
                    <a:pt x="253" y="20"/>
                  </a:cubicBezTo>
                  <a:cubicBezTo>
                    <a:pt x="320" y="37"/>
                    <a:pt x="364" y="79"/>
                    <a:pt x="392" y="140"/>
                  </a:cubicBezTo>
                  <a:cubicBezTo>
                    <a:pt x="412" y="183"/>
                    <a:pt x="422" y="228"/>
                    <a:pt x="427" y="275"/>
                  </a:cubicBezTo>
                  <a:cubicBezTo>
                    <a:pt x="428" y="283"/>
                    <a:pt x="423" y="289"/>
                    <a:pt x="415" y="289"/>
                  </a:cubicBezTo>
                  <a:cubicBezTo>
                    <a:pt x="408" y="290"/>
                    <a:pt x="403" y="285"/>
                    <a:pt x="402" y="277"/>
                  </a:cubicBezTo>
                  <a:cubicBezTo>
                    <a:pt x="398" y="232"/>
                    <a:pt x="387" y="189"/>
                    <a:pt x="368" y="148"/>
                  </a:cubicBezTo>
                  <a:cubicBezTo>
                    <a:pt x="340" y="87"/>
                    <a:pt x="293" y="49"/>
                    <a:pt x="226" y="41"/>
                  </a:cubicBezTo>
                  <a:cubicBezTo>
                    <a:pt x="162" y="33"/>
                    <a:pt x="108" y="56"/>
                    <a:pt x="67" y="107"/>
                  </a:cubicBezTo>
                  <a:cubicBezTo>
                    <a:pt x="39" y="141"/>
                    <a:pt x="27" y="180"/>
                    <a:pt x="25" y="224"/>
                  </a:cubicBezTo>
                  <a:cubicBezTo>
                    <a:pt x="24" y="245"/>
                    <a:pt x="24" y="266"/>
                    <a:pt x="27" y="288"/>
                  </a:cubicBezTo>
                  <a:cubicBezTo>
                    <a:pt x="27" y="291"/>
                    <a:pt x="27" y="295"/>
                    <a:pt x="27" y="299"/>
                  </a:cubicBezTo>
                  <a:cubicBezTo>
                    <a:pt x="27" y="307"/>
                    <a:pt x="23" y="313"/>
                    <a:pt x="16" y="313"/>
                  </a:cubicBezTo>
                  <a:cubicBezTo>
                    <a:pt x="8" y="313"/>
                    <a:pt x="4" y="308"/>
                    <a:pt x="3" y="300"/>
                  </a:cubicBezTo>
                  <a:cubicBezTo>
                    <a:pt x="1" y="283"/>
                    <a:pt x="1" y="266"/>
                    <a:pt x="0" y="246"/>
                  </a:cubicBezTo>
                  <a:close/>
                </a:path>
              </a:pathLst>
            </a:custGeom>
            <a:solidFill>
              <a:srgbClr val="6EB6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C3B2B78-D0EB-C008-4577-0839E4765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8538" y="2686050"/>
              <a:ext cx="2154237" cy="1558925"/>
            </a:xfrm>
            <a:custGeom>
              <a:avLst/>
              <a:gdLst>
                <a:gd name="T0" fmla="*/ 1 w 345"/>
                <a:gd name="T1" fmla="*/ 187 h 249"/>
                <a:gd name="T2" fmla="*/ 35 w 345"/>
                <a:gd name="T3" fmla="*/ 64 h 249"/>
                <a:gd name="T4" fmla="*/ 138 w 345"/>
                <a:gd name="T5" fmla="*/ 6 h 249"/>
                <a:gd name="T6" fmla="*/ 250 w 345"/>
                <a:gd name="T7" fmla="*/ 31 h 249"/>
                <a:gd name="T8" fmla="*/ 313 w 345"/>
                <a:gd name="T9" fmla="*/ 103 h 249"/>
                <a:gd name="T10" fmla="*/ 344 w 345"/>
                <a:gd name="T11" fmla="*/ 207 h 249"/>
                <a:gd name="T12" fmla="*/ 332 w 345"/>
                <a:gd name="T13" fmla="*/ 224 h 249"/>
                <a:gd name="T14" fmla="*/ 318 w 345"/>
                <a:gd name="T15" fmla="*/ 207 h 249"/>
                <a:gd name="T16" fmla="*/ 282 w 345"/>
                <a:gd name="T17" fmla="*/ 103 h 249"/>
                <a:gd name="T18" fmla="*/ 163 w 345"/>
                <a:gd name="T19" fmla="*/ 31 h 249"/>
                <a:gd name="T20" fmla="*/ 39 w 345"/>
                <a:gd name="T21" fmla="*/ 110 h 249"/>
                <a:gd name="T22" fmla="*/ 31 w 345"/>
                <a:gd name="T23" fmla="*/ 228 h 249"/>
                <a:gd name="T24" fmla="*/ 30 w 345"/>
                <a:gd name="T25" fmla="*/ 241 h 249"/>
                <a:gd name="T26" fmla="*/ 17 w 345"/>
                <a:gd name="T27" fmla="*/ 248 h 249"/>
                <a:gd name="T28" fmla="*/ 6 w 345"/>
                <a:gd name="T29" fmla="*/ 237 h 249"/>
                <a:gd name="T30" fmla="*/ 1 w 345"/>
                <a:gd name="T31" fmla="*/ 187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5" h="249">
                  <a:moveTo>
                    <a:pt x="1" y="187"/>
                  </a:moveTo>
                  <a:cubicBezTo>
                    <a:pt x="2" y="143"/>
                    <a:pt x="9" y="101"/>
                    <a:pt x="35" y="64"/>
                  </a:cubicBezTo>
                  <a:cubicBezTo>
                    <a:pt x="60" y="29"/>
                    <a:pt x="96" y="12"/>
                    <a:pt x="138" y="6"/>
                  </a:cubicBezTo>
                  <a:cubicBezTo>
                    <a:pt x="178" y="0"/>
                    <a:pt x="215" y="9"/>
                    <a:pt x="250" y="31"/>
                  </a:cubicBezTo>
                  <a:cubicBezTo>
                    <a:pt x="278" y="48"/>
                    <a:pt x="297" y="74"/>
                    <a:pt x="313" y="103"/>
                  </a:cubicBezTo>
                  <a:cubicBezTo>
                    <a:pt x="330" y="135"/>
                    <a:pt x="342" y="170"/>
                    <a:pt x="344" y="207"/>
                  </a:cubicBezTo>
                  <a:cubicBezTo>
                    <a:pt x="345" y="217"/>
                    <a:pt x="340" y="224"/>
                    <a:pt x="332" y="224"/>
                  </a:cubicBezTo>
                  <a:cubicBezTo>
                    <a:pt x="324" y="224"/>
                    <a:pt x="319" y="218"/>
                    <a:pt x="318" y="207"/>
                  </a:cubicBezTo>
                  <a:cubicBezTo>
                    <a:pt x="315" y="169"/>
                    <a:pt x="302" y="135"/>
                    <a:pt x="282" y="103"/>
                  </a:cubicBezTo>
                  <a:cubicBezTo>
                    <a:pt x="255" y="58"/>
                    <a:pt x="216" y="32"/>
                    <a:pt x="163" y="31"/>
                  </a:cubicBezTo>
                  <a:cubicBezTo>
                    <a:pt x="110" y="30"/>
                    <a:pt x="60" y="55"/>
                    <a:pt x="39" y="110"/>
                  </a:cubicBezTo>
                  <a:cubicBezTo>
                    <a:pt x="26" y="149"/>
                    <a:pt x="23" y="188"/>
                    <a:pt x="31" y="228"/>
                  </a:cubicBezTo>
                  <a:cubicBezTo>
                    <a:pt x="32" y="232"/>
                    <a:pt x="33" y="237"/>
                    <a:pt x="30" y="241"/>
                  </a:cubicBezTo>
                  <a:cubicBezTo>
                    <a:pt x="27" y="246"/>
                    <a:pt x="23" y="249"/>
                    <a:pt x="17" y="248"/>
                  </a:cubicBezTo>
                  <a:cubicBezTo>
                    <a:pt x="11" y="247"/>
                    <a:pt x="7" y="243"/>
                    <a:pt x="6" y="237"/>
                  </a:cubicBezTo>
                  <a:cubicBezTo>
                    <a:pt x="3" y="220"/>
                    <a:pt x="0" y="204"/>
                    <a:pt x="1" y="187"/>
                  </a:cubicBezTo>
                  <a:close/>
                </a:path>
              </a:pathLst>
            </a:custGeom>
            <a:solidFill>
              <a:srgbClr val="44BF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9FEBB53-0C0D-DAB7-6284-F491B344F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5875" y="3017838"/>
              <a:ext cx="1592262" cy="1227138"/>
            </a:xfrm>
            <a:custGeom>
              <a:avLst/>
              <a:gdLst>
                <a:gd name="T0" fmla="*/ 0 w 255"/>
                <a:gd name="T1" fmla="*/ 144 h 196"/>
                <a:gd name="T2" fmla="*/ 37 w 255"/>
                <a:gd name="T3" fmla="*/ 41 h 196"/>
                <a:gd name="T4" fmla="*/ 103 w 255"/>
                <a:gd name="T5" fmla="*/ 10 h 196"/>
                <a:gd name="T6" fmla="*/ 253 w 255"/>
                <a:gd name="T7" fmla="*/ 155 h 196"/>
                <a:gd name="T8" fmla="*/ 239 w 255"/>
                <a:gd name="T9" fmla="*/ 168 h 196"/>
                <a:gd name="T10" fmla="*/ 226 w 255"/>
                <a:gd name="T11" fmla="*/ 153 h 196"/>
                <a:gd name="T12" fmla="*/ 210 w 255"/>
                <a:gd name="T13" fmla="*/ 90 h 196"/>
                <a:gd name="T14" fmla="*/ 72 w 255"/>
                <a:gd name="T15" fmla="*/ 47 h 196"/>
                <a:gd name="T16" fmla="*/ 39 w 255"/>
                <a:gd name="T17" fmla="*/ 86 h 196"/>
                <a:gd name="T18" fmla="*/ 31 w 255"/>
                <a:gd name="T19" fmla="*/ 177 h 196"/>
                <a:gd name="T20" fmla="*/ 23 w 255"/>
                <a:gd name="T21" fmla="*/ 194 h 196"/>
                <a:gd name="T22" fmla="*/ 6 w 255"/>
                <a:gd name="T23" fmla="*/ 185 h 196"/>
                <a:gd name="T24" fmla="*/ 0 w 255"/>
                <a:gd name="T25" fmla="*/ 144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5" h="196">
                  <a:moveTo>
                    <a:pt x="0" y="144"/>
                  </a:moveTo>
                  <a:cubicBezTo>
                    <a:pt x="1" y="106"/>
                    <a:pt x="11" y="70"/>
                    <a:pt x="37" y="41"/>
                  </a:cubicBezTo>
                  <a:cubicBezTo>
                    <a:pt x="55" y="22"/>
                    <a:pt x="78" y="13"/>
                    <a:pt x="103" y="10"/>
                  </a:cubicBezTo>
                  <a:cubicBezTo>
                    <a:pt x="199" y="0"/>
                    <a:pt x="255" y="82"/>
                    <a:pt x="253" y="155"/>
                  </a:cubicBezTo>
                  <a:cubicBezTo>
                    <a:pt x="252" y="163"/>
                    <a:pt x="247" y="168"/>
                    <a:pt x="239" y="168"/>
                  </a:cubicBezTo>
                  <a:cubicBezTo>
                    <a:pt x="231" y="168"/>
                    <a:pt x="226" y="163"/>
                    <a:pt x="226" y="153"/>
                  </a:cubicBezTo>
                  <a:cubicBezTo>
                    <a:pt x="227" y="131"/>
                    <a:pt x="221" y="110"/>
                    <a:pt x="210" y="90"/>
                  </a:cubicBezTo>
                  <a:cubicBezTo>
                    <a:pt x="182" y="39"/>
                    <a:pt x="120" y="20"/>
                    <a:pt x="72" y="47"/>
                  </a:cubicBezTo>
                  <a:cubicBezTo>
                    <a:pt x="56" y="56"/>
                    <a:pt x="46" y="70"/>
                    <a:pt x="39" y="86"/>
                  </a:cubicBezTo>
                  <a:cubicBezTo>
                    <a:pt x="27" y="116"/>
                    <a:pt x="21" y="146"/>
                    <a:pt x="31" y="177"/>
                  </a:cubicBezTo>
                  <a:cubicBezTo>
                    <a:pt x="34" y="185"/>
                    <a:pt x="30" y="192"/>
                    <a:pt x="23" y="194"/>
                  </a:cubicBezTo>
                  <a:cubicBezTo>
                    <a:pt x="16" y="196"/>
                    <a:pt x="9" y="193"/>
                    <a:pt x="6" y="185"/>
                  </a:cubicBezTo>
                  <a:cubicBezTo>
                    <a:pt x="1" y="172"/>
                    <a:pt x="0" y="158"/>
                    <a:pt x="0" y="144"/>
                  </a:cubicBezTo>
                  <a:close/>
                </a:path>
              </a:pathLst>
            </a:custGeom>
            <a:solidFill>
              <a:srgbClr val="306C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20877A3D-558F-2BC8-B1EA-B5BDCC539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3375025"/>
              <a:ext cx="819150" cy="763588"/>
            </a:xfrm>
            <a:custGeom>
              <a:avLst/>
              <a:gdLst>
                <a:gd name="T0" fmla="*/ 58 w 131"/>
                <a:gd name="T1" fmla="*/ 122 h 122"/>
                <a:gd name="T2" fmla="*/ 1 w 131"/>
                <a:gd name="T3" fmla="*/ 76 h 122"/>
                <a:gd name="T4" fmla="*/ 2 w 131"/>
                <a:gd name="T5" fmla="*/ 60 h 122"/>
                <a:gd name="T6" fmla="*/ 74 w 131"/>
                <a:gd name="T7" fmla="*/ 0 h 122"/>
                <a:gd name="T8" fmla="*/ 110 w 131"/>
                <a:gd name="T9" fmla="*/ 18 h 122"/>
                <a:gd name="T10" fmla="*/ 130 w 131"/>
                <a:gd name="T11" fmla="*/ 72 h 122"/>
                <a:gd name="T12" fmla="*/ 108 w 131"/>
                <a:gd name="T13" fmla="*/ 108 h 122"/>
                <a:gd name="T14" fmla="*/ 58 w 131"/>
                <a:gd name="T15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1" h="122">
                  <a:moveTo>
                    <a:pt x="58" y="122"/>
                  </a:moveTo>
                  <a:cubicBezTo>
                    <a:pt x="27" y="121"/>
                    <a:pt x="6" y="104"/>
                    <a:pt x="1" y="76"/>
                  </a:cubicBezTo>
                  <a:cubicBezTo>
                    <a:pt x="0" y="71"/>
                    <a:pt x="1" y="65"/>
                    <a:pt x="2" y="60"/>
                  </a:cubicBezTo>
                  <a:cubicBezTo>
                    <a:pt x="8" y="28"/>
                    <a:pt x="42" y="0"/>
                    <a:pt x="74" y="0"/>
                  </a:cubicBezTo>
                  <a:cubicBezTo>
                    <a:pt x="89" y="1"/>
                    <a:pt x="101" y="6"/>
                    <a:pt x="110" y="18"/>
                  </a:cubicBezTo>
                  <a:cubicBezTo>
                    <a:pt x="123" y="33"/>
                    <a:pt x="129" y="52"/>
                    <a:pt x="130" y="72"/>
                  </a:cubicBezTo>
                  <a:cubicBezTo>
                    <a:pt x="131" y="88"/>
                    <a:pt x="122" y="100"/>
                    <a:pt x="108" y="108"/>
                  </a:cubicBezTo>
                  <a:cubicBezTo>
                    <a:pt x="93" y="117"/>
                    <a:pt x="76" y="122"/>
                    <a:pt x="58" y="122"/>
                  </a:cubicBezTo>
                  <a:close/>
                </a:path>
              </a:pathLst>
            </a:custGeom>
            <a:solidFill>
              <a:srgbClr val="814B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35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grpSp>
        <p:nvGrpSpPr>
          <p:cNvPr id="1180" name="Google Shape;1180;p35"/>
          <p:cNvGrpSpPr/>
          <p:nvPr/>
        </p:nvGrpSpPr>
        <p:grpSpPr>
          <a:xfrm>
            <a:off x="6471788" y="1313400"/>
            <a:ext cx="151500" cy="2964450"/>
            <a:chOff x="6471788" y="1313400"/>
            <a:chExt cx="151500" cy="2964450"/>
          </a:xfrm>
        </p:grpSpPr>
        <p:sp>
          <p:nvSpPr>
            <p:cNvPr id="1181" name="Google Shape;1181;p35"/>
            <p:cNvSpPr/>
            <p:nvPr/>
          </p:nvSpPr>
          <p:spPr>
            <a:xfrm>
              <a:off x="6471788" y="1313400"/>
              <a:ext cx="151500" cy="151500"/>
            </a:xfrm>
            <a:prstGeom prst="donut">
              <a:avLst>
                <a:gd name="adj" fmla="val 25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5"/>
            <p:cNvSpPr/>
            <p:nvPr/>
          </p:nvSpPr>
          <p:spPr>
            <a:xfrm>
              <a:off x="6471788" y="2251050"/>
              <a:ext cx="151500" cy="151500"/>
            </a:xfrm>
            <a:prstGeom prst="donut">
              <a:avLst>
                <a:gd name="adj" fmla="val 25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5"/>
            <p:cNvSpPr/>
            <p:nvPr/>
          </p:nvSpPr>
          <p:spPr>
            <a:xfrm>
              <a:off x="6471788" y="3188700"/>
              <a:ext cx="151500" cy="151500"/>
            </a:xfrm>
            <a:prstGeom prst="donut">
              <a:avLst>
                <a:gd name="adj" fmla="val 25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5"/>
            <p:cNvSpPr/>
            <p:nvPr/>
          </p:nvSpPr>
          <p:spPr>
            <a:xfrm>
              <a:off x="6471788" y="4126350"/>
              <a:ext cx="151500" cy="151500"/>
            </a:xfrm>
            <a:prstGeom prst="donut">
              <a:avLst>
                <a:gd name="adj" fmla="val 25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185" name="Google Shape;1185;p35"/>
            <p:cNvCxnSpPr>
              <a:stCxn id="1181" idx="4"/>
              <a:endCxn id="1182" idx="0"/>
            </p:cNvCxnSpPr>
            <p:nvPr/>
          </p:nvCxnSpPr>
          <p:spPr>
            <a:xfrm>
              <a:off x="6547538" y="1464900"/>
              <a:ext cx="0" cy="7860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35"/>
            <p:cNvCxnSpPr>
              <a:stCxn id="1183" idx="4"/>
              <a:endCxn id="1184" idx="0"/>
            </p:cNvCxnSpPr>
            <p:nvPr/>
          </p:nvCxnSpPr>
          <p:spPr>
            <a:xfrm>
              <a:off x="6547538" y="3340200"/>
              <a:ext cx="0" cy="7860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35"/>
            <p:cNvCxnSpPr>
              <a:stCxn id="1182" idx="4"/>
              <a:endCxn id="1183" idx="0"/>
            </p:cNvCxnSpPr>
            <p:nvPr/>
          </p:nvCxnSpPr>
          <p:spPr>
            <a:xfrm>
              <a:off x="6547538" y="2402550"/>
              <a:ext cx="0" cy="7860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88" name="Google Shape;1188;p35"/>
          <p:cNvSpPr txBox="1"/>
          <p:nvPr/>
        </p:nvSpPr>
        <p:spPr>
          <a:xfrm>
            <a:off x="6742150" y="3043975"/>
            <a:ext cx="19524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Sun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89" name="Google Shape;1189;p35"/>
          <p:cNvSpPr txBox="1"/>
          <p:nvPr/>
        </p:nvSpPr>
        <p:spPr>
          <a:xfrm>
            <a:off x="6742138" y="3330250"/>
            <a:ext cx="19524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composed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90" name="Google Shape;1190;p35"/>
          <p:cNvSpPr txBox="1"/>
          <p:nvPr/>
        </p:nvSpPr>
        <p:spPr>
          <a:xfrm>
            <a:off x="6742150" y="1167350"/>
            <a:ext cx="19524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Cloudy</a:t>
            </a:r>
            <a:endParaRPr sz="17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91" name="Google Shape;1191;p35"/>
          <p:cNvSpPr txBox="1"/>
          <p:nvPr/>
        </p:nvSpPr>
        <p:spPr>
          <a:xfrm>
            <a:off x="6742138" y="1438002"/>
            <a:ext cx="19524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Earth is the third planet from the Sun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92" name="Google Shape;1192;p35"/>
          <p:cNvSpPr txBox="1"/>
          <p:nvPr/>
        </p:nvSpPr>
        <p:spPr>
          <a:xfrm>
            <a:off x="6742150" y="2113467"/>
            <a:ext cx="19524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Storm</a:t>
            </a:r>
            <a:endParaRPr sz="17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93" name="Google Shape;1193;p35"/>
          <p:cNvSpPr txBox="1"/>
          <p:nvPr/>
        </p:nvSpPr>
        <p:spPr>
          <a:xfrm>
            <a:off x="6742138" y="2384119"/>
            <a:ext cx="19524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94" name="Google Shape;1194;p35"/>
          <p:cNvSpPr txBox="1"/>
          <p:nvPr/>
        </p:nvSpPr>
        <p:spPr>
          <a:xfrm>
            <a:off x="6742150" y="4276375"/>
            <a:ext cx="19524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95" name="Google Shape;1195;p35"/>
          <p:cNvSpPr txBox="1"/>
          <p:nvPr/>
        </p:nvSpPr>
        <p:spPr>
          <a:xfrm>
            <a:off x="6742194" y="3974650"/>
            <a:ext cx="19524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Rainbow</a:t>
            </a:r>
            <a:endParaRPr sz="17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96" name="Google Shape;1196;p35"/>
          <p:cNvSpPr txBox="1"/>
          <p:nvPr/>
        </p:nvSpPr>
        <p:spPr>
          <a:xfrm>
            <a:off x="5058800" y="1167350"/>
            <a:ext cx="13416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9:00</a:t>
            </a:r>
            <a:endParaRPr sz="17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97" name="Google Shape;1197;p35"/>
          <p:cNvSpPr txBox="1"/>
          <p:nvPr/>
        </p:nvSpPr>
        <p:spPr>
          <a:xfrm>
            <a:off x="5058800" y="2113300"/>
            <a:ext cx="13416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12:00</a:t>
            </a:r>
            <a:endParaRPr sz="17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98" name="Google Shape;1198;p35"/>
          <p:cNvSpPr txBox="1"/>
          <p:nvPr/>
        </p:nvSpPr>
        <p:spPr>
          <a:xfrm>
            <a:off x="5058800" y="3043975"/>
            <a:ext cx="13416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15:00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99" name="Google Shape;1199;p35"/>
          <p:cNvSpPr txBox="1"/>
          <p:nvPr/>
        </p:nvSpPr>
        <p:spPr>
          <a:xfrm>
            <a:off x="5058800" y="3974650"/>
            <a:ext cx="13416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18:00</a:t>
            </a:r>
            <a:endParaRPr sz="17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49" name="Grupo 48">
            <a:extLst>
              <a:ext uri="{FF2B5EF4-FFF2-40B4-BE49-F238E27FC236}">
                <a16:creationId xmlns:a16="http://schemas.microsoft.com/office/drawing/2014/main" id="{47093C41-F96C-4E60-BB76-DB54AE48E83D}"/>
              </a:ext>
            </a:extLst>
          </p:cNvPr>
          <p:cNvGrpSpPr/>
          <p:nvPr/>
        </p:nvGrpSpPr>
        <p:grpSpPr>
          <a:xfrm>
            <a:off x="1146595" y="800541"/>
            <a:ext cx="6850812" cy="185441"/>
            <a:chOff x="1119426" y="-1107433"/>
            <a:chExt cx="5585793" cy="905550"/>
          </a:xfrm>
        </p:grpSpPr>
        <p:sp>
          <p:nvSpPr>
            <p:cNvPr id="52" name="Rectángulo 51">
              <a:extLst>
                <a:ext uri="{FF2B5EF4-FFF2-40B4-BE49-F238E27FC236}">
                  <a16:creationId xmlns:a16="http://schemas.microsoft.com/office/drawing/2014/main" id="{924C86EE-A7BE-4E66-B077-1D20FD14D49E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3" name="Rectángulo 52">
              <a:extLst>
                <a:ext uri="{FF2B5EF4-FFF2-40B4-BE49-F238E27FC236}">
                  <a16:creationId xmlns:a16="http://schemas.microsoft.com/office/drawing/2014/main" id="{7908001E-2AE1-4141-8ECB-DB204AB07AAD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4" name="Rectángulo 53">
              <a:extLst>
                <a:ext uri="{FF2B5EF4-FFF2-40B4-BE49-F238E27FC236}">
                  <a16:creationId xmlns:a16="http://schemas.microsoft.com/office/drawing/2014/main" id="{0539B252-CFC1-49C2-B167-5796225BEAF0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5" name="Rectángulo 54">
              <a:extLst>
                <a:ext uri="{FF2B5EF4-FFF2-40B4-BE49-F238E27FC236}">
                  <a16:creationId xmlns:a16="http://schemas.microsoft.com/office/drawing/2014/main" id="{6ADCB2FB-57CC-477A-B1D5-6F2349A83D49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FC29EFE6-5F16-ECA3-09B9-E508D025CDEA}"/>
              </a:ext>
            </a:extLst>
          </p:cNvPr>
          <p:cNvGrpSpPr/>
          <p:nvPr/>
        </p:nvGrpSpPr>
        <p:grpSpPr>
          <a:xfrm>
            <a:off x="1433512" y="1303337"/>
            <a:ext cx="3338514" cy="3513138"/>
            <a:chOff x="1433512" y="1303337"/>
            <a:chExt cx="3338514" cy="3513138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4616B41-51B0-49BA-93E8-0D26DA1BDE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213" y="2466975"/>
              <a:ext cx="1801813" cy="2349500"/>
            </a:xfrm>
            <a:custGeom>
              <a:avLst/>
              <a:gdLst>
                <a:gd name="T0" fmla="*/ 319 w 410"/>
                <a:gd name="T1" fmla="*/ 0 h 535"/>
                <a:gd name="T2" fmla="*/ 321 w 410"/>
                <a:gd name="T3" fmla="*/ 9 h 535"/>
                <a:gd name="T4" fmla="*/ 324 w 410"/>
                <a:gd name="T5" fmla="*/ 147 h 535"/>
                <a:gd name="T6" fmla="*/ 324 w 410"/>
                <a:gd name="T7" fmla="*/ 373 h 535"/>
                <a:gd name="T8" fmla="*/ 329 w 410"/>
                <a:gd name="T9" fmla="*/ 380 h 535"/>
                <a:gd name="T10" fmla="*/ 360 w 410"/>
                <a:gd name="T11" fmla="*/ 403 h 535"/>
                <a:gd name="T12" fmla="*/ 368 w 410"/>
                <a:gd name="T13" fmla="*/ 407 h 535"/>
                <a:gd name="T14" fmla="*/ 405 w 410"/>
                <a:gd name="T15" fmla="*/ 437 h 535"/>
                <a:gd name="T16" fmla="*/ 368 w 410"/>
                <a:gd name="T17" fmla="*/ 483 h 535"/>
                <a:gd name="T18" fmla="*/ 360 w 410"/>
                <a:gd name="T19" fmla="*/ 487 h 535"/>
                <a:gd name="T20" fmla="*/ 303 w 410"/>
                <a:gd name="T21" fmla="*/ 516 h 535"/>
                <a:gd name="T22" fmla="*/ 275 w 410"/>
                <a:gd name="T23" fmla="*/ 510 h 535"/>
                <a:gd name="T24" fmla="*/ 267 w 410"/>
                <a:gd name="T25" fmla="*/ 511 h 535"/>
                <a:gd name="T26" fmla="*/ 223 w 410"/>
                <a:gd name="T27" fmla="*/ 531 h 535"/>
                <a:gd name="T28" fmla="*/ 158 w 410"/>
                <a:gd name="T29" fmla="*/ 524 h 535"/>
                <a:gd name="T30" fmla="*/ 135 w 410"/>
                <a:gd name="T31" fmla="*/ 511 h 535"/>
                <a:gd name="T32" fmla="*/ 126 w 410"/>
                <a:gd name="T33" fmla="*/ 510 h 535"/>
                <a:gd name="T34" fmla="*/ 108 w 410"/>
                <a:gd name="T35" fmla="*/ 515 h 535"/>
                <a:gd name="T36" fmla="*/ 43 w 410"/>
                <a:gd name="T37" fmla="*/ 486 h 535"/>
                <a:gd name="T38" fmla="*/ 37 w 410"/>
                <a:gd name="T39" fmla="*/ 483 h 535"/>
                <a:gd name="T40" fmla="*/ 0 w 410"/>
                <a:gd name="T41" fmla="*/ 446 h 535"/>
                <a:gd name="T42" fmla="*/ 36 w 410"/>
                <a:gd name="T43" fmla="*/ 407 h 535"/>
                <a:gd name="T44" fmla="*/ 43 w 410"/>
                <a:gd name="T45" fmla="*/ 404 h 535"/>
                <a:gd name="T46" fmla="*/ 84 w 410"/>
                <a:gd name="T47" fmla="*/ 377 h 535"/>
                <a:gd name="T48" fmla="*/ 90 w 410"/>
                <a:gd name="T49" fmla="*/ 374 h 535"/>
                <a:gd name="T50" fmla="*/ 110 w 410"/>
                <a:gd name="T51" fmla="*/ 362 h 535"/>
                <a:gd name="T52" fmla="*/ 121 w 410"/>
                <a:gd name="T53" fmla="*/ 348 h 535"/>
                <a:gd name="T54" fmla="*/ 164 w 410"/>
                <a:gd name="T55" fmla="*/ 321 h 535"/>
                <a:gd name="T56" fmla="*/ 202 w 410"/>
                <a:gd name="T57" fmla="*/ 314 h 535"/>
                <a:gd name="T58" fmla="*/ 242 w 410"/>
                <a:gd name="T59" fmla="*/ 323 h 535"/>
                <a:gd name="T60" fmla="*/ 272 w 410"/>
                <a:gd name="T61" fmla="*/ 340 h 535"/>
                <a:gd name="T62" fmla="*/ 285 w 410"/>
                <a:gd name="T63" fmla="*/ 353 h 535"/>
                <a:gd name="T64" fmla="*/ 296 w 410"/>
                <a:gd name="T65" fmla="*/ 370 h 535"/>
                <a:gd name="T66" fmla="*/ 304 w 410"/>
                <a:gd name="T67" fmla="*/ 374 h 535"/>
                <a:gd name="T68" fmla="*/ 319 w 410"/>
                <a:gd name="T69" fmla="*/ 375 h 535"/>
                <a:gd name="T70" fmla="*/ 321 w 410"/>
                <a:gd name="T71" fmla="*/ 370 h 535"/>
                <a:gd name="T72" fmla="*/ 322 w 410"/>
                <a:gd name="T73" fmla="*/ 366 h 535"/>
                <a:gd name="T74" fmla="*/ 321 w 410"/>
                <a:gd name="T75" fmla="*/ 43 h 535"/>
                <a:gd name="T76" fmla="*/ 318 w 410"/>
                <a:gd name="T77" fmla="*/ 7 h 535"/>
                <a:gd name="T78" fmla="*/ 319 w 410"/>
                <a:gd name="T79" fmla="*/ 0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10" h="535">
                  <a:moveTo>
                    <a:pt x="319" y="0"/>
                  </a:moveTo>
                  <a:cubicBezTo>
                    <a:pt x="321" y="3"/>
                    <a:pt x="321" y="6"/>
                    <a:pt x="321" y="9"/>
                  </a:cubicBezTo>
                  <a:cubicBezTo>
                    <a:pt x="327" y="55"/>
                    <a:pt x="324" y="101"/>
                    <a:pt x="324" y="147"/>
                  </a:cubicBezTo>
                  <a:cubicBezTo>
                    <a:pt x="325" y="222"/>
                    <a:pt x="324" y="298"/>
                    <a:pt x="324" y="373"/>
                  </a:cubicBezTo>
                  <a:cubicBezTo>
                    <a:pt x="324" y="377"/>
                    <a:pt x="325" y="378"/>
                    <a:pt x="329" y="380"/>
                  </a:cubicBezTo>
                  <a:cubicBezTo>
                    <a:pt x="341" y="384"/>
                    <a:pt x="352" y="393"/>
                    <a:pt x="360" y="403"/>
                  </a:cubicBezTo>
                  <a:cubicBezTo>
                    <a:pt x="362" y="406"/>
                    <a:pt x="364" y="407"/>
                    <a:pt x="368" y="407"/>
                  </a:cubicBezTo>
                  <a:cubicBezTo>
                    <a:pt x="385" y="407"/>
                    <a:pt x="401" y="420"/>
                    <a:pt x="405" y="437"/>
                  </a:cubicBezTo>
                  <a:cubicBezTo>
                    <a:pt x="410" y="462"/>
                    <a:pt x="392" y="483"/>
                    <a:pt x="368" y="483"/>
                  </a:cubicBezTo>
                  <a:cubicBezTo>
                    <a:pt x="364" y="483"/>
                    <a:pt x="362" y="484"/>
                    <a:pt x="360" y="487"/>
                  </a:cubicBezTo>
                  <a:cubicBezTo>
                    <a:pt x="345" y="506"/>
                    <a:pt x="326" y="516"/>
                    <a:pt x="303" y="516"/>
                  </a:cubicBezTo>
                  <a:cubicBezTo>
                    <a:pt x="293" y="516"/>
                    <a:pt x="284" y="514"/>
                    <a:pt x="275" y="510"/>
                  </a:cubicBezTo>
                  <a:cubicBezTo>
                    <a:pt x="272" y="508"/>
                    <a:pt x="269" y="508"/>
                    <a:pt x="267" y="511"/>
                  </a:cubicBezTo>
                  <a:cubicBezTo>
                    <a:pt x="254" y="521"/>
                    <a:pt x="239" y="528"/>
                    <a:pt x="223" y="531"/>
                  </a:cubicBezTo>
                  <a:cubicBezTo>
                    <a:pt x="201" y="535"/>
                    <a:pt x="179" y="534"/>
                    <a:pt x="158" y="524"/>
                  </a:cubicBezTo>
                  <a:cubicBezTo>
                    <a:pt x="150" y="521"/>
                    <a:pt x="142" y="517"/>
                    <a:pt x="135" y="511"/>
                  </a:cubicBezTo>
                  <a:cubicBezTo>
                    <a:pt x="132" y="509"/>
                    <a:pt x="129" y="509"/>
                    <a:pt x="126" y="510"/>
                  </a:cubicBezTo>
                  <a:cubicBezTo>
                    <a:pt x="120" y="513"/>
                    <a:pt x="114" y="514"/>
                    <a:pt x="108" y="515"/>
                  </a:cubicBezTo>
                  <a:cubicBezTo>
                    <a:pt x="81" y="518"/>
                    <a:pt x="60" y="507"/>
                    <a:pt x="43" y="486"/>
                  </a:cubicBezTo>
                  <a:cubicBezTo>
                    <a:pt x="41" y="484"/>
                    <a:pt x="39" y="483"/>
                    <a:pt x="37" y="483"/>
                  </a:cubicBezTo>
                  <a:cubicBezTo>
                    <a:pt x="16" y="482"/>
                    <a:pt x="0" y="466"/>
                    <a:pt x="0" y="446"/>
                  </a:cubicBezTo>
                  <a:cubicBezTo>
                    <a:pt x="0" y="425"/>
                    <a:pt x="16" y="408"/>
                    <a:pt x="36" y="407"/>
                  </a:cubicBezTo>
                  <a:cubicBezTo>
                    <a:pt x="40" y="407"/>
                    <a:pt x="42" y="406"/>
                    <a:pt x="43" y="404"/>
                  </a:cubicBezTo>
                  <a:cubicBezTo>
                    <a:pt x="54" y="390"/>
                    <a:pt x="67" y="381"/>
                    <a:pt x="84" y="377"/>
                  </a:cubicBezTo>
                  <a:cubicBezTo>
                    <a:pt x="85" y="374"/>
                    <a:pt x="88" y="374"/>
                    <a:pt x="90" y="374"/>
                  </a:cubicBezTo>
                  <a:cubicBezTo>
                    <a:pt x="100" y="374"/>
                    <a:pt x="106" y="370"/>
                    <a:pt x="110" y="362"/>
                  </a:cubicBezTo>
                  <a:cubicBezTo>
                    <a:pt x="113" y="357"/>
                    <a:pt x="117" y="352"/>
                    <a:pt x="121" y="348"/>
                  </a:cubicBezTo>
                  <a:cubicBezTo>
                    <a:pt x="133" y="336"/>
                    <a:pt x="148" y="327"/>
                    <a:pt x="164" y="321"/>
                  </a:cubicBezTo>
                  <a:cubicBezTo>
                    <a:pt x="176" y="316"/>
                    <a:pt x="189" y="313"/>
                    <a:pt x="202" y="314"/>
                  </a:cubicBezTo>
                  <a:cubicBezTo>
                    <a:pt x="216" y="314"/>
                    <a:pt x="229" y="318"/>
                    <a:pt x="242" y="323"/>
                  </a:cubicBezTo>
                  <a:cubicBezTo>
                    <a:pt x="253" y="327"/>
                    <a:pt x="263" y="333"/>
                    <a:pt x="272" y="340"/>
                  </a:cubicBezTo>
                  <a:cubicBezTo>
                    <a:pt x="276" y="344"/>
                    <a:pt x="281" y="348"/>
                    <a:pt x="285" y="353"/>
                  </a:cubicBezTo>
                  <a:cubicBezTo>
                    <a:pt x="289" y="358"/>
                    <a:pt x="293" y="364"/>
                    <a:pt x="296" y="370"/>
                  </a:cubicBezTo>
                  <a:cubicBezTo>
                    <a:pt x="298" y="373"/>
                    <a:pt x="300" y="374"/>
                    <a:pt x="304" y="374"/>
                  </a:cubicBezTo>
                  <a:cubicBezTo>
                    <a:pt x="309" y="374"/>
                    <a:pt x="314" y="374"/>
                    <a:pt x="319" y="375"/>
                  </a:cubicBezTo>
                  <a:cubicBezTo>
                    <a:pt x="321" y="374"/>
                    <a:pt x="321" y="372"/>
                    <a:pt x="321" y="370"/>
                  </a:cubicBezTo>
                  <a:cubicBezTo>
                    <a:pt x="322" y="369"/>
                    <a:pt x="322" y="367"/>
                    <a:pt x="322" y="366"/>
                  </a:cubicBezTo>
                  <a:cubicBezTo>
                    <a:pt x="322" y="258"/>
                    <a:pt x="322" y="151"/>
                    <a:pt x="321" y="43"/>
                  </a:cubicBezTo>
                  <a:cubicBezTo>
                    <a:pt x="321" y="31"/>
                    <a:pt x="320" y="19"/>
                    <a:pt x="318" y="7"/>
                  </a:cubicBezTo>
                  <a:cubicBezTo>
                    <a:pt x="317" y="5"/>
                    <a:pt x="317" y="2"/>
                    <a:pt x="319" y="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DFD2608-8543-4418-B0E2-F0FEF6C78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350" y="1303337"/>
              <a:ext cx="2732088" cy="2819400"/>
            </a:xfrm>
            <a:custGeom>
              <a:avLst/>
              <a:gdLst>
                <a:gd name="T0" fmla="*/ 618 w 622"/>
                <a:gd name="T1" fmla="*/ 265 h 642"/>
                <a:gd name="T2" fmla="*/ 618 w 622"/>
                <a:gd name="T3" fmla="*/ 271 h 642"/>
                <a:gd name="T4" fmla="*/ 621 w 622"/>
                <a:gd name="T5" fmla="*/ 314 h 642"/>
                <a:gd name="T6" fmla="*/ 622 w 622"/>
                <a:gd name="T7" fmla="*/ 635 h 642"/>
                <a:gd name="T8" fmla="*/ 616 w 622"/>
                <a:gd name="T9" fmla="*/ 641 h 642"/>
                <a:gd name="T10" fmla="*/ 607 w 622"/>
                <a:gd name="T11" fmla="*/ 640 h 642"/>
                <a:gd name="T12" fmla="*/ 591 w 622"/>
                <a:gd name="T13" fmla="*/ 631 h 642"/>
                <a:gd name="T14" fmla="*/ 582 w 622"/>
                <a:gd name="T15" fmla="*/ 618 h 642"/>
                <a:gd name="T16" fmla="*/ 581 w 622"/>
                <a:gd name="T17" fmla="*/ 608 h 642"/>
                <a:gd name="T18" fmla="*/ 580 w 622"/>
                <a:gd name="T19" fmla="*/ 318 h 642"/>
                <a:gd name="T20" fmla="*/ 544 w 622"/>
                <a:gd name="T21" fmla="*/ 184 h 642"/>
                <a:gd name="T22" fmla="*/ 451 w 622"/>
                <a:gd name="T23" fmla="*/ 89 h 642"/>
                <a:gd name="T24" fmla="*/ 339 w 622"/>
                <a:gd name="T25" fmla="*/ 50 h 642"/>
                <a:gd name="T26" fmla="*/ 264 w 622"/>
                <a:gd name="T27" fmla="*/ 52 h 642"/>
                <a:gd name="T28" fmla="*/ 134 w 622"/>
                <a:gd name="T29" fmla="*/ 113 h 642"/>
                <a:gd name="T30" fmla="*/ 55 w 622"/>
                <a:gd name="T31" fmla="*/ 227 h 642"/>
                <a:gd name="T32" fmla="*/ 46 w 622"/>
                <a:gd name="T33" fmla="*/ 258 h 642"/>
                <a:gd name="T34" fmla="*/ 37 w 622"/>
                <a:gd name="T35" fmla="*/ 265 h 642"/>
                <a:gd name="T36" fmla="*/ 6 w 622"/>
                <a:gd name="T37" fmla="*/ 274 h 642"/>
                <a:gd name="T38" fmla="*/ 0 w 622"/>
                <a:gd name="T39" fmla="*/ 276 h 642"/>
                <a:gd name="T40" fmla="*/ 0 w 622"/>
                <a:gd name="T41" fmla="*/ 274 h 642"/>
                <a:gd name="T42" fmla="*/ 6 w 622"/>
                <a:gd name="T43" fmla="*/ 241 h 642"/>
                <a:gd name="T44" fmla="*/ 11 w 622"/>
                <a:gd name="T45" fmla="*/ 224 h 642"/>
                <a:gd name="T46" fmla="*/ 38 w 622"/>
                <a:gd name="T47" fmla="*/ 165 h 642"/>
                <a:gd name="T48" fmla="*/ 102 w 622"/>
                <a:gd name="T49" fmla="*/ 85 h 642"/>
                <a:gd name="T50" fmla="*/ 108 w 622"/>
                <a:gd name="T51" fmla="*/ 81 h 642"/>
                <a:gd name="T52" fmla="*/ 108 w 622"/>
                <a:gd name="T53" fmla="*/ 82 h 642"/>
                <a:gd name="T54" fmla="*/ 109 w 622"/>
                <a:gd name="T55" fmla="*/ 88 h 642"/>
                <a:gd name="T56" fmla="*/ 115 w 622"/>
                <a:gd name="T57" fmla="*/ 87 h 642"/>
                <a:gd name="T58" fmla="*/ 146 w 622"/>
                <a:gd name="T59" fmla="*/ 87 h 642"/>
                <a:gd name="T60" fmla="*/ 153 w 622"/>
                <a:gd name="T61" fmla="*/ 89 h 642"/>
                <a:gd name="T62" fmla="*/ 149 w 622"/>
                <a:gd name="T63" fmla="*/ 75 h 642"/>
                <a:gd name="T64" fmla="*/ 152 w 622"/>
                <a:gd name="T65" fmla="*/ 49 h 642"/>
                <a:gd name="T66" fmla="*/ 160 w 622"/>
                <a:gd name="T67" fmla="*/ 44 h 642"/>
                <a:gd name="T68" fmla="*/ 204 w 622"/>
                <a:gd name="T69" fmla="*/ 25 h 642"/>
                <a:gd name="T70" fmla="*/ 405 w 622"/>
                <a:gd name="T71" fmla="*/ 21 h 642"/>
                <a:gd name="T72" fmla="*/ 577 w 622"/>
                <a:gd name="T73" fmla="*/ 157 h 642"/>
                <a:gd name="T74" fmla="*/ 617 w 622"/>
                <a:gd name="T75" fmla="*/ 262 h 642"/>
                <a:gd name="T76" fmla="*/ 618 w 622"/>
                <a:gd name="T77" fmla="*/ 265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22" h="642">
                  <a:moveTo>
                    <a:pt x="618" y="265"/>
                  </a:moveTo>
                  <a:cubicBezTo>
                    <a:pt x="618" y="267"/>
                    <a:pt x="618" y="269"/>
                    <a:pt x="618" y="271"/>
                  </a:cubicBezTo>
                  <a:cubicBezTo>
                    <a:pt x="620" y="285"/>
                    <a:pt x="621" y="300"/>
                    <a:pt x="621" y="314"/>
                  </a:cubicBezTo>
                  <a:cubicBezTo>
                    <a:pt x="622" y="421"/>
                    <a:pt x="622" y="528"/>
                    <a:pt x="622" y="635"/>
                  </a:cubicBezTo>
                  <a:cubicBezTo>
                    <a:pt x="622" y="641"/>
                    <a:pt x="622" y="641"/>
                    <a:pt x="616" y="641"/>
                  </a:cubicBezTo>
                  <a:cubicBezTo>
                    <a:pt x="613" y="641"/>
                    <a:pt x="610" y="640"/>
                    <a:pt x="607" y="640"/>
                  </a:cubicBezTo>
                  <a:cubicBezTo>
                    <a:pt x="599" y="642"/>
                    <a:pt x="594" y="638"/>
                    <a:pt x="591" y="631"/>
                  </a:cubicBezTo>
                  <a:cubicBezTo>
                    <a:pt x="589" y="626"/>
                    <a:pt x="585" y="622"/>
                    <a:pt x="582" y="618"/>
                  </a:cubicBezTo>
                  <a:cubicBezTo>
                    <a:pt x="581" y="615"/>
                    <a:pt x="581" y="612"/>
                    <a:pt x="581" y="608"/>
                  </a:cubicBezTo>
                  <a:cubicBezTo>
                    <a:pt x="581" y="512"/>
                    <a:pt x="581" y="415"/>
                    <a:pt x="580" y="318"/>
                  </a:cubicBezTo>
                  <a:cubicBezTo>
                    <a:pt x="580" y="271"/>
                    <a:pt x="568" y="226"/>
                    <a:pt x="544" y="184"/>
                  </a:cubicBezTo>
                  <a:cubicBezTo>
                    <a:pt x="521" y="145"/>
                    <a:pt x="490" y="113"/>
                    <a:pt x="451" y="89"/>
                  </a:cubicBezTo>
                  <a:cubicBezTo>
                    <a:pt x="417" y="67"/>
                    <a:pt x="380" y="55"/>
                    <a:pt x="339" y="50"/>
                  </a:cubicBezTo>
                  <a:cubicBezTo>
                    <a:pt x="314" y="47"/>
                    <a:pt x="289" y="48"/>
                    <a:pt x="264" y="52"/>
                  </a:cubicBezTo>
                  <a:cubicBezTo>
                    <a:pt x="215" y="61"/>
                    <a:pt x="172" y="81"/>
                    <a:pt x="134" y="113"/>
                  </a:cubicBezTo>
                  <a:cubicBezTo>
                    <a:pt x="98" y="144"/>
                    <a:pt x="72" y="182"/>
                    <a:pt x="55" y="227"/>
                  </a:cubicBezTo>
                  <a:cubicBezTo>
                    <a:pt x="51" y="237"/>
                    <a:pt x="48" y="247"/>
                    <a:pt x="46" y="258"/>
                  </a:cubicBezTo>
                  <a:cubicBezTo>
                    <a:pt x="44" y="264"/>
                    <a:pt x="43" y="265"/>
                    <a:pt x="37" y="265"/>
                  </a:cubicBezTo>
                  <a:cubicBezTo>
                    <a:pt x="26" y="265"/>
                    <a:pt x="16" y="268"/>
                    <a:pt x="6" y="274"/>
                  </a:cubicBezTo>
                  <a:cubicBezTo>
                    <a:pt x="5" y="275"/>
                    <a:pt x="3" y="277"/>
                    <a:pt x="0" y="276"/>
                  </a:cubicBezTo>
                  <a:cubicBezTo>
                    <a:pt x="0" y="276"/>
                    <a:pt x="0" y="275"/>
                    <a:pt x="0" y="274"/>
                  </a:cubicBezTo>
                  <a:cubicBezTo>
                    <a:pt x="0" y="263"/>
                    <a:pt x="3" y="252"/>
                    <a:pt x="6" y="241"/>
                  </a:cubicBezTo>
                  <a:cubicBezTo>
                    <a:pt x="8" y="235"/>
                    <a:pt x="9" y="229"/>
                    <a:pt x="11" y="224"/>
                  </a:cubicBezTo>
                  <a:cubicBezTo>
                    <a:pt x="19" y="203"/>
                    <a:pt x="27" y="183"/>
                    <a:pt x="38" y="165"/>
                  </a:cubicBezTo>
                  <a:cubicBezTo>
                    <a:pt x="55" y="135"/>
                    <a:pt x="76" y="108"/>
                    <a:pt x="102" y="85"/>
                  </a:cubicBezTo>
                  <a:cubicBezTo>
                    <a:pt x="104" y="83"/>
                    <a:pt x="105" y="81"/>
                    <a:pt x="108" y="81"/>
                  </a:cubicBezTo>
                  <a:cubicBezTo>
                    <a:pt x="108" y="82"/>
                    <a:pt x="108" y="82"/>
                    <a:pt x="108" y="82"/>
                  </a:cubicBezTo>
                  <a:cubicBezTo>
                    <a:pt x="109" y="84"/>
                    <a:pt x="107" y="87"/>
                    <a:pt x="109" y="88"/>
                  </a:cubicBezTo>
                  <a:cubicBezTo>
                    <a:pt x="111" y="89"/>
                    <a:pt x="113" y="88"/>
                    <a:pt x="115" y="87"/>
                  </a:cubicBezTo>
                  <a:cubicBezTo>
                    <a:pt x="125" y="82"/>
                    <a:pt x="136" y="83"/>
                    <a:pt x="146" y="87"/>
                  </a:cubicBezTo>
                  <a:cubicBezTo>
                    <a:pt x="148" y="88"/>
                    <a:pt x="150" y="89"/>
                    <a:pt x="153" y="89"/>
                  </a:cubicBezTo>
                  <a:cubicBezTo>
                    <a:pt x="152" y="84"/>
                    <a:pt x="150" y="79"/>
                    <a:pt x="149" y="75"/>
                  </a:cubicBezTo>
                  <a:cubicBezTo>
                    <a:pt x="145" y="66"/>
                    <a:pt x="149" y="58"/>
                    <a:pt x="152" y="49"/>
                  </a:cubicBezTo>
                  <a:cubicBezTo>
                    <a:pt x="153" y="45"/>
                    <a:pt x="157" y="45"/>
                    <a:pt x="160" y="44"/>
                  </a:cubicBezTo>
                  <a:cubicBezTo>
                    <a:pt x="175" y="37"/>
                    <a:pt x="189" y="30"/>
                    <a:pt x="204" y="25"/>
                  </a:cubicBezTo>
                  <a:cubicBezTo>
                    <a:pt x="270" y="1"/>
                    <a:pt x="338" y="0"/>
                    <a:pt x="405" y="21"/>
                  </a:cubicBezTo>
                  <a:cubicBezTo>
                    <a:pt x="479" y="45"/>
                    <a:pt x="536" y="91"/>
                    <a:pt x="577" y="157"/>
                  </a:cubicBezTo>
                  <a:cubicBezTo>
                    <a:pt x="597" y="190"/>
                    <a:pt x="610" y="225"/>
                    <a:pt x="617" y="262"/>
                  </a:cubicBezTo>
                  <a:cubicBezTo>
                    <a:pt x="617" y="263"/>
                    <a:pt x="618" y="264"/>
                    <a:pt x="618" y="265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B6C09EB1-53C1-4576-A7BF-DDA45AD60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3512" y="2216150"/>
              <a:ext cx="1616075" cy="865188"/>
            </a:xfrm>
            <a:custGeom>
              <a:avLst/>
              <a:gdLst>
                <a:gd name="T0" fmla="*/ 51 w 368"/>
                <a:gd name="T1" fmla="*/ 68 h 197"/>
                <a:gd name="T2" fmla="*/ 91 w 368"/>
                <a:gd name="T3" fmla="*/ 55 h 197"/>
                <a:gd name="T4" fmla="*/ 96 w 368"/>
                <a:gd name="T5" fmla="*/ 50 h 197"/>
                <a:gd name="T6" fmla="*/ 126 w 368"/>
                <a:gd name="T7" fmla="*/ 17 h 197"/>
                <a:gd name="T8" fmla="*/ 155 w 368"/>
                <a:gd name="T9" fmla="*/ 4 h 197"/>
                <a:gd name="T10" fmla="*/ 200 w 368"/>
                <a:gd name="T11" fmla="*/ 3 h 197"/>
                <a:gd name="T12" fmla="*/ 238 w 368"/>
                <a:gd name="T13" fmla="*/ 20 h 197"/>
                <a:gd name="T14" fmla="*/ 264 w 368"/>
                <a:gd name="T15" fmla="*/ 50 h 197"/>
                <a:gd name="T16" fmla="*/ 266 w 368"/>
                <a:gd name="T17" fmla="*/ 52 h 197"/>
                <a:gd name="T18" fmla="*/ 274 w 368"/>
                <a:gd name="T19" fmla="*/ 53 h 197"/>
                <a:gd name="T20" fmla="*/ 300 w 368"/>
                <a:gd name="T21" fmla="*/ 60 h 197"/>
                <a:gd name="T22" fmla="*/ 304 w 368"/>
                <a:gd name="T23" fmla="*/ 65 h 197"/>
                <a:gd name="T24" fmla="*/ 319 w 368"/>
                <a:gd name="T25" fmla="*/ 79 h 197"/>
                <a:gd name="T26" fmla="*/ 328 w 368"/>
                <a:gd name="T27" fmla="*/ 84 h 197"/>
                <a:gd name="T28" fmla="*/ 357 w 368"/>
                <a:gd name="T29" fmla="*/ 131 h 197"/>
                <a:gd name="T30" fmla="*/ 327 w 368"/>
                <a:gd name="T31" fmla="*/ 151 h 197"/>
                <a:gd name="T32" fmla="*/ 320 w 368"/>
                <a:gd name="T33" fmla="*/ 154 h 197"/>
                <a:gd name="T34" fmla="*/ 272 w 368"/>
                <a:gd name="T35" fmla="*/ 179 h 197"/>
                <a:gd name="T36" fmla="*/ 244 w 368"/>
                <a:gd name="T37" fmla="*/ 174 h 197"/>
                <a:gd name="T38" fmla="*/ 239 w 368"/>
                <a:gd name="T39" fmla="*/ 174 h 197"/>
                <a:gd name="T40" fmla="*/ 169 w 368"/>
                <a:gd name="T41" fmla="*/ 194 h 197"/>
                <a:gd name="T42" fmla="*/ 126 w 368"/>
                <a:gd name="T43" fmla="*/ 178 h 197"/>
                <a:gd name="T44" fmla="*/ 110 w 368"/>
                <a:gd name="T45" fmla="*/ 176 h 197"/>
                <a:gd name="T46" fmla="*/ 45 w 368"/>
                <a:gd name="T47" fmla="*/ 160 h 197"/>
                <a:gd name="T48" fmla="*/ 27 w 368"/>
                <a:gd name="T49" fmla="*/ 149 h 197"/>
                <a:gd name="T50" fmla="*/ 2 w 368"/>
                <a:gd name="T51" fmla="*/ 122 h 197"/>
                <a:gd name="T52" fmla="*/ 17 w 368"/>
                <a:gd name="T53" fmla="*/ 89 h 197"/>
                <a:gd name="T54" fmla="*/ 34 w 368"/>
                <a:gd name="T55" fmla="*/ 84 h 197"/>
                <a:gd name="T56" fmla="*/ 39 w 368"/>
                <a:gd name="T57" fmla="*/ 81 h 197"/>
                <a:gd name="T58" fmla="*/ 51 w 368"/>
                <a:gd name="T59" fmla="*/ 68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8" h="197">
                  <a:moveTo>
                    <a:pt x="51" y="68"/>
                  </a:moveTo>
                  <a:cubicBezTo>
                    <a:pt x="63" y="60"/>
                    <a:pt x="76" y="54"/>
                    <a:pt x="91" y="55"/>
                  </a:cubicBezTo>
                  <a:cubicBezTo>
                    <a:pt x="95" y="55"/>
                    <a:pt x="94" y="52"/>
                    <a:pt x="96" y="50"/>
                  </a:cubicBezTo>
                  <a:cubicBezTo>
                    <a:pt x="102" y="36"/>
                    <a:pt x="113" y="26"/>
                    <a:pt x="126" y="17"/>
                  </a:cubicBezTo>
                  <a:cubicBezTo>
                    <a:pt x="135" y="11"/>
                    <a:pt x="144" y="6"/>
                    <a:pt x="155" y="4"/>
                  </a:cubicBezTo>
                  <a:cubicBezTo>
                    <a:pt x="170" y="0"/>
                    <a:pt x="185" y="0"/>
                    <a:pt x="200" y="3"/>
                  </a:cubicBezTo>
                  <a:cubicBezTo>
                    <a:pt x="213" y="6"/>
                    <a:pt x="226" y="11"/>
                    <a:pt x="238" y="20"/>
                  </a:cubicBezTo>
                  <a:cubicBezTo>
                    <a:pt x="248" y="29"/>
                    <a:pt x="258" y="38"/>
                    <a:pt x="264" y="50"/>
                  </a:cubicBezTo>
                  <a:cubicBezTo>
                    <a:pt x="265" y="51"/>
                    <a:pt x="265" y="52"/>
                    <a:pt x="266" y="52"/>
                  </a:cubicBezTo>
                  <a:cubicBezTo>
                    <a:pt x="269" y="53"/>
                    <a:pt x="271" y="53"/>
                    <a:pt x="274" y="53"/>
                  </a:cubicBezTo>
                  <a:cubicBezTo>
                    <a:pt x="283" y="54"/>
                    <a:pt x="292" y="56"/>
                    <a:pt x="300" y="60"/>
                  </a:cubicBezTo>
                  <a:cubicBezTo>
                    <a:pt x="302" y="61"/>
                    <a:pt x="304" y="62"/>
                    <a:pt x="304" y="65"/>
                  </a:cubicBezTo>
                  <a:cubicBezTo>
                    <a:pt x="310" y="69"/>
                    <a:pt x="315" y="74"/>
                    <a:pt x="319" y="79"/>
                  </a:cubicBezTo>
                  <a:cubicBezTo>
                    <a:pt x="322" y="82"/>
                    <a:pt x="324" y="84"/>
                    <a:pt x="328" y="84"/>
                  </a:cubicBezTo>
                  <a:cubicBezTo>
                    <a:pt x="350" y="83"/>
                    <a:pt x="368" y="109"/>
                    <a:pt x="357" y="131"/>
                  </a:cubicBezTo>
                  <a:cubicBezTo>
                    <a:pt x="351" y="144"/>
                    <a:pt x="341" y="150"/>
                    <a:pt x="327" y="151"/>
                  </a:cubicBezTo>
                  <a:cubicBezTo>
                    <a:pt x="324" y="151"/>
                    <a:pt x="322" y="152"/>
                    <a:pt x="320" y="154"/>
                  </a:cubicBezTo>
                  <a:cubicBezTo>
                    <a:pt x="308" y="170"/>
                    <a:pt x="292" y="178"/>
                    <a:pt x="272" y="179"/>
                  </a:cubicBezTo>
                  <a:cubicBezTo>
                    <a:pt x="262" y="180"/>
                    <a:pt x="253" y="177"/>
                    <a:pt x="244" y="174"/>
                  </a:cubicBezTo>
                  <a:cubicBezTo>
                    <a:pt x="242" y="173"/>
                    <a:pt x="241" y="173"/>
                    <a:pt x="239" y="174"/>
                  </a:cubicBezTo>
                  <a:cubicBezTo>
                    <a:pt x="218" y="190"/>
                    <a:pt x="195" y="197"/>
                    <a:pt x="169" y="194"/>
                  </a:cubicBezTo>
                  <a:cubicBezTo>
                    <a:pt x="153" y="193"/>
                    <a:pt x="139" y="188"/>
                    <a:pt x="126" y="178"/>
                  </a:cubicBezTo>
                  <a:cubicBezTo>
                    <a:pt x="121" y="175"/>
                    <a:pt x="117" y="174"/>
                    <a:pt x="110" y="176"/>
                  </a:cubicBezTo>
                  <a:cubicBezTo>
                    <a:pt x="86" y="184"/>
                    <a:pt x="63" y="178"/>
                    <a:pt x="45" y="160"/>
                  </a:cubicBezTo>
                  <a:cubicBezTo>
                    <a:pt x="40" y="154"/>
                    <a:pt x="35" y="151"/>
                    <a:pt x="27" y="149"/>
                  </a:cubicBezTo>
                  <a:cubicBezTo>
                    <a:pt x="14" y="148"/>
                    <a:pt x="4" y="135"/>
                    <a:pt x="2" y="122"/>
                  </a:cubicBezTo>
                  <a:cubicBezTo>
                    <a:pt x="0" y="109"/>
                    <a:pt x="6" y="95"/>
                    <a:pt x="17" y="89"/>
                  </a:cubicBezTo>
                  <a:cubicBezTo>
                    <a:pt x="22" y="85"/>
                    <a:pt x="28" y="83"/>
                    <a:pt x="34" y="84"/>
                  </a:cubicBezTo>
                  <a:cubicBezTo>
                    <a:pt x="36" y="84"/>
                    <a:pt x="38" y="83"/>
                    <a:pt x="39" y="81"/>
                  </a:cubicBezTo>
                  <a:cubicBezTo>
                    <a:pt x="43" y="76"/>
                    <a:pt x="47" y="72"/>
                    <a:pt x="51" y="68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2034832-E065-465F-B82E-1B254198B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388" y="2176463"/>
              <a:ext cx="922338" cy="1946275"/>
            </a:xfrm>
            <a:custGeom>
              <a:avLst/>
              <a:gdLst>
                <a:gd name="T0" fmla="*/ 40 w 210"/>
                <a:gd name="T1" fmla="*/ 74 h 443"/>
                <a:gd name="T2" fmla="*/ 5 w 210"/>
                <a:gd name="T3" fmla="*/ 64 h 443"/>
                <a:gd name="T4" fmla="*/ 0 w 210"/>
                <a:gd name="T5" fmla="*/ 62 h 443"/>
                <a:gd name="T6" fmla="*/ 2 w 210"/>
                <a:gd name="T7" fmla="*/ 56 h 443"/>
                <a:gd name="T8" fmla="*/ 84 w 210"/>
                <a:gd name="T9" fmla="*/ 7 h 443"/>
                <a:gd name="T10" fmla="*/ 209 w 210"/>
                <a:gd name="T11" fmla="*/ 99 h 443"/>
                <a:gd name="T12" fmla="*/ 210 w 210"/>
                <a:gd name="T13" fmla="*/ 116 h 443"/>
                <a:gd name="T14" fmla="*/ 210 w 210"/>
                <a:gd name="T15" fmla="*/ 405 h 443"/>
                <a:gd name="T16" fmla="*/ 209 w 210"/>
                <a:gd name="T17" fmla="*/ 415 h 443"/>
                <a:gd name="T18" fmla="*/ 191 w 210"/>
                <a:gd name="T19" fmla="*/ 438 h 443"/>
                <a:gd name="T20" fmla="*/ 187 w 210"/>
                <a:gd name="T21" fmla="*/ 441 h 443"/>
                <a:gd name="T22" fmla="*/ 170 w 210"/>
                <a:gd name="T23" fmla="*/ 443 h 443"/>
                <a:gd name="T24" fmla="*/ 168 w 210"/>
                <a:gd name="T25" fmla="*/ 438 h 443"/>
                <a:gd name="T26" fmla="*/ 168 w 210"/>
                <a:gd name="T27" fmla="*/ 317 h 443"/>
                <a:gd name="T28" fmla="*/ 167 w 210"/>
                <a:gd name="T29" fmla="*/ 114 h 443"/>
                <a:gd name="T30" fmla="*/ 142 w 210"/>
                <a:gd name="T31" fmla="*/ 64 h 443"/>
                <a:gd name="T32" fmla="*/ 44 w 210"/>
                <a:gd name="T33" fmla="*/ 72 h 443"/>
                <a:gd name="T34" fmla="*/ 40 w 210"/>
                <a:gd name="T35" fmla="*/ 74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0" h="443">
                  <a:moveTo>
                    <a:pt x="40" y="74"/>
                  </a:moveTo>
                  <a:cubicBezTo>
                    <a:pt x="30" y="67"/>
                    <a:pt x="18" y="64"/>
                    <a:pt x="5" y="64"/>
                  </a:cubicBezTo>
                  <a:cubicBezTo>
                    <a:pt x="3" y="64"/>
                    <a:pt x="1" y="65"/>
                    <a:pt x="0" y="62"/>
                  </a:cubicBezTo>
                  <a:cubicBezTo>
                    <a:pt x="0" y="59"/>
                    <a:pt x="1" y="57"/>
                    <a:pt x="2" y="56"/>
                  </a:cubicBezTo>
                  <a:cubicBezTo>
                    <a:pt x="22" y="28"/>
                    <a:pt x="49" y="11"/>
                    <a:pt x="84" y="7"/>
                  </a:cubicBezTo>
                  <a:cubicBezTo>
                    <a:pt x="143" y="0"/>
                    <a:pt x="198" y="41"/>
                    <a:pt x="209" y="99"/>
                  </a:cubicBezTo>
                  <a:cubicBezTo>
                    <a:pt x="210" y="105"/>
                    <a:pt x="210" y="110"/>
                    <a:pt x="210" y="116"/>
                  </a:cubicBezTo>
                  <a:cubicBezTo>
                    <a:pt x="210" y="213"/>
                    <a:pt x="210" y="309"/>
                    <a:pt x="210" y="405"/>
                  </a:cubicBezTo>
                  <a:cubicBezTo>
                    <a:pt x="210" y="409"/>
                    <a:pt x="210" y="412"/>
                    <a:pt x="209" y="415"/>
                  </a:cubicBezTo>
                  <a:cubicBezTo>
                    <a:pt x="202" y="422"/>
                    <a:pt x="196" y="430"/>
                    <a:pt x="191" y="438"/>
                  </a:cubicBezTo>
                  <a:cubicBezTo>
                    <a:pt x="190" y="441"/>
                    <a:pt x="189" y="441"/>
                    <a:pt x="187" y="441"/>
                  </a:cubicBezTo>
                  <a:cubicBezTo>
                    <a:pt x="181" y="441"/>
                    <a:pt x="175" y="441"/>
                    <a:pt x="170" y="443"/>
                  </a:cubicBezTo>
                  <a:cubicBezTo>
                    <a:pt x="166" y="442"/>
                    <a:pt x="168" y="439"/>
                    <a:pt x="168" y="438"/>
                  </a:cubicBezTo>
                  <a:cubicBezTo>
                    <a:pt x="168" y="397"/>
                    <a:pt x="168" y="357"/>
                    <a:pt x="168" y="317"/>
                  </a:cubicBezTo>
                  <a:cubicBezTo>
                    <a:pt x="168" y="249"/>
                    <a:pt x="168" y="181"/>
                    <a:pt x="167" y="114"/>
                  </a:cubicBezTo>
                  <a:cubicBezTo>
                    <a:pt x="167" y="93"/>
                    <a:pt x="157" y="77"/>
                    <a:pt x="142" y="64"/>
                  </a:cubicBezTo>
                  <a:cubicBezTo>
                    <a:pt x="111" y="40"/>
                    <a:pt x="70" y="43"/>
                    <a:pt x="44" y="72"/>
                  </a:cubicBezTo>
                  <a:cubicBezTo>
                    <a:pt x="43" y="73"/>
                    <a:pt x="42" y="74"/>
                    <a:pt x="40" y="74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FF88380A-E74E-48FB-8883-8286199B1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9313" y="1473200"/>
              <a:ext cx="241300" cy="233363"/>
            </a:xfrm>
            <a:custGeom>
              <a:avLst/>
              <a:gdLst>
                <a:gd name="T0" fmla="*/ 55 w 55"/>
                <a:gd name="T1" fmla="*/ 5 h 53"/>
                <a:gd name="T2" fmla="*/ 45 w 55"/>
                <a:gd name="T3" fmla="*/ 18 h 53"/>
                <a:gd name="T4" fmla="*/ 45 w 55"/>
                <a:gd name="T5" fmla="*/ 35 h 53"/>
                <a:gd name="T6" fmla="*/ 49 w 55"/>
                <a:gd name="T7" fmla="*/ 49 h 53"/>
                <a:gd name="T8" fmla="*/ 47 w 55"/>
                <a:gd name="T9" fmla="*/ 51 h 53"/>
                <a:gd name="T10" fmla="*/ 2 w 55"/>
                <a:gd name="T11" fmla="*/ 52 h 53"/>
                <a:gd name="T12" fmla="*/ 0 w 55"/>
                <a:gd name="T13" fmla="*/ 52 h 53"/>
                <a:gd name="T14" fmla="*/ 3 w 55"/>
                <a:gd name="T15" fmla="*/ 42 h 53"/>
                <a:gd name="T16" fmla="*/ 3 w 55"/>
                <a:gd name="T17" fmla="*/ 41 h 53"/>
                <a:gd name="T18" fmla="*/ 2 w 55"/>
                <a:gd name="T19" fmla="*/ 7 h 53"/>
                <a:gd name="T20" fmla="*/ 1 w 55"/>
                <a:gd name="T21" fmla="*/ 3 h 53"/>
                <a:gd name="T22" fmla="*/ 6 w 55"/>
                <a:gd name="T23" fmla="*/ 3 h 53"/>
                <a:gd name="T24" fmla="*/ 22 w 55"/>
                <a:gd name="T25" fmla="*/ 8 h 53"/>
                <a:gd name="T26" fmla="*/ 35 w 55"/>
                <a:gd name="T27" fmla="*/ 6 h 53"/>
                <a:gd name="T28" fmla="*/ 45 w 55"/>
                <a:gd name="T29" fmla="*/ 4 h 53"/>
                <a:gd name="T30" fmla="*/ 50 w 55"/>
                <a:gd name="T31" fmla="*/ 5 h 53"/>
                <a:gd name="T32" fmla="*/ 55 w 55"/>
                <a:gd name="T33" fmla="*/ 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5" h="53">
                  <a:moveTo>
                    <a:pt x="55" y="5"/>
                  </a:moveTo>
                  <a:cubicBezTo>
                    <a:pt x="50" y="7"/>
                    <a:pt x="47" y="12"/>
                    <a:pt x="45" y="18"/>
                  </a:cubicBezTo>
                  <a:cubicBezTo>
                    <a:pt x="44" y="24"/>
                    <a:pt x="43" y="29"/>
                    <a:pt x="45" y="35"/>
                  </a:cubicBezTo>
                  <a:cubicBezTo>
                    <a:pt x="47" y="40"/>
                    <a:pt x="48" y="44"/>
                    <a:pt x="49" y="49"/>
                  </a:cubicBezTo>
                  <a:cubicBezTo>
                    <a:pt x="50" y="51"/>
                    <a:pt x="49" y="53"/>
                    <a:pt x="47" y="51"/>
                  </a:cubicBezTo>
                  <a:cubicBezTo>
                    <a:pt x="32" y="45"/>
                    <a:pt x="17" y="45"/>
                    <a:pt x="2" y="52"/>
                  </a:cubicBezTo>
                  <a:cubicBezTo>
                    <a:pt x="2" y="52"/>
                    <a:pt x="1" y="52"/>
                    <a:pt x="0" y="52"/>
                  </a:cubicBezTo>
                  <a:cubicBezTo>
                    <a:pt x="1" y="48"/>
                    <a:pt x="2" y="45"/>
                    <a:pt x="3" y="42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9" y="30"/>
                    <a:pt x="5" y="19"/>
                    <a:pt x="2" y="7"/>
                  </a:cubicBezTo>
                  <a:cubicBezTo>
                    <a:pt x="1" y="6"/>
                    <a:pt x="0" y="4"/>
                    <a:pt x="1" y="3"/>
                  </a:cubicBezTo>
                  <a:cubicBezTo>
                    <a:pt x="2" y="2"/>
                    <a:pt x="4" y="3"/>
                    <a:pt x="6" y="3"/>
                  </a:cubicBezTo>
                  <a:cubicBezTo>
                    <a:pt x="11" y="5"/>
                    <a:pt x="16" y="7"/>
                    <a:pt x="22" y="8"/>
                  </a:cubicBezTo>
                  <a:cubicBezTo>
                    <a:pt x="26" y="10"/>
                    <a:pt x="31" y="7"/>
                    <a:pt x="35" y="6"/>
                  </a:cubicBezTo>
                  <a:cubicBezTo>
                    <a:pt x="38" y="6"/>
                    <a:pt x="41" y="4"/>
                    <a:pt x="45" y="4"/>
                  </a:cubicBezTo>
                  <a:cubicBezTo>
                    <a:pt x="47" y="3"/>
                    <a:pt x="49" y="0"/>
                    <a:pt x="50" y="5"/>
                  </a:cubicBezTo>
                  <a:cubicBezTo>
                    <a:pt x="51" y="6"/>
                    <a:pt x="54" y="4"/>
                    <a:pt x="55" y="5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BBC50CB-4959-4AB9-8A63-73B7DE891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5788" y="1500188"/>
              <a:ext cx="2362200" cy="2516188"/>
            </a:xfrm>
            <a:custGeom>
              <a:avLst/>
              <a:gdLst>
                <a:gd name="T0" fmla="*/ 58 w 538"/>
                <a:gd name="T1" fmla="*/ 169 h 573"/>
                <a:gd name="T2" fmla="*/ 32 w 538"/>
                <a:gd name="T3" fmla="*/ 180 h 573"/>
                <a:gd name="T4" fmla="*/ 4 w 538"/>
                <a:gd name="T5" fmla="*/ 208 h 573"/>
                <a:gd name="T6" fmla="*/ 0 w 538"/>
                <a:gd name="T7" fmla="*/ 213 h 573"/>
                <a:gd name="T8" fmla="*/ 2 w 538"/>
                <a:gd name="T9" fmla="*/ 200 h 573"/>
                <a:gd name="T10" fmla="*/ 54 w 538"/>
                <a:gd name="T11" fmla="*/ 101 h 573"/>
                <a:gd name="T12" fmla="*/ 193 w 538"/>
                <a:gd name="T13" fmla="*/ 11 h 573"/>
                <a:gd name="T14" fmla="*/ 250 w 538"/>
                <a:gd name="T15" fmla="*/ 2 h 573"/>
                <a:gd name="T16" fmla="*/ 384 w 538"/>
                <a:gd name="T17" fmla="*/ 29 h 573"/>
                <a:gd name="T18" fmla="*/ 490 w 538"/>
                <a:gd name="T19" fmla="*/ 122 h 573"/>
                <a:gd name="T20" fmla="*/ 533 w 538"/>
                <a:gd name="T21" fmla="*/ 229 h 573"/>
                <a:gd name="T22" fmla="*/ 536 w 538"/>
                <a:gd name="T23" fmla="*/ 257 h 573"/>
                <a:gd name="T24" fmla="*/ 538 w 538"/>
                <a:gd name="T25" fmla="*/ 286 h 573"/>
                <a:gd name="T26" fmla="*/ 538 w 538"/>
                <a:gd name="T27" fmla="*/ 569 h 573"/>
                <a:gd name="T28" fmla="*/ 537 w 538"/>
                <a:gd name="T29" fmla="*/ 573 h 573"/>
                <a:gd name="T30" fmla="*/ 509 w 538"/>
                <a:gd name="T31" fmla="*/ 550 h 573"/>
                <a:gd name="T32" fmla="*/ 497 w 538"/>
                <a:gd name="T33" fmla="*/ 544 h 573"/>
                <a:gd name="T34" fmla="*/ 494 w 538"/>
                <a:gd name="T35" fmla="*/ 539 h 573"/>
                <a:gd name="T36" fmla="*/ 494 w 538"/>
                <a:gd name="T37" fmla="*/ 532 h 573"/>
                <a:gd name="T38" fmla="*/ 494 w 538"/>
                <a:gd name="T39" fmla="*/ 268 h 573"/>
                <a:gd name="T40" fmla="*/ 479 w 538"/>
                <a:gd name="T41" fmla="*/ 189 h 573"/>
                <a:gd name="T42" fmla="*/ 421 w 538"/>
                <a:gd name="T43" fmla="*/ 105 h 573"/>
                <a:gd name="T44" fmla="*/ 291 w 538"/>
                <a:gd name="T45" fmla="*/ 45 h 573"/>
                <a:gd name="T46" fmla="*/ 114 w 538"/>
                <a:gd name="T47" fmla="*/ 100 h 573"/>
                <a:gd name="T48" fmla="*/ 63 w 538"/>
                <a:gd name="T49" fmla="*/ 162 h 573"/>
                <a:gd name="T50" fmla="*/ 58 w 538"/>
                <a:gd name="T51" fmla="*/ 169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38" h="573">
                  <a:moveTo>
                    <a:pt x="58" y="169"/>
                  </a:moveTo>
                  <a:cubicBezTo>
                    <a:pt x="49" y="172"/>
                    <a:pt x="40" y="175"/>
                    <a:pt x="32" y="180"/>
                  </a:cubicBezTo>
                  <a:cubicBezTo>
                    <a:pt x="21" y="188"/>
                    <a:pt x="11" y="197"/>
                    <a:pt x="4" y="208"/>
                  </a:cubicBezTo>
                  <a:cubicBezTo>
                    <a:pt x="3" y="210"/>
                    <a:pt x="2" y="212"/>
                    <a:pt x="0" y="213"/>
                  </a:cubicBezTo>
                  <a:cubicBezTo>
                    <a:pt x="0" y="208"/>
                    <a:pt x="1" y="204"/>
                    <a:pt x="2" y="200"/>
                  </a:cubicBezTo>
                  <a:cubicBezTo>
                    <a:pt x="13" y="164"/>
                    <a:pt x="30" y="130"/>
                    <a:pt x="54" y="101"/>
                  </a:cubicBezTo>
                  <a:cubicBezTo>
                    <a:pt x="91" y="57"/>
                    <a:pt x="137" y="26"/>
                    <a:pt x="193" y="11"/>
                  </a:cubicBezTo>
                  <a:cubicBezTo>
                    <a:pt x="212" y="6"/>
                    <a:pt x="231" y="3"/>
                    <a:pt x="250" y="2"/>
                  </a:cubicBezTo>
                  <a:cubicBezTo>
                    <a:pt x="297" y="0"/>
                    <a:pt x="342" y="9"/>
                    <a:pt x="384" y="29"/>
                  </a:cubicBezTo>
                  <a:cubicBezTo>
                    <a:pt x="428" y="51"/>
                    <a:pt x="463" y="82"/>
                    <a:pt x="490" y="122"/>
                  </a:cubicBezTo>
                  <a:cubicBezTo>
                    <a:pt x="512" y="155"/>
                    <a:pt x="526" y="190"/>
                    <a:pt x="533" y="229"/>
                  </a:cubicBezTo>
                  <a:cubicBezTo>
                    <a:pt x="535" y="238"/>
                    <a:pt x="535" y="248"/>
                    <a:pt x="536" y="257"/>
                  </a:cubicBezTo>
                  <a:cubicBezTo>
                    <a:pt x="538" y="267"/>
                    <a:pt x="538" y="276"/>
                    <a:pt x="538" y="286"/>
                  </a:cubicBezTo>
                  <a:cubicBezTo>
                    <a:pt x="538" y="380"/>
                    <a:pt x="538" y="474"/>
                    <a:pt x="538" y="569"/>
                  </a:cubicBezTo>
                  <a:cubicBezTo>
                    <a:pt x="538" y="570"/>
                    <a:pt x="537" y="572"/>
                    <a:pt x="537" y="573"/>
                  </a:cubicBezTo>
                  <a:cubicBezTo>
                    <a:pt x="529" y="565"/>
                    <a:pt x="520" y="556"/>
                    <a:pt x="509" y="550"/>
                  </a:cubicBezTo>
                  <a:cubicBezTo>
                    <a:pt x="505" y="548"/>
                    <a:pt x="501" y="546"/>
                    <a:pt x="497" y="544"/>
                  </a:cubicBezTo>
                  <a:cubicBezTo>
                    <a:pt x="495" y="543"/>
                    <a:pt x="494" y="541"/>
                    <a:pt x="494" y="539"/>
                  </a:cubicBezTo>
                  <a:cubicBezTo>
                    <a:pt x="494" y="537"/>
                    <a:pt x="494" y="534"/>
                    <a:pt x="494" y="532"/>
                  </a:cubicBezTo>
                  <a:cubicBezTo>
                    <a:pt x="494" y="444"/>
                    <a:pt x="494" y="356"/>
                    <a:pt x="494" y="268"/>
                  </a:cubicBezTo>
                  <a:cubicBezTo>
                    <a:pt x="494" y="241"/>
                    <a:pt x="489" y="215"/>
                    <a:pt x="479" y="189"/>
                  </a:cubicBezTo>
                  <a:cubicBezTo>
                    <a:pt x="466" y="157"/>
                    <a:pt x="447" y="128"/>
                    <a:pt x="421" y="105"/>
                  </a:cubicBezTo>
                  <a:cubicBezTo>
                    <a:pt x="384" y="71"/>
                    <a:pt x="341" y="50"/>
                    <a:pt x="291" y="45"/>
                  </a:cubicBezTo>
                  <a:cubicBezTo>
                    <a:pt x="224" y="38"/>
                    <a:pt x="165" y="56"/>
                    <a:pt x="114" y="100"/>
                  </a:cubicBezTo>
                  <a:cubicBezTo>
                    <a:pt x="93" y="117"/>
                    <a:pt x="76" y="139"/>
                    <a:pt x="63" y="162"/>
                  </a:cubicBezTo>
                  <a:cubicBezTo>
                    <a:pt x="62" y="165"/>
                    <a:pt x="60" y="167"/>
                    <a:pt x="58" y="169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160EEF24-1D52-4823-AB61-0666604600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788" y="1679575"/>
              <a:ext cx="1928813" cy="2209800"/>
            </a:xfrm>
            <a:custGeom>
              <a:avLst/>
              <a:gdLst>
                <a:gd name="T0" fmla="*/ 0 w 439"/>
                <a:gd name="T1" fmla="*/ 128 h 503"/>
                <a:gd name="T2" fmla="*/ 27 w 439"/>
                <a:gd name="T3" fmla="*/ 85 h 503"/>
                <a:gd name="T4" fmla="*/ 102 w 439"/>
                <a:gd name="T5" fmla="*/ 25 h 503"/>
                <a:gd name="T6" fmla="*/ 212 w 439"/>
                <a:gd name="T7" fmla="*/ 1 h 503"/>
                <a:gd name="T8" fmla="*/ 341 w 439"/>
                <a:gd name="T9" fmla="*/ 44 h 503"/>
                <a:gd name="T10" fmla="*/ 434 w 439"/>
                <a:gd name="T11" fmla="*/ 183 h 503"/>
                <a:gd name="T12" fmla="*/ 438 w 439"/>
                <a:gd name="T13" fmla="*/ 226 h 503"/>
                <a:gd name="T14" fmla="*/ 438 w 439"/>
                <a:gd name="T15" fmla="*/ 496 h 503"/>
                <a:gd name="T16" fmla="*/ 439 w 439"/>
                <a:gd name="T17" fmla="*/ 503 h 503"/>
                <a:gd name="T18" fmla="*/ 399 w 439"/>
                <a:gd name="T19" fmla="*/ 495 h 503"/>
                <a:gd name="T20" fmla="*/ 397 w 439"/>
                <a:gd name="T21" fmla="*/ 489 h 503"/>
                <a:gd name="T22" fmla="*/ 397 w 439"/>
                <a:gd name="T23" fmla="*/ 399 h 503"/>
                <a:gd name="T24" fmla="*/ 398 w 439"/>
                <a:gd name="T25" fmla="*/ 394 h 503"/>
                <a:gd name="T26" fmla="*/ 406 w 439"/>
                <a:gd name="T27" fmla="*/ 391 h 503"/>
                <a:gd name="T28" fmla="*/ 418 w 439"/>
                <a:gd name="T29" fmla="*/ 395 h 503"/>
                <a:gd name="T30" fmla="*/ 421 w 439"/>
                <a:gd name="T31" fmla="*/ 392 h 503"/>
                <a:gd name="T32" fmla="*/ 420 w 439"/>
                <a:gd name="T33" fmla="*/ 389 h 503"/>
                <a:gd name="T34" fmla="*/ 419 w 439"/>
                <a:gd name="T35" fmla="*/ 360 h 503"/>
                <a:gd name="T36" fmla="*/ 420 w 439"/>
                <a:gd name="T37" fmla="*/ 359 h 503"/>
                <a:gd name="T38" fmla="*/ 420 w 439"/>
                <a:gd name="T39" fmla="*/ 353 h 503"/>
                <a:gd name="T40" fmla="*/ 414 w 439"/>
                <a:gd name="T41" fmla="*/ 354 h 503"/>
                <a:gd name="T42" fmla="*/ 405 w 439"/>
                <a:gd name="T43" fmla="*/ 356 h 503"/>
                <a:gd name="T44" fmla="*/ 399 w 439"/>
                <a:gd name="T45" fmla="*/ 355 h 503"/>
                <a:gd name="T46" fmla="*/ 398 w 439"/>
                <a:gd name="T47" fmla="*/ 347 h 503"/>
                <a:gd name="T48" fmla="*/ 397 w 439"/>
                <a:gd name="T49" fmla="*/ 244 h 503"/>
                <a:gd name="T50" fmla="*/ 393 w 439"/>
                <a:gd name="T51" fmla="*/ 195 h 503"/>
                <a:gd name="T52" fmla="*/ 349 w 439"/>
                <a:gd name="T53" fmla="*/ 106 h 503"/>
                <a:gd name="T54" fmla="*/ 223 w 439"/>
                <a:gd name="T55" fmla="*/ 43 h 503"/>
                <a:gd name="T56" fmla="*/ 62 w 439"/>
                <a:gd name="T57" fmla="*/ 108 h 503"/>
                <a:gd name="T58" fmla="*/ 51 w 439"/>
                <a:gd name="T59" fmla="*/ 122 h 503"/>
                <a:gd name="T60" fmla="*/ 47 w 439"/>
                <a:gd name="T61" fmla="*/ 127 h 503"/>
                <a:gd name="T62" fmla="*/ 15 w 439"/>
                <a:gd name="T63" fmla="*/ 125 h 503"/>
                <a:gd name="T64" fmla="*/ 0 w 439"/>
                <a:gd name="T65" fmla="*/ 128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39" h="503">
                  <a:moveTo>
                    <a:pt x="0" y="128"/>
                  </a:moveTo>
                  <a:cubicBezTo>
                    <a:pt x="7" y="112"/>
                    <a:pt x="16" y="98"/>
                    <a:pt x="27" y="85"/>
                  </a:cubicBezTo>
                  <a:cubicBezTo>
                    <a:pt x="48" y="60"/>
                    <a:pt x="73" y="40"/>
                    <a:pt x="102" y="25"/>
                  </a:cubicBezTo>
                  <a:cubicBezTo>
                    <a:pt x="137" y="8"/>
                    <a:pt x="173" y="0"/>
                    <a:pt x="212" y="1"/>
                  </a:cubicBezTo>
                  <a:cubicBezTo>
                    <a:pt x="260" y="2"/>
                    <a:pt x="303" y="16"/>
                    <a:pt x="341" y="44"/>
                  </a:cubicBezTo>
                  <a:cubicBezTo>
                    <a:pt x="389" y="78"/>
                    <a:pt x="420" y="125"/>
                    <a:pt x="434" y="183"/>
                  </a:cubicBezTo>
                  <a:cubicBezTo>
                    <a:pt x="437" y="197"/>
                    <a:pt x="438" y="211"/>
                    <a:pt x="438" y="226"/>
                  </a:cubicBezTo>
                  <a:cubicBezTo>
                    <a:pt x="438" y="316"/>
                    <a:pt x="438" y="406"/>
                    <a:pt x="438" y="496"/>
                  </a:cubicBezTo>
                  <a:cubicBezTo>
                    <a:pt x="438" y="499"/>
                    <a:pt x="438" y="501"/>
                    <a:pt x="439" y="503"/>
                  </a:cubicBezTo>
                  <a:cubicBezTo>
                    <a:pt x="426" y="499"/>
                    <a:pt x="413" y="496"/>
                    <a:pt x="399" y="495"/>
                  </a:cubicBezTo>
                  <a:cubicBezTo>
                    <a:pt x="397" y="493"/>
                    <a:pt x="397" y="491"/>
                    <a:pt x="397" y="489"/>
                  </a:cubicBezTo>
                  <a:cubicBezTo>
                    <a:pt x="397" y="459"/>
                    <a:pt x="397" y="429"/>
                    <a:pt x="397" y="399"/>
                  </a:cubicBezTo>
                  <a:cubicBezTo>
                    <a:pt x="397" y="397"/>
                    <a:pt x="397" y="395"/>
                    <a:pt x="398" y="394"/>
                  </a:cubicBezTo>
                  <a:cubicBezTo>
                    <a:pt x="400" y="390"/>
                    <a:pt x="403" y="391"/>
                    <a:pt x="406" y="391"/>
                  </a:cubicBezTo>
                  <a:cubicBezTo>
                    <a:pt x="410" y="392"/>
                    <a:pt x="414" y="394"/>
                    <a:pt x="418" y="395"/>
                  </a:cubicBezTo>
                  <a:cubicBezTo>
                    <a:pt x="421" y="396"/>
                    <a:pt x="422" y="395"/>
                    <a:pt x="421" y="392"/>
                  </a:cubicBezTo>
                  <a:cubicBezTo>
                    <a:pt x="421" y="391"/>
                    <a:pt x="420" y="390"/>
                    <a:pt x="420" y="389"/>
                  </a:cubicBezTo>
                  <a:cubicBezTo>
                    <a:pt x="416" y="380"/>
                    <a:pt x="415" y="370"/>
                    <a:pt x="419" y="360"/>
                  </a:cubicBezTo>
                  <a:cubicBezTo>
                    <a:pt x="420" y="360"/>
                    <a:pt x="420" y="359"/>
                    <a:pt x="420" y="359"/>
                  </a:cubicBezTo>
                  <a:cubicBezTo>
                    <a:pt x="420" y="357"/>
                    <a:pt x="422" y="355"/>
                    <a:pt x="420" y="353"/>
                  </a:cubicBezTo>
                  <a:cubicBezTo>
                    <a:pt x="419" y="352"/>
                    <a:pt x="416" y="353"/>
                    <a:pt x="414" y="354"/>
                  </a:cubicBezTo>
                  <a:cubicBezTo>
                    <a:pt x="411" y="355"/>
                    <a:pt x="408" y="356"/>
                    <a:pt x="405" y="356"/>
                  </a:cubicBezTo>
                  <a:cubicBezTo>
                    <a:pt x="403" y="357"/>
                    <a:pt x="400" y="357"/>
                    <a:pt x="399" y="355"/>
                  </a:cubicBezTo>
                  <a:cubicBezTo>
                    <a:pt x="397" y="352"/>
                    <a:pt x="398" y="350"/>
                    <a:pt x="398" y="347"/>
                  </a:cubicBezTo>
                  <a:cubicBezTo>
                    <a:pt x="398" y="312"/>
                    <a:pt x="398" y="278"/>
                    <a:pt x="397" y="244"/>
                  </a:cubicBezTo>
                  <a:cubicBezTo>
                    <a:pt x="397" y="227"/>
                    <a:pt x="397" y="211"/>
                    <a:pt x="393" y="195"/>
                  </a:cubicBezTo>
                  <a:cubicBezTo>
                    <a:pt x="386" y="162"/>
                    <a:pt x="372" y="132"/>
                    <a:pt x="349" y="106"/>
                  </a:cubicBezTo>
                  <a:cubicBezTo>
                    <a:pt x="315" y="69"/>
                    <a:pt x="273" y="47"/>
                    <a:pt x="223" y="43"/>
                  </a:cubicBezTo>
                  <a:cubicBezTo>
                    <a:pt x="159" y="38"/>
                    <a:pt x="105" y="61"/>
                    <a:pt x="62" y="108"/>
                  </a:cubicBezTo>
                  <a:cubicBezTo>
                    <a:pt x="58" y="113"/>
                    <a:pt x="55" y="117"/>
                    <a:pt x="51" y="122"/>
                  </a:cubicBezTo>
                  <a:cubicBezTo>
                    <a:pt x="50" y="124"/>
                    <a:pt x="49" y="126"/>
                    <a:pt x="47" y="127"/>
                  </a:cubicBezTo>
                  <a:cubicBezTo>
                    <a:pt x="36" y="126"/>
                    <a:pt x="26" y="124"/>
                    <a:pt x="15" y="125"/>
                  </a:cubicBezTo>
                  <a:cubicBezTo>
                    <a:pt x="10" y="126"/>
                    <a:pt x="5" y="128"/>
                    <a:pt x="0" y="128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B87708EA-FB1B-4F21-861D-80E2ACEA6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6163" y="1851025"/>
              <a:ext cx="1550988" cy="2033588"/>
            </a:xfrm>
            <a:custGeom>
              <a:avLst/>
              <a:gdLst>
                <a:gd name="T0" fmla="*/ 353 w 353"/>
                <a:gd name="T1" fmla="*/ 354 h 463"/>
                <a:gd name="T2" fmla="*/ 352 w 353"/>
                <a:gd name="T3" fmla="*/ 449 h 463"/>
                <a:gd name="T4" fmla="*/ 352 w 353"/>
                <a:gd name="T5" fmla="*/ 456 h 463"/>
                <a:gd name="T6" fmla="*/ 331 w 353"/>
                <a:gd name="T7" fmla="*/ 457 h 463"/>
                <a:gd name="T8" fmla="*/ 312 w 353"/>
                <a:gd name="T9" fmla="*/ 463 h 463"/>
                <a:gd name="T10" fmla="*/ 309 w 353"/>
                <a:gd name="T11" fmla="*/ 457 h 463"/>
                <a:gd name="T12" fmla="*/ 309 w 353"/>
                <a:gd name="T13" fmla="*/ 398 h 463"/>
                <a:gd name="T14" fmla="*/ 310 w 353"/>
                <a:gd name="T15" fmla="*/ 394 h 463"/>
                <a:gd name="T16" fmla="*/ 310 w 353"/>
                <a:gd name="T17" fmla="*/ 376 h 463"/>
                <a:gd name="T18" fmla="*/ 310 w 353"/>
                <a:gd name="T19" fmla="*/ 372 h 463"/>
                <a:gd name="T20" fmla="*/ 309 w 353"/>
                <a:gd name="T21" fmla="*/ 363 h 463"/>
                <a:gd name="T22" fmla="*/ 309 w 353"/>
                <a:gd name="T23" fmla="*/ 190 h 463"/>
                <a:gd name="T24" fmla="*/ 286 w 353"/>
                <a:gd name="T25" fmla="*/ 114 h 463"/>
                <a:gd name="T26" fmla="*/ 234 w 353"/>
                <a:gd name="T27" fmla="*/ 64 h 463"/>
                <a:gd name="T28" fmla="*/ 172 w 353"/>
                <a:gd name="T29" fmla="*/ 45 h 463"/>
                <a:gd name="T30" fmla="*/ 50 w 353"/>
                <a:gd name="T31" fmla="*/ 92 h 463"/>
                <a:gd name="T32" fmla="*/ 41 w 353"/>
                <a:gd name="T33" fmla="*/ 102 h 463"/>
                <a:gd name="T34" fmla="*/ 36 w 353"/>
                <a:gd name="T35" fmla="*/ 105 h 463"/>
                <a:gd name="T36" fmla="*/ 0 w 353"/>
                <a:gd name="T37" fmla="*/ 88 h 463"/>
                <a:gd name="T38" fmla="*/ 18 w 353"/>
                <a:gd name="T39" fmla="*/ 64 h 463"/>
                <a:gd name="T40" fmla="*/ 96 w 353"/>
                <a:gd name="T41" fmla="*/ 12 h 463"/>
                <a:gd name="T42" fmla="*/ 175 w 353"/>
                <a:gd name="T43" fmla="*/ 2 h 463"/>
                <a:gd name="T44" fmla="*/ 269 w 353"/>
                <a:gd name="T45" fmla="*/ 36 h 463"/>
                <a:gd name="T46" fmla="*/ 343 w 353"/>
                <a:gd name="T47" fmla="*/ 137 h 463"/>
                <a:gd name="T48" fmla="*/ 352 w 353"/>
                <a:gd name="T49" fmla="*/ 189 h 463"/>
                <a:gd name="T50" fmla="*/ 352 w 353"/>
                <a:gd name="T51" fmla="*/ 313 h 463"/>
                <a:gd name="T52" fmla="*/ 353 w 353"/>
                <a:gd name="T53" fmla="*/ 316 h 463"/>
                <a:gd name="T54" fmla="*/ 346 w 353"/>
                <a:gd name="T55" fmla="*/ 317 h 463"/>
                <a:gd name="T56" fmla="*/ 333 w 353"/>
                <a:gd name="T57" fmla="*/ 313 h 463"/>
                <a:gd name="T58" fmla="*/ 331 w 353"/>
                <a:gd name="T59" fmla="*/ 316 h 463"/>
                <a:gd name="T60" fmla="*/ 335 w 353"/>
                <a:gd name="T61" fmla="*/ 327 h 463"/>
                <a:gd name="T62" fmla="*/ 334 w 353"/>
                <a:gd name="T63" fmla="*/ 342 h 463"/>
                <a:gd name="T64" fmla="*/ 333 w 353"/>
                <a:gd name="T65" fmla="*/ 347 h 463"/>
                <a:gd name="T66" fmla="*/ 331 w 353"/>
                <a:gd name="T67" fmla="*/ 356 h 463"/>
                <a:gd name="T68" fmla="*/ 341 w 353"/>
                <a:gd name="T69" fmla="*/ 354 h 463"/>
                <a:gd name="T70" fmla="*/ 348 w 353"/>
                <a:gd name="T71" fmla="*/ 352 h 463"/>
                <a:gd name="T72" fmla="*/ 353 w 353"/>
                <a:gd name="T73" fmla="*/ 354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53" h="463">
                  <a:moveTo>
                    <a:pt x="353" y="354"/>
                  </a:moveTo>
                  <a:cubicBezTo>
                    <a:pt x="352" y="386"/>
                    <a:pt x="352" y="417"/>
                    <a:pt x="352" y="449"/>
                  </a:cubicBezTo>
                  <a:cubicBezTo>
                    <a:pt x="352" y="451"/>
                    <a:pt x="352" y="453"/>
                    <a:pt x="352" y="456"/>
                  </a:cubicBezTo>
                  <a:cubicBezTo>
                    <a:pt x="345" y="457"/>
                    <a:pt x="338" y="456"/>
                    <a:pt x="331" y="457"/>
                  </a:cubicBezTo>
                  <a:cubicBezTo>
                    <a:pt x="325" y="459"/>
                    <a:pt x="318" y="461"/>
                    <a:pt x="312" y="463"/>
                  </a:cubicBezTo>
                  <a:cubicBezTo>
                    <a:pt x="309" y="462"/>
                    <a:pt x="309" y="459"/>
                    <a:pt x="309" y="457"/>
                  </a:cubicBezTo>
                  <a:cubicBezTo>
                    <a:pt x="309" y="438"/>
                    <a:pt x="309" y="418"/>
                    <a:pt x="309" y="398"/>
                  </a:cubicBezTo>
                  <a:cubicBezTo>
                    <a:pt x="309" y="397"/>
                    <a:pt x="310" y="395"/>
                    <a:pt x="310" y="394"/>
                  </a:cubicBezTo>
                  <a:cubicBezTo>
                    <a:pt x="308" y="388"/>
                    <a:pt x="308" y="382"/>
                    <a:pt x="310" y="376"/>
                  </a:cubicBezTo>
                  <a:cubicBezTo>
                    <a:pt x="310" y="374"/>
                    <a:pt x="310" y="373"/>
                    <a:pt x="310" y="372"/>
                  </a:cubicBezTo>
                  <a:cubicBezTo>
                    <a:pt x="309" y="369"/>
                    <a:pt x="309" y="366"/>
                    <a:pt x="309" y="363"/>
                  </a:cubicBezTo>
                  <a:cubicBezTo>
                    <a:pt x="309" y="305"/>
                    <a:pt x="309" y="248"/>
                    <a:pt x="309" y="190"/>
                  </a:cubicBezTo>
                  <a:cubicBezTo>
                    <a:pt x="309" y="163"/>
                    <a:pt x="301" y="137"/>
                    <a:pt x="286" y="114"/>
                  </a:cubicBezTo>
                  <a:cubicBezTo>
                    <a:pt x="273" y="93"/>
                    <a:pt x="255" y="76"/>
                    <a:pt x="234" y="64"/>
                  </a:cubicBezTo>
                  <a:cubicBezTo>
                    <a:pt x="215" y="53"/>
                    <a:pt x="194" y="46"/>
                    <a:pt x="172" y="45"/>
                  </a:cubicBezTo>
                  <a:cubicBezTo>
                    <a:pt x="124" y="41"/>
                    <a:pt x="83" y="57"/>
                    <a:pt x="50" y="92"/>
                  </a:cubicBezTo>
                  <a:cubicBezTo>
                    <a:pt x="47" y="95"/>
                    <a:pt x="44" y="98"/>
                    <a:pt x="41" y="102"/>
                  </a:cubicBezTo>
                  <a:cubicBezTo>
                    <a:pt x="40" y="103"/>
                    <a:pt x="39" y="105"/>
                    <a:pt x="36" y="105"/>
                  </a:cubicBezTo>
                  <a:cubicBezTo>
                    <a:pt x="25" y="96"/>
                    <a:pt x="13" y="91"/>
                    <a:pt x="0" y="88"/>
                  </a:cubicBezTo>
                  <a:cubicBezTo>
                    <a:pt x="5" y="79"/>
                    <a:pt x="11" y="71"/>
                    <a:pt x="18" y="64"/>
                  </a:cubicBezTo>
                  <a:cubicBezTo>
                    <a:pt x="40" y="40"/>
                    <a:pt x="66" y="23"/>
                    <a:pt x="96" y="12"/>
                  </a:cubicBezTo>
                  <a:cubicBezTo>
                    <a:pt x="122" y="3"/>
                    <a:pt x="148" y="0"/>
                    <a:pt x="175" y="2"/>
                  </a:cubicBezTo>
                  <a:cubicBezTo>
                    <a:pt x="210" y="5"/>
                    <a:pt x="241" y="16"/>
                    <a:pt x="269" y="36"/>
                  </a:cubicBezTo>
                  <a:cubicBezTo>
                    <a:pt x="305" y="61"/>
                    <a:pt x="330" y="95"/>
                    <a:pt x="343" y="137"/>
                  </a:cubicBezTo>
                  <a:cubicBezTo>
                    <a:pt x="348" y="154"/>
                    <a:pt x="351" y="171"/>
                    <a:pt x="352" y="189"/>
                  </a:cubicBezTo>
                  <a:cubicBezTo>
                    <a:pt x="353" y="230"/>
                    <a:pt x="352" y="272"/>
                    <a:pt x="352" y="313"/>
                  </a:cubicBezTo>
                  <a:cubicBezTo>
                    <a:pt x="352" y="314"/>
                    <a:pt x="352" y="315"/>
                    <a:pt x="353" y="316"/>
                  </a:cubicBezTo>
                  <a:cubicBezTo>
                    <a:pt x="351" y="318"/>
                    <a:pt x="348" y="317"/>
                    <a:pt x="346" y="317"/>
                  </a:cubicBezTo>
                  <a:cubicBezTo>
                    <a:pt x="342" y="316"/>
                    <a:pt x="338" y="314"/>
                    <a:pt x="333" y="313"/>
                  </a:cubicBezTo>
                  <a:cubicBezTo>
                    <a:pt x="331" y="312"/>
                    <a:pt x="330" y="313"/>
                    <a:pt x="331" y="316"/>
                  </a:cubicBezTo>
                  <a:cubicBezTo>
                    <a:pt x="332" y="320"/>
                    <a:pt x="333" y="324"/>
                    <a:pt x="335" y="327"/>
                  </a:cubicBezTo>
                  <a:cubicBezTo>
                    <a:pt x="336" y="332"/>
                    <a:pt x="337" y="337"/>
                    <a:pt x="334" y="342"/>
                  </a:cubicBezTo>
                  <a:cubicBezTo>
                    <a:pt x="334" y="344"/>
                    <a:pt x="333" y="345"/>
                    <a:pt x="333" y="347"/>
                  </a:cubicBezTo>
                  <a:cubicBezTo>
                    <a:pt x="332" y="350"/>
                    <a:pt x="329" y="354"/>
                    <a:pt x="331" y="356"/>
                  </a:cubicBezTo>
                  <a:cubicBezTo>
                    <a:pt x="333" y="358"/>
                    <a:pt x="337" y="355"/>
                    <a:pt x="341" y="354"/>
                  </a:cubicBezTo>
                  <a:cubicBezTo>
                    <a:pt x="343" y="354"/>
                    <a:pt x="345" y="353"/>
                    <a:pt x="348" y="352"/>
                  </a:cubicBezTo>
                  <a:cubicBezTo>
                    <a:pt x="349" y="352"/>
                    <a:pt x="351" y="352"/>
                    <a:pt x="353" y="354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02BAB4E9-517B-4952-8C65-84175C4A8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913" y="2032000"/>
              <a:ext cx="1211263" cy="1966913"/>
            </a:xfrm>
            <a:custGeom>
              <a:avLst/>
              <a:gdLst>
                <a:gd name="T0" fmla="*/ 0 w 276"/>
                <a:gd name="T1" fmla="*/ 64 h 448"/>
                <a:gd name="T2" fmla="*/ 33 w 276"/>
                <a:gd name="T3" fmla="*/ 31 h 448"/>
                <a:gd name="T4" fmla="*/ 109 w 276"/>
                <a:gd name="T5" fmla="*/ 2 h 448"/>
                <a:gd name="T6" fmla="*/ 174 w 276"/>
                <a:gd name="T7" fmla="*/ 10 h 448"/>
                <a:gd name="T8" fmla="*/ 234 w 276"/>
                <a:gd name="T9" fmla="*/ 49 h 448"/>
                <a:gd name="T10" fmla="*/ 274 w 276"/>
                <a:gd name="T11" fmla="*/ 130 h 448"/>
                <a:gd name="T12" fmla="*/ 275 w 276"/>
                <a:gd name="T13" fmla="*/ 160 h 448"/>
                <a:gd name="T14" fmla="*/ 275 w 276"/>
                <a:gd name="T15" fmla="*/ 331 h 448"/>
                <a:gd name="T16" fmla="*/ 260 w 276"/>
                <a:gd name="T17" fmla="*/ 335 h 448"/>
                <a:gd name="T18" fmla="*/ 256 w 276"/>
                <a:gd name="T19" fmla="*/ 339 h 448"/>
                <a:gd name="T20" fmla="*/ 256 w 276"/>
                <a:gd name="T21" fmla="*/ 348 h 448"/>
                <a:gd name="T22" fmla="*/ 259 w 276"/>
                <a:gd name="T23" fmla="*/ 352 h 448"/>
                <a:gd name="T24" fmla="*/ 272 w 276"/>
                <a:gd name="T25" fmla="*/ 353 h 448"/>
                <a:gd name="T26" fmla="*/ 275 w 276"/>
                <a:gd name="T27" fmla="*/ 356 h 448"/>
                <a:gd name="T28" fmla="*/ 275 w 276"/>
                <a:gd name="T29" fmla="*/ 417 h 448"/>
                <a:gd name="T30" fmla="*/ 276 w 276"/>
                <a:gd name="T31" fmla="*/ 422 h 448"/>
                <a:gd name="T32" fmla="*/ 236 w 276"/>
                <a:gd name="T33" fmla="*/ 448 h 448"/>
                <a:gd name="T34" fmla="*/ 235 w 276"/>
                <a:gd name="T35" fmla="*/ 436 h 448"/>
                <a:gd name="T36" fmla="*/ 235 w 276"/>
                <a:gd name="T37" fmla="*/ 152 h 448"/>
                <a:gd name="T38" fmla="*/ 143 w 276"/>
                <a:gd name="T39" fmla="*/ 42 h 448"/>
                <a:gd name="T40" fmla="*/ 27 w 276"/>
                <a:gd name="T41" fmla="*/ 95 h 448"/>
                <a:gd name="T42" fmla="*/ 0 w 276"/>
                <a:gd name="T43" fmla="*/ 64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6" h="448">
                  <a:moveTo>
                    <a:pt x="0" y="64"/>
                  </a:moveTo>
                  <a:cubicBezTo>
                    <a:pt x="10" y="52"/>
                    <a:pt x="20" y="41"/>
                    <a:pt x="33" y="31"/>
                  </a:cubicBezTo>
                  <a:cubicBezTo>
                    <a:pt x="56" y="14"/>
                    <a:pt x="81" y="5"/>
                    <a:pt x="109" y="2"/>
                  </a:cubicBezTo>
                  <a:cubicBezTo>
                    <a:pt x="132" y="0"/>
                    <a:pt x="153" y="2"/>
                    <a:pt x="174" y="10"/>
                  </a:cubicBezTo>
                  <a:cubicBezTo>
                    <a:pt x="197" y="18"/>
                    <a:pt x="217" y="31"/>
                    <a:pt x="234" y="49"/>
                  </a:cubicBezTo>
                  <a:cubicBezTo>
                    <a:pt x="256" y="72"/>
                    <a:pt x="269" y="99"/>
                    <a:pt x="274" y="130"/>
                  </a:cubicBezTo>
                  <a:cubicBezTo>
                    <a:pt x="275" y="140"/>
                    <a:pt x="275" y="150"/>
                    <a:pt x="275" y="160"/>
                  </a:cubicBezTo>
                  <a:cubicBezTo>
                    <a:pt x="275" y="217"/>
                    <a:pt x="275" y="274"/>
                    <a:pt x="275" y="331"/>
                  </a:cubicBezTo>
                  <a:cubicBezTo>
                    <a:pt x="271" y="336"/>
                    <a:pt x="266" y="336"/>
                    <a:pt x="260" y="335"/>
                  </a:cubicBezTo>
                  <a:cubicBezTo>
                    <a:pt x="254" y="334"/>
                    <a:pt x="254" y="334"/>
                    <a:pt x="256" y="339"/>
                  </a:cubicBezTo>
                  <a:cubicBezTo>
                    <a:pt x="256" y="342"/>
                    <a:pt x="256" y="345"/>
                    <a:pt x="256" y="348"/>
                  </a:cubicBezTo>
                  <a:cubicBezTo>
                    <a:pt x="254" y="353"/>
                    <a:pt x="254" y="353"/>
                    <a:pt x="259" y="352"/>
                  </a:cubicBezTo>
                  <a:cubicBezTo>
                    <a:pt x="264" y="351"/>
                    <a:pt x="268" y="352"/>
                    <a:pt x="272" y="353"/>
                  </a:cubicBezTo>
                  <a:cubicBezTo>
                    <a:pt x="273" y="354"/>
                    <a:pt x="275" y="354"/>
                    <a:pt x="275" y="356"/>
                  </a:cubicBezTo>
                  <a:cubicBezTo>
                    <a:pt x="275" y="376"/>
                    <a:pt x="275" y="396"/>
                    <a:pt x="275" y="417"/>
                  </a:cubicBezTo>
                  <a:cubicBezTo>
                    <a:pt x="275" y="418"/>
                    <a:pt x="275" y="420"/>
                    <a:pt x="276" y="422"/>
                  </a:cubicBezTo>
                  <a:cubicBezTo>
                    <a:pt x="261" y="428"/>
                    <a:pt x="247" y="436"/>
                    <a:pt x="236" y="448"/>
                  </a:cubicBezTo>
                  <a:cubicBezTo>
                    <a:pt x="236" y="444"/>
                    <a:pt x="235" y="440"/>
                    <a:pt x="235" y="436"/>
                  </a:cubicBezTo>
                  <a:cubicBezTo>
                    <a:pt x="235" y="342"/>
                    <a:pt x="235" y="247"/>
                    <a:pt x="235" y="152"/>
                  </a:cubicBezTo>
                  <a:cubicBezTo>
                    <a:pt x="235" y="98"/>
                    <a:pt x="196" y="52"/>
                    <a:pt x="143" y="42"/>
                  </a:cubicBezTo>
                  <a:cubicBezTo>
                    <a:pt x="97" y="35"/>
                    <a:pt x="53" y="55"/>
                    <a:pt x="27" y="95"/>
                  </a:cubicBezTo>
                  <a:cubicBezTo>
                    <a:pt x="20" y="83"/>
                    <a:pt x="11" y="73"/>
                    <a:pt x="0" y="6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79665CEE-D712-45F1-8927-41ADE9758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2450" y="2492375"/>
              <a:ext cx="26988" cy="1633538"/>
            </a:xfrm>
            <a:custGeom>
              <a:avLst/>
              <a:gdLst>
                <a:gd name="T0" fmla="*/ 0 w 6"/>
                <a:gd name="T1" fmla="*/ 370 h 372"/>
                <a:gd name="T2" fmla="*/ 5 w 6"/>
                <a:gd name="T3" fmla="*/ 364 h 372"/>
                <a:gd name="T4" fmla="*/ 5 w 6"/>
                <a:gd name="T5" fmla="*/ 39 h 372"/>
                <a:gd name="T6" fmla="*/ 2 w 6"/>
                <a:gd name="T7" fmla="*/ 9 h 372"/>
                <a:gd name="T8" fmla="*/ 2 w 6"/>
                <a:gd name="T9" fmla="*/ 0 h 372"/>
                <a:gd name="T10" fmla="*/ 6 w 6"/>
                <a:gd name="T11" fmla="*/ 38 h 372"/>
                <a:gd name="T12" fmla="*/ 6 w 6"/>
                <a:gd name="T13" fmla="*/ 367 h 372"/>
                <a:gd name="T14" fmla="*/ 0 w 6"/>
                <a:gd name="T15" fmla="*/ 370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372">
                  <a:moveTo>
                    <a:pt x="0" y="370"/>
                  </a:moveTo>
                  <a:cubicBezTo>
                    <a:pt x="4" y="370"/>
                    <a:pt x="5" y="368"/>
                    <a:pt x="5" y="364"/>
                  </a:cubicBezTo>
                  <a:cubicBezTo>
                    <a:pt x="5" y="255"/>
                    <a:pt x="5" y="147"/>
                    <a:pt x="5" y="39"/>
                  </a:cubicBezTo>
                  <a:cubicBezTo>
                    <a:pt x="5" y="29"/>
                    <a:pt x="4" y="19"/>
                    <a:pt x="2" y="9"/>
                  </a:cubicBezTo>
                  <a:cubicBezTo>
                    <a:pt x="2" y="6"/>
                    <a:pt x="2" y="3"/>
                    <a:pt x="2" y="0"/>
                  </a:cubicBezTo>
                  <a:cubicBezTo>
                    <a:pt x="5" y="13"/>
                    <a:pt x="6" y="26"/>
                    <a:pt x="6" y="38"/>
                  </a:cubicBezTo>
                  <a:cubicBezTo>
                    <a:pt x="6" y="148"/>
                    <a:pt x="6" y="257"/>
                    <a:pt x="6" y="367"/>
                  </a:cubicBezTo>
                  <a:cubicBezTo>
                    <a:pt x="6" y="372"/>
                    <a:pt x="6" y="372"/>
                    <a:pt x="0" y="370"/>
                  </a:cubicBezTo>
                  <a:close/>
                </a:path>
              </a:pathLst>
            </a:custGeom>
            <a:solidFill>
              <a:srgbClr val="B62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8F608DC7-B435-4248-9760-075669CE7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2850" y="3213100"/>
              <a:ext cx="223838" cy="219075"/>
            </a:xfrm>
            <a:custGeom>
              <a:avLst/>
              <a:gdLst>
                <a:gd name="T0" fmla="*/ 26 w 51"/>
                <a:gd name="T1" fmla="*/ 44 h 50"/>
                <a:gd name="T2" fmla="*/ 12 w 51"/>
                <a:gd name="T3" fmla="*/ 47 h 50"/>
                <a:gd name="T4" fmla="*/ 4 w 51"/>
                <a:gd name="T5" fmla="*/ 49 h 50"/>
                <a:gd name="T6" fmla="*/ 2 w 51"/>
                <a:gd name="T7" fmla="*/ 46 h 50"/>
                <a:gd name="T8" fmla="*/ 6 w 51"/>
                <a:gd name="T9" fmla="*/ 31 h 50"/>
                <a:gd name="T10" fmla="*/ 6 w 51"/>
                <a:gd name="T11" fmla="*/ 19 h 50"/>
                <a:gd name="T12" fmla="*/ 2 w 51"/>
                <a:gd name="T13" fmla="*/ 4 h 50"/>
                <a:gd name="T14" fmla="*/ 5 w 51"/>
                <a:gd name="T15" fmla="*/ 1 h 50"/>
                <a:gd name="T16" fmla="*/ 20 w 51"/>
                <a:gd name="T17" fmla="*/ 5 h 50"/>
                <a:gd name="T18" fmla="*/ 26 w 51"/>
                <a:gd name="T19" fmla="*/ 6 h 50"/>
                <a:gd name="T20" fmla="*/ 39 w 51"/>
                <a:gd name="T21" fmla="*/ 3 h 50"/>
                <a:gd name="T22" fmla="*/ 48 w 51"/>
                <a:gd name="T23" fmla="*/ 2 h 50"/>
                <a:gd name="T24" fmla="*/ 47 w 51"/>
                <a:gd name="T25" fmla="*/ 11 h 50"/>
                <a:gd name="T26" fmla="*/ 49 w 51"/>
                <a:gd name="T27" fmla="*/ 44 h 50"/>
                <a:gd name="T28" fmla="*/ 49 w 51"/>
                <a:gd name="T29" fmla="*/ 48 h 50"/>
                <a:gd name="T30" fmla="*/ 45 w 51"/>
                <a:gd name="T31" fmla="*/ 48 h 50"/>
                <a:gd name="T32" fmla="*/ 32 w 51"/>
                <a:gd name="T33" fmla="*/ 44 h 50"/>
                <a:gd name="T34" fmla="*/ 26 w 51"/>
                <a:gd name="T35" fmla="*/ 4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" h="50">
                  <a:moveTo>
                    <a:pt x="26" y="44"/>
                  </a:moveTo>
                  <a:cubicBezTo>
                    <a:pt x="21" y="43"/>
                    <a:pt x="17" y="46"/>
                    <a:pt x="12" y="47"/>
                  </a:cubicBezTo>
                  <a:cubicBezTo>
                    <a:pt x="9" y="47"/>
                    <a:pt x="7" y="48"/>
                    <a:pt x="4" y="49"/>
                  </a:cubicBezTo>
                  <a:cubicBezTo>
                    <a:pt x="2" y="50"/>
                    <a:pt x="1" y="49"/>
                    <a:pt x="2" y="46"/>
                  </a:cubicBezTo>
                  <a:cubicBezTo>
                    <a:pt x="3" y="41"/>
                    <a:pt x="4" y="36"/>
                    <a:pt x="6" y="31"/>
                  </a:cubicBezTo>
                  <a:cubicBezTo>
                    <a:pt x="8" y="26"/>
                    <a:pt x="8" y="23"/>
                    <a:pt x="6" y="19"/>
                  </a:cubicBezTo>
                  <a:cubicBezTo>
                    <a:pt x="4" y="14"/>
                    <a:pt x="3" y="9"/>
                    <a:pt x="2" y="4"/>
                  </a:cubicBezTo>
                  <a:cubicBezTo>
                    <a:pt x="0" y="0"/>
                    <a:pt x="2" y="0"/>
                    <a:pt x="5" y="1"/>
                  </a:cubicBezTo>
                  <a:cubicBezTo>
                    <a:pt x="10" y="2"/>
                    <a:pt x="15" y="4"/>
                    <a:pt x="20" y="5"/>
                  </a:cubicBezTo>
                  <a:cubicBezTo>
                    <a:pt x="22" y="6"/>
                    <a:pt x="24" y="6"/>
                    <a:pt x="26" y="6"/>
                  </a:cubicBezTo>
                  <a:cubicBezTo>
                    <a:pt x="31" y="7"/>
                    <a:pt x="35" y="4"/>
                    <a:pt x="39" y="3"/>
                  </a:cubicBezTo>
                  <a:cubicBezTo>
                    <a:pt x="42" y="3"/>
                    <a:pt x="46" y="0"/>
                    <a:pt x="48" y="2"/>
                  </a:cubicBezTo>
                  <a:cubicBezTo>
                    <a:pt x="51" y="4"/>
                    <a:pt x="48" y="8"/>
                    <a:pt x="47" y="11"/>
                  </a:cubicBezTo>
                  <a:cubicBezTo>
                    <a:pt x="42" y="23"/>
                    <a:pt x="45" y="33"/>
                    <a:pt x="49" y="44"/>
                  </a:cubicBezTo>
                  <a:cubicBezTo>
                    <a:pt x="49" y="45"/>
                    <a:pt x="51" y="47"/>
                    <a:pt x="49" y="48"/>
                  </a:cubicBezTo>
                  <a:cubicBezTo>
                    <a:pt x="48" y="50"/>
                    <a:pt x="46" y="48"/>
                    <a:pt x="45" y="48"/>
                  </a:cubicBezTo>
                  <a:cubicBezTo>
                    <a:pt x="41" y="47"/>
                    <a:pt x="36" y="45"/>
                    <a:pt x="32" y="44"/>
                  </a:cubicBezTo>
                  <a:cubicBezTo>
                    <a:pt x="30" y="43"/>
                    <a:pt x="28" y="43"/>
                    <a:pt x="26" y="44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5A7EF1A1-9E0D-4319-8221-E601B3D6DE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6638" y="3484563"/>
              <a:ext cx="114300" cy="111125"/>
            </a:xfrm>
            <a:custGeom>
              <a:avLst/>
              <a:gdLst>
                <a:gd name="T0" fmla="*/ 24 w 26"/>
                <a:gd name="T1" fmla="*/ 25 h 25"/>
                <a:gd name="T2" fmla="*/ 5 w 26"/>
                <a:gd name="T3" fmla="*/ 24 h 25"/>
                <a:gd name="T4" fmla="*/ 2 w 26"/>
                <a:gd name="T5" fmla="*/ 21 h 25"/>
                <a:gd name="T6" fmla="*/ 2 w 26"/>
                <a:gd name="T7" fmla="*/ 4 h 25"/>
                <a:gd name="T8" fmla="*/ 5 w 26"/>
                <a:gd name="T9" fmla="*/ 1 h 25"/>
                <a:gd name="T10" fmla="*/ 24 w 26"/>
                <a:gd name="T11" fmla="*/ 0 h 25"/>
                <a:gd name="T12" fmla="*/ 25 w 26"/>
                <a:gd name="T13" fmla="*/ 4 h 25"/>
                <a:gd name="T14" fmla="*/ 25 w 26"/>
                <a:gd name="T15" fmla="*/ 21 h 25"/>
                <a:gd name="T16" fmla="*/ 24 w 26"/>
                <a:gd name="T1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5">
                  <a:moveTo>
                    <a:pt x="24" y="25"/>
                  </a:moveTo>
                  <a:cubicBezTo>
                    <a:pt x="18" y="22"/>
                    <a:pt x="11" y="21"/>
                    <a:pt x="5" y="24"/>
                  </a:cubicBezTo>
                  <a:cubicBezTo>
                    <a:pt x="2" y="25"/>
                    <a:pt x="0" y="24"/>
                    <a:pt x="2" y="21"/>
                  </a:cubicBezTo>
                  <a:cubicBezTo>
                    <a:pt x="4" y="15"/>
                    <a:pt x="4" y="10"/>
                    <a:pt x="2" y="4"/>
                  </a:cubicBezTo>
                  <a:cubicBezTo>
                    <a:pt x="0" y="1"/>
                    <a:pt x="2" y="0"/>
                    <a:pt x="5" y="1"/>
                  </a:cubicBezTo>
                  <a:cubicBezTo>
                    <a:pt x="11" y="4"/>
                    <a:pt x="18" y="3"/>
                    <a:pt x="24" y="0"/>
                  </a:cubicBezTo>
                  <a:cubicBezTo>
                    <a:pt x="26" y="1"/>
                    <a:pt x="25" y="2"/>
                    <a:pt x="25" y="4"/>
                  </a:cubicBezTo>
                  <a:cubicBezTo>
                    <a:pt x="22" y="10"/>
                    <a:pt x="22" y="15"/>
                    <a:pt x="25" y="21"/>
                  </a:cubicBezTo>
                  <a:cubicBezTo>
                    <a:pt x="25" y="22"/>
                    <a:pt x="26" y="24"/>
                    <a:pt x="24" y="25"/>
                  </a:cubicBezTo>
                  <a:close/>
                </a:path>
              </a:pathLst>
            </a:custGeom>
            <a:solidFill>
              <a:srgbClr val="F3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626D335C-5C8B-14FC-D5E8-E667EF2987B3}"/>
              </a:ext>
            </a:extLst>
          </p:cNvPr>
          <p:cNvGrpSpPr/>
          <p:nvPr/>
        </p:nvGrpSpPr>
        <p:grpSpPr>
          <a:xfrm>
            <a:off x="49213" y="411163"/>
            <a:ext cx="1098550" cy="603250"/>
            <a:chOff x="49213" y="411163"/>
            <a:chExt cx="1098550" cy="60325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0014D1C4-587D-3BAB-06B8-229D3F8B0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350" y="738188"/>
              <a:ext cx="506413" cy="274637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29D16685-0EDF-9AD8-3A91-15761CD4F4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3" y="738188"/>
              <a:ext cx="515938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86AE80F7-FDD1-F647-C91B-CA240CA4B2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3" y="411163"/>
              <a:ext cx="681038" cy="404812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EEB3C6C-8679-AE76-A971-95800426A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" y="701675"/>
              <a:ext cx="301625" cy="147637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FA3BE9D0-5F91-85FB-21D1-E39F9325B42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263" y="544513"/>
              <a:ext cx="203200" cy="271462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ED0BF42A-D4A5-7924-92BD-43AC84807E5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5" y="484188"/>
              <a:ext cx="90488" cy="77787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82B8AF49-F603-3B7F-0257-F567E00931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" y="479425"/>
              <a:ext cx="731838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941E2BE2-DD9A-09D0-D6D7-02E261A86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13" y="590550"/>
              <a:ext cx="488950" cy="192087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0936534D-B0B9-7940-410E-02DBE32A2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50" y="538163"/>
              <a:ext cx="438150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9B1DCFAD-E929-C998-E4C9-41F15294E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5" y="652463"/>
              <a:ext cx="392113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5">
              <a:extLst>
                <a:ext uri="{FF2B5EF4-FFF2-40B4-BE49-F238E27FC236}">
                  <a16:creationId xmlns:a16="http://schemas.microsoft.com/office/drawing/2014/main" id="{688D9211-5C2C-AC92-41B7-62CD3632E7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63" y="596900"/>
              <a:ext cx="169863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6">
              <a:extLst>
                <a:ext uri="{FF2B5EF4-FFF2-40B4-BE49-F238E27FC236}">
                  <a16:creationId xmlns:a16="http://schemas.microsoft.com/office/drawing/2014/main" id="{073F9A80-E313-6658-06ED-FC43ACD877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813" y="558800"/>
              <a:ext cx="74613" cy="74612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7">
              <a:extLst>
                <a:ext uri="{FF2B5EF4-FFF2-40B4-BE49-F238E27FC236}">
                  <a16:creationId xmlns:a16="http://schemas.microsoft.com/office/drawing/2014/main" id="{FC57FD97-A30C-8876-B9F1-C6D0E64AF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588" y="631825"/>
              <a:ext cx="41275" cy="42862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FDB04FB0-7CED-12F3-5520-1B2A16AA222C}"/>
              </a:ext>
            </a:extLst>
          </p:cNvPr>
          <p:cNvGrpSpPr/>
          <p:nvPr/>
        </p:nvGrpSpPr>
        <p:grpSpPr>
          <a:xfrm>
            <a:off x="7986713" y="411163"/>
            <a:ext cx="1098550" cy="603250"/>
            <a:chOff x="7986713" y="411163"/>
            <a:chExt cx="1098550" cy="603250"/>
          </a:xfrm>
        </p:grpSpPr>
        <p:sp>
          <p:nvSpPr>
            <p:cNvPr id="33" name="Freeform 21">
              <a:extLst>
                <a:ext uri="{FF2B5EF4-FFF2-40B4-BE49-F238E27FC236}">
                  <a16:creationId xmlns:a16="http://schemas.microsoft.com/office/drawing/2014/main" id="{567D12ED-6360-0C1C-AD84-11BF7DC7F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8850" y="738188"/>
              <a:ext cx="506413" cy="274637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2">
              <a:extLst>
                <a:ext uri="{FF2B5EF4-FFF2-40B4-BE49-F238E27FC236}">
                  <a16:creationId xmlns:a16="http://schemas.microsoft.com/office/drawing/2014/main" id="{75045611-D59D-4B21-997A-C8F23D7553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6713" y="738188"/>
              <a:ext cx="515938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3">
              <a:extLst>
                <a:ext uri="{FF2B5EF4-FFF2-40B4-BE49-F238E27FC236}">
                  <a16:creationId xmlns:a16="http://schemas.microsoft.com/office/drawing/2014/main" id="{B38CA79C-8CF4-6E80-0156-692B9A5BF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1013" y="411163"/>
              <a:ext cx="681038" cy="404812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4">
              <a:extLst>
                <a:ext uri="{FF2B5EF4-FFF2-40B4-BE49-F238E27FC236}">
                  <a16:creationId xmlns:a16="http://schemas.microsoft.com/office/drawing/2014/main" id="{5A5067F4-1692-D3B6-FF91-9F7754F75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5175" y="701675"/>
              <a:ext cx="301625" cy="147637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5">
              <a:extLst>
                <a:ext uri="{FF2B5EF4-FFF2-40B4-BE49-F238E27FC236}">
                  <a16:creationId xmlns:a16="http://schemas.microsoft.com/office/drawing/2014/main" id="{8AAFF67E-7760-9F72-8678-DC4B3693E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7763" y="544513"/>
              <a:ext cx="203200" cy="271462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6">
              <a:extLst>
                <a:ext uri="{FF2B5EF4-FFF2-40B4-BE49-F238E27FC236}">
                  <a16:creationId xmlns:a16="http://schemas.microsoft.com/office/drawing/2014/main" id="{52B7D76A-2160-443C-1041-A675F7392D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3475" y="484188"/>
              <a:ext cx="90488" cy="77787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7">
              <a:extLst>
                <a:ext uri="{FF2B5EF4-FFF2-40B4-BE49-F238E27FC236}">
                  <a16:creationId xmlns:a16="http://schemas.microsoft.com/office/drawing/2014/main" id="{F85B1AE0-7B15-5211-0624-45EA2B47E9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479425"/>
              <a:ext cx="731838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8">
              <a:extLst>
                <a:ext uri="{FF2B5EF4-FFF2-40B4-BE49-F238E27FC236}">
                  <a16:creationId xmlns:a16="http://schemas.microsoft.com/office/drawing/2014/main" id="{6D75C945-74B1-3906-EAB1-2F1985316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1513" y="590550"/>
              <a:ext cx="488950" cy="192087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9">
              <a:extLst>
                <a:ext uri="{FF2B5EF4-FFF2-40B4-BE49-F238E27FC236}">
                  <a16:creationId xmlns:a16="http://schemas.microsoft.com/office/drawing/2014/main" id="{3FCF5819-2E41-5481-B439-1700A510D11C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1050" y="538163"/>
              <a:ext cx="438150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30">
              <a:extLst>
                <a:ext uri="{FF2B5EF4-FFF2-40B4-BE49-F238E27FC236}">
                  <a16:creationId xmlns:a16="http://schemas.microsoft.com/office/drawing/2014/main" id="{6BAE010D-13A0-BF79-C426-A93B21321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0725" y="652463"/>
              <a:ext cx="392113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1">
              <a:extLst>
                <a:ext uri="{FF2B5EF4-FFF2-40B4-BE49-F238E27FC236}">
                  <a16:creationId xmlns:a16="http://schemas.microsoft.com/office/drawing/2014/main" id="{4AE5F1D8-FBB9-B815-8E1F-D6F627AFF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4363" y="596900"/>
              <a:ext cx="169863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32">
              <a:extLst>
                <a:ext uri="{FF2B5EF4-FFF2-40B4-BE49-F238E27FC236}">
                  <a16:creationId xmlns:a16="http://schemas.microsoft.com/office/drawing/2014/main" id="{BB6B9A67-95FC-9EC1-22A1-AF9CFDC3E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2313" y="558800"/>
              <a:ext cx="74613" cy="74612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33">
              <a:extLst>
                <a:ext uri="{FF2B5EF4-FFF2-40B4-BE49-F238E27FC236}">
                  <a16:creationId xmlns:a16="http://schemas.microsoft.com/office/drawing/2014/main" id="{75C08416-B900-62F3-0D69-4B0F82F14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7088" y="631825"/>
              <a:ext cx="41275" cy="42862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6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sp>
        <p:nvSpPr>
          <p:cNvPr id="147" name="Google Shape;147;p16"/>
          <p:cNvSpPr/>
          <p:nvPr/>
        </p:nvSpPr>
        <p:spPr>
          <a:xfrm>
            <a:off x="5287371" y="1898128"/>
            <a:ext cx="123" cy="12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rgbClr val="0096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6"/>
          <p:cNvSpPr/>
          <p:nvPr/>
        </p:nvSpPr>
        <p:spPr>
          <a:xfrm>
            <a:off x="4733750" y="3966938"/>
            <a:ext cx="3805200" cy="474000"/>
          </a:xfrm>
          <a:prstGeom prst="rect">
            <a:avLst/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6"/>
          <p:cNvSpPr txBox="1"/>
          <p:nvPr/>
        </p:nvSpPr>
        <p:spPr>
          <a:xfrm>
            <a:off x="4947000" y="4012089"/>
            <a:ext cx="34872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0" name="Google Shape;150;p16"/>
          <p:cNvSpPr/>
          <p:nvPr/>
        </p:nvSpPr>
        <p:spPr>
          <a:xfrm>
            <a:off x="4733750" y="2767710"/>
            <a:ext cx="3805200" cy="474000"/>
          </a:xfrm>
          <a:prstGeom prst="rect">
            <a:avLst/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16"/>
          <p:cNvSpPr txBox="1"/>
          <p:nvPr/>
        </p:nvSpPr>
        <p:spPr>
          <a:xfrm>
            <a:off x="4947000" y="2821499"/>
            <a:ext cx="34872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2" name="Google Shape;152;p16"/>
          <p:cNvSpPr/>
          <p:nvPr/>
        </p:nvSpPr>
        <p:spPr>
          <a:xfrm>
            <a:off x="4733750" y="2208142"/>
            <a:ext cx="3805200" cy="474000"/>
          </a:xfrm>
          <a:prstGeom prst="rect">
            <a:avLst/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6"/>
          <p:cNvSpPr txBox="1"/>
          <p:nvPr/>
        </p:nvSpPr>
        <p:spPr>
          <a:xfrm>
            <a:off x="4947000" y="2226205"/>
            <a:ext cx="34872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4" name="Google Shape;154;p16"/>
          <p:cNvSpPr/>
          <p:nvPr/>
        </p:nvSpPr>
        <p:spPr>
          <a:xfrm>
            <a:off x="4733750" y="3374942"/>
            <a:ext cx="3805200" cy="474000"/>
          </a:xfrm>
          <a:prstGeom prst="rect">
            <a:avLst/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6"/>
          <p:cNvSpPr txBox="1"/>
          <p:nvPr/>
        </p:nvSpPr>
        <p:spPr>
          <a:xfrm>
            <a:off x="4947000" y="3416793"/>
            <a:ext cx="34872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a gas giant and the biggest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" name="Google Shape;156;p16"/>
          <p:cNvSpPr/>
          <p:nvPr/>
        </p:nvSpPr>
        <p:spPr>
          <a:xfrm>
            <a:off x="4733750" y="1587438"/>
            <a:ext cx="3805200" cy="474000"/>
          </a:xfrm>
          <a:prstGeom prst="rect">
            <a:avLst/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6"/>
          <p:cNvSpPr txBox="1"/>
          <p:nvPr/>
        </p:nvSpPr>
        <p:spPr>
          <a:xfrm>
            <a:off x="4947000" y="1630913"/>
            <a:ext cx="34872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composed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58" name="Google Shape;158;p16"/>
          <p:cNvGrpSpPr/>
          <p:nvPr/>
        </p:nvGrpSpPr>
        <p:grpSpPr>
          <a:xfrm>
            <a:off x="355576" y="1540463"/>
            <a:ext cx="4216427" cy="3027240"/>
            <a:chOff x="355576" y="1540463"/>
            <a:chExt cx="4216427" cy="3027240"/>
          </a:xfrm>
        </p:grpSpPr>
        <p:sp>
          <p:nvSpPr>
            <p:cNvPr id="159" name="Google Shape;159;p16"/>
            <p:cNvSpPr/>
            <p:nvPr/>
          </p:nvSpPr>
          <p:spPr>
            <a:xfrm>
              <a:off x="355576" y="1540706"/>
              <a:ext cx="4216427" cy="3026997"/>
            </a:xfrm>
            <a:custGeom>
              <a:avLst/>
              <a:gdLst/>
              <a:ahLst/>
              <a:cxnLst/>
              <a:rect l="l" t="t" r="r" b="b"/>
              <a:pathLst>
                <a:path w="3467" h="2489" extrusionOk="0">
                  <a:moveTo>
                    <a:pt x="2112" y="0"/>
                  </a:moveTo>
                  <a:cubicBezTo>
                    <a:pt x="2076" y="0"/>
                    <a:pt x="2040" y="4"/>
                    <a:pt x="2004" y="12"/>
                  </a:cubicBezTo>
                  <a:cubicBezTo>
                    <a:pt x="1799" y="55"/>
                    <a:pt x="1641" y="230"/>
                    <a:pt x="1593" y="435"/>
                  </a:cubicBezTo>
                  <a:cubicBezTo>
                    <a:pt x="1503" y="390"/>
                    <a:pt x="1404" y="368"/>
                    <a:pt x="1303" y="368"/>
                  </a:cubicBezTo>
                  <a:cubicBezTo>
                    <a:pt x="1259" y="368"/>
                    <a:pt x="1215" y="372"/>
                    <a:pt x="1171" y="380"/>
                  </a:cubicBezTo>
                  <a:cubicBezTo>
                    <a:pt x="976" y="425"/>
                    <a:pt x="813" y="555"/>
                    <a:pt x="716" y="728"/>
                  </a:cubicBezTo>
                  <a:cubicBezTo>
                    <a:pt x="704" y="750"/>
                    <a:pt x="694" y="765"/>
                    <a:pt x="683" y="787"/>
                  </a:cubicBezTo>
                  <a:cubicBezTo>
                    <a:pt x="656" y="787"/>
                    <a:pt x="623" y="793"/>
                    <a:pt x="591" y="798"/>
                  </a:cubicBezTo>
                  <a:cubicBezTo>
                    <a:pt x="417" y="835"/>
                    <a:pt x="271" y="939"/>
                    <a:pt x="174" y="1080"/>
                  </a:cubicBezTo>
                  <a:cubicBezTo>
                    <a:pt x="54" y="1242"/>
                    <a:pt x="1" y="1465"/>
                    <a:pt x="44" y="1681"/>
                  </a:cubicBezTo>
                  <a:cubicBezTo>
                    <a:pt x="110" y="2042"/>
                    <a:pt x="403" y="2290"/>
                    <a:pt x="730" y="2290"/>
                  </a:cubicBezTo>
                  <a:cubicBezTo>
                    <a:pt x="747" y="2290"/>
                    <a:pt x="764" y="2289"/>
                    <a:pt x="781" y="2288"/>
                  </a:cubicBezTo>
                  <a:cubicBezTo>
                    <a:pt x="878" y="2412"/>
                    <a:pt x="1026" y="2489"/>
                    <a:pt x="1184" y="2489"/>
                  </a:cubicBezTo>
                  <a:cubicBezTo>
                    <a:pt x="1219" y="2489"/>
                    <a:pt x="1254" y="2485"/>
                    <a:pt x="1289" y="2477"/>
                  </a:cubicBezTo>
                  <a:cubicBezTo>
                    <a:pt x="1431" y="2445"/>
                    <a:pt x="1544" y="2358"/>
                    <a:pt x="1619" y="2245"/>
                  </a:cubicBezTo>
                  <a:cubicBezTo>
                    <a:pt x="1721" y="2303"/>
                    <a:pt x="1834" y="2336"/>
                    <a:pt x="1951" y="2336"/>
                  </a:cubicBezTo>
                  <a:cubicBezTo>
                    <a:pt x="1997" y="2336"/>
                    <a:pt x="2044" y="2331"/>
                    <a:pt x="2091" y="2320"/>
                  </a:cubicBezTo>
                  <a:cubicBezTo>
                    <a:pt x="2297" y="2277"/>
                    <a:pt x="2464" y="2136"/>
                    <a:pt x="2557" y="1952"/>
                  </a:cubicBezTo>
                  <a:cubicBezTo>
                    <a:pt x="2657" y="2053"/>
                    <a:pt x="2789" y="2114"/>
                    <a:pt x="2927" y="2114"/>
                  </a:cubicBezTo>
                  <a:cubicBezTo>
                    <a:pt x="2961" y="2114"/>
                    <a:pt x="2995" y="2111"/>
                    <a:pt x="3029" y="2103"/>
                  </a:cubicBezTo>
                  <a:cubicBezTo>
                    <a:pt x="3212" y="2060"/>
                    <a:pt x="3354" y="1925"/>
                    <a:pt x="3419" y="1752"/>
                  </a:cubicBezTo>
                  <a:cubicBezTo>
                    <a:pt x="3456" y="1655"/>
                    <a:pt x="3467" y="1540"/>
                    <a:pt x="3446" y="1427"/>
                  </a:cubicBezTo>
                  <a:cubicBezTo>
                    <a:pt x="3429" y="1313"/>
                    <a:pt x="3375" y="1215"/>
                    <a:pt x="3310" y="1140"/>
                  </a:cubicBezTo>
                  <a:cubicBezTo>
                    <a:pt x="3316" y="1123"/>
                    <a:pt x="3321" y="1107"/>
                    <a:pt x="3326" y="1085"/>
                  </a:cubicBezTo>
                  <a:cubicBezTo>
                    <a:pt x="3354" y="998"/>
                    <a:pt x="3359" y="900"/>
                    <a:pt x="3342" y="803"/>
                  </a:cubicBezTo>
                  <a:cubicBezTo>
                    <a:pt x="3291" y="529"/>
                    <a:pt x="3073" y="342"/>
                    <a:pt x="2824" y="342"/>
                  </a:cubicBezTo>
                  <a:cubicBezTo>
                    <a:pt x="2788" y="342"/>
                    <a:pt x="2751" y="346"/>
                    <a:pt x="2714" y="354"/>
                  </a:cubicBezTo>
                  <a:cubicBezTo>
                    <a:pt x="2682" y="360"/>
                    <a:pt x="2644" y="370"/>
                    <a:pt x="2611" y="387"/>
                  </a:cubicBezTo>
                  <a:cubicBezTo>
                    <a:pt x="2536" y="157"/>
                    <a:pt x="2336" y="0"/>
                    <a:pt x="2112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6"/>
            <p:cNvSpPr/>
            <p:nvPr/>
          </p:nvSpPr>
          <p:spPr>
            <a:xfrm>
              <a:off x="716100" y="1540463"/>
              <a:ext cx="1909370" cy="1888225"/>
            </a:xfrm>
            <a:custGeom>
              <a:avLst/>
              <a:gdLst/>
              <a:ahLst/>
              <a:cxnLst/>
              <a:rect l="l" t="t" r="r" b="b"/>
              <a:pathLst>
                <a:path w="3430" h="3392" extrusionOk="0">
                  <a:moveTo>
                    <a:pt x="1713" y="0"/>
                  </a:moveTo>
                  <a:cubicBezTo>
                    <a:pt x="1654" y="0"/>
                    <a:pt x="1596" y="22"/>
                    <a:pt x="1551" y="66"/>
                  </a:cubicBezTo>
                  <a:lnTo>
                    <a:pt x="1334" y="266"/>
                  </a:lnTo>
                  <a:lnTo>
                    <a:pt x="1041" y="201"/>
                  </a:lnTo>
                  <a:cubicBezTo>
                    <a:pt x="1023" y="197"/>
                    <a:pt x="1005" y="195"/>
                    <a:pt x="987" y="195"/>
                  </a:cubicBezTo>
                  <a:cubicBezTo>
                    <a:pt x="883" y="195"/>
                    <a:pt x="791" y="261"/>
                    <a:pt x="759" y="364"/>
                  </a:cubicBezTo>
                  <a:lnTo>
                    <a:pt x="667" y="644"/>
                  </a:lnTo>
                  <a:lnTo>
                    <a:pt x="381" y="737"/>
                  </a:lnTo>
                  <a:cubicBezTo>
                    <a:pt x="266" y="774"/>
                    <a:pt x="196" y="899"/>
                    <a:pt x="218" y="1019"/>
                  </a:cubicBezTo>
                  <a:lnTo>
                    <a:pt x="283" y="1311"/>
                  </a:lnTo>
                  <a:lnTo>
                    <a:pt x="82" y="1534"/>
                  </a:lnTo>
                  <a:cubicBezTo>
                    <a:pt x="1" y="1626"/>
                    <a:pt x="1" y="1766"/>
                    <a:pt x="82" y="1859"/>
                  </a:cubicBezTo>
                  <a:lnTo>
                    <a:pt x="283" y="2081"/>
                  </a:lnTo>
                  <a:lnTo>
                    <a:pt x="218" y="2373"/>
                  </a:lnTo>
                  <a:cubicBezTo>
                    <a:pt x="196" y="2492"/>
                    <a:pt x="266" y="2617"/>
                    <a:pt x="381" y="2654"/>
                  </a:cubicBezTo>
                  <a:lnTo>
                    <a:pt x="667" y="2747"/>
                  </a:lnTo>
                  <a:lnTo>
                    <a:pt x="759" y="3029"/>
                  </a:lnTo>
                  <a:cubicBezTo>
                    <a:pt x="791" y="3130"/>
                    <a:pt x="884" y="3197"/>
                    <a:pt x="988" y="3197"/>
                  </a:cubicBezTo>
                  <a:cubicBezTo>
                    <a:pt x="1005" y="3197"/>
                    <a:pt x="1023" y="3195"/>
                    <a:pt x="1041" y="3191"/>
                  </a:cubicBezTo>
                  <a:lnTo>
                    <a:pt x="1334" y="3126"/>
                  </a:lnTo>
                  <a:lnTo>
                    <a:pt x="1551" y="3326"/>
                  </a:lnTo>
                  <a:cubicBezTo>
                    <a:pt x="1596" y="3370"/>
                    <a:pt x="1654" y="3392"/>
                    <a:pt x="1713" y="3392"/>
                  </a:cubicBezTo>
                  <a:cubicBezTo>
                    <a:pt x="1771" y="3392"/>
                    <a:pt x="1830" y="3370"/>
                    <a:pt x="1876" y="3326"/>
                  </a:cubicBezTo>
                  <a:lnTo>
                    <a:pt x="2097" y="3126"/>
                  </a:lnTo>
                  <a:lnTo>
                    <a:pt x="2389" y="3191"/>
                  </a:lnTo>
                  <a:cubicBezTo>
                    <a:pt x="2407" y="3195"/>
                    <a:pt x="2425" y="3197"/>
                    <a:pt x="2443" y="3197"/>
                  </a:cubicBezTo>
                  <a:cubicBezTo>
                    <a:pt x="2547" y="3197"/>
                    <a:pt x="2639" y="3130"/>
                    <a:pt x="2671" y="3029"/>
                  </a:cubicBezTo>
                  <a:lnTo>
                    <a:pt x="2764" y="2747"/>
                  </a:lnTo>
                  <a:lnTo>
                    <a:pt x="3046" y="2654"/>
                  </a:lnTo>
                  <a:cubicBezTo>
                    <a:pt x="3164" y="2617"/>
                    <a:pt x="3234" y="2492"/>
                    <a:pt x="3208" y="2373"/>
                  </a:cubicBezTo>
                  <a:lnTo>
                    <a:pt x="3149" y="2081"/>
                  </a:lnTo>
                  <a:lnTo>
                    <a:pt x="3349" y="1859"/>
                  </a:lnTo>
                  <a:cubicBezTo>
                    <a:pt x="3429" y="1766"/>
                    <a:pt x="3429" y="1626"/>
                    <a:pt x="3349" y="1534"/>
                  </a:cubicBezTo>
                  <a:lnTo>
                    <a:pt x="3149" y="1311"/>
                  </a:lnTo>
                  <a:lnTo>
                    <a:pt x="3208" y="1019"/>
                  </a:lnTo>
                  <a:cubicBezTo>
                    <a:pt x="3234" y="899"/>
                    <a:pt x="3164" y="774"/>
                    <a:pt x="3046" y="737"/>
                  </a:cubicBezTo>
                  <a:lnTo>
                    <a:pt x="2764" y="644"/>
                  </a:lnTo>
                  <a:lnTo>
                    <a:pt x="2671" y="364"/>
                  </a:lnTo>
                  <a:cubicBezTo>
                    <a:pt x="2639" y="261"/>
                    <a:pt x="2547" y="195"/>
                    <a:pt x="2443" y="195"/>
                  </a:cubicBezTo>
                  <a:cubicBezTo>
                    <a:pt x="2425" y="195"/>
                    <a:pt x="2407" y="197"/>
                    <a:pt x="2389" y="201"/>
                  </a:cubicBezTo>
                  <a:lnTo>
                    <a:pt x="2097" y="266"/>
                  </a:lnTo>
                  <a:lnTo>
                    <a:pt x="1876" y="66"/>
                  </a:lnTo>
                  <a:cubicBezTo>
                    <a:pt x="1830" y="22"/>
                    <a:pt x="1771" y="0"/>
                    <a:pt x="1713" y="0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161;p16"/>
            <p:cNvSpPr/>
            <p:nvPr/>
          </p:nvSpPr>
          <p:spPr>
            <a:xfrm>
              <a:off x="957137" y="1769253"/>
              <a:ext cx="1427295" cy="1430085"/>
            </a:xfrm>
            <a:custGeom>
              <a:avLst/>
              <a:gdLst/>
              <a:ahLst/>
              <a:cxnLst/>
              <a:rect l="l" t="t" r="r" b="b"/>
              <a:pathLst>
                <a:path w="2564" h="2569" extrusionOk="0">
                  <a:moveTo>
                    <a:pt x="1280" y="1"/>
                  </a:moveTo>
                  <a:cubicBezTo>
                    <a:pt x="576" y="1"/>
                    <a:pt x="1" y="580"/>
                    <a:pt x="1" y="1285"/>
                  </a:cubicBezTo>
                  <a:cubicBezTo>
                    <a:pt x="1" y="1995"/>
                    <a:pt x="576" y="2568"/>
                    <a:pt x="1280" y="2568"/>
                  </a:cubicBezTo>
                  <a:cubicBezTo>
                    <a:pt x="1989" y="2568"/>
                    <a:pt x="2563" y="1995"/>
                    <a:pt x="2563" y="1285"/>
                  </a:cubicBezTo>
                  <a:cubicBezTo>
                    <a:pt x="2563" y="580"/>
                    <a:pt x="1989" y="1"/>
                    <a:pt x="1280" y="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6"/>
            <p:cNvSpPr/>
            <p:nvPr/>
          </p:nvSpPr>
          <p:spPr>
            <a:xfrm>
              <a:off x="957137" y="1769253"/>
              <a:ext cx="908481" cy="1430085"/>
            </a:xfrm>
            <a:custGeom>
              <a:avLst/>
              <a:gdLst/>
              <a:ahLst/>
              <a:cxnLst/>
              <a:rect l="l" t="t" r="r" b="b"/>
              <a:pathLst>
                <a:path w="1632" h="2569" extrusionOk="0">
                  <a:moveTo>
                    <a:pt x="1280" y="1"/>
                  </a:moveTo>
                  <a:cubicBezTo>
                    <a:pt x="576" y="1"/>
                    <a:pt x="1" y="580"/>
                    <a:pt x="1" y="1285"/>
                  </a:cubicBezTo>
                  <a:cubicBezTo>
                    <a:pt x="1" y="1995"/>
                    <a:pt x="576" y="2568"/>
                    <a:pt x="1280" y="2568"/>
                  </a:cubicBezTo>
                  <a:cubicBezTo>
                    <a:pt x="1404" y="2568"/>
                    <a:pt x="1518" y="2553"/>
                    <a:pt x="1631" y="2520"/>
                  </a:cubicBezTo>
                  <a:cubicBezTo>
                    <a:pt x="1090" y="2368"/>
                    <a:pt x="695" y="1870"/>
                    <a:pt x="695" y="1285"/>
                  </a:cubicBezTo>
                  <a:cubicBezTo>
                    <a:pt x="695" y="700"/>
                    <a:pt x="1090" y="201"/>
                    <a:pt x="1631" y="50"/>
                  </a:cubicBezTo>
                  <a:cubicBezTo>
                    <a:pt x="1518" y="18"/>
                    <a:pt x="1404" y="1"/>
                    <a:pt x="1280" y="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6"/>
            <p:cNvSpPr/>
            <p:nvPr/>
          </p:nvSpPr>
          <p:spPr>
            <a:xfrm>
              <a:off x="1759852" y="2203455"/>
              <a:ext cx="1275882" cy="1225231"/>
            </a:xfrm>
            <a:custGeom>
              <a:avLst/>
              <a:gdLst/>
              <a:ahLst/>
              <a:cxnLst/>
              <a:rect l="l" t="t" r="r" b="b"/>
              <a:pathLst>
                <a:path w="2292" h="2201" extrusionOk="0">
                  <a:moveTo>
                    <a:pt x="1761" y="1"/>
                  </a:moveTo>
                  <a:cubicBezTo>
                    <a:pt x="1279" y="1"/>
                    <a:pt x="872" y="305"/>
                    <a:pt x="721" y="733"/>
                  </a:cubicBezTo>
                  <a:cubicBezTo>
                    <a:pt x="326" y="738"/>
                    <a:pt x="1" y="1063"/>
                    <a:pt x="1" y="1469"/>
                  </a:cubicBezTo>
                  <a:cubicBezTo>
                    <a:pt x="1" y="1870"/>
                    <a:pt x="326" y="2200"/>
                    <a:pt x="731" y="2200"/>
                  </a:cubicBezTo>
                  <a:lnTo>
                    <a:pt x="2292" y="2200"/>
                  </a:lnTo>
                  <a:lnTo>
                    <a:pt x="2032" y="33"/>
                  </a:lnTo>
                  <a:cubicBezTo>
                    <a:pt x="1944" y="12"/>
                    <a:pt x="1853" y="1"/>
                    <a:pt x="1761" y="1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6"/>
            <p:cNvSpPr/>
            <p:nvPr/>
          </p:nvSpPr>
          <p:spPr>
            <a:xfrm>
              <a:off x="2429523" y="2221825"/>
              <a:ext cx="1227452" cy="1206861"/>
            </a:xfrm>
            <a:custGeom>
              <a:avLst/>
              <a:gdLst/>
              <a:ahLst/>
              <a:cxnLst/>
              <a:rect l="l" t="t" r="r" b="b"/>
              <a:pathLst>
                <a:path w="2205" h="2168" extrusionOk="0">
                  <a:moveTo>
                    <a:pt x="829" y="0"/>
                  </a:moveTo>
                  <a:cubicBezTo>
                    <a:pt x="351" y="120"/>
                    <a:pt x="0" y="553"/>
                    <a:pt x="0" y="1068"/>
                  </a:cubicBezTo>
                  <a:cubicBezTo>
                    <a:pt x="0" y="1675"/>
                    <a:pt x="488" y="2162"/>
                    <a:pt x="1089" y="2167"/>
                  </a:cubicBezTo>
                  <a:lnTo>
                    <a:pt x="1658" y="2167"/>
                  </a:lnTo>
                  <a:cubicBezTo>
                    <a:pt x="1961" y="2167"/>
                    <a:pt x="2204" y="1918"/>
                    <a:pt x="2204" y="1615"/>
                  </a:cubicBezTo>
                  <a:cubicBezTo>
                    <a:pt x="2204" y="1312"/>
                    <a:pt x="1956" y="1068"/>
                    <a:pt x="1658" y="1068"/>
                  </a:cubicBezTo>
                  <a:cubicBezTo>
                    <a:pt x="1658" y="553"/>
                    <a:pt x="1301" y="120"/>
                    <a:pt x="829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6"/>
            <p:cNvSpPr/>
            <p:nvPr/>
          </p:nvSpPr>
          <p:spPr>
            <a:xfrm>
              <a:off x="2073256" y="3578427"/>
              <a:ext cx="434757" cy="412492"/>
            </a:xfrm>
            <a:custGeom>
              <a:avLst/>
              <a:gdLst/>
              <a:ahLst/>
              <a:cxnLst/>
              <a:rect l="l" t="t" r="r" b="b"/>
              <a:pathLst>
                <a:path w="781" h="741" extrusionOk="0">
                  <a:moveTo>
                    <a:pt x="726" y="1"/>
                  </a:moveTo>
                  <a:cubicBezTo>
                    <a:pt x="548" y="1"/>
                    <a:pt x="266" y="33"/>
                    <a:pt x="136" y="158"/>
                  </a:cubicBezTo>
                  <a:cubicBezTo>
                    <a:pt x="1" y="293"/>
                    <a:pt x="6" y="505"/>
                    <a:pt x="141" y="641"/>
                  </a:cubicBezTo>
                  <a:cubicBezTo>
                    <a:pt x="207" y="706"/>
                    <a:pt x="295" y="740"/>
                    <a:pt x="382" y="740"/>
                  </a:cubicBezTo>
                  <a:cubicBezTo>
                    <a:pt x="468" y="740"/>
                    <a:pt x="554" y="708"/>
                    <a:pt x="618" y="641"/>
                  </a:cubicBezTo>
                  <a:cubicBezTo>
                    <a:pt x="748" y="511"/>
                    <a:pt x="781" y="234"/>
                    <a:pt x="781" y="50"/>
                  </a:cubicBezTo>
                  <a:cubicBezTo>
                    <a:pt x="781" y="23"/>
                    <a:pt x="753" y="1"/>
                    <a:pt x="7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6"/>
            <p:cNvSpPr/>
            <p:nvPr/>
          </p:nvSpPr>
          <p:spPr>
            <a:xfrm>
              <a:off x="1527721" y="3690318"/>
              <a:ext cx="247160" cy="237141"/>
            </a:xfrm>
            <a:custGeom>
              <a:avLst/>
              <a:gdLst/>
              <a:ahLst/>
              <a:cxnLst/>
              <a:rect l="l" t="t" r="r" b="b"/>
              <a:pathLst>
                <a:path w="444" h="426" extrusionOk="0">
                  <a:moveTo>
                    <a:pt x="418" y="0"/>
                  </a:moveTo>
                  <a:cubicBezTo>
                    <a:pt x="314" y="0"/>
                    <a:pt x="151" y="22"/>
                    <a:pt x="81" y="92"/>
                  </a:cubicBezTo>
                  <a:cubicBezTo>
                    <a:pt x="0" y="169"/>
                    <a:pt x="6" y="293"/>
                    <a:pt x="81" y="369"/>
                  </a:cubicBezTo>
                  <a:cubicBezTo>
                    <a:pt x="119" y="407"/>
                    <a:pt x="169" y="426"/>
                    <a:pt x="219" y="426"/>
                  </a:cubicBezTo>
                  <a:cubicBezTo>
                    <a:pt x="270" y="426"/>
                    <a:pt x="320" y="407"/>
                    <a:pt x="358" y="369"/>
                  </a:cubicBezTo>
                  <a:cubicBezTo>
                    <a:pt x="428" y="293"/>
                    <a:pt x="444" y="137"/>
                    <a:pt x="444" y="33"/>
                  </a:cubicBezTo>
                  <a:cubicBezTo>
                    <a:pt x="444" y="17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6"/>
            <p:cNvSpPr/>
            <p:nvPr/>
          </p:nvSpPr>
          <p:spPr>
            <a:xfrm>
              <a:off x="2691713" y="3609044"/>
              <a:ext cx="331774" cy="317859"/>
            </a:xfrm>
            <a:custGeom>
              <a:avLst/>
              <a:gdLst/>
              <a:ahLst/>
              <a:cxnLst/>
              <a:rect l="l" t="t" r="r" b="b"/>
              <a:pathLst>
                <a:path w="596" h="571" extrusionOk="0">
                  <a:moveTo>
                    <a:pt x="558" y="1"/>
                  </a:moveTo>
                  <a:cubicBezTo>
                    <a:pt x="417" y="1"/>
                    <a:pt x="200" y="28"/>
                    <a:pt x="103" y="125"/>
                  </a:cubicBezTo>
                  <a:cubicBezTo>
                    <a:pt x="0" y="228"/>
                    <a:pt x="5" y="391"/>
                    <a:pt x="108" y="493"/>
                  </a:cubicBezTo>
                  <a:cubicBezTo>
                    <a:pt x="157" y="545"/>
                    <a:pt x="223" y="570"/>
                    <a:pt x="291" y="570"/>
                  </a:cubicBezTo>
                  <a:cubicBezTo>
                    <a:pt x="358" y="570"/>
                    <a:pt x="426" y="545"/>
                    <a:pt x="477" y="493"/>
                  </a:cubicBezTo>
                  <a:cubicBezTo>
                    <a:pt x="575" y="396"/>
                    <a:pt x="595" y="185"/>
                    <a:pt x="595" y="43"/>
                  </a:cubicBezTo>
                  <a:cubicBezTo>
                    <a:pt x="595" y="23"/>
                    <a:pt x="580" y="1"/>
                    <a:pt x="5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6"/>
            <p:cNvSpPr/>
            <p:nvPr/>
          </p:nvSpPr>
          <p:spPr>
            <a:xfrm>
              <a:off x="1654085" y="4091676"/>
              <a:ext cx="332330" cy="317859"/>
            </a:xfrm>
            <a:custGeom>
              <a:avLst/>
              <a:gdLst/>
              <a:ahLst/>
              <a:cxnLst/>
              <a:rect l="l" t="t" r="r" b="b"/>
              <a:pathLst>
                <a:path w="597" h="571" extrusionOk="0">
                  <a:moveTo>
                    <a:pt x="553" y="1"/>
                  </a:moveTo>
                  <a:cubicBezTo>
                    <a:pt x="418" y="1"/>
                    <a:pt x="201" y="27"/>
                    <a:pt x="104" y="124"/>
                  </a:cubicBezTo>
                  <a:cubicBezTo>
                    <a:pt x="1" y="228"/>
                    <a:pt x="1" y="391"/>
                    <a:pt x="104" y="493"/>
                  </a:cubicBezTo>
                  <a:cubicBezTo>
                    <a:pt x="155" y="545"/>
                    <a:pt x="221" y="570"/>
                    <a:pt x="288" y="570"/>
                  </a:cubicBezTo>
                  <a:cubicBezTo>
                    <a:pt x="354" y="570"/>
                    <a:pt x="420" y="545"/>
                    <a:pt x="472" y="493"/>
                  </a:cubicBezTo>
                  <a:cubicBezTo>
                    <a:pt x="574" y="396"/>
                    <a:pt x="596" y="179"/>
                    <a:pt x="596" y="44"/>
                  </a:cubicBezTo>
                  <a:cubicBezTo>
                    <a:pt x="596" y="16"/>
                    <a:pt x="574" y="1"/>
                    <a:pt x="5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6"/>
            <p:cNvSpPr/>
            <p:nvPr/>
          </p:nvSpPr>
          <p:spPr>
            <a:xfrm>
              <a:off x="1036184" y="4058276"/>
              <a:ext cx="431417" cy="414162"/>
            </a:xfrm>
            <a:custGeom>
              <a:avLst/>
              <a:gdLst/>
              <a:ahLst/>
              <a:cxnLst/>
              <a:rect l="l" t="t" r="r" b="b"/>
              <a:pathLst>
                <a:path w="775" h="744" extrusionOk="0">
                  <a:moveTo>
                    <a:pt x="726" y="1"/>
                  </a:moveTo>
                  <a:cubicBezTo>
                    <a:pt x="541" y="1"/>
                    <a:pt x="261" y="39"/>
                    <a:pt x="136" y="163"/>
                  </a:cubicBezTo>
                  <a:cubicBezTo>
                    <a:pt x="1" y="299"/>
                    <a:pt x="6" y="509"/>
                    <a:pt x="136" y="646"/>
                  </a:cubicBezTo>
                  <a:cubicBezTo>
                    <a:pt x="203" y="711"/>
                    <a:pt x="290" y="743"/>
                    <a:pt x="376" y="743"/>
                  </a:cubicBezTo>
                  <a:cubicBezTo>
                    <a:pt x="463" y="743"/>
                    <a:pt x="550" y="711"/>
                    <a:pt x="618" y="646"/>
                  </a:cubicBezTo>
                  <a:cubicBezTo>
                    <a:pt x="748" y="516"/>
                    <a:pt x="774" y="239"/>
                    <a:pt x="774" y="54"/>
                  </a:cubicBezTo>
                  <a:cubicBezTo>
                    <a:pt x="774" y="28"/>
                    <a:pt x="753" y="1"/>
                    <a:pt x="7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6"/>
            <p:cNvSpPr/>
            <p:nvPr/>
          </p:nvSpPr>
          <p:spPr>
            <a:xfrm>
              <a:off x="2266419" y="4154580"/>
              <a:ext cx="332330" cy="317859"/>
            </a:xfrm>
            <a:custGeom>
              <a:avLst/>
              <a:gdLst/>
              <a:ahLst/>
              <a:cxnLst/>
              <a:rect l="l" t="t" r="r" b="b"/>
              <a:pathLst>
                <a:path w="597" h="571" extrusionOk="0">
                  <a:moveTo>
                    <a:pt x="559" y="1"/>
                  </a:moveTo>
                  <a:cubicBezTo>
                    <a:pt x="417" y="1"/>
                    <a:pt x="201" y="28"/>
                    <a:pt x="104" y="126"/>
                  </a:cubicBezTo>
                  <a:cubicBezTo>
                    <a:pt x="1" y="228"/>
                    <a:pt x="6" y="391"/>
                    <a:pt x="104" y="494"/>
                  </a:cubicBezTo>
                  <a:cubicBezTo>
                    <a:pt x="155" y="545"/>
                    <a:pt x="223" y="571"/>
                    <a:pt x="290" y="571"/>
                  </a:cubicBezTo>
                  <a:cubicBezTo>
                    <a:pt x="358" y="571"/>
                    <a:pt x="425" y="545"/>
                    <a:pt x="477" y="494"/>
                  </a:cubicBezTo>
                  <a:cubicBezTo>
                    <a:pt x="574" y="396"/>
                    <a:pt x="596" y="185"/>
                    <a:pt x="596" y="44"/>
                  </a:cubicBezTo>
                  <a:cubicBezTo>
                    <a:pt x="596" y="23"/>
                    <a:pt x="579" y="1"/>
                    <a:pt x="5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6"/>
            <p:cNvSpPr/>
            <p:nvPr/>
          </p:nvSpPr>
          <p:spPr>
            <a:xfrm>
              <a:off x="2881537" y="4172950"/>
              <a:ext cx="250500" cy="237141"/>
            </a:xfrm>
            <a:custGeom>
              <a:avLst/>
              <a:gdLst/>
              <a:ahLst/>
              <a:cxnLst/>
              <a:rect l="l" t="t" r="r" b="b"/>
              <a:pathLst>
                <a:path w="450" h="426" extrusionOk="0">
                  <a:moveTo>
                    <a:pt x="417" y="0"/>
                  </a:moveTo>
                  <a:cubicBezTo>
                    <a:pt x="314" y="0"/>
                    <a:pt x="152" y="17"/>
                    <a:pt x="82" y="93"/>
                  </a:cubicBezTo>
                  <a:cubicBezTo>
                    <a:pt x="1" y="168"/>
                    <a:pt x="6" y="293"/>
                    <a:pt x="82" y="368"/>
                  </a:cubicBezTo>
                  <a:cubicBezTo>
                    <a:pt x="119" y="407"/>
                    <a:pt x="169" y="426"/>
                    <a:pt x="220" y="426"/>
                  </a:cubicBezTo>
                  <a:cubicBezTo>
                    <a:pt x="270" y="426"/>
                    <a:pt x="320" y="407"/>
                    <a:pt x="358" y="368"/>
                  </a:cubicBezTo>
                  <a:cubicBezTo>
                    <a:pt x="429" y="293"/>
                    <a:pt x="449" y="136"/>
                    <a:pt x="444" y="33"/>
                  </a:cubicBezTo>
                  <a:cubicBezTo>
                    <a:pt x="444" y="11"/>
                    <a:pt x="434" y="0"/>
                    <a:pt x="4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82" name="Google Shape;182;p16"/>
          <p:cNvCxnSpPr>
            <a:stCxn id="156" idx="1"/>
          </p:cNvCxnSpPr>
          <p:nvPr/>
        </p:nvCxnSpPr>
        <p:spPr>
          <a:xfrm rot="10800000">
            <a:off x="2093150" y="1824438"/>
            <a:ext cx="26406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83" name="Google Shape;183;p16"/>
          <p:cNvCxnSpPr>
            <a:stCxn id="152" idx="1"/>
          </p:cNvCxnSpPr>
          <p:nvPr/>
        </p:nvCxnSpPr>
        <p:spPr>
          <a:xfrm rot="10800000">
            <a:off x="2427650" y="2445142"/>
            <a:ext cx="23061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84" name="Google Shape;184;p16"/>
          <p:cNvCxnSpPr>
            <a:stCxn id="150" idx="1"/>
          </p:cNvCxnSpPr>
          <p:nvPr/>
        </p:nvCxnSpPr>
        <p:spPr>
          <a:xfrm rot="10800000">
            <a:off x="3532850" y="3004710"/>
            <a:ext cx="12009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85" name="Google Shape;185;p16"/>
          <p:cNvCxnSpPr>
            <a:stCxn id="154" idx="1"/>
          </p:cNvCxnSpPr>
          <p:nvPr/>
        </p:nvCxnSpPr>
        <p:spPr>
          <a:xfrm rot="10800000">
            <a:off x="3003650" y="3611942"/>
            <a:ext cx="17301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86" name="Google Shape;186;p16"/>
          <p:cNvCxnSpPr>
            <a:stCxn id="148" idx="1"/>
          </p:cNvCxnSpPr>
          <p:nvPr/>
        </p:nvCxnSpPr>
        <p:spPr>
          <a:xfrm rot="10800000">
            <a:off x="2466650" y="4203938"/>
            <a:ext cx="22671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grpSp>
        <p:nvGrpSpPr>
          <p:cNvPr id="43" name="Grupo 42">
            <a:extLst>
              <a:ext uri="{FF2B5EF4-FFF2-40B4-BE49-F238E27FC236}">
                <a16:creationId xmlns:a16="http://schemas.microsoft.com/office/drawing/2014/main" id="{EED4CE5E-E9E9-4BBA-AF4D-5C53D542890D}"/>
              </a:ext>
            </a:extLst>
          </p:cNvPr>
          <p:cNvGrpSpPr/>
          <p:nvPr/>
        </p:nvGrpSpPr>
        <p:grpSpPr>
          <a:xfrm>
            <a:off x="69782" y="4930874"/>
            <a:ext cx="9004436" cy="140081"/>
            <a:chOff x="139556" y="759501"/>
            <a:chExt cx="10566113" cy="283729"/>
          </a:xfrm>
        </p:grpSpPr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BF4FBFD4-F7A1-412E-A54C-21F8E2F46C10}"/>
                </a:ext>
              </a:extLst>
            </p:cNvPr>
            <p:cNvGrpSpPr/>
            <p:nvPr/>
          </p:nvGrpSpPr>
          <p:grpSpPr>
            <a:xfrm rot="5400000">
              <a:off x="2570050" y="-1669775"/>
              <a:ext cx="282511" cy="5143500"/>
              <a:chOff x="1119426" y="-1107433"/>
              <a:chExt cx="5585793" cy="905550"/>
            </a:xfrm>
          </p:grpSpPr>
          <p:sp>
            <p:nvSpPr>
              <p:cNvPr id="50" name="Rectángulo 49">
                <a:extLst>
                  <a:ext uri="{FF2B5EF4-FFF2-40B4-BE49-F238E27FC236}">
                    <a16:creationId xmlns:a16="http://schemas.microsoft.com/office/drawing/2014/main" id="{B6D8EAED-B6B6-485A-84A7-DE614EBF8204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1" name="Rectángulo 50">
                <a:extLst>
                  <a:ext uri="{FF2B5EF4-FFF2-40B4-BE49-F238E27FC236}">
                    <a16:creationId xmlns:a16="http://schemas.microsoft.com/office/drawing/2014/main" id="{576CD87F-9C90-45EF-BF86-BEA04E2418B6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2" name="Rectángulo 51">
                <a:extLst>
                  <a:ext uri="{FF2B5EF4-FFF2-40B4-BE49-F238E27FC236}">
                    <a16:creationId xmlns:a16="http://schemas.microsoft.com/office/drawing/2014/main" id="{8FD78192-DA10-4730-A981-9B23A9E2FBA8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3" name="Rectángulo 52">
                <a:extLst>
                  <a:ext uri="{FF2B5EF4-FFF2-40B4-BE49-F238E27FC236}">
                    <a16:creationId xmlns:a16="http://schemas.microsoft.com/office/drawing/2014/main" id="{C88C10AE-DC83-4383-8C6C-7A8D19BBDA8E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61E56AB4-DB8C-4E72-BB77-572DE77288FC}"/>
                </a:ext>
              </a:extLst>
            </p:cNvPr>
            <p:cNvGrpSpPr/>
            <p:nvPr/>
          </p:nvGrpSpPr>
          <p:grpSpPr>
            <a:xfrm rot="5400000">
              <a:off x="7992663" y="-1670993"/>
              <a:ext cx="282511" cy="5143500"/>
              <a:chOff x="1119426" y="-1107433"/>
              <a:chExt cx="5585793" cy="905550"/>
            </a:xfrm>
          </p:grpSpPr>
          <p:sp>
            <p:nvSpPr>
              <p:cNvPr id="46" name="Rectángulo 45">
                <a:extLst>
                  <a:ext uri="{FF2B5EF4-FFF2-40B4-BE49-F238E27FC236}">
                    <a16:creationId xmlns:a16="http://schemas.microsoft.com/office/drawing/2014/main" id="{7F637E9A-1635-4FEF-A3EC-631D9131C7CC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47" name="Rectángulo 46">
                <a:extLst>
                  <a:ext uri="{FF2B5EF4-FFF2-40B4-BE49-F238E27FC236}">
                    <a16:creationId xmlns:a16="http://schemas.microsoft.com/office/drawing/2014/main" id="{591EF5B5-5C07-44F2-8146-F5F422AED18B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48" name="Rectángulo 47">
                <a:extLst>
                  <a:ext uri="{FF2B5EF4-FFF2-40B4-BE49-F238E27FC236}">
                    <a16:creationId xmlns:a16="http://schemas.microsoft.com/office/drawing/2014/main" id="{6519CE69-01D2-4FEA-B15D-65FCDA7DCF7D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49" name="Rectángulo 48">
                <a:extLst>
                  <a:ext uri="{FF2B5EF4-FFF2-40B4-BE49-F238E27FC236}">
                    <a16:creationId xmlns:a16="http://schemas.microsoft.com/office/drawing/2014/main" id="{D0A636D3-0877-4F20-9C9C-FEF4B17DCD4D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AFE67D1F-B5E3-426B-94A3-C3D62FFCABEC}"/>
              </a:ext>
            </a:extLst>
          </p:cNvPr>
          <p:cNvGrpSpPr/>
          <p:nvPr/>
        </p:nvGrpSpPr>
        <p:grpSpPr>
          <a:xfrm>
            <a:off x="1146595" y="800541"/>
            <a:ext cx="6850812" cy="185441"/>
            <a:chOff x="1119426" y="-1107433"/>
            <a:chExt cx="5585793" cy="905550"/>
          </a:xfrm>
        </p:grpSpPr>
        <p:sp>
          <p:nvSpPr>
            <p:cNvPr id="55" name="Rectángulo 54">
              <a:extLst>
                <a:ext uri="{FF2B5EF4-FFF2-40B4-BE49-F238E27FC236}">
                  <a16:creationId xmlns:a16="http://schemas.microsoft.com/office/drawing/2014/main" id="{A0E76F91-7F4E-4E88-BD34-8350162E8CCC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6" name="Rectángulo 55">
              <a:extLst>
                <a:ext uri="{FF2B5EF4-FFF2-40B4-BE49-F238E27FC236}">
                  <a16:creationId xmlns:a16="http://schemas.microsoft.com/office/drawing/2014/main" id="{C0837A43-06CF-47DB-9575-BBBBC5E4FE15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7" name="Rectángulo 56">
              <a:extLst>
                <a:ext uri="{FF2B5EF4-FFF2-40B4-BE49-F238E27FC236}">
                  <a16:creationId xmlns:a16="http://schemas.microsoft.com/office/drawing/2014/main" id="{9C8F89B5-C7AC-429F-B4C3-3D4A5C944EAA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8" name="Rectángulo 57">
              <a:extLst>
                <a:ext uri="{FF2B5EF4-FFF2-40B4-BE49-F238E27FC236}">
                  <a16:creationId xmlns:a16="http://schemas.microsoft.com/office/drawing/2014/main" id="{06A9EFFA-F39B-4FCB-80B0-CDDFCF9A8BB3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9EBE8936-451A-FEEE-E386-56A92BA8335B}"/>
              </a:ext>
            </a:extLst>
          </p:cNvPr>
          <p:cNvGrpSpPr/>
          <p:nvPr/>
        </p:nvGrpSpPr>
        <p:grpSpPr>
          <a:xfrm>
            <a:off x="49213" y="411163"/>
            <a:ext cx="1098550" cy="603250"/>
            <a:chOff x="49213" y="411163"/>
            <a:chExt cx="1098550" cy="603250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1DCAF23E-592F-4953-59E3-4329D69DA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350" y="738188"/>
              <a:ext cx="506413" cy="274637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A056DE48-C65F-D1F1-5B0F-935A72DEF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3" y="738188"/>
              <a:ext cx="515938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A78A5055-E60D-B866-A4EF-2C67B3420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3" y="411163"/>
              <a:ext cx="681038" cy="404812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BD495EAE-59CE-5EBC-14B2-19918A825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" y="701675"/>
              <a:ext cx="301625" cy="147637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583C6A56-E1E2-D31C-4B54-F7C8CCE86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263" y="544513"/>
              <a:ext cx="203200" cy="271462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B746068E-1671-C5D7-AED4-59B60875854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5" y="484188"/>
              <a:ext cx="90488" cy="77787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8937D28B-89EB-8B54-BB81-1E5FACBFC2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" y="479425"/>
              <a:ext cx="731838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C114C000-CD15-23E9-C6BB-AE823A36C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13" y="590550"/>
              <a:ext cx="488950" cy="192087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FFEDA21B-2F53-34BD-D9B0-524DC016D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50" y="538163"/>
              <a:ext cx="438150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7194425A-7080-E9C2-3506-1C3336470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5" y="652463"/>
              <a:ext cx="392113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5EE11DC3-E320-F925-0CC0-C273295FE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63" y="596900"/>
              <a:ext cx="169863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F3E3B4AF-6153-18A0-FAA2-24491201AA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813" y="558800"/>
              <a:ext cx="74613" cy="74612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ADA6BA4D-9E77-F7CF-9C87-B0EA722BBB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588" y="631825"/>
              <a:ext cx="41275" cy="42862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109449AC-6EAE-774B-24D7-B9CFD9E1A4D2}"/>
              </a:ext>
            </a:extLst>
          </p:cNvPr>
          <p:cNvGrpSpPr/>
          <p:nvPr/>
        </p:nvGrpSpPr>
        <p:grpSpPr>
          <a:xfrm>
            <a:off x="7986713" y="411163"/>
            <a:ext cx="1098550" cy="603250"/>
            <a:chOff x="7986713" y="411163"/>
            <a:chExt cx="1098550" cy="603250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E0BA5865-ACD1-B16A-869C-A67FAEE76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8850" y="738188"/>
              <a:ext cx="506413" cy="274637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CF44ED02-27D3-3BE7-2F49-1788E15BB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6713" y="738188"/>
              <a:ext cx="515938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75FC27AB-6B7E-7A49-CEF3-ECF860A55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1013" y="411163"/>
              <a:ext cx="681038" cy="404812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36AE5340-9A23-1ED7-7D86-13633B3C2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5175" y="701675"/>
              <a:ext cx="301625" cy="147637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CD709757-D231-F187-0605-EA5825C04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7763" y="544513"/>
              <a:ext cx="203200" cy="271462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F6C14676-5161-7FA8-8EFA-F3099E11D40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3475" y="484188"/>
              <a:ext cx="90488" cy="77787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5FBE8A2C-D2CA-8FA6-AC82-FB271625FD4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479425"/>
              <a:ext cx="731838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7C5770B9-88AF-D5A8-273C-16CD593831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1513" y="590550"/>
              <a:ext cx="488950" cy="192087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B416753F-207F-009D-B4BB-4854CCD12A7C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1050" y="538163"/>
              <a:ext cx="438150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BE140AC0-D2D3-ED5D-C658-48CC8E2A7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0725" y="652463"/>
              <a:ext cx="392113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BF7CC52B-D8F2-ED13-5B5C-372384BB7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4363" y="596900"/>
              <a:ext cx="169863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E28003BB-7AA0-673C-21E6-674D3F3BB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2313" y="558800"/>
              <a:ext cx="74613" cy="74612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1DEDC5B6-0B5E-EA6D-FB76-7C548A2C33F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7088" y="631825"/>
              <a:ext cx="41275" cy="42862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36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sp>
        <p:nvSpPr>
          <p:cNvPr id="1224" name="Google Shape;1224;p36"/>
          <p:cNvSpPr txBox="1"/>
          <p:nvPr/>
        </p:nvSpPr>
        <p:spPr>
          <a:xfrm>
            <a:off x="912838" y="3269533"/>
            <a:ext cx="204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Saturn</a:t>
            </a:r>
            <a:endParaRPr sz="17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225" name="Google Shape;1225;p36"/>
          <p:cNvSpPr txBox="1"/>
          <p:nvPr/>
        </p:nvSpPr>
        <p:spPr>
          <a:xfrm>
            <a:off x="912838" y="3540185"/>
            <a:ext cx="2040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composed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6" name="Google Shape;1226;p36"/>
          <p:cNvSpPr txBox="1"/>
          <p:nvPr/>
        </p:nvSpPr>
        <p:spPr>
          <a:xfrm>
            <a:off x="912838" y="1437763"/>
            <a:ext cx="204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Earth</a:t>
            </a:r>
            <a:endParaRPr sz="17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227" name="Google Shape;1227;p36"/>
          <p:cNvSpPr txBox="1"/>
          <p:nvPr/>
        </p:nvSpPr>
        <p:spPr>
          <a:xfrm>
            <a:off x="912838" y="1708415"/>
            <a:ext cx="2040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Earth is the third planet from the Sun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8" name="Google Shape;1228;p36"/>
          <p:cNvSpPr txBox="1"/>
          <p:nvPr/>
        </p:nvSpPr>
        <p:spPr>
          <a:xfrm>
            <a:off x="6203022" y="1708415"/>
            <a:ext cx="2040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9" name="Google Shape;1229;p36"/>
          <p:cNvSpPr txBox="1"/>
          <p:nvPr/>
        </p:nvSpPr>
        <p:spPr>
          <a:xfrm>
            <a:off x="6203022" y="1437763"/>
            <a:ext cx="204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7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230" name="Google Shape;1230;p36"/>
          <p:cNvSpPr txBox="1"/>
          <p:nvPr/>
        </p:nvSpPr>
        <p:spPr>
          <a:xfrm>
            <a:off x="6203022" y="3269533"/>
            <a:ext cx="204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Jupiter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231" name="Google Shape;1231;p36"/>
          <p:cNvSpPr txBox="1"/>
          <p:nvPr/>
        </p:nvSpPr>
        <p:spPr>
          <a:xfrm>
            <a:off x="6203022" y="3540185"/>
            <a:ext cx="2040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a gas giant</a:t>
            </a:r>
            <a:br>
              <a:rPr lang="en" sz="1200"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latin typeface="Roboto"/>
                <a:ea typeface="Roboto"/>
                <a:cs typeface="Roboto"/>
                <a:sym typeface="Roboto"/>
              </a:rPr>
              <a:t>and the biggest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32" name="Google Shape;1232;p36"/>
          <p:cNvSpPr/>
          <p:nvPr/>
        </p:nvSpPr>
        <p:spPr>
          <a:xfrm>
            <a:off x="457175" y="1653213"/>
            <a:ext cx="408300" cy="408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01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233" name="Google Shape;1233;p36"/>
          <p:cNvSpPr/>
          <p:nvPr/>
        </p:nvSpPr>
        <p:spPr>
          <a:xfrm>
            <a:off x="8278525" y="1653213"/>
            <a:ext cx="408300" cy="408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02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234" name="Google Shape;1234;p36"/>
          <p:cNvSpPr/>
          <p:nvPr/>
        </p:nvSpPr>
        <p:spPr>
          <a:xfrm>
            <a:off x="8278525" y="3487788"/>
            <a:ext cx="408300" cy="408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03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235" name="Google Shape;1235;p36"/>
          <p:cNvSpPr/>
          <p:nvPr/>
        </p:nvSpPr>
        <p:spPr>
          <a:xfrm>
            <a:off x="457175" y="3487788"/>
            <a:ext cx="408300" cy="4083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04</a:t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1236" name="Google Shape;1236;p36"/>
          <p:cNvGrpSpPr/>
          <p:nvPr/>
        </p:nvGrpSpPr>
        <p:grpSpPr>
          <a:xfrm>
            <a:off x="3253375" y="1437775"/>
            <a:ext cx="2637300" cy="2637300"/>
            <a:chOff x="3253375" y="1437775"/>
            <a:chExt cx="2637300" cy="2637300"/>
          </a:xfrm>
        </p:grpSpPr>
        <p:sp>
          <p:nvSpPr>
            <p:cNvPr id="1237" name="Google Shape;1237;p36"/>
            <p:cNvSpPr/>
            <p:nvPr/>
          </p:nvSpPr>
          <p:spPr>
            <a:xfrm>
              <a:off x="3253375" y="1437775"/>
              <a:ext cx="2637300" cy="2637300"/>
            </a:xfrm>
            <a:prstGeom prst="donut">
              <a:avLst>
                <a:gd name="adj" fmla="val 768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6"/>
            <p:cNvSpPr/>
            <p:nvPr/>
          </p:nvSpPr>
          <p:spPr>
            <a:xfrm>
              <a:off x="3422444" y="1606805"/>
              <a:ext cx="2299200" cy="2299200"/>
            </a:xfrm>
            <a:prstGeom prst="donut">
              <a:avLst>
                <a:gd name="adj" fmla="val 768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6"/>
            <p:cNvSpPr/>
            <p:nvPr/>
          </p:nvSpPr>
          <p:spPr>
            <a:xfrm flipH="1">
              <a:off x="4156763" y="2158471"/>
              <a:ext cx="106900" cy="116190"/>
            </a:xfrm>
            <a:custGeom>
              <a:avLst/>
              <a:gdLst/>
              <a:ahLst/>
              <a:cxnLst/>
              <a:rect l="l" t="t" r="r" b="b"/>
              <a:pathLst>
                <a:path w="1726" h="1876" extrusionOk="0">
                  <a:moveTo>
                    <a:pt x="888" y="1"/>
                  </a:moveTo>
                  <a:lnTo>
                    <a:pt x="1" y="1413"/>
                  </a:lnTo>
                  <a:cubicBezTo>
                    <a:pt x="263" y="1563"/>
                    <a:pt x="526" y="1726"/>
                    <a:pt x="738" y="1875"/>
                  </a:cubicBezTo>
                  <a:lnTo>
                    <a:pt x="1725" y="576"/>
                  </a:lnTo>
                  <a:cubicBezTo>
                    <a:pt x="1463" y="376"/>
                    <a:pt x="1151" y="213"/>
                    <a:pt x="8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6"/>
            <p:cNvSpPr/>
            <p:nvPr/>
          </p:nvSpPr>
          <p:spPr>
            <a:xfrm flipH="1">
              <a:off x="4076309" y="2232793"/>
              <a:ext cx="99901" cy="103803"/>
            </a:xfrm>
            <a:custGeom>
              <a:avLst/>
              <a:gdLst/>
              <a:ahLst/>
              <a:cxnLst/>
              <a:rect l="l" t="t" r="r" b="b"/>
              <a:pathLst>
                <a:path w="1613" h="1676" extrusionOk="0">
                  <a:moveTo>
                    <a:pt x="1088" y="1"/>
                  </a:moveTo>
                  <a:lnTo>
                    <a:pt x="1" y="1250"/>
                  </a:lnTo>
                  <a:cubicBezTo>
                    <a:pt x="151" y="1363"/>
                    <a:pt x="313" y="1513"/>
                    <a:pt x="463" y="1675"/>
                  </a:cubicBezTo>
                  <a:lnTo>
                    <a:pt x="1613" y="526"/>
                  </a:lnTo>
                  <a:cubicBezTo>
                    <a:pt x="1451" y="313"/>
                    <a:pt x="1251" y="163"/>
                    <a:pt x="10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6"/>
            <p:cNvSpPr/>
            <p:nvPr/>
          </p:nvSpPr>
          <p:spPr>
            <a:xfrm flipH="1">
              <a:off x="4263601" y="2104339"/>
              <a:ext cx="93708" cy="116128"/>
            </a:xfrm>
            <a:custGeom>
              <a:avLst/>
              <a:gdLst/>
              <a:ahLst/>
              <a:cxnLst/>
              <a:rect l="l" t="t" r="r" b="b"/>
              <a:pathLst>
                <a:path w="1513" h="1875" extrusionOk="0">
                  <a:moveTo>
                    <a:pt x="576" y="0"/>
                  </a:moveTo>
                  <a:lnTo>
                    <a:pt x="1" y="1562"/>
                  </a:lnTo>
                  <a:cubicBezTo>
                    <a:pt x="263" y="1662"/>
                    <a:pt x="526" y="1762"/>
                    <a:pt x="788" y="1875"/>
                  </a:cubicBezTo>
                  <a:lnTo>
                    <a:pt x="1513" y="413"/>
                  </a:lnTo>
                  <a:cubicBezTo>
                    <a:pt x="1200" y="250"/>
                    <a:pt x="888" y="150"/>
                    <a:pt x="5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6"/>
            <p:cNvSpPr/>
            <p:nvPr/>
          </p:nvSpPr>
          <p:spPr>
            <a:xfrm flipH="1">
              <a:off x="4382765" y="2071824"/>
              <a:ext cx="77481" cy="113031"/>
            </a:xfrm>
            <a:custGeom>
              <a:avLst/>
              <a:gdLst/>
              <a:ahLst/>
              <a:cxnLst/>
              <a:rect l="l" t="t" r="r" b="b"/>
              <a:pathLst>
                <a:path w="1251" h="1825" extrusionOk="0">
                  <a:moveTo>
                    <a:pt x="263" y="0"/>
                  </a:moveTo>
                  <a:lnTo>
                    <a:pt x="1" y="1612"/>
                  </a:lnTo>
                  <a:cubicBezTo>
                    <a:pt x="263" y="1662"/>
                    <a:pt x="575" y="1712"/>
                    <a:pt x="838" y="1825"/>
                  </a:cubicBezTo>
                  <a:lnTo>
                    <a:pt x="1250" y="213"/>
                  </a:lnTo>
                  <a:cubicBezTo>
                    <a:pt x="938" y="150"/>
                    <a:pt x="625" y="5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6"/>
            <p:cNvSpPr/>
            <p:nvPr/>
          </p:nvSpPr>
          <p:spPr>
            <a:xfrm flipH="1">
              <a:off x="4505089" y="1950369"/>
              <a:ext cx="335935" cy="323425"/>
            </a:xfrm>
            <a:custGeom>
              <a:avLst/>
              <a:gdLst/>
              <a:ahLst/>
              <a:cxnLst/>
              <a:rect l="l" t="t" r="r" b="b"/>
              <a:pathLst>
                <a:path w="5424" h="5222" extrusionOk="0">
                  <a:moveTo>
                    <a:pt x="4315" y="0"/>
                  </a:moveTo>
                  <a:cubicBezTo>
                    <a:pt x="4267" y="0"/>
                    <a:pt x="4219" y="12"/>
                    <a:pt x="4174" y="37"/>
                  </a:cubicBezTo>
                  <a:lnTo>
                    <a:pt x="213" y="2324"/>
                  </a:lnTo>
                  <a:cubicBezTo>
                    <a:pt x="0" y="2424"/>
                    <a:pt x="0" y="2736"/>
                    <a:pt x="213" y="2899"/>
                  </a:cubicBezTo>
                  <a:lnTo>
                    <a:pt x="4174" y="5185"/>
                  </a:lnTo>
                  <a:cubicBezTo>
                    <a:pt x="4218" y="5210"/>
                    <a:pt x="4265" y="5222"/>
                    <a:pt x="4312" y="5222"/>
                  </a:cubicBezTo>
                  <a:cubicBezTo>
                    <a:pt x="4477" y="5222"/>
                    <a:pt x="4637" y="5078"/>
                    <a:pt x="4637" y="4873"/>
                  </a:cubicBezTo>
                  <a:lnTo>
                    <a:pt x="4637" y="3423"/>
                  </a:lnTo>
                  <a:cubicBezTo>
                    <a:pt x="4849" y="3423"/>
                    <a:pt x="5061" y="3423"/>
                    <a:pt x="5261" y="3473"/>
                  </a:cubicBezTo>
                  <a:lnTo>
                    <a:pt x="5424" y="1799"/>
                  </a:lnTo>
                  <a:lnTo>
                    <a:pt x="4637" y="1799"/>
                  </a:lnTo>
                  <a:lnTo>
                    <a:pt x="4637" y="299"/>
                  </a:lnTo>
                  <a:cubicBezTo>
                    <a:pt x="4637" y="135"/>
                    <a:pt x="4479" y="0"/>
                    <a:pt x="43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6"/>
            <p:cNvSpPr/>
            <p:nvPr/>
          </p:nvSpPr>
          <p:spPr>
            <a:xfrm flipH="1">
              <a:off x="5101835" y="2452601"/>
              <a:ext cx="116128" cy="92964"/>
            </a:xfrm>
            <a:custGeom>
              <a:avLst/>
              <a:gdLst/>
              <a:ahLst/>
              <a:cxnLst/>
              <a:rect l="l" t="t" r="r" b="b"/>
              <a:pathLst>
                <a:path w="1875" h="1501" extrusionOk="0">
                  <a:moveTo>
                    <a:pt x="413" y="1"/>
                  </a:moveTo>
                  <a:cubicBezTo>
                    <a:pt x="263" y="313"/>
                    <a:pt x="100" y="626"/>
                    <a:pt x="0" y="938"/>
                  </a:cubicBezTo>
                  <a:lnTo>
                    <a:pt x="1562" y="1500"/>
                  </a:lnTo>
                  <a:cubicBezTo>
                    <a:pt x="1662" y="1250"/>
                    <a:pt x="1775" y="988"/>
                    <a:pt x="1875" y="726"/>
                  </a:cubicBezTo>
                  <a:lnTo>
                    <a:pt x="41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6"/>
            <p:cNvSpPr/>
            <p:nvPr/>
          </p:nvSpPr>
          <p:spPr>
            <a:xfrm flipH="1">
              <a:off x="4985706" y="2265309"/>
              <a:ext cx="102998" cy="99901"/>
            </a:xfrm>
            <a:custGeom>
              <a:avLst/>
              <a:gdLst/>
              <a:ahLst/>
              <a:cxnLst/>
              <a:rect l="l" t="t" r="r" b="b"/>
              <a:pathLst>
                <a:path w="1663" h="1613" extrusionOk="0">
                  <a:moveTo>
                    <a:pt x="463" y="1"/>
                  </a:moveTo>
                  <a:cubicBezTo>
                    <a:pt x="313" y="150"/>
                    <a:pt x="150" y="363"/>
                    <a:pt x="0" y="525"/>
                  </a:cubicBezTo>
                  <a:lnTo>
                    <a:pt x="1187" y="1613"/>
                  </a:lnTo>
                  <a:lnTo>
                    <a:pt x="1662" y="1150"/>
                  </a:lnTo>
                  <a:lnTo>
                    <a:pt x="46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6"/>
            <p:cNvSpPr/>
            <p:nvPr/>
          </p:nvSpPr>
          <p:spPr>
            <a:xfrm flipH="1">
              <a:off x="5046836" y="2345824"/>
              <a:ext cx="116190" cy="102998"/>
            </a:xfrm>
            <a:custGeom>
              <a:avLst/>
              <a:gdLst/>
              <a:ahLst/>
              <a:cxnLst/>
              <a:rect l="l" t="t" r="r" b="b"/>
              <a:pathLst>
                <a:path w="1876" h="1663" extrusionOk="0">
                  <a:moveTo>
                    <a:pt x="575" y="0"/>
                  </a:moveTo>
                  <a:cubicBezTo>
                    <a:pt x="363" y="263"/>
                    <a:pt x="151" y="575"/>
                    <a:pt x="1" y="837"/>
                  </a:cubicBezTo>
                  <a:lnTo>
                    <a:pt x="1400" y="1662"/>
                  </a:lnTo>
                  <a:cubicBezTo>
                    <a:pt x="1563" y="1462"/>
                    <a:pt x="1713" y="1200"/>
                    <a:pt x="1875" y="987"/>
                  </a:cubicBezTo>
                  <a:lnTo>
                    <a:pt x="57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6"/>
            <p:cNvSpPr/>
            <p:nvPr/>
          </p:nvSpPr>
          <p:spPr>
            <a:xfrm flipH="1">
              <a:off x="5140483" y="2571826"/>
              <a:ext cx="109997" cy="77419"/>
            </a:xfrm>
            <a:custGeom>
              <a:avLst/>
              <a:gdLst/>
              <a:ahLst/>
              <a:cxnLst/>
              <a:rect l="l" t="t" r="r" b="b"/>
              <a:pathLst>
                <a:path w="1776" h="1250" extrusionOk="0">
                  <a:moveTo>
                    <a:pt x="213" y="0"/>
                  </a:moveTo>
                  <a:cubicBezTo>
                    <a:pt x="113" y="313"/>
                    <a:pt x="50" y="625"/>
                    <a:pt x="0" y="987"/>
                  </a:cubicBezTo>
                  <a:lnTo>
                    <a:pt x="1613" y="1250"/>
                  </a:lnTo>
                  <a:cubicBezTo>
                    <a:pt x="1675" y="987"/>
                    <a:pt x="1725" y="675"/>
                    <a:pt x="1775" y="413"/>
                  </a:cubicBezTo>
                  <a:lnTo>
                    <a:pt x="2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6"/>
            <p:cNvSpPr/>
            <p:nvPr/>
          </p:nvSpPr>
          <p:spPr>
            <a:xfrm flipH="1">
              <a:off x="5043741" y="2694086"/>
              <a:ext cx="335192" cy="332095"/>
            </a:xfrm>
            <a:custGeom>
              <a:avLst/>
              <a:gdLst/>
              <a:ahLst/>
              <a:cxnLst/>
              <a:rect l="l" t="t" r="r" b="b"/>
              <a:pathLst>
                <a:path w="5412" h="5362" extrusionOk="0">
                  <a:moveTo>
                    <a:pt x="1925" y="1"/>
                  </a:moveTo>
                  <a:cubicBezTo>
                    <a:pt x="1925" y="263"/>
                    <a:pt x="1925" y="526"/>
                    <a:pt x="1875" y="788"/>
                  </a:cubicBezTo>
                  <a:lnTo>
                    <a:pt x="412" y="788"/>
                  </a:lnTo>
                  <a:cubicBezTo>
                    <a:pt x="150" y="788"/>
                    <a:pt x="0" y="1038"/>
                    <a:pt x="150" y="1250"/>
                  </a:cubicBezTo>
                  <a:lnTo>
                    <a:pt x="2437" y="5212"/>
                  </a:lnTo>
                  <a:cubicBezTo>
                    <a:pt x="2493" y="5312"/>
                    <a:pt x="2599" y="5362"/>
                    <a:pt x="2710" y="5362"/>
                  </a:cubicBezTo>
                  <a:cubicBezTo>
                    <a:pt x="2821" y="5362"/>
                    <a:pt x="2937" y="5312"/>
                    <a:pt x="3012" y="5212"/>
                  </a:cubicBezTo>
                  <a:lnTo>
                    <a:pt x="5311" y="1250"/>
                  </a:lnTo>
                  <a:cubicBezTo>
                    <a:pt x="5411" y="1038"/>
                    <a:pt x="5249" y="788"/>
                    <a:pt x="4999" y="788"/>
                  </a:cubicBezTo>
                  <a:lnTo>
                    <a:pt x="3537" y="788"/>
                  </a:lnTo>
                  <a:cubicBezTo>
                    <a:pt x="3537" y="576"/>
                    <a:pt x="3537" y="363"/>
                    <a:pt x="3587" y="163"/>
                  </a:cubicBezTo>
                  <a:lnTo>
                    <a:pt x="19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6"/>
            <p:cNvSpPr/>
            <p:nvPr/>
          </p:nvSpPr>
          <p:spPr>
            <a:xfrm flipH="1">
              <a:off x="4957092" y="3174764"/>
              <a:ext cx="102998" cy="102998"/>
            </a:xfrm>
            <a:custGeom>
              <a:avLst/>
              <a:gdLst/>
              <a:ahLst/>
              <a:cxnLst/>
              <a:rect l="l" t="t" r="r" b="b"/>
              <a:pathLst>
                <a:path w="1663" h="1663" extrusionOk="0">
                  <a:moveTo>
                    <a:pt x="1200" y="0"/>
                  </a:moveTo>
                  <a:lnTo>
                    <a:pt x="1" y="1150"/>
                  </a:lnTo>
                  <a:cubicBezTo>
                    <a:pt x="213" y="1350"/>
                    <a:pt x="363" y="1512"/>
                    <a:pt x="576" y="1662"/>
                  </a:cubicBezTo>
                  <a:lnTo>
                    <a:pt x="1663" y="412"/>
                  </a:lnTo>
                  <a:cubicBezTo>
                    <a:pt x="1513" y="313"/>
                    <a:pt x="1350" y="150"/>
                    <a:pt x="12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6"/>
            <p:cNvSpPr/>
            <p:nvPr/>
          </p:nvSpPr>
          <p:spPr>
            <a:xfrm flipH="1">
              <a:off x="4775993" y="3290830"/>
              <a:ext cx="93708" cy="116190"/>
            </a:xfrm>
            <a:custGeom>
              <a:avLst/>
              <a:gdLst/>
              <a:ahLst/>
              <a:cxnLst/>
              <a:rect l="l" t="t" r="r" b="b"/>
              <a:pathLst>
                <a:path w="1513" h="1876" extrusionOk="0">
                  <a:moveTo>
                    <a:pt x="726" y="1"/>
                  </a:moveTo>
                  <a:lnTo>
                    <a:pt x="1" y="1463"/>
                  </a:lnTo>
                  <a:cubicBezTo>
                    <a:pt x="313" y="1613"/>
                    <a:pt x="626" y="1775"/>
                    <a:pt x="938" y="1875"/>
                  </a:cubicBezTo>
                  <a:lnTo>
                    <a:pt x="1513" y="313"/>
                  </a:lnTo>
                  <a:cubicBezTo>
                    <a:pt x="1251" y="213"/>
                    <a:pt x="988" y="101"/>
                    <a:pt x="7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6"/>
            <p:cNvSpPr/>
            <p:nvPr/>
          </p:nvSpPr>
          <p:spPr>
            <a:xfrm flipH="1">
              <a:off x="4672994" y="3326443"/>
              <a:ext cx="80577" cy="113031"/>
            </a:xfrm>
            <a:custGeom>
              <a:avLst/>
              <a:gdLst/>
              <a:ahLst/>
              <a:cxnLst/>
              <a:rect l="l" t="t" r="r" b="b"/>
              <a:pathLst>
                <a:path w="1301" h="1825" extrusionOk="0">
                  <a:moveTo>
                    <a:pt x="463" y="0"/>
                  </a:moveTo>
                  <a:lnTo>
                    <a:pt x="0" y="1613"/>
                  </a:lnTo>
                  <a:cubicBezTo>
                    <a:pt x="363" y="1712"/>
                    <a:pt x="675" y="1762"/>
                    <a:pt x="988" y="1825"/>
                  </a:cubicBezTo>
                  <a:lnTo>
                    <a:pt x="1300" y="200"/>
                  </a:lnTo>
                  <a:cubicBezTo>
                    <a:pt x="988" y="150"/>
                    <a:pt x="725" y="100"/>
                    <a:pt x="4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6"/>
            <p:cNvSpPr/>
            <p:nvPr/>
          </p:nvSpPr>
          <p:spPr>
            <a:xfrm flipH="1">
              <a:off x="4872736" y="3235894"/>
              <a:ext cx="103741" cy="116128"/>
            </a:xfrm>
            <a:custGeom>
              <a:avLst/>
              <a:gdLst/>
              <a:ahLst/>
              <a:cxnLst/>
              <a:rect l="l" t="t" r="r" b="b"/>
              <a:pathLst>
                <a:path w="1675" h="1875" extrusionOk="0">
                  <a:moveTo>
                    <a:pt x="938" y="0"/>
                  </a:moveTo>
                  <a:lnTo>
                    <a:pt x="0" y="1300"/>
                  </a:lnTo>
                  <a:cubicBezTo>
                    <a:pt x="263" y="1512"/>
                    <a:pt x="575" y="1725"/>
                    <a:pt x="838" y="1875"/>
                  </a:cubicBezTo>
                  <a:lnTo>
                    <a:pt x="1675" y="475"/>
                  </a:lnTo>
                  <a:cubicBezTo>
                    <a:pt x="1462" y="313"/>
                    <a:pt x="1200" y="163"/>
                    <a:pt x="9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6"/>
            <p:cNvSpPr/>
            <p:nvPr/>
          </p:nvSpPr>
          <p:spPr>
            <a:xfrm flipH="1">
              <a:off x="4292217" y="3237071"/>
              <a:ext cx="339094" cy="325345"/>
            </a:xfrm>
            <a:custGeom>
              <a:avLst/>
              <a:gdLst/>
              <a:ahLst/>
              <a:cxnLst/>
              <a:rect l="l" t="t" r="r" b="b"/>
              <a:pathLst>
                <a:path w="5475" h="5253" extrusionOk="0">
                  <a:moveTo>
                    <a:pt x="1162" y="0"/>
                  </a:moveTo>
                  <a:cubicBezTo>
                    <a:pt x="982" y="0"/>
                    <a:pt x="788" y="137"/>
                    <a:pt x="788" y="344"/>
                  </a:cubicBezTo>
                  <a:lnTo>
                    <a:pt x="788" y="1806"/>
                  </a:lnTo>
                  <a:cubicBezTo>
                    <a:pt x="576" y="1806"/>
                    <a:pt x="363" y="1806"/>
                    <a:pt x="163" y="1756"/>
                  </a:cubicBezTo>
                  <a:lnTo>
                    <a:pt x="1" y="3418"/>
                  </a:lnTo>
                  <a:lnTo>
                    <a:pt x="788" y="3418"/>
                  </a:lnTo>
                  <a:lnTo>
                    <a:pt x="788" y="4930"/>
                  </a:lnTo>
                  <a:cubicBezTo>
                    <a:pt x="788" y="5121"/>
                    <a:pt x="953" y="5252"/>
                    <a:pt x="1120" y="5252"/>
                  </a:cubicBezTo>
                  <a:cubicBezTo>
                    <a:pt x="1183" y="5252"/>
                    <a:pt x="1246" y="5233"/>
                    <a:pt x="1301" y="5192"/>
                  </a:cubicBezTo>
                  <a:lnTo>
                    <a:pt x="5262" y="2893"/>
                  </a:lnTo>
                  <a:cubicBezTo>
                    <a:pt x="5474" y="2793"/>
                    <a:pt x="5474" y="2481"/>
                    <a:pt x="5262" y="2331"/>
                  </a:cubicBezTo>
                  <a:lnTo>
                    <a:pt x="1301" y="31"/>
                  </a:lnTo>
                  <a:cubicBezTo>
                    <a:pt x="1258" y="10"/>
                    <a:pt x="1211" y="0"/>
                    <a:pt x="1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6"/>
            <p:cNvSpPr/>
            <p:nvPr/>
          </p:nvSpPr>
          <p:spPr>
            <a:xfrm flipH="1">
              <a:off x="3882761" y="2862054"/>
              <a:ext cx="113093" cy="80577"/>
            </a:xfrm>
            <a:custGeom>
              <a:avLst/>
              <a:gdLst/>
              <a:ahLst/>
              <a:cxnLst/>
              <a:rect l="l" t="t" r="r" b="b"/>
              <a:pathLst>
                <a:path w="1826" h="1301" extrusionOk="0">
                  <a:moveTo>
                    <a:pt x="213" y="0"/>
                  </a:moveTo>
                  <a:cubicBezTo>
                    <a:pt x="163" y="263"/>
                    <a:pt x="101" y="575"/>
                    <a:pt x="1" y="825"/>
                  </a:cubicBezTo>
                  <a:lnTo>
                    <a:pt x="1613" y="1300"/>
                  </a:lnTo>
                  <a:cubicBezTo>
                    <a:pt x="1663" y="938"/>
                    <a:pt x="1775" y="625"/>
                    <a:pt x="1825" y="313"/>
                  </a:cubicBezTo>
                  <a:lnTo>
                    <a:pt x="2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6"/>
            <p:cNvSpPr/>
            <p:nvPr/>
          </p:nvSpPr>
          <p:spPr>
            <a:xfrm flipH="1">
              <a:off x="3915277" y="2964990"/>
              <a:ext cx="116190" cy="93708"/>
            </a:xfrm>
            <a:custGeom>
              <a:avLst/>
              <a:gdLst/>
              <a:ahLst/>
              <a:cxnLst/>
              <a:rect l="l" t="t" r="r" b="b"/>
              <a:pathLst>
                <a:path w="1876" h="1513" extrusionOk="0">
                  <a:moveTo>
                    <a:pt x="313" y="1"/>
                  </a:moveTo>
                  <a:cubicBezTo>
                    <a:pt x="213" y="263"/>
                    <a:pt x="113" y="525"/>
                    <a:pt x="1" y="788"/>
                  </a:cubicBezTo>
                  <a:lnTo>
                    <a:pt x="1463" y="1513"/>
                  </a:lnTo>
                  <a:cubicBezTo>
                    <a:pt x="1613" y="1200"/>
                    <a:pt x="1725" y="888"/>
                    <a:pt x="1875" y="575"/>
                  </a:cubicBezTo>
                  <a:lnTo>
                    <a:pt x="31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6"/>
            <p:cNvSpPr/>
            <p:nvPr/>
          </p:nvSpPr>
          <p:spPr>
            <a:xfrm flipH="1">
              <a:off x="3970213" y="3061732"/>
              <a:ext cx="116190" cy="102998"/>
            </a:xfrm>
            <a:custGeom>
              <a:avLst/>
              <a:gdLst/>
              <a:ahLst/>
              <a:cxnLst/>
              <a:rect l="l" t="t" r="r" b="b"/>
              <a:pathLst>
                <a:path w="1876" h="1663" extrusionOk="0">
                  <a:moveTo>
                    <a:pt x="475" y="1"/>
                  </a:moveTo>
                  <a:cubicBezTo>
                    <a:pt x="313" y="213"/>
                    <a:pt x="163" y="475"/>
                    <a:pt x="1" y="725"/>
                  </a:cubicBezTo>
                  <a:lnTo>
                    <a:pt x="1313" y="1663"/>
                  </a:lnTo>
                  <a:cubicBezTo>
                    <a:pt x="1513" y="1413"/>
                    <a:pt x="1675" y="1100"/>
                    <a:pt x="1875" y="838"/>
                  </a:cubicBezTo>
                  <a:lnTo>
                    <a:pt x="47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6"/>
            <p:cNvSpPr/>
            <p:nvPr/>
          </p:nvSpPr>
          <p:spPr>
            <a:xfrm flipH="1">
              <a:off x="4043793" y="3145345"/>
              <a:ext cx="103741" cy="100644"/>
            </a:xfrm>
            <a:custGeom>
              <a:avLst/>
              <a:gdLst/>
              <a:ahLst/>
              <a:cxnLst/>
              <a:rect l="l" t="t" r="r" b="b"/>
              <a:pathLst>
                <a:path w="1675" h="1625" extrusionOk="0">
                  <a:moveTo>
                    <a:pt x="425" y="0"/>
                  </a:moveTo>
                  <a:cubicBezTo>
                    <a:pt x="313" y="163"/>
                    <a:pt x="163" y="313"/>
                    <a:pt x="0" y="475"/>
                  </a:cubicBezTo>
                  <a:lnTo>
                    <a:pt x="1150" y="1625"/>
                  </a:lnTo>
                  <a:cubicBezTo>
                    <a:pt x="1300" y="1462"/>
                    <a:pt x="1512" y="1312"/>
                    <a:pt x="1675" y="1100"/>
                  </a:cubicBezTo>
                  <a:lnTo>
                    <a:pt x="4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6"/>
            <p:cNvSpPr/>
            <p:nvPr/>
          </p:nvSpPr>
          <p:spPr>
            <a:xfrm flipH="1">
              <a:off x="3757405" y="2484559"/>
              <a:ext cx="332095" cy="331910"/>
            </a:xfrm>
            <a:custGeom>
              <a:avLst/>
              <a:gdLst/>
              <a:ahLst/>
              <a:cxnLst/>
              <a:rect l="l" t="t" r="r" b="b"/>
              <a:pathLst>
                <a:path w="5362" h="5359" extrusionOk="0">
                  <a:moveTo>
                    <a:pt x="2701" y="0"/>
                  </a:moveTo>
                  <a:cubicBezTo>
                    <a:pt x="2591" y="0"/>
                    <a:pt x="2475" y="53"/>
                    <a:pt x="2400" y="160"/>
                  </a:cubicBezTo>
                  <a:lnTo>
                    <a:pt x="113" y="4108"/>
                  </a:lnTo>
                  <a:cubicBezTo>
                    <a:pt x="1" y="4321"/>
                    <a:pt x="163" y="4633"/>
                    <a:pt x="425" y="4633"/>
                  </a:cubicBezTo>
                  <a:lnTo>
                    <a:pt x="1875" y="4633"/>
                  </a:lnTo>
                  <a:cubicBezTo>
                    <a:pt x="1875" y="4846"/>
                    <a:pt x="1825" y="5046"/>
                    <a:pt x="1825" y="5258"/>
                  </a:cubicBezTo>
                  <a:lnTo>
                    <a:pt x="3437" y="5358"/>
                  </a:lnTo>
                  <a:cubicBezTo>
                    <a:pt x="3487" y="5158"/>
                    <a:pt x="3487" y="4896"/>
                    <a:pt x="3487" y="4633"/>
                  </a:cubicBezTo>
                  <a:lnTo>
                    <a:pt x="4949" y="4633"/>
                  </a:lnTo>
                  <a:cubicBezTo>
                    <a:pt x="5212" y="4633"/>
                    <a:pt x="5362" y="4321"/>
                    <a:pt x="5262" y="4108"/>
                  </a:cubicBezTo>
                  <a:lnTo>
                    <a:pt x="2975" y="160"/>
                  </a:lnTo>
                  <a:cubicBezTo>
                    <a:pt x="2919" y="53"/>
                    <a:pt x="2812" y="0"/>
                    <a:pt x="27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6"/>
            <p:cNvSpPr/>
            <p:nvPr/>
          </p:nvSpPr>
          <p:spPr>
            <a:xfrm flipH="1">
              <a:off x="4641734" y="2914040"/>
              <a:ext cx="68073" cy="123687"/>
            </a:xfrm>
            <a:custGeom>
              <a:avLst/>
              <a:gdLst/>
              <a:ahLst/>
              <a:cxnLst/>
              <a:rect l="l" t="t" r="r" b="b"/>
              <a:pathLst>
                <a:path w="342" h="657" extrusionOk="0">
                  <a:moveTo>
                    <a:pt x="184" y="0"/>
                  </a:moveTo>
                  <a:cubicBezTo>
                    <a:pt x="184" y="0"/>
                    <a:pt x="1" y="331"/>
                    <a:pt x="11" y="455"/>
                  </a:cubicBezTo>
                  <a:cubicBezTo>
                    <a:pt x="20" y="568"/>
                    <a:pt x="115" y="657"/>
                    <a:pt x="204" y="657"/>
                  </a:cubicBezTo>
                  <a:cubicBezTo>
                    <a:pt x="218" y="657"/>
                    <a:pt x="231" y="655"/>
                    <a:pt x="244" y="650"/>
                  </a:cubicBezTo>
                  <a:cubicBezTo>
                    <a:pt x="341" y="618"/>
                    <a:pt x="244" y="130"/>
                    <a:pt x="184" y="0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6"/>
            <p:cNvSpPr/>
            <p:nvPr/>
          </p:nvSpPr>
          <p:spPr>
            <a:xfrm flipH="1">
              <a:off x="4453044" y="2960729"/>
              <a:ext cx="71456" cy="121239"/>
            </a:xfrm>
            <a:custGeom>
              <a:avLst/>
              <a:gdLst/>
              <a:ahLst/>
              <a:cxnLst/>
              <a:rect l="l" t="t" r="r" b="b"/>
              <a:pathLst>
                <a:path w="359" h="644" extrusionOk="0">
                  <a:moveTo>
                    <a:pt x="153" y="1"/>
                  </a:moveTo>
                  <a:cubicBezTo>
                    <a:pt x="153" y="1"/>
                    <a:pt x="1" y="305"/>
                    <a:pt x="12" y="456"/>
                  </a:cubicBezTo>
                  <a:cubicBezTo>
                    <a:pt x="25" y="580"/>
                    <a:pt x="139" y="643"/>
                    <a:pt x="224" y="643"/>
                  </a:cubicBezTo>
                  <a:cubicBezTo>
                    <a:pt x="246" y="643"/>
                    <a:pt x="267" y="639"/>
                    <a:pt x="283" y="630"/>
                  </a:cubicBezTo>
                  <a:cubicBezTo>
                    <a:pt x="358" y="592"/>
                    <a:pt x="218" y="115"/>
                    <a:pt x="153" y="1"/>
                  </a:cubicBezTo>
                  <a:close/>
                </a:path>
              </a:pathLst>
            </a:custGeom>
            <a:solidFill>
              <a:srgbClr val="E50C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6"/>
            <p:cNvSpPr/>
            <p:nvPr/>
          </p:nvSpPr>
          <p:spPr>
            <a:xfrm flipH="1">
              <a:off x="4270724" y="2778493"/>
              <a:ext cx="69267" cy="125381"/>
            </a:xfrm>
            <a:custGeom>
              <a:avLst/>
              <a:gdLst/>
              <a:ahLst/>
              <a:cxnLst/>
              <a:rect l="l" t="t" r="r" b="b"/>
              <a:pathLst>
                <a:path w="348" h="666" extrusionOk="0">
                  <a:moveTo>
                    <a:pt x="179" y="0"/>
                  </a:moveTo>
                  <a:cubicBezTo>
                    <a:pt x="179" y="0"/>
                    <a:pt x="1" y="411"/>
                    <a:pt x="28" y="520"/>
                  </a:cubicBezTo>
                  <a:cubicBezTo>
                    <a:pt x="55" y="618"/>
                    <a:pt x="114" y="666"/>
                    <a:pt x="173" y="666"/>
                  </a:cubicBezTo>
                  <a:cubicBezTo>
                    <a:pt x="218" y="666"/>
                    <a:pt x="263" y="638"/>
                    <a:pt x="293" y="585"/>
                  </a:cubicBezTo>
                  <a:cubicBezTo>
                    <a:pt x="348" y="498"/>
                    <a:pt x="179" y="0"/>
                    <a:pt x="179" y="0"/>
                  </a:cubicBezTo>
                  <a:close/>
                </a:path>
              </a:pathLst>
            </a:custGeom>
            <a:solidFill>
              <a:srgbClr val="C74C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6"/>
            <p:cNvSpPr/>
            <p:nvPr/>
          </p:nvSpPr>
          <p:spPr>
            <a:xfrm flipH="1">
              <a:off x="4850925" y="2874129"/>
              <a:ext cx="66878" cy="126511"/>
            </a:xfrm>
            <a:custGeom>
              <a:avLst/>
              <a:gdLst/>
              <a:ahLst/>
              <a:cxnLst/>
              <a:rect l="l" t="t" r="r" b="b"/>
              <a:pathLst>
                <a:path w="336" h="672" extrusionOk="0">
                  <a:moveTo>
                    <a:pt x="184" y="0"/>
                  </a:moveTo>
                  <a:cubicBezTo>
                    <a:pt x="184" y="0"/>
                    <a:pt x="0" y="402"/>
                    <a:pt x="38" y="510"/>
                  </a:cubicBezTo>
                  <a:cubicBezTo>
                    <a:pt x="70" y="596"/>
                    <a:pt x="162" y="671"/>
                    <a:pt x="230" y="671"/>
                  </a:cubicBezTo>
                  <a:cubicBezTo>
                    <a:pt x="243" y="671"/>
                    <a:pt x="255" y="668"/>
                    <a:pt x="266" y="662"/>
                  </a:cubicBezTo>
                  <a:cubicBezTo>
                    <a:pt x="331" y="630"/>
                    <a:pt x="336" y="245"/>
                    <a:pt x="184" y="0"/>
                  </a:cubicBezTo>
                  <a:close/>
                </a:path>
              </a:pathLst>
            </a:custGeom>
            <a:solidFill>
              <a:srgbClr val="45A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263" name="Google Shape;1263;p36"/>
            <p:cNvSpPr/>
            <p:nvPr/>
          </p:nvSpPr>
          <p:spPr>
            <a:xfrm>
              <a:off x="4524502" y="2690671"/>
              <a:ext cx="64888" cy="117426"/>
            </a:xfrm>
            <a:custGeom>
              <a:avLst/>
              <a:gdLst/>
              <a:ahLst/>
              <a:cxnLst/>
              <a:rect l="l" t="t" r="r" b="b"/>
              <a:pathLst>
                <a:path w="326" h="590" extrusionOk="0">
                  <a:moveTo>
                    <a:pt x="152" y="1"/>
                  </a:moveTo>
                  <a:cubicBezTo>
                    <a:pt x="152" y="1"/>
                    <a:pt x="0" y="338"/>
                    <a:pt x="17" y="451"/>
                  </a:cubicBezTo>
                  <a:cubicBezTo>
                    <a:pt x="29" y="532"/>
                    <a:pt x="119" y="589"/>
                    <a:pt x="192" y="589"/>
                  </a:cubicBezTo>
                  <a:cubicBezTo>
                    <a:pt x="216" y="589"/>
                    <a:pt x="238" y="583"/>
                    <a:pt x="255" y="570"/>
                  </a:cubicBezTo>
                  <a:cubicBezTo>
                    <a:pt x="325" y="511"/>
                    <a:pt x="200" y="88"/>
                    <a:pt x="152" y="1"/>
                  </a:cubicBezTo>
                  <a:close/>
                </a:path>
              </a:pathLst>
            </a:custGeom>
            <a:solidFill>
              <a:srgbClr val="FFE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6"/>
            <p:cNvSpPr/>
            <p:nvPr/>
          </p:nvSpPr>
          <p:spPr>
            <a:xfrm>
              <a:off x="4707197" y="2635740"/>
              <a:ext cx="58518" cy="118819"/>
            </a:xfrm>
            <a:custGeom>
              <a:avLst/>
              <a:gdLst/>
              <a:ahLst/>
              <a:cxnLst/>
              <a:rect l="l" t="t" r="r" b="b"/>
              <a:pathLst>
                <a:path w="294" h="597" extrusionOk="0">
                  <a:moveTo>
                    <a:pt x="158" y="0"/>
                  </a:moveTo>
                  <a:cubicBezTo>
                    <a:pt x="158" y="0"/>
                    <a:pt x="1" y="358"/>
                    <a:pt x="33" y="450"/>
                  </a:cubicBezTo>
                  <a:cubicBezTo>
                    <a:pt x="61" y="529"/>
                    <a:pt x="145" y="596"/>
                    <a:pt x="206" y="596"/>
                  </a:cubicBezTo>
                  <a:cubicBezTo>
                    <a:pt x="216" y="596"/>
                    <a:pt x="225" y="594"/>
                    <a:pt x="233" y="591"/>
                  </a:cubicBezTo>
                  <a:cubicBezTo>
                    <a:pt x="293" y="558"/>
                    <a:pt x="293" y="216"/>
                    <a:pt x="158" y="0"/>
                  </a:cubicBezTo>
                  <a:close/>
                </a:path>
              </a:pathLst>
            </a:custGeom>
            <a:solidFill>
              <a:srgbClr val="C74C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6"/>
            <p:cNvSpPr/>
            <p:nvPr/>
          </p:nvSpPr>
          <p:spPr>
            <a:xfrm>
              <a:off x="4851700" y="2479504"/>
              <a:ext cx="66082" cy="113844"/>
            </a:xfrm>
            <a:custGeom>
              <a:avLst/>
              <a:gdLst/>
              <a:ahLst/>
              <a:cxnLst/>
              <a:rect l="l" t="t" r="r" b="b"/>
              <a:pathLst>
                <a:path w="332" h="572" extrusionOk="0">
                  <a:moveTo>
                    <a:pt x="163" y="0"/>
                  </a:moveTo>
                  <a:cubicBezTo>
                    <a:pt x="163" y="0"/>
                    <a:pt x="0" y="358"/>
                    <a:pt x="49" y="493"/>
                  </a:cubicBezTo>
                  <a:cubicBezTo>
                    <a:pt x="67" y="549"/>
                    <a:pt x="108" y="572"/>
                    <a:pt x="152" y="572"/>
                  </a:cubicBezTo>
                  <a:cubicBezTo>
                    <a:pt x="213" y="572"/>
                    <a:pt x="280" y="528"/>
                    <a:pt x="299" y="471"/>
                  </a:cubicBezTo>
                  <a:cubicBezTo>
                    <a:pt x="332" y="368"/>
                    <a:pt x="163" y="0"/>
                    <a:pt x="163" y="0"/>
                  </a:cubicBezTo>
                  <a:close/>
                </a:path>
              </a:pathLst>
            </a:custGeom>
            <a:solidFill>
              <a:srgbClr val="E50C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        </a:t>
              </a:r>
              <a:endParaRPr/>
            </a:p>
          </p:txBody>
        </p:sp>
        <p:sp>
          <p:nvSpPr>
            <p:cNvPr id="1266" name="Google Shape;1266;p36"/>
            <p:cNvSpPr/>
            <p:nvPr/>
          </p:nvSpPr>
          <p:spPr>
            <a:xfrm>
              <a:off x="4526688" y="2429373"/>
              <a:ext cx="60509" cy="108669"/>
            </a:xfrm>
            <a:custGeom>
              <a:avLst/>
              <a:gdLst/>
              <a:ahLst/>
              <a:cxnLst/>
              <a:rect l="l" t="t" r="r" b="b"/>
              <a:pathLst>
                <a:path w="304" h="546" extrusionOk="0">
                  <a:moveTo>
                    <a:pt x="130" y="0"/>
                  </a:moveTo>
                  <a:cubicBezTo>
                    <a:pt x="130" y="0"/>
                    <a:pt x="0" y="260"/>
                    <a:pt x="11" y="391"/>
                  </a:cubicBezTo>
                  <a:cubicBezTo>
                    <a:pt x="23" y="494"/>
                    <a:pt x="119" y="546"/>
                    <a:pt x="191" y="546"/>
                  </a:cubicBezTo>
                  <a:cubicBezTo>
                    <a:pt x="209" y="546"/>
                    <a:pt x="225" y="543"/>
                    <a:pt x="238" y="536"/>
                  </a:cubicBezTo>
                  <a:cubicBezTo>
                    <a:pt x="303" y="504"/>
                    <a:pt x="184" y="98"/>
                    <a:pt x="130" y="0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6"/>
            <p:cNvSpPr/>
            <p:nvPr/>
          </p:nvSpPr>
          <p:spPr>
            <a:xfrm>
              <a:off x="4372812" y="2540804"/>
              <a:ext cx="61902" cy="118023"/>
            </a:xfrm>
            <a:custGeom>
              <a:avLst/>
              <a:gdLst/>
              <a:ahLst/>
              <a:cxnLst/>
              <a:rect l="l" t="t" r="r" b="b"/>
              <a:pathLst>
                <a:path w="311" h="593" extrusionOk="0">
                  <a:moveTo>
                    <a:pt x="163" y="0"/>
                  </a:moveTo>
                  <a:cubicBezTo>
                    <a:pt x="163" y="0"/>
                    <a:pt x="1" y="368"/>
                    <a:pt x="28" y="466"/>
                  </a:cubicBezTo>
                  <a:cubicBezTo>
                    <a:pt x="53" y="551"/>
                    <a:pt x="105" y="592"/>
                    <a:pt x="157" y="592"/>
                  </a:cubicBezTo>
                  <a:cubicBezTo>
                    <a:pt x="198" y="592"/>
                    <a:pt x="239" y="567"/>
                    <a:pt x="267" y="520"/>
                  </a:cubicBezTo>
                  <a:cubicBezTo>
                    <a:pt x="310" y="445"/>
                    <a:pt x="163" y="0"/>
                    <a:pt x="163" y="0"/>
                  </a:cubicBezTo>
                  <a:close/>
                </a:path>
              </a:pathLst>
            </a:custGeom>
            <a:solidFill>
              <a:srgbClr val="45A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6"/>
            <p:cNvSpPr/>
            <p:nvPr/>
          </p:nvSpPr>
          <p:spPr>
            <a:xfrm flipH="1">
              <a:off x="4226176" y="2479501"/>
              <a:ext cx="66878" cy="126511"/>
            </a:xfrm>
            <a:custGeom>
              <a:avLst/>
              <a:gdLst/>
              <a:ahLst/>
              <a:cxnLst/>
              <a:rect l="l" t="t" r="r" b="b"/>
              <a:pathLst>
                <a:path w="336" h="672" extrusionOk="0">
                  <a:moveTo>
                    <a:pt x="184" y="0"/>
                  </a:moveTo>
                  <a:cubicBezTo>
                    <a:pt x="184" y="0"/>
                    <a:pt x="0" y="402"/>
                    <a:pt x="38" y="510"/>
                  </a:cubicBezTo>
                  <a:cubicBezTo>
                    <a:pt x="70" y="596"/>
                    <a:pt x="162" y="671"/>
                    <a:pt x="230" y="671"/>
                  </a:cubicBezTo>
                  <a:cubicBezTo>
                    <a:pt x="243" y="671"/>
                    <a:pt x="255" y="668"/>
                    <a:pt x="266" y="662"/>
                  </a:cubicBezTo>
                  <a:cubicBezTo>
                    <a:pt x="331" y="630"/>
                    <a:pt x="336" y="245"/>
                    <a:pt x="184" y="0"/>
                  </a:cubicBezTo>
                  <a:close/>
                </a:path>
              </a:pathLst>
            </a:custGeom>
            <a:solidFill>
              <a:srgbClr val="45A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DD0469AA-EBF8-42DB-B374-FAF452C7FDD2}"/>
              </a:ext>
            </a:extLst>
          </p:cNvPr>
          <p:cNvGrpSpPr/>
          <p:nvPr/>
        </p:nvGrpSpPr>
        <p:grpSpPr>
          <a:xfrm>
            <a:off x="-1523" y="0"/>
            <a:ext cx="282511" cy="5143500"/>
            <a:chOff x="1119426" y="-1107433"/>
            <a:chExt cx="5585793" cy="905550"/>
          </a:xfrm>
        </p:grpSpPr>
        <p:sp>
          <p:nvSpPr>
            <p:cNvPr id="49" name="Rectángulo 48">
              <a:extLst>
                <a:ext uri="{FF2B5EF4-FFF2-40B4-BE49-F238E27FC236}">
                  <a16:creationId xmlns:a16="http://schemas.microsoft.com/office/drawing/2014/main" id="{FCE899AA-5AC0-47EB-BC79-E111E9F96203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0" name="Rectángulo 49">
              <a:extLst>
                <a:ext uri="{FF2B5EF4-FFF2-40B4-BE49-F238E27FC236}">
                  <a16:creationId xmlns:a16="http://schemas.microsoft.com/office/drawing/2014/main" id="{E8F06D51-9017-40DA-83BE-3A4A9AC3D391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:a16="http://schemas.microsoft.com/office/drawing/2014/main" id="{B8002480-751B-47A1-90D1-980D630F6771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2" name="Rectángulo 51">
              <a:extLst>
                <a:ext uri="{FF2B5EF4-FFF2-40B4-BE49-F238E27FC236}">
                  <a16:creationId xmlns:a16="http://schemas.microsoft.com/office/drawing/2014/main" id="{725E63E8-2EDC-427A-B8F5-C54C3584F0F1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53" name="Grupo 52">
            <a:extLst>
              <a:ext uri="{FF2B5EF4-FFF2-40B4-BE49-F238E27FC236}">
                <a16:creationId xmlns:a16="http://schemas.microsoft.com/office/drawing/2014/main" id="{7BD3563C-D19C-4010-9B5F-AE4B0127ADED}"/>
              </a:ext>
            </a:extLst>
          </p:cNvPr>
          <p:cNvGrpSpPr/>
          <p:nvPr/>
        </p:nvGrpSpPr>
        <p:grpSpPr>
          <a:xfrm rot="10800000">
            <a:off x="8879894" y="0"/>
            <a:ext cx="282511" cy="5143500"/>
            <a:chOff x="1119426" y="-1107433"/>
            <a:chExt cx="5585793" cy="905550"/>
          </a:xfrm>
        </p:grpSpPr>
        <p:sp>
          <p:nvSpPr>
            <p:cNvPr id="54" name="Rectángulo 53">
              <a:extLst>
                <a:ext uri="{FF2B5EF4-FFF2-40B4-BE49-F238E27FC236}">
                  <a16:creationId xmlns:a16="http://schemas.microsoft.com/office/drawing/2014/main" id="{5503EB59-C756-48C7-85F2-656954A39F67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5" name="Rectángulo 54">
              <a:extLst>
                <a:ext uri="{FF2B5EF4-FFF2-40B4-BE49-F238E27FC236}">
                  <a16:creationId xmlns:a16="http://schemas.microsoft.com/office/drawing/2014/main" id="{1981E9D0-C3A2-4889-B46D-B7CA4481C2F1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6" name="Rectángulo 55">
              <a:extLst>
                <a:ext uri="{FF2B5EF4-FFF2-40B4-BE49-F238E27FC236}">
                  <a16:creationId xmlns:a16="http://schemas.microsoft.com/office/drawing/2014/main" id="{9795BA34-66BF-4D47-B965-95CC5F0B66F5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7" name="Rectángulo 56">
              <a:extLst>
                <a:ext uri="{FF2B5EF4-FFF2-40B4-BE49-F238E27FC236}">
                  <a16:creationId xmlns:a16="http://schemas.microsoft.com/office/drawing/2014/main" id="{5EF5188B-1A94-4926-A20D-BE6CECF92398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58" name="Grupo 57">
            <a:extLst>
              <a:ext uri="{FF2B5EF4-FFF2-40B4-BE49-F238E27FC236}">
                <a16:creationId xmlns:a16="http://schemas.microsoft.com/office/drawing/2014/main" id="{88EE5366-761F-4FD1-83DC-51987A706BA5}"/>
              </a:ext>
            </a:extLst>
          </p:cNvPr>
          <p:cNvGrpSpPr/>
          <p:nvPr/>
        </p:nvGrpSpPr>
        <p:grpSpPr>
          <a:xfrm>
            <a:off x="1146595" y="800541"/>
            <a:ext cx="6850812" cy="185441"/>
            <a:chOff x="1119426" y="-1107433"/>
            <a:chExt cx="5585793" cy="905550"/>
          </a:xfrm>
        </p:grpSpPr>
        <p:sp>
          <p:nvSpPr>
            <p:cNvPr id="59" name="Rectángulo 58">
              <a:extLst>
                <a:ext uri="{FF2B5EF4-FFF2-40B4-BE49-F238E27FC236}">
                  <a16:creationId xmlns:a16="http://schemas.microsoft.com/office/drawing/2014/main" id="{964343E1-42F7-4DAC-ACBF-A1EC06A2ACB2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60" name="Rectángulo 59">
              <a:extLst>
                <a:ext uri="{FF2B5EF4-FFF2-40B4-BE49-F238E27FC236}">
                  <a16:creationId xmlns:a16="http://schemas.microsoft.com/office/drawing/2014/main" id="{52FB20F7-B6AA-4171-87CB-4B6FBF3C1050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61" name="Rectángulo 60">
              <a:extLst>
                <a:ext uri="{FF2B5EF4-FFF2-40B4-BE49-F238E27FC236}">
                  <a16:creationId xmlns:a16="http://schemas.microsoft.com/office/drawing/2014/main" id="{1146E62E-5225-4DFB-8A36-51EFBC7EDE2B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62" name="Rectángulo 61">
              <a:extLst>
                <a:ext uri="{FF2B5EF4-FFF2-40B4-BE49-F238E27FC236}">
                  <a16:creationId xmlns:a16="http://schemas.microsoft.com/office/drawing/2014/main" id="{D99A9355-B252-488D-B175-C5275D637DD8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BEA17C37-9A52-F54C-3A9C-DA99AF76B103}"/>
              </a:ext>
            </a:extLst>
          </p:cNvPr>
          <p:cNvGrpSpPr/>
          <p:nvPr/>
        </p:nvGrpSpPr>
        <p:grpSpPr>
          <a:xfrm>
            <a:off x="49213" y="411163"/>
            <a:ext cx="1098550" cy="603250"/>
            <a:chOff x="49213" y="411163"/>
            <a:chExt cx="1098550" cy="603250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E5186930-5610-25C9-F13C-E9F6A72F1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350" y="738188"/>
              <a:ext cx="506413" cy="274637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AE5082EB-0EA9-0780-92BC-D9966D6AD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3" y="738188"/>
              <a:ext cx="515938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90124DC8-9528-8F46-C274-BDA73DC653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3" y="411163"/>
              <a:ext cx="681038" cy="404812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9FD3E043-F2B1-11D5-BF23-B4223EFE5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" y="701675"/>
              <a:ext cx="301625" cy="147637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25BC5285-4094-F652-96C2-8EC43F7BDA7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263" y="544513"/>
              <a:ext cx="203200" cy="271462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C122D16B-C802-0D18-FC77-19E55F3F2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5" y="484188"/>
              <a:ext cx="90488" cy="77787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D90589D8-E479-91CD-DA9D-B4BE7C723B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" y="479425"/>
              <a:ext cx="731838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827AA7AD-9599-D673-6252-559495123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13" y="590550"/>
              <a:ext cx="488950" cy="192087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31C169F6-21CD-2AC6-7F13-5531A1F81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50" y="538163"/>
              <a:ext cx="438150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4C7FD174-3201-4C7F-55B6-45B25C8F88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5" y="652463"/>
              <a:ext cx="392113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0E296EE2-DB07-55B0-1D83-7062AC1E1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63" y="596900"/>
              <a:ext cx="169863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ECEA59AD-EEF4-EE82-DEEF-D9E32924B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813" y="558800"/>
              <a:ext cx="74613" cy="74612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BC7D27D1-8841-52CC-9913-CF85171150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588" y="631825"/>
              <a:ext cx="41275" cy="42862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A960240D-6DB6-4E0D-F269-6F98E1841FD5}"/>
              </a:ext>
            </a:extLst>
          </p:cNvPr>
          <p:cNvGrpSpPr/>
          <p:nvPr/>
        </p:nvGrpSpPr>
        <p:grpSpPr>
          <a:xfrm>
            <a:off x="7986713" y="411163"/>
            <a:ext cx="1098550" cy="603250"/>
            <a:chOff x="7986713" y="411163"/>
            <a:chExt cx="1098550" cy="603250"/>
          </a:xfrm>
        </p:grpSpPr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CB232AC8-4A57-4E99-BB7B-3AE81CDA2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8850" y="738188"/>
              <a:ext cx="506413" cy="274637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F816B302-DC90-7AC2-4643-4C3D92826A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6713" y="738188"/>
              <a:ext cx="515938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547DA016-7631-9B54-6D1F-DE9E68768FF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1013" y="411163"/>
              <a:ext cx="681038" cy="404812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01835533-F1D0-9074-9F73-00ECEF00F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5175" y="701675"/>
              <a:ext cx="301625" cy="147637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178B6B13-3F71-B4CD-E607-BD5CD47C10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7763" y="544513"/>
              <a:ext cx="203200" cy="271462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759C0544-CAA1-A393-9390-A7433DF533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3475" y="484188"/>
              <a:ext cx="90488" cy="77787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D0F3FDFF-2CD3-7DD6-258F-24069724D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479425"/>
              <a:ext cx="731838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BE7D37F6-6EC9-CB20-0F44-045031E0F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1513" y="590550"/>
              <a:ext cx="488950" cy="192087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2B12F6AD-B8B7-5A68-08F5-074A07B62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1050" y="538163"/>
              <a:ext cx="438150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9C404E96-79B5-D13E-C16A-91857335AC1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0725" y="652463"/>
              <a:ext cx="392113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43DA1443-C542-1858-A0C1-AB5F28521D9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4363" y="596900"/>
              <a:ext cx="169863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9600835F-33C8-0C4F-D990-EF9055694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2313" y="558800"/>
              <a:ext cx="74613" cy="74612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5C048B50-3F2F-7FFC-30E9-6E03ED9D3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7088" y="631825"/>
              <a:ext cx="41275" cy="42862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3" name="Google Shape;1273;p37"/>
          <p:cNvGrpSpPr/>
          <p:nvPr/>
        </p:nvGrpSpPr>
        <p:grpSpPr>
          <a:xfrm>
            <a:off x="713350" y="1199174"/>
            <a:ext cx="2292000" cy="2292000"/>
            <a:chOff x="713350" y="1199174"/>
            <a:chExt cx="2292000" cy="2292000"/>
          </a:xfrm>
        </p:grpSpPr>
        <p:sp>
          <p:nvSpPr>
            <p:cNvPr id="1274" name="Google Shape;1274;p37"/>
            <p:cNvSpPr/>
            <p:nvPr/>
          </p:nvSpPr>
          <p:spPr>
            <a:xfrm>
              <a:off x="713350" y="1199174"/>
              <a:ext cx="2292000" cy="2292000"/>
            </a:xfrm>
            <a:prstGeom prst="donut">
              <a:avLst>
                <a:gd name="adj" fmla="val 768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7"/>
            <p:cNvSpPr/>
            <p:nvPr/>
          </p:nvSpPr>
          <p:spPr>
            <a:xfrm>
              <a:off x="860312" y="1346101"/>
              <a:ext cx="1998300" cy="1998300"/>
            </a:xfrm>
            <a:prstGeom prst="donut">
              <a:avLst>
                <a:gd name="adj" fmla="val 768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7"/>
            <p:cNvSpPr/>
            <p:nvPr/>
          </p:nvSpPr>
          <p:spPr>
            <a:xfrm>
              <a:off x="1014047" y="1499836"/>
              <a:ext cx="1691400" cy="1691400"/>
            </a:xfrm>
            <a:prstGeom prst="donut">
              <a:avLst>
                <a:gd name="adj" fmla="val 8513"/>
              </a:avLst>
            </a:pr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7"/>
            <p:cNvSpPr/>
            <p:nvPr/>
          </p:nvSpPr>
          <p:spPr>
            <a:xfrm>
              <a:off x="1149509" y="1635333"/>
              <a:ext cx="1419900" cy="1419900"/>
            </a:xfrm>
            <a:prstGeom prst="donut">
              <a:avLst>
                <a:gd name="adj" fmla="val 9180"/>
              </a:avLst>
            </a:pr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7"/>
            <p:cNvSpPr/>
            <p:nvPr/>
          </p:nvSpPr>
          <p:spPr>
            <a:xfrm>
              <a:off x="1279856" y="1765680"/>
              <a:ext cx="1159800" cy="1159800"/>
            </a:xfrm>
            <a:prstGeom prst="donut">
              <a:avLst>
                <a:gd name="adj" fmla="val 11613"/>
              </a:avLst>
            </a:pr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7"/>
            <p:cNvSpPr/>
            <p:nvPr/>
          </p:nvSpPr>
          <p:spPr>
            <a:xfrm>
              <a:off x="1420504" y="1906275"/>
              <a:ext cx="878400" cy="878400"/>
            </a:xfrm>
            <a:prstGeom prst="donut">
              <a:avLst>
                <a:gd name="adj" fmla="val 1472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7"/>
            <p:cNvSpPr/>
            <p:nvPr/>
          </p:nvSpPr>
          <p:spPr>
            <a:xfrm>
              <a:off x="1538892" y="2024733"/>
              <a:ext cx="640800" cy="640800"/>
            </a:xfrm>
            <a:prstGeom prst="donut">
              <a:avLst>
                <a:gd name="adj" fmla="val 1952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1" name="Google Shape;1281;p37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grpSp>
        <p:nvGrpSpPr>
          <p:cNvPr id="1282" name="Google Shape;1282;p37"/>
          <p:cNvGrpSpPr/>
          <p:nvPr/>
        </p:nvGrpSpPr>
        <p:grpSpPr>
          <a:xfrm>
            <a:off x="763975" y="2311100"/>
            <a:ext cx="2190823" cy="2114152"/>
            <a:chOff x="763975" y="2311100"/>
            <a:chExt cx="2190823" cy="2114152"/>
          </a:xfrm>
        </p:grpSpPr>
        <p:sp>
          <p:nvSpPr>
            <p:cNvPr id="1283" name="Google Shape;1283;p37"/>
            <p:cNvSpPr/>
            <p:nvPr/>
          </p:nvSpPr>
          <p:spPr>
            <a:xfrm>
              <a:off x="1423190" y="2311100"/>
              <a:ext cx="1531608" cy="1430447"/>
            </a:xfrm>
            <a:custGeom>
              <a:avLst/>
              <a:gdLst/>
              <a:ahLst/>
              <a:cxnLst/>
              <a:rect l="l" t="t" r="r" b="b"/>
              <a:pathLst>
                <a:path w="3815" h="3563" extrusionOk="0">
                  <a:moveTo>
                    <a:pt x="1360" y="1"/>
                  </a:moveTo>
                  <a:cubicBezTo>
                    <a:pt x="1263" y="1"/>
                    <a:pt x="1166" y="34"/>
                    <a:pt x="1084" y="103"/>
                  </a:cubicBezTo>
                  <a:cubicBezTo>
                    <a:pt x="434" y="358"/>
                    <a:pt x="1" y="986"/>
                    <a:pt x="1" y="1690"/>
                  </a:cubicBezTo>
                  <a:lnTo>
                    <a:pt x="1" y="3488"/>
                  </a:lnTo>
                  <a:cubicBezTo>
                    <a:pt x="74" y="3538"/>
                    <a:pt x="160" y="3562"/>
                    <a:pt x="245" y="3562"/>
                  </a:cubicBezTo>
                  <a:cubicBezTo>
                    <a:pt x="391" y="3562"/>
                    <a:pt x="536" y="3490"/>
                    <a:pt x="618" y="3353"/>
                  </a:cubicBezTo>
                  <a:cubicBezTo>
                    <a:pt x="664" y="3369"/>
                    <a:pt x="711" y="3376"/>
                    <a:pt x="757" y="3376"/>
                  </a:cubicBezTo>
                  <a:cubicBezTo>
                    <a:pt x="884" y="3376"/>
                    <a:pt x="1005" y="3320"/>
                    <a:pt x="1084" y="3228"/>
                  </a:cubicBezTo>
                  <a:cubicBezTo>
                    <a:pt x="1168" y="3320"/>
                    <a:pt x="1286" y="3376"/>
                    <a:pt x="1414" y="3376"/>
                  </a:cubicBezTo>
                  <a:cubicBezTo>
                    <a:pt x="1460" y="3376"/>
                    <a:pt x="1508" y="3369"/>
                    <a:pt x="1556" y="3353"/>
                  </a:cubicBezTo>
                  <a:cubicBezTo>
                    <a:pt x="1640" y="3490"/>
                    <a:pt x="1786" y="3562"/>
                    <a:pt x="1932" y="3562"/>
                  </a:cubicBezTo>
                  <a:cubicBezTo>
                    <a:pt x="2029" y="3562"/>
                    <a:pt x="2126" y="3531"/>
                    <a:pt x="2206" y="3466"/>
                  </a:cubicBezTo>
                  <a:cubicBezTo>
                    <a:pt x="2286" y="3531"/>
                    <a:pt x="2382" y="3562"/>
                    <a:pt x="2478" y="3562"/>
                  </a:cubicBezTo>
                  <a:cubicBezTo>
                    <a:pt x="2624" y="3562"/>
                    <a:pt x="2768" y="3490"/>
                    <a:pt x="2850" y="3353"/>
                  </a:cubicBezTo>
                  <a:cubicBezTo>
                    <a:pt x="2898" y="3370"/>
                    <a:pt x="2947" y="3378"/>
                    <a:pt x="2995" y="3378"/>
                  </a:cubicBezTo>
                  <a:cubicBezTo>
                    <a:pt x="3240" y="3378"/>
                    <a:pt x="3452" y="3172"/>
                    <a:pt x="3429" y="2908"/>
                  </a:cubicBezTo>
                  <a:cubicBezTo>
                    <a:pt x="3814" y="2773"/>
                    <a:pt x="3814" y="2221"/>
                    <a:pt x="3424" y="2086"/>
                  </a:cubicBezTo>
                  <a:cubicBezTo>
                    <a:pt x="3447" y="1824"/>
                    <a:pt x="3242" y="1619"/>
                    <a:pt x="3000" y="1619"/>
                  </a:cubicBezTo>
                  <a:cubicBezTo>
                    <a:pt x="2951" y="1619"/>
                    <a:pt x="2900" y="1628"/>
                    <a:pt x="2850" y="1646"/>
                  </a:cubicBezTo>
                  <a:cubicBezTo>
                    <a:pt x="2769" y="1507"/>
                    <a:pt x="2625" y="1431"/>
                    <a:pt x="2475" y="1431"/>
                  </a:cubicBezTo>
                  <a:cubicBezTo>
                    <a:pt x="2445" y="1431"/>
                    <a:pt x="2414" y="1434"/>
                    <a:pt x="2384" y="1441"/>
                  </a:cubicBezTo>
                  <a:cubicBezTo>
                    <a:pt x="2699" y="1268"/>
                    <a:pt x="2671" y="780"/>
                    <a:pt x="2309" y="655"/>
                  </a:cubicBezTo>
                  <a:cubicBezTo>
                    <a:pt x="2326" y="394"/>
                    <a:pt x="2120" y="189"/>
                    <a:pt x="1879" y="189"/>
                  </a:cubicBezTo>
                  <a:cubicBezTo>
                    <a:pt x="1830" y="189"/>
                    <a:pt x="1779" y="198"/>
                    <a:pt x="1729" y="216"/>
                  </a:cubicBezTo>
                  <a:cubicBezTo>
                    <a:pt x="1647" y="76"/>
                    <a:pt x="1505" y="1"/>
                    <a:pt x="1360" y="1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7"/>
            <p:cNvSpPr/>
            <p:nvPr/>
          </p:nvSpPr>
          <p:spPr>
            <a:xfrm>
              <a:off x="763975" y="2312304"/>
              <a:ext cx="1094407" cy="1429242"/>
            </a:xfrm>
            <a:custGeom>
              <a:avLst/>
              <a:gdLst/>
              <a:ahLst/>
              <a:cxnLst/>
              <a:rect l="l" t="t" r="r" b="b"/>
              <a:pathLst>
                <a:path w="2726" h="3560" extrusionOk="0">
                  <a:moveTo>
                    <a:pt x="2447" y="0"/>
                  </a:moveTo>
                  <a:cubicBezTo>
                    <a:pt x="2301" y="0"/>
                    <a:pt x="2157" y="73"/>
                    <a:pt x="2076" y="213"/>
                  </a:cubicBezTo>
                  <a:cubicBezTo>
                    <a:pt x="2028" y="196"/>
                    <a:pt x="1980" y="188"/>
                    <a:pt x="1933" y="188"/>
                  </a:cubicBezTo>
                  <a:cubicBezTo>
                    <a:pt x="1692" y="188"/>
                    <a:pt x="1479" y="394"/>
                    <a:pt x="1501" y="658"/>
                  </a:cubicBezTo>
                  <a:cubicBezTo>
                    <a:pt x="1144" y="782"/>
                    <a:pt x="1118" y="1270"/>
                    <a:pt x="1431" y="1443"/>
                  </a:cubicBezTo>
                  <a:cubicBezTo>
                    <a:pt x="1398" y="1435"/>
                    <a:pt x="1364" y="1431"/>
                    <a:pt x="1331" y="1431"/>
                  </a:cubicBezTo>
                  <a:cubicBezTo>
                    <a:pt x="1184" y="1431"/>
                    <a:pt x="1040" y="1506"/>
                    <a:pt x="960" y="1643"/>
                  </a:cubicBezTo>
                  <a:cubicBezTo>
                    <a:pt x="912" y="1626"/>
                    <a:pt x="863" y="1618"/>
                    <a:pt x="816" y="1618"/>
                  </a:cubicBezTo>
                  <a:cubicBezTo>
                    <a:pt x="572" y="1618"/>
                    <a:pt x="363" y="1824"/>
                    <a:pt x="386" y="2088"/>
                  </a:cubicBezTo>
                  <a:cubicBezTo>
                    <a:pt x="1" y="2223"/>
                    <a:pt x="1" y="2770"/>
                    <a:pt x="386" y="2905"/>
                  </a:cubicBezTo>
                  <a:cubicBezTo>
                    <a:pt x="367" y="3169"/>
                    <a:pt x="577" y="3375"/>
                    <a:pt x="818" y="3375"/>
                  </a:cubicBezTo>
                  <a:cubicBezTo>
                    <a:pt x="865" y="3375"/>
                    <a:pt x="913" y="3367"/>
                    <a:pt x="960" y="3350"/>
                  </a:cubicBezTo>
                  <a:cubicBezTo>
                    <a:pt x="1045" y="3487"/>
                    <a:pt x="1191" y="3559"/>
                    <a:pt x="1337" y="3559"/>
                  </a:cubicBezTo>
                  <a:cubicBezTo>
                    <a:pt x="1434" y="3559"/>
                    <a:pt x="1531" y="3528"/>
                    <a:pt x="1610" y="3463"/>
                  </a:cubicBezTo>
                  <a:cubicBezTo>
                    <a:pt x="1621" y="3470"/>
                    <a:pt x="1631" y="3480"/>
                    <a:pt x="1643" y="3485"/>
                  </a:cubicBezTo>
                  <a:lnTo>
                    <a:pt x="2060" y="2695"/>
                  </a:lnTo>
                  <a:cubicBezTo>
                    <a:pt x="2141" y="2543"/>
                    <a:pt x="2184" y="2370"/>
                    <a:pt x="2184" y="2202"/>
                  </a:cubicBezTo>
                  <a:lnTo>
                    <a:pt x="2184" y="1215"/>
                  </a:lnTo>
                  <a:cubicBezTo>
                    <a:pt x="2184" y="777"/>
                    <a:pt x="2385" y="365"/>
                    <a:pt x="2726" y="100"/>
                  </a:cubicBezTo>
                  <a:cubicBezTo>
                    <a:pt x="2644" y="33"/>
                    <a:pt x="2545" y="0"/>
                    <a:pt x="2447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7"/>
            <p:cNvSpPr/>
            <p:nvPr/>
          </p:nvSpPr>
          <p:spPr>
            <a:xfrm>
              <a:off x="1675313" y="3144555"/>
              <a:ext cx="1014113" cy="1280697"/>
            </a:xfrm>
            <a:custGeom>
              <a:avLst/>
              <a:gdLst/>
              <a:ahLst/>
              <a:cxnLst/>
              <a:rect l="l" t="t" r="r" b="b"/>
              <a:pathLst>
                <a:path w="2526" h="3190" extrusionOk="0">
                  <a:moveTo>
                    <a:pt x="1205" y="0"/>
                  </a:moveTo>
                  <a:cubicBezTo>
                    <a:pt x="1156" y="0"/>
                    <a:pt x="1105" y="12"/>
                    <a:pt x="1058" y="37"/>
                  </a:cubicBezTo>
                  <a:cubicBezTo>
                    <a:pt x="901" y="123"/>
                    <a:pt x="846" y="312"/>
                    <a:pt x="928" y="470"/>
                  </a:cubicBezTo>
                  <a:lnTo>
                    <a:pt x="1214" y="1007"/>
                  </a:lnTo>
                  <a:lnTo>
                    <a:pt x="1068" y="1472"/>
                  </a:lnTo>
                  <a:cubicBezTo>
                    <a:pt x="986" y="1743"/>
                    <a:pt x="738" y="1922"/>
                    <a:pt x="456" y="1922"/>
                  </a:cubicBezTo>
                  <a:cubicBezTo>
                    <a:pt x="413" y="1922"/>
                    <a:pt x="364" y="1917"/>
                    <a:pt x="321" y="1910"/>
                  </a:cubicBezTo>
                  <a:lnTo>
                    <a:pt x="1" y="1910"/>
                  </a:lnTo>
                  <a:lnTo>
                    <a:pt x="1" y="3190"/>
                  </a:lnTo>
                  <a:lnTo>
                    <a:pt x="1740" y="3190"/>
                  </a:lnTo>
                  <a:cubicBezTo>
                    <a:pt x="1799" y="3190"/>
                    <a:pt x="1838" y="3140"/>
                    <a:pt x="1816" y="3087"/>
                  </a:cubicBezTo>
                  <a:cubicBezTo>
                    <a:pt x="1794" y="3015"/>
                    <a:pt x="1740" y="2957"/>
                    <a:pt x="1681" y="2918"/>
                  </a:cubicBezTo>
                  <a:cubicBezTo>
                    <a:pt x="1583" y="2859"/>
                    <a:pt x="1518" y="2762"/>
                    <a:pt x="1518" y="2647"/>
                  </a:cubicBezTo>
                  <a:lnTo>
                    <a:pt x="1518" y="2404"/>
                  </a:lnTo>
                  <a:cubicBezTo>
                    <a:pt x="1518" y="2257"/>
                    <a:pt x="1539" y="2112"/>
                    <a:pt x="1583" y="1970"/>
                  </a:cubicBezTo>
                  <a:lnTo>
                    <a:pt x="1838" y="1142"/>
                  </a:lnTo>
                  <a:lnTo>
                    <a:pt x="2309" y="892"/>
                  </a:lnTo>
                  <a:cubicBezTo>
                    <a:pt x="2466" y="812"/>
                    <a:pt x="2526" y="617"/>
                    <a:pt x="2439" y="465"/>
                  </a:cubicBezTo>
                  <a:cubicBezTo>
                    <a:pt x="2382" y="355"/>
                    <a:pt x="2273" y="293"/>
                    <a:pt x="2159" y="293"/>
                  </a:cubicBezTo>
                  <a:cubicBezTo>
                    <a:pt x="2109" y="293"/>
                    <a:pt x="2059" y="305"/>
                    <a:pt x="2011" y="329"/>
                  </a:cubicBezTo>
                  <a:lnTo>
                    <a:pt x="1669" y="513"/>
                  </a:lnTo>
                  <a:lnTo>
                    <a:pt x="1486" y="172"/>
                  </a:lnTo>
                  <a:cubicBezTo>
                    <a:pt x="1429" y="62"/>
                    <a:pt x="1319" y="0"/>
                    <a:pt x="1205" y="0"/>
                  </a:cubicBezTo>
                  <a:close/>
                </a:path>
              </a:pathLst>
            </a:custGeom>
            <a:solidFill>
              <a:srgbClr val="A175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7"/>
            <p:cNvSpPr/>
            <p:nvPr/>
          </p:nvSpPr>
          <p:spPr>
            <a:xfrm>
              <a:off x="1029749" y="3144555"/>
              <a:ext cx="774436" cy="1280697"/>
            </a:xfrm>
            <a:custGeom>
              <a:avLst/>
              <a:gdLst/>
              <a:ahLst/>
              <a:cxnLst/>
              <a:rect l="l" t="t" r="r" b="b"/>
              <a:pathLst>
                <a:path w="1929" h="3190" extrusionOk="0">
                  <a:moveTo>
                    <a:pt x="1320" y="0"/>
                  </a:moveTo>
                  <a:cubicBezTo>
                    <a:pt x="1205" y="0"/>
                    <a:pt x="1095" y="62"/>
                    <a:pt x="1034" y="172"/>
                  </a:cubicBezTo>
                  <a:lnTo>
                    <a:pt x="856" y="513"/>
                  </a:lnTo>
                  <a:lnTo>
                    <a:pt x="514" y="329"/>
                  </a:lnTo>
                  <a:cubicBezTo>
                    <a:pt x="467" y="305"/>
                    <a:pt x="416" y="293"/>
                    <a:pt x="367" y="293"/>
                  </a:cubicBezTo>
                  <a:cubicBezTo>
                    <a:pt x="252" y="293"/>
                    <a:pt x="142" y="355"/>
                    <a:pt x="81" y="465"/>
                  </a:cubicBezTo>
                  <a:cubicBezTo>
                    <a:pt x="1" y="617"/>
                    <a:pt x="59" y="812"/>
                    <a:pt x="216" y="892"/>
                  </a:cubicBezTo>
                  <a:lnTo>
                    <a:pt x="688" y="1142"/>
                  </a:lnTo>
                  <a:lnTo>
                    <a:pt x="943" y="1970"/>
                  </a:lnTo>
                  <a:cubicBezTo>
                    <a:pt x="986" y="2112"/>
                    <a:pt x="1008" y="2257"/>
                    <a:pt x="1008" y="2404"/>
                  </a:cubicBezTo>
                  <a:lnTo>
                    <a:pt x="1008" y="2647"/>
                  </a:lnTo>
                  <a:cubicBezTo>
                    <a:pt x="1008" y="2762"/>
                    <a:pt x="943" y="2859"/>
                    <a:pt x="846" y="2918"/>
                  </a:cubicBezTo>
                  <a:cubicBezTo>
                    <a:pt x="781" y="2957"/>
                    <a:pt x="731" y="3015"/>
                    <a:pt x="704" y="3087"/>
                  </a:cubicBezTo>
                  <a:cubicBezTo>
                    <a:pt x="688" y="3140"/>
                    <a:pt x="726" y="3190"/>
                    <a:pt x="781" y="3190"/>
                  </a:cubicBezTo>
                  <a:lnTo>
                    <a:pt x="1929" y="3190"/>
                  </a:lnTo>
                  <a:cubicBezTo>
                    <a:pt x="1859" y="3125"/>
                    <a:pt x="1821" y="3032"/>
                    <a:pt x="1821" y="2940"/>
                  </a:cubicBezTo>
                  <a:lnTo>
                    <a:pt x="1821" y="2160"/>
                  </a:lnTo>
                  <a:cubicBezTo>
                    <a:pt x="1821" y="2068"/>
                    <a:pt x="1859" y="1975"/>
                    <a:pt x="1929" y="1910"/>
                  </a:cubicBezTo>
                  <a:cubicBezTo>
                    <a:pt x="1706" y="1862"/>
                    <a:pt x="1522" y="1694"/>
                    <a:pt x="1452" y="1472"/>
                  </a:cubicBezTo>
                  <a:lnTo>
                    <a:pt x="1311" y="1007"/>
                  </a:lnTo>
                  <a:lnTo>
                    <a:pt x="1598" y="470"/>
                  </a:lnTo>
                  <a:cubicBezTo>
                    <a:pt x="1679" y="312"/>
                    <a:pt x="1619" y="123"/>
                    <a:pt x="1468" y="37"/>
                  </a:cubicBezTo>
                  <a:cubicBezTo>
                    <a:pt x="1421" y="12"/>
                    <a:pt x="1370" y="0"/>
                    <a:pt x="1320" y="0"/>
                  </a:cubicBezTo>
                  <a:close/>
                </a:path>
              </a:pathLst>
            </a:custGeom>
            <a:solidFill>
              <a:srgbClr val="A175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7"/>
            <p:cNvSpPr/>
            <p:nvPr/>
          </p:nvSpPr>
          <p:spPr>
            <a:xfrm>
              <a:off x="1857982" y="3019698"/>
              <a:ext cx="511473" cy="511476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641" y="1"/>
                  </a:moveTo>
                  <a:cubicBezTo>
                    <a:pt x="461" y="1"/>
                    <a:pt x="321" y="148"/>
                    <a:pt x="321" y="321"/>
                  </a:cubicBezTo>
                  <a:cubicBezTo>
                    <a:pt x="148" y="321"/>
                    <a:pt x="1" y="461"/>
                    <a:pt x="1" y="640"/>
                  </a:cubicBezTo>
                  <a:cubicBezTo>
                    <a:pt x="1" y="813"/>
                    <a:pt x="148" y="954"/>
                    <a:pt x="321" y="954"/>
                  </a:cubicBezTo>
                  <a:cubicBezTo>
                    <a:pt x="321" y="1133"/>
                    <a:pt x="461" y="1274"/>
                    <a:pt x="641" y="1274"/>
                  </a:cubicBezTo>
                  <a:cubicBezTo>
                    <a:pt x="814" y="1274"/>
                    <a:pt x="954" y="1133"/>
                    <a:pt x="954" y="954"/>
                  </a:cubicBezTo>
                  <a:cubicBezTo>
                    <a:pt x="1133" y="954"/>
                    <a:pt x="1274" y="813"/>
                    <a:pt x="1274" y="640"/>
                  </a:cubicBezTo>
                  <a:cubicBezTo>
                    <a:pt x="1274" y="461"/>
                    <a:pt x="1133" y="321"/>
                    <a:pt x="954" y="321"/>
                  </a:cubicBezTo>
                  <a:cubicBezTo>
                    <a:pt x="954" y="148"/>
                    <a:pt x="814" y="1"/>
                    <a:pt x="641" y="1"/>
                  </a:cubicBezTo>
                  <a:close/>
                </a:path>
              </a:pathLst>
            </a:custGeom>
            <a:solidFill>
              <a:srgbClr val="E50C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7"/>
            <p:cNvSpPr/>
            <p:nvPr/>
          </p:nvSpPr>
          <p:spPr>
            <a:xfrm>
              <a:off x="2064740" y="3226455"/>
              <a:ext cx="97959" cy="97959"/>
            </a:xfrm>
            <a:custGeom>
              <a:avLst/>
              <a:gdLst/>
              <a:ahLst/>
              <a:cxnLst/>
              <a:rect l="l" t="t" r="r" b="b"/>
              <a:pathLst>
                <a:path w="244" h="244" extrusionOk="0">
                  <a:moveTo>
                    <a:pt x="126" y="1"/>
                  </a:moveTo>
                  <a:cubicBezTo>
                    <a:pt x="55" y="1"/>
                    <a:pt x="1" y="55"/>
                    <a:pt x="1" y="125"/>
                  </a:cubicBezTo>
                  <a:cubicBezTo>
                    <a:pt x="1" y="190"/>
                    <a:pt x="55" y="244"/>
                    <a:pt x="126" y="244"/>
                  </a:cubicBezTo>
                  <a:cubicBezTo>
                    <a:pt x="191" y="244"/>
                    <a:pt x="244" y="190"/>
                    <a:pt x="244" y="125"/>
                  </a:cubicBezTo>
                  <a:cubicBezTo>
                    <a:pt x="244" y="55"/>
                    <a:pt x="191" y="1"/>
                    <a:pt x="126" y="1"/>
                  </a:cubicBezTo>
                  <a:close/>
                </a:path>
              </a:pathLst>
            </a:custGeom>
            <a:solidFill>
              <a:srgbClr val="FAB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7"/>
            <p:cNvSpPr/>
            <p:nvPr/>
          </p:nvSpPr>
          <p:spPr>
            <a:xfrm>
              <a:off x="1488629" y="2586911"/>
              <a:ext cx="341651" cy="339646"/>
            </a:xfrm>
            <a:custGeom>
              <a:avLst/>
              <a:gdLst/>
              <a:ahLst/>
              <a:cxnLst/>
              <a:rect l="l" t="t" r="r" b="b"/>
              <a:pathLst>
                <a:path w="851" h="846" extrusionOk="0">
                  <a:moveTo>
                    <a:pt x="423" y="1"/>
                  </a:moveTo>
                  <a:cubicBezTo>
                    <a:pt x="309" y="1"/>
                    <a:pt x="211" y="93"/>
                    <a:pt x="211" y="212"/>
                  </a:cubicBezTo>
                  <a:cubicBezTo>
                    <a:pt x="98" y="212"/>
                    <a:pt x="0" y="304"/>
                    <a:pt x="0" y="423"/>
                  </a:cubicBezTo>
                  <a:cubicBezTo>
                    <a:pt x="0" y="537"/>
                    <a:pt x="98" y="634"/>
                    <a:pt x="211" y="634"/>
                  </a:cubicBezTo>
                  <a:cubicBezTo>
                    <a:pt x="211" y="754"/>
                    <a:pt x="309" y="846"/>
                    <a:pt x="423" y="846"/>
                  </a:cubicBezTo>
                  <a:cubicBezTo>
                    <a:pt x="541" y="846"/>
                    <a:pt x="639" y="754"/>
                    <a:pt x="639" y="634"/>
                  </a:cubicBezTo>
                  <a:cubicBezTo>
                    <a:pt x="753" y="634"/>
                    <a:pt x="851" y="537"/>
                    <a:pt x="851" y="423"/>
                  </a:cubicBezTo>
                  <a:cubicBezTo>
                    <a:pt x="851" y="304"/>
                    <a:pt x="753" y="212"/>
                    <a:pt x="639" y="212"/>
                  </a:cubicBezTo>
                  <a:cubicBezTo>
                    <a:pt x="639" y="93"/>
                    <a:pt x="541" y="1"/>
                    <a:pt x="423" y="1"/>
                  </a:cubicBezTo>
                  <a:close/>
                </a:path>
              </a:pathLst>
            </a:custGeom>
            <a:solidFill>
              <a:srgbClr val="E50C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37"/>
            <p:cNvSpPr/>
            <p:nvPr/>
          </p:nvSpPr>
          <p:spPr>
            <a:xfrm>
              <a:off x="1610275" y="2706550"/>
              <a:ext cx="98360" cy="98762"/>
            </a:xfrm>
            <a:custGeom>
              <a:avLst/>
              <a:gdLst/>
              <a:ahLst/>
              <a:cxnLst/>
              <a:rect l="l" t="t" r="r" b="b"/>
              <a:pathLst>
                <a:path w="245" h="246" extrusionOk="0">
                  <a:moveTo>
                    <a:pt x="120" y="1"/>
                  </a:moveTo>
                  <a:cubicBezTo>
                    <a:pt x="55" y="1"/>
                    <a:pt x="0" y="55"/>
                    <a:pt x="0" y="125"/>
                  </a:cubicBezTo>
                  <a:cubicBezTo>
                    <a:pt x="0" y="190"/>
                    <a:pt x="55" y="245"/>
                    <a:pt x="120" y="245"/>
                  </a:cubicBezTo>
                  <a:cubicBezTo>
                    <a:pt x="190" y="245"/>
                    <a:pt x="245" y="190"/>
                    <a:pt x="245" y="125"/>
                  </a:cubicBezTo>
                  <a:cubicBezTo>
                    <a:pt x="245" y="55"/>
                    <a:pt x="190" y="1"/>
                    <a:pt x="120" y="1"/>
                  </a:cubicBezTo>
                  <a:close/>
                </a:path>
              </a:pathLst>
            </a:custGeom>
            <a:solidFill>
              <a:srgbClr val="FFE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7"/>
            <p:cNvSpPr/>
            <p:nvPr/>
          </p:nvSpPr>
          <p:spPr>
            <a:xfrm>
              <a:off x="1914590" y="2501799"/>
              <a:ext cx="339644" cy="340047"/>
            </a:xfrm>
            <a:custGeom>
              <a:avLst/>
              <a:gdLst/>
              <a:ahLst/>
              <a:cxnLst/>
              <a:rect l="l" t="t" r="r" b="b"/>
              <a:pathLst>
                <a:path w="846" h="847" extrusionOk="0">
                  <a:moveTo>
                    <a:pt x="423" y="1"/>
                  </a:moveTo>
                  <a:cubicBezTo>
                    <a:pt x="305" y="1"/>
                    <a:pt x="212" y="93"/>
                    <a:pt x="212" y="213"/>
                  </a:cubicBezTo>
                  <a:cubicBezTo>
                    <a:pt x="93" y="213"/>
                    <a:pt x="0" y="305"/>
                    <a:pt x="0" y="424"/>
                  </a:cubicBezTo>
                  <a:cubicBezTo>
                    <a:pt x="0" y="538"/>
                    <a:pt x="93" y="635"/>
                    <a:pt x="212" y="635"/>
                  </a:cubicBezTo>
                  <a:cubicBezTo>
                    <a:pt x="212" y="749"/>
                    <a:pt x="305" y="846"/>
                    <a:pt x="423" y="846"/>
                  </a:cubicBezTo>
                  <a:cubicBezTo>
                    <a:pt x="542" y="846"/>
                    <a:pt x="635" y="749"/>
                    <a:pt x="635" y="635"/>
                  </a:cubicBezTo>
                  <a:cubicBezTo>
                    <a:pt x="754" y="635"/>
                    <a:pt x="845" y="538"/>
                    <a:pt x="845" y="424"/>
                  </a:cubicBezTo>
                  <a:cubicBezTo>
                    <a:pt x="845" y="305"/>
                    <a:pt x="754" y="213"/>
                    <a:pt x="635" y="213"/>
                  </a:cubicBezTo>
                  <a:cubicBezTo>
                    <a:pt x="635" y="93"/>
                    <a:pt x="542" y="1"/>
                    <a:pt x="423" y="1"/>
                  </a:cubicBezTo>
                  <a:close/>
                </a:path>
              </a:pathLst>
            </a:custGeom>
            <a:solidFill>
              <a:srgbClr val="FAB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7"/>
            <p:cNvSpPr/>
            <p:nvPr/>
          </p:nvSpPr>
          <p:spPr>
            <a:xfrm>
              <a:off x="2036637" y="2622241"/>
              <a:ext cx="95951" cy="97959"/>
            </a:xfrm>
            <a:custGeom>
              <a:avLst/>
              <a:gdLst/>
              <a:ahLst/>
              <a:cxnLst/>
              <a:rect l="l" t="t" r="r" b="b"/>
              <a:pathLst>
                <a:path w="239" h="244" extrusionOk="0">
                  <a:moveTo>
                    <a:pt x="119" y="0"/>
                  </a:moveTo>
                  <a:cubicBezTo>
                    <a:pt x="54" y="0"/>
                    <a:pt x="1" y="53"/>
                    <a:pt x="1" y="124"/>
                  </a:cubicBezTo>
                  <a:cubicBezTo>
                    <a:pt x="1" y="189"/>
                    <a:pt x="54" y="243"/>
                    <a:pt x="119" y="243"/>
                  </a:cubicBezTo>
                  <a:cubicBezTo>
                    <a:pt x="184" y="243"/>
                    <a:pt x="238" y="189"/>
                    <a:pt x="238" y="124"/>
                  </a:cubicBezTo>
                  <a:cubicBezTo>
                    <a:pt x="238" y="53"/>
                    <a:pt x="184" y="0"/>
                    <a:pt x="119" y="0"/>
                  </a:cubicBezTo>
                  <a:close/>
                </a:path>
              </a:pathLst>
            </a:custGeom>
            <a:solidFill>
              <a:srgbClr val="C74C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7"/>
            <p:cNvSpPr/>
            <p:nvPr/>
          </p:nvSpPr>
          <p:spPr>
            <a:xfrm>
              <a:off x="1431621" y="3021705"/>
              <a:ext cx="352892" cy="336032"/>
            </a:xfrm>
            <a:custGeom>
              <a:avLst/>
              <a:gdLst/>
              <a:ahLst/>
              <a:cxnLst/>
              <a:rect l="l" t="t" r="r" b="b"/>
              <a:pathLst>
                <a:path w="879" h="837" extrusionOk="0">
                  <a:moveTo>
                    <a:pt x="396" y="1"/>
                  </a:moveTo>
                  <a:cubicBezTo>
                    <a:pt x="380" y="1"/>
                    <a:pt x="364" y="2"/>
                    <a:pt x="348" y="6"/>
                  </a:cubicBezTo>
                  <a:cubicBezTo>
                    <a:pt x="235" y="33"/>
                    <a:pt x="163" y="148"/>
                    <a:pt x="185" y="261"/>
                  </a:cubicBezTo>
                  <a:cubicBezTo>
                    <a:pt x="72" y="288"/>
                    <a:pt x="1" y="403"/>
                    <a:pt x="28" y="516"/>
                  </a:cubicBezTo>
                  <a:cubicBezTo>
                    <a:pt x="51" y="613"/>
                    <a:pt x="138" y="679"/>
                    <a:pt x="234" y="679"/>
                  </a:cubicBezTo>
                  <a:cubicBezTo>
                    <a:pt x="250" y="679"/>
                    <a:pt x="266" y="677"/>
                    <a:pt x="283" y="673"/>
                  </a:cubicBezTo>
                  <a:cubicBezTo>
                    <a:pt x="306" y="770"/>
                    <a:pt x="392" y="836"/>
                    <a:pt x="489" y="836"/>
                  </a:cubicBezTo>
                  <a:cubicBezTo>
                    <a:pt x="505" y="836"/>
                    <a:pt x="521" y="834"/>
                    <a:pt x="538" y="830"/>
                  </a:cubicBezTo>
                  <a:cubicBezTo>
                    <a:pt x="651" y="803"/>
                    <a:pt x="722" y="689"/>
                    <a:pt x="695" y="576"/>
                  </a:cubicBezTo>
                  <a:cubicBezTo>
                    <a:pt x="808" y="548"/>
                    <a:pt x="878" y="435"/>
                    <a:pt x="858" y="321"/>
                  </a:cubicBezTo>
                  <a:cubicBezTo>
                    <a:pt x="834" y="224"/>
                    <a:pt x="747" y="158"/>
                    <a:pt x="651" y="158"/>
                  </a:cubicBezTo>
                  <a:cubicBezTo>
                    <a:pt x="635" y="158"/>
                    <a:pt x="619" y="159"/>
                    <a:pt x="603" y="163"/>
                  </a:cubicBezTo>
                  <a:cubicBezTo>
                    <a:pt x="579" y="66"/>
                    <a:pt x="492" y="1"/>
                    <a:pt x="396" y="1"/>
                  </a:cubicBezTo>
                  <a:close/>
                </a:path>
              </a:pathLst>
            </a:custGeom>
            <a:solidFill>
              <a:srgbClr val="C74C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37"/>
            <p:cNvSpPr/>
            <p:nvPr/>
          </p:nvSpPr>
          <p:spPr>
            <a:xfrm>
              <a:off x="1560091" y="3141343"/>
              <a:ext cx="98360" cy="96353"/>
            </a:xfrm>
            <a:custGeom>
              <a:avLst/>
              <a:gdLst/>
              <a:ahLst/>
              <a:cxnLst/>
              <a:rect l="l" t="t" r="r" b="b"/>
              <a:pathLst>
                <a:path w="245" h="240" extrusionOk="0">
                  <a:moveTo>
                    <a:pt x="120" y="1"/>
                  </a:moveTo>
                  <a:cubicBezTo>
                    <a:pt x="55" y="1"/>
                    <a:pt x="1" y="55"/>
                    <a:pt x="1" y="120"/>
                  </a:cubicBezTo>
                  <a:cubicBezTo>
                    <a:pt x="1" y="185"/>
                    <a:pt x="55" y="240"/>
                    <a:pt x="120" y="240"/>
                  </a:cubicBezTo>
                  <a:cubicBezTo>
                    <a:pt x="190" y="240"/>
                    <a:pt x="245" y="185"/>
                    <a:pt x="245" y="120"/>
                  </a:cubicBezTo>
                  <a:cubicBezTo>
                    <a:pt x="245" y="55"/>
                    <a:pt x="190" y="1"/>
                    <a:pt x="120" y="1"/>
                  </a:cubicBezTo>
                  <a:close/>
                </a:path>
              </a:pathLst>
            </a:custGeom>
            <a:solidFill>
              <a:srgbClr val="FAB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37"/>
            <p:cNvSpPr/>
            <p:nvPr/>
          </p:nvSpPr>
          <p:spPr>
            <a:xfrm>
              <a:off x="894453" y="3857168"/>
              <a:ext cx="339644" cy="339646"/>
            </a:xfrm>
            <a:custGeom>
              <a:avLst/>
              <a:gdLst/>
              <a:ahLst/>
              <a:cxnLst/>
              <a:rect l="l" t="t" r="r" b="b"/>
              <a:pathLst>
                <a:path w="846" h="846" extrusionOk="0">
                  <a:moveTo>
                    <a:pt x="423" y="0"/>
                  </a:moveTo>
                  <a:cubicBezTo>
                    <a:pt x="310" y="0"/>
                    <a:pt x="213" y="92"/>
                    <a:pt x="213" y="212"/>
                  </a:cubicBezTo>
                  <a:cubicBezTo>
                    <a:pt x="93" y="212"/>
                    <a:pt x="1" y="310"/>
                    <a:pt x="1" y="423"/>
                  </a:cubicBezTo>
                  <a:cubicBezTo>
                    <a:pt x="1" y="542"/>
                    <a:pt x="93" y="635"/>
                    <a:pt x="213" y="635"/>
                  </a:cubicBezTo>
                  <a:cubicBezTo>
                    <a:pt x="213" y="753"/>
                    <a:pt x="310" y="845"/>
                    <a:pt x="423" y="845"/>
                  </a:cubicBezTo>
                  <a:cubicBezTo>
                    <a:pt x="543" y="845"/>
                    <a:pt x="635" y="753"/>
                    <a:pt x="635" y="635"/>
                  </a:cubicBezTo>
                  <a:cubicBezTo>
                    <a:pt x="754" y="635"/>
                    <a:pt x="846" y="542"/>
                    <a:pt x="846" y="423"/>
                  </a:cubicBezTo>
                  <a:cubicBezTo>
                    <a:pt x="846" y="310"/>
                    <a:pt x="754" y="212"/>
                    <a:pt x="635" y="212"/>
                  </a:cubicBezTo>
                  <a:cubicBezTo>
                    <a:pt x="635" y="92"/>
                    <a:pt x="543" y="0"/>
                    <a:pt x="423" y="0"/>
                  </a:cubicBezTo>
                  <a:close/>
                </a:path>
              </a:pathLst>
            </a:custGeom>
            <a:solidFill>
              <a:srgbClr val="FAB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7"/>
            <p:cNvSpPr/>
            <p:nvPr/>
          </p:nvSpPr>
          <p:spPr>
            <a:xfrm>
              <a:off x="1016901" y="3979215"/>
              <a:ext cx="97959" cy="97959"/>
            </a:xfrm>
            <a:custGeom>
              <a:avLst/>
              <a:gdLst/>
              <a:ahLst/>
              <a:cxnLst/>
              <a:rect l="l" t="t" r="r" b="b"/>
              <a:pathLst>
                <a:path w="244" h="244" extrusionOk="0">
                  <a:moveTo>
                    <a:pt x="118" y="0"/>
                  </a:moveTo>
                  <a:cubicBezTo>
                    <a:pt x="53" y="0"/>
                    <a:pt x="0" y="54"/>
                    <a:pt x="0" y="119"/>
                  </a:cubicBezTo>
                  <a:cubicBezTo>
                    <a:pt x="0" y="189"/>
                    <a:pt x="53" y="243"/>
                    <a:pt x="118" y="243"/>
                  </a:cubicBezTo>
                  <a:cubicBezTo>
                    <a:pt x="189" y="243"/>
                    <a:pt x="243" y="189"/>
                    <a:pt x="243" y="119"/>
                  </a:cubicBezTo>
                  <a:cubicBezTo>
                    <a:pt x="243" y="54"/>
                    <a:pt x="189" y="0"/>
                    <a:pt x="118" y="0"/>
                  </a:cubicBezTo>
                  <a:close/>
                </a:path>
              </a:pathLst>
            </a:custGeom>
            <a:solidFill>
              <a:srgbClr val="C74C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37"/>
            <p:cNvSpPr/>
            <p:nvPr/>
          </p:nvSpPr>
          <p:spPr>
            <a:xfrm>
              <a:off x="2499532" y="4085605"/>
              <a:ext cx="339644" cy="339646"/>
            </a:xfrm>
            <a:custGeom>
              <a:avLst/>
              <a:gdLst/>
              <a:ahLst/>
              <a:cxnLst/>
              <a:rect l="l" t="t" r="r" b="b"/>
              <a:pathLst>
                <a:path w="846" h="846" extrusionOk="0">
                  <a:moveTo>
                    <a:pt x="423" y="1"/>
                  </a:moveTo>
                  <a:cubicBezTo>
                    <a:pt x="310" y="1"/>
                    <a:pt x="213" y="98"/>
                    <a:pt x="213" y="211"/>
                  </a:cubicBezTo>
                  <a:cubicBezTo>
                    <a:pt x="98" y="211"/>
                    <a:pt x="1" y="309"/>
                    <a:pt x="1" y="423"/>
                  </a:cubicBezTo>
                  <a:cubicBezTo>
                    <a:pt x="1" y="541"/>
                    <a:pt x="98" y="634"/>
                    <a:pt x="213" y="634"/>
                  </a:cubicBezTo>
                  <a:cubicBezTo>
                    <a:pt x="213" y="753"/>
                    <a:pt x="310" y="846"/>
                    <a:pt x="423" y="846"/>
                  </a:cubicBezTo>
                  <a:cubicBezTo>
                    <a:pt x="543" y="846"/>
                    <a:pt x="635" y="753"/>
                    <a:pt x="635" y="634"/>
                  </a:cubicBezTo>
                  <a:cubicBezTo>
                    <a:pt x="754" y="634"/>
                    <a:pt x="846" y="541"/>
                    <a:pt x="846" y="423"/>
                  </a:cubicBezTo>
                  <a:cubicBezTo>
                    <a:pt x="846" y="309"/>
                    <a:pt x="754" y="211"/>
                    <a:pt x="635" y="211"/>
                  </a:cubicBezTo>
                  <a:cubicBezTo>
                    <a:pt x="635" y="98"/>
                    <a:pt x="543" y="1"/>
                    <a:pt x="423" y="1"/>
                  </a:cubicBezTo>
                  <a:close/>
                </a:path>
              </a:pathLst>
            </a:custGeom>
            <a:solidFill>
              <a:srgbClr val="FAB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7"/>
            <p:cNvSpPr/>
            <p:nvPr/>
          </p:nvSpPr>
          <p:spPr>
            <a:xfrm>
              <a:off x="2621981" y="4207251"/>
              <a:ext cx="97959" cy="98361"/>
            </a:xfrm>
            <a:custGeom>
              <a:avLst/>
              <a:gdLst/>
              <a:ahLst/>
              <a:cxnLst/>
              <a:rect l="l" t="t" r="r" b="b"/>
              <a:pathLst>
                <a:path w="244" h="245" extrusionOk="0">
                  <a:moveTo>
                    <a:pt x="118" y="0"/>
                  </a:moveTo>
                  <a:cubicBezTo>
                    <a:pt x="53" y="0"/>
                    <a:pt x="0" y="55"/>
                    <a:pt x="0" y="120"/>
                  </a:cubicBezTo>
                  <a:cubicBezTo>
                    <a:pt x="0" y="190"/>
                    <a:pt x="53" y="245"/>
                    <a:pt x="118" y="245"/>
                  </a:cubicBezTo>
                  <a:cubicBezTo>
                    <a:pt x="189" y="245"/>
                    <a:pt x="243" y="190"/>
                    <a:pt x="243" y="120"/>
                  </a:cubicBezTo>
                  <a:cubicBezTo>
                    <a:pt x="243" y="55"/>
                    <a:pt x="189" y="0"/>
                    <a:pt x="118" y="0"/>
                  </a:cubicBezTo>
                  <a:close/>
                </a:path>
              </a:pathLst>
            </a:custGeom>
            <a:solidFill>
              <a:srgbClr val="C74C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304" name="Google Shape;1304;p37"/>
          <p:cNvCxnSpPr>
            <a:stCxn id="1305" idx="6"/>
            <a:endCxn id="1306" idx="1"/>
          </p:cNvCxnSpPr>
          <p:nvPr/>
        </p:nvCxnSpPr>
        <p:spPr>
          <a:xfrm>
            <a:off x="5508288" y="1883888"/>
            <a:ext cx="791700" cy="6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307" name="Google Shape;1307;p37"/>
          <p:cNvCxnSpPr>
            <a:stCxn id="1308" idx="6"/>
            <a:endCxn id="1309" idx="1"/>
          </p:cNvCxnSpPr>
          <p:nvPr/>
        </p:nvCxnSpPr>
        <p:spPr>
          <a:xfrm>
            <a:off x="5508288" y="2959025"/>
            <a:ext cx="791700" cy="9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310" name="Google Shape;1310;p37"/>
          <p:cNvCxnSpPr>
            <a:stCxn id="1311" idx="6"/>
            <a:endCxn id="1312" idx="1"/>
          </p:cNvCxnSpPr>
          <p:nvPr/>
        </p:nvCxnSpPr>
        <p:spPr>
          <a:xfrm>
            <a:off x="5508288" y="4034150"/>
            <a:ext cx="791700" cy="12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312" name="Google Shape;1312;p37"/>
          <p:cNvSpPr txBox="1"/>
          <p:nvPr/>
        </p:nvSpPr>
        <p:spPr>
          <a:xfrm>
            <a:off x="6300000" y="3622325"/>
            <a:ext cx="2394600" cy="826200"/>
          </a:xfrm>
          <a:prstGeom prst="rect">
            <a:avLst/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9999" marR="140884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Fira Sans"/>
                <a:ea typeface="Fira Sans"/>
                <a:cs typeface="Fira Sans"/>
                <a:sym typeface="Fira Sans"/>
              </a:rPr>
              <a:t>Despite being red, Mars is a very cold place full of iron oxide dust</a:t>
            </a:r>
            <a:endParaRPr sz="120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06" name="Google Shape;1306;p37"/>
          <p:cNvSpPr txBox="1"/>
          <p:nvPr/>
        </p:nvSpPr>
        <p:spPr>
          <a:xfrm>
            <a:off x="6300000" y="1471275"/>
            <a:ext cx="2394600" cy="826200"/>
          </a:xfrm>
          <a:prstGeom prst="rect">
            <a:avLst/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9999" marR="140884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Fira Sans"/>
                <a:ea typeface="Fira Sans"/>
                <a:cs typeface="Fira Sans"/>
                <a:sym typeface="Fira Sans"/>
              </a:rPr>
              <a:t>Jupiter is a gas giant and the biggest object in the Solar System</a:t>
            </a:r>
            <a:endParaRPr sz="120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09" name="Google Shape;1309;p37"/>
          <p:cNvSpPr txBox="1"/>
          <p:nvPr/>
        </p:nvSpPr>
        <p:spPr>
          <a:xfrm>
            <a:off x="6300000" y="2546763"/>
            <a:ext cx="2394600" cy="826200"/>
          </a:xfrm>
          <a:prstGeom prst="rect">
            <a:avLst/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52250" bIns="91425" anchor="ctr" anchorCtr="0">
            <a:noAutofit/>
          </a:bodyPr>
          <a:lstStyle/>
          <a:p>
            <a:pPr marL="179999" marR="182532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Fira Sans"/>
                <a:ea typeface="Fira Sans"/>
                <a:cs typeface="Fira Sans"/>
                <a:sym typeface="Fira Sans"/>
              </a:rPr>
              <a:t>Saturn is the ringed planet. It is composed of hydrogen and helium</a:t>
            </a:r>
            <a:endParaRPr sz="120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05" name="Google Shape;1305;p37"/>
          <p:cNvSpPr/>
          <p:nvPr/>
        </p:nvSpPr>
        <p:spPr>
          <a:xfrm>
            <a:off x="5117688" y="1688588"/>
            <a:ext cx="390600" cy="390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1</a:t>
            </a:r>
            <a:endParaRPr/>
          </a:p>
        </p:txBody>
      </p:sp>
      <p:sp>
        <p:nvSpPr>
          <p:cNvPr id="1308" name="Google Shape;1308;p37"/>
          <p:cNvSpPr/>
          <p:nvPr/>
        </p:nvSpPr>
        <p:spPr>
          <a:xfrm>
            <a:off x="5117688" y="2763725"/>
            <a:ext cx="390600" cy="390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</a:t>
            </a:r>
            <a:endParaRPr/>
          </a:p>
        </p:txBody>
      </p:sp>
      <p:sp>
        <p:nvSpPr>
          <p:cNvPr id="1311" name="Google Shape;1311;p37"/>
          <p:cNvSpPr/>
          <p:nvPr/>
        </p:nvSpPr>
        <p:spPr>
          <a:xfrm>
            <a:off x="5117688" y="3838850"/>
            <a:ext cx="390600" cy="390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3</a:t>
            </a:r>
            <a:endParaRPr/>
          </a:p>
        </p:txBody>
      </p:sp>
      <p:sp>
        <p:nvSpPr>
          <p:cNvPr id="1313" name="Google Shape;1313;p37"/>
          <p:cNvSpPr/>
          <p:nvPr/>
        </p:nvSpPr>
        <p:spPr>
          <a:xfrm>
            <a:off x="3272900" y="1603025"/>
            <a:ext cx="1577100" cy="572700"/>
          </a:xfrm>
          <a:prstGeom prst="flowChartAlternateProcess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4" name="Google Shape;1314;p37"/>
          <p:cNvSpPr/>
          <p:nvPr/>
        </p:nvSpPr>
        <p:spPr>
          <a:xfrm>
            <a:off x="3272900" y="2672225"/>
            <a:ext cx="1577100" cy="572700"/>
          </a:xfrm>
          <a:prstGeom prst="flowChartAlternateProcess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5" name="Google Shape;1315;p37"/>
          <p:cNvSpPr/>
          <p:nvPr/>
        </p:nvSpPr>
        <p:spPr>
          <a:xfrm>
            <a:off x="3272900" y="3741425"/>
            <a:ext cx="1577100" cy="572700"/>
          </a:xfrm>
          <a:prstGeom prst="flowChartAlternateProcess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6" name="Google Shape;1316;p37"/>
          <p:cNvSpPr txBox="1"/>
          <p:nvPr/>
        </p:nvSpPr>
        <p:spPr>
          <a:xfrm>
            <a:off x="3198863" y="1669102"/>
            <a:ext cx="1725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Jupiter</a:t>
            </a:r>
            <a:endParaRPr sz="17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317" name="Google Shape;1317;p37"/>
          <p:cNvSpPr txBox="1"/>
          <p:nvPr/>
        </p:nvSpPr>
        <p:spPr>
          <a:xfrm>
            <a:off x="3198863" y="2743777"/>
            <a:ext cx="1725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Saturn</a:t>
            </a:r>
            <a:endParaRPr sz="17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318" name="Google Shape;1318;p37"/>
          <p:cNvSpPr txBox="1"/>
          <p:nvPr/>
        </p:nvSpPr>
        <p:spPr>
          <a:xfrm>
            <a:off x="3198863" y="3818452"/>
            <a:ext cx="1725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Mars</a:t>
            </a:r>
            <a:endParaRPr sz="17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C6256D1F-6744-A834-FAEC-A0F61A9218A8}"/>
              </a:ext>
            </a:extLst>
          </p:cNvPr>
          <p:cNvGrpSpPr/>
          <p:nvPr/>
        </p:nvGrpSpPr>
        <p:grpSpPr>
          <a:xfrm>
            <a:off x="0" y="411163"/>
            <a:ext cx="9145523" cy="656439"/>
            <a:chOff x="0" y="411163"/>
            <a:chExt cx="9145523" cy="656439"/>
          </a:xfrm>
        </p:grpSpPr>
        <p:grpSp>
          <p:nvGrpSpPr>
            <p:cNvPr id="54" name="Grupo 53">
              <a:extLst>
                <a:ext uri="{FF2B5EF4-FFF2-40B4-BE49-F238E27FC236}">
                  <a16:creationId xmlns:a16="http://schemas.microsoft.com/office/drawing/2014/main" id="{EE9D94FD-2049-4C97-932A-8CBFB5287484}"/>
                </a:ext>
              </a:extLst>
            </p:cNvPr>
            <p:cNvGrpSpPr/>
            <p:nvPr/>
          </p:nvGrpSpPr>
          <p:grpSpPr>
            <a:xfrm>
              <a:off x="0" y="811057"/>
              <a:ext cx="9145523" cy="256545"/>
              <a:chOff x="1119426" y="-1107433"/>
              <a:chExt cx="5585793" cy="905550"/>
            </a:xfrm>
          </p:grpSpPr>
          <p:sp>
            <p:nvSpPr>
              <p:cNvPr id="57" name="Rectángulo 56">
                <a:extLst>
                  <a:ext uri="{FF2B5EF4-FFF2-40B4-BE49-F238E27FC236}">
                    <a16:creationId xmlns:a16="http://schemas.microsoft.com/office/drawing/2014/main" id="{DB4A8486-E6AA-439B-9444-DDE6B4F58D14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8" name="Rectángulo 57">
                <a:extLst>
                  <a:ext uri="{FF2B5EF4-FFF2-40B4-BE49-F238E27FC236}">
                    <a16:creationId xmlns:a16="http://schemas.microsoft.com/office/drawing/2014/main" id="{51E08501-956B-4F00-89B3-FFF89A07C376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9" name="Rectángulo 58">
                <a:extLst>
                  <a:ext uri="{FF2B5EF4-FFF2-40B4-BE49-F238E27FC236}">
                    <a16:creationId xmlns:a16="http://schemas.microsoft.com/office/drawing/2014/main" id="{94EA5F57-7190-4CDC-86F9-F397D6551774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60" name="Rectángulo 59">
                <a:extLst>
                  <a:ext uri="{FF2B5EF4-FFF2-40B4-BE49-F238E27FC236}">
                    <a16:creationId xmlns:a16="http://schemas.microsoft.com/office/drawing/2014/main" id="{05CCA31B-AC7F-4AA9-A58D-6F4724128B2B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3834400F-5CF0-6D2E-710B-1541D8609FC9}"/>
                </a:ext>
              </a:extLst>
            </p:cNvPr>
            <p:cNvGrpSpPr/>
            <p:nvPr/>
          </p:nvGrpSpPr>
          <p:grpSpPr>
            <a:xfrm>
              <a:off x="49213" y="411163"/>
              <a:ext cx="1098550" cy="603250"/>
              <a:chOff x="49213" y="411163"/>
              <a:chExt cx="1098550" cy="603250"/>
            </a:xfrm>
          </p:grpSpPr>
          <p:sp>
            <p:nvSpPr>
              <p:cNvPr id="5" name="Freeform 5">
                <a:extLst>
                  <a:ext uri="{FF2B5EF4-FFF2-40B4-BE49-F238E27FC236}">
                    <a16:creationId xmlns:a16="http://schemas.microsoft.com/office/drawing/2014/main" id="{95FEA43D-B9A6-0D8A-8633-B9B18CB086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350" y="738188"/>
                <a:ext cx="506413" cy="274637"/>
              </a:xfrm>
              <a:custGeom>
                <a:avLst/>
                <a:gdLst>
                  <a:gd name="T0" fmla="*/ 259 w 341"/>
                  <a:gd name="T1" fmla="*/ 20 h 184"/>
                  <a:gd name="T2" fmla="*/ 264 w 341"/>
                  <a:gd name="T3" fmla="*/ 43 h 184"/>
                  <a:gd name="T4" fmla="*/ 264 w 341"/>
                  <a:gd name="T5" fmla="*/ 46 h 184"/>
                  <a:gd name="T6" fmla="*/ 271 w 341"/>
                  <a:gd name="T7" fmla="*/ 54 h 184"/>
                  <a:gd name="T8" fmla="*/ 300 w 341"/>
                  <a:gd name="T9" fmla="*/ 72 h 184"/>
                  <a:gd name="T10" fmla="*/ 312 w 341"/>
                  <a:gd name="T11" fmla="*/ 78 h 184"/>
                  <a:gd name="T12" fmla="*/ 339 w 341"/>
                  <a:gd name="T13" fmla="*/ 106 h 184"/>
                  <a:gd name="T14" fmla="*/ 314 w 341"/>
                  <a:gd name="T15" fmla="*/ 141 h 184"/>
                  <a:gd name="T16" fmla="*/ 307 w 341"/>
                  <a:gd name="T17" fmla="*/ 142 h 184"/>
                  <a:gd name="T18" fmla="*/ 302 w 341"/>
                  <a:gd name="T19" fmla="*/ 144 h 184"/>
                  <a:gd name="T20" fmla="*/ 264 w 341"/>
                  <a:gd name="T21" fmla="*/ 168 h 184"/>
                  <a:gd name="T22" fmla="*/ 231 w 341"/>
                  <a:gd name="T23" fmla="*/ 164 h 184"/>
                  <a:gd name="T24" fmla="*/ 223 w 341"/>
                  <a:gd name="T25" fmla="*/ 165 h 184"/>
                  <a:gd name="T26" fmla="*/ 164 w 341"/>
                  <a:gd name="T27" fmla="*/ 183 h 184"/>
                  <a:gd name="T28" fmla="*/ 114 w 341"/>
                  <a:gd name="T29" fmla="*/ 165 h 184"/>
                  <a:gd name="T30" fmla="*/ 107 w 341"/>
                  <a:gd name="T31" fmla="*/ 164 h 184"/>
                  <a:gd name="T32" fmla="*/ 38 w 341"/>
                  <a:gd name="T33" fmla="*/ 146 h 184"/>
                  <a:gd name="T34" fmla="*/ 30 w 341"/>
                  <a:gd name="T35" fmla="*/ 142 h 184"/>
                  <a:gd name="T36" fmla="*/ 1 w 341"/>
                  <a:gd name="T37" fmla="*/ 113 h 184"/>
                  <a:gd name="T38" fmla="*/ 25 w 341"/>
                  <a:gd name="T39" fmla="*/ 79 h 184"/>
                  <a:gd name="T40" fmla="*/ 30 w 341"/>
                  <a:gd name="T41" fmla="*/ 79 h 184"/>
                  <a:gd name="T42" fmla="*/ 38 w 341"/>
                  <a:gd name="T43" fmla="*/ 74 h 184"/>
                  <a:gd name="T44" fmla="*/ 41 w 341"/>
                  <a:gd name="T45" fmla="*/ 68 h 184"/>
                  <a:gd name="T46" fmla="*/ 71 w 341"/>
                  <a:gd name="T47" fmla="*/ 51 h 184"/>
                  <a:gd name="T48" fmla="*/ 83 w 341"/>
                  <a:gd name="T49" fmla="*/ 49 h 184"/>
                  <a:gd name="T50" fmla="*/ 89 w 341"/>
                  <a:gd name="T51" fmla="*/ 46 h 184"/>
                  <a:gd name="T52" fmla="*/ 102 w 341"/>
                  <a:gd name="T53" fmla="*/ 29 h 184"/>
                  <a:gd name="T54" fmla="*/ 135 w 341"/>
                  <a:gd name="T55" fmla="*/ 7 h 184"/>
                  <a:gd name="T56" fmla="*/ 172 w 341"/>
                  <a:gd name="T57" fmla="*/ 1 h 184"/>
                  <a:gd name="T58" fmla="*/ 176 w 341"/>
                  <a:gd name="T59" fmla="*/ 1 h 184"/>
                  <a:gd name="T60" fmla="*/ 215 w 341"/>
                  <a:gd name="T61" fmla="*/ 12 h 184"/>
                  <a:gd name="T62" fmla="*/ 218 w 341"/>
                  <a:gd name="T63" fmla="*/ 14 h 184"/>
                  <a:gd name="T64" fmla="*/ 248 w 341"/>
                  <a:gd name="T65" fmla="*/ 44 h 184"/>
                  <a:gd name="T66" fmla="*/ 260 w 341"/>
                  <a:gd name="T67" fmla="*/ 50 h 184"/>
                  <a:gd name="T68" fmla="*/ 261 w 341"/>
                  <a:gd name="T69" fmla="*/ 46 h 184"/>
                  <a:gd name="T70" fmla="*/ 258 w 341"/>
                  <a:gd name="T71" fmla="*/ 27 h 184"/>
                  <a:gd name="T72" fmla="*/ 259 w 341"/>
                  <a:gd name="T73" fmla="*/ 2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41" h="184">
                    <a:moveTo>
                      <a:pt x="259" y="20"/>
                    </a:moveTo>
                    <a:cubicBezTo>
                      <a:pt x="262" y="27"/>
                      <a:pt x="263" y="35"/>
                      <a:pt x="264" y="43"/>
                    </a:cubicBezTo>
                    <a:cubicBezTo>
                      <a:pt x="264" y="44"/>
                      <a:pt x="264" y="45"/>
                      <a:pt x="264" y="46"/>
                    </a:cubicBezTo>
                    <a:cubicBezTo>
                      <a:pt x="265" y="50"/>
                      <a:pt x="266" y="52"/>
                      <a:pt x="271" y="54"/>
                    </a:cubicBezTo>
                    <a:cubicBezTo>
                      <a:pt x="283" y="56"/>
                      <a:pt x="292" y="63"/>
                      <a:pt x="300" y="72"/>
                    </a:cubicBezTo>
                    <a:cubicBezTo>
                      <a:pt x="303" y="77"/>
                      <a:pt x="307" y="78"/>
                      <a:pt x="312" y="78"/>
                    </a:cubicBezTo>
                    <a:cubicBezTo>
                      <a:pt x="328" y="80"/>
                      <a:pt x="338" y="93"/>
                      <a:pt x="339" y="106"/>
                    </a:cubicBezTo>
                    <a:cubicBezTo>
                      <a:pt x="341" y="126"/>
                      <a:pt x="328" y="138"/>
                      <a:pt x="314" y="141"/>
                    </a:cubicBezTo>
                    <a:cubicBezTo>
                      <a:pt x="312" y="141"/>
                      <a:pt x="309" y="142"/>
                      <a:pt x="307" y="142"/>
                    </a:cubicBezTo>
                    <a:cubicBezTo>
                      <a:pt x="305" y="142"/>
                      <a:pt x="304" y="143"/>
                      <a:pt x="302" y="144"/>
                    </a:cubicBezTo>
                    <a:cubicBezTo>
                      <a:pt x="292" y="157"/>
                      <a:pt x="280" y="165"/>
                      <a:pt x="264" y="168"/>
                    </a:cubicBezTo>
                    <a:cubicBezTo>
                      <a:pt x="252" y="170"/>
                      <a:pt x="242" y="168"/>
                      <a:pt x="231" y="164"/>
                    </a:cubicBezTo>
                    <a:cubicBezTo>
                      <a:pt x="228" y="162"/>
                      <a:pt x="226" y="163"/>
                      <a:pt x="223" y="165"/>
                    </a:cubicBezTo>
                    <a:cubicBezTo>
                      <a:pt x="206" y="178"/>
                      <a:pt x="186" y="184"/>
                      <a:pt x="164" y="183"/>
                    </a:cubicBezTo>
                    <a:cubicBezTo>
                      <a:pt x="146" y="182"/>
                      <a:pt x="129" y="176"/>
                      <a:pt x="114" y="165"/>
                    </a:cubicBezTo>
                    <a:cubicBezTo>
                      <a:pt x="111" y="163"/>
                      <a:pt x="110" y="163"/>
                      <a:pt x="107" y="164"/>
                    </a:cubicBezTo>
                    <a:cubicBezTo>
                      <a:pt x="84" y="174"/>
                      <a:pt x="54" y="167"/>
                      <a:pt x="38" y="146"/>
                    </a:cubicBezTo>
                    <a:cubicBezTo>
                      <a:pt x="36" y="143"/>
                      <a:pt x="34" y="142"/>
                      <a:pt x="30" y="142"/>
                    </a:cubicBezTo>
                    <a:cubicBezTo>
                      <a:pt x="15" y="141"/>
                      <a:pt x="2" y="128"/>
                      <a:pt x="1" y="113"/>
                    </a:cubicBezTo>
                    <a:cubicBezTo>
                      <a:pt x="0" y="97"/>
                      <a:pt x="10" y="83"/>
                      <a:pt x="25" y="79"/>
                    </a:cubicBezTo>
                    <a:cubicBezTo>
                      <a:pt x="26" y="79"/>
                      <a:pt x="28" y="78"/>
                      <a:pt x="30" y="79"/>
                    </a:cubicBezTo>
                    <a:cubicBezTo>
                      <a:pt x="34" y="79"/>
                      <a:pt x="36" y="77"/>
                      <a:pt x="38" y="74"/>
                    </a:cubicBezTo>
                    <a:cubicBezTo>
                      <a:pt x="38" y="71"/>
                      <a:pt x="39" y="69"/>
                      <a:pt x="41" y="68"/>
                    </a:cubicBezTo>
                    <a:cubicBezTo>
                      <a:pt x="50" y="60"/>
                      <a:pt x="59" y="54"/>
                      <a:pt x="71" y="51"/>
                    </a:cubicBezTo>
                    <a:cubicBezTo>
                      <a:pt x="75" y="50"/>
                      <a:pt x="79" y="50"/>
                      <a:pt x="83" y="49"/>
                    </a:cubicBezTo>
                    <a:cubicBezTo>
                      <a:pt x="86" y="49"/>
                      <a:pt x="88" y="48"/>
                      <a:pt x="89" y="46"/>
                    </a:cubicBezTo>
                    <a:cubicBezTo>
                      <a:pt x="93" y="40"/>
                      <a:pt x="97" y="34"/>
                      <a:pt x="102" y="29"/>
                    </a:cubicBezTo>
                    <a:cubicBezTo>
                      <a:pt x="112" y="19"/>
                      <a:pt x="122" y="11"/>
                      <a:pt x="135" y="7"/>
                    </a:cubicBezTo>
                    <a:cubicBezTo>
                      <a:pt x="147" y="2"/>
                      <a:pt x="159" y="0"/>
                      <a:pt x="172" y="1"/>
                    </a:cubicBezTo>
                    <a:cubicBezTo>
                      <a:pt x="173" y="1"/>
                      <a:pt x="174" y="1"/>
                      <a:pt x="176" y="1"/>
                    </a:cubicBezTo>
                    <a:cubicBezTo>
                      <a:pt x="190" y="1"/>
                      <a:pt x="203" y="6"/>
                      <a:pt x="215" y="12"/>
                    </a:cubicBezTo>
                    <a:cubicBezTo>
                      <a:pt x="216" y="13"/>
                      <a:pt x="217" y="14"/>
                      <a:pt x="218" y="14"/>
                    </a:cubicBezTo>
                    <a:cubicBezTo>
                      <a:pt x="230" y="22"/>
                      <a:pt x="240" y="32"/>
                      <a:pt x="248" y="44"/>
                    </a:cubicBezTo>
                    <a:cubicBezTo>
                      <a:pt x="250" y="49"/>
                      <a:pt x="255" y="50"/>
                      <a:pt x="260" y="50"/>
                    </a:cubicBezTo>
                    <a:cubicBezTo>
                      <a:pt x="262" y="49"/>
                      <a:pt x="262" y="47"/>
                      <a:pt x="261" y="46"/>
                    </a:cubicBezTo>
                    <a:cubicBezTo>
                      <a:pt x="261" y="40"/>
                      <a:pt x="260" y="33"/>
                      <a:pt x="258" y="27"/>
                    </a:cubicBezTo>
                    <a:cubicBezTo>
                      <a:pt x="258" y="25"/>
                      <a:pt x="257" y="22"/>
                      <a:pt x="259" y="2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18729362-D0BA-BB46-019B-1E186EA557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13" y="738188"/>
                <a:ext cx="515938" cy="276225"/>
              </a:xfrm>
              <a:custGeom>
                <a:avLst/>
                <a:gdLst>
                  <a:gd name="T0" fmla="*/ 303 w 347"/>
                  <a:gd name="T1" fmla="*/ 70 h 185"/>
                  <a:gd name="T2" fmla="*/ 308 w 347"/>
                  <a:gd name="T3" fmla="*/ 76 h 185"/>
                  <a:gd name="T4" fmla="*/ 314 w 347"/>
                  <a:gd name="T5" fmla="*/ 78 h 185"/>
                  <a:gd name="T6" fmla="*/ 346 w 347"/>
                  <a:gd name="T7" fmla="*/ 108 h 185"/>
                  <a:gd name="T8" fmla="*/ 320 w 347"/>
                  <a:gd name="T9" fmla="*/ 141 h 185"/>
                  <a:gd name="T10" fmla="*/ 303 w 347"/>
                  <a:gd name="T11" fmla="*/ 150 h 185"/>
                  <a:gd name="T12" fmla="*/ 241 w 347"/>
                  <a:gd name="T13" fmla="*/ 165 h 185"/>
                  <a:gd name="T14" fmla="*/ 226 w 347"/>
                  <a:gd name="T15" fmla="*/ 167 h 185"/>
                  <a:gd name="T16" fmla="*/ 185 w 347"/>
                  <a:gd name="T17" fmla="*/ 182 h 185"/>
                  <a:gd name="T18" fmla="*/ 131 w 347"/>
                  <a:gd name="T19" fmla="*/ 172 h 185"/>
                  <a:gd name="T20" fmla="*/ 119 w 347"/>
                  <a:gd name="T21" fmla="*/ 164 h 185"/>
                  <a:gd name="T22" fmla="*/ 113 w 347"/>
                  <a:gd name="T23" fmla="*/ 164 h 185"/>
                  <a:gd name="T24" fmla="*/ 48 w 347"/>
                  <a:gd name="T25" fmla="*/ 150 h 185"/>
                  <a:gd name="T26" fmla="*/ 32 w 347"/>
                  <a:gd name="T27" fmla="*/ 141 h 185"/>
                  <a:gd name="T28" fmla="*/ 12 w 347"/>
                  <a:gd name="T29" fmla="*/ 93 h 185"/>
                  <a:gd name="T30" fmla="*/ 35 w 347"/>
                  <a:gd name="T31" fmla="*/ 79 h 185"/>
                  <a:gd name="T32" fmla="*/ 43 w 347"/>
                  <a:gd name="T33" fmla="*/ 75 h 185"/>
                  <a:gd name="T34" fmla="*/ 71 w 347"/>
                  <a:gd name="T35" fmla="*/ 55 h 185"/>
                  <a:gd name="T36" fmla="*/ 76 w 347"/>
                  <a:gd name="T37" fmla="*/ 48 h 185"/>
                  <a:gd name="T38" fmla="*/ 81 w 347"/>
                  <a:gd name="T39" fmla="*/ 23 h 185"/>
                  <a:gd name="T40" fmla="*/ 82 w 347"/>
                  <a:gd name="T41" fmla="*/ 29 h 185"/>
                  <a:gd name="T42" fmla="*/ 79 w 347"/>
                  <a:gd name="T43" fmla="*/ 46 h 185"/>
                  <a:gd name="T44" fmla="*/ 83 w 347"/>
                  <a:gd name="T45" fmla="*/ 50 h 185"/>
                  <a:gd name="T46" fmla="*/ 98 w 347"/>
                  <a:gd name="T47" fmla="*/ 42 h 185"/>
                  <a:gd name="T48" fmla="*/ 122 w 347"/>
                  <a:gd name="T49" fmla="*/ 17 h 185"/>
                  <a:gd name="T50" fmla="*/ 160 w 347"/>
                  <a:gd name="T51" fmla="*/ 1 h 185"/>
                  <a:gd name="T52" fmla="*/ 167 w 347"/>
                  <a:gd name="T53" fmla="*/ 1 h 185"/>
                  <a:gd name="T54" fmla="*/ 206 w 347"/>
                  <a:gd name="T55" fmla="*/ 6 h 185"/>
                  <a:gd name="T56" fmla="*/ 239 w 347"/>
                  <a:gd name="T57" fmla="*/ 26 h 185"/>
                  <a:gd name="T58" fmla="*/ 254 w 347"/>
                  <a:gd name="T59" fmla="*/ 45 h 185"/>
                  <a:gd name="T60" fmla="*/ 261 w 347"/>
                  <a:gd name="T61" fmla="*/ 49 h 185"/>
                  <a:gd name="T62" fmla="*/ 270 w 347"/>
                  <a:gd name="T63" fmla="*/ 50 h 185"/>
                  <a:gd name="T64" fmla="*/ 300 w 347"/>
                  <a:gd name="T65" fmla="*/ 65 h 185"/>
                  <a:gd name="T66" fmla="*/ 303 w 347"/>
                  <a:gd name="T67" fmla="*/ 7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47" h="185">
                    <a:moveTo>
                      <a:pt x="303" y="70"/>
                    </a:moveTo>
                    <a:cubicBezTo>
                      <a:pt x="305" y="72"/>
                      <a:pt x="306" y="74"/>
                      <a:pt x="308" y="76"/>
                    </a:cubicBezTo>
                    <a:cubicBezTo>
                      <a:pt x="309" y="77"/>
                      <a:pt x="311" y="78"/>
                      <a:pt x="314" y="78"/>
                    </a:cubicBezTo>
                    <a:cubicBezTo>
                      <a:pt x="331" y="78"/>
                      <a:pt x="344" y="90"/>
                      <a:pt x="346" y="108"/>
                    </a:cubicBezTo>
                    <a:cubicBezTo>
                      <a:pt x="347" y="122"/>
                      <a:pt x="336" y="139"/>
                      <a:pt x="320" y="141"/>
                    </a:cubicBezTo>
                    <a:cubicBezTo>
                      <a:pt x="312" y="141"/>
                      <a:pt x="308" y="145"/>
                      <a:pt x="303" y="150"/>
                    </a:cubicBezTo>
                    <a:cubicBezTo>
                      <a:pt x="287" y="167"/>
                      <a:pt x="263" y="174"/>
                      <a:pt x="241" y="165"/>
                    </a:cubicBezTo>
                    <a:cubicBezTo>
                      <a:pt x="235" y="163"/>
                      <a:pt x="231" y="163"/>
                      <a:pt x="226" y="167"/>
                    </a:cubicBezTo>
                    <a:cubicBezTo>
                      <a:pt x="214" y="176"/>
                      <a:pt x="200" y="181"/>
                      <a:pt x="185" y="182"/>
                    </a:cubicBezTo>
                    <a:cubicBezTo>
                      <a:pt x="166" y="185"/>
                      <a:pt x="148" y="181"/>
                      <a:pt x="131" y="172"/>
                    </a:cubicBezTo>
                    <a:cubicBezTo>
                      <a:pt x="127" y="170"/>
                      <a:pt x="123" y="167"/>
                      <a:pt x="119" y="164"/>
                    </a:cubicBezTo>
                    <a:cubicBezTo>
                      <a:pt x="117" y="163"/>
                      <a:pt x="115" y="163"/>
                      <a:pt x="113" y="164"/>
                    </a:cubicBezTo>
                    <a:cubicBezTo>
                      <a:pt x="91" y="174"/>
                      <a:pt x="63" y="168"/>
                      <a:pt x="48" y="150"/>
                    </a:cubicBezTo>
                    <a:cubicBezTo>
                      <a:pt x="44" y="145"/>
                      <a:pt x="39" y="142"/>
                      <a:pt x="32" y="141"/>
                    </a:cubicBezTo>
                    <a:cubicBezTo>
                      <a:pt x="10" y="136"/>
                      <a:pt x="0" y="112"/>
                      <a:pt x="12" y="93"/>
                    </a:cubicBezTo>
                    <a:cubicBezTo>
                      <a:pt x="17" y="84"/>
                      <a:pt x="25" y="79"/>
                      <a:pt x="35" y="79"/>
                    </a:cubicBezTo>
                    <a:cubicBezTo>
                      <a:pt x="39" y="78"/>
                      <a:pt x="41" y="77"/>
                      <a:pt x="43" y="75"/>
                    </a:cubicBezTo>
                    <a:cubicBezTo>
                      <a:pt x="51" y="66"/>
                      <a:pt x="59" y="58"/>
                      <a:pt x="71" y="55"/>
                    </a:cubicBezTo>
                    <a:cubicBezTo>
                      <a:pt x="74" y="54"/>
                      <a:pt x="76" y="52"/>
                      <a:pt x="76" y="48"/>
                    </a:cubicBezTo>
                    <a:cubicBezTo>
                      <a:pt x="77" y="39"/>
                      <a:pt x="78" y="31"/>
                      <a:pt x="81" y="23"/>
                    </a:cubicBezTo>
                    <a:cubicBezTo>
                      <a:pt x="83" y="25"/>
                      <a:pt x="82" y="27"/>
                      <a:pt x="82" y="29"/>
                    </a:cubicBezTo>
                    <a:cubicBezTo>
                      <a:pt x="81" y="35"/>
                      <a:pt x="80" y="40"/>
                      <a:pt x="79" y="46"/>
                    </a:cubicBezTo>
                    <a:cubicBezTo>
                      <a:pt x="79" y="49"/>
                      <a:pt x="80" y="50"/>
                      <a:pt x="83" y="50"/>
                    </a:cubicBezTo>
                    <a:cubicBezTo>
                      <a:pt x="89" y="50"/>
                      <a:pt x="94" y="48"/>
                      <a:pt x="98" y="42"/>
                    </a:cubicBezTo>
                    <a:cubicBezTo>
                      <a:pt x="103" y="32"/>
                      <a:pt x="112" y="24"/>
                      <a:pt x="122" y="17"/>
                    </a:cubicBezTo>
                    <a:cubicBezTo>
                      <a:pt x="133" y="9"/>
                      <a:pt x="146" y="3"/>
                      <a:pt x="160" y="1"/>
                    </a:cubicBezTo>
                    <a:cubicBezTo>
                      <a:pt x="163" y="1"/>
                      <a:pt x="165" y="0"/>
                      <a:pt x="167" y="1"/>
                    </a:cubicBezTo>
                    <a:cubicBezTo>
                      <a:pt x="181" y="0"/>
                      <a:pt x="193" y="1"/>
                      <a:pt x="206" y="6"/>
                    </a:cubicBezTo>
                    <a:cubicBezTo>
                      <a:pt x="218" y="10"/>
                      <a:pt x="229" y="17"/>
                      <a:pt x="239" y="26"/>
                    </a:cubicBezTo>
                    <a:cubicBezTo>
                      <a:pt x="245" y="32"/>
                      <a:pt x="250" y="38"/>
                      <a:pt x="254" y="45"/>
                    </a:cubicBezTo>
                    <a:cubicBezTo>
                      <a:pt x="255" y="48"/>
                      <a:pt x="257" y="49"/>
                      <a:pt x="261" y="49"/>
                    </a:cubicBezTo>
                    <a:cubicBezTo>
                      <a:pt x="264" y="49"/>
                      <a:pt x="267" y="50"/>
                      <a:pt x="270" y="50"/>
                    </a:cubicBezTo>
                    <a:cubicBezTo>
                      <a:pt x="282" y="52"/>
                      <a:pt x="292" y="57"/>
                      <a:pt x="300" y="65"/>
                    </a:cubicBezTo>
                    <a:cubicBezTo>
                      <a:pt x="302" y="66"/>
                      <a:pt x="303" y="68"/>
                      <a:pt x="303" y="7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4741D9EE-DC0E-21AE-804D-2301E10F06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513" y="411163"/>
                <a:ext cx="681038" cy="404812"/>
              </a:xfrm>
              <a:custGeom>
                <a:avLst/>
                <a:gdLst>
                  <a:gd name="T0" fmla="*/ 46 w 459"/>
                  <a:gd name="T1" fmla="*/ 238 h 272"/>
                  <a:gd name="T2" fmla="*/ 24 w 459"/>
                  <a:gd name="T3" fmla="*/ 261 h 272"/>
                  <a:gd name="T4" fmla="*/ 4 w 459"/>
                  <a:gd name="T5" fmla="*/ 272 h 272"/>
                  <a:gd name="T6" fmla="*/ 0 w 459"/>
                  <a:gd name="T7" fmla="*/ 268 h 272"/>
                  <a:gd name="T8" fmla="*/ 4 w 459"/>
                  <a:gd name="T9" fmla="*/ 243 h 272"/>
                  <a:gd name="T10" fmla="*/ 20 w 459"/>
                  <a:gd name="T11" fmla="*/ 194 h 272"/>
                  <a:gd name="T12" fmla="*/ 221 w 459"/>
                  <a:gd name="T13" fmla="*/ 19 h 272"/>
                  <a:gd name="T14" fmla="*/ 436 w 459"/>
                  <a:gd name="T15" fmla="*/ 47 h 272"/>
                  <a:gd name="T16" fmla="*/ 439 w 459"/>
                  <a:gd name="T17" fmla="*/ 49 h 272"/>
                  <a:gd name="T18" fmla="*/ 440 w 459"/>
                  <a:gd name="T19" fmla="*/ 49 h 272"/>
                  <a:gd name="T20" fmla="*/ 453 w 459"/>
                  <a:gd name="T21" fmla="*/ 58 h 272"/>
                  <a:gd name="T22" fmla="*/ 455 w 459"/>
                  <a:gd name="T23" fmla="*/ 85 h 272"/>
                  <a:gd name="T24" fmla="*/ 451 w 459"/>
                  <a:gd name="T25" fmla="*/ 99 h 272"/>
                  <a:gd name="T26" fmla="*/ 443 w 459"/>
                  <a:gd name="T27" fmla="*/ 99 h 272"/>
                  <a:gd name="T28" fmla="*/ 370 w 459"/>
                  <a:gd name="T29" fmla="*/ 62 h 272"/>
                  <a:gd name="T30" fmla="*/ 312 w 459"/>
                  <a:gd name="T31" fmla="*/ 51 h 272"/>
                  <a:gd name="T32" fmla="*/ 239 w 459"/>
                  <a:gd name="T33" fmla="*/ 56 h 272"/>
                  <a:gd name="T34" fmla="*/ 121 w 459"/>
                  <a:gd name="T35" fmla="*/ 117 h 272"/>
                  <a:gd name="T36" fmla="*/ 66 w 459"/>
                  <a:gd name="T37" fmla="*/ 188 h 272"/>
                  <a:gd name="T38" fmla="*/ 48 w 459"/>
                  <a:gd name="T39" fmla="*/ 231 h 272"/>
                  <a:gd name="T40" fmla="*/ 46 w 459"/>
                  <a:gd name="T41" fmla="*/ 238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59" h="272">
                    <a:moveTo>
                      <a:pt x="46" y="238"/>
                    </a:moveTo>
                    <a:cubicBezTo>
                      <a:pt x="38" y="245"/>
                      <a:pt x="28" y="251"/>
                      <a:pt x="24" y="261"/>
                    </a:cubicBezTo>
                    <a:cubicBezTo>
                      <a:pt x="19" y="269"/>
                      <a:pt x="13" y="272"/>
                      <a:pt x="4" y="272"/>
                    </a:cubicBezTo>
                    <a:cubicBezTo>
                      <a:pt x="0" y="272"/>
                      <a:pt x="0" y="271"/>
                      <a:pt x="0" y="268"/>
                    </a:cubicBezTo>
                    <a:cubicBezTo>
                      <a:pt x="1" y="260"/>
                      <a:pt x="3" y="252"/>
                      <a:pt x="4" y="243"/>
                    </a:cubicBezTo>
                    <a:cubicBezTo>
                      <a:pt x="8" y="226"/>
                      <a:pt x="13" y="210"/>
                      <a:pt x="20" y="194"/>
                    </a:cubicBezTo>
                    <a:cubicBezTo>
                      <a:pt x="59" y="103"/>
                      <a:pt x="126" y="44"/>
                      <a:pt x="221" y="19"/>
                    </a:cubicBezTo>
                    <a:cubicBezTo>
                      <a:pt x="296" y="0"/>
                      <a:pt x="368" y="10"/>
                      <a:pt x="436" y="47"/>
                    </a:cubicBezTo>
                    <a:cubicBezTo>
                      <a:pt x="437" y="48"/>
                      <a:pt x="438" y="48"/>
                      <a:pt x="439" y="49"/>
                    </a:cubicBezTo>
                    <a:cubicBezTo>
                      <a:pt x="439" y="49"/>
                      <a:pt x="440" y="49"/>
                      <a:pt x="440" y="49"/>
                    </a:cubicBezTo>
                    <a:cubicBezTo>
                      <a:pt x="444" y="53"/>
                      <a:pt x="451" y="53"/>
                      <a:pt x="453" y="58"/>
                    </a:cubicBezTo>
                    <a:cubicBezTo>
                      <a:pt x="456" y="67"/>
                      <a:pt x="459" y="76"/>
                      <a:pt x="455" y="85"/>
                    </a:cubicBezTo>
                    <a:cubicBezTo>
                      <a:pt x="454" y="90"/>
                      <a:pt x="453" y="95"/>
                      <a:pt x="451" y="99"/>
                    </a:cubicBezTo>
                    <a:cubicBezTo>
                      <a:pt x="449" y="103"/>
                      <a:pt x="446" y="101"/>
                      <a:pt x="443" y="99"/>
                    </a:cubicBezTo>
                    <a:cubicBezTo>
                      <a:pt x="421" y="83"/>
                      <a:pt x="396" y="71"/>
                      <a:pt x="370" y="62"/>
                    </a:cubicBezTo>
                    <a:cubicBezTo>
                      <a:pt x="351" y="56"/>
                      <a:pt x="332" y="53"/>
                      <a:pt x="312" y="51"/>
                    </a:cubicBezTo>
                    <a:cubicBezTo>
                      <a:pt x="287" y="49"/>
                      <a:pt x="263" y="51"/>
                      <a:pt x="239" y="56"/>
                    </a:cubicBezTo>
                    <a:cubicBezTo>
                      <a:pt x="194" y="66"/>
                      <a:pt x="155" y="86"/>
                      <a:pt x="121" y="117"/>
                    </a:cubicBezTo>
                    <a:cubicBezTo>
                      <a:pt x="99" y="137"/>
                      <a:pt x="81" y="161"/>
                      <a:pt x="66" y="188"/>
                    </a:cubicBezTo>
                    <a:cubicBezTo>
                      <a:pt x="59" y="202"/>
                      <a:pt x="53" y="216"/>
                      <a:pt x="48" y="231"/>
                    </a:cubicBezTo>
                    <a:cubicBezTo>
                      <a:pt x="48" y="234"/>
                      <a:pt x="47" y="236"/>
                      <a:pt x="46" y="238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58A2CFF1-BDF5-08E1-E7ED-893D2EAE49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675" y="701675"/>
                <a:ext cx="301625" cy="147637"/>
              </a:xfrm>
              <a:custGeom>
                <a:avLst/>
                <a:gdLst>
                  <a:gd name="T0" fmla="*/ 35 w 204"/>
                  <a:gd name="T1" fmla="*/ 95 h 99"/>
                  <a:gd name="T2" fmla="*/ 2 w 204"/>
                  <a:gd name="T3" fmla="*/ 77 h 99"/>
                  <a:gd name="T4" fmla="*/ 2 w 204"/>
                  <a:gd name="T5" fmla="*/ 71 h 99"/>
                  <a:gd name="T6" fmla="*/ 68 w 204"/>
                  <a:gd name="T7" fmla="*/ 8 h 99"/>
                  <a:gd name="T8" fmla="*/ 144 w 204"/>
                  <a:gd name="T9" fmla="*/ 12 h 99"/>
                  <a:gd name="T10" fmla="*/ 202 w 204"/>
                  <a:gd name="T11" fmla="*/ 72 h 99"/>
                  <a:gd name="T12" fmla="*/ 202 w 204"/>
                  <a:gd name="T13" fmla="*/ 78 h 99"/>
                  <a:gd name="T14" fmla="*/ 169 w 204"/>
                  <a:gd name="T15" fmla="*/ 99 h 99"/>
                  <a:gd name="T16" fmla="*/ 145 w 204"/>
                  <a:gd name="T17" fmla="*/ 59 h 99"/>
                  <a:gd name="T18" fmla="*/ 37 w 204"/>
                  <a:gd name="T19" fmla="*/ 90 h 99"/>
                  <a:gd name="T20" fmla="*/ 35 w 204"/>
                  <a:gd name="T21" fmla="*/ 9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4" h="99">
                    <a:moveTo>
                      <a:pt x="35" y="95"/>
                    </a:moveTo>
                    <a:cubicBezTo>
                      <a:pt x="26" y="85"/>
                      <a:pt x="15" y="79"/>
                      <a:pt x="2" y="77"/>
                    </a:cubicBezTo>
                    <a:cubicBezTo>
                      <a:pt x="0" y="75"/>
                      <a:pt x="1" y="73"/>
                      <a:pt x="2" y="71"/>
                    </a:cubicBezTo>
                    <a:cubicBezTo>
                      <a:pt x="15" y="40"/>
                      <a:pt x="37" y="19"/>
                      <a:pt x="68" y="8"/>
                    </a:cubicBezTo>
                    <a:cubicBezTo>
                      <a:pt x="94" y="0"/>
                      <a:pt x="119" y="1"/>
                      <a:pt x="144" y="12"/>
                    </a:cubicBezTo>
                    <a:cubicBezTo>
                      <a:pt x="172" y="24"/>
                      <a:pt x="191" y="44"/>
                      <a:pt x="202" y="72"/>
                    </a:cubicBezTo>
                    <a:cubicBezTo>
                      <a:pt x="203" y="73"/>
                      <a:pt x="204" y="75"/>
                      <a:pt x="202" y="78"/>
                    </a:cubicBezTo>
                    <a:cubicBezTo>
                      <a:pt x="189" y="81"/>
                      <a:pt x="178" y="88"/>
                      <a:pt x="169" y="99"/>
                    </a:cubicBezTo>
                    <a:cubicBezTo>
                      <a:pt x="165" y="83"/>
                      <a:pt x="158" y="69"/>
                      <a:pt x="145" y="59"/>
                    </a:cubicBezTo>
                    <a:cubicBezTo>
                      <a:pt x="108" y="28"/>
                      <a:pt x="52" y="44"/>
                      <a:pt x="37" y="90"/>
                    </a:cubicBezTo>
                    <a:cubicBezTo>
                      <a:pt x="37" y="92"/>
                      <a:pt x="37" y="94"/>
                      <a:pt x="35" y="95"/>
                    </a:cubicBezTo>
                    <a:close/>
                  </a:path>
                </a:pathLst>
              </a:custGeom>
              <a:solidFill>
                <a:srgbClr val="6433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81522F92-8AB5-87EF-CC3C-5CB06812D4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263" y="544513"/>
                <a:ext cx="203200" cy="271462"/>
              </a:xfrm>
              <a:custGeom>
                <a:avLst/>
                <a:gdLst>
                  <a:gd name="T0" fmla="*/ 132 w 137"/>
                  <a:gd name="T1" fmla="*/ 150 h 182"/>
                  <a:gd name="T2" fmla="*/ 136 w 137"/>
                  <a:gd name="T3" fmla="*/ 177 h 182"/>
                  <a:gd name="T4" fmla="*/ 133 w 137"/>
                  <a:gd name="T5" fmla="*/ 182 h 182"/>
                  <a:gd name="T6" fmla="*/ 117 w 137"/>
                  <a:gd name="T7" fmla="*/ 172 h 182"/>
                  <a:gd name="T8" fmla="*/ 95 w 137"/>
                  <a:gd name="T9" fmla="*/ 149 h 182"/>
                  <a:gd name="T10" fmla="*/ 90 w 137"/>
                  <a:gd name="T11" fmla="*/ 145 h 182"/>
                  <a:gd name="T12" fmla="*/ 88 w 137"/>
                  <a:gd name="T13" fmla="*/ 140 h 182"/>
                  <a:gd name="T14" fmla="*/ 35 w 137"/>
                  <a:gd name="T15" fmla="*/ 46 h 182"/>
                  <a:gd name="T16" fmla="*/ 6 w 137"/>
                  <a:gd name="T17" fmla="*/ 18 h 182"/>
                  <a:gd name="T18" fmla="*/ 1 w 137"/>
                  <a:gd name="T19" fmla="*/ 10 h 182"/>
                  <a:gd name="T20" fmla="*/ 33 w 137"/>
                  <a:gd name="T21" fmla="*/ 5 h 182"/>
                  <a:gd name="T22" fmla="*/ 43 w 137"/>
                  <a:gd name="T23" fmla="*/ 7 h 182"/>
                  <a:gd name="T24" fmla="*/ 48 w 137"/>
                  <a:gd name="T25" fmla="*/ 5 h 182"/>
                  <a:gd name="T26" fmla="*/ 53 w 137"/>
                  <a:gd name="T27" fmla="*/ 8 h 182"/>
                  <a:gd name="T28" fmla="*/ 130 w 137"/>
                  <a:gd name="T29" fmla="*/ 145 h 182"/>
                  <a:gd name="T30" fmla="*/ 132 w 137"/>
                  <a:gd name="T31" fmla="*/ 15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7" h="182">
                    <a:moveTo>
                      <a:pt x="132" y="150"/>
                    </a:moveTo>
                    <a:cubicBezTo>
                      <a:pt x="134" y="159"/>
                      <a:pt x="135" y="168"/>
                      <a:pt x="136" y="177"/>
                    </a:cubicBezTo>
                    <a:cubicBezTo>
                      <a:pt x="137" y="181"/>
                      <a:pt x="137" y="181"/>
                      <a:pt x="133" y="182"/>
                    </a:cubicBezTo>
                    <a:cubicBezTo>
                      <a:pt x="125" y="182"/>
                      <a:pt x="121" y="179"/>
                      <a:pt x="117" y="172"/>
                    </a:cubicBezTo>
                    <a:cubicBezTo>
                      <a:pt x="112" y="163"/>
                      <a:pt x="104" y="155"/>
                      <a:pt x="95" y="149"/>
                    </a:cubicBezTo>
                    <a:cubicBezTo>
                      <a:pt x="93" y="148"/>
                      <a:pt x="92" y="146"/>
                      <a:pt x="90" y="145"/>
                    </a:cubicBezTo>
                    <a:cubicBezTo>
                      <a:pt x="89" y="144"/>
                      <a:pt x="88" y="142"/>
                      <a:pt x="88" y="140"/>
                    </a:cubicBezTo>
                    <a:cubicBezTo>
                      <a:pt x="77" y="105"/>
                      <a:pt x="59" y="74"/>
                      <a:pt x="35" y="46"/>
                    </a:cubicBezTo>
                    <a:cubicBezTo>
                      <a:pt x="26" y="36"/>
                      <a:pt x="16" y="27"/>
                      <a:pt x="6" y="18"/>
                    </a:cubicBezTo>
                    <a:cubicBezTo>
                      <a:pt x="4" y="16"/>
                      <a:pt x="0" y="15"/>
                      <a:pt x="1" y="10"/>
                    </a:cubicBezTo>
                    <a:cubicBezTo>
                      <a:pt x="11" y="6"/>
                      <a:pt x="21" y="0"/>
                      <a:pt x="33" y="5"/>
                    </a:cubicBezTo>
                    <a:cubicBezTo>
                      <a:pt x="37" y="6"/>
                      <a:pt x="40" y="6"/>
                      <a:pt x="43" y="7"/>
                    </a:cubicBezTo>
                    <a:cubicBezTo>
                      <a:pt x="46" y="8"/>
                      <a:pt x="48" y="8"/>
                      <a:pt x="48" y="5"/>
                    </a:cubicBezTo>
                    <a:cubicBezTo>
                      <a:pt x="51" y="5"/>
                      <a:pt x="52" y="7"/>
                      <a:pt x="53" y="8"/>
                    </a:cubicBezTo>
                    <a:cubicBezTo>
                      <a:pt x="91" y="47"/>
                      <a:pt x="117" y="92"/>
                      <a:pt x="130" y="145"/>
                    </a:cubicBezTo>
                    <a:cubicBezTo>
                      <a:pt x="131" y="146"/>
                      <a:pt x="131" y="148"/>
                      <a:pt x="132" y="150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5471510E-1D88-6BBC-5042-970EFE0101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975" y="484188"/>
                <a:ext cx="90488" cy="77787"/>
              </a:xfrm>
              <a:custGeom>
                <a:avLst/>
                <a:gdLst>
                  <a:gd name="T0" fmla="*/ 58 w 61"/>
                  <a:gd name="T1" fmla="*/ 46 h 52"/>
                  <a:gd name="T2" fmla="*/ 59 w 61"/>
                  <a:gd name="T3" fmla="*/ 49 h 52"/>
                  <a:gd name="T4" fmla="*/ 57 w 61"/>
                  <a:gd name="T5" fmla="*/ 51 h 52"/>
                  <a:gd name="T6" fmla="*/ 40 w 61"/>
                  <a:gd name="T7" fmla="*/ 46 h 52"/>
                  <a:gd name="T8" fmla="*/ 31 w 61"/>
                  <a:gd name="T9" fmla="*/ 46 h 52"/>
                  <a:gd name="T10" fmla="*/ 11 w 61"/>
                  <a:gd name="T11" fmla="*/ 52 h 52"/>
                  <a:gd name="T12" fmla="*/ 10 w 61"/>
                  <a:gd name="T13" fmla="*/ 51 h 52"/>
                  <a:gd name="T14" fmla="*/ 10 w 61"/>
                  <a:gd name="T15" fmla="*/ 51 h 52"/>
                  <a:gd name="T16" fmla="*/ 16 w 61"/>
                  <a:gd name="T17" fmla="*/ 30 h 52"/>
                  <a:gd name="T18" fmla="*/ 17 w 61"/>
                  <a:gd name="T19" fmla="*/ 24 h 52"/>
                  <a:gd name="T20" fmla="*/ 16 w 61"/>
                  <a:gd name="T21" fmla="*/ 23 h 52"/>
                  <a:gd name="T22" fmla="*/ 0 w 61"/>
                  <a:gd name="T23" fmla="*/ 0 h 52"/>
                  <a:gd name="T24" fmla="*/ 22 w 61"/>
                  <a:gd name="T25" fmla="*/ 5 h 52"/>
                  <a:gd name="T26" fmla="*/ 54 w 61"/>
                  <a:gd name="T27" fmla="*/ 4 h 52"/>
                  <a:gd name="T28" fmla="*/ 59 w 61"/>
                  <a:gd name="T29" fmla="*/ 3 h 52"/>
                  <a:gd name="T30" fmla="*/ 58 w 61"/>
                  <a:gd name="T31" fmla="*/ 8 h 52"/>
                  <a:gd name="T32" fmla="*/ 56 w 61"/>
                  <a:gd name="T33" fmla="*/ 18 h 52"/>
                  <a:gd name="T34" fmla="*/ 56 w 61"/>
                  <a:gd name="T35" fmla="*/ 36 h 52"/>
                  <a:gd name="T36" fmla="*/ 58 w 61"/>
                  <a:gd name="T37" fmla="*/ 4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1" h="52">
                    <a:moveTo>
                      <a:pt x="58" y="46"/>
                    </a:moveTo>
                    <a:cubicBezTo>
                      <a:pt x="59" y="47"/>
                      <a:pt x="59" y="48"/>
                      <a:pt x="59" y="49"/>
                    </a:cubicBezTo>
                    <a:cubicBezTo>
                      <a:pt x="60" y="51"/>
                      <a:pt x="60" y="52"/>
                      <a:pt x="57" y="51"/>
                    </a:cubicBezTo>
                    <a:cubicBezTo>
                      <a:pt x="51" y="49"/>
                      <a:pt x="45" y="48"/>
                      <a:pt x="40" y="46"/>
                    </a:cubicBezTo>
                    <a:cubicBezTo>
                      <a:pt x="37" y="45"/>
                      <a:pt x="34" y="45"/>
                      <a:pt x="31" y="46"/>
                    </a:cubicBezTo>
                    <a:cubicBezTo>
                      <a:pt x="24" y="48"/>
                      <a:pt x="17" y="50"/>
                      <a:pt x="11" y="52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2" y="44"/>
                      <a:pt x="14" y="37"/>
                      <a:pt x="16" y="30"/>
                    </a:cubicBezTo>
                    <a:cubicBezTo>
                      <a:pt x="17" y="28"/>
                      <a:pt x="17" y="26"/>
                      <a:pt x="17" y="24"/>
                    </a:cubicBezTo>
                    <a:cubicBezTo>
                      <a:pt x="16" y="24"/>
                      <a:pt x="16" y="23"/>
                      <a:pt x="16" y="23"/>
                    </a:cubicBezTo>
                    <a:cubicBezTo>
                      <a:pt x="15" y="12"/>
                      <a:pt x="10" y="4"/>
                      <a:pt x="0" y="0"/>
                    </a:cubicBezTo>
                    <a:cubicBezTo>
                      <a:pt x="7" y="4"/>
                      <a:pt x="15" y="2"/>
                      <a:pt x="22" y="5"/>
                    </a:cubicBezTo>
                    <a:cubicBezTo>
                      <a:pt x="33" y="10"/>
                      <a:pt x="43" y="7"/>
                      <a:pt x="54" y="4"/>
                    </a:cubicBezTo>
                    <a:cubicBezTo>
                      <a:pt x="55" y="3"/>
                      <a:pt x="58" y="1"/>
                      <a:pt x="59" y="3"/>
                    </a:cubicBezTo>
                    <a:cubicBezTo>
                      <a:pt x="61" y="4"/>
                      <a:pt x="59" y="6"/>
                      <a:pt x="58" y="8"/>
                    </a:cubicBezTo>
                    <a:cubicBezTo>
                      <a:pt x="58" y="11"/>
                      <a:pt x="57" y="15"/>
                      <a:pt x="56" y="18"/>
                    </a:cubicBezTo>
                    <a:cubicBezTo>
                      <a:pt x="53" y="24"/>
                      <a:pt x="53" y="30"/>
                      <a:pt x="56" y="36"/>
                    </a:cubicBezTo>
                    <a:cubicBezTo>
                      <a:pt x="57" y="39"/>
                      <a:pt x="57" y="42"/>
                      <a:pt x="58" y="46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2DE03F45-A991-59A4-A508-8170277A25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775" y="479425"/>
                <a:ext cx="731838" cy="285750"/>
              </a:xfrm>
              <a:custGeom>
                <a:avLst/>
                <a:gdLst>
                  <a:gd name="T0" fmla="*/ 403 w 493"/>
                  <a:gd name="T1" fmla="*/ 54 h 192"/>
                  <a:gd name="T2" fmla="*/ 404 w 493"/>
                  <a:gd name="T3" fmla="*/ 54 h 192"/>
                  <a:gd name="T4" fmla="*/ 404 w 493"/>
                  <a:gd name="T5" fmla="*/ 55 h 192"/>
                  <a:gd name="T6" fmla="*/ 415 w 493"/>
                  <a:gd name="T7" fmla="*/ 66 h 192"/>
                  <a:gd name="T8" fmla="*/ 492 w 493"/>
                  <a:gd name="T9" fmla="*/ 184 h 192"/>
                  <a:gd name="T10" fmla="*/ 493 w 493"/>
                  <a:gd name="T11" fmla="*/ 189 h 192"/>
                  <a:gd name="T12" fmla="*/ 460 w 493"/>
                  <a:gd name="T13" fmla="*/ 177 h 192"/>
                  <a:gd name="T14" fmla="*/ 451 w 493"/>
                  <a:gd name="T15" fmla="*/ 176 h 192"/>
                  <a:gd name="T16" fmla="*/ 446 w 493"/>
                  <a:gd name="T17" fmla="*/ 171 h 192"/>
                  <a:gd name="T18" fmla="*/ 417 w 493"/>
                  <a:gd name="T19" fmla="*/ 124 h 192"/>
                  <a:gd name="T20" fmla="*/ 319 w 493"/>
                  <a:gd name="T21" fmla="*/ 54 h 192"/>
                  <a:gd name="T22" fmla="*/ 262 w 493"/>
                  <a:gd name="T23" fmla="*/ 43 h 192"/>
                  <a:gd name="T24" fmla="*/ 186 w 493"/>
                  <a:gd name="T25" fmla="*/ 51 h 192"/>
                  <a:gd name="T26" fmla="*/ 176 w 493"/>
                  <a:gd name="T27" fmla="*/ 54 h 192"/>
                  <a:gd name="T28" fmla="*/ 164 w 493"/>
                  <a:gd name="T29" fmla="*/ 56 h 192"/>
                  <a:gd name="T30" fmla="*/ 149 w 493"/>
                  <a:gd name="T31" fmla="*/ 60 h 192"/>
                  <a:gd name="T32" fmla="*/ 134 w 493"/>
                  <a:gd name="T33" fmla="*/ 60 h 192"/>
                  <a:gd name="T34" fmla="*/ 120 w 493"/>
                  <a:gd name="T35" fmla="*/ 56 h 192"/>
                  <a:gd name="T36" fmla="*/ 122 w 493"/>
                  <a:gd name="T37" fmla="*/ 68 h 192"/>
                  <a:gd name="T38" fmla="*/ 124 w 493"/>
                  <a:gd name="T39" fmla="*/ 78 h 192"/>
                  <a:gd name="T40" fmla="*/ 118 w 493"/>
                  <a:gd name="T41" fmla="*/ 84 h 192"/>
                  <a:gd name="T42" fmla="*/ 93 w 493"/>
                  <a:gd name="T43" fmla="*/ 105 h 192"/>
                  <a:gd name="T44" fmla="*/ 48 w 493"/>
                  <a:gd name="T45" fmla="*/ 171 h 192"/>
                  <a:gd name="T46" fmla="*/ 44 w 493"/>
                  <a:gd name="T47" fmla="*/ 176 h 192"/>
                  <a:gd name="T48" fmla="*/ 0 w 493"/>
                  <a:gd name="T49" fmla="*/ 192 h 192"/>
                  <a:gd name="T50" fmla="*/ 12 w 493"/>
                  <a:gd name="T51" fmla="*/ 155 h 192"/>
                  <a:gd name="T52" fmla="*/ 67 w 493"/>
                  <a:gd name="T53" fmla="*/ 76 h 192"/>
                  <a:gd name="T54" fmla="*/ 163 w 493"/>
                  <a:gd name="T55" fmla="*/ 17 h 192"/>
                  <a:gd name="T56" fmla="*/ 229 w 493"/>
                  <a:gd name="T57" fmla="*/ 3 h 192"/>
                  <a:gd name="T58" fmla="*/ 380 w 493"/>
                  <a:gd name="T59" fmla="*/ 40 h 192"/>
                  <a:gd name="T60" fmla="*/ 400 w 493"/>
                  <a:gd name="T61" fmla="*/ 53 h 192"/>
                  <a:gd name="T62" fmla="*/ 403 w 493"/>
                  <a:gd name="T63" fmla="*/ 5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93" h="192">
                    <a:moveTo>
                      <a:pt x="403" y="54"/>
                    </a:moveTo>
                    <a:cubicBezTo>
                      <a:pt x="404" y="54"/>
                      <a:pt x="404" y="54"/>
                      <a:pt x="404" y="54"/>
                    </a:cubicBezTo>
                    <a:cubicBezTo>
                      <a:pt x="404" y="54"/>
                      <a:pt x="404" y="55"/>
                      <a:pt x="404" y="55"/>
                    </a:cubicBezTo>
                    <a:cubicBezTo>
                      <a:pt x="406" y="60"/>
                      <a:pt x="411" y="62"/>
                      <a:pt x="415" y="66"/>
                    </a:cubicBezTo>
                    <a:cubicBezTo>
                      <a:pt x="452" y="98"/>
                      <a:pt x="478" y="137"/>
                      <a:pt x="492" y="184"/>
                    </a:cubicBezTo>
                    <a:cubicBezTo>
                      <a:pt x="493" y="185"/>
                      <a:pt x="493" y="187"/>
                      <a:pt x="493" y="189"/>
                    </a:cubicBezTo>
                    <a:cubicBezTo>
                      <a:pt x="483" y="184"/>
                      <a:pt x="472" y="179"/>
                      <a:pt x="460" y="177"/>
                    </a:cubicBezTo>
                    <a:cubicBezTo>
                      <a:pt x="457" y="177"/>
                      <a:pt x="454" y="176"/>
                      <a:pt x="451" y="176"/>
                    </a:cubicBezTo>
                    <a:cubicBezTo>
                      <a:pt x="448" y="176"/>
                      <a:pt x="447" y="174"/>
                      <a:pt x="446" y="171"/>
                    </a:cubicBezTo>
                    <a:cubicBezTo>
                      <a:pt x="438" y="154"/>
                      <a:pt x="429" y="139"/>
                      <a:pt x="417" y="124"/>
                    </a:cubicBezTo>
                    <a:cubicBezTo>
                      <a:pt x="391" y="92"/>
                      <a:pt x="358" y="68"/>
                      <a:pt x="319" y="54"/>
                    </a:cubicBezTo>
                    <a:cubicBezTo>
                      <a:pt x="301" y="48"/>
                      <a:pt x="282" y="44"/>
                      <a:pt x="262" y="43"/>
                    </a:cubicBezTo>
                    <a:cubicBezTo>
                      <a:pt x="236" y="40"/>
                      <a:pt x="211" y="44"/>
                      <a:pt x="186" y="51"/>
                    </a:cubicBezTo>
                    <a:cubicBezTo>
                      <a:pt x="182" y="52"/>
                      <a:pt x="179" y="53"/>
                      <a:pt x="176" y="54"/>
                    </a:cubicBezTo>
                    <a:cubicBezTo>
                      <a:pt x="172" y="56"/>
                      <a:pt x="168" y="56"/>
                      <a:pt x="164" y="56"/>
                    </a:cubicBezTo>
                    <a:cubicBezTo>
                      <a:pt x="159" y="57"/>
                      <a:pt x="154" y="58"/>
                      <a:pt x="149" y="60"/>
                    </a:cubicBezTo>
                    <a:cubicBezTo>
                      <a:pt x="144" y="62"/>
                      <a:pt x="139" y="62"/>
                      <a:pt x="134" y="60"/>
                    </a:cubicBezTo>
                    <a:cubicBezTo>
                      <a:pt x="129" y="58"/>
                      <a:pt x="125" y="57"/>
                      <a:pt x="120" y="56"/>
                    </a:cubicBezTo>
                    <a:cubicBezTo>
                      <a:pt x="119" y="60"/>
                      <a:pt x="121" y="64"/>
                      <a:pt x="122" y="68"/>
                    </a:cubicBezTo>
                    <a:cubicBezTo>
                      <a:pt x="123" y="71"/>
                      <a:pt x="125" y="74"/>
                      <a:pt x="124" y="78"/>
                    </a:cubicBezTo>
                    <a:cubicBezTo>
                      <a:pt x="123" y="81"/>
                      <a:pt x="121" y="82"/>
                      <a:pt x="118" y="84"/>
                    </a:cubicBezTo>
                    <a:cubicBezTo>
                      <a:pt x="109" y="90"/>
                      <a:pt x="101" y="98"/>
                      <a:pt x="93" y="105"/>
                    </a:cubicBezTo>
                    <a:cubicBezTo>
                      <a:pt x="74" y="124"/>
                      <a:pt x="59" y="147"/>
                      <a:pt x="48" y="171"/>
                    </a:cubicBezTo>
                    <a:cubicBezTo>
                      <a:pt x="47" y="173"/>
                      <a:pt x="47" y="175"/>
                      <a:pt x="44" y="176"/>
                    </a:cubicBezTo>
                    <a:cubicBezTo>
                      <a:pt x="28" y="177"/>
                      <a:pt x="13" y="183"/>
                      <a:pt x="0" y="192"/>
                    </a:cubicBezTo>
                    <a:cubicBezTo>
                      <a:pt x="2" y="179"/>
                      <a:pt x="7" y="167"/>
                      <a:pt x="12" y="155"/>
                    </a:cubicBezTo>
                    <a:cubicBezTo>
                      <a:pt x="25" y="125"/>
                      <a:pt x="44" y="98"/>
                      <a:pt x="67" y="76"/>
                    </a:cubicBezTo>
                    <a:cubicBezTo>
                      <a:pt x="95" y="49"/>
                      <a:pt x="127" y="29"/>
                      <a:pt x="163" y="17"/>
                    </a:cubicBezTo>
                    <a:cubicBezTo>
                      <a:pt x="185" y="9"/>
                      <a:pt x="206" y="5"/>
                      <a:pt x="229" y="3"/>
                    </a:cubicBezTo>
                    <a:cubicBezTo>
                      <a:pt x="283" y="0"/>
                      <a:pt x="333" y="12"/>
                      <a:pt x="380" y="40"/>
                    </a:cubicBezTo>
                    <a:cubicBezTo>
                      <a:pt x="387" y="44"/>
                      <a:pt x="393" y="48"/>
                      <a:pt x="400" y="53"/>
                    </a:cubicBezTo>
                    <a:cubicBezTo>
                      <a:pt x="401" y="54"/>
                      <a:pt x="402" y="55"/>
                      <a:pt x="403" y="54"/>
                    </a:cubicBezTo>
                    <a:close/>
                  </a:path>
                </a:pathLst>
              </a:custGeom>
              <a:solidFill>
                <a:srgbClr val="F393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C1CEF304-60AA-5D42-4BC6-DA46993C96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013" y="590550"/>
                <a:ext cx="488950" cy="192087"/>
              </a:xfrm>
              <a:custGeom>
                <a:avLst/>
                <a:gdLst>
                  <a:gd name="T0" fmla="*/ 33 w 330"/>
                  <a:gd name="T1" fmla="*/ 126 h 129"/>
                  <a:gd name="T2" fmla="*/ 1 w 330"/>
                  <a:gd name="T3" fmla="*/ 106 h 129"/>
                  <a:gd name="T4" fmla="*/ 2 w 330"/>
                  <a:gd name="T5" fmla="*/ 102 h 129"/>
                  <a:gd name="T6" fmla="*/ 73 w 330"/>
                  <a:gd name="T7" fmla="*/ 26 h 129"/>
                  <a:gd name="T8" fmla="*/ 76 w 330"/>
                  <a:gd name="T9" fmla="*/ 25 h 129"/>
                  <a:gd name="T10" fmla="*/ 82 w 330"/>
                  <a:gd name="T11" fmla="*/ 27 h 129"/>
                  <a:gd name="T12" fmla="*/ 82 w 330"/>
                  <a:gd name="T13" fmla="*/ 23 h 129"/>
                  <a:gd name="T14" fmla="*/ 89 w 330"/>
                  <a:gd name="T15" fmla="*/ 18 h 129"/>
                  <a:gd name="T16" fmla="*/ 153 w 330"/>
                  <a:gd name="T17" fmla="*/ 2 h 129"/>
                  <a:gd name="T18" fmla="*/ 238 w 330"/>
                  <a:gd name="T19" fmla="*/ 17 h 129"/>
                  <a:gd name="T20" fmla="*/ 299 w 330"/>
                  <a:gd name="T21" fmla="*/ 59 h 129"/>
                  <a:gd name="T22" fmla="*/ 327 w 330"/>
                  <a:gd name="T23" fmla="*/ 100 h 129"/>
                  <a:gd name="T24" fmla="*/ 329 w 330"/>
                  <a:gd name="T25" fmla="*/ 107 h 129"/>
                  <a:gd name="T26" fmla="*/ 297 w 330"/>
                  <a:gd name="T27" fmla="*/ 129 h 129"/>
                  <a:gd name="T28" fmla="*/ 292 w 330"/>
                  <a:gd name="T29" fmla="*/ 122 h 129"/>
                  <a:gd name="T30" fmla="*/ 269 w 330"/>
                  <a:gd name="T31" fmla="*/ 89 h 129"/>
                  <a:gd name="T32" fmla="*/ 218 w 330"/>
                  <a:gd name="T33" fmla="*/ 53 h 129"/>
                  <a:gd name="T34" fmla="*/ 190 w 330"/>
                  <a:gd name="T35" fmla="*/ 45 h 129"/>
                  <a:gd name="T36" fmla="*/ 143 w 330"/>
                  <a:gd name="T37" fmla="*/ 45 h 129"/>
                  <a:gd name="T38" fmla="*/ 131 w 330"/>
                  <a:gd name="T39" fmla="*/ 46 h 129"/>
                  <a:gd name="T40" fmla="*/ 130 w 330"/>
                  <a:gd name="T41" fmla="*/ 36 h 129"/>
                  <a:gd name="T42" fmla="*/ 125 w 330"/>
                  <a:gd name="T43" fmla="*/ 32 h 129"/>
                  <a:gd name="T44" fmla="*/ 113 w 330"/>
                  <a:gd name="T45" fmla="*/ 32 h 129"/>
                  <a:gd name="T46" fmla="*/ 109 w 330"/>
                  <a:gd name="T47" fmla="*/ 35 h 129"/>
                  <a:gd name="T48" fmla="*/ 106 w 330"/>
                  <a:gd name="T49" fmla="*/ 55 h 129"/>
                  <a:gd name="T50" fmla="*/ 82 w 330"/>
                  <a:gd name="T51" fmla="*/ 70 h 129"/>
                  <a:gd name="T52" fmla="*/ 38 w 330"/>
                  <a:gd name="T53" fmla="*/ 122 h 129"/>
                  <a:gd name="T54" fmla="*/ 33 w 330"/>
                  <a:gd name="T55" fmla="*/ 12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30" h="129">
                    <a:moveTo>
                      <a:pt x="33" y="126"/>
                    </a:moveTo>
                    <a:cubicBezTo>
                      <a:pt x="24" y="118"/>
                      <a:pt x="13" y="111"/>
                      <a:pt x="1" y="106"/>
                    </a:cubicBezTo>
                    <a:cubicBezTo>
                      <a:pt x="0" y="105"/>
                      <a:pt x="1" y="103"/>
                      <a:pt x="2" y="102"/>
                    </a:cubicBezTo>
                    <a:cubicBezTo>
                      <a:pt x="18" y="69"/>
                      <a:pt x="42" y="45"/>
                      <a:pt x="73" y="26"/>
                    </a:cubicBezTo>
                    <a:cubicBezTo>
                      <a:pt x="74" y="26"/>
                      <a:pt x="75" y="25"/>
                      <a:pt x="76" y="25"/>
                    </a:cubicBezTo>
                    <a:cubicBezTo>
                      <a:pt x="78" y="25"/>
                      <a:pt x="81" y="25"/>
                      <a:pt x="82" y="27"/>
                    </a:cubicBezTo>
                    <a:cubicBezTo>
                      <a:pt x="82" y="26"/>
                      <a:pt x="82" y="24"/>
                      <a:pt x="82" y="23"/>
                    </a:cubicBezTo>
                    <a:cubicBezTo>
                      <a:pt x="84" y="20"/>
                      <a:pt x="86" y="19"/>
                      <a:pt x="89" y="18"/>
                    </a:cubicBezTo>
                    <a:cubicBezTo>
                      <a:pt x="109" y="9"/>
                      <a:pt x="130" y="3"/>
                      <a:pt x="153" y="2"/>
                    </a:cubicBezTo>
                    <a:cubicBezTo>
                      <a:pt x="182" y="0"/>
                      <a:pt x="211" y="5"/>
                      <a:pt x="238" y="17"/>
                    </a:cubicBezTo>
                    <a:cubicBezTo>
                      <a:pt x="261" y="27"/>
                      <a:pt x="281" y="41"/>
                      <a:pt x="299" y="59"/>
                    </a:cubicBezTo>
                    <a:cubicBezTo>
                      <a:pt x="310" y="72"/>
                      <a:pt x="319" y="85"/>
                      <a:pt x="327" y="100"/>
                    </a:cubicBezTo>
                    <a:cubicBezTo>
                      <a:pt x="329" y="102"/>
                      <a:pt x="330" y="104"/>
                      <a:pt x="329" y="107"/>
                    </a:cubicBezTo>
                    <a:cubicBezTo>
                      <a:pt x="317" y="112"/>
                      <a:pt x="306" y="119"/>
                      <a:pt x="297" y="129"/>
                    </a:cubicBezTo>
                    <a:cubicBezTo>
                      <a:pt x="294" y="128"/>
                      <a:pt x="293" y="125"/>
                      <a:pt x="292" y="122"/>
                    </a:cubicBezTo>
                    <a:cubicBezTo>
                      <a:pt x="286" y="110"/>
                      <a:pt x="279" y="99"/>
                      <a:pt x="269" y="89"/>
                    </a:cubicBezTo>
                    <a:cubicBezTo>
                      <a:pt x="255" y="74"/>
                      <a:pt x="238" y="61"/>
                      <a:pt x="218" y="53"/>
                    </a:cubicBezTo>
                    <a:cubicBezTo>
                      <a:pt x="209" y="50"/>
                      <a:pt x="199" y="47"/>
                      <a:pt x="190" y="45"/>
                    </a:cubicBezTo>
                    <a:cubicBezTo>
                      <a:pt x="174" y="42"/>
                      <a:pt x="158" y="42"/>
                      <a:pt x="143" y="45"/>
                    </a:cubicBezTo>
                    <a:cubicBezTo>
                      <a:pt x="139" y="45"/>
                      <a:pt x="135" y="47"/>
                      <a:pt x="131" y="46"/>
                    </a:cubicBezTo>
                    <a:cubicBezTo>
                      <a:pt x="127" y="43"/>
                      <a:pt x="129" y="39"/>
                      <a:pt x="130" y="36"/>
                    </a:cubicBezTo>
                    <a:cubicBezTo>
                      <a:pt x="131" y="31"/>
                      <a:pt x="131" y="30"/>
                      <a:pt x="125" y="32"/>
                    </a:cubicBezTo>
                    <a:cubicBezTo>
                      <a:pt x="121" y="33"/>
                      <a:pt x="117" y="33"/>
                      <a:pt x="113" y="32"/>
                    </a:cubicBezTo>
                    <a:cubicBezTo>
                      <a:pt x="109" y="30"/>
                      <a:pt x="108" y="31"/>
                      <a:pt x="109" y="35"/>
                    </a:cubicBezTo>
                    <a:cubicBezTo>
                      <a:pt x="112" y="43"/>
                      <a:pt x="110" y="49"/>
                      <a:pt x="106" y="55"/>
                    </a:cubicBezTo>
                    <a:cubicBezTo>
                      <a:pt x="98" y="60"/>
                      <a:pt x="90" y="64"/>
                      <a:pt x="82" y="70"/>
                    </a:cubicBezTo>
                    <a:cubicBezTo>
                      <a:pt x="63" y="84"/>
                      <a:pt x="48" y="101"/>
                      <a:pt x="38" y="122"/>
                    </a:cubicBezTo>
                    <a:cubicBezTo>
                      <a:pt x="37" y="124"/>
                      <a:pt x="36" y="126"/>
                      <a:pt x="33" y="126"/>
                    </a:cubicBezTo>
                    <a:close/>
                  </a:path>
                </a:pathLst>
              </a:custGeom>
              <a:solidFill>
                <a:srgbClr val="8FC0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B387D9FD-8913-43A1-1310-8C83C6B0ED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550" y="538163"/>
                <a:ext cx="438150" cy="212725"/>
              </a:xfrm>
              <a:custGeom>
                <a:avLst/>
                <a:gdLst>
                  <a:gd name="T0" fmla="*/ 255 w 295"/>
                  <a:gd name="T1" fmla="*/ 143 h 143"/>
                  <a:gd name="T2" fmla="*/ 235 w 295"/>
                  <a:gd name="T3" fmla="*/ 111 h 143"/>
                  <a:gd name="T4" fmla="*/ 138 w 295"/>
                  <a:gd name="T5" fmla="*/ 45 h 143"/>
                  <a:gd name="T6" fmla="*/ 69 w 295"/>
                  <a:gd name="T7" fmla="*/ 40 h 143"/>
                  <a:gd name="T8" fmla="*/ 16 w 295"/>
                  <a:gd name="T9" fmla="*/ 55 h 143"/>
                  <a:gd name="T10" fmla="*/ 9 w 295"/>
                  <a:gd name="T11" fmla="*/ 59 h 143"/>
                  <a:gd name="T12" fmla="*/ 6 w 295"/>
                  <a:gd name="T13" fmla="*/ 55 h 143"/>
                  <a:gd name="T14" fmla="*/ 5 w 295"/>
                  <a:gd name="T15" fmla="*/ 26 h 143"/>
                  <a:gd name="T16" fmla="*/ 9 w 295"/>
                  <a:gd name="T17" fmla="*/ 14 h 143"/>
                  <a:gd name="T18" fmla="*/ 17 w 295"/>
                  <a:gd name="T19" fmla="*/ 14 h 143"/>
                  <a:gd name="T20" fmla="*/ 98 w 295"/>
                  <a:gd name="T21" fmla="*/ 1 h 143"/>
                  <a:gd name="T22" fmla="*/ 231 w 295"/>
                  <a:gd name="T23" fmla="*/ 52 h 143"/>
                  <a:gd name="T24" fmla="*/ 290 w 295"/>
                  <a:gd name="T25" fmla="*/ 129 h 143"/>
                  <a:gd name="T26" fmla="*/ 295 w 295"/>
                  <a:gd name="T27" fmla="*/ 137 h 143"/>
                  <a:gd name="T28" fmla="*/ 269 w 295"/>
                  <a:gd name="T29" fmla="*/ 139 h 143"/>
                  <a:gd name="T30" fmla="*/ 255 w 295"/>
                  <a:gd name="T31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95" h="143">
                    <a:moveTo>
                      <a:pt x="255" y="143"/>
                    </a:moveTo>
                    <a:cubicBezTo>
                      <a:pt x="250" y="131"/>
                      <a:pt x="243" y="121"/>
                      <a:pt x="235" y="111"/>
                    </a:cubicBezTo>
                    <a:cubicBezTo>
                      <a:pt x="210" y="78"/>
                      <a:pt x="178" y="56"/>
                      <a:pt x="138" y="45"/>
                    </a:cubicBezTo>
                    <a:cubicBezTo>
                      <a:pt x="116" y="39"/>
                      <a:pt x="93" y="37"/>
                      <a:pt x="69" y="40"/>
                    </a:cubicBezTo>
                    <a:cubicBezTo>
                      <a:pt x="51" y="43"/>
                      <a:pt x="33" y="47"/>
                      <a:pt x="16" y="55"/>
                    </a:cubicBezTo>
                    <a:cubicBezTo>
                      <a:pt x="14" y="56"/>
                      <a:pt x="11" y="57"/>
                      <a:pt x="9" y="59"/>
                    </a:cubicBezTo>
                    <a:cubicBezTo>
                      <a:pt x="7" y="59"/>
                      <a:pt x="6" y="57"/>
                      <a:pt x="6" y="55"/>
                    </a:cubicBezTo>
                    <a:cubicBezTo>
                      <a:pt x="2" y="46"/>
                      <a:pt x="0" y="36"/>
                      <a:pt x="5" y="26"/>
                    </a:cubicBezTo>
                    <a:cubicBezTo>
                      <a:pt x="6" y="22"/>
                      <a:pt x="7" y="18"/>
                      <a:pt x="9" y="14"/>
                    </a:cubicBezTo>
                    <a:cubicBezTo>
                      <a:pt x="11" y="16"/>
                      <a:pt x="14" y="15"/>
                      <a:pt x="17" y="14"/>
                    </a:cubicBezTo>
                    <a:cubicBezTo>
                      <a:pt x="43" y="4"/>
                      <a:pt x="70" y="0"/>
                      <a:pt x="98" y="1"/>
                    </a:cubicBezTo>
                    <a:cubicBezTo>
                      <a:pt x="148" y="3"/>
                      <a:pt x="193" y="20"/>
                      <a:pt x="231" y="52"/>
                    </a:cubicBezTo>
                    <a:cubicBezTo>
                      <a:pt x="257" y="73"/>
                      <a:pt x="276" y="99"/>
                      <a:pt x="290" y="129"/>
                    </a:cubicBezTo>
                    <a:cubicBezTo>
                      <a:pt x="292" y="132"/>
                      <a:pt x="292" y="136"/>
                      <a:pt x="295" y="137"/>
                    </a:cubicBezTo>
                    <a:cubicBezTo>
                      <a:pt x="287" y="138"/>
                      <a:pt x="278" y="137"/>
                      <a:pt x="269" y="139"/>
                    </a:cubicBezTo>
                    <a:cubicBezTo>
                      <a:pt x="264" y="141"/>
                      <a:pt x="259" y="142"/>
                      <a:pt x="255" y="143"/>
                    </a:cubicBezTo>
                    <a:close/>
                  </a:path>
                </a:pathLst>
              </a:custGeom>
              <a:solidFill>
                <a:srgbClr val="FB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8B776FE7-D845-73EF-AD76-42530711BE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225" y="652463"/>
                <a:ext cx="392113" cy="165100"/>
              </a:xfrm>
              <a:custGeom>
                <a:avLst/>
                <a:gdLst>
                  <a:gd name="T0" fmla="*/ 98 w 264"/>
                  <a:gd name="T1" fmla="*/ 4 h 111"/>
                  <a:gd name="T2" fmla="*/ 143 w 264"/>
                  <a:gd name="T3" fmla="*/ 1 h 111"/>
                  <a:gd name="T4" fmla="*/ 214 w 264"/>
                  <a:gd name="T5" fmla="*/ 26 h 111"/>
                  <a:gd name="T6" fmla="*/ 262 w 264"/>
                  <a:gd name="T7" fmla="*/ 83 h 111"/>
                  <a:gd name="T8" fmla="*/ 264 w 264"/>
                  <a:gd name="T9" fmla="*/ 88 h 111"/>
                  <a:gd name="T10" fmla="*/ 250 w 264"/>
                  <a:gd name="T11" fmla="*/ 107 h 111"/>
                  <a:gd name="T12" fmla="*/ 246 w 264"/>
                  <a:gd name="T13" fmla="*/ 109 h 111"/>
                  <a:gd name="T14" fmla="*/ 232 w 264"/>
                  <a:gd name="T15" fmla="*/ 111 h 111"/>
                  <a:gd name="T16" fmla="*/ 198 w 264"/>
                  <a:gd name="T17" fmla="*/ 61 h 111"/>
                  <a:gd name="T18" fmla="*/ 127 w 264"/>
                  <a:gd name="T19" fmla="*/ 38 h 111"/>
                  <a:gd name="T20" fmla="*/ 32 w 264"/>
                  <a:gd name="T21" fmla="*/ 110 h 111"/>
                  <a:gd name="T22" fmla="*/ 20 w 264"/>
                  <a:gd name="T23" fmla="*/ 109 h 111"/>
                  <a:gd name="T24" fmla="*/ 16 w 264"/>
                  <a:gd name="T25" fmla="*/ 107 h 111"/>
                  <a:gd name="T26" fmla="*/ 0 w 264"/>
                  <a:gd name="T27" fmla="*/ 85 h 111"/>
                  <a:gd name="T28" fmla="*/ 10 w 264"/>
                  <a:gd name="T29" fmla="*/ 68 h 111"/>
                  <a:gd name="T30" fmla="*/ 66 w 264"/>
                  <a:gd name="T31" fmla="*/ 16 h 111"/>
                  <a:gd name="T32" fmla="*/ 72 w 264"/>
                  <a:gd name="T33" fmla="*/ 14 h 111"/>
                  <a:gd name="T34" fmla="*/ 94 w 264"/>
                  <a:gd name="T35" fmla="*/ 12 h 111"/>
                  <a:gd name="T36" fmla="*/ 97 w 264"/>
                  <a:gd name="T37" fmla="*/ 9 h 111"/>
                  <a:gd name="T38" fmla="*/ 98 w 264"/>
                  <a:gd name="T39" fmla="*/ 4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64" h="111">
                    <a:moveTo>
                      <a:pt x="98" y="4"/>
                    </a:moveTo>
                    <a:cubicBezTo>
                      <a:pt x="113" y="1"/>
                      <a:pt x="128" y="0"/>
                      <a:pt x="143" y="1"/>
                    </a:cubicBezTo>
                    <a:cubicBezTo>
                      <a:pt x="169" y="3"/>
                      <a:pt x="193" y="12"/>
                      <a:pt x="214" y="26"/>
                    </a:cubicBezTo>
                    <a:cubicBezTo>
                      <a:pt x="235" y="41"/>
                      <a:pt x="251" y="60"/>
                      <a:pt x="262" y="83"/>
                    </a:cubicBezTo>
                    <a:cubicBezTo>
                      <a:pt x="262" y="84"/>
                      <a:pt x="263" y="86"/>
                      <a:pt x="264" y="88"/>
                    </a:cubicBezTo>
                    <a:cubicBezTo>
                      <a:pt x="259" y="94"/>
                      <a:pt x="254" y="100"/>
                      <a:pt x="250" y="107"/>
                    </a:cubicBezTo>
                    <a:cubicBezTo>
                      <a:pt x="249" y="109"/>
                      <a:pt x="248" y="109"/>
                      <a:pt x="246" y="109"/>
                    </a:cubicBezTo>
                    <a:cubicBezTo>
                      <a:pt x="241" y="110"/>
                      <a:pt x="237" y="110"/>
                      <a:pt x="232" y="111"/>
                    </a:cubicBezTo>
                    <a:cubicBezTo>
                      <a:pt x="226" y="90"/>
                      <a:pt x="214" y="74"/>
                      <a:pt x="198" y="61"/>
                    </a:cubicBezTo>
                    <a:cubicBezTo>
                      <a:pt x="177" y="44"/>
                      <a:pt x="153" y="37"/>
                      <a:pt x="127" y="38"/>
                    </a:cubicBezTo>
                    <a:cubicBezTo>
                      <a:pt x="85" y="39"/>
                      <a:pt x="43" y="71"/>
                      <a:pt x="32" y="110"/>
                    </a:cubicBezTo>
                    <a:cubicBezTo>
                      <a:pt x="28" y="109"/>
                      <a:pt x="24" y="109"/>
                      <a:pt x="20" y="109"/>
                    </a:cubicBezTo>
                    <a:cubicBezTo>
                      <a:pt x="18" y="109"/>
                      <a:pt x="17" y="108"/>
                      <a:pt x="16" y="107"/>
                    </a:cubicBezTo>
                    <a:cubicBezTo>
                      <a:pt x="12" y="99"/>
                      <a:pt x="6" y="92"/>
                      <a:pt x="0" y="85"/>
                    </a:cubicBezTo>
                    <a:cubicBezTo>
                      <a:pt x="3" y="80"/>
                      <a:pt x="7" y="74"/>
                      <a:pt x="10" y="68"/>
                    </a:cubicBezTo>
                    <a:cubicBezTo>
                      <a:pt x="24" y="46"/>
                      <a:pt x="43" y="28"/>
                      <a:pt x="66" y="16"/>
                    </a:cubicBezTo>
                    <a:cubicBezTo>
                      <a:pt x="68" y="15"/>
                      <a:pt x="70" y="14"/>
                      <a:pt x="72" y="14"/>
                    </a:cubicBezTo>
                    <a:cubicBezTo>
                      <a:pt x="80" y="11"/>
                      <a:pt x="87" y="8"/>
                      <a:pt x="94" y="12"/>
                    </a:cubicBezTo>
                    <a:cubicBezTo>
                      <a:pt x="97" y="13"/>
                      <a:pt x="98" y="12"/>
                      <a:pt x="97" y="9"/>
                    </a:cubicBezTo>
                    <a:cubicBezTo>
                      <a:pt x="97" y="7"/>
                      <a:pt x="96" y="6"/>
                      <a:pt x="98" y="4"/>
                    </a:cubicBezTo>
                    <a:close/>
                  </a:path>
                </a:pathLst>
              </a:custGeom>
              <a:solidFill>
                <a:srgbClr val="32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B904A865-1E5D-4430-6FA0-72C987B902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863" y="596900"/>
                <a:ext cx="169863" cy="152400"/>
              </a:xfrm>
              <a:custGeom>
                <a:avLst/>
                <a:gdLst>
                  <a:gd name="T0" fmla="*/ 113 w 114"/>
                  <a:gd name="T1" fmla="*/ 22 h 102"/>
                  <a:gd name="T2" fmla="*/ 72 w 114"/>
                  <a:gd name="T3" fmla="*/ 55 h 102"/>
                  <a:gd name="T4" fmla="*/ 39 w 114"/>
                  <a:gd name="T5" fmla="*/ 102 h 102"/>
                  <a:gd name="T6" fmla="*/ 0 w 114"/>
                  <a:gd name="T7" fmla="*/ 97 h 102"/>
                  <a:gd name="T8" fmla="*/ 75 w 114"/>
                  <a:gd name="T9" fmla="*/ 3 h 102"/>
                  <a:gd name="T10" fmla="*/ 79 w 114"/>
                  <a:gd name="T11" fmla="*/ 0 h 102"/>
                  <a:gd name="T12" fmla="*/ 80 w 114"/>
                  <a:gd name="T13" fmla="*/ 5 h 102"/>
                  <a:gd name="T14" fmla="*/ 76 w 114"/>
                  <a:gd name="T15" fmla="*/ 17 h 102"/>
                  <a:gd name="T16" fmla="*/ 80 w 114"/>
                  <a:gd name="T17" fmla="*/ 20 h 102"/>
                  <a:gd name="T18" fmla="*/ 90 w 114"/>
                  <a:gd name="T19" fmla="*/ 17 h 102"/>
                  <a:gd name="T20" fmla="*/ 111 w 114"/>
                  <a:gd name="T21" fmla="*/ 19 h 102"/>
                  <a:gd name="T22" fmla="*/ 113 w 114"/>
                  <a:gd name="T23" fmla="*/ 2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" h="102">
                    <a:moveTo>
                      <a:pt x="113" y="22"/>
                    </a:moveTo>
                    <a:cubicBezTo>
                      <a:pt x="98" y="32"/>
                      <a:pt x="84" y="42"/>
                      <a:pt x="72" y="55"/>
                    </a:cubicBezTo>
                    <a:cubicBezTo>
                      <a:pt x="58" y="69"/>
                      <a:pt x="47" y="85"/>
                      <a:pt x="39" y="102"/>
                    </a:cubicBezTo>
                    <a:cubicBezTo>
                      <a:pt x="27" y="98"/>
                      <a:pt x="13" y="97"/>
                      <a:pt x="0" y="97"/>
                    </a:cubicBezTo>
                    <a:cubicBezTo>
                      <a:pt x="16" y="59"/>
                      <a:pt x="41" y="27"/>
                      <a:pt x="75" y="3"/>
                    </a:cubicBezTo>
                    <a:cubicBezTo>
                      <a:pt x="76" y="2"/>
                      <a:pt x="77" y="1"/>
                      <a:pt x="79" y="0"/>
                    </a:cubicBezTo>
                    <a:cubicBezTo>
                      <a:pt x="81" y="1"/>
                      <a:pt x="80" y="3"/>
                      <a:pt x="80" y="5"/>
                    </a:cubicBezTo>
                    <a:cubicBezTo>
                      <a:pt x="79" y="9"/>
                      <a:pt x="77" y="13"/>
                      <a:pt x="76" y="17"/>
                    </a:cubicBezTo>
                    <a:cubicBezTo>
                      <a:pt x="75" y="20"/>
                      <a:pt x="76" y="21"/>
                      <a:pt x="80" y="20"/>
                    </a:cubicBezTo>
                    <a:cubicBezTo>
                      <a:pt x="83" y="19"/>
                      <a:pt x="87" y="18"/>
                      <a:pt x="90" y="17"/>
                    </a:cubicBezTo>
                    <a:cubicBezTo>
                      <a:pt x="97" y="15"/>
                      <a:pt x="104" y="17"/>
                      <a:pt x="111" y="19"/>
                    </a:cubicBezTo>
                    <a:cubicBezTo>
                      <a:pt x="112" y="20"/>
                      <a:pt x="114" y="20"/>
                      <a:pt x="113" y="22"/>
                    </a:cubicBezTo>
                    <a:close/>
                  </a:path>
                </a:pathLst>
              </a:custGeom>
              <a:solidFill>
                <a:srgbClr val="FA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" name="Freeform 16">
                <a:extLst>
                  <a:ext uri="{FF2B5EF4-FFF2-40B4-BE49-F238E27FC236}">
                    <a16:creationId xmlns:a16="http://schemas.microsoft.com/office/drawing/2014/main" id="{1C235E31-93FD-F0A9-8872-DBDA117320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813" y="558800"/>
                <a:ext cx="74613" cy="74612"/>
              </a:xfrm>
              <a:custGeom>
                <a:avLst/>
                <a:gdLst>
                  <a:gd name="T0" fmla="*/ 41 w 51"/>
                  <a:gd name="T1" fmla="*/ 48 h 50"/>
                  <a:gd name="T2" fmla="*/ 17 w 51"/>
                  <a:gd name="T3" fmla="*/ 45 h 50"/>
                  <a:gd name="T4" fmla="*/ 6 w 51"/>
                  <a:gd name="T5" fmla="*/ 48 h 50"/>
                  <a:gd name="T6" fmla="*/ 2 w 51"/>
                  <a:gd name="T7" fmla="*/ 44 h 50"/>
                  <a:gd name="T8" fmla="*/ 7 w 51"/>
                  <a:gd name="T9" fmla="*/ 26 h 50"/>
                  <a:gd name="T10" fmla="*/ 2 w 51"/>
                  <a:gd name="T11" fmla="*/ 5 h 50"/>
                  <a:gd name="T12" fmla="*/ 1 w 51"/>
                  <a:gd name="T13" fmla="*/ 1 h 50"/>
                  <a:gd name="T14" fmla="*/ 5 w 51"/>
                  <a:gd name="T15" fmla="*/ 2 h 50"/>
                  <a:gd name="T16" fmla="*/ 46 w 51"/>
                  <a:gd name="T17" fmla="*/ 1 h 50"/>
                  <a:gd name="T18" fmla="*/ 49 w 51"/>
                  <a:gd name="T19" fmla="*/ 0 h 50"/>
                  <a:gd name="T20" fmla="*/ 48 w 51"/>
                  <a:gd name="T21" fmla="*/ 6 h 50"/>
                  <a:gd name="T22" fmla="*/ 44 w 51"/>
                  <a:gd name="T23" fmla="*/ 21 h 50"/>
                  <a:gd name="T24" fmla="*/ 45 w 51"/>
                  <a:gd name="T25" fmla="*/ 31 h 50"/>
                  <a:gd name="T26" fmla="*/ 49 w 51"/>
                  <a:gd name="T27" fmla="*/ 45 h 50"/>
                  <a:gd name="T28" fmla="*/ 45 w 51"/>
                  <a:gd name="T29" fmla="*/ 49 h 50"/>
                  <a:gd name="T30" fmla="*/ 41 w 51"/>
                  <a:gd name="T31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1" h="50">
                    <a:moveTo>
                      <a:pt x="41" y="48"/>
                    </a:moveTo>
                    <a:cubicBezTo>
                      <a:pt x="33" y="45"/>
                      <a:pt x="26" y="41"/>
                      <a:pt x="17" y="45"/>
                    </a:cubicBezTo>
                    <a:cubicBezTo>
                      <a:pt x="13" y="47"/>
                      <a:pt x="10" y="47"/>
                      <a:pt x="6" y="48"/>
                    </a:cubicBezTo>
                    <a:cubicBezTo>
                      <a:pt x="1" y="50"/>
                      <a:pt x="1" y="49"/>
                      <a:pt x="2" y="44"/>
                    </a:cubicBezTo>
                    <a:cubicBezTo>
                      <a:pt x="4" y="38"/>
                      <a:pt x="6" y="32"/>
                      <a:pt x="7" y="26"/>
                    </a:cubicBezTo>
                    <a:cubicBezTo>
                      <a:pt x="6" y="19"/>
                      <a:pt x="3" y="12"/>
                      <a:pt x="2" y="5"/>
                    </a:cubicBezTo>
                    <a:cubicBezTo>
                      <a:pt x="1" y="4"/>
                      <a:pt x="0" y="2"/>
                      <a:pt x="1" y="1"/>
                    </a:cubicBezTo>
                    <a:cubicBezTo>
                      <a:pt x="2" y="0"/>
                      <a:pt x="4" y="1"/>
                      <a:pt x="5" y="2"/>
                    </a:cubicBezTo>
                    <a:cubicBezTo>
                      <a:pt x="19" y="8"/>
                      <a:pt x="33" y="7"/>
                      <a:pt x="46" y="1"/>
                    </a:cubicBezTo>
                    <a:cubicBezTo>
                      <a:pt x="47" y="1"/>
                      <a:pt x="48" y="1"/>
                      <a:pt x="49" y="0"/>
                    </a:cubicBezTo>
                    <a:cubicBezTo>
                      <a:pt x="50" y="2"/>
                      <a:pt x="49" y="4"/>
                      <a:pt x="48" y="6"/>
                    </a:cubicBezTo>
                    <a:cubicBezTo>
                      <a:pt x="47" y="11"/>
                      <a:pt x="45" y="16"/>
                      <a:pt x="44" y="21"/>
                    </a:cubicBezTo>
                    <a:cubicBezTo>
                      <a:pt x="43" y="24"/>
                      <a:pt x="43" y="28"/>
                      <a:pt x="45" y="31"/>
                    </a:cubicBezTo>
                    <a:cubicBezTo>
                      <a:pt x="46" y="36"/>
                      <a:pt x="47" y="41"/>
                      <a:pt x="49" y="45"/>
                    </a:cubicBezTo>
                    <a:cubicBezTo>
                      <a:pt x="51" y="50"/>
                      <a:pt x="49" y="50"/>
                      <a:pt x="45" y="49"/>
                    </a:cubicBezTo>
                    <a:cubicBezTo>
                      <a:pt x="44" y="48"/>
                      <a:pt x="43" y="48"/>
                      <a:pt x="41" y="48"/>
                    </a:cubicBezTo>
                    <a:close/>
                  </a:path>
                </a:pathLst>
              </a:custGeom>
              <a:solidFill>
                <a:srgbClr val="F5F5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B5055D02-B53A-82AE-70EA-15578B5AC2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588" y="631825"/>
                <a:ext cx="41275" cy="42862"/>
              </a:xfrm>
              <a:custGeom>
                <a:avLst/>
                <a:gdLst>
                  <a:gd name="T0" fmla="*/ 26 w 28"/>
                  <a:gd name="T1" fmla="*/ 18 h 29"/>
                  <a:gd name="T2" fmla="*/ 26 w 28"/>
                  <a:gd name="T3" fmla="*/ 19 h 29"/>
                  <a:gd name="T4" fmla="*/ 19 w 28"/>
                  <a:gd name="T5" fmla="*/ 26 h 29"/>
                  <a:gd name="T6" fmla="*/ 9 w 28"/>
                  <a:gd name="T7" fmla="*/ 26 h 29"/>
                  <a:gd name="T8" fmla="*/ 0 w 28"/>
                  <a:gd name="T9" fmla="*/ 28 h 29"/>
                  <a:gd name="T10" fmla="*/ 2 w 28"/>
                  <a:gd name="T11" fmla="*/ 5 h 29"/>
                  <a:gd name="T12" fmla="*/ 5 w 28"/>
                  <a:gd name="T13" fmla="*/ 2 h 29"/>
                  <a:gd name="T14" fmla="*/ 24 w 28"/>
                  <a:gd name="T15" fmla="*/ 2 h 29"/>
                  <a:gd name="T16" fmla="*/ 27 w 28"/>
                  <a:gd name="T17" fmla="*/ 6 h 29"/>
                  <a:gd name="T18" fmla="*/ 26 w 28"/>
                  <a:gd name="T19" fmla="*/ 1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9">
                    <a:moveTo>
                      <a:pt x="26" y="18"/>
                    </a:moveTo>
                    <a:cubicBezTo>
                      <a:pt x="26" y="18"/>
                      <a:pt x="26" y="19"/>
                      <a:pt x="26" y="19"/>
                    </a:cubicBezTo>
                    <a:cubicBezTo>
                      <a:pt x="28" y="29"/>
                      <a:pt x="28" y="29"/>
                      <a:pt x="19" y="26"/>
                    </a:cubicBezTo>
                    <a:cubicBezTo>
                      <a:pt x="15" y="25"/>
                      <a:pt x="12" y="25"/>
                      <a:pt x="9" y="26"/>
                    </a:cubicBezTo>
                    <a:cubicBezTo>
                      <a:pt x="6" y="27"/>
                      <a:pt x="3" y="29"/>
                      <a:pt x="0" y="28"/>
                    </a:cubicBezTo>
                    <a:cubicBezTo>
                      <a:pt x="3" y="20"/>
                      <a:pt x="5" y="13"/>
                      <a:pt x="2" y="5"/>
                    </a:cubicBezTo>
                    <a:cubicBezTo>
                      <a:pt x="0" y="3"/>
                      <a:pt x="1" y="0"/>
                      <a:pt x="5" y="2"/>
                    </a:cubicBezTo>
                    <a:cubicBezTo>
                      <a:pt x="11" y="5"/>
                      <a:pt x="18" y="5"/>
                      <a:pt x="24" y="2"/>
                    </a:cubicBezTo>
                    <a:cubicBezTo>
                      <a:pt x="28" y="0"/>
                      <a:pt x="28" y="2"/>
                      <a:pt x="27" y="6"/>
                    </a:cubicBezTo>
                    <a:cubicBezTo>
                      <a:pt x="26" y="10"/>
                      <a:pt x="23" y="14"/>
                      <a:pt x="26" y="18"/>
                    </a:cubicBezTo>
                    <a:close/>
                  </a:path>
                </a:pathLst>
              </a:custGeom>
              <a:solidFill>
                <a:srgbClr val="F4F5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4" name="Grupo 33">
              <a:extLst>
                <a:ext uri="{FF2B5EF4-FFF2-40B4-BE49-F238E27FC236}">
                  <a16:creationId xmlns:a16="http://schemas.microsoft.com/office/drawing/2014/main" id="{F34A10BF-6F52-EA64-8CDE-768F35621D36}"/>
                </a:ext>
              </a:extLst>
            </p:cNvPr>
            <p:cNvGrpSpPr/>
            <p:nvPr/>
          </p:nvGrpSpPr>
          <p:grpSpPr>
            <a:xfrm>
              <a:off x="7986713" y="411163"/>
              <a:ext cx="1098550" cy="603250"/>
              <a:chOff x="7986713" y="411163"/>
              <a:chExt cx="1098550" cy="603250"/>
            </a:xfrm>
          </p:grpSpPr>
          <p:sp>
            <p:nvSpPr>
              <p:cNvPr id="21" name="Freeform 21">
                <a:extLst>
                  <a:ext uri="{FF2B5EF4-FFF2-40B4-BE49-F238E27FC236}">
                    <a16:creationId xmlns:a16="http://schemas.microsoft.com/office/drawing/2014/main" id="{54403151-EE4A-9636-76BF-ED9B496D5E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8850" y="738188"/>
                <a:ext cx="506413" cy="274637"/>
              </a:xfrm>
              <a:custGeom>
                <a:avLst/>
                <a:gdLst>
                  <a:gd name="T0" fmla="*/ 259 w 341"/>
                  <a:gd name="T1" fmla="*/ 20 h 184"/>
                  <a:gd name="T2" fmla="*/ 264 w 341"/>
                  <a:gd name="T3" fmla="*/ 43 h 184"/>
                  <a:gd name="T4" fmla="*/ 264 w 341"/>
                  <a:gd name="T5" fmla="*/ 46 h 184"/>
                  <a:gd name="T6" fmla="*/ 271 w 341"/>
                  <a:gd name="T7" fmla="*/ 54 h 184"/>
                  <a:gd name="T8" fmla="*/ 300 w 341"/>
                  <a:gd name="T9" fmla="*/ 72 h 184"/>
                  <a:gd name="T10" fmla="*/ 312 w 341"/>
                  <a:gd name="T11" fmla="*/ 78 h 184"/>
                  <a:gd name="T12" fmla="*/ 339 w 341"/>
                  <a:gd name="T13" fmla="*/ 106 h 184"/>
                  <a:gd name="T14" fmla="*/ 314 w 341"/>
                  <a:gd name="T15" fmla="*/ 141 h 184"/>
                  <a:gd name="T16" fmla="*/ 307 w 341"/>
                  <a:gd name="T17" fmla="*/ 142 h 184"/>
                  <a:gd name="T18" fmla="*/ 302 w 341"/>
                  <a:gd name="T19" fmla="*/ 144 h 184"/>
                  <a:gd name="T20" fmla="*/ 264 w 341"/>
                  <a:gd name="T21" fmla="*/ 168 h 184"/>
                  <a:gd name="T22" fmla="*/ 231 w 341"/>
                  <a:gd name="T23" fmla="*/ 164 h 184"/>
                  <a:gd name="T24" fmla="*/ 223 w 341"/>
                  <a:gd name="T25" fmla="*/ 165 h 184"/>
                  <a:gd name="T26" fmla="*/ 164 w 341"/>
                  <a:gd name="T27" fmla="*/ 183 h 184"/>
                  <a:gd name="T28" fmla="*/ 114 w 341"/>
                  <a:gd name="T29" fmla="*/ 165 h 184"/>
                  <a:gd name="T30" fmla="*/ 107 w 341"/>
                  <a:gd name="T31" fmla="*/ 164 h 184"/>
                  <a:gd name="T32" fmla="*/ 38 w 341"/>
                  <a:gd name="T33" fmla="*/ 146 h 184"/>
                  <a:gd name="T34" fmla="*/ 30 w 341"/>
                  <a:gd name="T35" fmla="*/ 142 h 184"/>
                  <a:gd name="T36" fmla="*/ 1 w 341"/>
                  <a:gd name="T37" fmla="*/ 113 h 184"/>
                  <a:gd name="T38" fmla="*/ 25 w 341"/>
                  <a:gd name="T39" fmla="*/ 79 h 184"/>
                  <a:gd name="T40" fmla="*/ 30 w 341"/>
                  <a:gd name="T41" fmla="*/ 79 h 184"/>
                  <a:gd name="T42" fmla="*/ 38 w 341"/>
                  <a:gd name="T43" fmla="*/ 74 h 184"/>
                  <a:gd name="T44" fmla="*/ 41 w 341"/>
                  <a:gd name="T45" fmla="*/ 68 h 184"/>
                  <a:gd name="T46" fmla="*/ 71 w 341"/>
                  <a:gd name="T47" fmla="*/ 51 h 184"/>
                  <a:gd name="T48" fmla="*/ 83 w 341"/>
                  <a:gd name="T49" fmla="*/ 49 h 184"/>
                  <a:gd name="T50" fmla="*/ 89 w 341"/>
                  <a:gd name="T51" fmla="*/ 46 h 184"/>
                  <a:gd name="T52" fmla="*/ 102 w 341"/>
                  <a:gd name="T53" fmla="*/ 29 h 184"/>
                  <a:gd name="T54" fmla="*/ 135 w 341"/>
                  <a:gd name="T55" fmla="*/ 7 h 184"/>
                  <a:gd name="T56" fmla="*/ 172 w 341"/>
                  <a:gd name="T57" fmla="*/ 1 h 184"/>
                  <a:gd name="T58" fmla="*/ 176 w 341"/>
                  <a:gd name="T59" fmla="*/ 1 h 184"/>
                  <a:gd name="T60" fmla="*/ 215 w 341"/>
                  <a:gd name="T61" fmla="*/ 12 h 184"/>
                  <a:gd name="T62" fmla="*/ 218 w 341"/>
                  <a:gd name="T63" fmla="*/ 14 h 184"/>
                  <a:gd name="T64" fmla="*/ 248 w 341"/>
                  <a:gd name="T65" fmla="*/ 44 h 184"/>
                  <a:gd name="T66" fmla="*/ 260 w 341"/>
                  <a:gd name="T67" fmla="*/ 50 h 184"/>
                  <a:gd name="T68" fmla="*/ 261 w 341"/>
                  <a:gd name="T69" fmla="*/ 46 h 184"/>
                  <a:gd name="T70" fmla="*/ 258 w 341"/>
                  <a:gd name="T71" fmla="*/ 27 h 184"/>
                  <a:gd name="T72" fmla="*/ 259 w 341"/>
                  <a:gd name="T73" fmla="*/ 2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41" h="184">
                    <a:moveTo>
                      <a:pt x="259" y="20"/>
                    </a:moveTo>
                    <a:cubicBezTo>
                      <a:pt x="262" y="27"/>
                      <a:pt x="263" y="35"/>
                      <a:pt x="264" y="43"/>
                    </a:cubicBezTo>
                    <a:cubicBezTo>
                      <a:pt x="264" y="44"/>
                      <a:pt x="264" y="45"/>
                      <a:pt x="264" y="46"/>
                    </a:cubicBezTo>
                    <a:cubicBezTo>
                      <a:pt x="265" y="50"/>
                      <a:pt x="266" y="52"/>
                      <a:pt x="271" y="54"/>
                    </a:cubicBezTo>
                    <a:cubicBezTo>
                      <a:pt x="283" y="56"/>
                      <a:pt x="292" y="63"/>
                      <a:pt x="300" y="72"/>
                    </a:cubicBezTo>
                    <a:cubicBezTo>
                      <a:pt x="303" y="77"/>
                      <a:pt x="307" y="78"/>
                      <a:pt x="312" y="78"/>
                    </a:cubicBezTo>
                    <a:cubicBezTo>
                      <a:pt x="328" y="80"/>
                      <a:pt x="338" y="93"/>
                      <a:pt x="339" y="106"/>
                    </a:cubicBezTo>
                    <a:cubicBezTo>
                      <a:pt x="341" y="126"/>
                      <a:pt x="328" y="138"/>
                      <a:pt x="314" y="141"/>
                    </a:cubicBezTo>
                    <a:cubicBezTo>
                      <a:pt x="312" y="141"/>
                      <a:pt x="309" y="142"/>
                      <a:pt x="307" y="142"/>
                    </a:cubicBezTo>
                    <a:cubicBezTo>
                      <a:pt x="305" y="142"/>
                      <a:pt x="304" y="143"/>
                      <a:pt x="302" y="144"/>
                    </a:cubicBezTo>
                    <a:cubicBezTo>
                      <a:pt x="292" y="157"/>
                      <a:pt x="280" y="165"/>
                      <a:pt x="264" y="168"/>
                    </a:cubicBezTo>
                    <a:cubicBezTo>
                      <a:pt x="252" y="170"/>
                      <a:pt x="242" y="168"/>
                      <a:pt x="231" y="164"/>
                    </a:cubicBezTo>
                    <a:cubicBezTo>
                      <a:pt x="228" y="162"/>
                      <a:pt x="226" y="163"/>
                      <a:pt x="223" y="165"/>
                    </a:cubicBezTo>
                    <a:cubicBezTo>
                      <a:pt x="206" y="178"/>
                      <a:pt x="186" y="184"/>
                      <a:pt x="164" y="183"/>
                    </a:cubicBezTo>
                    <a:cubicBezTo>
                      <a:pt x="146" y="182"/>
                      <a:pt x="129" y="176"/>
                      <a:pt x="114" y="165"/>
                    </a:cubicBezTo>
                    <a:cubicBezTo>
                      <a:pt x="111" y="163"/>
                      <a:pt x="110" y="163"/>
                      <a:pt x="107" y="164"/>
                    </a:cubicBezTo>
                    <a:cubicBezTo>
                      <a:pt x="84" y="174"/>
                      <a:pt x="54" y="167"/>
                      <a:pt x="38" y="146"/>
                    </a:cubicBezTo>
                    <a:cubicBezTo>
                      <a:pt x="36" y="143"/>
                      <a:pt x="34" y="142"/>
                      <a:pt x="30" y="142"/>
                    </a:cubicBezTo>
                    <a:cubicBezTo>
                      <a:pt x="15" y="141"/>
                      <a:pt x="2" y="128"/>
                      <a:pt x="1" y="113"/>
                    </a:cubicBezTo>
                    <a:cubicBezTo>
                      <a:pt x="0" y="97"/>
                      <a:pt x="10" y="83"/>
                      <a:pt x="25" y="79"/>
                    </a:cubicBezTo>
                    <a:cubicBezTo>
                      <a:pt x="26" y="79"/>
                      <a:pt x="28" y="78"/>
                      <a:pt x="30" y="79"/>
                    </a:cubicBezTo>
                    <a:cubicBezTo>
                      <a:pt x="34" y="79"/>
                      <a:pt x="36" y="77"/>
                      <a:pt x="38" y="74"/>
                    </a:cubicBezTo>
                    <a:cubicBezTo>
                      <a:pt x="38" y="71"/>
                      <a:pt x="39" y="69"/>
                      <a:pt x="41" y="68"/>
                    </a:cubicBezTo>
                    <a:cubicBezTo>
                      <a:pt x="50" y="60"/>
                      <a:pt x="59" y="54"/>
                      <a:pt x="71" y="51"/>
                    </a:cubicBezTo>
                    <a:cubicBezTo>
                      <a:pt x="75" y="50"/>
                      <a:pt x="79" y="50"/>
                      <a:pt x="83" y="49"/>
                    </a:cubicBezTo>
                    <a:cubicBezTo>
                      <a:pt x="86" y="49"/>
                      <a:pt x="88" y="48"/>
                      <a:pt x="89" y="46"/>
                    </a:cubicBezTo>
                    <a:cubicBezTo>
                      <a:pt x="93" y="40"/>
                      <a:pt x="97" y="34"/>
                      <a:pt x="102" y="29"/>
                    </a:cubicBezTo>
                    <a:cubicBezTo>
                      <a:pt x="112" y="19"/>
                      <a:pt x="122" y="11"/>
                      <a:pt x="135" y="7"/>
                    </a:cubicBezTo>
                    <a:cubicBezTo>
                      <a:pt x="147" y="2"/>
                      <a:pt x="159" y="0"/>
                      <a:pt x="172" y="1"/>
                    </a:cubicBezTo>
                    <a:cubicBezTo>
                      <a:pt x="173" y="1"/>
                      <a:pt x="174" y="1"/>
                      <a:pt x="176" y="1"/>
                    </a:cubicBezTo>
                    <a:cubicBezTo>
                      <a:pt x="190" y="1"/>
                      <a:pt x="203" y="6"/>
                      <a:pt x="215" y="12"/>
                    </a:cubicBezTo>
                    <a:cubicBezTo>
                      <a:pt x="216" y="13"/>
                      <a:pt x="217" y="14"/>
                      <a:pt x="218" y="14"/>
                    </a:cubicBezTo>
                    <a:cubicBezTo>
                      <a:pt x="230" y="22"/>
                      <a:pt x="240" y="32"/>
                      <a:pt x="248" y="44"/>
                    </a:cubicBezTo>
                    <a:cubicBezTo>
                      <a:pt x="250" y="49"/>
                      <a:pt x="255" y="50"/>
                      <a:pt x="260" y="50"/>
                    </a:cubicBezTo>
                    <a:cubicBezTo>
                      <a:pt x="262" y="49"/>
                      <a:pt x="262" y="47"/>
                      <a:pt x="261" y="46"/>
                    </a:cubicBezTo>
                    <a:cubicBezTo>
                      <a:pt x="261" y="40"/>
                      <a:pt x="260" y="33"/>
                      <a:pt x="258" y="27"/>
                    </a:cubicBezTo>
                    <a:cubicBezTo>
                      <a:pt x="258" y="25"/>
                      <a:pt x="257" y="22"/>
                      <a:pt x="259" y="2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0313B306-B191-118B-85F2-99D9D8F2E3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86713" y="738188"/>
                <a:ext cx="515938" cy="276225"/>
              </a:xfrm>
              <a:custGeom>
                <a:avLst/>
                <a:gdLst>
                  <a:gd name="T0" fmla="*/ 303 w 347"/>
                  <a:gd name="T1" fmla="*/ 70 h 185"/>
                  <a:gd name="T2" fmla="*/ 308 w 347"/>
                  <a:gd name="T3" fmla="*/ 76 h 185"/>
                  <a:gd name="T4" fmla="*/ 314 w 347"/>
                  <a:gd name="T5" fmla="*/ 78 h 185"/>
                  <a:gd name="T6" fmla="*/ 346 w 347"/>
                  <a:gd name="T7" fmla="*/ 108 h 185"/>
                  <a:gd name="T8" fmla="*/ 320 w 347"/>
                  <a:gd name="T9" fmla="*/ 141 h 185"/>
                  <a:gd name="T10" fmla="*/ 303 w 347"/>
                  <a:gd name="T11" fmla="*/ 150 h 185"/>
                  <a:gd name="T12" fmla="*/ 241 w 347"/>
                  <a:gd name="T13" fmla="*/ 165 h 185"/>
                  <a:gd name="T14" fmla="*/ 226 w 347"/>
                  <a:gd name="T15" fmla="*/ 167 h 185"/>
                  <a:gd name="T16" fmla="*/ 185 w 347"/>
                  <a:gd name="T17" fmla="*/ 182 h 185"/>
                  <a:gd name="T18" fmla="*/ 131 w 347"/>
                  <a:gd name="T19" fmla="*/ 172 h 185"/>
                  <a:gd name="T20" fmla="*/ 119 w 347"/>
                  <a:gd name="T21" fmla="*/ 164 h 185"/>
                  <a:gd name="T22" fmla="*/ 113 w 347"/>
                  <a:gd name="T23" fmla="*/ 164 h 185"/>
                  <a:gd name="T24" fmla="*/ 48 w 347"/>
                  <a:gd name="T25" fmla="*/ 150 h 185"/>
                  <a:gd name="T26" fmla="*/ 32 w 347"/>
                  <a:gd name="T27" fmla="*/ 141 h 185"/>
                  <a:gd name="T28" fmla="*/ 12 w 347"/>
                  <a:gd name="T29" fmla="*/ 93 h 185"/>
                  <a:gd name="T30" fmla="*/ 35 w 347"/>
                  <a:gd name="T31" fmla="*/ 79 h 185"/>
                  <a:gd name="T32" fmla="*/ 43 w 347"/>
                  <a:gd name="T33" fmla="*/ 75 h 185"/>
                  <a:gd name="T34" fmla="*/ 71 w 347"/>
                  <a:gd name="T35" fmla="*/ 55 h 185"/>
                  <a:gd name="T36" fmla="*/ 76 w 347"/>
                  <a:gd name="T37" fmla="*/ 48 h 185"/>
                  <a:gd name="T38" fmla="*/ 81 w 347"/>
                  <a:gd name="T39" fmla="*/ 23 h 185"/>
                  <a:gd name="T40" fmla="*/ 82 w 347"/>
                  <a:gd name="T41" fmla="*/ 29 h 185"/>
                  <a:gd name="T42" fmla="*/ 79 w 347"/>
                  <a:gd name="T43" fmla="*/ 46 h 185"/>
                  <a:gd name="T44" fmla="*/ 83 w 347"/>
                  <a:gd name="T45" fmla="*/ 50 h 185"/>
                  <a:gd name="T46" fmla="*/ 98 w 347"/>
                  <a:gd name="T47" fmla="*/ 42 h 185"/>
                  <a:gd name="T48" fmla="*/ 122 w 347"/>
                  <a:gd name="T49" fmla="*/ 17 h 185"/>
                  <a:gd name="T50" fmla="*/ 160 w 347"/>
                  <a:gd name="T51" fmla="*/ 1 h 185"/>
                  <a:gd name="T52" fmla="*/ 167 w 347"/>
                  <a:gd name="T53" fmla="*/ 1 h 185"/>
                  <a:gd name="T54" fmla="*/ 206 w 347"/>
                  <a:gd name="T55" fmla="*/ 6 h 185"/>
                  <a:gd name="T56" fmla="*/ 239 w 347"/>
                  <a:gd name="T57" fmla="*/ 26 h 185"/>
                  <a:gd name="T58" fmla="*/ 254 w 347"/>
                  <a:gd name="T59" fmla="*/ 45 h 185"/>
                  <a:gd name="T60" fmla="*/ 261 w 347"/>
                  <a:gd name="T61" fmla="*/ 49 h 185"/>
                  <a:gd name="T62" fmla="*/ 270 w 347"/>
                  <a:gd name="T63" fmla="*/ 50 h 185"/>
                  <a:gd name="T64" fmla="*/ 300 w 347"/>
                  <a:gd name="T65" fmla="*/ 65 h 185"/>
                  <a:gd name="T66" fmla="*/ 303 w 347"/>
                  <a:gd name="T67" fmla="*/ 7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47" h="185">
                    <a:moveTo>
                      <a:pt x="303" y="70"/>
                    </a:moveTo>
                    <a:cubicBezTo>
                      <a:pt x="305" y="72"/>
                      <a:pt x="306" y="74"/>
                      <a:pt x="308" y="76"/>
                    </a:cubicBezTo>
                    <a:cubicBezTo>
                      <a:pt x="309" y="77"/>
                      <a:pt x="311" y="78"/>
                      <a:pt x="314" y="78"/>
                    </a:cubicBezTo>
                    <a:cubicBezTo>
                      <a:pt x="331" y="78"/>
                      <a:pt x="344" y="90"/>
                      <a:pt x="346" y="108"/>
                    </a:cubicBezTo>
                    <a:cubicBezTo>
                      <a:pt x="347" y="122"/>
                      <a:pt x="336" y="139"/>
                      <a:pt x="320" y="141"/>
                    </a:cubicBezTo>
                    <a:cubicBezTo>
                      <a:pt x="312" y="141"/>
                      <a:pt x="308" y="145"/>
                      <a:pt x="303" y="150"/>
                    </a:cubicBezTo>
                    <a:cubicBezTo>
                      <a:pt x="287" y="167"/>
                      <a:pt x="263" y="174"/>
                      <a:pt x="241" y="165"/>
                    </a:cubicBezTo>
                    <a:cubicBezTo>
                      <a:pt x="235" y="163"/>
                      <a:pt x="231" y="163"/>
                      <a:pt x="226" y="167"/>
                    </a:cubicBezTo>
                    <a:cubicBezTo>
                      <a:pt x="214" y="176"/>
                      <a:pt x="200" y="181"/>
                      <a:pt x="185" y="182"/>
                    </a:cubicBezTo>
                    <a:cubicBezTo>
                      <a:pt x="166" y="185"/>
                      <a:pt x="148" y="181"/>
                      <a:pt x="131" y="172"/>
                    </a:cubicBezTo>
                    <a:cubicBezTo>
                      <a:pt x="127" y="170"/>
                      <a:pt x="123" y="167"/>
                      <a:pt x="119" y="164"/>
                    </a:cubicBezTo>
                    <a:cubicBezTo>
                      <a:pt x="117" y="163"/>
                      <a:pt x="115" y="163"/>
                      <a:pt x="113" y="164"/>
                    </a:cubicBezTo>
                    <a:cubicBezTo>
                      <a:pt x="91" y="174"/>
                      <a:pt x="63" y="168"/>
                      <a:pt x="48" y="150"/>
                    </a:cubicBezTo>
                    <a:cubicBezTo>
                      <a:pt x="44" y="145"/>
                      <a:pt x="39" y="142"/>
                      <a:pt x="32" y="141"/>
                    </a:cubicBezTo>
                    <a:cubicBezTo>
                      <a:pt x="10" y="136"/>
                      <a:pt x="0" y="112"/>
                      <a:pt x="12" y="93"/>
                    </a:cubicBezTo>
                    <a:cubicBezTo>
                      <a:pt x="17" y="84"/>
                      <a:pt x="25" y="79"/>
                      <a:pt x="35" y="79"/>
                    </a:cubicBezTo>
                    <a:cubicBezTo>
                      <a:pt x="39" y="78"/>
                      <a:pt x="41" y="77"/>
                      <a:pt x="43" y="75"/>
                    </a:cubicBezTo>
                    <a:cubicBezTo>
                      <a:pt x="51" y="66"/>
                      <a:pt x="59" y="58"/>
                      <a:pt x="71" y="55"/>
                    </a:cubicBezTo>
                    <a:cubicBezTo>
                      <a:pt x="74" y="54"/>
                      <a:pt x="76" y="52"/>
                      <a:pt x="76" y="48"/>
                    </a:cubicBezTo>
                    <a:cubicBezTo>
                      <a:pt x="77" y="39"/>
                      <a:pt x="78" y="31"/>
                      <a:pt x="81" y="23"/>
                    </a:cubicBezTo>
                    <a:cubicBezTo>
                      <a:pt x="83" y="25"/>
                      <a:pt x="82" y="27"/>
                      <a:pt x="82" y="29"/>
                    </a:cubicBezTo>
                    <a:cubicBezTo>
                      <a:pt x="81" y="35"/>
                      <a:pt x="80" y="40"/>
                      <a:pt x="79" y="46"/>
                    </a:cubicBezTo>
                    <a:cubicBezTo>
                      <a:pt x="79" y="49"/>
                      <a:pt x="80" y="50"/>
                      <a:pt x="83" y="50"/>
                    </a:cubicBezTo>
                    <a:cubicBezTo>
                      <a:pt x="89" y="50"/>
                      <a:pt x="94" y="48"/>
                      <a:pt x="98" y="42"/>
                    </a:cubicBezTo>
                    <a:cubicBezTo>
                      <a:pt x="103" y="32"/>
                      <a:pt x="112" y="24"/>
                      <a:pt x="122" y="17"/>
                    </a:cubicBezTo>
                    <a:cubicBezTo>
                      <a:pt x="133" y="9"/>
                      <a:pt x="146" y="3"/>
                      <a:pt x="160" y="1"/>
                    </a:cubicBezTo>
                    <a:cubicBezTo>
                      <a:pt x="163" y="1"/>
                      <a:pt x="165" y="0"/>
                      <a:pt x="167" y="1"/>
                    </a:cubicBezTo>
                    <a:cubicBezTo>
                      <a:pt x="181" y="0"/>
                      <a:pt x="193" y="1"/>
                      <a:pt x="206" y="6"/>
                    </a:cubicBezTo>
                    <a:cubicBezTo>
                      <a:pt x="218" y="10"/>
                      <a:pt x="229" y="17"/>
                      <a:pt x="239" y="26"/>
                    </a:cubicBezTo>
                    <a:cubicBezTo>
                      <a:pt x="245" y="32"/>
                      <a:pt x="250" y="38"/>
                      <a:pt x="254" y="45"/>
                    </a:cubicBezTo>
                    <a:cubicBezTo>
                      <a:pt x="255" y="48"/>
                      <a:pt x="257" y="49"/>
                      <a:pt x="261" y="49"/>
                    </a:cubicBezTo>
                    <a:cubicBezTo>
                      <a:pt x="264" y="49"/>
                      <a:pt x="267" y="50"/>
                      <a:pt x="270" y="50"/>
                    </a:cubicBezTo>
                    <a:cubicBezTo>
                      <a:pt x="282" y="52"/>
                      <a:pt x="292" y="57"/>
                      <a:pt x="300" y="65"/>
                    </a:cubicBezTo>
                    <a:cubicBezTo>
                      <a:pt x="302" y="66"/>
                      <a:pt x="303" y="68"/>
                      <a:pt x="303" y="7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" name="Freeform 23">
                <a:extLst>
                  <a:ext uri="{FF2B5EF4-FFF2-40B4-BE49-F238E27FC236}">
                    <a16:creationId xmlns:a16="http://schemas.microsoft.com/office/drawing/2014/main" id="{D3D7C672-0DF9-9DEA-91F7-276A08456D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1013" y="411163"/>
                <a:ext cx="681038" cy="404812"/>
              </a:xfrm>
              <a:custGeom>
                <a:avLst/>
                <a:gdLst>
                  <a:gd name="T0" fmla="*/ 46 w 459"/>
                  <a:gd name="T1" fmla="*/ 238 h 272"/>
                  <a:gd name="T2" fmla="*/ 24 w 459"/>
                  <a:gd name="T3" fmla="*/ 261 h 272"/>
                  <a:gd name="T4" fmla="*/ 4 w 459"/>
                  <a:gd name="T5" fmla="*/ 272 h 272"/>
                  <a:gd name="T6" fmla="*/ 0 w 459"/>
                  <a:gd name="T7" fmla="*/ 268 h 272"/>
                  <a:gd name="T8" fmla="*/ 4 w 459"/>
                  <a:gd name="T9" fmla="*/ 243 h 272"/>
                  <a:gd name="T10" fmla="*/ 20 w 459"/>
                  <a:gd name="T11" fmla="*/ 194 h 272"/>
                  <a:gd name="T12" fmla="*/ 221 w 459"/>
                  <a:gd name="T13" fmla="*/ 19 h 272"/>
                  <a:gd name="T14" fmla="*/ 436 w 459"/>
                  <a:gd name="T15" fmla="*/ 47 h 272"/>
                  <a:gd name="T16" fmla="*/ 439 w 459"/>
                  <a:gd name="T17" fmla="*/ 49 h 272"/>
                  <a:gd name="T18" fmla="*/ 440 w 459"/>
                  <a:gd name="T19" fmla="*/ 49 h 272"/>
                  <a:gd name="T20" fmla="*/ 453 w 459"/>
                  <a:gd name="T21" fmla="*/ 58 h 272"/>
                  <a:gd name="T22" fmla="*/ 455 w 459"/>
                  <a:gd name="T23" fmla="*/ 85 h 272"/>
                  <a:gd name="T24" fmla="*/ 451 w 459"/>
                  <a:gd name="T25" fmla="*/ 99 h 272"/>
                  <a:gd name="T26" fmla="*/ 443 w 459"/>
                  <a:gd name="T27" fmla="*/ 99 h 272"/>
                  <a:gd name="T28" fmla="*/ 370 w 459"/>
                  <a:gd name="T29" fmla="*/ 62 h 272"/>
                  <a:gd name="T30" fmla="*/ 312 w 459"/>
                  <a:gd name="T31" fmla="*/ 51 h 272"/>
                  <a:gd name="T32" fmla="*/ 239 w 459"/>
                  <a:gd name="T33" fmla="*/ 56 h 272"/>
                  <a:gd name="T34" fmla="*/ 121 w 459"/>
                  <a:gd name="T35" fmla="*/ 117 h 272"/>
                  <a:gd name="T36" fmla="*/ 66 w 459"/>
                  <a:gd name="T37" fmla="*/ 188 h 272"/>
                  <a:gd name="T38" fmla="*/ 48 w 459"/>
                  <a:gd name="T39" fmla="*/ 231 h 272"/>
                  <a:gd name="T40" fmla="*/ 46 w 459"/>
                  <a:gd name="T41" fmla="*/ 238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59" h="272">
                    <a:moveTo>
                      <a:pt x="46" y="238"/>
                    </a:moveTo>
                    <a:cubicBezTo>
                      <a:pt x="38" y="245"/>
                      <a:pt x="28" y="251"/>
                      <a:pt x="24" y="261"/>
                    </a:cubicBezTo>
                    <a:cubicBezTo>
                      <a:pt x="19" y="269"/>
                      <a:pt x="13" y="272"/>
                      <a:pt x="4" y="272"/>
                    </a:cubicBezTo>
                    <a:cubicBezTo>
                      <a:pt x="0" y="272"/>
                      <a:pt x="0" y="271"/>
                      <a:pt x="0" y="268"/>
                    </a:cubicBezTo>
                    <a:cubicBezTo>
                      <a:pt x="1" y="260"/>
                      <a:pt x="3" y="252"/>
                      <a:pt x="4" y="243"/>
                    </a:cubicBezTo>
                    <a:cubicBezTo>
                      <a:pt x="8" y="226"/>
                      <a:pt x="13" y="210"/>
                      <a:pt x="20" y="194"/>
                    </a:cubicBezTo>
                    <a:cubicBezTo>
                      <a:pt x="59" y="103"/>
                      <a:pt x="126" y="44"/>
                      <a:pt x="221" y="19"/>
                    </a:cubicBezTo>
                    <a:cubicBezTo>
                      <a:pt x="296" y="0"/>
                      <a:pt x="368" y="10"/>
                      <a:pt x="436" y="47"/>
                    </a:cubicBezTo>
                    <a:cubicBezTo>
                      <a:pt x="437" y="48"/>
                      <a:pt x="438" y="48"/>
                      <a:pt x="439" y="49"/>
                    </a:cubicBezTo>
                    <a:cubicBezTo>
                      <a:pt x="439" y="49"/>
                      <a:pt x="440" y="49"/>
                      <a:pt x="440" y="49"/>
                    </a:cubicBezTo>
                    <a:cubicBezTo>
                      <a:pt x="444" y="53"/>
                      <a:pt x="451" y="53"/>
                      <a:pt x="453" y="58"/>
                    </a:cubicBezTo>
                    <a:cubicBezTo>
                      <a:pt x="456" y="67"/>
                      <a:pt x="459" y="76"/>
                      <a:pt x="455" y="85"/>
                    </a:cubicBezTo>
                    <a:cubicBezTo>
                      <a:pt x="454" y="90"/>
                      <a:pt x="453" y="95"/>
                      <a:pt x="451" y="99"/>
                    </a:cubicBezTo>
                    <a:cubicBezTo>
                      <a:pt x="449" y="103"/>
                      <a:pt x="446" y="101"/>
                      <a:pt x="443" y="99"/>
                    </a:cubicBezTo>
                    <a:cubicBezTo>
                      <a:pt x="421" y="83"/>
                      <a:pt x="396" y="71"/>
                      <a:pt x="370" y="62"/>
                    </a:cubicBezTo>
                    <a:cubicBezTo>
                      <a:pt x="351" y="56"/>
                      <a:pt x="332" y="53"/>
                      <a:pt x="312" y="51"/>
                    </a:cubicBezTo>
                    <a:cubicBezTo>
                      <a:pt x="287" y="49"/>
                      <a:pt x="263" y="51"/>
                      <a:pt x="239" y="56"/>
                    </a:cubicBezTo>
                    <a:cubicBezTo>
                      <a:pt x="194" y="66"/>
                      <a:pt x="155" y="86"/>
                      <a:pt x="121" y="117"/>
                    </a:cubicBezTo>
                    <a:cubicBezTo>
                      <a:pt x="99" y="137"/>
                      <a:pt x="81" y="161"/>
                      <a:pt x="66" y="188"/>
                    </a:cubicBezTo>
                    <a:cubicBezTo>
                      <a:pt x="59" y="202"/>
                      <a:pt x="53" y="216"/>
                      <a:pt x="48" y="231"/>
                    </a:cubicBezTo>
                    <a:cubicBezTo>
                      <a:pt x="48" y="234"/>
                      <a:pt x="47" y="236"/>
                      <a:pt x="46" y="238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83CD2427-CBEB-A035-17F3-9418EE10C1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85175" y="701675"/>
                <a:ext cx="301625" cy="147637"/>
              </a:xfrm>
              <a:custGeom>
                <a:avLst/>
                <a:gdLst>
                  <a:gd name="T0" fmla="*/ 35 w 204"/>
                  <a:gd name="T1" fmla="*/ 95 h 99"/>
                  <a:gd name="T2" fmla="*/ 2 w 204"/>
                  <a:gd name="T3" fmla="*/ 77 h 99"/>
                  <a:gd name="T4" fmla="*/ 2 w 204"/>
                  <a:gd name="T5" fmla="*/ 71 h 99"/>
                  <a:gd name="T6" fmla="*/ 68 w 204"/>
                  <a:gd name="T7" fmla="*/ 8 h 99"/>
                  <a:gd name="T8" fmla="*/ 144 w 204"/>
                  <a:gd name="T9" fmla="*/ 12 h 99"/>
                  <a:gd name="T10" fmla="*/ 202 w 204"/>
                  <a:gd name="T11" fmla="*/ 72 h 99"/>
                  <a:gd name="T12" fmla="*/ 202 w 204"/>
                  <a:gd name="T13" fmla="*/ 78 h 99"/>
                  <a:gd name="T14" fmla="*/ 169 w 204"/>
                  <a:gd name="T15" fmla="*/ 99 h 99"/>
                  <a:gd name="T16" fmla="*/ 145 w 204"/>
                  <a:gd name="T17" fmla="*/ 59 h 99"/>
                  <a:gd name="T18" fmla="*/ 37 w 204"/>
                  <a:gd name="T19" fmla="*/ 90 h 99"/>
                  <a:gd name="T20" fmla="*/ 35 w 204"/>
                  <a:gd name="T21" fmla="*/ 9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4" h="99">
                    <a:moveTo>
                      <a:pt x="35" y="95"/>
                    </a:moveTo>
                    <a:cubicBezTo>
                      <a:pt x="26" y="85"/>
                      <a:pt x="15" y="79"/>
                      <a:pt x="2" y="77"/>
                    </a:cubicBezTo>
                    <a:cubicBezTo>
                      <a:pt x="0" y="75"/>
                      <a:pt x="1" y="73"/>
                      <a:pt x="2" y="71"/>
                    </a:cubicBezTo>
                    <a:cubicBezTo>
                      <a:pt x="15" y="40"/>
                      <a:pt x="37" y="19"/>
                      <a:pt x="68" y="8"/>
                    </a:cubicBezTo>
                    <a:cubicBezTo>
                      <a:pt x="94" y="0"/>
                      <a:pt x="119" y="1"/>
                      <a:pt x="144" y="12"/>
                    </a:cubicBezTo>
                    <a:cubicBezTo>
                      <a:pt x="172" y="24"/>
                      <a:pt x="191" y="44"/>
                      <a:pt x="202" y="72"/>
                    </a:cubicBezTo>
                    <a:cubicBezTo>
                      <a:pt x="203" y="73"/>
                      <a:pt x="204" y="75"/>
                      <a:pt x="202" y="78"/>
                    </a:cubicBezTo>
                    <a:cubicBezTo>
                      <a:pt x="189" y="81"/>
                      <a:pt x="178" y="88"/>
                      <a:pt x="169" y="99"/>
                    </a:cubicBezTo>
                    <a:cubicBezTo>
                      <a:pt x="165" y="83"/>
                      <a:pt x="158" y="69"/>
                      <a:pt x="145" y="59"/>
                    </a:cubicBezTo>
                    <a:cubicBezTo>
                      <a:pt x="108" y="28"/>
                      <a:pt x="52" y="44"/>
                      <a:pt x="37" y="90"/>
                    </a:cubicBezTo>
                    <a:cubicBezTo>
                      <a:pt x="37" y="92"/>
                      <a:pt x="37" y="94"/>
                      <a:pt x="35" y="95"/>
                    </a:cubicBezTo>
                    <a:close/>
                  </a:path>
                </a:pathLst>
              </a:custGeom>
              <a:solidFill>
                <a:srgbClr val="6433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" name="Freeform 25">
                <a:extLst>
                  <a:ext uri="{FF2B5EF4-FFF2-40B4-BE49-F238E27FC236}">
                    <a16:creationId xmlns:a16="http://schemas.microsoft.com/office/drawing/2014/main" id="{881858F7-F4C8-1B62-3EA7-78B9A7D0C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67763" y="544513"/>
                <a:ext cx="203200" cy="271462"/>
              </a:xfrm>
              <a:custGeom>
                <a:avLst/>
                <a:gdLst>
                  <a:gd name="T0" fmla="*/ 132 w 137"/>
                  <a:gd name="T1" fmla="*/ 150 h 182"/>
                  <a:gd name="T2" fmla="*/ 136 w 137"/>
                  <a:gd name="T3" fmla="*/ 177 h 182"/>
                  <a:gd name="T4" fmla="*/ 133 w 137"/>
                  <a:gd name="T5" fmla="*/ 182 h 182"/>
                  <a:gd name="T6" fmla="*/ 117 w 137"/>
                  <a:gd name="T7" fmla="*/ 172 h 182"/>
                  <a:gd name="T8" fmla="*/ 95 w 137"/>
                  <a:gd name="T9" fmla="*/ 149 h 182"/>
                  <a:gd name="T10" fmla="*/ 90 w 137"/>
                  <a:gd name="T11" fmla="*/ 145 h 182"/>
                  <a:gd name="T12" fmla="*/ 88 w 137"/>
                  <a:gd name="T13" fmla="*/ 140 h 182"/>
                  <a:gd name="T14" fmla="*/ 35 w 137"/>
                  <a:gd name="T15" fmla="*/ 46 h 182"/>
                  <a:gd name="T16" fmla="*/ 6 w 137"/>
                  <a:gd name="T17" fmla="*/ 18 h 182"/>
                  <a:gd name="T18" fmla="*/ 1 w 137"/>
                  <a:gd name="T19" fmla="*/ 10 h 182"/>
                  <a:gd name="T20" fmla="*/ 33 w 137"/>
                  <a:gd name="T21" fmla="*/ 5 h 182"/>
                  <a:gd name="T22" fmla="*/ 43 w 137"/>
                  <a:gd name="T23" fmla="*/ 7 h 182"/>
                  <a:gd name="T24" fmla="*/ 48 w 137"/>
                  <a:gd name="T25" fmla="*/ 5 h 182"/>
                  <a:gd name="T26" fmla="*/ 53 w 137"/>
                  <a:gd name="T27" fmla="*/ 8 h 182"/>
                  <a:gd name="T28" fmla="*/ 130 w 137"/>
                  <a:gd name="T29" fmla="*/ 145 h 182"/>
                  <a:gd name="T30" fmla="*/ 132 w 137"/>
                  <a:gd name="T31" fmla="*/ 15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7" h="182">
                    <a:moveTo>
                      <a:pt x="132" y="150"/>
                    </a:moveTo>
                    <a:cubicBezTo>
                      <a:pt x="134" y="159"/>
                      <a:pt x="135" y="168"/>
                      <a:pt x="136" y="177"/>
                    </a:cubicBezTo>
                    <a:cubicBezTo>
                      <a:pt x="137" y="181"/>
                      <a:pt x="137" y="181"/>
                      <a:pt x="133" y="182"/>
                    </a:cubicBezTo>
                    <a:cubicBezTo>
                      <a:pt x="125" y="182"/>
                      <a:pt x="121" y="179"/>
                      <a:pt x="117" y="172"/>
                    </a:cubicBezTo>
                    <a:cubicBezTo>
                      <a:pt x="112" y="163"/>
                      <a:pt x="104" y="155"/>
                      <a:pt x="95" y="149"/>
                    </a:cubicBezTo>
                    <a:cubicBezTo>
                      <a:pt x="93" y="148"/>
                      <a:pt x="92" y="146"/>
                      <a:pt x="90" y="145"/>
                    </a:cubicBezTo>
                    <a:cubicBezTo>
                      <a:pt x="89" y="144"/>
                      <a:pt x="88" y="142"/>
                      <a:pt x="88" y="140"/>
                    </a:cubicBezTo>
                    <a:cubicBezTo>
                      <a:pt x="77" y="105"/>
                      <a:pt x="59" y="74"/>
                      <a:pt x="35" y="46"/>
                    </a:cubicBezTo>
                    <a:cubicBezTo>
                      <a:pt x="26" y="36"/>
                      <a:pt x="16" y="27"/>
                      <a:pt x="6" y="18"/>
                    </a:cubicBezTo>
                    <a:cubicBezTo>
                      <a:pt x="4" y="16"/>
                      <a:pt x="0" y="15"/>
                      <a:pt x="1" y="10"/>
                    </a:cubicBezTo>
                    <a:cubicBezTo>
                      <a:pt x="11" y="6"/>
                      <a:pt x="21" y="0"/>
                      <a:pt x="33" y="5"/>
                    </a:cubicBezTo>
                    <a:cubicBezTo>
                      <a:pt x="37" y="6"/>
                      <a:pt x="40" y="6"/>
                      <a:pt x="43" y="7"/>
                    </a:cubicBezTo>
                    <a:cubicBezTo>
                      <a:pt x="46" y="8"/>
                      <a:pt x="48" y="8"/>
                      <a:pt x="48" y="5"/>
                    </a:cubicBezTo>
                    <a:cubicBezTo>
                      <a:pt x="51" y="5"/>
                      <a:pt x="52" y="7"/>
                      <a:pt x="53" y="8"/>
                    </a:cubicBezTo>
                    <a:cubicBezTo>
                      <a:pt x="91" y="47"/>
                      <a:pt x="117" y="92"/>
                      <a:pt x="130" y="145"/>
                    </a:cubicBezTo>
                    <a:cubicBezTo>
                      <a:pt x="131" y="146"/>
                      <a:pt x="131" y="148"/>
                      <a:pt x="132" y="150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" name="Freeform 26">
                <a:extLst>
                  <a:ext uri="{FF2B5EF4-FFF2-40B4-BE49-F238E27FC236}">
                    <a16:creationId xmlns:a16="http://schemas.microsoft.com/office/drawing/2014/main" id="{DBBDA75D-E15D-9E32-A572-3DC79741EC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3475" y="484188"/>
                <a:ext cx="90488" cy="77787"/>
              </a:xfrm>
              <a:custGeom>
                <a:avLst/>
                <a:gdLst>
                  <a:gd name="T0" fmla="*/ 58 w 61"/>
                  <a:gd name="T1" fmla="*/ 46 h 52"/>
                  <a:gd name="T2" fmla="*/ 59 w 61"/>
                  <a:gd name="T3" fmla="*/ 49 h 52"/>
                  <a:gd name="T4" fmla="*/ 57 w 61"/>
                  <a:gd name="T5" fmla="*/ 51 h 52"/>
                  <a:gd name="T6" fmla="*/ 40 w 61"/>
                  <a:gd name="T7" fmla="*/ 46 h 52"/>
                  <a:gd name="T8" fmla="*/ 31 w 61"/>
                  <a:gd name="T9" fmla="*/ 46 h 52"/>
                  <a:gd name="T10" fmla="*/ 11 w 61"/>
                  <a:gd name="T11" fmla="*/ 52 h 52"/>
                  <a:gd name="T12" fmla="*/ 10 w 61"/>
                  <a:gd name="T13" fmla="*/ 51 h 52"/>
                  <a:gd name="T14" fmla="*/ 10 w 61"/>
                  <a:gd name="T15" fmla="*/ 51 h 52"/>
                  <a:gd name="T16" fmla="*/ 16 w 61"/>
                  <a:gd name="T17" fmla="*/ 30 h 52"/>
                  <a:gd name="T18" fmla="*/ 17 w 61"/>
                  <a:gd name="T19" fmla="*/ 24 h 52"/>
                  <a:gd name="T20" fmla="*/ 16 w 61"/>
                  <a:gd name="T21" fmla="*/ 23 h 52"/>
                  <a:gd name="T22" fmla="*/ 0 w 61"/>
                  <a:gd name="T23" fmla="*/ 0 h 52"/>
                  <a:gd name="T24" fmla="*/ 22 w 61"/>
                  <a:gd name="T25" fmla="*/ 5 h 52"/>
                  <a:gd name="T26" fmla="*/ 54 w 61"/>
                  <a:gd name="T27" fmla="*/ 4 h 52"/>
                  <a:gd name="T28" fmla="*/ 59 w 61"/>
                  <a:gd name="T29" fmla="*/ 3 h 52"/>
                  <a:gd name="T30" fmla="*/ 58 w 61"/>
                  <a:gd name="T31" fmla="*/ 8 h 52"/>
                  <a:gd name="T32" fmla="*/ 56 w 61"/>
                  <a:gd name="T33" fmla="*/ 18 h 52"/>
                  <a:gd name="T34" fmla="*/ 56 w 61"/>
                  <a:gd name="T35" fmla="*/ 36 h 52"/>
                  <a:gd name="T36" fmla="*/ 58 w 61"/>
                  <a:gd name="T37" fmla="*/ 4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1" h="52">
                    <a:moveTo>
                      <a:pt x="58" y="46"/>
                    </a:moveTo>
                    <a:cubicBezTo>
                      <a:pt x="59" y="47"/>
                      <a:pt x="59" y="48"/>
                      <a:pt x="59" y="49"/>
                    </a:cubicBezTo>
                    <a:cubicBezTo>
                      <a:pt x="60" y="51"/>
                      <a:pt x="60" y="52"/>
                      <a:pt x="57" y="51"/>
                    </a:cubicBezTo>
                    <a:cubicBezTo>
                      <a:pt x="51" y="49"/>
                      <a:pt x="45" y="48"/>
                      <a:pt x="40" y="46"/>
                    </a:cubicBezTo>
                    <a:cubicBezTo>
                      <a:pt x="37" y="45"/>
                      <a:pt x="34" y="45"/>
                      <a:pt x="31" y="46"/>
                    </a:cubicBezTo>
                    <a:cubicBezTo>
                      <a:pt x="24" y="48"/>
                      <a:pt x="17" y="50"/>
                      <a:pt x="11" y="52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2" y="44"/>
                      <a:pt x="14" y="37"/>
                      <a:pt x="16" y="30"/>
                    </a:cubicBezTo>
                    <a:cubicBezTo>
                      <a:pt x="17" y="28"/>
                      <a:pt x="17" y="26"/>
                      <a:pt x="17" y="24"/>
                    </a:cubicBezTo>
                    <a:cubicBezTo>
                      <a:pt x="16" y="24"/>
                      <a:pt x="16" y="23"/>
                      <a:pt x="16" y="23"/>
                    </a:cubicBezTo>
                    <a:cubicBezTo>
                      <a:pt x="15" y="12"/>
                      <a:pt x="10" y="4"/>
                      <a:pt x="0" y="0"/>
                    </a:cubicBezTo>
                    <a:cubicBezTo>
                      <a:pt x="7" y="4"/>
                      <a:pt x="15" y="2"/>
                      <a:pt x="22" y="5"/>
                    </a:cubicBezTo>
                    <a:cubicBezTo>
                      <a:pt x="33" y="10"/>
                      <a:pt x="43" y="7"/>
                      <a:pt x="54" y="4"/>
                    </a:cubicBezTo>
                    <a:cubicBezTo>
                      <a:pt x="55" y="3"/>
                      <a:pt x="58" y="1"/>
                      <a:pt x="59" y="3"/>
                    </a:cubicBezTo>
                    <a:cubicBezTo>
                      <a:pt x="61" y="4"/>
                      <a:pt x="59" y="6"/>
                      <a:pt x="58" y="8"/>
                    </a:cubicBezTo>
                    <a:cubicBezTo>
                      <a:pt x="58" y="11"/>
                      <a:pt x="57" y="15"/>
                      <a:pt x="56" y="18"/>
                    </a:cubicBezTo>
                    <a:cubicBezTo>
                      <a:pt x="53" y="24"/>
                      <a:pt x="53" y="30"/>
                      <a:pt x="56" y="36"/>
                    </a:cubicBezTo>
                    <a:cubicBezTo>
                      <a:pt x="57" y="39"/>
                      <a:pt x="57" y="42"/>
                      <a:pt x="58" y="46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" name="Freeform 27">
                <a:extLst>
                  <a:ext uri="{FF2B5EF4-FFF2-40B4-BE49-F238E27FC236}">
                    <a16:creationId xmlns:a16="http://schemas.microsoft.com/office/drawing/2014/main" id="{07E4EF4E-467B-6CFB-60B6-4874771B71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9275" y="479425"/>
                <a:ext cx="731838" cy="285750"/>
              </a:xfrm>
              <a:custGeom>
                <a:avLst/>
                <a:gdLst>
                  <a:gd name="T0" fmla="*/ 403 w 493"/>
                  <a:gd name="T1" fmla="*/ 54 h 192"/>
                  <a:gd name="T2" fmla="*/ 404 w 493"/>
                  <a:gd name="T3" fmla="*/ 54 h 192"/>
                  <a:gd name="T4" fmla="*/ 404 w 493"/>
                  <a:gd name="T5" fmla="*/ 55 h 192"/>
                  <a:gd name="T6" fmla="*/ 415 w 493"/>
                  <a:gd name="T7" fmla="*/ 66 h 192"/>
                  <a:gd name="T8" fmla="*/ 492 w 493"/>
                  <a:gd name="T9" fmla="*/ 184 h 192"/>
                  <a:gd name="T10" fmla="*/ 493 w 493"/>
                  <a:gd name="T11" fmla="*/ 189 h 192"/>
                  <a:gd name="T12" fmla="*/ 460 w 493"/>
                  <a:gd name="T13" fmla="*/ 177 h 192"/>
                  <a:gd name="T14" fmla="*/ 451 w 493"/>
                  <a:gd name="T15" fmla="*/ 176 h 192"/>
                  <a:gd name="T16" fmla="*/ 446 w 493"/>
                  <a:gd name="T17" fmla="*/ 171 h 192"/>
                  <a:gd name="T18" fmla="*/ 417 w 493"/>
                  <a:gd name="T19" fmla="*/ 124 h 192"/>
                  <a:gd name="T20" fmla="*/ 319 w 493"/>
                  <a:gd name="T21" fmla="*/ 54 h 192"/>
                  <a:gd name="T22" fmla="*/ 262 w 493"/>
                  <a:gd name="T23" fmla="*/ 43 h 192"/>
                  <a:gd name="T24" fmla="*/ 186 w 493"/>
                  <a:gd name="T25" fmla="*/ 51 h 192"/>
                  <a:gd name="T26" fmla="*/ 176 w 493"/>
                  <a:gd name="T27" fmla="*/ 54 h 192"/>
                  <a:gd name="T28" fmla="*/ 164 w 493"/>
                  <a:gd name="T29" fmla="*/ 56 h 192"/>
                  <a:gd name="T30" fmla="*/ 149 w 493"/>
                  <a:gd name="T31" fmla="*/ 60 h 192"/>
                  <a:gd name="T32" fmla="*/ 134 w 493"/>
                  <a:gd name="T33" fmla="*/ 60 h 192"/>
                  <a:gd name="T34" fmla="*/ 120 w 493"/>
                  <a:gd name="T35" fmla="*/ 56 h 192"/>
                  <a:gd name="T36" fmla="*/ 122 w 493"/>
                  <a:gd name="T37" fmla="*/ 68 h 192"/>
                  <a:gd name="T38" fmla="*/ 124 w 493"/>
                  <a:gd name="T39" fmla="*/ 78 h 192"/>
                  <a:gd name="T40" fmla="*/ 118 w 493"/>
                  <a:gd name="T41" fmla="*/ 84 h 192"/>
                  <a:gd name="T42" fmla="*/ 93 w 493"/>
                  <a:gd name="T43" fmla="*/ 105 h 192"/>
                  <a:gd name="T44" fmla="*/ 48 w 493"/>
                  <a:gd name="T45" fmla="*/ 171 h 192"/>
                  <a:gd name="T46" fmla="*/ 44 w 493"/>
                  <a:gd name="T47" fmla="*/ 176 h 192"/>
                  <a:gd name="T48" fmla="*/ 0 w 493"/>
                  <a:gd name="T49" fmla="*/ 192 h 192"/>
                  <a:gd name="T50" fmla="*/ 12 w 493"/>
                  <a:gd name="T51" fmla="*/ 155 h 192"/>
                  <a:gd name="T52" fmla="*/ 67 w 493"/>
                  <a:gd name="T53" fmla="*/ 76 h 192"/>
                  <a:gd name="T54" fmla="*/ 163 w 493"/>
                  <a:gd name="T55" fmla="*/ 17 h 192"/>
                  <a:gd name="T56" fmla="*/ 229 w 493"/>
                  <a:gd name="T57" fmla="*/ 3 h 192"/>
                  <a:gd name="T58" fmla="*/ 380 w 493"/>
                  <a:gd name="T59" fmla="*/ 40 h 192"/>
                  <a:gd name="T60" fmla="*/ 400 w 493"/>
                  <a:gd name="T61" fmla="*/ 53 h 192"/>
                  <a:gd name="T62" fmla="*/ 403 w 493"/>
                  <a:gd name="T63" fmla="*/ 5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93" h="192">
                    <a:moveTo>
                      <a:pt x="403" y="54"/>
                    </a:moveTo>
                    <a:cubicBezTo>
                      <a:pt x="404" y="54"/>
                      <a:pt x="404" y="54"/>
                      <a:pt x="404" y="54"/>
                    </a:cubicBezTo>
                    <a:cubicBezTo>
                      <a:pt x="404" y="54"/>
                      <a:pt x="404" y="55"/>
                      <a:pt x="404" y="55"/>
                    </a:cubicBezTo>
                    <a:cubicBezTo>
                      <a:pt x="406" y="60"/>
                      <a:pt x="411" y="62"/>
                      <a:pt x="415" y="66"/>
                    </a:cubicBezTo>
                    <a:cubicBezTo>
                      <a:pt x="452" y="98"/>
                      <a:pt x="478" y="137"/>
                      <a:pt x="492" y="184"/>
                    </a:cubicBezTo>
                    <a:cubicBezTo>
                      <a:pt x="493" y="185"/>
                      <a:pt x="493" y="187"/>
                      <a:pt x="493" y="189"/>
                    </a:cubicBezTo>
                    <a:cubicBezTo>
                      <a:pt x="483" y="184"/>
                      <a:pt x="472" y="179"/>
                      <a:pt x="460" y="177"/>
                    </a:cubicBezTo>
                    <a:cubicBezTo>
                      <a:pt x="457" y="177"/>
                      <a:pt x="454" y="176"/>
                      <a:pt x="451" y="176"/>
                    </a:cubicBezTo>
                    <a:cubicBezTo>
                      <a:pt x="448" y="176"/>
                      <a:pt x="447" y="174"/>
                      <a:pt x="446" y="171"/>
                    </a:cubicBezTo>
                    <a:cubicBezTo>
                      <a:pt x="438" y="154"/>
                      <a:pt x="429" y="139"/>
                      <a:pt x="417" y="124"/>
                    </a:cubicBezTo>
                    <a:cubicBezTo>
                      <a:pt x="391" y="92"/>
                      <a:pt x="358" y="68"/>
                      <a:pt x="319" y="54"/>
                    </a:cubicBezTo>
                    <a:cubicBezTo>
                      <a:pt x="301" y="48"/>
                      <a:pt x="282" y="44"/>
                      <a:pt x="262" y="43"/>
                    </a:cubicBezTo>
                    <a:cubicBezTo>
                      <a:pt x="236" y="40"/>
                      <a:pt x="211" y="44"/>
                      <a:pt x="186" y="51"/>
                    </a:cubicBezTo>
                    <a:cubicBezTo>
                      <a:pt x="182" y="52"/>
                      <a:pt x="179" y="53"/>
                      <a:pt x="176" y="54"/>
                    </a:cubicBezTo>
                    <a:cubicBezTo>
                      <a:pt x="172" y="56"/>
                      <a:pt x="168" y="56"/>
                      <a:pt x="164" y="56"/>
                    </a:cubicBezTo>
                    <a:cubicBezTo>
                      <a:pt x="159" y="57"/>
                      <a:pt x="154" y="58"/>
                      <a:pt x="149" y="60"/>
                    </a:cubicBezTo>
                    <a:cubicBezTo>
                      <a:pt x="144" y="62"/>
                      <a:pt x="139" y="62"/>
                      <a:pt x="134" y="60"/>
                    </a:cubicBezTo>
                    <a:cubicBezTo>
                      <a:pt x="129" y="58"/>
                      <a:pt x="125" y="57"/>
                      <a:pt x="120" y="56"/>
                    </a:cubicBezTo>
                    <a:cubicBezTo>
                      <a:pt x="119" y="60"/>
                      <a:pt x="121" y="64"/>
                      <a:pt x="122" y="68"/>
                    </a:cubicBezTo>
                    <a:cubicBezTo>
                      <a:pt x="123" y="71"/>
                      <a:pt x="125" y="74"/>
                      <a:pt x="124" y="78"/>
                    </a:cubicBezTo>
                    <a:cubicBezTo>
                      <a:pt x="123" y="81"/>
                      <a:pt x="121" y="82"/>
                      <a:pt x="118" y="84"/>
                    </a:cubicBezTo>
                    <a:cubicBezTo>
                      <a:pt x="109" y="90"/>
                      <a:pt x="101" y="98"/>
                      <a:pt x="93" y="105"/>
                    </a:cubicBezTo>
                    <a:cubicBezTo>
                      <a:pt x="74" y="124"/>
                      <a:pt x="59" y="147"/>
                      <a:pt x="48" y="171"/>
                    </a:cubicBezTo>
                    <a:cubicBezTo>
                      <a:pt x="47" y="173"/>
                      <a:pt x="47" y="175"/>
                      <a:pt x="44" y="176"/>
                    </a:cubicBezTo>
                    <a:cubicBezTo>
                      <a:pt x="28" y="177"/>
                      <a:pt x="13" y="183"/>
                      <a:pt x="0" y="192"/>
                    </a:cubicBezTo>
                    <a:cubicBezTo>
                      <a:pt x="2" y="179"/>
                      <a:pt x="7" y="167"/>
                      <a:pt x="12" y="155"/>
                    </a:cubicBezTo>
                    <a:cubicBezTo>
                      <a:pt x="25" y="125"/>
                      <a:pt x="44" y="98"/>
                      <a:pt x="67" y="76"/>
                    </a:cubicBezTo>
                    <a:cubicBezTo>
                      <a:pt x="95" y="49"/>
                      <a:pt x="127" y="29"/>
                      <a:pt x="163" y="17"/>
                    </a:cubicBezTo>
                    <a:cubicBezTo>
                      <a:pt x="185" y="9"/>
                      <a:pt x="206" y="5"/>
                      <a:pt x="229" y="3"/>
                    </a:cubicBezTo>
                    <a:cubicBezTo>
                      <a:pt x="283" y="0"/>
                      <a:pt x="333" y="12"/>
                      <a:pt x="380" y="40"/>
                    </a:cubicBezTo>
                    <a:cubicBezTo>
                      <a:pt x="387" y="44"/>
                      <a:pt x="393" y="48"/>
                      <a:pt x="400" y="53"/>
                    </a:cubicBezTo>
                    <a:cubicBezTo>
                      <a:pt x="401" y="54"/>
                      <a:pt x="402" y="55"/>
                      <a:pt x="403" y="54"/>
                    </a:cubicBezTo>
                    <a:close/>
                  </a:path>
                </a:pathLst>
              </a:custGeom>
              <a:solidFill>
                <a:srgbClr val="F393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3966EFD1-E850-492E-6812-8A7237DE36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1513" y="590550"/>
                <a:ext cx="488950" cy="192087"/>
              </a:xfrm>
              <a:custGeom>
                <a:avLst/>
                <a:gdLst>
                  <a:gd name="T0" fmla="*/ 33 w 330"/>
                  <a:gd name="T1" fmla="*/ 126 h 129"/>
                  <a:gd name="T2" fmla="*/ 1 w 330"/>
                  <a:gd name="T3" fmla="*/ 106 h 129"/>
                  <a:gd name="T4" fmla="*/ 2 w 330"/>
                  <a:gd name="T5" fmla="*/ 102 h 129"/>
                  <a:gd name="T6" fmla="*/ 73 w 330"/>
                  <a:gd name="T7" fmla="*/ 26 h 129"/>
                  <a:gd name="T8" fmla="*/ 76 w 330"/>
                  <a:gd name="T9" fmla="*/ 25 h 129"/>
                  <a:gd name="T10" fmla="*/ 82 w 330"/>
                  <a:gd name="T11" fmla="*/ 27 h 129"/>
                  <a:gd name="T12" fmla="*/ 82 w 330"/>
                  <a:gd name="T13" fmla="*/ 23 h 129"/>
                  <a:gd name="T14" fmla="*/ 89 w 330"/>
                  <a:gd name="T15" fmla="*/ 18 h 129"/>
                  <a:gd name="T16" fmla="*/ 153 w 330"/>
                  <a:gd name="T17" fmla="*/ 2 h 129"/>
                  <a:gd name="T18" fmla="*/ 238 w 330"/>
                  <a:gd name="T19" fmla="*/ 17 h 129"/>
                  <a:gd name="T20" fmla="*/ 299 w 330"/>
                  <a:gd name="T21" fmla="*/ 59 h 129"/>
                  <a:gd name="T22" fmla="*/ 327 w 330"/>
                  <a:gd name="T23" fmla="*/ 100 h 129"/>
                  <a:gd name="T24" fmla="*/ 329 w 330"/>
                  <a:gd name="T25" fmla="*/ 107 h 129"/>
                  <a:gd name="T26" fmla="*/ 297 w 330"/>
                  <a:gd name="T27" fmla="*/ 129 h 129"/>
                  <a:gd name="T28" fmla="*/ 292 w 330"/>
                  <a:gd name="T29" fmla="*/ 122 h 129"/>
                  <a:gd name="T30" fmla="*/ 269 w 330"/>
                  <a:gd name="T31" fmla="*/ 89 h 129"/>
                  <a:gd name="T32" fmla="*/ 218 w 330"/>
                  <a:gd name="T33" fmla="*/ 53 h 129"/>
                  <a:gd name="T34" fmla="*/ 190 w 330"/>
                  <a:gd name="T35" fmla="*/ 45 h 129"/>
                  <a:gd name="T36" fmla="*/ 143 w 330"/>
                  <a:gd name="T37" fmla="*/ 45 h 129"/>
                  <a:gd name="T38" fmla="*/ 131 w 330"/>
                  <a:gd name="T39" fmla="*/ 46 h 129"/>
                  <a:gd name="T40" fmla="*/ 130 w 330"/>
                  <a:gd name="T41" fmla="*/ 36 h 129"/>
                  <a:gd name="T42" fmla="*/ 125 w 330"/>
                  <a:gd name="T43" fmla="*/ 32 h 129"/>
                  <a:gd name="T44" fmla="*/ 113 w 330"/>
                  <a:gd name="T45" fmla="*/ 32 h 129"/>
                  <a:gd name="T46" fmla="*/ 109 w 330"/>
                  <a:gd name="T47" fmla="*/ 35 h 129"/>
                  <a:gd name="T48" fmla="*/ 106 w 330"/>
                  <a:gd name="T49" fmla="*/ 55 h 129"/>
                  <a:gd name="T50" fmla="*/ 82 w 330"/>
                  <a:gd name="T51" fmla="*/ 70 h 129"/>
                  <a:gd name="T52" fmla="*/ 38 w 330"/>
                  <a:gd name="T53" fmla="*/ 122 h 129"/>
                  <a:gd name="T54" fmla="*/ 33 w 330"/>
                  <a:gd name="T55" fmla="*/ 12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30" h="129">
                    <a:moveTo>
                      <a:pt x="33" y="126"/>
                    </a:moveTo>
                    <a:cubicBezTo>
                      <a:pt x="24" y="118"/>
                      <a:pt x="13" y="111"/>
                      <a:pt x="1" y="106"/>
                    </a:cubicBezTo>
                    <a:cubicBezTo>
                      <a:pt x="0" y="105"/>
                      <a:pt x="1" y="103"/>
                      <a:pt x="2" y="102"/>
                    </a:cubicBezTo>
                    <a:cubicBezTo>
                      <a:pt x="18" y="69"/>
                      <a:pt x="42" y="45"/>
                      <a:pt x="73" y="26"/>
                    </a:cubicBezTo>
                    <a:cubicBezTo>
                      <a:pt x="74" y="26"/>
                      <a:pt x="75" y="25"/>
                      <a:pt x="76" y="25"/>
                    </a:cubicBezTo>
                    <a:cubicBezTo>
                      <a:pt x="78" y="25"/>
                      <a:pt x="81" y="25"/>
                      <a:pt x="82" y="27"/>
                    </a:cubicBezTo>
                    <a:cubicBezTo>
                      <a:pt x="82" y="26"/>
                      <a:pt x="82" y="24"/>
                      <a:pt x="82" y="23"/>
                    </a:cubicBezTo>
                    <a:cubicBezTo>
                      <a:pt x="84" y="20"/>
                      <a:pt x="86" y="19"/>
                      <a:pt x="89" y="18"/>
                    </a:cubicBezTo>
                    <a:cubicBezTo>
                      <a:pt x="109" y="9"/>
                      <a:pt x="130" y="3"/>
                      <a:pt x="153" y="2"/>
                    </a:cubicBezTo>
                    <a:cubicBezTo>
                      <a:pt x="182" y="0"/>
                      <a:pt x="211" y="5"/>
                      <a:pt x="238" y="17"/>
                    </a:cubicBezTo>
                    <a:cubicBezTo>
                      <a:pt x="261" y="27"/>
                      <a:pt x="281" y="41"/>
                      <a:pt x="299" y="59"/>
                    </a:cubicBezTo>
                    <a:cubicBezTo>
                      <a:pt x="310" y="72"/>
                      <a:pt x="319" y="85"/>
                      <a:pt x="327" y="100"/>
                    </a:cubicBezTo>
                    <a:cubicBezTo>
                      <a:pt x="329" y="102"/>
                      <a:pt x="330" y="104"/>
                      <a:pt x="329" y="107"/>
                    </a:cubicBezTo>
                    <a:cubicBezTo>
                      <a:pt x="317" y="112"/>
                      <a:pt x="306" y="119"/>
                      <a:pt x="297" y="129"/>
                    </a:cubicBezTo>
                    <a:cubicBezTo>
                      <a:pt x="294" y="128"/>
                      <a:pt x="293" y="125"/>
                      <a:pt x="292" y="122"/>
                    </a:cubicBezTo>
                    <a:cubicBezTo>
                      <a:pt x="286" y="110"/>
                      <a:pt x="279" y="99"/>
                      <a:pt x="269" y="89"/>
                    </a:cubicBezTo>
                    <a:cubicBezTo>
                      <a:pt x="255" y="74"/>
                      <a:pt x="238" y="61"/>
                      <a:pt x="218" y="53"/>
                    </a:cubicBezTo>
                    <a:cubicBezTo>
                      <a:pt x="209" y="50"/>
                      <a:pt x="199" y="47"/>
                      <a:pt x="190" y="45"/>
                    </a:cubicBezTo>
                    <a:cubicBezTo>
                      <a:pt x="174" y="42"/>
                      <a:pt x="158" y="42"/>
                      <a:pt x="143" y="45"/>
                    </a:cubicBezTo>
                    <a:cubicBezTo>
                      <a:pt x="139" y="45"/>
                      <a:pt x="135" y="47"/>
                      <a:pt x="131" y="46"/>
                    </a:cubicBezTo>
                    <a:cubicBezTo>
                      <a:pt x="127" y="43"/>
                      <a:pt x="129" y="39"/>
                      <a:pt x="130" y="36"/>
                    </a:cubicBezTo>
                    <a:cubicBezTo>
                      <a:pt x="131" y="31"/>
                      <a:pt x="131" y="30"/>
                      <a:pt x="125" y="32"/>
                    </a:cubicBezTo>
                    <a:cubicBezTo>
                      <a:pt x="121" y="33"/>
                      <a:pt x="117" y="33"/>
                      <a:pt x="113" y="32"/>
                    </a:cubicBezTo>
                    <a:cubicBezTo>
                      <a:pt x="109" y="30"/>
                      <a:pt x="108" y="31"/>
                      <a:pt x="109" y="35"/>
                    </a:cubicBezTo>
                    <a:cubicBezTo>
                      <a:pt x="112" y="43"/>
                      <a:pt x="110" y="49"/>
                      <a:pt x="106" y="55"/>
                    </a:cubicBezTo>
                    <a:cubicBezTo>
                      <a:pt x="98" y="60"/>
                      <a:pt x="90" y="64"/>
                      <a:pt x="82" y="70"/>
                    </a:cubicBezTo>
                    <a:cubicBezTo>
                      <a:pt x="63" y="84"/>
                      <a:pt x="48" y="101"/>
                      <a:pt x="38" y="122"/>
                    </a:cubicBezTo>
                    <a:cubicBezTo>
                      <a:pt x="37" y="124"/>
                      <a:pt x="36" y="126"/>
                      <a:pt x="33" y="126"/>
                    </a:cubicBezTo>
                    <a:close/>
                  </a:path>
                </a:pathLst>
              </a:custGeom>
              <a:solidFill>
                <a:srgbClr val="8FC0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" name="Freeform 29">
                <a:extLst>
                  <a:ext uri="{FF2B5EF4-FFF2-40B4-BE49-F238E27FC236}">
                    <a16:creationId xmlns:a16="http://schemas.microsoft.com/office/drawing/2014/main" id="{933CD61A-EBFF-75AE-45D3-203113462B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1050" y="538163"/>
                <a:ext cx="438150" cy="212725"/>
              </a:xfrm>
              <a:custGeom>
                <a:avLst/>
                <a:gdLst>
                  <a:gd name="T0" fmla="*/ 255 w 295"/>
                  <a:gd name="T1" fmla="*/ 143 h 143"/>
                  <a:gd name="T2" fmla="*/ 235 w 295"/>
                  <a:gd name="T3" fmla="*/ 111 h 143"/>
                  <a:gd name="T4" fmla="*/ 138 w 295"/>
                  <a:gd name="T5" fmla="*/ 45 h 143"/>
                  <a:gd name="T6" fmla="*/ 69 w 295"/>
                  <a:gd name="T7" fmla="*/ 40 h 143"/>
                  <a:gd name="T8" fmla="*/ 16 w 295"/>
                  <a:gd name="T9" fmla="*/ 55 h 143"/>
                  <a:gd name="T10" fmla="*/ 9 w 295"/>
                  <a:gd name="T11" fmla="*/ 59 h 143"/>
                  <a:gd name="T12" fmla="*/ 6 w 295"/>
                  <a:gd name="T13" fmla="*/ 55 h 143"/>
                  <a:gd name="T14" fmla="*/ 5 w 295"/>
                  <a:gd name="T15" fmla="*/ 26 h 143"/>
                  <a:gd name="T16" fmla="*/ 9 w 295"/>
                  <a:gd name="T17" fmla="*/ 14 h 143"/>
                  <a:gd name="T18" fmla="*/ 17 w 295"/>
                  <a:gd name="T19" fmla="*/ 14 h 143"/>
                  <a:gd name="T20" fmla="*/ 98 w 295"/>
                  <a:gd name="T21" fmla="*/ 1 h 143"/>
                  <a:gd name="T22" fmla="*/ 231 w 295"/>
                  <a:gd name="T23" fmla="*/ 52 h 143"/>
                  <a:gd name="T24" fmla="*/ 290 w 295"/>
                  <a:gd name="T25" fmla="*/ 129 h 143"/>
                  <a:gd name="T26" fmla="*/ 295 w 295"/>
                  <a:gd name="T27" fmla="*/ 137 h 143"/>
                  <a:gd name="T28" fmla="*/ 269 w 295"/>
                  <a:gd name="T29" fmla="*/ 139 h 143"/>
                  <a:gd name="T30" fmla="*/ 255 w 295"/>
                  <a:gd name="T31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95" h="143">
                    <a:moveTo>
                      <a:pt x="255" y="143"/>
                    </a:moveTo>
                    <a:cubicBezTo>
                      <a:pt x="250" y="131"/>
                      <a:pt x="243" y="121"/>
                      <a:pt x="235" y="111"/>
                    </a:cubicBezTo>
                    <a:cubicBezTo>
                      <a:pt x="210" y="78"/>
                      <a:pt x="178" y="56"/>
                      <a:pt x="138" y="45"/>
                    </a:cubicBezTo>
                    <a:cubicBezTo>
                      <a:pt x="116" y="39"/>
                      <a:pt x="93" y="37"/>
                      <a:pt x="69" y="40"/>
                    </a:cubicBezTo>
                    <a:cubicBezTo>
                      <a:pt x="51" y="43"/>
                      <a:pt x="33" y="47"/>
                      <a:pt x="16" y="55"/>
                    </a:cubicBezTo>
                    <a:cubicBezTo>
                      <a:pt x="14" y="56"/>
                      <a:pt x="11" y="57"/>
                      <a:pt x="9" y="59"/>
                    </a:cubicBezTo>
                    <a:cubicBezTo>
                      <a:pt x="7" y="59"/>
                      <a:pt x="6" y="57"/>
                      <a:pt x="6" y="55"/>
                    </a:cubicBezTo>
                    <a:cubicBezTo>
                      <a:pt x="2" y="46"/>
                      <a:pt x="0" y="36"/>
                      <a:pt x="5" y="26"/>
                    </a:cubicBezTo>
                    <a:cubicBezTo>
                      <a:pt x="6" y="22"/>
                      <a:pt x="7" y="18"/>
                      <a:pt x="9" y="14"/>
                    </a:cubicBezTo>
                    <a:cubicBezTo>
                      <a:pt x="11" y="16"/>
                      <a:pt x="14" y="15"/>
                      <a:pt x="17" y="14"/>
                    </a:cubicBezTo>
                    <a:cubicBezTo>
                      <a:pt x="43" y="4"/>
                      <a:pt x="70" y="0"/>
                      <a:pt x="98" y="1"/>
                    </a:cubicBezTo>
                    <a:cubicBezTo>
                      <a:pt x="148" y="3"/>
                      <a:pt x="193" y="20"/>
                      <a:pt x="231" y="52"/>
                    </a:cubicBezTo>
                    <a:cubicBezTo>
                      <a:pt x="257" y="73"/>
                      <a:pt x="276" y="99"/>
                      <a:pt x="290" y="129"/>
                    </a:cubicBezTo>
                    <a:cubicBezTo>
                      <a:pt x="292" y="132"/>
                      <a:pt x="292" y="136"/>
                      <a:pt x="295" y="137"/>
                    </a:cubicBezTo>
                    <a:cubicBezTo>
                      <a:pt x="287" y="138"/>
                      <a:pt x="278" y="137"/>
                      <a:pt x="269" y="139"/>
                    </a:cubicBezTo>
                    <a:cubicBezTo>
                      <a:pt x="264" y="141"/>
                      <a:pt x="259" y="142"/>
                      <a:pt x="255" y="143"/>
                    </a:cubicBezTo>
                    <a:close/>
                  </a:path>
                </a:pathLst>
              </a:custGeom>
              <a:solidFill>
                <a:srgbClr val="FB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49E48F4E-FC05-A12D-CB45-1B8D264B73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0725" y="652463"/>
                <a:ext cx="392113" cy="165100"/>
              </a:xfrm>
              <a:custGeom>
                <a:avLst/>
                <a:gdLst>
                  <a:gd name="T0" fmla="*/ 98 w 264"/>
                  <a:gd name="T1" fmla="*/ 4 h 111"/>
                  <a:gd name="T2" fmla="*/ 143 w 264"/>
                  <a:gd name="T3" fmla="*/ 1 h 111"/>
                  <a:gd name="T4" fmla="*/ 214 w 264"/>
                  <a:gd name="T5" fmla="*/ 26 h 111"/>
                  <a:gd name="T6" fmla="*/ 262 w 264"/>
                  <a:gd name="T7" fmla="*/ 83 h 111"/>
                  <a:gd name="T8" fmla="*/ 264 w 264"/>
                  <a:gd name="T9" fmla="*/ 88 h 111"/>
                  <a:gd name="T10" fmla="*/ 250 w 264"/>
                  <a:gd name="T11" fmla="*/ 107 h 111"/>
                  <a:gd name="T12" fmla="*/ 246 w 264"/>
                  <a:gd name="T13" fmla="*/ 109 h 111"/>
                  <a:gd name="T14" fmla="*/ 232 w 264"/>
                  <a:gd name="T15" fmla="*/ 111 h 111"/>
                  <a:gd name="T16" fmla="*/ 198 w 264"/>
                  <a:gd name="T17" fmla="*/ 61 h 111"/>
                  <a:gd name="T18" fmla="*/ 127 w 264"/>
                  <a:gd name="T19" fmla="*/ 38 h 111"/>
                  <a:gd name="T20" fmla="*/ 32 w 264"/>
                  <a:gd name="T21" fmla="*/ 110 h 111"/>
                  <a:gd name="T22" fmla="*/ 20 w 264"/>
                  <a:gd name="T23" fmla="*/ 109 h 111"/>
                  <a:gd name="T24" fmla="*/ 16 w 264"/>
                  <a:gd name="T25" fmla="*/ 107 h 111"/>
                  <a:gd name="T26" fmla="*/ 0 w 264"/>
                  <a:gd name="T27" fmla="*/ 85 h 111"/>
                  <a:gd name="T28" fmla="*/ 10 w 264"/>
                  <a:gd name="T29" fmla="*/ 68 h 111"/>
                  <a:gd name="T30" fmla="*/ 66 w 264"/>
                  <a:gd name="T31" fmla="*/ 16 h 111"/>
                  <a:gd name="T32" fmla="*/ 72 w 264"/>
                  <a:gd name="T33" fmla="*/ 14 h 111"/>
                  <a:gd name="T34" fmla="*/ 94 w 264"/>
                  <a:gd name="T35" fmla="*/ 12 h 111"/>
                  <a:gd name="T36" fmla="*/ 97 w 264"/>
                  <a:gd name="T37" fmla="*/ 9 h 111"/>
                  <a:gd name="T38" fmla="*/ 98 w 264"/>
                  <a:gd name="T39" fmla="*/ 4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64" h="111">
                    <a:moveTo>
                      <a:pt x="98" y="4"/>
                    </a:moveTo>
                    <a:cubicBezTo>
                      <a:pt x="113" y="1"/>
                      <a:pt x="128" y="0"/>
                      <a:pt x="143" y="1"/>
                    </a:cubicBezTo>
                    <a:cubicBezTo>
                      <a:pt x="169" y="3"/>
                      <a:pt x="193" y="12"/>
                      <a:pt x="214" y="26"/>
                    </a:cubicBezTo>
                    <a:cubicBezTo>
                      <a:pt x="235" y="41"/>
                      <a:pt x="251" y="60"/>
                      <a:pt x="262" y="83"/>
                    </a:cubicBezTo>
                    <a:cubicBezTo>
                      <a:pt x="262" y="84"/>
                      <a:pt x="263" y="86"/>
                      <a:pt x="264" y="88"/>
                    </a:cubicBezTo>
                    <a:cubicBezTo>
                      <a:pt x="259" y="94"/>
                      <a:pt x="254" y="100"/>
                      <a:pt x="250" y="107"/>
                    </a:cubicBezTo>
                    <a:cubicBezTo>
                      <a:pt x="249" y="109"/>
                      <a:pt x="248" y="109"/>
                      <a:pt x="246" y="109"/>
                    </a:cubicBezTo>
                    <a:cubicBezTo>
                      <a:pt x="241" y="110"/>
                      <a:pt x="237" y="110"/>
                      <a:pt x="232" y="111"/>
                    </a:cubicBezTo>
                    <a:cubicBezTo>
                      <a:pt x="226" y="90"/>
                      <a:pt x="214" y="74"/>
                      <a:pt x="198" y="61"/>
                    </a:cubicBezTo>
                    <a:cubicBezTo>
                      <a:pt x="177" y="44"/>
                      <a:pt x="153" y="37"/>
                      <a:pt x="127" y="38"/>
                    </a:cubicBezTo>
                    <a:cubicBezTo>
                      <a:pt x="85" y="39"/>
                      <a:pt x="43" y="71"/>
                      <a:pt x="32" y="110"/>
                    </a:cubicBezTo>
                    <a:cubicBezTo>
                      <a:pt x="28" y="109"/>
                      <a:pt x="24" y="109"/>
                      <a:pt x="20" y="109"/>
                    </a:cubicBezTo>
                    <a:cubicBezTo>
                      <a:pt x="18" y="109"/>
                      <a:pt x="17" y="108"/>
                      <a:pt x="16" y="107"/>
                    </a:cubicBezTo>
                    <a:cubicBezTo>
                      <a:pt x="12" y="99"/>
                      <a:pt x="6" y="92"/>
                      <a:pt x="0" y="85"/>
                    </a:cubicBezTo>
                    <a:cubicBezTo>
                      <a:pt x="3" y="80"/>
                      <a:pt x="7" y="74"/>
                      <a:pt x="10" y="68"/>
                    </a:cubicBezTo>
                    <a:cubicBezTo>
                      <a:pt x="24" y="46"/>
                      <a:pt x="43" y="28"/>
                      <a:pt x="66" y="16"/>
                    </a:cubicBezTo>
                    <a:cubicBezTo>
                      <a:pt x="68" y="15"/>
                      <a:pt x="70" y="14"/>
                      <a:pt x="72" y="14"/>
                    </a:cubicBezTo>
                    <a:cubicBezTo>
                      <a:pt x="80" y="11"/>
                      <a:pt x="87" y="8"/>
                      <a:pt x="94" y="12"/>
                    </a:cubicBezTo>
                    <a:cubicBezTo>
                      <a:pt x="97" y="13"/>
                      <a:pt x="98" y="12"/>
                      <a:pt x="97" y="9"/>
                    </a:cubicBezTo>
                    <a:cubicBezTo>
                      <a:pt x="97" y="7"/>
                      <a:pt x="96" y="6"/>
                      <a:pt x="98" y="4"/>
                    </a:cubicBezTo>
                    <a:close/>
                  </a:path>
                </a:pathLst>
              </a:custGeom>
              <a:solidFill>
                <a:srgbClr val="32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" name="Freeform 31">
                <a:extLst>
                  <a:ext uri="{FF2B5EF4-FFF2-40B4-BE49-F238E27FC236}">
                    <a16:creationId xmlns:a16="http://schemas.microsoft.com/office/drawing/2014/main" id="{CD52AC6C-0090-1C0B-E2A9-61AFCB3AEA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4363" y="596900"/>
                <a:ext cx="169863" cy="152400"/>
              </a:xfrm>
              <a:custGeom>
                <a:avLst/>
                <a:gdLst>
                  <a:gd name="T0" fmla="*/ 113 w 114"/>
                  <a:gd name="T1" fmla="*/ 22 h 102"/>
                  <a:gd name="T2" fmla="*/ 72 w 114"/>
                  <a:gd name="T3" fmla="*/ 55 h 102"/>
                  <a:gd name="T4" fmla="*/ 39 w 114"/>
                  <a:gd name="T5" fmla="*/ 102 h 102"/>
                  <a:gd name="T6" fmla="*/ 0 w 114"/>
                  <a:gd name="T7" fmla="*/ 97 h 102"/>
                  <a:gd name="T8" fmla="*/ 75 w 114"/>
                  <a:gd name="T9" fmla="*/ 3 h 102"/>
                  <a:gd name="T10" fmla="*/ 79 w 114"/>
                  <a:gd name="T11" fmla="*/ 0 h 102"/>
                  <a:gd name="T12" fmla="*/ 80 w 114"/>
                  <a:gd name="T13" fmla="*/ 5 h 102"/>
                  <a:gd name="T14" fmla="*/ 76 w 114"/>
                  <a:gd name="T15" fmla="*/ 17 h 102"/>
                  <a:gd name="T16" fmla="*/ 80 w 114"/>
                  <a:gd name="T17" fmla="*/ 20 h 102"/>
                  <a:gd name="T18" fmla="*/ 90 w 114"/>
                  <a:gd name="T19" fmla="*/ 17 h 102"/>
                  <a:gd name="T20" fmla="*/ 111 w 114"/>
                  <a:gd name="T21" fmla="*/ 19 h 102"/>
                  <a:gd name="T22" fmla="*/ 113 w 114"/>
                  <a:gd name="T23" fmla="*/ 2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" h="102">
                    <a:moveTo>
                      <a:pt x="113" y="22"/>
                    </a:moveTo>
                    <a:cubicBezTo>
                      <a:pt x="98" y="32"/>
                      <a:pt x="84" y="42"/>
                      <a:pt x="72" y="55"/>
                    </a:cubicBezTo>
                    <a:cubicBezTo>
                      <a:pt x="58" y="69"/>
                      <a:pt x="47" y="85"/>
                      <a:pt x="39" y="102"/>
                    </a:cubicBezTo>
                    <a:cubicBezTo>
                      <a:pt x="27" y="98"/>
                      <a:pt x="13" y="97"/>
                      <a:pt x="0" y="97"/>
                    </a:cubicBezTo>
                    <a:cubicBezTo>
                      <a:pt x="16" y="59"/>
                      <a:pt x="41" y="27"/>
                      <a:pt x="75" y="3"/>
                    </a:cubicBezTo>
                    <a:cubicBezTo>
                      <a:pt x="76" y="2"/>
                      <a:pt x="77" y="1"/>
                      <a:pt x="79" y="0"/>
                    </a:cubicBezTo>
                    <a:cubicBezTo>
                      <a:pt x="81" y="1"/>
                      <a:pt x="80" y="3"/>
                      <a:pt x="80" y="5"/>
                    </a:cubicBezTo>
                    <a:cubicBezTo>
                      <a:pt x="79" y="9"/>
                      <a:pt x="77" y="13"/>
                      <a:pt x="76" y="17"/>
                    </a:cubicBezTo>
                    <a:cubicBezTo>
                      <a:pt x="75" y="20"/>
                      <a:pt x="76" y="21"/>
                      <a:pt x="80" y="20"/>
                    </a:cubicBezTo>
                    <a:cubicBezTo>
                      <a:pt x="83" y="19"/>
                      <a:pt x="87" y="18"/>
                      <a:pt x="90" y="17"/>
                    </a:cubicBezTo>
                    <a:cubicBezTo>
                      <a:pt x="97" y="15"/>
                      <a:pt x="104" y="17"/>
                      <a:pt x="111" y="19"/>
                    </a:cubicBezTo>
                    <a:cubicBezTo>
                      <a:pt x="112" y="20"/>
                      <a:pt x="114" y="20"/>
                      <a:pt x="113" y="22"/>
                    </a:cubicBezTo>
                    <a:close/>
                  </a:path>
                </a:pathLst>
              </a:custGeom>
              <a:solidFill>
                <a:srgbClr val="FA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" name="Freeform 32">
                <a:extLst>
                  <a:ext uri="{FF2B5EF4-FFF2-40B4-BE49-F238E27FC236}">
                    <a16:creationId xmlns:a16="http://schemas.microsoft.com/office/drawing/2014/main" id="{C09DDD40-1350-01CB-A82C-CE6A4CDE75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2313" y="558800"/>
                <a:ext cx="74613" cy="74612"/>
              </a:xfrm>
              <a:custGeom>
                <a:avLst/>
                <a:gdLst>
                  <a:gd name="T0" fmla="*/ 41 w 51"/>
                  <a:gd name="T1" fmla="*/ 48 h 50"/>
                  <a:gd name="T2" fmla="*/ 17 w 51"/>
                  <a:gd name="T3" fmla="*/ 45 h 50"/>
                  <a:gd name="T4" fmla="*/ 6 w 51"/>
                  <a:gd name="T5" fmla="*/ 48 h 50"/>
                  <a:gd name="T6" fmla="*/ 2 w 51"/>
                  <a:gd name="T7" fmla="*/ 44 h 50"/>
                  <a:gd name="T8" fmla="*/ 7 w 51"/>
                  <a:gd name="T9" fmla="*/ 26 h 50"/>
                  <a:gd name="T10" fmla="*/ 2 w 51"/>
                  <a:gd name="T11" fmla="*/ 5 h 50"/>
                  <a:gd name="T12" fmla="*/ 1 w 51"/>
                  <a:gd name="T13" fmla="*/ 1 h 50"/>
                  <a:gd name="T14" fmla="*/ 5 w 51"/>
                  <a:gd name="T15" fmla="*/ 2 h 50"/>
                  <a:gd name="T16" fmla="*/ 46 w 51"/>
                  <a:gd name="T17" fmla="*/ 1 h 50"/>
                  <a:gd name="T18" fmla="*/ 49 w 51"/>
                  <a:gd name="T19" fmla="*/ 0 h 50"/>
                  <a:gd name="T20" fmla="*/ 48 w 51"/>
                  <a:gd name="T21" fmla="*/ 6 h 50"/>
                  <a:gd name="T22" fmla="*/ 44 w 51"/>
                  <a:gd name="T23" fmla="*/ 21 h 50"/>
                  <a:gd name="T24" fmla="*/ 45 w 51"/>
                  <a:gd name="T25" fmla="*/ 31 h 50"/>
                  <a:gd name="T26" fmla="*/ 49 w 51"/>
                  <a:gd name="T27" fmla="*/ 45 h 50"/>
                  <a:gd name="T28" fmla="*/ 45 w 51"/>
                  <a:gd name="T29" fmla="*/ 49 h 50"/>
                  <a:gd name="T30" fmla="*/ 41 w 51"/>
                  <a:gd name="T31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1" h="50">
                    <a:moveTo>
                      <a:pt x="41" y="48"/>
                    </a:moveTo>
                    <a:cubicBezTo>
                      <a:pt x="33" y="45"/>
                      <a:pt x="26" y="41"/>
                      <a:pt x="17" y="45"/>
                    </a:cubicBezTo>
                    <a:cubicBezTo>
                      <a:pt x="13" y="47"/>
                      <a:pt x="10" y="47"/>
                      <a:pt x="6" y="48"/>
                    </a:cubicBezTo>
                    <a:cubicBezTo>
                      <a:pt x="1" y="50"/>
                      <a:pt x="1" y="49"/>
                      <a:pt x="2" y="44"/>
                    </a:cubicBezTo>
                    <a:cubicBezTo>
                      <a:pt x="4" y="38"/>
                      <a:pt x="6" y="32"/>
                      <a:pt x="7" y="26"/>
                    </a:cubicBezTo>
                    <a:cubicBezTo>
                      <a:pt x="6" y="19"/>
                      <a:pt x="3" y="12"/>
                      <a:pt x="2" y="5"/>
                    </a:cubicBezTo>
                    <a:cubicBezTo>
                      <a:pt x="1" y="4"/>
                      <a:pt x="0" y="2"/>
                      <a:pt x="1" y="1"/>
                    </a:cubicBezTo>
                    <a:cubicBezTo>
                      <a:pt x="2" y="0"/>
                      <a:pt x="4" y="1"/>
                      <a:pt x="5" y="2"/>
                    </a:cubicBezTo>
                    <a:cubicBezTo>
                      <a:pt x="19" y="8"/>
                      <a:pt x="33" y="7"/>
                      <a:pt x="46" y="1"/>
                    </a:cubicBezTo>
                    <a:cubicBezTo>
                      <a:pt x="47" y="1"/>
                      <a:pt x="48" y="1"/>
                      <a:pt x="49" y="0"/>
                    </a:cubicBezTo>
                    <a:cubicBezTo>
                      <a:pt x="50" y="2"/>
                      <a:pt x="49" y="4"/>
                      <a:pt x="48" y="6"/>
                    </a:cubicBezTo>
                    <a:cubicBezTo>
                      <a:pt x="47" y="11"/>
                      <a:pt x="45" y="16"/>
                      <a:pt x="44" y="21"/>
                    </a:cubicBezTo>
                    <a:cubicBezTo>
                      <a:pt x="43" y="24"/>
                      <a:pt x="43" y="28"/>
                      <a:pt x="45" y="31"/>
                    </a:cubicBezTo>
                    <a:cubicBezTo>
                      <a:pt x="46" y="36"/>
                      <a:pt x="47" y="41"/>
                      <a:pt x="49" y="45"/>
                    </a:cubicBezTo>
                    <a:cubicBezTo>
                      <a:pt x="51" y="50"/>
                      <a:pt x="49" y="50"/>
                      <a:pt x="45" y="49"/>
                    </a:cubicBezTo>
                    <a:cubicBezTo>
                      <a:pt x="44" y="48"/>
                      <a:pt x="43" y="48"/>
                      <a:pt x="41" y="48"/>
                    </a:cubicBezTo>
                    <a:close/>
                  </a:path>
                </a:pathLst>
              </a:custGeom>
              <a:solidFill>
                <a:srgbClr val="F5F5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B2E2A08D-FB00-E06C-6C94-E05E0248D1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47088" y="631825"/>
                <a:ext cx="41275" cy="42862"/>
              </a:xfrm>
              <a:custGeom>
                <a:avLst/>
                <a:gdLst>
                  <a:gd name="T0" fmla="*/ 26 w 28"/>
                  <a:gd name="T1" fmla="*/ 18 h 29"/>
                  <a:gd name="T2" fmla="*/ 26 w 28"/>
                  <a:gd name="T3" fmla="*/ 19 h 29"/>
                  <a:gd name="T4" fmla="*/ 19 w 28"/>
                  <a:gd name="T5" fmla="*/ 26 h 29"/>
                  <a:gd name="T6" fmla="*/ 9 w 28"/>
                  <a:gd name="T7" fmla="*/ 26 h 29"/>
                  <a:gd name="T8" fmla="*/ 0 w 28"/>
                  <a:gd name="T9" fmla="*/ 28 h 29"/>
                  <a:gd name="T10" fmla="*/ 2 w 28"/>
                  <a:gd name="T11" fmla="*/ 5 h 29"/>
                  <a:gd name="T12" fmla="*/ 5 w 28"/>
                  <a:gd name="T13" fmla="*/ 2 h 29"/>
                  <a:gd name="T14" fmla="*/ 24 w 28"/>
                  <a:gd name="T15" fmla="*/ 2 h 29"/>
                  <a:gd name="T16" fmla="*/ 27 w 28"/>
                  <a:gd name="T17" fmla="*/ 6 h 29"/>
                  <a:gd name="T18" fmla="*/ 26 w 28"/>
                  <a:gd name="T19" fmla="*/ 1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9">
                    <a:moveTo>
                      <a:pt x="26" y="18"/>
                    </a:moveTo>
                    <a:cubicBezTo>
                      <a:pt x="26" y="18"/>
                      <a:pt x="26" y="19"/>
                      <a:pt x="26" y="19"/>
                    </a:cubicBezTo>
                    <a:cubicBezTo>
                      <a:pt x="28" y="29"/>
                      <a:pt x="28" y="29"/>
                      <a:pt x="19" y="26"/>
                    </a:cubicBezTo>
                    <a:cubicBezTo>
                      <a:pt x="15" y="25"/>
                      <a:pt x="12" y="25"/>
                      <a:pt x="9" y="26"/>
                    </a:cubicBezTo>
                    <a:cubicBezTo>
                      <a:pt x="6" y="27"/>
                      <a:pt x="3" y="29"/>
                      <a:pt x="0" y="28"/>
                    </a:cubicBezTo>
                    <a:cubicBezTo>
                      <a:pt x="3" y="20"/>
                      <a:pt x="5" y="13"/>
                      <a:pt x="2" y="5"/>
                    </a:cubicBezTo>
                    <a:cubicBezTo>
                      <a:pt x="0" y="3"/>
                      <a:pt x="1" y="0"/>
                      <a:pt x="5" y="2"/>
                    </a:cubicBezTo>
                    <a:cubicBezTo>
                      <a:pt x="11" y="5"/>
                      <a:pt x="18" y="5"/>
                      <a:pt x="24" y="2"/>
                    </a:cubicBezTo>
                    <a:cubicBezTo>
                      <a:pt x="28" y="0"/>
                      <a:pt x="28" y="2"/>
                      <a:pt x="27" y="6"/>
                    </a:cubicBezTo>
                    <a:cubicBezTo>
                      <a:pt x="26" y="10"/>
                      <a:pt x="23" y="14"/>
                      <a:pt x="26" y="18"/>
                    </a:cubicBezTo>
                    <a:close/>
                  </a:path>
                </a:pathLst>
              </a:custGeom>
              <a:solidFill>
                <a:srgbClr val="F4F5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upo 61">
            <a:extLst>
              <a:ext uri="{FF2B5EF4-FFF2-40B4-BE49-F238E27FC236}">
                <a16:creationId xmlns:a16="http://schemas.microsoft.com/office/drawing/2014/main" id="{FDC64C93-F79D-45E7-93D2-5270673EBC89}"/>
              </a:ext>
            </a:extLst>
          </p:cNvPr>
          <p:cNvGrpSpPr/>
          <p:nvPr/>
        </p:nvGrpSpPr>
        <p:grpSpPr>
          <a:xfrm>
            <a:off x="-1003" y="0"/>
            <a:ext cx="282511" cy="5143500"/>
            <a:chOff x="1119426" y="-1107433"/>
            <a:chExt cx="5585793" cy="905550"/>
          </a:xfrm>
        </p:grpSpPr>
        <p:sp>
          <p:nvSpPr>
            <p:cNvPr id="63" name="Rectángulo 62">
              <a:extLst>
                <a:ext uri="{FF2B5EF4-FFF2-40B4-BE49-F238E27FC236}">
                  <a16:creationId xmlns:a16="http://schemas.microsoft.com/office/drawing/2014/main" id="{862C1881-BD78-4572-AF75-9F4966C9A659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64" name="Rectángulo 63">
              <a:extLst>
                <a:ext uri="{FF2B5EF4-FFF2-40B4-BE49-F238E27FC236}">
                  <a16:creationId xmlns:a16="http://schemas.microsoft.com/office/drawing/2014/main" id="{3925C663-814A-453A-8F4B-16CB9726B137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65" name="Rectángulo 64">
              <a:extLst>
                <a:ext uri="{FF2B5EF4-FFF2-40B4-BE49-F238E27FC236}">
                  <a16:creationId xmlns:a16="http://schemas.microsoft.com/office/drawing/2014/main" id="{85BA3591-2264-45B5-859F-89106643C277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66" name="Rectángulo 65">
              <a:extLst>
                <a:ext uri="{FF2B5EF4-FFF2-40B4-BE49-F238E27FC236}">
                  <a16:creationId xmlns:a16="http://schemas.microsoft.com/office/drawing/2014/main" id="{45A18A07-0062-4320-9EAC-EA81AE21B376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67" name="Grupo 66">
            <a:extLst>
              <a:ext uri="{FF2B5EF4-FFF2-40B4-BE49-F238E27FC236}">
                <a16:creationId xmlns:a16="http://schemas.microsoft.com/office/drawing/2014/main" id="{ABFE4280-5C13-466E-B1AF-18E3CAB4A9D6}"/>
              </a:ext>
            </a:extLst>
          </p:cNvPr>
          <p:cNvGrpSpPr/>
          <p:nvPr/>
        </p:nvGrpSpPr>
        <p:grpSpPr>
          <a:xfrm rot="10800000">
            <a:off x="8879894" y="0"/>
            <a:ext cx="282511" cy="5143500"/>
            <a:chOff x="1119426" y="-1107433"/>
            <a:chExt cx="5585793" cy="905550"/>
          </a:xfrm>
        </p:grpSpPr>
        <p:sp>
          <p:nvSpPr>
            <p:cNvPr id="68" name="Rectángulo 67">
              <a:extLst>
                <a:ext uri="{FF2B5EF4-FFF2-40B4-BE49-F238E27FC236}">
                  <a16:creationId xmlns:a16="http://schemas.microsoft.com/office/drawing/2014/main" id="{99A60F7D-E477-44F4-9C0B-F084719F1B7D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69" name="Rectángulo 68">
              <a:extLst>
                <a:ext uri="{FF2B5EF4-FFF2-40B4-BE49-F238E27FC236}">
                  <a16:creationId xmlns:a16="http://schemas.microsoft.com/office/drawing/2014/main" id="{167815D6-B3DA-4A5E-AA86-EB9E3FD2D0C4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70" name="Rectángulo 69">
              <a:extLst>
                <a:ext uri="{FF2B5EF4-FFF2-40B4-BE49-F238E27FC236}">
                  <a16:creationId xmlns:a16="http://schemas.microsoft.com/office/drawing/2014/main" id="{F2885E8A-57C5-46A2-BB5B-EC9F8787C12B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71" name="Rectángulo 70">
              <a:extLst>
                <a:ext uri="{FF2B5EF4-FFF2-40B4-BE49-F238E27FC236}">
                  <a16:creationId xmlns:a16="http://schemas.microsoft.com/office/drawing/2014/main" id="{3636B383-A4C7-4E2B-A75D-9962332C25A5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sp>
        <p:nvSpPr>
          <p:cNvPr id="1428" name="Google Shape;1428;p39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sp>
        <p:nvSpPr>
          <p:cNvPr id="1429" name="Google Shape;1429;p39"/>
          <p:cNvSpPr txBox="1"/>
          <p:nvPr/>
        </p:nvSpPr>
        <p:spPr>
          <a:xfrm>
            <a:off x="533375" y="2193792"/>
            <a:ext cx="99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Yellow</a:t>
            </a:r>
            <a:endParaRPr sz="170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430" name="Google Shape;1430;p39"/>
          <p:cNvSpPr txBox="1"/>
          <p:nvPr/>
        </p:nvSpPr>
        <p:spPr>
          <a:xfrm>
            <a:off x="533375" y="1253775"/>
            <a:ext cx="99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Red</a:t>
            </a:r>
            <a:endParaRPr sz="17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431" name="Google Shape;1431;p39"/>
          <p:cNvSpPr txBox="1"/>
          <p:nvPr/>
        </p:nvSpPr>
        <p:spPr>
          <a:xfrm>
            <a:off x="533375" y="1723783"/>
            <a:ext cx="99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Orange</a:t>
            </a:r>
            <a:endParaRPr sz="17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432" name="Google Shape;1432;p39"/>
          <p:cNvSpPr txBox="1"/>
          <p:nvPr/>
        </p:nvSpPr>
        <p:spPr>
          <a:xfrm>
            <a:off x="533379" y="2663800"/>
            <a:ext cx="99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Green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433" name="Google Shape;1433;p39"/>
          <p:cNvSpPr txBox="1"/>
          <p:nvPr/>
        </p:nvSpPr>
        <p:spPr>
          <a:xfrm>
            <a:off x="533379" y="3133808"/>
            <a:ext cx="99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Indigo</a:t>
            </a:r>
            <a:endParaRPr sz="17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434" name="Google Shape;1434;p39"/>
          <p:cNvSpPr txBox="1"/>
          <p:nvPr/>
        </p:nvSpPr>
        <p:spPr>
          <a:xfrm>
            <a:off x="533379" y="3603817"/>
            <a:ext cx="99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4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Blue</a:t>
            </a:r>
            <a:endParaRPr sz="1700">
              <a:solidFill>
                <a:schemeClr val="accent4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435" name="Google Shape;1435;p39"/>
          <p:cNvSpPr txBox="1"/>
          <p:nvPr/>
        </p:nvSpPr>
        <p:spPr>
          <a:xfrm>
            <a:off x="533379" y="4073825"/>
            <a:ext cx="99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Violet</a:t>
            </a:r>
            <a:endParaRPr sz="1700">
              <a:solidFill>
                <a:schemeClr val="accent5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475" name="Google Shape;1475;p39"/>
          <p:cNvSpPr txBox="1"/>
          <p:nvPr/>
        </p:nvSpPr>
        <p:spPr>
          <a:xfrm>
            <a:off x="1585450" y="3173604"/>
            <a:ext cx="34872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6" name="Google Shape;1476;p39"/>
          <p:cNvSpPr txBox="1"/>
          <p:nvPr/>
        </p:nvSpPr>
        <p:spPr>
          <a:xfrm>
            <a:off x="1585450" y="2243521"/>
            <a:ext cx="34872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7" name="Google Shape;1477;p39"/>
          <p:cNvSpPr txBox="1"/>
          <p:nvPr/>
        </p:nvSpPr>
        <p:spPr>
          <a:xfrm>
            <a:off x="1585450" y="1778479"/>
            <a:ext cx="34872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8" name="Google Shape;1478;p39"/>
          <p:cNvSpPr txBox="1"/>
          <p:nvPr/>
        </p:nvSpPr>
        <p:spPr>
          <a:xfrm>
            <a:off x="1585450" y="2708563"/>
            <a:ext cx="34872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a gas giant and the biggest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9" name="Google Shape;1479;p39"/>
          <p:cNvSpPr txBox="1"/>
          <p:nvPr/>
        </p:nvSpPr>
        <p:spPr>
          <a:xfrm>
            <a:off x="1585450" y="1313438"/>
            <a:ext cx="34872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composed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0" name="Google Shape;1480;p39"/>
          <p:cNvSpPr txBox="1"/>
          <p:nvPr/>
        </p:nvSpPr>
        <p:spPr>
          <a:xfrm>
            <a:off x="1585450" y="3638646"/>
            <a:ext cx="34872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Earth is the third planet from the Sun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1" name="Google Shape;1481;p39"/>
          <p:cNvSpPr txBox="1"/>
          <p:nvPr/>
        </p:nvSpPr>
        <p:spPr>
          <a:xfrm>
            <a:off x="1585450" y="4103688"/>
            <a:ext cx="34872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140884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Mars is a very cold place full of iron oxide dust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72" name="Grupo 71">
            <a:extLst>
              <a:ext uri="{FF2B5EF4-FFF2-40B4-BE49-F238E27FC236}">
                <a16:creationId xmlns:a16="http://schemas.microsoft.com/office/drawing/2014/main" id="{AB690571-23A7-43D6-9693-D996439F0469}"/>
              </a:ext>
            </a:extLst>
          </p:cNvPr>
          <p:cNvGrpSpPr/>
          <p:nvPr/>
        </p:nvGrpSpPr>
        <p:grpSpPr>
          <a:xfrm>
            <a:off x="281508" y="743357"/>
            <a:ext cx="8598386" cy="156225"/>
            <a:chOff x="139556" y="759501"/>
            <a:chExt cx="10566113" cy="283729"/>
          </a:xfrm>
        </p:grpSpPr>
        <p:grpSp>
          <p:nvGrpSpPr>
            <p:cNvPr id="73" name="Grupo 72">
              <a:extLst>
                <a:ext uri="{FF2B5EF4-FFF2-40B4-BE49-F238E27FC236}">
                  <a16:creationId xmlns:a16="http://schemas.microsoft.com/office/drawing/2014/main" id="{3845124A-99B3-414A-91A7-2B7BE7D6551F}"/>
                </a:ext>
              </a:extLst>
            </p:cNvPr>
            <p:cNvGrpSpPr/>
            <p:nvPr/>
          </p:nvGrpSpPr>
          <p:grpSpPr>
            <a:xfrm rot="5400000">
              <a:off x="2570050" y="-1669775"/>
              <a:ext cx="282511" cy="5143500"/>
              <a:chOff x="1119426" y="-1107433"/>
              <a:chExt cx="5585793" cy="905550"/>
            </a:xfrm>
          </p:grpSpPr>
          <p:sp>
            <p:nvSpPr>
              <p:cNvPr id="79" name="Rectángulo 78">
                <a:extLst>
                  <a:ext uri="{FF2B5EF4-FFF2-40B4-BE49-F238E27FC236}">
                    <a16:creationId xmlns:a16="http://schemas.microsoft.com/office/drawing/2014/main" id="{86A62831-692D-408E-A5F6-D46CC0647728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80" name="Rectángulo 79">
                <a:extLst>
                  <a:ext uri="{FF2B5EF4-FFF2-40B4-BE49-F238E27FC236}">
                    <a16:creationId xmlns:a16="http://schemas.microsoft.com/office/drawing/2014/main" id="{126DFF3B-C0D6-48DB-B160-948EC0F0EADE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81" name="Rectángulo 80">
                <a:extLst>
                  <a:ext uri="{FF2B5EF4-FFF2-40B4-BE49-F238E27FC236}">
                    <a16:creationId xmlns:a16="http://schemas.microsoft.com/office/drawing/2014/main" id="{2E64B6A5-69F9-4A26-BBCD-BFDE55D211F7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82" name="Rectángulo 81">
                <a:extLst>
                  <a:ext uri="{FF2B5EF4-FFF2-40B4-BE49-F238E27FC236}">
                    <a16:creationId xmlns:a16="http://schemas.microsoft.com/office/drawing/2014/main" id="{5B5FC90C-8E6E-49E6-AB21-C951B76CED2D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  <p:grpSp>
          <p:nvGrpSpPr>
            <p:cNvPr id="74" name="Grupo 73">
              <a:extLst>
                <a:ext uri="{FF2B5EF4-FFF2-40B4-BE49-F238E27FC236}">
                  <a16:creationId xmlns:a16="http://schemas.microsoft.com/office/drawing/2014/main" id="{2E3DD40C-B908-4CB8-A5E2-6208AA8C1298}"/>
                </a:ext>
              </a:extLst>
            </p:cNvPr>
            <p:cNvGrpSpPr/>
            <p:nvPr/>
          </p:nvGrpSpPr>
          <p:grpSpPr>
            <a:xfrm rot="5400000">
              <a:off x="7992663" y="-1670993"/>
              <a:ext cx="282511" cy="5143500"/>
              <a:chOff x="1119426" y="-1107433"/>
              <a:chExt cx="5585793" cy="905550"/>
            </a:xfrm>
          </p:grpSpPr>
          <p:sp>
            <p:nvSpPr>
              <p:cNvPr id="75" name="Rectángulo 74">
                <a:extLst>
                  <a:ext uri="{FF2B5EF4-FFF2-40B4-BE49-F238E27FC236}">
                    <a16:creationId xmlns:a16="http://schemas.microsoft.com/office/drawing/2014/main" id="{CB7BFE5C-BB68-4154-9C37-998374E3C8A3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76" name="Rectángulo 75">
                <a:extLst>
                  <a:ext uri="{FF2B5EF4-FFF2-40B4-BE49-F238E27FC236}">
                    <a16:creationId xmlns:a16="http://schemas.microsoft.com/office/drawing/2014/main" id="{7E333484-1BD2-4154-ADD1-736AC048A81E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77" name="Rectángulo 76">
                <a:extLst>
                  <a:ext uri="{FF2B5EF4-FFF2-40B4-BE49-F238E27FC236}">
                    <a16:creationId xmlns:a16="http://schemas.microsoft.com/office/drawing/2014/main" id="{C51B10E3-924A-4FD1-A09A-E1C45141CA31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78" name="Rectángulo 77">
                <a:extLst>
                  <a:ext uri="{FF2B5EF4-FFF2-40B4-BE49-F238E27FC236}">
                    <a16:creationId xmlns:a16="http://schemas.microsoft.com/office/drawing/2014/main" id="{6C8FB36B-5A2F-4DE3-9B50-45F61B588BA0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EE78054A-C6D4-5DB9-8764-DE96E886CF40}"/>
              </a:ext>
            </a:extLst>
          </p:cNvPr>
          <p:cNvGrpSpPr/>
          <p:nvPr/>
        </p:nvGrpSpPr>
        <p:grpSpPr>
          <a:xfrm rot="10800000">
            <a:off x="6081713" y="1235076"/>
            <a:ext cx="2008187" cy="3402012"/>
            <a:chOff x="6081713" y="1235076"/>
            <a:chExt cx="2008187" cy="3402012"/>
          </a:xfrm>
        </p:grpSpPr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EF181831-88E6-F84B-7BA1-AE2E986A1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6663" y="1900238"/>
              <a:ext cx="1619250" cy="2298700"/>
            </a:xfrm>
            <a:custGeom>
              <a:avLst/>
              <a:gdLst>
                <a:gd name="T0" fmla="*/ 34 w 636"/>
                <a:gd name="T1" fmla="*/ 159 h 346"/>
                <a:gd name="T2" fmla="*/ 2 w 636"/>
                <a:gd name="T3" fmla="*/ 159 h 346"/>
                <a:gd name="T4" fmla="*/ 0 w 636"/>
                <a:gd name="T5" fmla="*/ 152 h 346"/>
                <a:gd name="T6" fmla="*/ 34 w 636"/>
                <a:gd name="T7" fmla="*/ 64 h 346"/>
                <a:gd name="T8" fmla="*/ 117 w 636"/>
                <a:gd name="T9" fmla="*/ 12 h 346"/>
                <a:gd name="T10" fmla="*/ 253 w 636"/>
                <a:gd name="T11" fmla="*/ 47 h 346"/>
                <a:gd name="T12" fmla="*/ 303 w 636"/>
                <a:gd name="T13" fmla="*/ 152 h 346"/>
                <a:gd name="T14" fmla="*/ 321 w 636"/>
                <a:gd name="T15" fmla="*/ 226 h 346"/>
                <a:gd name="T16" fmla="*/ 434 w 636"/>
                <a:gd name="T17" fmla="*/ 303 h 346"/>
                <a:gd name="T18" fmla="*/ 547 w 636"/>
                <a:gd name="T19" fmla="*/ 271 h 346"/>
                <a:gd name="T20" fmla="*/ 599 w 636"/>
                <a:gd name="T21" fmla="*/ 179 h 346"/>
                <a:gd name="T22" fmla="*/ 600 w 636"/>
                <a:gd name="T23" fmla="*/ 163 h 346"/>
                <a:gd name="T24" fmla="*/ 602 w 636"/>
                <a:gd name="T25" fmla="*/ 157 h 346"/>
                <a:gd name="T26" fmla="*/ 634 w 636"/>
                <a:gd name="T27" fmla="*/ 157 h 346"/>
                <a:gd name="T28" fmla="*/ 635 w 636"/>
                <a:gd name="T29" fmla="*/ 170 h 346"/>
                <a:gd name="T30" fmla="*/ 589 w 636"/>
                <a:gd name="T31" fmla="*/ 278 h 346"/>
                <a:gd name="T32" fmla="*/ 480 w 636"/>
                <a:gd name="T33" fmla="*/ 338 h 346"/>
                <a:gd name="T34" fmla="*/ 317 w 636"/>
                <a:gd name="T35" fmla="*/ 280 h 346"/>
                <a:gd name="T36" fmla="*/ 272 w 636"/>
                <a:gd name="T37" fmla="*/ 186 h 346"/>
                <a:gd name="T38" fmla="*/ 267 w 636"/>
                <a:gd name="T39" fmla="*/ 144 h 346"/>
                <a:gd name="T40" fmla="*/ 229 w 636"/>
                <a:gd name="T41" fmla="*/ 72 h 346"/>
                <a:gd name="T42" fmla="*/ 91 w 636"/>
                <a:gd name="T43" fmla="*/ 60 h 346"/>
                <a:gd name="T44" fmla="*/ 36 w 636"/>
                <a:gd name="T45" fmla="*/ 147 h 346"/>
                <a:gd name="T46" fmla="*/ 34 w 636"/>
                <a:gd name="T47" fmla="*/ 159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6" h="346">
                  <a:moveTo>
                    <a:pt x="34" y="159"/>
                  </a:moveTo>
                  <a:cubicBezTo>
                    <a:pt x="23" y="159"/>
                    <a:pt x="13" y="159"/>
                    <a:pt x="2" y="159"/>
                  </a:cubicBezTo>
                  <a:cubicBezTo>
                    <a:pt x="0" y="157"/>
                    <a:pt x="0" y="154"/>
                    <a:pt x="0" y="152"/>
                  </a:cubicBezTo>
                  <a:cubicBezTo>
                    <a:pt x="3" y="119"/>
                    <a:pt x="13" y="90"/>
                    <a:pt x="34" y="64"/>
                  </a:cubicBezTo>
                  <a:cubicBezTo>
                    <a:pt x="56" y="37"/>
                    <a:pt x="83" y="19"/>
                    <a:pt x="117" y="12"/>
                  </a:cubicBezTo>
                  <a:cubicBezTo>
                    <a:pt x="168" y="0"/>
                    <a:pt x="214" y="12"/>
                    <a:pt x="253" y="47"/>
                  </a:cubicBezTo>
                  <a:cubicBezTo>
                    <a:pt x="285" y="75"/>
                    <a:pt x="301" y="110"/>
                    <a:pt x="303" y="152"/>
                  </a:cubicBezTo>
                  <a:cubicBezTo>
                    <a:pt x="305" y="178"/>
                    <a:pt x="309" y="203"/>
                    <a:pt x="321" y="226"/>
                  </a:cubicBezTo>
                  <a:cubicBezTo>
                    <a:pt x="346" y="270"/>
                    <a:pt x="383" y="297"/>
                    <a:pt x="434" y="303"/>
                  </a:cubicBezTo>
                  <a:cubicBezTo>
                    <a:pt x="476" y="309"/>
                    <a:pt x="514" y="298"/>
                    <a:pt x="547" y="271"/>
                  </a:cubicBezTo>
                  <a:cubicBezTo>
                    <a:pt x="576" y="247"/>
                    <a:pt x="593" y="216"/>
                    <a:pt x="599" y="179"/>
                  </a:cubicBezTo>
                  <a:cubicBezTo>
                    <a:pt x="600" y="174"/>
                    <a:pt x="600" y="169"/>
                    <a:pt x="600" y="163"/>
                  </a:cubicBezTo>
                  <a:cubicBezTo>
                    <a:pt x="600" y="161"/>
                    <a:pt x="600" y="159"/>
                    <a:pt x="602" y="157"/>
                  </a:cubicBezTo>
                  <a:cubicBezTo>
                    <a:pt x="613" y="157"/>
                    <a:pt x="623" y="157"/>
                    <a:pt x="634" y="157"/>
                  </a:cubicBezTo>
                  <a:cubicBezTo>
                    <a:pt x="636" y="161"/>
                    <a:pt x="635" y="166"/>
                    <a:pt x="635" y="170"/>
                  </a:cubicBezTo>
                  <a:cubicBezTo>
                    <a:pt x="632" y="211"/>
                    <a:pt x="617" y="247"/>
                    <a:pt x="589" y="278"/>
                  </a:cubicBezTo>
                  <a:cubicBezTo>
                    <a:pt x="560" y="312"/>
                    <a:pt x="523" y="332"/>
                    <a:pt x="480" y="338"/>
                  </a:cubicBezTo>
                  <a:cubicBezTo>
                    <a:pt x="416" y="346"/>
                    <a:pt x="361" y="328"/>
                    <a:pt x="317" y="280"/>
                  </a:cubicBezTo>
                  <a:cubicBezTo>
                    <a:pt x="293" y="254"/>
                    <a:pt x="277" y="222"/>
                    <a:pt x="272" y="186"/>
                  </a:cubicBezTo>
                  <a:cubicBezTo>
                    <a:pt x="269" y="172"/>
                    <a:pt x="269" y="158"/>
                    <a:pt x="267" y="144"/>
                  </a:cubicBezTo>
                  <a:cubicBezTo>
                    <a:pt x="263" y="115"/>
                    <a:pt x="250" y="91"/>
                    <a:pt x="229" y="72"/>
                  </a:cubicBezTo>
                  <a:cubicBezTo>
                    <a:pt x="191" y="38"/>
                    <a:pt x="133" y="33"/>
                    <a:pt x="91" y="60"/>
                  </a:cubicBezTo>
                  <a:cubicBezTo>
                    <a:pt x="60" y="80"/>
                    <a:pt x="41" y="109"/>
                    <a:pt x="36" y="147"/>
                  </a:cubicBezTo>
                  <a:cubicBezTo>
                    <a:pt x="36" y="151"/>
                    <a:pt x="36" y="155"/>
                    <a:pt x="34" y="159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261E62E0-C97C-197B-D5F2-6327FC80FE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1713" y="1235076"/>
              <a:ext cx="1616075" cy="2338388"/>
            </a:xfrm>
            <a:custGeom>
              <a:avLst/>
              <a:gdLst>
                <a:gd name="T0" fmla="*/ 32 w 634"/>
                <a:gd name="T1" fmla="*/ 259 h 352"/>
                <a:gd name="T2" fmla="*/ 3 w 634"/>
                <a:gd name="T3" fmla="*/ 259 h 352"/>
                <a:gd name="T4" fmla="*/ 0 w 634"/>
                <a:gd name="T5" fmla="*/ 255 h 352"/>
                <a:gd name="T6" fmla="*/ 10 w 634"/>
                <a:gd name="T7" fmla="*/ 190 h 352"/>
                <a:gd name="T8" fmla="*/ 187 w 634"/>
                <a:gd name="T9" fmla="*/ 23 h 352"/>
                <a:gd name="T10" fmla="*/ 432 w 634"/>
                <a:gd name="T11" fmla="*/ 105 h 352"/>
                <a:gd name="T12" fmla="*/ 488 w 634"/>
                <a:gd name="T13" fmla="*/ 253 h 352"/>
                <a:gd name="T14" fmla="*/ 524 w 634"/>
                <a:gd name="T15" fmla="*/ 309 h 352"/>
                <a:gd name="T16" fmla="*/ 600 w 634"/>
                <a:gd name="T17" fmla="*/ 261 h 352"/>
                <a:gd name="T18" fmla="*/ 605 w 634"/>
                <a:gd name="T19" fmla="*/ 257 h 352"/>
                <a:gd name="T20" fmla="*/ 632 w 634"/>
                <a:gd name="T21" fmla="*/ 257 h 352"/>
                <a:gd name="T22" fmla="*/ 633 w 634"/>
                <a:gd name="T23" fmla="*/ 269 h 352"/>
                <a:gd name="T24" fmla="*/ 557 w 634"/>
                <a:gd name="T25" fmla="*/ 345 h 352"/>
                <a:gd name="T26" fmla="*/ 456 w 634"/>
                <a:gd name="T27" fmla="*/ 271 h 352"/>
                <a:gd name="T28" fmla="*/ 453 w 634"/>
                <a:gd name="T29" fmla="*/ 238 h 352"/>
                <a:gd name="T30" fmla="*/ 393 w 634"/>
                <a:gd name="T31" fmla="*/ 111 h 352"/>
                <a:gd name="T32" fmla="*/ 261 w 634"/>
                <a:gd name="T33" fmla="*/ 50 h 352"/>
                <a:gd name="T34" fmla="*/ 105 w 634"/>
                <a:gd name="T35" fmla="*/ 102 h 352"/>
                <a:gd name="T36" fmla="*/ 36 w 634"/>
                <a:gd name="T37" fmla="*/ 228 h 352"/>
                <a:gd name="T38" fmla="*/ 34 w 634"/>
                <a:gd name="T39" fmla="*/ 253 h 352"/>
                <a:gd name="T40" fmla="*/ 32 w 634"/>
                <a:gd name="T41" fmla="*/ 25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34" h="352">
                  <a:moveTo>
                    <a:pt x="32" y="259"/>
                  </a:moveTo>
                  <a:cubicBezTo>
                    <a:pt x="22" y="260"/>
                    <a:pt x="13" y="259"/>
                    <a:pt x="3" y="259"/>
                  </a:cubicBezTo>
                  <a:cubicBezTo>
                    <a:pt x="0" y="259"/>
                    <a:pt x="0" y="257"/>
                    <a:pt x="0" y="255"/>
                  </a:cubicBezTo>
                  <a:cubicBezTo>
                    <a:pt x="1" y="233"/>
                    <a:pt x="4" y="211"/>
                    <a:pt x="10" y="190"/>
                  </a:cubicBezTo>
                  <a:cubicBezTo>
                    <a:pt x="39" y="103"/>
                    <a:pt x="97" y="44"/>
                    <a:pt x="187" y="23"/>
                  </a:cubicBezTo>
                  <a:cubicBezTo>
                    <a:pt x="284" y="0"/>
                    <a:pt x="367" y="29"/>
                    <a:pt x="432" y="105"/>
                  </a:cubicBezTo>
                  <a:cubicBezTo>
                    <a:pt x="468" y="147"/>
                    <a:pt x="485" y="197"/>
                    <a:pt x="488" y="253"/>
                  </a:cubicBezTo>
                  <a:cubicBezTo>
                    <a:pt x="489" y="278"/>
                    <a:pt x="499" y="299"/>
                    <a:pt x="524" y="309"/>
                  </a:cubicBezTo>
                  <a:cubicBezTo>
                    <a:pt x="558" y="323"/>
                    <a:pt x="598" y="298"/>
                    <a:pt x="600" y="261"/>
                  </a:cubicBezTo>
                  <a:cubicBezTo>
                    <a:pt x="600" y="258"/>
                    <a:pt x="601" y="256"/>
                    <a:pt x="605" y="257"/>
                  </a:cubicBezTo>
                  <a:cubicBezTo>
                    <a:pt x="614" y="257"/>
                    <a:pt x="623" y="256"/>
                    <a:pt x="632" y="257"/>
                  </a:cubicBezTo>
                  <a:cubicBezTo>
                    <a:pt x="634" y="261"/>
                    <a:pt x="633" y="265"/>
                    <a:pt x="633" y="269"/>
                  </a:cubicBezTo>
                  <a:cubicBezTo>
                    <a:pt x="628" y="308"/>
                    <a:pt x="596" y="341"/>
                    <a:pt x="557" y="345"/>
                  </a:cubicBezTo>
                  <a:cubicBezTo>
                    <a:pt x="504" y="352"/>
                    <a:pt x="465" y="318"/>
                    <a:pt x="456" y="271"/>
                  </a:cubicBezTo>
                  <a:cubicBezTo>
                    <a:pt x="454" y="260"/>
                    <a:pt x="454" y="249"/>
                    <a:pt x="453" y="238"/>
                  </a:cubicBezTo>
                  <a:cubicBezTo>
                    <a:pt x="448" y="188"/>
                    <a:pt x="428" y="146"/>
                    <a:pt x="393" y="111"/>
                  </a:cubicBezTo>
                  <a:cubicBezTo>
                    <a:pt x="356" y="74"/>
                    <a:pt x="312" y="54"/>
                    <a:pt x="261" y="50"/>
                  </a:cubicBezTo>
                  <a:cubicBezTo>
                    <a:pt x="202" y="45"/>
                    <a:pt x="150" y="62"/>
                    <a:pt x="105" y="102"/>
                  </a:cubicBezTo>
                  <a:cubicBezTo>
                    <a:pt x="67" y="135"/>
                    <a:pt x="44" y="178"/>
                    <a:pt x="36" y="228"/>
                  </a:cubicBezTo>
                  <a:cubicBezTo>
                    <a:pt x="35" y="237"/>
                    <a:pt x="35" y="245"/>
                    <a:pt x="34" y="253"/>
                  </a:cubicBezTo>
                  <a:cubicBezTo>
                    <a:pt x="33" y="255"/>
                    <a:pt x="33" y="257"/>
                    <a:pt x="32" y="259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B56EEABC-4216-8504-FDB5-DF856E868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0" y="2332038"/>
              <a:ext cx="1612900" cy="2305050"/>
            </a:xfrm>
            <a:custGeom>
              <a:avLst/>
              <a:gdLst>
                <a:gd name="T0" fmla="*/ 601 w 633"/>
                <a:gd name="T1" fmla="*/ 92 h 347"/>
                <a:gd name="T2" fmla="*/ 630 w 633"/>
                <a:gd name="T3" fmla="*/ 92 h 347"/>
                <a:gd name="T4" fmla="*/ 633 w 633"/>
                <a:gd name="T5" fmla="*/ 96 h 347"/>
                <a:gd name="T6" fmla="*/ 616 w 633"/>
                <a:gd name="T7" fmla="*/ 180 h 347"/>
                <a:gd name="T8" fmla="*/ 441 w 633"/>
                <a:gd name="T9" fmla="*/ 330 h 347"/>
                <a:gd name="T10" fmla="*/ 224 w 633"/>
                <a:gd name="T11" fmla="*/ 270 h 347"/>
                <a:gd name="T12" fmla="*/ 146 w 633"/>
                <a:gd name="T13" fmla="*/ 101 h 347"/>
                <a:gd name="T14" fmla="*/ 127 w 633"/>
                <a:gd name="T15" fmla="*/ 54 h 347"/>
                <a:gd name="T16" fmla="*/ 71 w 633"/>
                <a:gd name="T17" fmla="*/ 42 h 347"/>
                <a:gd name="T18" fmla="*/ 34 w 633"/>
                <a:gd name="T19" fmla="*/ 87 h 347"/>
                <a:gd name="T20" fmla="*/ 26 w 633"/>
                <a:gd name="T21" fmla="*/ 94 h 347"/>
                <a:gd name="T22" fmla="*/ 2 w 633"/>
                <a:gd name="T23" fmla="*/ 94 h 347"/>
                <a:gd name="T24" fmla="*/ 0 w 633"/>
                <a:gd name="T25" fmla="*/ 90 h 347"/>
                <a:gd name="T26" fmla="*/ 78 w 633"/>
                <a:gd name="T27" fmla="*/ 6 h 347"/>
                <a:gd name="T28" fmla="*/ 178 w 633"/>
                <a:gd name="T29" fmla="*/ 88 h 347"/>
                <a:gd name="T30" fmla="*/ 190 w 633"/>
                <a:gd name="T31" fmla="*/ 159 h 347"/>
                <a:gd name="T32" fmla="*/ 287 w 633"/>
                <a:gd name="T33" fmla="*/ 276 h 347"/>
                <a:gd name="T34" fmla="*/ 370 w 633"/>
                <a:gd name="T35" fmla="*/ 301 h 347"/>
                <a:gd name="T36" fmla="*/ 477 w 633"/>
                <a:gd name="T37" fmla="*/ 284 h 347"/>
                <a:gd name="T38" fmla="*/ 535 w 633"/>
                <a:gd name="T39" fmla="*/ 244 h 347"/>
                <a:gd name="T40" fmla="*/ 597 w 633"/>
                <a:gd name="T41" fmla="*/ 123 h 347"/>
                <a:gd name="T42" fmla="*/ 599 w 633"/>
                <a:gd name="T43" fmla="*/ 98 h 347"/>
                <a:gd name="T44" fmla="*/ 601 w 633"/>
                <a:gd name="T45" fmla="*/ 92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33" h="347">
                  <a:moveTo>
                    <a:pt x="601" y="92"/>
                  </a:moveTo>
                  <a:cubicBezTo>
                    <a:pt x="611" y="92"/>
                    <a:pt x="620" y="92"/>
                    <a:pt x="630" y="92"/>
                  </a:cubicBezTo>
                  <a:cubicBezTo>
                    <a:pt x="633" y="92"/>
                    <a:pt x="633" y="94"/>
                    <a:pt x="633" y="96"/>
                  </a:cubicBezTo>
                  <a:cubicBezTo>
                    <a:pt x="632" y="125"/>
                    <a:pt x="627" y="153"/>
                    <a:pt x="616" y="180"/>
                  </a:cubicBezTo>
                  <a:cubicBezTo>
                    <a:pt x="583" y="260"/>
                    <a:pt x="525" y="311"/>
                    <a:pt x="441" y="330"/>
                  </a:cubicBezTo>
                  <a:cubicBezTo>
                    <a:pt x="359" y="347"/>
                    <a:pt x="286" y="327"/>
                    <a:pt x="224" y="270"/>
                  </a:cubicBezTo>
                  <a:cubicBezTo>
                    <a:pt x="175" y="225"/>
                    <a:pt x="149" y="168"/>
                    <a:pt x="146" y="101"/>
                  </a:cubicBezTo>
                  <a:cubicBezTo>
                    <a:pt x="145" y="83"/>
                    <a:pt x="141" y="66"/>
                    <a:pt x="127" y="54"/>
                  </a:cubicBezTo>
                  <a:cubicBezTo>
                    <a:pt x="111" y="39"/>
                    <a:pt x="92" y="34"/>
                    <a:pt x="71" y="42"/>
                  </a:cubicBezTo>
                  <a:cubicBezTo>
                    <a:pt x="49" y="49"/>
                    <a:pt x="37" y="65"/>
                    <a:pt x="34" y="87"/>
                  </a:cubicBezTo>
                  <a:cubicBezTo>
                    <a:pt x="33" y="95"/>
                    <a:pt x="33" y="94"/>
                    <a:pt x="26" y="94"/>
                  </a:cubicBezTo>
                  <a:cubicBezTo>
                    <a:pt x="18" y="94"/>
                    <a:pt x="10" y="94"/>
                    <a:pt x="2" y="94"/>
                  </a:cubicBezTo>
                  <a:cubicBezTo>
                    <a:pt x="0" y="93"/>
                    <a:pt x="0" y="91"/>
                    <a:pt x="0" y="90"/>
                  </a:cubicBezTo>
                  <a:cubicBezTo>
                    <a:pt x="2" y="47"/>
                    <a:pt x="36" y="10"/>
                    <a:pt x="78" y="6"/>
                  </a:cubicBezTo>
                  <a:cubicBezTo>
                    <a:pt x="131" y="0"/>
                    <a:pt x="174" y="38"/>
                    <a:pt x="178" y="88"/>
                  </a:cubicBezTo>
                  <a:cubicBezTo>
                    <a:pt x="180" y="112"/>
                    <a:pt x="182" y="136"/>
                    <a:pt x="190" y="159"/>
                  </a:cubicBezTo>
                  <a:cubicBezTo>
                    <a:pt x="208" y="210"/>
                    <a:pt x="240" y="249"/>
                    <a:pt x="287" y="276"/>
                  </a:cubicBezTo>
                  <a:cubicBezTo>
                    <a:pt x="313" y="290"/>
                    <a:pt x="341" y="299"/>
                    <a:pt x="370" y="301"/>
                  </a:cubicBezTo>
                  <a:cubicBezTo>
                    <a:pt x="407" y="304"/>
                    <a:pt x="443" y="299"/>
                    <a:pt x="477" y="284"/>
                  </a:cubicBezTo>
                  <a:cubicBezTo>
                    <a:pt x="498" y="273"/>
                    <a:pt x="518" y="261"/>
                    <a:pt x="535" y="244"/>
                  </a:cubicBezTo>
                  <a:cubicBezTo>
                    <a:pt x="569" y="211"/>
                    <a:pt x="590" y="171"/>
                    <a:pt x="597" y="123"/>
                  </a:cubicBezTo>
                  <a:cubicBezTo>
                    <a:pt x="599" y="115"/>
                    <a:pt x="600" y="107"/>
                    <a:pt x="599" y="98"/>
                  </a:cubicBezTo>
                  <a:cubicBezTo>
                    <a:pt x="599" y="96"/>
                    <a:pt x="599" y="94"/>
                    <a:pt x="601" y="92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637AA4A2-9800-1E56-5FF1-5FE7AA7E6C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5700" y="1727201"/>
              <a:ext cx="1614487" cy="2232025"/>
            </a:xfrm>
            <a:custGeom>
              <a:avLst/>
              <a:gdLst>
                <a:gd name="T0" fmla="*/ 634 w 634"/>
                <a:gd name="T1" fmla="*/ 183 h 336"/>
                <a:gd name="T2" fmla="*/ 593 w 634"/>
                <a:gd name="T3" fmla="*/ 286 h 336"/>
                <a:gd name="T4" fmla="*/ 515 w 634"/>
                <a:gd name="T5" fmla="*/ 330 h 336"/>
                <a:gd name="T6" fmla="*/ 416 w 634"/>
                <a:gd name="T7" fmla="*/ 316 h 336"/>
                <a:gd name="T8" fmla="*/ 349 w 634"/>
                <a:gd name="T9" fmla="*/ 247 h 336"/>
                <a:gd name="T10" fmla="*/ 335 w 634"/>
                <a:gd name="T11" fmla="*/ 193 h 336"/>
                <a:gd name="T12" fmla="*/ 320 w 634"/>
                <a:gd name="T13" fmla="*/ 123 h 336"/>
                <a:gd name="T14" fmla="*/ 258 w 634"/>
                <a:gd name="T15" fmla="*/ 55 h 336"/>
                <a:gd name="T16" fmla="*/ 190 w 634"/>
                <a:gd name="T17" fmla="*/ 36 h 336"/>
                <a:gd name="T18" fmla="*/ 87 w 634"/>
                <a:gd name="T19" fmla="*/ 71 h 336"/>
                <a:gd name="T20" fmla="*/ 36 w 634"/>
                <a:gd name="T21" fmla="*/ 160 h 336"/>
                <a:gd name="T22" fmla="*/ 34 w 634"/>
                <a:gd name="T23" fmla="*/ 185 h 336"/>
                <a:gd name="T24" fmla="*/ 3 w 634"/>
                <a:gd name="T25" fmla="*/ 185 h 336"/>
                <a:gd name="T26" fmla="*/ 2 w 634"/>
                <a:gd name="T27" fmla="*/ 169 h 336"/>
                <a:gd name="T28" fmla="*/ 85 w 634"/>
                <a:gd name="T29" fmla="*/ 32 h 336"/>
                <a:gd name="T30" fmla="*/ 169 w 634"/>
                <a:gd name="T31" fmla="*/ 3 h 336"/>
                <a:gd name="T32" fmla="*/ 273 w 634"/>
                <a:gd name="T33" fmla="*/ 26 h 336"/>
                <a:gd name="T34" fmla="*/ 354 w 634"/>
                <a:gd name="T35" fmla="*/ 118 h 336"/>
                <a:gd name="T36" fmla="*/ 367 w 634"/>
                <a:gd name="T37" fmla="*/ 179 h 336"/>
                <a:gd name="T38" fmla="*/ 375 w 634"/>
                <a:gd name="T39" fmla="*/ 225 h 336"/>
                <a:gd name="T40" fmla="*/ 449 w 634"/>
                <a:gd name="T41" fmla="*/ 294 h 336"/>
                <a:gd name="T42" fmla="*/ 568 w 634"/>
                <a:gd name="T43" fmla="*/ 265 h 336"/>
                <a:gd name="T44" fmla="*/ 601 w 634"/>
                <a:gd name="T45" fmla="*/ 195 h 336"/>
                <a:gd name="T46" fmla="*/ 603 w 634"/>
                <a:gd name="T47" fmla="*/ 183 h 336"/>
                <a:gd name="T48" fmla="*/ 634 w 634"/>
                <a:gd name="T49" fmla="*/ 183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4" h="336">
                  <a:moveTo>
                    <a:pt x="634" y="183"/>
                  </a:moveTo>
                  <a:cubicBezTo>
                    <a:pt x="634" y="223"/>
                    <a:pt x="620" y="257"/>
                    <a:pt x="593" y="286"/>
                  </a:cubicBezTo>
                  <a:cubicBezTo>
                    <a:pt x="571" y="309"/>
                    <a:pt x="545" y="324"/>
                    <a:pt x="515" y="330"/>
                  </a:cubicBezTo>
                  <a:cubicBezTo>
                    <a:pt x="480" y="336"/>
                    <a:pt x="448" y="332"/>
                    <a:pt x="416" y="316"/>
                  </a:cubicBezTo>
                  <a:cubicBezTo>
                    <a:pt x="386" y="301"/>
                    <a:pt x="364" y="277"/>
                    <a:pt x="349" y="247"/>
                  </a:cubicBezTo>
                  <a:cubicBezTo>
                    <a:pt x="341" y="230"/>
                    <a:pt x="337" y="212"/>
                    <a:pt x="335" y="193"/>
                  </a:cubicBezTo>
                  <a:cubicBezTo>
                    <a:pt x="333" y="169"/>
                    <a:pt x="331" y="145"/>
                    <a:pt x="320" y="123"/>
                  </a:cubicBezTo>
                  <a:cubicBezTo>
                    <a:pt x="307" y="94"/>
                    <a:pt x="286" y="71"/>
                    <a:pt x="258" y="55"/>
                  </a:cubicBezTo>
                  <a:cubicBezTo>
                    <a:pt x="237" y="43"/>
                    <a:pt x="214" y="36"/>
                    <a:pt x="190" y="36"/>
                  </a:cubicBezTo>
                  <a:cubicBezTo>
                    <a:pt x="151" y="34"/>
                    <a:pt x="117" y="46"/>
                    <a:pt x="87" y="71"/>
                  </a:cubicBezTo>
                  <a:cubicBezTo>
                    <a:pt x="59" y="94"/>
                    <a:pt x="42" y="124"/>
                    <a:pt x="36" y="160"/>
                  </a:cubicBezTo>
                  <a:cubicBezTo>
                    <a:pt x="35" y="169"/>
                    <a:pt x="34" y="177"/>
                    <a:pt x="34" y="185"/>
                  </a:cubicBezTo>
                  <a:cubicBezTo>
                    <a:pt x="24" y="185"/>
                    <a:pt x="13" y="187"/>
                    <a:pt x="3" y="185"/>
                  </a:cubicBezTo>
                  <a:cubicBezTo>
                    <a:pt x="0" y="180"/>
                    <a:pt x="1" y="175"/>
                    <a:pt x="2" y="169"/>
                  </a:cubicBezTo>
                  <a:cubicBezTo>
                    <a:pt x="8" y="110"/>
                    <a:pt x="36" y="64"/>
                    <a:pt x="85" y="32"/>
                  </a:cubicBezTo>
                  <a:cubicBezTo>
                    <a:pt x="111" y="15"/>
                    <a:pt x="138" y="6"/>
                    <a:pt x="169" y="3"/>
                  </a:cubicBezTo>
                  <a:cubicBezTo>
                    <a:pt x="206" y="0"/>
                    <a:pt x="241" y="7"/>
                    <a:pt x="273" y="26"/>
                  </a:cubicBezTo>
                  <a:cubicBezTo>
                    <a:pt x="311" y="47"/>
                    <a:pt x="338" y="78"/>
                    <a:pt x="354" y="118"/>
                  </a:cubicBezTo>
                  <a:cubicBezTo>
                    <a:pt x="362" y="138"/>
                    <a:pt x="365" y="158"/>
                    <a:pt x="367" y="179"/>
                  </a:cubicBezTo>
                  <a:cubicBezTo>
                    <a:pt x="368" y="195"/>
                    <a:pt x="369" y="210"/>
                    <a:pt x="375" y="225"/>
                  </a:cubicBezTo>
                  <a:cubicBezTo>
                    <a:pt x="389" y="259"/>
                    <a:pt x="414" y="283"/>
                    <a:pt x="449" y="294"/>
                  </a:cubicBezTo>
                  <a:cubicBezTo>
                    <a:pt x="494" y="308"/>
                    <a:pt x="534" y="297"/>
                    <a:pt x="568" y="265"/>
                  </a:cubicBezTo>
                  <a:cubicBezTo>
                    <a:pt x="587" y="246"/>
                    <a:pt x="598" y="222"/>
                    <a:pt x="601" y="195"/>
                  </a:cubicBezTo>
                  <a:cubicBezTo>
                    <a:pt x="601" y="191"/>
                    <a:pt x="601" y="187"/>
                    <a:pt x="603" y="183"/>
                  </a:cubicBezTo>
                  <a:cubicBezTo>
                    <a:pt x="613" y="182"/>
                    <a:pt x="623" y="182"/>
                    <a:pt x="634" y="183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0E28C9CA-9D1F-DF7F-DF66-63E55B8A5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4263" y="1527176"/>
              <a:ext cx="1606550" cy="2252663"/>
            </a:xfrm>
            <a:custGeom>
              <a:avLst/>
              <a:gdLst>
                <a:gd name="T0" fmla="*/ 631 w 631"/>
                <a:gd name="T1" fmla="*/ 213 h 339"/>
                <a:gd name="T2" fmla="*/ 625 w 631"/>
                <a:gd name="T3" fmla="*/ 249 h 339"/>
                <a:gd name="T4" fmla="*/ 577 w 631"/>
                <a:gd name="T5" fmla="*/ 312 h 339"/>
                <a:gd name="T6" fmla="*/ 452 w 631"/>
                <a:gd name="T7" fmla="*/ 315 h 339"/>
                <a:gd name="T8" fmla="*/ 398 w 631"/>
                <a:gd name="T9" fmla="*/ 242 h 339"/>
                <a:gd name="T10" fmla="*/ 394 w 631"/>
                <a:gd name="T11" fmla="*/ 219 h 339"/>
                <a:gd name="T12" fmla="*/ 378 w 631"/>
                <a:gd name="T13" fmla="*/ 144 h 339"/>
                <a:gd name="T14" fmla="*/ 279 w 631"/>
                <a:gd name="T15" fmla="*/ 47 h 339"/>
                <a:gd name="T16" fmla="*/ 205 w 631"/>
                <a:gd name="T17" fmla="*/ 34 h 339"/>
                <a:gd name="T18" fmla="*/ 96 w 631"/>
                <a:gd name="T19" fmla="*/ 76 h 339"/>
                <a:gd name="T20" fmla="*/ 33 w 631"/>
                <a:gd name="T21" fmla="*/ 190 h 339"/>
                <a:gd name="T22" fmla="*/ 31 w 631"/>
                <a:gd name="T23" fmla="*/ 215 h 339"/>
                <a:gd name="T24" fmla="*/ 0 w 631"/>
                <a:gd name="T25" fmla="*/ 215 h 339"/>
                <a:gd name="T26" fmla="*/ 13 w 631"/>
                <a:gd name="T27" fmla="*/ 142 h 339"/>
                <a:gd name="T28" fmla="*/ 65 w 631"/>
                <a:gd name="T29" fmla="*/ 62 h 339"/>
                <a:gd name="T30" fmla="*/ 178 w 631"/>
                <a:gd name="T31" fmla="*/ 6 h 339"/>
                <a:gd name="T32" fmla="*/ 285 w 631"/>
                <a:gd name="T33" fmla="*/ 16 h 339"/>
                <a:gd name="T34" fmla="*/ 378 w 631"/>
                <a:gd name="T35" fmla="*/ 83 h 339"/>
                <a:gd name="T36" fmla="*/ 422 w 631"/>
                <a:gd name="T37" fmla="*/ 189 h 339"/>
                <a:gd name="T38" fmla="*/ 425 w 631"/>
                <a:gd name="T39" fmla="*/ 221 h 339"/>
                <a:gd name="T40" fmla="*/ 460 w 631"/>
                <a:gd name="T41" fmla="*/ 283 h 339"/>
                <a:gd name="T42" fmla="*/ 585 w 631"/>
                <a:gd name="T43" fmla="*/ 262 h 339"/>
                <a:gd name="T44" fmla="*/ 600 w 631"/>
                <a:gd name="T45" fmla="*/ 213 h 339"/>
                <a:gd name="T46" fmla="*/ 631 w 631"/>
                <a:gd name="T47" fmla="*/ 213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1" h="339">
                  <a:moveTo>
                    <a:pt x="631" y="213"/>
                  </a:moveTo>
                  <a:cubicBezTo>
                    <a:pt x="631" y="226"/>
                    <a:pt x="629" y="238"/>
                    <a:pt x="625" y="249"/>
                  </a:cubicBezTo>
                  <a:cubicBezTo>
                    <a:pt x="617" y="276"/>
                    <a:pt x="601" y="298"/>
                    <a:pt x="577" y="312"/>
                  </a:cubicBezTo>
                  <a:cubicBezTo>
                    <a:pt x="536" y="338"/>
                    <a:pt x="494" y="339"/>
                    <a:pt x="452" y="315"/>
                  </a:cubicBezTo>
                  <a:cubicBezTo>
                    <a:pt x="424" y="298"/>
                    <a:pt x="406" y="274"/>
                    <a:pt x="398" y="242"/>
                  </a:cubicBezTo>
                  <a:cubicBezTo>
                    <a:pt x="396" y="235"/>
                    <a:pt x="395" y="227"/>
                    <a:pt x="394" y="219"/>
                  </a:cubicBezTo>
                  <a:cubicBezTo>
                    <a:pt x="392" y="193"/>
                    <a:pt x="389" y="168"/>
                    <a:pt x="378" y="144"/>
                  </a:cubicBezTo>
                  <a:cubicBezTo>
                    <a:pt x="358" y="98"/>
                    <a:pt x="325" y="66"/>
                    <a:pt x="279" y="47"/>
                  </a:cubicBezTo>
                  <a:cubicBezTo>
                    <a:pt x="255" y="37"/>
                    <a:pt x="230" y="33"/>
                    <a:pt x="205" y="34"/>
                  </a:cubicBezTo>
                  <a:cubicBezTo>
                    <a:pt x="164" y="36"/>
                    <a:pt x="128" y="50"/>
                    <a:pt x="96" y="76"/>
                  </a:cubicBezTo>
                  <a:cubicBezTo>
                    <a:pt x="61" y="106"/>
                    <a:pt x="40" y="144"/>
                    <a:pt x="33" y="190"/>
                  </a:cubicBezTo>
                  <a:cubicBezTo>
                    <a:pt x="31" y="199"/>
                    <a:pt x="31" y="207"/>
                    <a:pt x="31" y="215"/>
                  </a:cubicBezTo>
                  <a:cubicBezTo>
                    <a:pt x="20" y="215"/>
                    <a:pt x="10" y="216"/>
                    <a:pt x="0" y="215"/>
                  </a:cubicBezTo>
                  <a:cubicBezTo>
                    <a:pt x="0" y="190"/>
                    <a:pt x="4" y="166"/>
                    <a:pt x="13" y="142"/>
                  </a:cubicBezTo>
                  <a:cubicBezTo>
                    <a:pt x="24" y="112"/>
                    <a:pt x="42" y="85"/>
                    <a:pt x="65" y="62"/>
                  </a:cubicBezTo>
                  <a:cubicBezTo>
                    <a:pt x="97" y="32"/>
                    <a:pt x="135" y="13"/>
                    <a:pt x="178" y="6"/>
                  </a:cubicBezTo>
                  <a:cubicBezTo>
                    <a:pt x="215" y="0"/>
                    <a:pt x="250" y="3"/>
                    <a:pt x="285" y="16"/>
                  </a:cubicBezTo>
                  <a:cubicBezTo>
                    <a:pt x="322" y="30"/>
                    <a:pt x="353" y="52"/>
                    <a:pt x="378" y="83"/>
                  </a:cubicBezTo>
                  <a:cubicBezTo>
                    <a:pt x="403" y="114"/>
                    <a:pt x="417" y="150"/>
                    <a:pt x="422" y="189"/>
                  </a:cubicBezTo>
                  <a:cubicBezTo>
                    <a:pt x="424" y="199"/>
                    <a:pt x="424" y="210"/>
                    <a:pt x="425" y="221"/>
                  </a:cubicBezTo>
                  <a:cubicBezTo>
                    <a:pt x="428" y="247"/>
                    <a:pt x="439" y="268"/>
                    <a:pt x="460" y="283"/>
                  </a:cubicBezTo>
                  <a:cubicBezTo>
                    <a:pt x="500" y="313"/>
                    <a:pt x="556" y="304"/>
                    <a:pt x="585" y="262"/>
                  </a:cubicBezTo>
                  <a:cubicBezTo>
                    <a:pt x="595" y="248"/>
                    <a:pt x="600" y="231"/>
                    <a:pt x="600" y="213"/>
                  </a:cubicBezTo>
                  <a:cubicBezTo>
                    <a:pt x="610" y="212"/>
                    <a:pt x="620" y="213"/>
                    <a:pt x="631" y="213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id="{4397BD83-3555-32F6-45FC-94720FE5E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3975" y="2152651"/>
              <a:ext cx="1603375" cy="2238375"/>
            </a:xfrm>
            <a:custGeom>
              <a:avLst/>
              <a:gdLst>
                <a:gd name="T0" fmla="*/ 630 w 630"/>
                <a:gd name="T1" fmla="*/ 119 h 337"/>
                <a:gd name="T2" fmla="*/ 564 w 630"/>
                <a:gd name="T3" fmla="*/ 273 h 337"/>
                <a:gd name="T4" fmla="*/ 443 w 630"/>
                <a:gd name="T5" fmla="*/ 329 h 337"/>
                <a:gd name="T6" fmla="*/ 255 w 630"/>
                <a:gd name="T7" fmla="*/ 254 h 337"/>
                <a:gd name="T8" fmla="*/ 207 w 630"/>
                <a:gd name="T9" fmla="*/ 133 h 337"/>
                <a:gd name="T10" fmla="*/ 196 w 630"/>
                <a:gd name="T11" fmla="*/ 81 h 337"/>
                <a:gd name="T12" fmla="*/ 63 w 630"/>
                <a:gd name="T13" fmla="*/ 54 h 337"/>
                <a:gd name="T14" fmla="*/ 31 w 630"/>
                <a:gd name="T15" fmla="*/ 121 h 337"/>
                <a:gd name="T16" fmla="*/ 0 w 630"/>
                <a:gd name="T17" fmla="*/ 121 h 337"/>
                <a:gd name="T18" fmla="*/ 56 w 630"/>
                <a:gd name="T19" fmla="*/ 21 h 337"/>
                <a:gd name="T20" fmla="*/ 138 w 630"/>
                <a:gd name="T21" fmla="*/ 5 h 337"/>
                <a:gd name="T22" fmla="*/ 216 w 630"/>
                <a:gd name="T23" fmla="*/ 55 h 337"/>
                <a:gd name="T24" fmla="*/ 236 w 630"/>
                <a:gd name="T25" fmla="*/ 114 h 337"/>
                <a:gd name="T26" fmla="*/ 248 w 630"/>
                <a:gd name="T27" fmla="*/ 181 h 337"/>
                <a:gd name="T28" fmla="*/ 308 w 630"/>
                <a:gd name="T29" fmla="*/ 262 h 337"/>
                <a:gd name="T30" fmla="*/ 391 w 630"/>
                <a:gd name="T31" fmla="*/ 298 h 337"/>
                <a:gd name="T32" fmla="*/ 484 w 630"/>
                <a:gd name="T33" fmla="*/ 288 h 337"/>
                <a:gd name="T34" fmla="*/ 580 w 630"/>
                <a:gd name="T35" fmla="*/ 202 h 337"/>
                <a:gd name="T36" fmla="*/ 600 w 630"/>
                <a:gd name="T37" fmla="*/ 126 h 337"/>
                <a:gd name="T38" fmla="*/ 600 w 630"/>
                <a:gd name="T39" fmla="*/ 119 h 337"/>
                <a:gd name="T40" fmla="*/ 630 w 630"/>
                <a:gd name="T41" fmla="*/ 119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30" h="337">
                  <a:moveTo>
                    <a:pt x="630" y="119"/>
                  </a:moveTo>
                  <a:cubicBezTo>
                    <a:pt x="630" y="180"/>
                    <a:pt x="608" y="231"/>
                    <a:pt x="564" y="273"/>
                  </a:cubicBezTo>
                  <a:cubicBezTo>
                    <a:pt x="531" y="305"/>
                    <a:pt x="490" y="325"/>
                    <a:pt x="443" y="329"/>
                  </a:cubicBezTo>
                  <a:cubicBezTo>
                    <a:pt x="367" y="337"/>
                    <a:pt x="304" y="312"/>
                    <a:pt x="255" y="254"/>
                  </a:cubicBezTo>
                  <a:cubicBezTo>
                    <a:pt x="226" y="219"/>
                    <a:pt x="210" y="179"/>
                    <a:pt x="207" y="133"/>
                  </a:cubicBezTo>
                  <a:cubicBezTo>
                    <a:pt x="206" y="115"/>
                    <a:pt x="204" y="97"/>
                    <a:pt x="196" y="81"/>
                  </a:cubicBezTo>
                  <a:cubicBezTo>
                    <a:pt x="171" y="32"/>
                    <a:pt x="104" y="18"/>
                    <a:pt x="63" y="54"/>
                  </a:cubicBezTo>
                  <a:cubicBezTo>
                    <a:pt x="42" y="71"/>
                    <a:pt x="31" y="94"/>
                    <a:pt x="31" y="121"/>
                  </a:cubicBezTo>
                  <a:cubicBezTo>
                    <a:pt x="20" y="121"/>
                    <a:pt x="10" y="121"/>
                    <a:pt x="0" y="121"/>
                  </a:cubicBezTo>
                  <a:cubicBezTo>
                    <a:pt x="1" y="78"/>
                    <a:pt x="20" y="44"/>
                    <a:pt x="56" y="21"/>
                  </a:cubicBezTo>
                  <a:cubicBezTo>
                    <a:pt x="81" y="5"/>
                    <a:pt x="109" y="0"/>
                    <a:pt x="138" y="5"/>
                  </a:cubicBezTo>
                  <a:cubicBezTo>
                    <a:pt x="171" y="10"/>
                    <a:pt x="197" y="27"/>
                    <a:pt x="216" y="55"/>
                  </a:cubicBezTo>
                  <a:cubicBezTo>
                    <a:pt x="228" y="73"/>
                    <a:pt x="234" y="93"/>
                    <a:pt x="236" y="114"/>
                  </a:cubicBezTo>
                  <a:cubicBezTo>
                    <a:pt x="238" y="137"/>
                    <a:pt x="240" y="160"/>
                    <a:pt x="248" y="181"/>
                  </a:cubicBezTo>
                  <a:cubicBezTo>
                    <a:pt x="260" y="214"/>
                    <a:pt x="280" y="241"/>
                    <a:pt x="308" y="262"/>
                  </a:cubicBezTo>
                  <a:cubicBezTo>
                    <a:pt x="332" y="282"/>
                    <a:pt x="360" y="294"/>
                    <a:pt x="391" y="298"/>
                  </a:cubicBezTo>
                  <a:cubicBezTo>
                    <a:pt x="423" y="303"/>
                    <a:pt x="454" y="300"/>
                    <a:pt x="484" y="288"/>
                  </a:cubicBezTo>
                  <a:cubicBezTo>
                    <a:pt x="527" y="271"/>
                    <a:pt x="558" y="242"/>
                    <a:pt x="580" y="202"/>
                  </a:cubicBezTo>
                  <a:cubicBezTo>
                    <a:pt x="592" y="179"/>
                    <a:pt x="599" y="153"/>
                    <a:pt x="600" y="126"/>
                  </a:cubicBezTo>
                  <a:cubicBezTo>
                    <a:pt x="600" y="124"/>
                    <a:pt x="600" y="121"/>
                    <a:pt x="600" y="119"/>
                  </a:cubicBezTo>
                  <a:cubicBezTo>
                    <a:pt x="610" y="119"/>
                    <a:pt x="620" y="119"/>
                    <a:pt x="630" y="119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40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Rainbow Infographics</a:t>
            </a:r>
            <a:endParaRPr dirty="0"/>
          </a:p>
        </p:txBody>
      </p:sp>
      <p:sp>
        <p:nvSpPr>
          <p:cNvPr id="1487" name="Google Shape;1487;p40"/>
          <p:cNvSpPr/>
          <p:nvPr/>
        </p:nvSpPr>
        <p:spPr>
          <a:xfrm>
            <a:off x="5277375" y="1115625"/>
            <a:ext cx="2991900" cy="36279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8" name="Google Shape;1488;p40"/>
          <p:cNvSpPr/>
          <p:nvPr/>
        </p:nvSpPr>
        <p:spPr>
          <a:xfrm>
            <a:off x="880050" y="1115625"/>
            <a:ext cx="2991900" cy="36279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9" name="Google Shape;1489;p40"/>
          <p:cNvSpPr/>
          <p:nvPr/>
        </p:nvSpPr>
        <p:spPr>
          <a:xfrm rot="5400000" flipH="1">
            <a:off x="6282937" y="2954456"/>
            <a:ext cx="970138" cy="1900993"/>
          </a:xfrm>
          <a:custGeom>
            <a:avLst/>
            <a:gdLst/>
            <a:ahLst/>
            <a:cxnLst/>
            <a:rect l="l" t="t" r="r" b="b"/>
            <a:pathLst>
              <a:path w="2750" h="4194" extrusionOk="0">
                <a:moveTo>
                  <a:pt x="0" y="0"/>
                </a:moveTo>
                <a:lnTo>
                  <a:pt x="0" y="4194"/>
                </a:lnTo>
                <a:lnTo>
                  <a:pt x="2381" y="4194"/>
                </a:lnTo>
                <a:lnTo>
                  <a:pt x="2381" y="2969"/>
                </a:lnTo>
                <a:cubicBezTo>
                  <a:pt x="2381" y="2750"/>
                  <a:pt x="2449" y="2531"/>
                  <a:pt x="2574" y="2368"/>
                </a:cubicBezTo>
                <a:lnTo>
                  <a:pt x="2707" y="2166"/>
                </a:lnTo>
                <a:cubicBezTo>
                  <a:pt x="2750" y="2123"/>
                  <a:pt x="2750" y="2055"/>
                  <a:pt x="2707" y="2016"/>
                </a:cubicBezTo>
                <a:lnTo>
                  <a:pt x="2574" y="1826"/>
                </a:lnTo>
                <a:cubicBezTo>
                  <a:pt x="2449" y="1646"/>
                  <a:pt x="2381" y="1444"/>
                  <a:pt x="2381" y="1225"/>
                </a:cubicBezTo>
                <a:lnTo>
                  <a:pt x="2381" y="0"/>
                </a:lnTo>
                <a:close/>
              </a:path>
            </a:pathLst>
          </a:cu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0" name="Google Shape;1490;p40"/>
          <p:cNvSpPr/>
          <p:nvPr/>
        </p:nvSpPr>
        <p:spPr>
          <a:xfrm rot="5400000" flipH="1">
            <a:off x="1894339" y="2954267"/>
            <a:ext cx="970491" cy="1900993"/>
          </a:xfrm>
          <a:custGeom>
            <a:avLst/>
            <a:gdLst/>
            <a:ahLst/>
            <a:cxnLst/>
            <a:rect l="l" t="t" r="r" b="b"/>
            <a:pathLst>
              <a:path w="2751" h="4194" extrusionOk="0">
                <a:moveTo>
                  <a:pt x="0" y="0"/>
                </a:moveTo>
                <a:lnTo>
                  <a:pt x="0" y="4194"/>
                </a:lnTo>
                <a:lnTo>
                  <a:pt x="2381" y="4194"/>
                </a:lnTo>
                <a:lnTo>
                  <a:pt x="2381" y="2969"/>
                </a:lnTo>
                <a:cubicBezTo>
                  <a:pt x="2381" y="2750"/>
                  <a:pt x="2437" y="2531"/>
                  <a:pt x="2574" y="2368"/>
                </a:cubicBezTo>
                <a:lnTo>
                  <a:pt x="2708" y="2166"/>
                </a:lnTo>
                <a:cubicBezTo>
                  <a:pt x="2750" y="2123"/>
                  <a:pt x="2750" y="2055"/>
                  <a:pt x="2708" y="2016"/>
                </a:cubicBezTo>
                <a:lnTo>
                  <a:pt x="2574" y="1826"/>
                </a:lnTo>
                <a:cubicBezTo>
                  <a:pt x="2437" y="1646"/>
                  <a:pt x="2381" y="1444"/>
                  <a:pt x="2381" y="1225"/>
                </a:cubicBezTo>
                <a:lnTo>
                  <a:pt x="2381" y="0"/>
                </a:lnTo>
                <a:close/>
              </a:path>
            </a:pathLst>
          </a:cu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1" name="Google Shape;1491;p40"/>
          <p:cNvSpPr/>
          <p:nvPr/>
        </p:nvSpPr>
        <p:spPr>
          <a:xfrm>
            <a:off x="5807556" y="3734526"/>
            <a:ext cx="1920900" cy="5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0000" tIns="91425" rIns="274300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92" name="Google Shape;1492;p40"/>
          <p:cNvSpPr/>
          <p:nvPr/>
        </p:nvSpPr>
        <p:spPr>
          <a:xfrm>
            <a:off x="1415550" y="3734762"/>
            <a:ext cx="1920900" cy="5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91425" rIns="274300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a gas giant and the biggest object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93" name="Google Shape;1493;p40"/>
          <p:cNvSpPr txBox="1"/>
          <p:nvPr/>
        </p:nvSpPr>
        <p:spPr>
          <a:xfrm>
            <a:off x="5807556" y="2990225"/>
            <a:ext cx="19209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494" name="Google Shape;1494;p40"/>
          <p:cNvSpPr txBox="1"/>
          <p:nvPr/>
        </p:nvSpPr>
        <p:spPr>
          <a:xfrm>
            <a:off x="1415550" y="2990450"/>
            <a:ext cx="19209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Jupiter</a:t>
            </a:r>
            <a:endParaRPr sz="17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63" name="Grupo 62">
            <a:extLst>
              <a:ext uri="{FF2B5EF4-FFF2-40B4-BE49-F238E27FC236}">
                <a16:creationId xmlns:a16="http://schemas.microsoft.com/office/drawing/2014/main" id="{0438B6D9-138B-4FF3-A537-3997B8E27AB6}"/>
              </a:ext>
            </a:extLst>
          </p:cNvPr>
          <p:cNvGrpSpPr/>
          <p:nvPr/>
        </p:nvGrpSpPr>
        <p:grpSpPr>
          <a:xfrm>
            <a:off x="272807" y="4859841"/>
            <a:ext cx="8598386" cy="156225"/>
            <a:chOff x="139556" y="759501"/>
            <a:chExt cx="10566113" cy="283729"/>
          </a:xfrm>
        </p:grpSpPr>
        <p:grpSp>
          <p:nvGrpSpPr>
            <p:cNvPr id="64" name="Grupo 63">
              <a:extLst>
                <a:ext uri="{FF2B5EF4-FFF2-40B4-BE49-F238E27FC236}">
                  <a16:creationId xmlns:a16="http://schemas.microsoft.com/office/drawing/2014/main" id="{E3805C14-822A-4894-BC0D-566239821E4F}"/>
                </a:ext>
              </a:extLst>
            </p:cNvPr>
            <p:cNvGrpSpPr/>
            <p:nvPr/>
          </p:nvGrpSpPr>
          <p:grpSpPr>
            <a:xfrm rot="5400000">
              <a:off x="2570050" y="-1669775"/>
              <a:ext cx="282511" cy="5143500"/>
              <a:chOff x="1119426" y="-1107433"/>
              <a:chExt cx="5585793" cy="905550"/>
            </a:xfrm>
          </p:grpSpPr>
          <p:sp>
            <p:nvSpPr>
              <p:cNvPr id="70" name="Rectángulo 69">
                <a:extLst>
                  <a:ext uri="{FF2B5EF4-FFF2-40B4-BE49-F238E27FC236}">
                    <a16:creationId xmlns:a16="http://schemas.microsoft.com/office/drawing/2014/main" id="{2EE92356-F5C6-40F3-B022-172287A88431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71" name="Rectángulo 70">
                <a:extLst>
                  <a:ext uri="{FF2B5EF4-FFF2-40B4-BE49-F238E27FC236}">
                    <a16:creationId xmlns:a16="http://schemas.microsoft.com/office/drawing/2014/main" id="{F36B468D-DA29-4D70-BC55-410D4E8FBC67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72" name="Rectángulo 71">
                <a:extLst>
                  <a:ext uri="{FF2B5EF4-FFF2-40B4-BE49-F238E27FC236}">
                    <a16:creationId xmlns:a16="http://schemas.microsoft.com/office/drawing/2014/main" id="{04405EB8-2FA1-4AA6-B8E0-6185AD340063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73" name="Rectángulo 72">
                <a:extLst>
                  <a:ext uri="{FF2B5EF4-FFF2-40B4-BE49-F238E27FC236}">
                    <a16:creationId xmlns:a16="http://schemas.microsoft.com/office/drawing/2014/main" id="{2E5606BF-3426-478C-AAC7-7D2086EDA034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  <p:grpSp>
          <p:nvGrpSpPr>
            <p:cNvPr id="65" name="Grupo 64">
              <a:extLst>
                <a:ext uri="{FF2B5EF4-FFF2-40B4-BE49-F238E27FC236}">
                  <a16:creationId xmlns:a16="http://schemas.microsoft.com/office/drawing/2014/main" id="{FD6B1CF6-0FB7-44C1-95E6-8C274A1CAA36}"/>
                </a:ext>
              </a:extLst>
            </p:cNvPr>
            <p:cNvGrpSpPr/>
            <p:nvPr/>
          </p:nvGrpSpPr>
          <p:grpSpPr>
            <a:xfrm rot="5400000">
              <a:off x="7992663" y="-1670993"/>
              <a:ext cx="282511" cy="5143500"/>
              <a:chOff x="1119426" y="-1107433"/>
              <a:chExt cx="5585793" cy="905550"/>
            </a:xfrm>
          </p:grpSpPr>
          <p:sp>
            <p:nvSpPr>
              <p:cNvPr id="66" name="Rectángulo 65">
                <a:extLst>
                  <a:ext uri="{FF2B5EF4-FFF2-40B4-BE49-F238E27FC236}">
                    <a16:creationId xmlns:a16="http://schemas.microsoft.com/office/drawing/2014/main" id="{053AB46C-F63B-401E-92DD-013B456C634A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67" name="Rectángulo 66">
                <a:extLst>
                  <a:ext uri="{FF2B5EF4-FFF2-40B4-BE49-F238E27FC236}">
                    <a16:creationId xmlns:a16="http://schemas.microsoft.com/office/drawing/2014/main" id="{CB3D243F-7636-4BAE-BD33-A422E20CB59D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68" name="Rectángulo 67">
                <a:extLst>
                  <a:ext uri="{FF2B5EF4-FFF2-40B4-BE49-F238E27FC236}">
                    <a16:creationId xmlns:a16="http://schemas.microsoft.com/office/drawing/2014/main" id="{979AFE9B-4168-4ABB-B3DC-70B25268019D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69" name="Rectángulo 68">
                <a:extLst>
                  <a:ext uri="{FF2B5EF4-FFF2-40B4-BE49-F238E27FC236}">
                    <a16:creationId xmlns:a16="http://schemas.microsoft.com/office/drawing/2014/main" id="{657650AD-AB50-439F-87C4-17C619E8E55D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1B38CC2C-2198-B943-3E86-A46C4BEC9281}"/>
              </a:ext>
            </a:extLst>
          </p:cNvPr>
          <p:cNvGrpSpPr/>
          <p:nvPr/>
        </p:nvGrpSpPr>
        <p:grpSpPr>
          <a:xfrm>
            <a:off x="1695450" y="1636712"/>
            <a:ext cx="1357313" cy="1196976"/>
            <a:chOff x="1695450" y="1636712"/>
            <a:chExt cx="1357313" cy="119697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EAE50B0-5327-C0A9-7FB4-77B5A4408C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350" y="1993900"/>
              <a:ext cx="857250" cy="839788"/>
            </a:xfrm>
            <a:custGeom>
              <a:avLst/>
              <a:gdLst>
                <a:gd name="T0" fmla="*/ 226 w 226"/>
                <a:gd name="T1" fmla="*/ 221 h 221"/>
                <a:gd name="T2" fmla="*/ 192 w 226"/>
                <a:gd name="T3" fmla="*/ 221 h 221"/>
                <a:gd name="T4" fmla="*/ 190 w 226"/>
                <a:gd name="T5" fmla="*/ 186 h 221"/>
                <a:gd name="T6" fmla="*/ 175 w 226"/>
                <a:gd name="T7" fmla="*/ 98 h 221"/>
                <a:gd name="T8" fmla="*/ 158 w 226"/>
                <a:gd name="T9" fmla="*/ 65 h 221"/>
                <a:gd name="T10" fmla="*/ 105 w 226"/>
                <a:gd name="T11" fmla="*/ 54 h 221"/>
                <a:gd name="T12" fmla="*/ 71 w 226"/>
                <a:gd name="T13" fmla="*/ 89 h 221"/>
                <a:gd name="T14" fmla="*/ 37 w 226"/>
                <a:gd name="T15" fmla="*/ 202 h 221"/>
                <a:gd name="T16" fmla="*/ 35 w 226"/>
                <a:gd name="T17" fmla="*/ 221 h 221"/>
                <a:gd name="T18" fmla="*/ 0 w 226"/>
                <a:gd name="T19" fmla="*/ 221 h 221"/>
                <a:gd name="T20" fmla="*/ 2 w 226"/>
                <a:gd name="T21" fmla="*/ 200 h 221"/>
                <a:gd name="T22" fmla="*/ 50 w 226"/>
                <a:gd name="T23" fmla="*/ 53 h 221"/>
                <a:gd name="T24" fmla="*/ 95 w 226"/>
                <a:gd name="T25" fmla="*/ 13 h 221"/>
                <a:gd name="T26" fmla="*/ 175 w 226"/>
                <a:gd name="T27" fmla="*/ 26 h 221"/>
                <a:gd name="T28" fmla="*/ 206 w 226"/>
                <a:gd name="T29" fmla="*/ 79 h 221"/>
                <a:gd name="T30" fmla="*/ 224 w 226"/>
                <a:gd name="T31" fmla="*/ 170 h 221"/>
                <a:gd name="T32" fmla="*/ 226 w 226"/>
                <a:gd name="T33" fmla="*/ 209 h 221"/>
                <a:gd name="T34" fmla="*/ 226 w 226"/>
                <a:gd name="T35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6" h="221">
                  <a:moveTo>
                    <a:pt x="226" y="221"/>
                  </a:moveTo>
                  <a:cubicBezTo>
                    <a:pt x="215" y="221"/>
                    <a:pt x="204" y="221"/>
                    <a:pt x="192" y="221"/>
                  </a:cubicBezTo>
                  <a:cubicBezTo>
                    <a:pt x="191" y="209"/>
                    <a:pt x="191" y="197"/>
                    <a:pt x="190" y="186"/>
                  </a:cubicBezTo>
                  <a:cubicBezTo>
                    <a:pt x="189" y="156"/>
                    <a:pt x="185" y="126"/>
                    <a:pt x="175" y="98"/>
                  </a:cubicBezTo>
                  <a:cubicBezTo>
                    <a:pt x="171" y="86"/>
                    <a:pt x="165" y="75"/>
                    <a:pt x="158" y="65"/>
                  </a:cubicBezTo>
                  <a:cubicBezTo>
                    <a:pt x="144" y="46"/>
                    <a:pt x="126" y="43"/>
                    <a:pt x="105" y="54"/>
                  </a:cubicBezTo>
                  <a:cubicBezTo>
                    <a:pt x="90" y="62"/>
                    <a:pt x="80" y="74"/>
                    <a:pt x="71" y="89"/>
                  </a:cubicBezTo>
                  <a:cubicBezTo>
                    <a:pt x="51" y="124"/>
                    <a:pt x="40" y="162"/>
                    <a:pt x="37" y="202"/>
                  </a:cubicBezTo>
                  <a:cubicBezTo>
                    <a:pt x="36" y="208"/>
                    <a:pt x="35" y="214"/>
                    <a:pt x="35" y="221"/>
                  </a:cubicBezTo>
                  <a:cubicBezTo>
                    <a:pt x="23" y="221"/>
                    <a:pt x="12" y="221"/>
                    <a:pt x="0" y="221"/>
                  </a:cubicBezTo>
                  <a:cubicBezTo>
                    <a:pt x="1" y="214"/>
                    <a:pt x="1" y="207"/>
                    <a:pt x="2" y="200"/>
                  </a:cubicBezTo>
                  <a:cubicBezTo>
                    <a:pt x="6" y="147"/>
                    <a:pt x="21" y="98"/>
                    <a:pt x="50" y="53"/>
                  </a:cubicBezTo>
                  <a:cubicBezTo>
                    <a:pt x="62" y="36"/>
                    <a:pt x="77" y="22"/>
                    <a:pt x="95" y="13"/>
                  </a:cubicBezTo>
                  <a:cubicBezTo>
                    <a:pt x="125" y="0"/>
                    <a:pt x="151" y="4"/>
                    <a:pt x="175" y="26"/>
                  </a:cubicBezTo>
                  <a:cubicBezTo>
                    <a:pt x="190" y="41"/>
                    <a:pt x="199" y="59"/>
                    <a:pt x="206" y="79"/>
                  </a:cubicBezTo>
                  <a:cubicBezTo>
                    <a:pt x="217" y="108"/>
                    <a:pt x="222" y="139"/>
                    <a:pt x="224" y="170"/>
                  </a:cubicBezTo>
                  <a:cubicBezTo>
                    <a:pt x="225" y="183"/>
                    <a:pt x="226" y="196"/>
                    <a:pt x="226" y="209"/>
                  </a:cubicBezTo>
                  <a:cubicBezTo>
                    <a:pt x="226" y="213"/>
                    <a:pt x="226" y="217"/>
                    <a:pt x="226" y="2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B73D288-B980-ECEC-E602-F8DD76966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0063" y="1757363"/>
              <a:ext cx="1154113" cy="1076325"/>
            </a:xfrm>
            <a:custGeom>
              <a:avLst/>
              <a:gdLst>
                <a:gd name="T0" fmla="*/ 19 w 304"/>
                <a:gd name="T1" fmla="*/ 283 h 283"/>
                <a:gd name="T2" fmla="*/ 0 w 304"/>
                <a:gd name="T3" fmla="*/ 283 h 283"/>
                <a:gd name="T4" fmla="*/ 4 w 304"/>
                <a:gd name="T5" fmla="*/ 244 h 283"/>
                <a:gd name="T6" fmla="*/ 47 w 304"/>
                <a:gd name="T7" fmla="*/ 102 h 283"/>
                <a:gd name="T8" fmla="*/ 121 w 304"/>
                <a:gd name="T9" fmla="*/ 21 h 283"/>
                <a:gd name="T10" fmla="*/ 236 w 304"/>
                <a:gd name="T11" fmla="*/ 46 h 283"/>
                <a:gd name="T12" fmla="*/ 280 w 304"/>
                <a:gd name="T13" fmla="*/ 138 h 283"/>
                <a:gd name="T14" fmla="*/ 304 w 304"/>
                <a:gd name="T15" fmla="*/ 276 h 283"/>
                <a:gd name="T16" fmla="*/ 304 w 304"/>
                <a:gd name="T17" fmla="*/ 283 h 283"/>
                <a:gd name="T18" fmla="*/ 286 w 304"/>
                <a:gd name="T19" fmla="*/ 283 h 283"/>
                <a:gd name="T20" fmla="*/ 281 w 304"/>
                <a:gd name="T21" fmla="*/ 243 h 283"/>
                <a:gd name="T22" fmla="*/ 253 w 304"/>
                <a:gd name="T23" fmla="*/ 117 h 283"/>
                <a:gd name="T24" fmla="*/ 220 w 304"/>
                <a:gd name="T25" fmla="*/ 59 h 283"/>
                <a:gd name="T26" fmla="*/ 133 w 304"/>
                <a:gd name="T27" fmla="*/ 40 h 283"/>
                <a:gd name="T28" fmla="*/ 68 w 304"/>
                <a:gd name="T29" fmla="*/ 103 h 283"/>
                <a:gd name="T30" fmla="*/ 21 w 304"/>
                <a:gd name="T31" fmla="*/ 259 h 283"/>
                <a:gd name="T32" fmla="*/ 19 w 304"/>
                <a:gd name="T33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4" h="283">
                  <a:moveTo>
                    <a:pt x="19" y="283"/>
                  </a:moveTo>
                  <a:cubicBezTo>
                    <a:pt x="12" y="283"/>
                    <a:pt x="6" y="283"/>
                    <a:pt x="0" y="283"/>
                  </a:cubicBezTo>
                  <a:cubicBezTo>
                    <a:pt x="1" y="269"/>
                    <a:pt x="2" y="256"/>
                    <a:pt x="4" y="244"/>
                  </a:cubicBezTo>
                  <a:cubicBezTo>
                    <a:pt x="11" y="194"/>
                    <a:pt x="26" y="147"/>
                    <a:pt x="47" y="102"/>
                  </a:cubicBezTo>
                  <a:cubicBezTo>
                    <a:pt x="63" y="67"/>
                    <a:pt x="86" y="39"/>
                    <a:pt x="121" y="21"/>
                  </a:cubicBezTo>
                  <a:cubicBezTo>
                    <a:pt x="163" y="0"/>
                    <a:pt x="206" y="9"/>
                    <a:pt x="236" y="46"/>
                  </a:cubicBezTo>
                  <a:cubicBezTo>
                    <a:pt x="258" y="73"/>
                    <a:pt x="271" y="105"/>
                    <a:pt x="280" y="138"/>
                  </a:cubicBezTo>
                  <a:cubicBezTo>
                    <a:pt x="293" y="183"/>
                    <a:pt x="299" y="230"/>
                    <a:pt x="304" y="276"/>
                  </a:cubicBezTo>
                  <a:cubicBezTo>
                    <a:pt x="304" y="278"/>
                    <a:pt x="304" y="280"/>
                    <a:pt x="304" y="283"/>
                  </a:cubicBezTo>
                  <a:cubicBezTo>
                    <a:pt x="298" y="283"/>
                    <a:pt x="292" y="283"/>
                    <a:pt x="286" y="283"/>
                  </a:cubicBezTo>
                  <a:cubicBezTo>
                    <a:pt x="284" y="269"/>
                    <a:pt x="283" y="256"/>
                    <a:pt x="281" y="243"/>
                  </a:cubicBezTo>
                  <a:cubicBezTo>
                    <a:pt x="277" y="200"/>
                    <a:pt x="268" y="158"/>
                    <a:pt x="253" y="117"/>
                  </a:cubicBezTo>
                  <a:cubicBezTo>
                    <a:pt x="246" y="95"/>
                    <a:pt x="235" y="76"/>
                    <a:pt x="220" y="59"/>
                  </a:cubicBezTo>
                  <a:cubicBezTo>
                    <a:pt x="197" y="32"/>
                    <a:pt x="165" y="25"/>
                    <a:pt x="133" y="40"/>
                  </a:cubicBezTo>
                  <a:cubicBezTo>
                    <a:pt x="104" y="53"/>
                    <a:pt x="83" y="75"/>
                    <a:pt x="68" y="103"/>
                  </a:cubicBezTo>
                  <a:cubicBezTo>
                    <a:pt x="43" y="152"/>
                    <a:pt x="27" y="204"/>
                    <a:pt x="21" y="259"/>
                  </a:cubicBezTo>
                  <a:cubicBezTo>
                    <a:pt x="20" y="267"/>
                    <a:pt x="19" y="275"/>
                    <a:pt x="19" y="2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6B208AE-E0F7-1622-5D27-B2D624BE5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450" y="1636712"/>
              <a:ext cx="1357313" cy="1196976"/>
            </a:xfrm>
            <a:custGeom>
              <a:avLst/>
              <a:gdLst>
                <a:gd name="T0" fmla="*/ 358 w 358"/>
                <a:gd name="T1" fmla="*/ 315 h 315"/>
                <a:gd name="T2" fmla="*/ 353 w 358"/>
                <a:gd name="T3" fmla="*/ 315 h 315"/>
                <a:gd name="T4" fmla="*/ 348 w 358"/>
                <a:gd name="T5" fmla="*/ 315 h 315"/>
                <a:gd name="T6" fmla="*/ 347 w 358"/>
                <a:gd name="T7" fmla="*/ 301 h 315"/>
                <a:gd name="T8" fmla="*/ 314 w 358"/>
                <a:gd name="T9" fmla="*/ 117 h 315"/>
                <a:gd name="T10" fmla="*/ 266 w 358"/>
                <a:gd name="T11" fmla="*/ 45 h 315"/>
                <a:gd name="T12" fmla="*/ 132 w 358"/>
                <a:gd name="T13" fmla="*/ 23 h 315"/>
                <a:gd name="T14" fmla="*/ 73 w 358"/>
                <a:gd name="T15" fmla="*/ 76 h 315"/>
                <a:gd name="T16" fmla="*/ 24 w 358"/>
                <a:gd name="T17" fmla="*/ 190 h 315"/>
                <a:gd name="T18" fmla="*/ 8 w 358"/>
                <a:gd name="T19" fmla="*/ 312 h 315"/>
                <a:gd name="T20" fmla="*/ 7 w 358"/>
                <a:gd name="T21" fmla="*/ 315 h 315"/>
                <a:gd name="T22" fmla="*/ 0 w 358"/>
                <a:gd name="T23" fmla="*/ 315 h 315"/>
                <a:gd name="T24" fmla="*/ 0 w 358"/>
                <a:gd name="T25" fmla="*/ 294 h 315"/>
                <a:gd name="T26" fmla="*/ 40 w 358"/>
                <a:gd name="T27" fmla="*/ 114 h 315"/>
                <a:gd name="T28" fmla="*/ 98 w 358"/>
                <a:gd name="T29" fmla="*/ 33 h 315"/>
                <a:gd name="T30" fmla="*/ 196 w 358"/>
                <a:gd name="T31" fmla="*/ 5 h 315"/>
                <a:gd name="T32" fmla="*/ 317 w 358"/>
                <a:gd name="T33" fmla="*/ 103 h 315"/>
                <a:gd name="T34" fmla="*/ 350 w 358"/>
                <a:gd name="T35" fmla="*/ 230 h 315"/>
                <a:gd name="T36" fmla="*/ 358 w 358"/>
                <a:gd name="T37" fmla="*/ 31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8" h="315">
                  <a:moveTo>
                    <a:pt x="358" y="315"/>
                  </a:moveTo>
                  <a:cubicBezTo>
                    <a:pt x="355" y="315"/>
                    <a:pt x="354" y="315"/>
                    <a:pt x="353" y="315"/>
                  </a:cubicBezTo>
                  <a:cubicBezTo>
                    <a:pt x="351" y="315"/>
                    <a:pt x="350" y="315"/>
                    <a:pt x="348" y="315"/>
                  </a:cubicBezTo>
                  <a:cubicBezTo>
                    <a:pt x="348" y="310"/>
                    <a:pt x="348" y="306"/>
                    <a:pt x="347" y="301"/>
                  </a:cubicBezTo>
                  <a:cubicBezTo>
                    <a:pt x="346" y="238"/>
                    <a:pt x="335" y="177"/>
                    <a:pt x="314" y="117"/>
                  </a:cubicBezTo>
                  <a:cubicBezTo>
                    <a:pt x="303" y="90"/>
                    <a:pt x="290" y="63"/>
                    <a:pt x="266" y="45"/>
                  </a:cubicBezTo>
                  <a:cubicBezTo>
                    <a:pt x="226" y="14"/>
                    <a:pt x="180" y="4"/>
                    <a:pt x="132" y="23"/>
                  </a:cubicBezTo>
                  <a:cubicBezTo>
                    <a:pt x="106" y="33"/>
                    <a:pt x="88" y="54"/>
                    <a:pt x="73" y="76"/>
                  </a:cubicBezTo>
                  <a:cubicBezTo>
                    <a:pt x="48" y="110"/>
                    <a:pt x="34" y="149"/>
                    <a:pt x="24" y="190"/>
                  </a:cubicBezTo>
                  <a:cubicBezTo>
                    <a:pt x="13" y="230"/>
                    <a:pt x="9" y="271"/>
                    <a:pt x="8" y="312"/>
                  </a:cubicBezTo>
                  <a:cubicBezTo>
                    <a:pt x="8" y="313"/>
                    <a:pt x="7" y="313"/>
                    <a:pt x="7" y="315"/>
                  </a:cubicBezTo>
                  <a:cubicBezTo>
                    <a:pt x="5" y="315"/>
                    <a:pt x="2" y="315"/>
                    <a:pt x="0" y="315"/>
                  </a:cubicBezTo>
                  <a:cubicBezTo>
                    <a:pt x="0" y="308"/>
                    <a:pt x="0" y="301"/>
                    <a:pt x="0" y="294"/>
                  </a:cubicBezTo>
                  <a:cubicBezTo>
                    <a:pt x="3" y="232"/>
                    <a:pt x="15" y="172"/>
                    <a:pt x="40" y="114"/>
                  </a:cubicBezTo>
                  <a:cubicBezTo>
                    <a:pt x="54" y="83"/>
                    <a:pt x="73" y="56"/>
                    <a:pt x="98" y="33"/>
                  </a:cubicBezTo>
                  <a:cubicBezTo>
                    <a:pt x="126" y="8"/>
                    <a:pt x="159" y="0"/>
                    <a:pt x="196" y="5"/>
                  </a:cubicBezTo>
                  <a:cubicBezTo>
                    <a:pt x="256" y="13"/>
                    <a:pt x="295" y="48"/>
                    <a:pt x="317" y="103"/>
                  </a:cubicBezTo>
                  <a:cubicBezTo>
                    <a:pt x="334" y="144"/>
                    <a:pt x="344" y="186"/>
                    <a:pt x="350" y="230"/>
                  </a:cubicBezTo>
                  <a:cubicBezTo>
                    <a:pt x="353" y="258"/>
                    <a:pt x="355" y="286"/>
                    <a:pt x="358" y="3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BF8A3E7B-7A0B-6882-0E69-9804155545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8200" y="2278063"/>
              <a:ext cx="500063" cy="555625"/>
            </a:xfrm>
            <a:custGeom>
              <a:avLst/>
              <a:gdLst>
                <a:gd name="T0" fmla="*/ 0 w 132"/>
                <a:gd name="T1" fmla="*/ 146 h 146"/>
                <a:gd name="T2" fmla="*/ 5 w 132"/>
                <a:gd name="T3" fmla="*/ 111 h 146"/>
                <a:gd name="T4" fmla="*/ 34 w 132"/>
                <a:gd name="T5" fmla="*/ 28 h 146"/>
                <a:gd name="T6" fmla="*/ 43 w 132"/>
                <a:gd name="T7" fmla="*/ 15 h 146"/>
                <a:gd name="T8" fmla="*/ 88 w 132"/>
                <a:gd name="T9" fmla="*/ 11 h 146"/>
                <a:gd name="T10" fmla="*/ 118 w 132"/>
                <a:gd name="T11" fmla="*/ 56 h 146"/>
                <a:gd name="T12" fmla="*/ 131 w 132"/>
                <a:gd name="T13" fmla="*/ 129 h 146"/>
                <a:gd name="T14" fmla="*/ 132 w 132"/>
                <a:gd name="T15" fmla="*/ 146 h 146"/>
                <a:gd name="T16" fmla="*/ 120 w 132"/>
                <a:gd name="T17" fmla="*/ 146 h 146"/>
                <a:gd name="T18" fmla="*/ 116 w 132"/>
                <a:gd name="T19" fmla="*/ 107 h 146"/>
                <a:gd name="T20" fmla="*/ 102 w 132"/>
                <a:gd name="T21" fmla="*/ 50 h 146"/>
                <a:gd name="T22" fmla="*/ 87 w 132"/>
                <a:gd name="T23" fmla="*/ 28 h 146"/>
                <a:gd name="T24" fmla="*/ 48 w 132"/>
                <a:gd name="T25" fmla="*/ 31 h 146"/>
                <a:gd name="T26" fmla="*/ 21 w 132"/>
                <a:gd name="T27" fmla="*/ 96 h 146"/>
                <a:gd name="T28" fmla="*/ 12 w 132"/>
                <a:gd name="T29" fmla="*/ 146 h 146"/>
                <a:gd name="T30" fmla="*/ 0 w 132"/>
                <a:gd name="T31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2" h="146">
                  <a:moveTo>
                    <a:pt x="0" y="146"/>
                  </a:moveTo>
                  <a:cubicBezTo>
                    <a:pt x="2" y="134"/>
                    <a:pt x="2" y="122"/>
                    <a:pt x="5" y="111"/>
                  </a:cubicBezTo>
                  <a:cubicBezTo>
                    <a:pt x="11" y="82"/>
                    <a:pt x="18" y="53"/>
                    <a:pt x="34" y="28"/>
                  </a:cubicBezTo>
                  <a:cubicBezTo>
                    <a:pt x="37" y="23"/>
                    <a:pt x="40" y="19"/>
                    <a:pt x="43" y="15"/>
                  </a:cubicBezTo>
                  <a:cubicBezTo>
                    <a:pt x="56" y="2"/>
                    <a:pt x="73" y="0"/>
                    <a:pt x="88" y="11"/>
                  </a:cubicBezTo>
                  <a:cubicBezTo>
                    <a:pt x="104" y="22"/>
                    <a:pt x="112" y="38"/>
                    <a:pt x="118" y="56"/>
                  </a:cubicBezTo>
                  <a:cubicBezTo>
                    <a:pt x="126" y="80"/>
                    <a:pt x="129" y="104"/>
                    <a:pt x="131" y="129"/>
                  </a:cubicBezTo>
                  <a:cubicBezTo>
                    <a:pt x="131" y="134"/>
                    <a:pt x="132" y="140"/>
                    <a:pt x="132" y="146"/>
                  </a:cubicBezTo>
                  <a:cubicBezTo>
                    <a:pt x="128" y="146"/>
                    <a:pt x="124" y="146"/>
                    <a:pt x="120" y="146"/>
                  </a:cubicBezTo>
                  <a:cubicBezTo>
                    <a:pt x="119" y="133"/>
                    <a:pt x="117" y="120"/>
                    <a:pt x="116" y="107"/>
                  </a:cubicBezTo>
                  <a:cubicBezTo>
                    <a:pt x="113" y="88"/>
                    <a:pt x="111" y="68"/>
                    <a:pt x="102" y="50"/>
                  </a:cubicBezTo>
                  <a:cubicBezTo>
                    <a:pt x="98" y="42"/>
                    <a:pt x="93" y="35"/>
                    <a:pt x="87" y="28"/>
                  </a:cubicBezTo>
                  <a:cubicBezTo>
                    <a:pt x="74" y="15"/>
                    <a:pt x="59" y="17"/>
                    <a:pt x="48" y="31"/>
                  </a:cubicBezTo>
                  <a:cubicBezTo>
                    <a:pt x="34" y="50"/>
                    <a:pt x="26" y="73"/>
                    <a:pt x="21" y="96"/>
                  </a:cubicBezTo>
                  <a:cubicBezTo>
                    <a:pt x="17" y="112"/>
                    <a:pt x="15" y="129"/>
                    <a:pt x="12" y="146"/>
                  </a:cubicBezTo>
                  <a:cubicBezTo>
                    <a:pt x="9" y="146"/>
                    <a:pt x="6" y="146"/>
                    <a:pt x="0" y="1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605963F3-C4B4-73C6-FAE1-0AE0D26710E0}"/>
              </a:ext>
            </a:extLst>
          </p:cNvPr>
          <p:cNvGrpSpPr/>
          <p:nvPr/>
        </p:nvGrpSpPr>
        <p:grpSpPr>
          <a:xfrm>
            <a:off x="6092825" y="1630362"/>
            <a:ext cx="1357313" cy="1196976"/>
            <a:chOff x="6092825" y="1630362"/>
            <a:chExt cx="1357313" cy="1196976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7A197626-A50E-6FFC-C719-016C5FCFA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8725" y="1987550"/>
              <a:ext cx="857250" cy="839788"/>
            </a:xfrm>
            <a:custGeom>
              <a:avLst/>
              <a:gdLst>
                <a:gd name="T0" fmla="*/ 226 w 226"/>
                <a:gd name="T1" fmla="*/ 221 h 221"/>
                <a:gd name="T2" fmla="*/ 192 w 226"/>
                <a:gd name="T3" fmla="*/ 221 h 221"/>
                <a:gd name="T4" fmla="*/ 190 w 226"/>
                <a:gd name="T5" fmla="*/ 186 h 221"/>
                <a:gd name="T6" fmla="*/ 175 w 226"/>
                <a:gd name="T7" fmla="*/ 98 h 221"/>
                <a:gd name="T8" fmla="*/ 158 w 226"/>
                <a:gd name="T9" fmla="*/ 65 h 221"/>
                <a:gd name="T10" fmla="*/ 105 w 226"/>
                <a:gd name="T11" fmla="*/ 54 h 221"/>
                <a:gd name="T12" fmla="*/ 71 w 226"/>
                <a:gd name="T13" fmla="*/ 89 h 221"/>
                <a:gd name="T14" fmla="*/ 37 w 226"/>
                <a:gd name="T15" fmla="*/ 202 h 221"/>
                <a:gd name="T16" fmla="*/ 35 w 226"/>
                <a:gd name="T17" fmla="*/ 221 h 221"/>
                <a:gd name="T18" fmla="*/ 0 w 226"/>
                <a:gd name="T19" fmla="*/ 221 h 221"/>
                <a:gd name="T20" fmla="*/ 2 w 226"/>
                <a:gd name="T21" fmla="*/ 200 h 221"/>
                <a:gd name="T22" fmla="*/ 50 w 226"/>
                <a:gd name="T23" fmla="*/ 53 h 221"/>
                <a:gd name="T24" fmla="*/ 95 w 226"/>
                <a:gd name="T25" fmla="*/ 13 h 221"/>
                <a:gd name="T26" fmla="*/ 175 w 226"/>
                <a:gd name="T27" fmla="*/ 26 h 221"/>
                <a:gd name="T28" fmla="*/ 206 w 226"/>
                <a:gd name="T29" fmla="*/ 79 h 221"/>
                <a:gd name="T30" fmla="*/ 224 w 226"/>
                <a:gd name="T31" fmla="*/ 170 h 221"/>
                <a:gd name="T32" fmla="*/ 226 w 226"/>
                <a:gd name="T33" fmla="*/ 209 h 221"/>
                <a:gd name="T34" fmla="*/ 226 w 226"/>
                <a:gd name="T35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6" h="221">
                  <a:moveTo>
                    <a:pt x="226" y="221"/>
                  </a:moveTo>
                  <a:cubicBezTo>
                    <a:pt x="215" y="221"/>
                    <a:pt x="204" y="221"/>
                    <a:pt x="192" y="221"/>
                  </a:cubicBezTo>
                  <a:cubicBezTo>
                    <a:pt x="191" y="209"/>
                    <a:pt x="191" y="197"/>
                    <a:pt x="190" y="186"/>
                  </a:cubicBezTo>
                  <a:cubicBezTo>
                    <a:pt x="189" y="156"/>
                    <a:pt x="185" y="126"/>
                    <a:pt x="175" y="98"/>
                  </a:cubicBezTo>
                  <a:cubicBezTo>
                    <a:pt x="171" y="86"/>
                    <a:pt x="165" y="75"/>
                    <a:pt x="158" y="65"/>
                  </a:cubicBezTo>
                  <a:cubicBezTo>
                    <a:pt x="144" y="46"/>
                    <a:pt x="126" y="43"/>
                    <a:pt x="105" y="54"/>
                  </a:cubicBezTo>
                  <a:cubicBezTo>
                    <a:pt x="90" y="62"/>
                    <a:pt x="80" y="74"/>
                    <a:pt x="71" y="89"/>
                  </a:cubicBezTo>
                  <a:cubicBezTo>
                    <a:pt x="51" y="124"/>
                    <a:pt x="40" y="162"/>
                    <a:pt x="37" y="202"/>
                  </a:cubicBezTo>
                  <a:cubicBezTo>
                    <a:pt x="36" y="208"/>
                    <a:pt x="35" y="214"/>
                    <a:pt x="35" y="221"/>
                  </a:cubicBezTo>
                  <a:cubicBezTo>
                    <a:pt x="23" y="221"/>
                    <a:pt x="12" y="221"/>
                    <a:pt x="0" y="221"/>
                  </a:cubicBezTo>
                  <a:cubicBezTo>
                    <a:pt x="1" y="214"/>
                    <a:pt x="1" y="207"/>
                    <a:pt x="2" y="200"/>
                  </a:cubicBezTo>
                  <a:cubicBezTo>
                    <a:pt x="6" y="147"/>
                    <a:pt x="21" y="98"/>
                    <a:pt x="50" y="53"/>
                  </a:cubicBezTo>
                  <a:cubicBezTo>
                    <a:pt x="62" y="36"/>
                    <a:pt x="77" y="22"/>
                    <a:pt x="95" y="13"/>
                  </a:cubicBezTo>
                  <a:cubicBezTo>
                    <a:pt x="125" y="0"/>
                    <a:pt x="151" y="4"/>
                    <a:pt x="175" y="26"/>
                  </a:cubicBezTo>
                  <a:cubicBezTo>
                    <a:pt x="190" y="41"/>
                    <a:pt x="199" y="59"/>
                    <a:pt x="206" y="79"/>
                  </a:cubicBezTo>
                  <a:cubicBezTo>
                    <a:pt x="217" y="108"/>
                    <a:pt x="222" y="139"/>
                    <a:pt x="224" y="170"/>
                  </a:cubicBezTo>
                  <a:cubicBezTo>
                    <a:pt x="225" y="183"/>
                    <a:pt x="226" y="196"/>
                    <a:pt x="226" y="209"/>
                  </a:cubicBezTo>
                  <a:cubicBezTo>
                    <a:pt x="226" y="213"/>
                    <a:pt x="226" y="217"/>
                    <a:pt x="226" y="2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6A57544-EE88-2F7C-C536-B98BAEC33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7438" y="1751013"/>
              <a:ext cx="1154113" cy="1076325"/>
            </a:xfrm>
            <a:custGeom>
              <a:avLst/>
              <a:gdLst>
                <a:gd name="T0" fmla="*/ 19 w 304"/>
                <a:gd name="T1" fmla="*/ 283 h 283"/>
                <a:gd name="T2" fmla="*/ 0 w 304"/>
                <a:gd name="T3" fmla="*/ 283 h 283"/>
                <a:gd name="T4" fmla="*/ 4 w 304"/>
                <a:gd name="T5" fmla="*/ 244 h 283"/>
                <a:gd name="T6" fmla="*/ 47 w 304"/>
                <a:gd name="T7" fmla="*/ 102 h 283"/>
                <a:gd name="T8" fmla="*/ 121 w 304"/>
                <a:gd name="T9" fmla="*/ 21 h 283"/>
                <a:gd name="T10" fmla="*/ 236 w 304"/>
                <a:gd name="T11" fmla="*/ 46 h 283"/>
                <a:gd name="T12" fmla="*/ 280 w 304"/>
                <a:gd name="T13" fmla="*/ 138 h 283"/>
                <a:gd name="T14" fmla="*/ 304 w 304"/>
                <a:gd name="T15" fmla="*/ 276 h 283"/>
                <a:gd name="T16" fmla="*/ 304 w 304"/>
                <a:gd name="T17" fmla="*/ 283 h 283"/>
                <a:gd name="T18" fmla="*/ 286 w 304"/>
                <a:gd name="T19" fmla="*/ 283 h 283"/>
                <a:gd name="T20" fmla="*/ 281 w 304"/>
                <a:gd name="T21" fmla="*/ 243 h 283"/>
                <a:gd name="T22" fmla="*/ 253 w 304"/>
                <a:gd name="T23" fmla="*/ 117 h 283"/>
                <a:gd name="T24" fmla="*/ 220 w 304"/>
                <a:gd name="T25" fmla="*/ 59 h 283"/>
                <a:gd name="T26" fmla="*/ 133 w 304"/>
                <a:gd name="T27" fmla="*/ 40 h 283"/>
                <a:gd name="T28" fmla="*/ 68 w 304"/>
                <a:gd name="T29" fmla="*/ 103 h 283"/>
                <a:gd name="T30" fmla="*/ 21 w 304"/>
                <a:gd name="T31" fmla="*/ 259 h 283"/>
                <a:gd name="T32" fmla="*/ 19 w 304"/>
                <a:gd name="T33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4" h="283">
                  <a:moveTo>
                    <a:pt x="19" y="283"/>
                  </a:moveTo>
                  <a:cubicBezTo>
                    <a:pt x="12" y="283"/>
                    <a:pt x="6" y="283"/>
                    <a:pt x="0" y="283"/>
                  </a:cubicBezTo>
                  <a:cubicBezTo>
                    <a:pt x="1" y="269"/>
                    <a:pt x="2" y="256"/>
                    <a:pt x="4" y="244"/>
                  </a:cubicBezTo>
                  <a:cubicBezTo>
                    <a:pt x="11" y="194"/>
                    <a:pt x="26" y="147"/>
                    <a:pt x="47" y="102"/>
                  </a:cubicBezTo>
                  <a:cubicBezTo>
                    <a:pt x="63" y="67"/>
                    <a:pt x="86" y="39"/>
                    <a:pt x="121" y="21"/>
                  </a:cubicBezTo>
                  <a:cubicBezTo>
                    <a:pt x="163" y="0"/>
                    <a:pt x="206" y="9"/>
                    <a:pt x="236" y="46"/>
                  </a:cubicBezTo>
                  <a:cubicBezTo>
                    <a:pt x="258" y="73"/>
                    <a:pt x="271" y="105"/>
                    <a:pt x="280" y="138"/>
                  </a:cubicBezTo>
                  <a:cubicBezTo>
                    <a:pt x="293" y="183"/>
                    <a:pt x="299" y="230"/>
                    <a:pt x="304" y="276"/>
                  </a:cubicBezTo>
                  <a:cubicBezTo>
                    <a:pt x="304" y="278"/>
                    <a:pt x="304" y="280"/>
                    <a:pt x="304" y="283"/>
                  </a:cubicBezTo>
                  <a:cubicBezTo>
                    <a:pt x="298" y="283"/>
                    <a:pt x="292" y="283"/>
                    <a:pt x="286" y="283"/>
                  </a:cubicBezTo>
                  <a:cubicBezTo>
                    <a:pt x="284" y="269"/>
                    <a:pt x="283" y="256"/>
                    <a:pt x="281" y="243"/>
                  </a:cubicBezTo>
                  <a:cubicBezTo>
                    <a:pt x="277" y="200"/>
                    <a:pt x="268" y="158"/>
                    <a:pt x="253" y="117"/>
                  </a:cubicBezTo>
                  <a:cubicBezTo>
                    <a:pt x="246" y="95"/>
                    <a:pt x="235" y="76"/>
                    <a:pt x="220" y="59"/>
                  </a:cubicBezTo>
                  <a:cubicBezTo>
                    <a:pt x="197" y="32"/>
                    <a:pt x="165" y="25"/>
                    <a:pt x="133" y="40"/>
                  </a:cubicBezTo>
                  <a:cubicBezTo>
                    <a:pt x="104" y="53"/>
                    <a:pt x="83" y="75"/>
                    <a:pt x="68" y="103"/>
                  </a:cubicBezTo>
                  <a:cubicBezTo>
                    <a:pt x="43" y="152"/>
                    <a:pt x="27" y="204"/>
                    <a:pt x="21" y="259"/>
                  </a:cubicBezTo>
                  <a:cubicBezTo>
                    <a:pt x="20" y="267"/>
                    <a:pt x="19" y="275"/>
                    <a:pt x="19" y="2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BB107FE5-FC70-22E9-46DA-554B50C546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2825" y="1630362"/>
              <a:ext cx="1357313" cy="1196976"/>
            </a:xfrm>
            <a:custGeom>
              <a:avLst/>
              <a:gdLst>
                <a:gd name="T0" fmla="*/ 358 w 358"/>
                <a:gd name="T1" fmla="*/ 315 h 315"/>
                <a:gd name="T2" fmla="*/ 353 w 358"/>
                <a:gd name="T3" fmla="*/ 315 h 315"/>
                <a:gd name="T4" fmla="*/ 348 w 358"/>
                <a:gd name="T5" fmla="*/ 315 h 315"/>
                <a:gd name="T6" fmla="*/ 347 w 358"/>
                <a:gd name="T7" fmla="*/ 301 h 315"/>
                <a:gd name="T8" fmla="*/ 314 w 358"/>
                <a:gd name="T9" fmla="*/ 117 h 315"/>
                <a:gd name="T10" fmla="*/ 266 w 358"/>
                <a:gd name="T11" fmla="*/ 45 h 315"/>
                <a:gd name="T12" fmla="*/ 132 w 358"/>
                <a:gd name="T13" fmla="*/ 23 h 315"/>
                <a:gd name="T14" fmla="*/ 73 w 358"/>
                <a:gd name="T15" fmla="*/ 76 h 315"/>
                <a:gd name="T16" fmla="*/ 24 w 358"/>
                <a:gd name="T17" fmla="*/ 190 h 315"/>
                <a:gd name="T18" fmla="*/ 8 w 358"/>
                <a:gd name="T19" fmla="*/ 312 h 315"/>
                <a:gd name="T20" fmla="*/ 7 w 358"/>
                <a:gd name="T21" fmla="*/ 315 h 315"/>
                <a:gd name="T22" fmla="*/ 0 w 358"/>
                <a:gd name="T23" fmla="*/ 315 h 315"/>
                <a:gd name="T24" fmla="*/ 0 w 358"/>
                <a:gd name="T25" fmla="*/ 294 h 315"/>
                <a:gd name="T26" fmla="*/ 40 w 358"/>
                <a:gd name="T27" fmla="*/ 114 h 315"/>
                <a:gd name="T28" fmla="*/ 98 w 358"/>
                <a:gd name="T29" fmla="*/ 33 h 315"/>
                <a:gd name="T30" fmla="*/ 196 w 358"/>
                <a:gd name="T31" fmla="*/ 5 h 315"/>
                <a:gd name="T32" fmla="*/ 317 w 358"/>
                <a:gd name="T33" fmla="*/ 103 h 315"/>
                <a:gd name="T34" fmla="*/ 350 w 358"/>
                <a:gd name="T35" fmla="*/ 230 h 315"/>
                <a:gd name="T36" fmla="*/ 358 w 358"/>
                <a:gd name="T37" fmla="*/ 31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8" h="315">
                  <a:moveTo>
                    <a:pt x="358" y="315"/>
                  </a:moveTo>
                  <a:cubicBezTo>
                    <a:pt x="355" y="315"/>
                    <a:pt x="354" y="315"/>
                    <a:pt x="353" y="315"/>
                  </a:cubicBezTo>
                  <a:cubicBezTo>
                    <a:pt x="351" y="315"/>
                    <a:pt x="350" y="315"/>
                    <a:pt x="348" y="315"/>
                  </a:cubicBezTo>
                  <a:cubicBezTo>
                    <a:pt x="348" y="310"/>
                    <a:pt x="348" y="306"/>
                    <a:pt x="347" y="301"/>
                  </a:cubicBezTo>
                  <a:cubicBezTo>
                    <a:pt x="346" y="238"/>
                    <a:pt x="335" y="177"/>
                    <a:pt x="314" y="117"/>
                  </a:cubicBezTo>
                  <a:cubicBezTo>
                    <a:pt x="303" y="90"/>
                    <a:pt x="290" y="63"/>
                    <a:pt x="266" y="45"/>
                  </a:cubicBezTo>
                  <a:cubicBezTo>
                    <a:pt x="226" y="14"/>
                    <a:pt x="180" y="4"/>
                    <a:pt x="132" y="23"/>
                  </a:cubicBezTo>
                  <a:cubicBezTo>
                    <a:pt x="106" y="33"/>
                    <a:pt x="88" y="54"/>
                    <a:pt x="73" y="76"/>
                  </a:cubicBezTo>
                  <a:cubicBezTo>
                    <a:pt x="48" y="110"/>
                    <a:pt x="34" y="149"/>
                    <a:pt x="24" y="190"/>
                  </a:cubicBezTo>
                  <a:cubicBezTo>
                    <a:pt x="13" y="230"/>
                    <a:pt x="9" y="271"/>
                    <a:pt x="8" y="312"/>
                  </a:cubicBezTo>
                  <a:cubicBezTo>
                    <a:pt x="8" y="313"/>
                    <a:pt x="7" y="313"/>
                    <a:pt x="7" y="315"/>
                  </a:cubicBezTo>
                  <a:cubicBezTo>
                    <a:pt x="5" y="315"/>
                    <a:pt x="2" y="315"/>
                    <a:pt x="0" y="315"/>
                  </a:cubicBezTo>
                  <a:cubicBezTo>
                    <a:pt x="0" y="308"/>
                    <a:pt x="0" y="301"/>
                    <a:pt x="0" y="294"/>
                  </a:cubicBezTo>
                  <a:cubicBezTo>
                    <a:pt x="3" y="232"/>
                    <a:pt x="15" y="172"/>
                    <a:pt x="40" y="114"/>
                  </a:cubicBezTo>
                  <a:cubicBezTo>
                    <a:pt x="54" y="83"/>
                    <a:pt x="73" y="56"/>
                    <a:pt x="98" y="33"/>
                  </a:cubicBezTo>
                  <a:cubicBezTo>
                    <a:pt x="126" y="8"/>
                    <a:pt x="159" y="0"/>
                    <a:pt x="196" y="5"/>
                  </a:cubicBezTo>
                  <a:cubicBezTo>
                    <a:pt x="256" y="13"/>
                    <a:pt x="295" y="48"/>
                    <a:pt x="317" y="103"/>
                  </a:cubicBezTo>
                  <a:cubicBezTo>
                    <a:pt x="334" y="144"/>
                    <a:pt x="344" y="186"/>
                    <a:pt x="350" y="230"/>
                  </a:cubicBezTo>
                  <a:cubicBezTo>
                    <a:pt x="353" y="258"/>
                    <a:pt x="355" y="286"/>
                    <a:pt x="358" y="3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0625257-7078-0AE5-52BD-167924337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5575" y="2271713"/>
              <a:ext cx="500063" cy="555625"/>
            </a:xfrm>
            <a:custGeom>
              <a:avLst/>
              <a:gdLst>
                <a:gd name="T0" fmla="*/ 0 w 132"/>
                <a:gd name="T1" fmla="*/ 146 h 146"/>
                <a:gd name="T2" fmla="*/ 5 w 132"/>
                <a:gd name="T3" fmla="*/ 111 h 146"/>
                <a:gd name="T4" fmla="*/ 34 w 132"/>
                <a:gd name="T5" fmla="*/ 28 h 146"/>
                <a:gd name="T6" fmla="*/ 43 w 132"/>
                <a:gd name="T7" fmla="*/ 15 h 146"/>
                <a:gd name="T8" fmla="*/ 88 w 132"/>
                <a:gd name="T9" fmla="*/ 11 h 146"/>
                <a:gd name="T10" fmla="*/ 118 w 132"/>
                <a:gd name="T11" fmla="*/ 56 h 146"/>
                <a:gd name="T12" fmla="*/ 131 w 132"/>
                <a:gd name="T13" fmla="*/ 129 h 146"/>
                <a:gd name="T14" fmla="*/ 132 w 132"/>
                <a:gd name="T15" fmla="*/ 146 h 146"/>
                <a:gd name="T16" fmla="*/ 120 w 132"/>
                <a:gd name="T17" fmla="*/ 146 h 146"/>
                <a:gd name="T18" fmla="*/ 116 w 132"/>
                <a:gd name="T19" fmla="*/ 107 h 146"/>
                <a:gd name="T20" fmla="*/ 102 w 132"/>
                <a:gd name="T21" fmla="*/ 50 h 146"/>
                <a:gd name="T22" fmla="*/ 87 w 132"/>
                <a:gd name="T23" fmla="*/ 28 h 146"/>
                <a:gd name="T24" fmla="*/ 48 w 132"/>
                <a:gd name="T25" fmla="*/ 31 h 146"/>
                <a:gd name="T26" fmla="*/ 21 w 132"/>
                <a:gd name="T27" fmla="*/ 96 h 146"/>
                <a:gd name="T28" fmla="*/ 12 w 132"/>
                <a:gd name="T29" fmla="*/ 146 h 146"/>
                <a:gd name="T30" fmla="*/ 0 w 132"/>
                <a:gd name="T31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2" h="146">
                  <a:moveTo>
                    <a:pt x="0" y="146"/>
                  </a:moveTo>
                  <a:cubicBezTo>
                    <a:pt x="2" y="134"/>
                    <a:pt x="2" y="122"/>
                    <a:pt x="5" y="111"/>
                  </a:cubicBezTo>
                  <a:cubicBezTo>
                    <a:pt x="11" y="82"/>
                    <a:pt x="18" y="53"/>
                    <a:pt x="34" y="28"/>
                  </a:cubicBezTo>
                  <a:cubicBezTo>
                    <a:pt x="37" y="23"/>
                    <a:pt x="40" y="19"/>
                    <a:pt x="43" y="15"/>
                  </a:cubicBezTo>
                  <a:cubicBezTo>
                    <a:pt x="56" y="2"/>
                    <a:pt x="73" y="0"/>
                    <a:pt x="88" y="11"/>
                  </a:cubicBezTo>
                  <a:cubicBezTo>
                    <a:pt x="104" y="22"/>
                    <a:pt x="112" y="38"/>
                    <a:pt x="118" y="56"/>
                  </a:cubicBezTo>
                  <a:cubicBezTo>
                    <a:pt x="126" y="80"/>
                    <a:pt x="129" y="104"/>
                    <a:pt x="131" y="129"/>
                  </a:cubicBezTo>
                  <a:cubicBezTo>
                    <a:pt x="131" y="134"/>
                    <a:pt x="132" y="140"/>
                    <a:pt x="132" y="146"/>
                  </a:cubicBezTo>
                  <a:cubicBezTo>
                    <a:pt x="128" y="146"/>
                    <a:pt x="124" y="146"/>
                    <a:pt x="120" y="146"/>
                  </a:cubicBezTo>
                  <a:cubicBezTo>
                    <a:pt x="119" y="133"/>
                    <a:pt x="117" y="120"/>
                    <a:pt x="116" y="107"/>
                  </a:cubicBezTo>
                  <a:cubicBezTo>
                    <a:pt x="113" y="88"/>
                    <a:pt x="111" y="68"/>
                    <a:pt x="102" y="50"/>
                  </a:cubicBezTo>
                  <a:cubicBezTo>
                    <a:pt x="98" y="42"/>
                    <a:pt x="93" y="35"/>
                    <a:pt x="87" y="28"/>
                  </a:cubicBezTo>
                  <a:cubicBezTo>
                    <a:pt x="74" y="15"/>
                    <a:pt x="59" y="17"/>
                    <a:pt x="48" y="31"/>
                  </a:cubicBezTo>
                  <a:cubicBezTo>
                    <a:pt x="34" y="50"/>
                    <a:pt x="26" y="73"/>
                    <a:pt x="21" y="96"/>
                  </a:cubicBezTo>
                  <a:cubicBezTo>
                    <a:pt x="17" y="112"/>
                    <a:pt x="15" y="129"/>
                    <a:pt x="12" y="146"/>
                  </a:cubicBezTo>
                  <a:cubicBezTo>
                    <a:pt x="9" y="146"/>
                    <a:pt x="6" y="146"/>
                    <a:pt x="0" y="1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825D12A3-8297-6332-093B-C6443F0E9D7A}"/>
              </a:ext>
            </a:extLst>
          </p:cNvPr>
          <p:cNvGrpSpPr/>
          <p:nvPr/>
        </p:nvGrpSpPr>
        <p:grpSpPr>
          <a:xfrm>
            <a:off x="3473450" y="1235076"/>
            <a:ext cx="2198688" cy="2201863"/>
            <a:chOff x="3473450" y="1235076"/>
            <a:chExt cx="2198688" cy="2201863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0D4C9DA-2997-A569-EE0A-74A58A248C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3450" y="1235076"/>
              <a:ext cx="2198688" cy="2201863"/>
            </a:xfrm>
            <a:custGeom>
              <a:avLst/>
              <a:gdLst>
                <a:gd name="T0" fmla="*/ 581 w 581"/>
                <a:gd name="T1" fmla="*/ 292 h 582"/>
                <a:gd name="T2" fmla="*/ 289 w 581"/>
                <a:gd name="T3" fmla="*/ 582 h 582"/>
                <a:gd name="T4" fmla="*/ 1 w 581"/>
                <a:gd name="T5" fmla="*/ 291 h 582"/>
                <a:gd name="T6" fmla="*/ 294 w 581"/>
                <a:gd name="T7" fmla="*/ 2 h 582"/>
                <a:gd name="T8" fmla="*/ 581 w 581"/>
                <a:gd name="T9" fmla="*/ 292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1" h="582">
                  <a:moveTo>
                    <a:pt x="581" y="292"/>
                  </a:moveTo>
                  <a:cubicBezTo>
                    <a:pt x="581" y="453"/>
                    <a:pt x="451" y="582"/>
                    <a:pt x="289" y="582"/>
                  </a:cubicBezTo>
                  <a:cubicBezTo>
                    <a:pt x="131" y="581"/>
                    <a:pt x="0" y="450"/>
                    <a:pt x="1" y="291"/>
                  </a:cubicBezTo>
                  <a:cubicBezTo>
                    <a:pt x="2" y="129"/>
                    <a:pt x="134" y="0"/>
                    <a:pt x="294" y="2"/>
                  </a:cubicBezTo>
                  <a:cubicBezTo>
                    <a:pt x="452" y="3"/>
                    <a:pt x="581" y="133"/>
                    <a:pt x="581" y="292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2E5C93D8-2A10-EF48-BCD3-55F0F079B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975" y="1382713"/>
              <a:ext cx="1920875" cy="1914525"/>
            </a:xfrm>
            <a:custGeom>
              <a:avLst/>
              <a:gdLst>
                <a:gd name="T0" fmla="*/ 255 w 508"/>
                <a:gd name="T1" fmla="*/ 505 h 506"/>
                <a:gd name="T2" fmla="*/ 2 w 508"/>
                <a:gd name="T3" fmla="*/ 257 h 506"/>
                <a:gd name="T4" fmla="*/ 254 w 508"/>
                <a:gd name="T5" fmla="*/ 0 h 506"/>
                <a:gd name="T6" fmla="*/ 507 w 508"/>
                <a:gd name="T7" fmla="*/ 255 h 506"/>
                <a:gd name="T8" fmla="*/ 255 w 508"/>
                <a:gd name="T9" fmla="*/ 505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8" h="506">
                  <a:moveTo>
                    <a:pt x="255" y="505"/>
                  </a:moveTo>
                  <a:cubicBezTo>
                    <a:pt x="117" y="506"/>
                    <a:pt x="4" y="392"/>
                    <a:pt x="2" y="257"/>
                  </a:cubicBezTo>
                  <a:cubicBezTo>
                    <a:pt x="0" y="114"/>
                    <a:pt x="118" y="1"/>
                    <a:pt x="254" y="0"/>
                  </a:cubicBezTo>
                  <a:cubicBezTo>
                    <a:pt x="393" y="0"/>
                    <a:pt x="508" y="113"/>
                    <a:pt x="507" y="255"/>
                  </a:cubicBezTo>
                  <a:cubicBezTo>
                    <a:pt x="507" y="393"/>
                    <a:pt x="393" y="506"/>
                    <a:pt x="255" y="505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233D7279-F4E1-D663-9F52-D2A81F7DE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7613" y="1519238"/>
              <a:ext cx="1633538" cy="1641475"/>
            </a:xfrm>
            <a:custGeom>
              <a:avLst/>
              <a:gdLst>
                <a:gd name="T0" fmla="*/ 431 w 432"/>
                <a:gd name="T1" fmla="*/ 217 h 434"/>
                <a:gd name="T2" fmla="*/ 214 w 432"/>
                <a:gd name="T3" fmla="*/ 432 h 434"/>
                <a:gd name="T4" fmla="*/ 0 w 432"/>
                <a:gd name="T5" fmla="*/ 217 h 434"/>
                <a:gd name="T6" fmla="*/ 219 w 432"/>
                <a:gd name="T7" fmla="*/ 1 h 434"/>
                <a:gd name="T8" fmla="*/ 431 w 432"/>
                <a:gd name="T9" fmla="*/ 217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2" h="434">
                  <a:moveTo>
                    <a:pt x="431" y="217"/>
                  </a:moveTo>
                  <a:cubicBezTo>
                    <a:pt x="432" y="335"/>
                    <a:pt x="334" y="434"/>
                    <a:pt x="214" y="432"/>
                  </a:cubicBezTo>
                  <a:cubicBezTo>
                    <a:pt x="96" y="431"/>
                    <a:pt x="0" y="335"/>
                    <a:pt x="0" y="217"/>
                  </a:cubicBezTo>
                  <a:cubicBezTo>
                    <a:pt x="0" y="95"/>
                    <a:pt x="99" y="0"/>
                    <a:pt x="219" y="1"/>
                  </a:cubicBezTo>
                  <a:cubicBezTo>
                    <a:pt x="337" y="3"/>
                    <a:pt x="432" y="100"/>
                    <a:pt x="431" y="217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C459A063-8E61-A0EB-EB17-ECACECEC1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7313" y="1663701"/>
              <a:ext cx="1350963" cy="1349375"/>
            </a:xfrm>
            <a:custGeom>
              <a:avLst/>
              <a:gdLst>
                <a:gd name="T0" fmla="*/ 1 w 357"/>
                <a:gd name="T1" fmla="*/ 178 h 357"/>
                <a:gd name="T2" fmla="*/ 179 w 357"/>
                <a:gd name="T3" fmla="*/ 0 h 357"/>
                <a:gd name="T4" fmla="*/ 357 w 357"/>
                <a:gd name="T5" fmla="*/ 178 h 357"/>
                <a:gd name="T6" fmla="*/ 179 w 357"/>
                <a:gd name="T7" fmla="*/ 357 h 357"/>
                <a:gd name="T8" fmla="*/ 1 w 357"/>
                <a:gd name="T9" fmla="*/ 178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7" h="357">
                  <a:moveTo>
                    <a:pt x="1" y="178"/>
                  </a:moveTo>
                  <a:cubicBezTo>
                    <a:pt x="0" y="80"/>
                    <a:pt x="82" y="0"/>
                    <a:pt x="179" y="0"/>
                  </a:cubicBezTo>
                  <a:cubicBezTo>
                    <a:pt x="276" y="0"/>
                    <a:pt x="357" y="80"/>
                    <a:pt x="357" y="178"/>
                  </a:cubicBezTo>
                  <a:cubicBezTo>
                    <a:pt x="357" y="276"/>
                    <a:pt x="280" y="357"/>
                    <a:pt x="179" y="357"/>
                  </a:cubicBezTo>
                  <a:cubicBezTo>
                    <a:pt x="78" y="357"/>
                    <a:pt x="0" y="275"/>
                    <a:pt x="1" y="178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9E388693-5F29-E60B-A8A7-6B1AAE44D4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1775" y="1806576"/>
              <a:ext cx="1066800" cy="1066800"/>
            </a:xfrm>
            <a:custGeom>
              <a:avLst/>
              <a:gdLst>
                <a:gd name="T0" fmla="*/ 140 w 282"/>
                <a:gd name="T1" fmla="*/ 281 h 282"/>
                <a:gd name="T2" fmla="*/ 0 w 282"/>
                <a:gd name="T3" fmla="*/ 140 h 282"/>
                <a:gd name="T4" fmla="*/ 141 w 282"/>
                <a:gd name="T5" fmla="*/ 0 h 282"/>
                <a:gd name="T6" fmla="*/ 282 w 282"/>
                <a:gd name="T7" fmla="*/ 141 h 282"/>
                <a:gd name="T8" fmla="*/ 140 w 282"/>
                <a:gd name="T9" fmla="*/ 28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" h="282">
                  <a:moveTo>
                    <a:pt x="140" y="281"/>
                  </a:moveTo>
                  <a:cubicBezTo>
                    <a:pt x="63" y="281"/>
                    <a:pt x="0" y="218"/>
                    <a:pt x="0" y="140"/>
                  </a:cubicBezTo>
                  <a:cubicBezTo>
                    <a:pt x="0" y="63"/>
                    <a:pt x="64" y="0"/>
                    <a:pt x="141" y="0"/>
                  </a:cubicBezTo>
                  <a:cubicBezTo>
                    <a:pt x="219" y="0"/>
                    <a:pt x="282" y="63"/>
                    <a:pt x="282" y="141"/>
                  </a:cubicBezTo>
                  <a:cubicBezTo>
                    <a:pt x="281" y="219"/>
                    <a:pt x="218" y="282"/>
                    <a:pt x="140" y="281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08DB280A-6368-63CF-9BC4-F9D08EF6A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1475" y="1943101"/>
              <a:ext cx="785813" cy="790575"/>
            </a:xfrm>
            <a:custGeom>
              <a:avLst/>
              <a:gdLst>
                <a:gd name="T0" fmla="*/ 104 w 208"/>
                <a:gd name="T1" fmla="*/ 209 h 209"/>
                <a:gd name="T2" fmla="*/ 0 w 208"/>
                <a:gd name="T3" fmla="*/ 104 h 209"/>
                <a:gd name="T4" fmla="*/ 105 w 208"/>
                <a:gd name="T5" fmla="*/ 1 h 209"/>
                <a:gd name="T6" fmla="*/ 208 w 208"/>
                <a:gd name="T7" fmla="*/ 105 h 209"/>
                <a:gd name="T8" fmla="*/ 104 w 208"/>
                <a:gd name="T9" fmla="*/ 209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209">
                  <a:moveTo>
                    <a:pt x="104" y="209"/>
                  </a:moveTo>
                  <a:cubicBezTo>
                    <a:pt x="46" y="208"/>
                    <a:pt x="0" y="162"/>
                    <a:pt x="0" y="104"/>
                  </a:cubicBezTo>
                  <a:cubicBezTo>
                    <a:pt x="0" y="47"/>
                    <a:pt x="47" y="0"/>
                    <a:pt x="105" y="1"/>
                  </a:cubicBezTo>
                  <a:cubicBezTo>
                    <a:pt x="162" y="1"/>
                    <a:pt x="208" y="48"/>
                    <a:pt x="208" y="105"/>
                  </a:cubicBezTo>
                  <a:cubicBezTo>
                    <a:pt x="208" y="162"/>
                    <a:pt x="161" y="209"/>
                    <a:pt x="104" y="209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9D76D255-5B25-1479-6716-913541D43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1175" y="2087563"/>
              <a:ext cx="506413" cy="503238"/>
            </a:xfrm>
            <a:custGeom>
              <a:avLst/>
              <a:gdLst>
                <a:gd name="T0" fmla="*/ 67 w 134"/>
                <a:gd name="T1" fmla="*/ 0 h 133"/>
                <a:gd name="T2" fmla="*/ 134 w 134"/>
                <a:gd name="T3" fmla="*/ 67 h 133"/>
                <a:gd name="T4" fmla="*/ 66 w 134"/>
                <a:gd name="T5" fmla="*/ 133 h 133"/>
                <a:gd name="T6" fmla="*/ 0 w 134"/>
                <a:gd name="T7" fmla="*/ 67 h 133"/>
                <a:gd name="T8" fmla="*/ 67 w 134"/>
                <a:gd name="T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133">
                  <a:moveTo>
                    <a:pt x="67" y="0"/>
                  </a:moveTo>
                  <a:cubicBezTo>
                    <a:pt x="104" y="0"/>
                    <a:pt x="133" y="30"/>
                    <a:pt x="134" y="67"/>
                  </a:cubicBezTo>
                  <a:cubicBezTo>
                    <a:pt x="134" y="103"/>
                    <a:pt x="103" y="133"/>
                    <a:pt x="66" y="133"/>
                  </a:cubicBezTo>
                  <a:cubicBezTo>
                    <a:pt x="30" y="133"/>
                    <a:pt x="0" y="103"/>
                    <a:pt x="0" y="67"/>
                  </a:cubicBezTo>
                  <a:cubicBezTo>
                    <a:pt x="0" y="30"/>
                    <a:pt x="30" y="0"/>
                    <a:pt x="67" y="0"/>
                  </a:cubicBezTo>
                  <a:close/>
                </a:path>
              </a:pathLst>
            </a:custGeom>
            <a:solidFill>
              <a:srgbClr val="ABDC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1" name="Grupo 60">
            <a:extLst>
              <a:ext uri="{FF2B5EF4-FFF2-40B4-BE49-F238E27FC236}">
                <a16:creationId xmlns:a16="http://schemas.microsoft.com/office/drawing/2014/main" id="{4C64C2B8-0450-F426-ECBA-335E5FFE89FB}"/>
              </a:ext>
            </a:extLst>
          </p:cNvPr>
          <p:cNvGrpSpPr/>
          <p:nvPr/>
        </p:nvGrpSpPr>
        <p:grpSpPr>
          <a:xfrm>
            <a:off x="0" y="411163"/>
            <a:ext cx="9145523" cy="656439"/>
            <a:chOff x="0" y="411163"/>
            <a:chExt cx="9145523" cy="656439"/>
          </a:xfrm>
        </p:grpSpPr>
        <p:grpSp>
          <p:nvGrpSpPr>
            <p:cNvPr id="75" name="Grupo 74">
              <a:extLst>
                <a:ext uri="{FF2B5EF4-FFF2-40B4-BE49-F238E27FC236}">
                  <a16:creationId xmlns:a16="http://schemas.microsoft.com/office/drawing/2014/main" id="{85E92DEE-9369-4A14-BEA1-3090B45F7E68}"/>
                </a:ext>
              </a:extLst>
            </p:cNvPr>
            <p:cNvGrpSpPr/>
            <p:nvPr/>
          </p:nvGrpSpPr>
          <p:grpSpPr>
            <a:xfrm>
              <a:off x="0" y="811057"/>
              <a:ext cx="9145523" cy="256545"/>
              <a:chOff x="1119426" y="-1107433"/>
              <a:chExt cx="5585793" cy="905550"/>
            </a:xfrm>
          </p:grpSpPr>
          <p:sp>
            <p:nvSpPr>
              <p:cNvPr id="78" name="Rectángulo 77">
                <a:extLst>
                  <a:ext uri="{FF2B5EF4-FFF2-40B4-BE49-F238E27FC236}">
                    <a16:creationId xmlns:a16="http://schemas.microsoft.com/office/drawing/2014/main" id="{343BBB48-4025-498F-9512-8BCD8E70B9E6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79" name="Rectángulo 78">
                <a:extLst>
                  <a:ext uri="{FF2B5EF4-FFF2-40B4-BE49-F238E27FC236}">
                    <a16:creationId xmlns:a16="http://schemas.microsoft.com/office/drawing/2014/main" id="{753095B4-762C-4079-90BE-3CA944A3C0AC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80" name="Rectángulo 79">
                <a:extLst>
                  <a:ext uri="{FF2B5EF4-FFF2-40B4-BE49-F238E27FC236}">
                    <a16:creationId xmlns:a16="http://schemas.microsoft.com/office/drawing/2014/main" id="{A27BE060-902C-41A3-86A5-08383CCCC487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81" name="Rectángulo 80">
                <a:extLst>
                  <a:ext uri="{FF2B5EF4-FFF2-40B4-BE49-F238E27FC236}">
                    <a16:creationId xmlns:a16="http://schemas.microsoft.com/office/drawing/2014/main" id="{1388E938-BD52-46F8-926E-B72D14A3C038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  <p:grpSp>
          <p:nvGrpSpPr>
            <p:cNvPr id="43" name="Grupo 42">
              <a:extLst>
                <a:ext uri="{FF2B5EF4-FFF2-40B4-BE49-F238E27FC236}">
                  <a16:creationId xmlns:a16="http://schemas.microsoft.com/office/drawing/2014/main" id="{3A54115E-BB2D-A7F5-5AA3-7C58D86E2E2C}"/>
                </a:ext>
              </a:extLst>
            </p:cNvPr>
            <p:cNvGrpSpPr/>
            <p:nvPr/>
          </p:nvGrpSpPr>
          <p:grpSpPr>
            <a:xfrm>
              <a:off x="49213" y="411163"/>
              <a:ext cx="1098550" cy="603250"/>
              <a:chOff x="49213" y="411163"/>
              <a:chExt cx="1098550" cy="603250"/>
            </a:xfrm>
          </p:grpSpPr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4E2ADBB9-6159-6E05-5D34-B758BD8942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350" y="738188"/>
                <a:ext cx="506413" cy="274637"/>
              </a:xfrm>
              <a:custGeom>
                <a:avLst/>
                <a:gdLst>
                  <a:gd name="T0" fmla="*/ 259 w 341"/>
                  <a:gd name="T1" fmla="*/ 20 h 184"/>
                  <a:gd name="T2" fmla="*/ 264 w 341"/>
                  <a:gd name="T3" fmla="*/ 43 h 184"/>
                  <a:gd name="T4" fmla="*/ 264 w 341"/>
                  <a:gd name="T5" fmla="*/ 46 h 184"/>
                  <a:gd name="T6" fmla="*/ 271 w 341"/>
                  <a:gd name="T7" fmla="*/ 54 h 184"/>
                  <a:gd name="T8" fmla="*/ 300 w 341"/>
                  <a:gd name="T9" fmla="*/ 72 h 184"/>
                  <a:gd name="T10" fmla="*/ 312 w 341"/>
                  <a:gd name="T11" fmla="*/ 78 h 184"/>
                  <a:gd name="T12" fmla="*/ 339 w 341"/>
                  <a:gd name="T13" fmla="*/ 106 h 184"/>
                  <a:gd name="T14" fmla="*/ 314 w 341"/>
                  <a:gd name="T15" fmla="*/ 141 h 184"/>
                  <a:gd name="T16" fmla="*/ 307 w 341"/>
                  <a:gd name="T17" fmla="*/ 142 h 184"/>
                  <a:gd name="T18" fmla="*/ 302 w 341"/>
                  <a:gd name="T19" fmla="*/ 144 h 184"/>
                  <a:gd name="T20" fmla="*/ 264 w 341"/>
                  <a:gd name="T21" fmla="*/ 168 h 184"/>
                  <a:gd name="T22" fmla="*/ 231 w 341"/>
                  <a:gd name="T23" fmla="*/ 164 h 184"/>
                  <a:gd name="T24" fmla="*/ 223 w 341"/>
                  <a:gd name="T25" fmla="*/ 165 h 184"/>
                  <a:gd name="T26" fmla="*/ 164 w 341"/>
                  <a:gd name="T27" fmla="*/ 183 h 184"/>
                  <a:gd name="T28" fmla="*/ 114 w 341"/>
                  <a:gd name="T29" fmla="*/ 165 h 184"/>
                  <a:gd name="T30" fmla="*/ 107 w 341"/>
                  <a:gd name="T31" fmla="*/ 164 h 184"/>
                  <a:gd name="T32" fmla="*/ 38 w 341"/>
                  <a:gd name="T33" fmla="*/ 146 h 184"/>
                  <a:gd name="T34" fmla="*/ 30 w 341"/>
                  <a:gd name="T35" fmla="*/ 142 h 184"/>
                  <a:gd name="T36" fmla="*/ 1 w 341"/>
                  <a:gd name="T37" fmla="*/ 113 h 184"/>
                  <a:gd name="T38" fmla="*/ 25 w 341"/>
                  <a:gd name="T39" fmla="*/ 79 h 184"/>
                  <a:gd name="T40" fmla="*/ 30 w 341"/>
                  <a:gd name="T41" fmla="*/ 79 h 184"/>
                  <a:gd name="T42" fmla="*/ 38 w 341"/>
                  <a:gd name="T43" fmla="*/ 74 h 184"/>
                  <a:gd name="T44" fmla="*/ 41 w 341"/>
                  <a:gd name="T45" fmla="*/ 68 h 184"/>
                  <a:gd name="T46" fmla="*/ 71 w 341"/>
                  <a:gd name="T47" fmla="*/ 51 h 184"/>
                  <a:gd name="T48" fmla="*/ 83 w 341"/>
                  <a:gd name="T49" fmla="*/ 49 h 184"/>
                  <a:gd name="T50" fmla="*/ 89 w 341"/>
                  <a:gd name="T51" fmla="*/ 46 h 184"/>
                  <a:gd name="T52" fmla="*/ 102 w 341"/>
                  <a:gd name="T53" fmla="*/ 29 h 184"/>
                  <a:gd name="T54" fmla="*/ 135 w 341"/>
                  <a:gd name="T55" fmla="*/ 7 h 184"/>
                  <a:gd name="T56" fmla="*/ 172 w 341"/>
                  <a:gd name="T57" fmla="*/ 1 h 184"/>
                  <a:gd name="T58" fmla="*/ 176 w 341"/>
                  <a:gd name="T59" fmla="*/ 1 h 184"/>
                  <a:gd name="T60" fmla="*/ 215 w 341"/>
                  <a:gd name="T61" fmla="*/ 12 h 184"/>
                  <a:gd name="T62" fmla="*/ 218 w 341"/>
                  <a:gd name="T63" fmla="*/ 14 h 184"/>
                  <a:gd name="T64" fmla="*/ 248 w 341"/>
                  <a:gd name="T65" fmla="*/ 44 h 184"/>
                  <a:gd name="T66" fmla="*/ 260 w 341"/>
                  <a:gd name="T67" fmla="*/ 50 h 184"/>
                  <a:gd name="T68" fmla="*/ 261 w 341"/>
                  <a:gd name="T69" fmla="*/ 46 h 184"/>
                  <a:gd name="T70" fmla="*/ 258 w 341"/>
                  <a:gd name="T71" fmla="*/ 27 h 184"/>
                  <a:gd name="T72" fmla="*/ 259 w 341"/>
                  <a:gd name="T73" fmla="*/ 2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41" h="184">
                    <a:moveTo>
                      <a:pt x="259" y="20"/>
                    </a:moveTo>
                    <a:cubicBezTo>
                      <a:pt x="262" y="27"/>
                      <a:pt x="263" y="35"/>
                      <a:pt x="264" y="43"/>
                    </a:cubicBezTo>
                    <a:cubicBezTo>
                      <a:pt x="264" y="44"/>
                      <a:pt x="264" y="45"/>
                      <a:pt x="264" y="46"/>
                    </a:cubicBezTo>
                    <a:cubicBezTo>
                      <a:pt x="265" y="50"/>
                      <a:pt x="266" y="52"/>
                      <a:pt x="271" y="54"/>
                    </a:cubicBezTo>
                    <a:cubicBezTo>
                      <a:pt x="283" y="56"/>
                      <a:pt x="292" y="63"/>
                      <a:pt x="300" y="72"/>
                    </a:cubicBezTo>
                    <a:cubicBezTo>
                      <a:pt x="303" y="77"/>
                      <a:pt x="307" y="78"/>
                      <a:pt x="312" y="78"/>
                    </a:cubicBezTo>
                    <a:cubicBezTo>
                      <a:pt x="328" y="80"/>
                      <a:pt x="338" y="93"/>
                      <a:pt x="339" y="106"/>
                    </a:cubicBezTo>
                    <a:cubicBezTo>
                      <a:pt x="341" y="126"/>
                      <a:pt x="328" y="138"/>
                      <a:pt x="314" y="141"/>
                    </a:cubicBezTo>
                    <a:cubicBezTo>
                      <a:pt x="312" y="141"/>
                      <a:pt x="309" y="142"/>
                      <a:pt x="307" y="142"/>
                    </a:cubicBezTo>
                    <a:cubicBezTo>
                      <a:pt x="305" y="142"/>
                      <a:pt x="304" y="143"/>
                      <a:pt x="302" y="144"/>
                    </a:cubicBezTo>
                    <a:cubicBezTo>
                      <a:pt x="292" y="157"/>
                      <a:pt x="280" y="165"/>
                      <a:pt x="264" y="168"/>
                    </a:cubicBezTo>
                    <a:cubicBezTo>
                      <a:pt x="252" y="170"/>
                      <a:pt x="242" y="168"/>
                      <a:pt x="231" y="164"/>
                    </a:cubicBezTo>
                    <a:cubicBezTo>
                      <a:pt x="228" y="162"/>
                      <a:pt x="226" y="163"/>
                      <a:pt x="223" y="165"/>
                    </a:cubicBezTo>
                    <a:cubicBezTo>
                      <a:pt x="206" y="178"/>
                      <a:pt x="186" y="184"/>
                      <a:pt x="164" y="183"/>
                    </a:cubicBezTo>
                    <a:cubicBezTo>
                      <a:pt x="146" y="182"/>
                      <a:pt x="129" y="176"/>
                      <a:pt x="114" y="165"/>
                    </a:cubicBezTo>
                    <a:cubicBezTo>
                      <a:pt x="111" y="163"/>
                      <a:pt x="110" y="163"/>
                      <a:pt x="107" y="164"/>
                    </a:cubicBezTo>
                    <a:cubicBezTo>
                      <a:pt x="84" y="174"/>
                      <a:pt x="54" y="167"/>
                      <a:pt x="38" y="146"/>
                    </a:cubicBezTo>
                    <a:cubicBezTo>
                      <a:pt x="36" y="143"/>
                      <a:pt x="34" y="142"/>
                      <a:pt x="30" y="142"/>
                    </a:cubicBezTo>
                    <a:cubicBezTo>
                      <a:pt x="15" y="141"/>
                      <a:pt x="2" y="128"/>
                      <a:pt x="1" y="113"/>
                    </a:cubicBezTo>
                    <a:cubicBezTo>
                      <a:pt x="0" y="97"/>
                      <a:pt x="10" y="83"/>
                      <a:pt x="25" y="79"/>
                    </a:cubicBezTo>
                    <a:cubicBezTo>
                      <a:pt x="26" y="79"/>
                      <a:pt x="28" y="78"/>
                      <a:pt x="30" y="79"/>
                    </a:cubicBezTo>
                    <a:cubicBezTo>
                      <a:pt x="34" y="79"/>
                      <a:pt x="36" y="77"/>
                      <a:pt x="38" y="74"/>
                    </a:cubicBezTo>
                    <a:cubicBezTo>
                      <a:pt x="38" y="71"/>
                      <a:pt x="39" y="69"/>
                      <a:pt x="41" y="68"/>
                    </a:cubicBezTo>
                    <a:cubicBezTo>
                      <a:pt x="50" y="60"/>
                      <a:pt x="59" y="54"/>
                      <a:pt x="71" y="51"/>
                    </a:cubicBezTo>
                    <a:cubicBezTo>
                      <a:pt x="75" y="50"/>
                      <a:pt x="79" y="50"/>
                      <a:pt x="83" y="49"/>
                    </a:cubicBezTo>
                    <a:cubicBezTo>
                      <a:pt x="86" y="49"/>
                      <a:pt x="88" y="48"/>
                      <a:pt x="89" y="46"/>
                    </a:cubicBezTo>
                    <a:cubicBezTo>
                      <a:pt x="93" y="40"/>
                      <a:pt x="97" y="34"/>
                      <a:pt x="102" y="29"/>
                    </a:cubicBezTo>
                    <a:cubicBezTo>
                      <a:pt x="112" y="19"/>
                      <a:pt x="122" y="11"/>
                      <a:pt x="135" y="7"/>
                    </a:cubicBezTo>
                    <a:cubicBezTo>
                      <a:pt x="147" y="2"/>
                      <a:pt x="159" y="0"/>
                      <a:pt x="172" y="1"/>
                    </a:cubicBezTo>
                    <a:cubicBezTo>
                      <a:pt x="173" y="1"/>
                      <a:pt x="174" y="1"/>
                      <a:pt x="176" y="1"/>
                    </a:cubicBezTo>
                    <a:cubicBezTo>
                      <a:pt x="190" y="1"/>
                      <a:pt x="203" y="6"/>
                      <a:pt x="215" y="12"/>
                    </a:cubicBezTo>
                    <a:cubicBezTo>
                      <a:pt x="216" y="13"/>
                      <a:pt x="217" y="14"/>
                      <a:pt x="218" y="14"/>
                    </a:cubicBezTo>
                    <a:cubicBezTo>
                      <a:pt x="230" y="22"/>
                      <a:pt x="240" y="32"/>
                      <a:pt x="248" y="44"/>
                    </a:cubicBezTo>
                    <a:cubicBezTo>
                      <a:pt x="250" y="49"/>
                      <a:pt x="255" y="50"/>
                      <a:pt x="260" y="50"/>
                    </a:cubicBezTo>
                    <a:cubicBezTo>
                      <a:pt x="262" y="49"/>
                      <a:pt x="262" y="47"/>
                      <a:pt x="261" y="46"/>
                    </a:cubicBezTo>
                    <a:cubicBezTo>
                      <a:pt x="261" y="40"/>
                      <a:pt x="260" y="33"/>
                      <a:pt x="258" y="27"/>
                    </a:cubicBezTo>
                    <a:cubicBezTo>
                      <a:pt x="258" y="25"/>
                      <a:pt x="257" y="22"/>
                      <a:pt x="259" y="2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E603E3FC-8DF0-B85D-DB6D-DC8A613A61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13" y="738188"/>
                <a:ext cx="515938" cy="276225"/>
              </a:xfrm>
              <a:custGeom>
                <a:avLst/>
                <a:gdLst>
                  <a:gd name="T0" fmla="*/ 303 w 347"/>
                  <a:gd name="T1" fmla="*/ 70 h 185"/>
                  <a:gd name="T2" fmla="*/ 308 w 347"/>
                  <a:gd name="T3" fmla="*/ 76 h 185"/>
                  <a:gd name="T4" fmla="*/ 314 w 347"/>
                  <a:gd name="T5" fmla="*/ 78 h 185"/>
                  <a:gd name="T6" fmla="*/ 346 w 347"/>
                  <a:gd name="T7" fmla="*/ 108 h 185"/>
                  <a:gd name="T8" fmla="*/ 320 w 347"/>
                  <a:gd name="T9" fmla="*/ 141 h 185"/>
                  <a:gd name="T10" fmla="*/ 303 w 347"/>
                  <a:gd name="T11" fmla="*/ 150 h 185"/>
                  <a:gd name="T12" fmla="*/ 241 w 347"/>
                  <a:gd name="T13" fmla="*/ 165 h 185"/>
                  <a:gd name="T14" fmla="*/ 226 w 347"/>
                  <a:gd name="T15" fmla="*/ 167 h 185"/>
                  <a:gd name="T16" fmla="*/ 185 w 347"/>
                  <a:gd name="T17" fmla="*/ 182 h 185"/>
                  <a:gd name="T18" fmla="*/ 131 w 347"/>
                  <a:gd name="T19" fmla="*/ 172 h 185"/>
                  <a:gd name="T20" fmla="*/ 119 w 347"/>
                  <a:gd name="T21" fmla="*/ 164 h 185"/>
                  <a:gd name="T22" fmla="*/ 113 w 347"/>
                  <a:gd name="T23" fmla="*/ 164 h 185"/>
                  <a:gd name="T24" fmla="*/ 48 w 347"/>
                  <a:gd name="T25" fmla="*/ 150 h 185"/>
                  <a:gd name="T26" fmla="*/ 32 w 347"/>
                  <a:gd name="T27" fmla="*/ 141 h 185"/>
                  <a:gd name="T28" fmla="*/ 12 w 347"/>
                  <a:gd name="T29" fmla="*/ 93 h 185"/>
                  <a:gd name="T30" fmla="*/ 35 w 347"/>
                  <a:gd name="T31" fmla="*/ 79 h 185"/>
                  <a:gd name="T32" fmla="*/ 43 w 347"/>
                  <a:gd name="T33" fmla="*/ 75 h 185"/>
                  <a:gd name="T34" fmla="*/ 71 w 347"/>
                  <a:gd name="T35" fmla="*/ 55 h 185"/>
                  <a:gd name="T36" fmla="*/ 76 w 347"/>
                  <a:gd name="T37" fmla="*/ 48 h 185"/>
                  <a:gd name="T38" fmla="*/ 81 w 347"/>
                  <a:gd name="T39" fmla="*/ 23 h 185"/>
                  <a:gd name="T40" fmla="*/ 82 w 347"/>
                  <a:gd name="T41" fmla="*/ 29 h 185"/>
                  <a:gd name="T42" fmla="*/ 79 w 347"/>
                  <a:gd name="T43" fmla="*/ 46 h 185"/>
                  <a:gd name="T44" fmla="*/ 83 w 347"/>
                  <a:gd name="T45" fmla="*/ 50 h 185"/>
                  <a:gd name="T46" fmla="*/ 98 w 347"/>
                  <a:gd name="T47" fmla="*/ 42 h 185"/>
                  <a:gd name="T48" fmla="*/ 122 w 347"/>
                  <a:gd name="T49" fmla="*/ 17 h 185"/>
                  <a:gd name="T50" fmla="*/ 160 w 347"/>
                  <a:gd name="T51" fmla="*/ 1 h 185"/>
                  <a:gd name="T52" fmla="*/ 167 w 347"/>
                  <a:gd name="T53" fmla="*/ 1 h 185"/>
                  <a:gd name="T54" fmla="*/ 206 w 347"/>
                  <a:gd name="T55" fmla="*/ 6 h 185"/>
                  <a:gd name="T56" fmla="*/ 239 w 347"/>
                  <a:gd name="T57" fmla="*/ 26 h 185"/>
                  <a:gd name="T58" fmla="*/ 254 w 347"/>
                  <a:gd name="T59" fmla="*/ 45 h 185"/>
                  <a:gd name="T60" fmla="*/ 261 w 347"/>
                  <a:gd name="T61" fmla="*/ 49 h 185"/>
                  <a:gd name="T62" fmla="*/ 270 w 347"/>
                  <a:gd name="T63" fmla="*/ 50 h 185"/>
                  <a:gd name="T64" fmla="*/ 300 w 347"/>
                  <a:gd name="T65" fmla="*/ 65 h 185"/>
                  <a:gd name="T66" fmla="*/ 303 w 347"/>
                  <a:gd name="T67" fmla="*/ 7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47" h="185">
                    <a:moveTo>
                      <a:pt x="303" y="70"/>
                    </a:moveTo>
                    <a:cubicBezTo>
                      <a:pt x="305" y="72"/>
                      <a:pt x="306" y="74"/>
                      <a:pt x="308" y="76"/>
                    </a:cubicBezTo>
                    <a:cubicBezTo>
                      <a:pt x="309" y="77"/>
                      <a:pt x="311" y="78"/>
                      <a:pt x="314" y="78"/>
                    </a:cubicBezTo>
                    <a:cubicBezTo>
                      <a:pt x="331" y="78"/>
                      <a:pt x="344" y="90"/>
                      <a:pt x="346" y="108"/>
                    </a:cubicBezTo>
                    <a:cubicBezTo>
                      <a:pt x="347" y="122"/>
                      <a:pt x="336" y="139"/>
                      <a:pt x="320" y="141"/>
                    </a:cubicBezTo>
                    <a:cubicBezTo>
                      <a:pt x="312" y="141"/>
                      <a:pt x="308" y="145"/>
                      <a:pt x="303" y="150"/>
                    </a:cubicBezTo>
                    <a:cubicBezTo>
                      <a:pt x="287" y="167"/>
                      <a:pt x="263" y="174"/>
                      <a:pt x="241" y="165"/>
                    </a:cubicBezTo>
                    <a:cubicBezTo>
                      <a:pt x="235" y="163"/>
                      <a:pt x="231" y="163"/>
                      <a:pt x="226" y="167"/>
                    </a:cubicBezTo>
                    <a:cubicBezTo>
                      <a:pt x="214" y="176"/>
                      <a:pt x="200" y="181"/>
                      <a:pt x="185" y="182"/>
                    </a:cubicBezTo>
                    <a:cubicBezTo>
                      <a:pt x="166" y="185"/>
                      <a:pt x="148" y="181"/>
                      <a:pt x="131" y="172"/>
                    </a:cubicBezTo>
                    <a:cubicBezTo>
                      <a:pt x="127" y="170"/>
                      <a:pt x="123" y="167"/>
                      <a:pt x="119" y="164"/>
                    </a:cubicBezTo>
                    <a:cubicBezTo>
                      <a:pt x="117" y="163"/>
                      <a:pt x="115" y="163"/>
                      <a:pt x="113" y="164"/>
                    </a:cubicBezTo>
                    <a:cubicBezTo>
                      <a:pt x="91" y="174"/>
                      <a:pt x="63" y="168"/>
                      <a:pt x="48" y="150"/>
                    </a:cubicBezTo>
                    <a:cubicBezTo>
                      <a:pt x="44" y="145"/>
                      <a:pt x="39" y="142"/>
                      <a:pt x="32" y="141"/>
                    </a:cubicBezTo>
                    <a:cubicBezTo>
                      <a:pt x="10" y="136"/>
                      <a:pt x="0" y="112"/>
                      <a:pt x="12" y="93"/>
                    </a:cubicBezTo>
                    <a:cubicBezTo>
                      <a:pt x="17" y="84"/>
                      <a:pt x="25" y="79"/>
                      <a:pt x="35" y="79"/>
                    </a:cubicBezTo>
                    <a:cubicBezTo>
                      <a:pt x="39" y="78"/>
                      <a:pt x="41" y="77"/>
                      <a:pt x="43" y="75"/>
                    </a:cubicBezTo>
                    <a:cubicBezTo>
                      <a:pt x="51" y="66"/>
                      <a:pt x="59" y="58"/>
                      <a:pt x="71" y="55"/>
                    </a:cubicBezTo>
                    <a:cubicBezTo>
                      <a:pt x="74" y="54"/>
                      <a:pt x="76" y="52"/>
                      <a:pt x="76" y="48"/>
                    </a:cubicBezTo>
                    <a:cubicBezTo>
                      <a:pt x="77" y="39"/>
                      <a:pt x="78" y="31"/>
                      <a:pt x="81" y="23"/>
                    </a:cubicBezTo>
                    <a:cubicBezTo>
                      <a:pt x="83" y="25"/>
                      <a:pt x="82" y="27"/>
                      <a:pt x="82" y="29"/>
                    </a:cubicBezTo>
                    <a:cubicBezTo>
                      <a:pt x="81" y="35"/>
                      <a:pt x="80" y="40"/>
                      <a:pt x="79" y="46"/>
                    </a:cubicBezTo>
                    <a:cubicBezTo>
                      <a:pt x="79" y="49"/>
                      <a:pt x="80" y="50"/>
                      <a:pt x="83" y="50"/>
                    </a:cubicBezTo>
                    <a:cubicBezTo>
                      <a:pt x="89" y="50"/>
                      <a:pt x="94" y="48"/>
                      <a:pt x="98" y="42"/>
                    </a:cubicBezTo>
                    <a:cubicBezTo>
                      <a:pt x="103" y="32"/>
                      <a:pt x="112" y="24"/>
                      <a:pt x="122" y="17"/>
                    </a:cubicBezTo>
                    <a:cubicBezTo>
                      <a:pt x="133" y="9"/>
                      <a:pt x="146" y="3"/>
                      <a:pt x="160" y="1"/>
                    </a:cubicBezTo>
                    <a:cubicBezTo>
                      <a:pt x="163" y="1"/>
                      <a:pt x="165" y="0"/>
                      <a:pt x="167" y="1"/>
                    </a:cubicBezTo>
                    <a:cubicBezTo>
                      <a:pt x="181" y="0"/>
                      <a:pt x="193" y="1"/>
                      <a:pt x="206" y="6"/>
                    </a:cubicBezTo>
                    <a:cubicBezTo>
                      <a:pt x="218" y="10"/>
                      <a:pt x="229" y="17"/>
                      <a:pt x="239" y="26"/>
                    </a:cubicBezTo>
                    <a:cubicBezTo>
                      <a:pt x="245" y="32"/>
                      <a:pt x="250" y="38"/>
                      <a:pt x="254" y="45"/>
                    </a:cubicBezTo>
                    <a:cubicBezTo>
                      <a:pt x="255" y="48"/>
                      <a:pt x="257" y="49"/>
                      <a:pt x="261" y="49"/>
                    </a:cubicBezTo>
                    <a:cubicBezTo>
                      <a:pt x="264" y="49"/>
                      <a:pt x="267" y="50"/>
                      <a:pt x="270" y="50"/>
                    </a:cubicBezTo>
                    <a:cubicBezTo>
                      <a:pt x="282" y="52"/>
                      <a:pt x="292" y="57"/>
                      <a:pt x="300" y="65"/>
                    </a:cubicBezTo>
                    <a:cubicBezTo>
                      <a:pt x="302" y="66"/>
                      <a:pt x="303" y="68"/>
                      <a:pt x="303" y="7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E8CE10BA-3B43-A34A-7C44-EF3ACCF7D0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513" y="411163"/>
                <a:ext cx="681038" cy="404812"/>
              </a:xfrm>
              <a:custGeom>
                <a:avLst/>
                <a:gdLst>
                  <a:gd name="T0" fmla="*/ 46 w 459"/>
                  <a:gd name="T1" fmla="*/ 238 h 272"/>
                  <a:gd name="T2" fmla="*/ 24 w 459"/>
                  <a:gd name="T3" fmla="*/ 261 h 272"/>
                  <a:gd name="T4" fmla="*/ 4 w 459"/>
                  <a:gd name="T5" fmla="*/ 272 h 272"/>
                  <a:gd name="T6" fmla="*/ 0 w 459"/>
                  <a:gd name="T7" fmla="*/ 268 h 272"/>
                  <a:gd name="T8" fmla="*/ 4 w 459"/>
                  <a:gd name="T9" fmla="*/ 243 h 272"/>
                  <a:gd name="T10" fmla="*/ 20 w 459"/>
                  <a:gd name="T11" fmla="*/ 194 h 272"/>
                  <a:gd name="T12" fmla="*/ 221 w 459"/>
                  <a:gd name="T13" fmla="*/ 19 h 272"/>
                  <a:gd name="T14" fmla="*/ 436 w 459"/>
                  <a:gd name="T15" fmla="*/ 47 h 272"/>
                  <a:gd name="T16" fmla="*/ 439 w 459"/>
                  <a:gd name="T17" fmla="*/ 49 h 272"/>
                  <a:gd name="T18" fmla="*/ 440 w 459"/>
                  <a:gd name="T19" fmla="*/ 49 h 272"/>
                  <a:gd name="T20" fmla="*/ 453 w 459"/>
                  <a:gd name="T21" fmla="*/ 58 h 272"/>
                  <a:gd name="T22" fmla="*/ 455 w 459"/>
                  <a:gd name="T23" fmla="*/ 85 h 272"/>
                  <a:gd name="T24" fmla="*/ 451 w 459"/>
                  <a:gd name="T25" fmla="*/ 99 h 272"/>
                  <a:gd name="T26" fmla="*/ 443 w 459"/>
                  <a:gd name="T27" fmla="*/ 99 h 272"/>
                  <a:gd name="T28" fmla="*/ 370 w 459"/>
                  <a:gd name="T29" fmla="*/ 62 h 272"/>
                  <a:gd name="T30" fmla="*/ 312 w 459"/>
                  <a:gd name="T31" fmla="*/ 51 h 272"/>
                  <a:gd name="T32" fmla="*/ 239 w 459"/>
                  <a:gd name="T33" fmla="*/ 56 h 272"/>
                  <a:gd name="T34" fmla="*/ 121 w 459"/>
                  <a:gd name="T35" fmla="*/ 117 h 272"/>
                  <a:gd name="T36" fmla="*/ 66 w 459"/>
                  <a:gd name="T37" fmla="*/ 188 h 272"/>
                  <a:gd name="T38" fmla="*/ 48 w 459"/>
                  <a:gd name="T39" fmla="*/ 231 h 272"/>
                  <a:gd name="T40" fmla="*/ 46 w 459"/>
                  <a:gd name="T41" fmla="*/ 238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59" h="272">
                    <a:moveTo>
                      <a:pt x="46" y="238"/>
                    </a:moveTo>
                    <a:cubicBezTo>
                      <a:pt x="38" y="245"/>
                      <a:pt x="28" y="251"/>
                      <a:pt x="24" y="261"/>
                    </a:cubicBezTo>
                    <a:cubicBezTo>
                      <a:pt x="19" y="269"/>
                      <a:pt x="13" y="272"/>
                      <a:pt x="4" y="272"/>
                    </a:cubicBezTo>
                    <a:cubicBezTo>
                      <a:pt x="0" y="272"/>
                      <a:pt x="0" y="271"/>
                      <a:pt x="0" y="268"/>
                    </a:cubicBezTo>
                    <a:cubicBezTo>
                      <a:pt x="1" y="260"/>
                      <a:pt x="3" y="252"/>
                      <a:pt x="4" y="243"/>
                    </a:cubicBezTo>
                    <a:cubicBezTo>
                      <a:pt x="8" y="226"/>
                      <a:pt x="13" y="210"/>
                      <a:pt x="20" y="194"/>
                    </a:cubicBezTo>
                    <a:cubicBezTo>
                      <a:pt x="59" y="103"/>
                      <a:pt x="126" y="44"/>
                      <a:pt x="221" y="19"/>
                    </a:cubicBezTo>
                    <a:cubicBezTo>
                      <a:pt x="296" y="0"/>
                      <a:pt x="368" y="10"/>
                      <a:pt x="436" y="47"/>
                    </a:cubicBezTo>
                    <a:cubicBezTo>
                      <a:pt x="437" y="48"/>
                      <a:pt x="438" y="48"/>
                      <a:pt x="439" y="49"/>
                    </a:cubicBezTo>
                    <a:cubicBezTo>
                      <a:pt x="439" y="49"/>
                      <a:pt x="440" y="49"/>
                      <a:pt x="440" y="49"/>
                    </a:cubicBezTo>
                    <a:cubicBezTo>
                      <a:pt x="444" y="53"/>
                      <a:pt x="451" y="53"/>
                      <a:pt x="453" y="58"/>
                    </a:cubicBezTo>
                    <a:cubicBezTo>
                      <a:pt x="456" y="67"/>
                      <a:pt x="459" y="76"/>
                      <a:pt x="455" y="85"/>
                    </a:cubicBezTo>
                    <a:cubicBezTo>
                      <a:pt x="454" y="90"/>
                      <a:pt x="453" y="95"/>
                      <a:pt x="451" y="99"/>
                    </a:cubicBezTo>
                    <a:cubicBezTo>
                      <a:pt x="449" y="103"/>
                      <a:pt x="446" y="101"/>
                      <a:pt x="443" y="99"/>
                    </a:cubicBezTo>
                    <a:cubicBezTo>
                      <a:pt x="421" y="83"/>
                      <a:pt x="396" y="71"/>
                      <a:pt x="370" y="62"/>
                    </a:cubicBezTo>
                    <a:cubicBezTo>
                      <a:pt x="351" y="56"/>
                      <a:pt x="332" y="53"/>
                      <a:pt x="312" y="51"/>
                    </a:cubicBezTo>
                    <a:cubicBezTo>
                      <a:pt x="287" y="49"/>
                      <a:pt x="263" y="51"/>
                      <a:pt x="239" y="56"/>
                    </a:cubicBezTo>
                    <a:cubicBezTo>
                      <a:pt x="194" y="66"/>
                      <a:pt x="155" y="86"/>
                      <a:pt x="121" y="117"/>
                    </a:cubicBezTo>
                    <a:cubicBezTo>
                      <a:pt x="99" y="137"/>
                      <a:pt x="81" y="161"/>
                      <a:pt x="66" y="188"/>
                    </a:cubicBezTo>
                    <a:cubicBezTo>
                      <a:pt x="59" y="202"/>
                      <a:pt x="53" y="216"/>
                      <a:pt x="48" y="231"/>
                    </a:cubicBezTo>
                    <a:cubicBezTo>
                      <a:pt x="48" y="234"/>
                      <a:pt x="47" y="236"/>
                      <a:pt x="46" y="238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81F962B3-046C-4D0B-B304-4C9390649E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675" y="701675"/>
                <a:ext cx="301625" cy="147637"/>
              </a:xfrm>
              <a:custGeom>
                <a:avLst/>
                <a:gdLst>
                  <a:gd name="T0" fmla="*/ 35 w 204"/>
                  <a:gd name="T1" fmla="*/ 95 h 99"/>
                  <a:gd name="T2" fmla="*/ 2 w 204"/>
                  <a:gd name="T3" fmla="*/ 77 h 99"/>
                  <a:gd name="T4" fmla="*/ 2 w 204"/>
                  <a:gd name="T5" fmla="*/ 71 h 99"/>
                  <a:gd name="T6" fmla="*/ 68 w 204"/>
                  <a:gd name="T7" fmla="*/ 8 h 99"/>
                  <a:gd name="T8" fmla="*/ 144 w 204"/>
                  <a:gd name="T9" fmla="*/ 12 h 99"/>
                  <a:gd name="T10" fmla="*/ 202 w 204"/>
                  <a:gd name="T11" fmla="*/ 72 h 99"/>
                  <a:gd name="T12" fmla="*/ 202 w 204"/>
                  <a:gd name="T13" fmla="*/ 78 h 99"/>
                  <a:gd name="T14" fmla="*/ 169 w 204"/>
                  <a:gd name="T15" fmla="*/ 99 h 99"/>
                  <a:gd name="T16" fmla="*/ 145 w 204"/>
                  <a:gd name="T17" fmla="*/ 59 h 99"/>
                  <a:gd name="T18" fmla="*/ 37 w 204"/>
                  <a:gd name="T19" fmla="*/ 90 h 99"/>
                  <a:gd name="T20" fmla="*/ 35 w 204"/>
                  <a:gd name="T21" fmla="*/ 9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4" h="99">
                    <a:moveTo>
                      <a:pt x="35" y="95"/>
                    </a:moveTo>
                    <a:cubicBezTo>
                      <a:pt x="26" y="85"/>
                      <a:pt x="15" y="79"/>
                      <a:pt x="2" y="77"/>
                    </a:cubicBezTo>
                    <a:cubicBezTo>
                      <a:pt x="0" y="75"/>
                      <a:pt x="1" y="73"/>
                      <a:pt x="2" y="71"/>
                    </a:cubicBezTo>
                    <a:cubicBezTo>
                      <a:pt x="15" y="40"/>
                      <a:pt x="37" y="19"/>
                      <a:pt x="68" y="8"/>
                    </a:cubicBezTo>
                    <a:cubicBezTo>
                      <a:pt x="94" y="0"/>
                      <a:pt x="119" y="1"/>
                      <a:pt x="144" y="12"/>
                    </a:cubicBezTo>
                    <a:cubicBezTo>
                      <a:pt x="172" y="24"/>
                      <a:pt x="191" y="44"/>
                      <a:pt x="202" y="72"/>
                    </a:cubicBezTo>
                    <a:cubicBezTo>
                      <a:pt x="203" y="73"/>
                      <a:pt x="204" y="75"/>
                      <a:pt x="202" y="78"/>
                    </a:cubicBezTo>
                    <a:cubicBezTo>
                      <a:pt x="189" y="81"/>
                      <a:pt x="178" y="88"/>
                      <a:pt x="169" y="99"/>
                    </a:cubicBezTo>
                    <a:cubicBezTo>
                      <a:pt x="165" y="83"/>
                      <a:pt x="158" y="69"/>
                      <a:pt x="145" y="59"/>
                    </a:cubicBezTo>
                    <a:cubicBezTo>
                      <a:pt x="108" y="28"/>
                      <a:pt x="52" y="44"/>
                      <a:pt x="37" y="90"/>
                    </a:cubicBezTo>
                    <a:cubicBezTo>
                      <a:pt x="37" y="92"/>
                      <a:pt x="37" y="94"/>
                      <a:pt x="35" y="95"/>
                    </a:cubicBezTo>
                    <a:close/>
                  </a:path>
                </a:pathLst>
              </a:custGeom>
              <a:solidFill>
                <a:srgbClr val="6433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5B5D5B8D-8B46-156F-347D-1B2B15FEF5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263" y="544513"/>
                <a:ext cx="203200" cy="271462"/>
              </a:xfrm>
              <a:custGeom>
                <a:avLst/>
                <a:gdLst>
                  <a:gd name="T0" fmla="*/ 132 w 137"/>
                  <a:gd name="T1" fmla="*/ 150 h 182"/>
                  <a:gd name="T2" fmla="*/ 136 w 137"/>
                  <a:gd name="T3" fmla="*/ 177 h 182"/>
                  <a:gd name="T4" fmla="*/ 133 w 137"/>
                  <a:gd name="T5" fmla="*/ 182 h 182"/>
                  <a:gd name="T6" fmla="*/ 117 w 137"/>
                  <a:gd name="T7" fmla="*/ 172 h 182"/>
                  <a:gd name="T8" fmla="*/ 95 w 137"/>
                  <a:gd name="T9" fmla="*/ 149 h 182"/>
                  <a:gd name="T10" fmla="*/ 90 w 137"/>
                  <a:gd name="T11" fmla="*/ 145 h 182"/>
                  <a:gd name="T12" fmla="*/ 88 w 137"/>
                  <a:gd name="T13" fmla="*/ 140 h 182"/>
                  <a:gd name="T14" fmla="*/ 35 w 137"/>
                  <a:gd name="T15" fmla="*/ 46 h 182"/>
                  <a:gd name="T16" fmla="*/ 6 w 137"/>
                  <a:gd name="T17" fmla="*/ 18 h 182"/>
                  <a:gd name="T18" fmla="*/ 1 w 137"/>
                  <a:gd name="T19" fmla="*/ 10 h 182"/>
                  <a:gd name="T20" fmla="*/ 33 w 137"/>
                  <a:gd name="T21" fmla="*/ 5 h 182"/>
                  <a:gd name="T22" fmla="*/ 43 w 137"/>
                  <a:gd name="T23" fmla="*/ 7 h 182"/>
                  <a:gd name="T24" fmla="*/ 48 w 137"/>
                  <a:gd name="T25" fmla="*/ 5 h 182"/>
                  <a:gd name="T26" fmla="*/ 53 w 137"/>
                  <a:gd name="T27" fmla="*/ 8 h 182"/>
                  <a:gd name="T28" fmla="*/ 130 w 137"/>
                  <a:gd name="T29" fmla="*/ 145 h 182"/>
                  <a:gd name="T30" fmla="*/ 132 w 137"/>
                  <a:gd name="T31" fmla="*/ 15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7" h="182">
                    <a:moveTo>
                      <a:pt x="132" y="150"/>
                    </a:moveTo>
                    <a:cubicBezTo>
                      <a:pt x="134" y="159"/>
                      <a:pt x="135" y="168"/>
                      <a:pt x="136" y="177"/>
                    </a:cubicBezTo>
                    <a:cubicBezTo>
                      <a:pt x="137" y="181"/>
                      <a:pt x="137" y="181"/>
                      <a:pt x="133" y="182"/>
                    </a:cubicBezTo>
                    <a:cubicBezTo>
                      <a:pt x="125" y="182"/>
                      <a:pt x="121" y="179"/>
                      <a:pt x="117" y="172"/>
                    </a:cubicBezTo>
                    <a:cubicBezTo>
                      <a:pt x="112" y="163"/>
                      <a:pt x="104" y="155"/>
                      <a:pt x="95" y="149"/>
                    </a:cubicBezTo>
                    <a:cubicBezTo>
                      <a:pt x="93" y="148"/>
                      <a:pt x="92" y="146"/>
                      <a:pt x="90" y="145"/>
                    </a:cubicBezTo>
                    <a:cubicBezTo>
                      <a:pt x="89" y="144"/>
                      <a:pt x="88" y="142"/>
                      <a:pt x="88" y="140"/>
                    </a:cubicBezTo>
                    <a:cubicBezTo>
                      <a:pt x="77" y="105"/>
                      <a:pt x="59" y="74"/>
                      <a:pt x="35" y="46"/>
                    </a:cubicBezTo>
                    <a:cubicBezTo>
                      <a:pt x="26" y="36"/>
                      <a:pt x="16" y="27"/>
                      <a:pt x="6" y="18"/>
                    </a:cubicBezTo>
                    <a:cubicBezTo>
                      <a:pt x="4" y="16"/>
                      <a:pt x="0" y="15"/>
                      <a:pt x="1" y="10"/>
                    </a:cubicBezTo>
                    <a:cubicBezTo>
                      <a:pt x="11" y="6"/>
                      <a:pt x="21" y="0"/>
                      <a:pt x="33" y="5"/>
                    </a:cubicBezTo>
                    <a:cubicBezTo>
                      <a:pt x="37" y="6"/>
                      <a:pt x="40" y="6"/>
                      <a:pt x="43" y="7"/>
                    </a:cubicBezTo>
                    <a:cubicBezTo>
                      <a:pt x="46" y="8"/>
                      <a:pt x="48" y="8"/>
                      <a:pt x="48" y="5"/>
                    </a:cubicBezTo>
                    <a:cubicBezTo>
                      <a:pt x="51" y="5"/>
                      <a:pt x="52" y="7"/>
                      <a:pt x="53" y="8"/>
                    </a:cubicBezTo>
                    <a:cubicBezTo>
                      <a:pt x="91" y="47"/>
                      <a:pt x="117" y="92"/>
                      <a:pt x="130" y="145"/>
                    </a:cubicBezTo>
                    <a:cubicBezTo>
                      <a:pt x="131" y="146"/>
                      <a:pt x="131" y="148"/>
                      <a:pt x="132" y="150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3887D4FB-BD83-A5BB-7476-70A72089BF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975" y="484188"/>
                <a:ext cx="90488" cy="77787"/>
              </a:xfrm>
              <a:custGeom>
                <a:avLst/>
                <a:gdLst>
                  <a:gd name="T0" fmla="*/ 58 w 61"/>
                  <a:gd name="T1" fmla="*/ 46 h 52"/>
                  <a:gd name="T2" fmla="*/ 59 w 61"/>
                  <a:gd name="T3" fmla="*/ 49 h 52"/>
                  <a:gd name="T4" fmla="*/ 57 w 61"/>
                  <a:gd name="T5" fmla="*/ 51 h 52"/>
                  <a:gd name="T6" fmla="*/ 40 w 61"/>
                  <a:gd name="T7" fmla="*/ 46 h 52"/>
                  <a:gd name="T8" fmla="*/ 31 w 61"/>
                  <a:gd name="T9" fmla="*/ 46 h 52"/>
                  <a:gd name="T10" fmla="*/ 11 w 61"/>
                  <a:gd name="T11" fmla="*/ 52 h 52"/>
                  <a:gd name="T12" fmla="*/ 10 w 61"/>
                  <a:gd name="T13" fmla="*/ 51 h 52"/>
                  <a:gd name="T14" fmla="*/ 10 w 61"/>
                  <a:gd name="T15" fmla="*/ 51 h 52"/>
                  <a:gd name="T16" fmla="*/ 16 w 61"/>
                  <a:gd name="T17" fmla="*/ 30 h 52"/>
                  <a:gd name="T18" fmla="*/ 17 w 61"/>
                  <a:gd name="T19" fmla="*/ 24 h 52"/>
                  <a:gd name="T20" fmla="*/ 16 w 61"/>
                  <a:gd name="T21" fmla="*/ 23 h 52"/>
                  <a:gd name="T22" fmla="*/ 0 w 61"/>
                  <a:gd name="T23" fmla="*/ 0 h 52"/>
                  <a:gd name="T24" fmla="*/ 22 w 61"/>
                  <a:gd name="T25" fmla="*/ 5 h 52"/>
                  <a:gd name="T26" fmla="*/ 54 w 61"/>
                  <a:gd name="T27" fmla="*/ 4 h 52"/>
                  <a:gd name="T28" fmla="*/ 59 w 61"/>
                  <a:gd name="T29" fmla="*/ 3 h 52"/>
                  <a:gd name="T30" fmla="*/ 58 w 61"/>
                  <a:gd name="T31" fmla="*/ 8 h 52"/>
                  <a:gd name="T32" fmla="*/ 56 w 61"/>
                  <a:gd name="T33" fmla="*/ 18 h 52"/>
                  <a:gd name="T34" fmla="*/ 56 w 61"/>
                  <a:gd name="T35" fmla="*/ 36 h 52"/>
                  <a:gd name="T36" fmla="*/ 58 w 61"/>
                  <a:gd name="T37" fmla="*/ 4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1" h="52">
                    <a:moveTo>
                      <a:pt x="58" y="46"/>
                    </a:moveTo>
                    <a:cubicBezTo>
                      <a:pt x="59" y="47"/>
                      <a:pt x="59" y="48"/>
                      <a:pt x="59" y="49"/>
                    </a:cubicBezTo>
                    <a:cubicBezTo>
                      <a:pt x="60" y="51"/>
                      <a:pt x="60" y="52"/>
                      <a:pt x="57" y="51"/>
                    </a:cubicBezTo>
                    <a:cubicBezTo>
                      <a:pt x="51" y="49"/>
                      <a:pt x="45" y="48"/>
                      <a:pt x="40" y="46"/>
                    </a:cubicBezTo>
                    <a:cubicBezTo>
                      <a:pt x="37" y="45"/>
                      <a:pt x="34" y="45"/>
                      <a:pt x="31" y="46"/>
                    </a:cubicBezTo>
                    <a:cubicBezTo>
                      <a:pt x="24" y="48"/>
                      <a:pt x="17" y="50"/>
                      <a:pt x="11" y="52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2" y="44"/>
                      <a:pt x="14" y="37"/>
                      <a:pt x="16" y="30"/>
                    </a:cubicBezTo>
                    <a:cubicBezTo>
                      <a:pt x="17" y="28"/>
                      <a:pt x="17" y="26"/>
                      <a:pt x="17" y="24"/>
                    </a:cubicBezTo>
                    <a:cubicBezTo>
                      <a:pt x="16" y="24"/>
                      <a:pt x="16" y="23"/>
                      <a:pt x="16" y="23"/>
                    </a:cubicBezTo>
                    <a:cubicBezTo>
                      <a:pt x="15" y="12"/>
                      <a:pt x="10" y="4"/>
                      <a:pt x="0" y="0"/>
                    </a:cubicBezTo>
                    <a:cubicBezTo>
                      <a:pt x="7" y="4"/>
                      <a:pt x="15" y="2"/>
                      <a:pt x="22" y="5"/>
                    </a:cubicBezTo>
                    <a:cubicBezTo>
                      <a:pt x="33" y="10"/>
                      <a:pt x="43" y="7"/>
                      <a:pt x="54" y="4"/>
                    </a:cubicBezTo>
                    <a:cubicBezTo>
                      <a:pt x="55" y="3"/>
                      <a:pt x="58" y="1"/>
                      <a:pt x="59" y="3"/>
                    </a:cubicBezTo>
                    <a:cubicBezTo>
                      <a:pt x="61" y="4"/>
                      <a:pt x="59" y="6"/>
                      <a:pt x="58" y="8"/>
                    </a:cubicBezTo>
                    <a:cubicBezTo>
                      <a:pt x="58" y="11"/>
                      <a:pt x="57" y="15"/>
                      <a:pt x="56" y="18"/>
                    </a:cubicBezTo>
                    <a:cubicBezTo>
                      <a:pt x="53" y="24"/>
                      <a:pt x="53" y="30"/>
                      <a:pt x="56" y="36"/>
                    </a:cubicBezTo>
                    <a:cubicBezTo>
                      <a:pt x="57" y="39"/>
                      <a:pt x="57" y="42"/>
                      <a:pt x="58" y="46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D47ADD1B-F691-B31D-AA9C-992BE93147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775" y="479425"/>
                <a:ext cx="731838" cy="285750"/>
              </a:xfrm>
              <a:custGeom>
                <a:avLst/>
                <a:gdLst>
                  <a:gd name="T0" fmla="*/ 403 w 493"/>
                  <a:gd name="T1" fmla="*/ 54 h 192"/>
                  <a:gd name="T2" fmla="*/ 404 w 493"/>
                  <a:gd name="T3" fmla="*/ 54 h 192"/>
                  <a:gd name="T4" fmla="*/ 404 w 493"/>
                  <a:gd name="T5" fmla="*/ 55 h 192"/>
                  <a:gd name="T6" fmla="*/ 415 w 493"/>
                  <a:gd name="T7" fmla="*/ 66 h 192"/>
                  <a:gd name="T8" fmla="*/ 492 w 493"/>
                  <a:gd name="T9" fmla="*/ 184 h 192"/>
                  <a:gd name="T10" fmla="*/ 493 w 493"/>
                  <a:gd name="T11" fmla="*/ 189 h 192"/>
                  <a:gd name="T12" fmla="*/ 460 w 493"/>
                  <a:gd name="T13" fmla="*/ 177 h 192"/>
                  <a:gd name="T14" fmla="*/ 451 w 493"/>
                  <a:gd name="T15" fmla="*/ 176 h 192"/>
                  <a:gd name="T16" fmla="*/ 446 w 493"/>
                  <a:gd name="T17" fmla="*/ 171 h 192"/>
                  <a:gd name="T18" fmla="*/ 417 w 493"/>
                  <a:gd name="T19" fmla="*/ 124 h 192"/>
                  <a:gd name="T20" fmla="*/ 319 w 493"/>
                  <a:gd name="T21" fmla="*/ 54 h 192"/>
                  <a:gd name="T22" fmla="*/ 262 w 493"/>
                  <a:gd name="T23" fmla="*/ 43 h 192"/>
                  <a:gd name="T24" fmla="*/ 186 w 493"/>
                  <a:gd name="T25" fmla="*/ 51 h 192"/>
                  <a:gd name="T26" fmla="*/ 176 w 493"/>
                  <a:gd name="T27" fmla="*/ 54 h 192"/>
                  <a:gd name="T28" fmla="*/ 164 w 493"/>
                  <a:gd name="T29" fmla="*/ 56 h 192"/>
                  <a:gd name="T30" fmla="*/ 149 w 493"/>
                  <a:gd name="T31" fmla="*/ 60 h 192"/>
                  <a:gd name="T32" fmla="*/ 134 w 493"/>
                  <a:gd name="T33" fmla="*/ 60 h 192"/>
                  <a:gd name="T34" fmla="*/ 120 w 493"/>
                  <a:gd name="T35" fmla="*/ 56 h 192"/>
                  <a:gd name="T36" fmla="*/ 122 w 493"/>
                  <a:gd name="T37" fmla="*/ 68 h 192"/>
                  <a:gd name="T38" fmla="*/ 124 w 493"/>
                  <a:gd name="T39" fmla="*/ 78 h 192"/>
                  <a:gd name="T40" fmla="*/ 118 w 493"/>
                  <a:gd name="T41" fmla="*/ 84 h 192"/>
                  <a:gd name="T42" fmla="*/ 93 w 493"/>
                  <a:gd name="T43" fmla="*/ 105 h 192"/>
                  <a:gd name="T44" fmla="*/ 48 w 493"/>
                  <a:gd name="T45" fmla="*/ 171 h 192"/>
                  <a:gd name="T46" fmla="*/ 44 w 493"/>
                  <a:gd name="T47" fmla="*/ 176 h 192"/>
                  <a:gd name="T48" fmla="*/ 0 w 493"/>
                  <a:gd name="T49" fmla="*/ 192 h 192"/>
                  <a:gd name="T50" fmla="*/ 12 w 493"/>
                  <a:gd name="T51" fmla="*/ 155 h 192"/>
                  <a:gd name="T52" fmla="*/ 67 w 493"/>
                  <a:gd name="T53" fmla="*/ 76 h 192"/>
                  <a:gd name="T54" fmla="*/ 163 w 493"/>
                  <a:gd name="T55" fmla="*/ 17 h 192"/>
                  <a:gd name="T56" fmla="*/ 229 w 493"/>
                  <a:gd name="T57" fmla="*/ 3 h 192"/>
                  <a:gd name="T58" fmla="*/ 380 w 493"/>
                  <a:gd name="T59" fmla="*/ 40 h 192"/>
                  <a:gd name="T60" fmla="*/ 400 w 493"/>
                  <a:gd name="T61" fmla="*/ 53 h 192"/>
                  <a:gd name="T62" fmla="*/ 403 w 493"/>
                  <a:gd name="T63" fmla="*/ 5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93" h="192">
                    <a:moveTo>
                      <a:pt x="403" y="54"/>
                    </a:moveTo>
                    <a:cubicBezTo>
                      <a:pt x="404" y="54"/>
                      <a:pt x="404" y="54"/>
                      <a:pt x="404" y="54"/>
                    </a:cubicBezTo>
                    <a:cubicBezTo>
                      <a:pt x="404" y="54"/>
                      <a:pt x="404" y="55"/>
                      <a:pt x="404" y="55"/>
                    </a:cubicBezTo>
                    <a:cubicBezTo>
                      <a:pt x="406" y="60"/>
                      <a:pt x="411" y="62"/>
                      <a:pt x="415" y="66"/>
                    </a:cubicBezTo>
                    <a:cubicBezTo>
                      <a:pt x="452" y="98"/>
                      <a:pt x="478" y="137"/>
                      <a:pt x="492" y="184"/>
                    </a:cubicBezTo>
                    <a:cubicBezTo>
                      <a:pt x="493" y="185"/>
                      <a:pt x="493" y="187"/>
                      <a:pt x="493" y="189"/>
                    </a:cubicBezTo>
                    <a:cubicBezTo>
                      <a:pt x="483" y="184"/>
                      <a:pt x="472" y="179"/>
                      <a:pt x="460" y="177"/>
                    </a:cubicBezTo>
                    <a:cubicBezTo>
                      <a:pt x="457" y="177"/>
                      <a:pt x="454" y="176"/>
                      <a:pt x="451" y="176"/>
                    </a:cubicBezTo>
                    <a:cubicBezTo>
                      <a:pt x="448" y="176"/>
                      <a:pt x="447" y="174"/>
                      <a:pt x="446" y="171"/>
                    </a:cubicBezTo>
                    <a:cubicBezTo>
                      <a:pt x="438" y="154"/>
                      <a:pt x="429" y="139"/>
                      <a:pt x="417" y="124"/>
                    </a:cubicBezTo>
                    <a:cubicBezTo>
                      <a:pt x="391" y="92"/>
                      <a:pt x="358" y="68"/>
                      <a:pt x="319" y="54"/>
                    </a:cubicBezTo>
                    <a:cubicBezTo>
                      <a:pt x="301" y="48"/>
                      <a:pt x="282" y="44"/>
                      <a:pt x="262" y="43"/>
                    </a:cubicBezTo>
                    <a:cubicBezTo>
                      <a:pt x="236" y="40"/>
                      <a:pt x="211" y="44"/>
                      <a:pt x="186" y="51"/>
                    </a:cubicBezTo>
                    <a:cubicBezTo>
                      <a:pt x="182" y="52"/>
                      <a:pt x="179" y="53"/>
                      <a:pt x="176" y="54"/>
                    </a:cubicBezTo>
                    <a:cubicBezTo>
                      <a:pt x="172" y="56"/>
                      <a:pt x="168" y="56"/>
                      <a:pt x="164" y="56"/>
                    </a:cubicBezTo>
                    <a:cubicBezTo>
                      <a:pt x="159" y="57"/>
                      <a:pt x="154" y="58"/>
                      <a:pt x="149" y="60"/>
                    </a:cubicBezTo>
                    <a:cubicBezTo>
                      <a:pt x="144" y="62"/>
                      <a:pt x="139" y="62"/>
                      <a:pt x="134" y="60"/>
                    </a:cubicBezTo>
                    <a:cubicBezTo>
                      <a:pt x="129" y="58"/>
                      <a:pt x="125" y="57"/>
                      <a:pt x="120" y="56"/>
                    </a:cubicBezTo>
                    <a:cubicBezTo>
                      <a:pt x="119" y="60"/>
                      <a:pt x="121" y="64"/>
                      <a:pt x="122" y="68"/>
                    </a:cubicBezTo>
                    <a:cubicBezTo>
                      <a:pt x="123" y="71"/>
                      <a:pt x="125" y="74"/>
                      <a:pt x="124" y="78"/>
                    </a:cubicBezTo>
                    <a:cubicBezTo>
                      <a:pt x="123" y="81"/>
                      <a:pt x="121" y="82"/>
                      <a:pt x="118" y="84"/>
                    </a:cubicBezTo>
                    <a:cubicBezTo>
                      <a:pt x="109" y="90"/>
                      <a:pt x="101" y="98"/>
                      <a:pt x="93" y="105"/>
                    </a:cubicBezTo>
                    <a:cubicBezTo>
                      <a:pt x="74" y="124"/>
                      <a:pt x="59" y="147"/>
                      <a:pt x="48" y="171"/>
                    </a:cubicBezTo>
                    <a:cubicBezTo>
                      <a:pt x="47" y="173"/>
                      <a:pt x="47" y="175"/>
                      <a:pt x="44" y="176"/>
                    </a:cubicBezTo>
                    <a:cubicBezTo>
                      <a:pt x="28" y="177"/>
                      <a:pt x="13" y="183"/>
                      <a:pt x="0" y="192"/>
                    </a:cubicBezTo>
                    <a:cubicBezTo>
                      <a:pt x="2" y="179"/>
                      <a:pt x="7" y="167"/>
                      <a:pt x="12" y="155"/>
                    </a:cubicBezTo>
                    <a:cubicBezTo>
                      <a:pt x="25" y="125"/>
                      <a:pt x="44" y="98"/>
                      <a:pt x="67" y="76"/>
                    </a:cubicBezTo>
                    <a:cubicBezTo>
                      <a:pt x="95" y="49"/>
                      <a:pt x="127" y="29"/>
                      <a:pt x="163" y="17"/>
                    </a:cubicBezTo>
                    <a:cubicBezTo>
                      <a:pt x="185" y="9"/>
                      <a:pt x="206" y="5"/>
                      <a:pt x="229" y="3"/>
                    </a:cubicBezTo>
                    <a:cubicBezTo>
                      <a:pt x="283" y="0"/>
                      <a:pt x="333" y="12"/>
                      <a:pt x="380" y="40"/>
                    </a:cubicBezTo>
                    <a:cubicBezTo>
                      <a:pt x="387" y="44"/>
                      <a:pt x="393" y="48"/>
                      <a:pt x="400" y="53"/>
                    </a:cubicBezTo>
                    <a:cubicBezTo>
                      <a:pt x="401" y="54"/>
                      <a:pt x="402" y="55"/>
                      <a:pt x="403" y="54"/>
                    </a:cubicBezTo>
                    <a:close/>
                  </a:path>
                </a:pathLst>
              </a:custGeom>
              <a:solidFill>
                <a:srgbClr val="F393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E7664B8A-B96E-0928-C351-5DF36338C2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013" y="590550"/>
                <a:ext cx="488950" cy="192087"/>
              </a:xfrm>
              <a:custGeom>
                <a:avLst/>
                <a:gdLst>
                  <a:gd name="T0" fmla="*/ 33 w 330"/>
                  <a:gd name="T1" fmla="*/ 126 h 129"/>
                  <a:gd name="T2" fmla="*/ 1 w 330"/>
                  <a:gd name="T3" fmla="*/ 106 h 129"/>
                  <a:gd name="T4" fmla="*/ 2 w 330"/>
                  <a:gd name="T5" fmla="*/ 102 h 129"/>
                  <a:gd name="T6" fmla="*/ 73 w 330"/>
                  <a:gd name="T7" fmla="*/ 26 h 129"/>
                  <a:gd name="T8" fmla="*/ 76 w 330"/>
                  <a:gd name="T9" fmla="*/ 25 h 129"/>
                  <a:gd name="T10" fmla="*/ 82 w 330"/>
                  <a:gd name="T11" fmla="*/ 27 h 129"/>
                  <a:gd name="T12" fmla="*/ 82 w 330"/>
                  <a:gd name="T13" fmla="*/ 23 h 129"/>
                  <a:gd name="T14" fmla="*/ 89 w 330"/>
                  <a:gd name="T15" fmla="*/ 18 h 129"/>
                  <a:gd name="T16" fmla="*/ 153 w 330"/>
                  <a:gd name="T17" fmla="*/ 2 h 129"/>
                  <a:gd name="T18" fmla="*/ 238 w 330"/>
                  <a:gd name="T19" fmla="*/ 17 h 129"/>
                  <a:gd name="T20" fmla="*/ 299 w 330"/>
                  <a:gd name="T21" fmla="*/ 59 h 129"/>
                  <a:gd name="T22" fmla="*/ 327 w 330"/>
                  <a:gd name="T23" fmla="*/ 100 h 129"/>
                  <a:gd name="T24" fmla="*/ 329 w 330"/>
                  <a:gd name="T25" fmla="*/ 107 h 129"/>
                  <a:gd name="T26" fmla="*/ 297 w 330"/>
                  <a:gd name="T27" fmla="*/ 129 h 129"/>
                  <a:gd name="T28" fmla="*/ 292 w 330"/>
                  <a:gd name="T29" fmla="*/ 122 h 129"/>
                  <a:gd name="T30" fmla="*/ 269 w 330"/>
                  <a:gd name="T31" fmla="*/ 89 h 129"/>
                  <a:gd name="T32" fmla="*/ 218 w 330"/>
                  <a:gd name="T33" fmla="*/ 53 h 129"/>
                  <a:gd name="T34" fmla="*/ 190 w 330"/>
                  <a:gd name="T35" fmla="*/ 45 h 129"/>
                  <a:gd name="T36" fmla="*/ 143 w 330"/>
                  <a:gd name="T37" fmla="*/ 45 h 129"/>
                  <a:gd name="T38" fmla="*/ 131 w 330"/>
                  <a:gd name="T39" fmla="*/ 46 h 129"/>
                  <a:gd name="T40" fmla="*/ 130 w 330"/>
                  <a:gd name="T41" fmla="*/ 36 h 129"/>
                  <a:gd name="T42" fmla="*/ 125 w 330"/>
                  <a:gd name="T43" fmla="*/ 32 h 129"/>
                  <a:gd name="T44" fmla="*/ 113 w 330"/>
                  <a:gd name="T45" fmla="*/ 32 h 129"/>
                  <a:gd name="T46" fmla="*/ 109 w 330"/>
                  <a:gd name="T47" fmla="*/ 35 h 129"/>
                  <a:gd name="T48" fmla="*/ 106 w 330"/>
                  <a:gd name="T49" fmla="*/ 55 h 129"/>
                  <a:gd name="T50" fmla="*/ 82 w 330"/>
                  <a:gd name="T51" fmla="*/ 70 h 129"/>
                  <a:gd name="T52" fmla="*/ 38 w 330"/>
                  <a:gd name="T53" fmla="*/ 122 h 129"/>
                  <a:gd name="T54" fmla="*/ 33 w 330"/>
                  <a:gd name="T55" fmla="*/ 12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30" h="129">
                    <a:moveTo>
                      <a:pt x="33" y="126"/>
                    </a:moveTo>
                    <a:cubicBezTo>
                      <a:pt x="24" y="118"/>
                      <a:pt x="13" y="111"/>
                      <a:pt x="1" y="106"/>
                    </a:cubicBezTo>
                    <a:cubicBezTo>
                      <a:pt x="0" y="105"/>
                      <a:pt x="1" y="103"/>
                      <a:pt x="2" y="102"/>
                    </a:cubicBezTo>
                    <a:cubicBezTo>
                      <a:pt x="18" y="69"/>
                      <a:pt x="42" y="45"/>
                      <a:pt x="73" y="26"/>
                    </a:cubicBezTo>
                    <a:cubicBezTo>
                      <a:pt x="74" y="26"/>
                      <a:pt x="75" y="25"/>
                      <a:pt x="76" y="25"/>
                    </a:cubicBezTo>
                    <a:cubicBezTo>
                      <a:pt x="78" y="25"/>
                      <a:pt x="81" y="25"/>
                      <a:pt x="82" y="27"/>
                    </a:cubicBezTo>
                    <a:cubicBezTo>
                      <a:pt x="82" y="26"/>
                      <a:pt x="82" y="24"/>
                      <a:pt x="82" y="23"/>
                    </a:cubicBezTo>
                    <a:cubicBezTo>
                      <a:pt x="84" y="20"/>
                      <a:pt x="86" y="19"/>
                      <a:pt x="89" y="18"/>
                    </a:cubicBezTo>
                    <a:cubicBezTo>
                      <a:pt x="109" y="9"/>
                      <a:pt x="130" y="3"/>
                      <a:pt x="153" y="2"/>
                    </a:cubicBezTo>
                    <a:cubicBezTo>
                      <a:pt x="182" y="0"/>
                      <a:pt x="211" y="5"/>
                      <a:pt x="238" y="17"/>
                    </a:cubicBezTo>
                    <a:cubicBezTo>
                      <a:pt x="261" y="27"/>
                      <a:pt x="281" y="41"/>
                      <a:pt x="299" y="59"/>
                    </a:cubicBezTo>
                    <a:cubicBezTo>
                      <a:pt x="310" y="72"/>
                      <a:pt x="319" y="85"/>
                      <a:pt x="327" y="100"/>
                    </a:cubicBezTo>
                    <a:cubicBezTo>
                      <a:pt x="329" y="102"/>
                      <a:pt x="330" y="104"/>
                      <a:pt x="329" y="107"/>
                    </a:cubicBezTo>
                    <a:cubicBezTo>
                      <a:pt x="317" y="112"/>
                      <a:pt x="306" y="119"/>
                      <a:pt x="297" y="129"/>
                    </a:cubicBezTo>
                    <a:cubicBezTo>
                      <a:pt x="294" y="128"/>
                      <a:pt x="293" y="125"/>
                      <a:pt x="292" y="122"/>
                    </a:cubicBezTo>
                    <a:cubicBezTo>
                      <a:pt x="286" y="110"/>
                      <a:pt x="279" y="99"/>
                      <a:pt x="269" y="89"/>
                    </a:cubicBezTo>
                    <a:cubicBezTo>
                      <a:pt x="255" y="74"/>
                      <a:pt x="238" y="61"/>
                      <a:pt x="218" y="53"/>
                    </a:cubicBezTo>
                    <a:cubicBezTo>
                      <a:pt x="209" y="50"/>
                      <a:pt x="199" y="47"/>
                      <a:pt x="190" y="45"/>
                    </a:cubicBezTo>
                    <a:cubicBezTo>
                      <a:pt x="174" y="42"/>
                      <a:pt x="158" y="42"/>
                      <a:pt x="143" y="45"/>
                    </a:cubicBezTo>
                    <a:cubicBezTo>
                      <a:pt x="139" y="45"/>
                      <a:pt x="135" y="47"/>
                      <a:pt x="131" y="46"/>
                    </a:cubicBezTo>
                    <a:cubicBezTo>
                      <a:pt x="127" y="43"/>
                      <a:pt x="129" y="39"/>
                      <a:pt x="130" y="36"/>
                    </a:cubicBezTo>
                    <a:cubicBezTo>
                      <a:pt x="131" y="31"/>
                      <a:pt x="131" y="30"/>
                      <a:pt x="125" y="32"/>
                    </a:cubicBezTo>
                    <a:cubicBezTo>
                      <a:pt x="121" y="33"/>
                      <a:pt x="117" y="33"/>
                      <a:pt x="113" y="32"/>
                    </a:cubicBezTo>
                    <a:cubicBezTo>
                      <a:pt x="109" y="30"/>
                      <a:pt x="108" y="31"/>
                      <a:pt x="109" y="35"/>
                    </a:cubicBezTo>
                    <a:cubicBezTo>
                      <a:pt x="112" y="43"/>
                      <a:pt x="110" y="49"/>
                      <a:pt x="106" y="55"/>
                    </a:cubicBezTo>
                    <a:cubicBezTo>
                      <a:pt x="98" y="60"/>
                      <a:pt x="90" y="64"/>
                      <a:pt x="82" y="70"/>
                    </a:cubicBezTo>
                    <a:cubicBezTo>
                      <a:pt x="63" y="84"/>
                      <a:pt x="48" y="101"/>
                      <a:pt x="38" y="122"/>
                    </a:cubicBezTo>
                    <a:cubicBezTo>
                      <a:pt x="37" y="124"/>
                      <a:pt x="36" y="126"/>
                      <a:pt x="33" y="126"/>
                    </a:cubicBezTo>
                    <a:close/>
                  </a:path>
                </a:pathLst>
              </a:custGeom>
              <a:solidFill>
                <a:srgbClr val="8FC0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DCA5C25A-82CD-86AF-8707-9786A7207A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550" y="538163"/>
                <a:ext cx="438150" cy="212725"/>
              </a:xfrm>
              <a:custGeom>
                <a:avLst/>
                <a:gdLst>
                  <a:gd name="T0" fmla="*/ 255 w 295"/>
                  <a:gd name="T1" fmla="*/ 143 h 143"/>
                  <a:gd name="T2" fmla="*/ 235 w 295"/>
                  <a:gd name="T3" fmla="*/ 111 h 143"/>
                  <a:gd name="T4" fmla="*/ 138 w 295"/>
                  <a:gd name="T5" fmla="*/ 45 h 143"/>
                  <a:gd name="T6" fmla="*/ 69 w 295"/>
                  <a:gd name="T7" fmla="*/ 40 h 143"/>
                  <a:gd name="T8" fmla="*/ 16 w 295"/>
                  <a:gd name="T9" fmla="*/ 55 h 143"/>
                  <a:gd name="T10" fmla="*/ 9 w 295"/>
                  <a:gd name="T11" fmla="*/ 59 h 143"/>
                  <a:gd name="T12" fmla="*/ 6 w 295"/>
                  <a:gd name="T13" fmla="*/ 55 h 143"/>
                  <a:gd name="T14" fmla="*/ 5 w 295"/>
                  <a:gd name="T15" fmla="*/ 26 h 143"/>
                  <a:gd name="T16" fmla="*/ 9 w 295"/>
                  <a:gd name="T17" fmla="*/ 14 h 143"/>
                  <a:gd name="T18" fmla="*/ 17 w 295"/>
                  <a:gd name="T19" fmla="*/ 14 h 143"/>
                  <a:gd name="T20" fmla="*/ 98 w 295"/>
                  <a:gd name="T21" fmla="*/ 1 h 143"/>
                  <a:gd name="T22" fmla="*/ 231 w 295"/>
                  <a:gd name="T23" fmla="*/ 52 h 143"/>
                  <a:gd name="T24" fmla="*/ 290 w 295"/>
                  <a:gd name="T25" fmla="*/ 129 h 143"/>
                  <a:gd name="T26" fmla="*/ 295 w 295"/>
                  <a:gd name="T27" fmla="*/ 137 h 143"/>
                  <a:gd name="T28" fmla="*/ 269 w 295"/>
                  <a:gd name="T29" fmla="*/ 139 h 143"/>
                  <a:gd name="T30" fmla="*/ 255 w 295"/>
                  <a:gd name="T31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95" h="143">
                    <a:moveTo>
                      <a:pt x="255" y="143"/>
                    </a:moveTo>
                    <a:cubicBezTo>
                      <a:pt x="250" y="131"/>
                      <a:pt x="243" y="121"/>
                      <a:pt x="235" y="111"/>
                    </a:cubicBezTo>
                    <a:cubicBezTo>
                      <a:pt x="210" y="78"/>
                      <a:pt x="178" y="56"/>
                      <a:pt x="138" y="45"/>
                    </a:cubicBezTo>
                    <a:cubicBezTo>
                      <a:pt x="116" y="39"/>
                      <a:pt x="93" y="37"/>
                      <a:pt x="69" y="40"/>
                    </a:cubicBezTo>
                    <a:cubicBezTo>
                      <a:pt x="51" y="43"/>
                      <a:pt x="33" y="47"/>
                      <a:pt x="16" y="55"/>
                    </a:cubicBezTo>
                    <a:cubicBezTo>
                      <a:pt x="14" y="56"/>
                      <a:pt x="11" y="57"/>
                      <a:pt x="9" y="59"/>
                    </a:cubicBezTo>
                    <a:cubicBezTo>
                      <a:pt x="7" y="59"/>
                      <a:pt x="6" y="57"/>
                      <a:pt x="6" y="55"/>
                    </a:cubicBezTo>
                    <a:cubicBezTo>
                      <a:pt x="2" y="46"/>
                      <a:pt x="0" y="36"/>
                      <a:pt x="5" y="26"/>
                    </a:cubicBezTo>
                    <a:cubicBezTo>
                      <a:pt x="6" y="22"/>
                      <a:pt x="7" y="18"/>
                      <a:pt x="9" y="14"/>
                    </a:cubicBezTo>
                    <a:cubicBezTo>
                      <a:pt x="11" y="16"/>
                      <a:pt x="14" y="15"/>
                      <a:pt x="17" y="14"/>
                    </a:cubicBezTo>
                    <a:cubicBezTo>
                      <a:pt x="43" y="4"/>
                      <a:pt x="70" y="0"/>
                      <a:pt x="98" y="1"/>
                    </a:cubicBezTo>
                    <a:cubicBezTo>
                      <a:pt x="148" y="3"/>
                      <a:pt x="193" y="20"/>
                      <a:pt x="231" y="52"/>
                    </a:cubicBezTo>
                    <a:cubicBezTo>
                      <a:pt x="257" y="73"/>
                      <a:pt x="276" y="99"/>
                      <a:pt x="290" y="129"/>
                    </a:cubicBezTo>
                    <a:cubicBezTo>
                      <a:pt x="292" y="132"/>
                      <a:pt x="292" y="136"/>
                      <a:pt x="295" y="137"/>
                    </a:cubicBezTo>
                    <a:cubicBezTo>
                      <a:pt x="287" y="138"/>
                      <a:pt x="278" y="137"/>
                      <a:pt x="269" y="139"/>
                    </a:cubicBezTo>
                    <a:cubicBezTo>
                      <a:pt x="264" y="141"/>
                      <a:pt x="259" y="142"/>
                      <a:pt x="255" y="143"/>
                    </a:cubicBezTo>
                    <a:close/>
                  </a:path>
                </a:pathLst>
              </a:custGeom>
              <a:solidFill>
                <a:srgbClr val="FB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1FE537A2-113D-3B89-7F1A-83E37EF2FF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225" y="652463"/>
                <a:ext cx="392113" cy="165100"/>
              </a:xfrm>
              <a:custGeom>
                <a:avLst/>
                <a:gdLst>
                  <a:gd name="T0" fmla="*/ 98 w 264"/>
                  <a:gd name="T1" fmla="*/ 4 h 111"/>
                  <a:gd name="T2" fmla="*/ 143 w 264"/>
                  <a:gd name="T3" fmla="*/ 1 h 111"/>
                  <a:gd name="T4" fmla="*/ 214 w 264"/>
                  <a:gd name="T5" fmla="*/ 26 h 111"/>
                  <a:gd name="T6" fmla="*/ 262 w 264"/>
                  <a:gd name="T7" fmla="*/ 83 h 111"/>
                  <a:gd name="T8" fmla="*/ 264 w 264"/>
                  <a:gd name="T9" fmla="*/ 88 h 111"/>
                  <a:gd name="T10" fmla="*/ 250 w 264"/>
                  <a:gd name="T11" fmla="*/ 107 h 111"/>
                  <a:gd name="T12" fmla="*/ 246 w 264"/>
                  <a:gd name="T13" fmla="*/ 109 h 111"/>
                  <a:gd name="T14" fmla="*/ 232 w 264"/>
                  <a:gd name="T15" fmla="*/ 111 h 111"/>
                  <a:gd name="T16" fmla="*/ 198 w 264"/>
                  <a:gd name="T17" fmla="*/ 61 h 111"/>
                  <a:gd name="T18" fmla="*/ 127 w 264"/>
                  <a:gd name="T19" fmla="*/ 38 h 111"/>
                  <a:gd name="T20" fmla="*/ 32 w 264"/>
                  <a:gd name="T21" fmla="*/ 110 h 111"/>
                  <a:gd name="T22" fmla="*/ 20 w 264"/>
                  <a:gd name="T23" fmla="*/ 109 h 111"/>
                  <a:gd name="T24" fmla="*/ 16 w 264"/>
                  <a:gd name="T25" fmla="*/ 107 h 111"/>
                  <a:gd name="T26" fmla="*/ 0 w 264"/>
                  <a:gd name="T27" fmla="*/ 85 h 111"/>
                  <a:gd name="T28" fmla="*/ 10 w 264"/>
                  <a:gd name="T29" fmla="*/ 68 h 111"/>
                  <a:gd name="T30" fmla="*/ 66 w 264"/>
                  <a:gd name="T31" fmla="*/ 16 h 111"/>
                  <a:gd name="T32" fmla="*/ 72 w 264"/>
                  <a:gd name="T33" fmla="*/ 14 h 111"/>
                  <a:gd name="T34" fmla="*/ 94 w 264"/>
                  <a:gd name="T35" fmla="*/ 12 h 111"/>
                  <a:gd name="T36" fmla="*/ 97 w 264"/>
                  <a:gd name="T37" fmla="*/ 9 h 111"/>
                  <a:gd name="T38" fmla="*/ 98 w 264"/>
                  <a:gd name="T39" fmla="*/ 4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64" h="111">
                    <a:moveTo>
                      <a:pt x="98" y="4"/>
                    </a:moveTo>
                    <a:cubicBezTo>
                      <a:pt x="113" y="1"/>
                      <a:pt x="128" y="0"/>
                      <a:pt x="143" y="1"/>
                    </a:cubicBezTo>
                    <a:cubicBezTo>
                      <a:pt x="169" y="3"/>
                      <a:pt x="193" y="12"/>
                      <a:pt x="214" y="26"/>
                    </a:cubicBezTo>
                    <a:cubicBezTo>
                      <a:pt x="235" y="41"/>
                      <a:pt x="251" y="60"/>
                      <a:pt x="262" y="83"/>
                    </a:cubicBezTo>
                    <a:cubicBezTo>
                      <a:pt x="262" y="84"/>
                      <a:pt x="263" y="86"/>
                      <a:pt x="264" y="88"/>
                    </a:cubicBezTo>
                    <a:cubicBezTo>
                      <a:pt x="259" y="94"/>
                      <a:pt x="254" y="100"/>
                      <a:pt x="250" y="107"/>
                    </a:cubicBezTo>
                    <a:cubicBezTo>
                      <a:pt x="249" y="109"/>
                      <a:pt x="248" y="109"/>
                      <a:pt x="246" y="109"/>
                    </a:cubicBezTo>
                    <a:cubicBezTo>
                      <a:pt x="241" y="110"/>
                      <a:pt x="237" y="110"/>
                      <a:pt x="232" y="111"/>
                    </a:cubicBezTo>
                    <a:cubicBezTo>
                      <a:pt x="226" y="90"/>
                      <a:pt x="214" y="74"/>
                      <a:pt x="198" y="61"/>
                    </a:cubicBezTo>
                    <a:cubicBezTo>
                      <a:pt x="177" y="44"/>
                      <a:pt x="153" y="37"/>
                      <a:pt x="127" y="38"/>
                    </a:cubicBezTo>
                    <a:cubicBezTo>
                      <a:pt x="85" y="39"/>
                      <a:pt x="43" y="71"/>
                      <a:pt x="32" y="110"/>
                    </a:cubicBezTo>
                    <a:cubicBezTo>
                      <a:pt x="28" y="109"/>
                      <a:pt x="24" y="109"/>
                      <a:pt x="20" y="109"/>
                    </a:cubicBezTo>
                    <a:cubicBezTo>
                      <a:pt x="18" y="109"/>
                      <a:pt x="17" y="108"/>
                      <a:pt x="16" y="107"/>
                    </a:cubicBezTo>
                    <a:cubicBezTo>
                      <a:pt x="12" y="99"/>
                      <a:pt x="6" y="92"/>
                      <a:pt x="0" y="85"/>
                    </a:cubicBezTo>
                    <a:cubicBezTo>
                      <a:pt x="3" y="80"/>
                      <a:pt x="7" y="74"/>
                      <a:pt x="10" y="68"/>
                    </a:cubicBezTo>
                    <a:cubicBezTo>
                      <a:pt x="24" y="46"/>
                      <a:pt x="43" y="28"/>
                      <a:pt x="66" y="16"/>
                    </a:cubicBezTo>
                    <a:cubicBezTo>
                      <a:pt x="68" y="15"/>
                      <a:pt x="70" y="14"/>
                      <a:pt x="72" y="14"/>
                    </a:cubicBezTo>
                    <a:cubicBezTo>
                      <a:pt x="80" y="11"/>
                      <a:pt x="87" y="8"/>
                      <a:pt x="94" y="12"/>
                    </a:cubicBezTo>
                    <a:cubicBezTo>
                      <a:pt x="97" y="13"/>
                      <a:pt x="98" y="12"/>
                      <a:pt x="97" y="9"/>
                    </a:cubicBezTo>
                    <a:cubicBezTo>
                      <a:pt x="97" y="7"/>
                      <a:pt x="96" y="6"/>
                      <a:pt x="98" y="4"/>
                    </a:cubicBezTo>
                    <a:close/>
                  </a:path>
                </a:pathLst>
              </a:custGeom>
              <a:solidFill>
                <a:srgbClr val="32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312F1F17-4C35-4A72-8C9A-C947CF56BA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863" y="596900"/>
                <a:ext cx="169863" cy="152400"/>
              </a:xfrm>
              <a:custGeom>
                <a:avLst/>
                <a:gdLst>
                  <a:gd name="T0" fmla="*/ 113 w 114"/>
                  <a:gd name="T1" fmla="*/ 22 h 102"/>
                  <a:gd name="T2" fmla="*/ 72 w 114"/>
                  <a:gd name="T3" fmla="*/ 55 h 102"/>
                  <a:gd name="T4" fmla="*/ 39 w 114"/>
                  <a:gd name="T5" fmla="*/ 102 h 102"/>
                  <a:gd name="T6" fmla="*/ 0 w 114"/>
                  <a:gd name="T7" fmla="*/ 97 h 102"/>
                  <a:gd name="T8" fmla="*/ 75 w 114"/>
                  <a:gd name="T9" fmla="*/ 3 h 102"/>
                  <a:gd name="T10" fmla="*/ 79 w 114"/>
                  <a:gd name="T11" fmla="*/ 0 h 102"/>
                  <a:gd name="T12" fmla="*/ 80 w 114"/>
                  <a:gd name="T13" fmla="*/ 5 h 102"/>
                  <a:gd name="T14" fmla="*/ 76 w 114"/>
                  <a:gd name="T15" fmla="*/ 17 h 102"/>
                  <a:gd name="T16" fmla="*/ 80 w 114"/>
                  <a:gd name="T17" fmla="*/ 20 h 102"/>
                  <a:gd name="T18" fmla="*/ 90 w 114"/>
                  <a:gd name="T19" fmla="*/ 17 h 102"/>
                  <a:gd name="T20" fmla="*/ 111 w 114"/>
                  <a:gd name="T21" fmla="*/ 19 h 102"/>
                  <a:gd name="T22" fmla="*/ 113 w 114"/>
                  <a:gd name="T23" fmla="*/ 2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" h="102">
                    <a:moveTo>
                      <a:pt x="113" y="22"/>
                    </a:moveTo>
                    <a:cubicBezTo>
                      <a:pt x="98" y="32"/>
                      <a:pt x="84" y="42"/>
                      <a:pt x="72" y="55"/>
                    </a:cubicBezTo>
                    <a:cubicBezTo>
                      <a:pt x="58" y="69"/>
                      <a:pt x="47" y="85"/>
                      <a:pt x="39" y="102"/>
                    </a:cubicBezTo>
                    <a:cubicBezTo>
                      <a:pt x="27" y="98"/>
                      <a:pt x="13" y="97"/>
                      <a:pt x="0" y="97"/>
                    </a:cubicBezTo>
                    <a:cubicBezTo>
                      <a:pt x="16" y="59"/>
                      <a:pt x="41" y="27"/>
                      <a:pt x="75" y="3"/>
                    </a:cubicBezTo>
                    <a:cubicBezTo>
                      <a:pt x="76" y="2"/>
                      <a:pt x="77" y="1"/>
                      <a:pt x="79" y="0"/>
                    </a:cubicBezTo>
                    <a:cubicBezTo>
                      <a:pt x="81" y="1"/>
                      <a:pt x="80" y="3"/>
                      <a:pt x="80" y="5"/>
                    </a:cubicBezTo>
                    <a:cubicBezTo>
                      <a:pt x="79" y="9"/>
                      <a:pt x="77" y="13"/>
                      <a:pt x="76" y="17"/>
                    </a:cubicBezTo>
                    <a:cubicBezTo>
                      <a:pt x="75" y="20"/>
                      <a:pt x="76" y="21"/>
                      <a:pt x="80" y="20"/>
                    </a:cubicBezTo>
                    <a:cubicBezTo>
                      <a:pt x="83" y="19"/>
                      <a:pt x="87" y="18"/>
                      <a:pt x="90" y="17"/>
                    </a:cubicBezTo>
                    <a:cubicBezTo>
                      <a:pt x="97" y="15"/>
                      <a:pt x="104" y="17"/>
                      <a:pt x="111" y="19"/>
                    </a:cubicBezTo>
                    <a:cubicBezTo>
                      <a:pt x="112" y="20"/>
                      <a:pt x="114" y="20"/>
                      <a:pt x="113" y="22"/>
                    </a:cubicBezTo>
                    <a:close/>
                  </a:path>
                </a:pathLst>
              </a:custGeom>
              <a:solidFill>
                <a:srgbClr val="FA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1B05E5E0-83F7-C6EA-E7A6-4001D3A6F5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813" y="558800"/>
                <a:ext cx="74613" cy="74612"/>
              </a:xfrm>
              <a:custGeom>
                <a:avLst/>
                <a:gdLst>
                  <a:gd name="T0" fmla="*/ 41 w 51"/>
                  <a:gd name="T1" fmla="*/ 48 h 50"/>
                  <a:gd name="T2" fmla="*/ 17 w 51"/>
                  <a:gd name="T3" fmla="*/ 45 h 50"/>
                  <a:gd name="T4" fmla="*/ 6 w 51"/>
                  <a:gd name="T5" fmla="*/ 48 h 50"/>
                  <a:gd name="T6" fmla="*/ 2 w 51"/>
                  <a:gd name="T7" fmla="*/ 44 h 50"/>
                  <a:gd name="T8" fmla="*/ 7 w 51"/>
                  <a:gd name="T9" fmla="*/ 26 h 50"/>
                  <a:gd name="T10" fmla="*/ 2 w 51"/>
                  <a:gd name="T11" fmla="*/ 5 h 50"/>
                  <a:gd name="T12" fmla="*/ 1 w 51"/>
                  <a:gd name="T13" fmla="*/ 1 h 50"/>
                  <a:gd name="T14" fmla="*/ 5 w 51"/>
                  <a:gd name="T15" fmla="*/ 2 h 50"/>
                  <a:gd name="T16" fmla="*/ 46 w 51"/>
                  <a:gd name="T17" fmla="*/ 1 h 50"/>
                  <a:gd name="T18" fmla="*/ 49 w 51"/>
                  <a:gd name="T19" fmla="*/ 0 h 50"/>
                  <a:gd name="T20" fmla="*/ 48 w 51"/>
                  <a:gd name="T21" fmla="*/ 6 h 50"/>
                  <a:gd name="T22" fmla="*/ 44 w 51"/>
                  <a:gd name="T23" fmla="*/ 21 h 50"/>
                  <a:gd name="T24" fmla="*/ 45 w 51"/>
                  <a:gd name="T25" fmla="*/ 31 h 50"/>
                  <a:gd name="T26" fmla="*/ 49 w 51"/>
                  <a:gd name="T27" fmla="*/ 45 h 50"/>
                  <a:gd name="T28" fmla="*/ 45 w 51"/>
                  <a:gd name="T29" fmla="*/ 49 h 50"/>
                  <a:gd name="T30" fmla="*/ 41 w 51"/>
                  <a:gd name="T31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1" h="50">
                    <a:moveTo>
                      <a:pt x="41" y="48"/>
                    </a:moveTo>
                    <a:cubicBezTo>
                      <a:pt x="33" y="45"/>
                      <a:pt x="26" y="41"/>
                      <a:pt x="17" y="45"/>
                    </a:cubicBezTo>
                    <a:cubicBezTo>
                      <a:pt x="13" y="47"/>
                      <a:pt x="10" y="47"/>
                      <a:pt x="6" y="48"/>
                    </a:cubicBezTo>
                    <a:cubicBezTo>
                      <a:pt x="1" y="50"/>
                      <a:pt x="1" y="49"/>
                      <a:pt x="2" y="44"/>
                    </a:cubicBezTo>
                    <a:cubicBezTo>
                      <a:pt x="4" y="38"/>
                      <a:pt x="6" y="32"/>
                      <a:pt x="7" y="26"/>
                    </a:cubicBezTo>
                    <a:cubicBezTo>
                      <a:pt x="6" y="19"/>
                      <a:pt x="3" y="12"/>
                      <a:pt x="2" y="5"/>
                    </a:cubicBezTo>
                    <a:cubicBezTo>
                      <a:pt x="1" y="4"/>
                      <a:pt x="0" y="2"/>
                      <a:pt x="1" y="1"/>
                    </a:cubicBezTo>
                    <a:cubicBezTo>
                      <a:pt x="2" y="0"/>
                      <a:pt x="4" y="1"/>
                      <a:pt x="5" y="2"/>
                    </a:cubicBezTo>
                    <a:cubicBezTo>
                      <a:pt x="19" y="8"/>
                      <a:pt x="33" y="7"/>
                      <a:pt x="46" y="1"/>
                    </a:cubicBezTo>
                    <a:cubicBezTo>
                      <a:pt x="47" y="1"/>
                      <a:pt x="48" y="1"/>
                      <a:pt x="49" y="0"/>
                    </a:cubicBezTo>
                    <a:cubicBezTo>
                      <a:pt x="50" y="2"/>
                      <a:pt x="49" y="4"/>
                      <a:pt x="48" y="6"/>
                    </a:cubicBezTo>
                    <a:cubicBezTo>
                      <a:pt x="47" y="11"/>
                      <a:pt x="45" y="16"/>
                      <a:pt x="44" y="21"/>
                    </a:cubicBezTo>
                    <a:cubicBezTo>
                      <a:pt x="43" y="24"/>
                      <a:pt x="43" y="28"/>
                      <a:pt x="45" y="31"/>
                    </a:cubicBezTo>
                    <a:cubicBezTo>
                      <a:pt x="46" y="36"/>
                      <a:pt x="47" y="41"/>
                      <a:pt x="49" y="45"/>
                    </a:cubicBezTo>
                    <a:cubicBezTo>
                      <a:pt x="51" y="50"/>
                      <a:pt x="49" y="50"/>
                      <a:pt x="45" y="49"/>
                    </a:cubicBezTo>
                    <a:cubicBezTo>
                      <a:pt x="44" y="48"/>
                      <a:pt x="43" y="48"/>
                      <a:pt x="41" y="48"/>
                    </a:cubicBezTo>
                    <a:close/>
                  </a:path>
                </a:pathLst>
              </a:custGeom>
              <a:solidFill>
                <a:srgbClr val="F5F5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A6E9A52E-5490-F653-8A93-F3583A4190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588" y="631825"/>
                <a:ext cx="41275" cy="42862"/>
              </a:xfrm>
              <a:custGeom>
                <a:avLst/>
                <a:gdLst>
                  <a:gd name="T0" fmla="*/ 26 w 28"/>
                  <a:gd name="T1" fmla="*/ 18 h 29"/>
                  <a:gd name="T2" fmla="*/ 26 w 28"/>
                  <a:gd name="T3" fmla="*/ 19 h 29"/>
                  <a:gd name="T4" fmla="*/ 19 w 28"/>
                  <a:gd name="T5" fmla="*/ 26 h 29"/>
                  <a:gd name="T6" fmla="*/ 9 w 28"/>
                  <a:gd name="T7" fmla="*/ 26 h 29"/>
                  <a:gd name="T8" fmla="*/ 0 w 28"/>
                  <a:gd name="T9" fmla="*/ 28 h 29"/>
                  <a:gd name="T10" fmla="*/ 2 w 28"/>
                  <a:gd name="T11" fmla="*/ 5 h 29"/>
                  <a:gd name="T12" fmla="*/ 5 w 28"/>
                  <a:gd name="T13" fmla="*/ 2 h 29"/>
                  <a:gd name="T14" fmla="*/ 24 w 28"/>
                  <a:gd name="T15" fmla="*/ 2 h 29"/>
                  <a:gd name="T16" fmla="*/ 27 w 28"/>
                  <a:gd name="T17" fmla="*/ 6 h 29"/>
                  <a:gd name="T18" fmla="*/ 26 w 28"/>
                  <a:gd name="T19" fmla="*/ 1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9">
                    <a:moveTo>
                      <a:pt x="26" y="18"/>
                    </a:moveTo>
                    <a:cubicBezTo>
                      <a:pt x="26" y="18"/>
                      <a:pt x="26" y="19"/>
                      <a:pt x="26" y="19"/>
                    </a:cubicBezTo>
                    <a:cubicBezTo>
                      <a:pt x="28" y="29"/>
                      <a:pt x="28" y="29"/>
                      <a:pt x="19" y="26"/>
                    </a:cubicBezTo>
                    <a:cubicBezTo>
                      <a:pt x="15" y="25"/>
                      <a:pt x="12" y="25"/>
                      <a:pt x="9" y="26"/>
                    </a:cubicBezTo>
                    <a:cubicBezTo>
                      <a:pt x="6" y="27"/>
                      <a:pt x="3" y="29"/>
                      <a:pt x="0" y="28"/>
                    </a:cubicBezTo>
                    <a:cubicBezTo>
                      <a:pt x="3" y="20"/>
                      <a:pt x="5" y="13"/>
                      <a:pt x="2" y="5"/>
                    </a:cubicBezTo>
                    <a:cubicBezTo>
                      <a:pt x="0" y="3"/>
                      <a:pt x="1" y="0"/>
                      <a:pt x="5" y="2"/>
                    </a:cubicBezTo>
                    <a:cubicBezTo>
                      <a:pt x="11" y="5"/>
                      <a:pt x="18" y="5"/>
                      <a:pt x="24" y="2"/>
                    </a:cubicBezTo>
                    <a:cubicBezTo>
                      <a:pt x="28" y="0"/>
                      <a:pt x="28" y="2"/>
                      <a:pt x="27" y="6"/>
                    </a:cubicBezTo>
                    <a:cubicBezTo>
                      <a:pt x="26" y="10"/>
                      <a:pt x="23" y="14"/>
                      <a:pt x="26" y="18"/>
                    </a:cubicBezTo>
                    <a:close/>
                  </a:path>
                </a:pathLst>
              </a:custGeom>
              <a:solidFill>
                <a:srgbClr val="F4F5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60" name="Grupo 59">
              <a:extLst>
                <a:ext uri="{FF2B5EF4-FFF2-40B4-BE49-F238E27FC236}">
                  <a16:creationId xmlns:a16="http://schemas.microsoft.com/office/drawing/2014/main" id="{6CCD7075-0327-60C3-1BDD-D7CBAB02072C}"/>
                </a:ext>
              </a:extLst>
            </p:cNvPr>
            <p:cNvGrpSpPr/>
            <p:nvPr/>
          </p:nvGrpSpPr>
          <p:grpSpPr>
            <a:xfrm>
              <a:off x="7986713" y="411163"/>
              <a:ext cx="1098550" cy="603250"/>
              <a:chOff x="7986713" y="411163"/>
              <a:chExt cx="1098550" cy="603250"/>
            </a:xfrm>
          </p:grpSpPr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4E67CFC3-67EC-6888-EBCE-DDC161C09E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8850" y="738188"/>
                <a:ext cx="506413" cy="274637"/>
              </a:xfrm>
              <a:custGeom>
                <a:avLst/>
                <a:gdLst>
                  <a:gd name="T0" fmla="*/ 259 w 341"/>
                  <a:gd name="T1" fmla="*/ 20 h 184"/>
                  <a:gd name="T2" fmla="*/ 264 w 341"/>
                  <a:gd name="T3" fmla="*/ 43 h 184"/>
                  <a:gd name="T4" fmla="*/ 264 w 341"/>
                  <a:gd name="T5" fmla="*/ 46 h 184"/>
                  <a:gd name="T6" fmla="*/ 271 w 341"/>
                  <a:gd name="T7" fmla="*/ 54 h 184"/>
                  <a:gd name="T8" fmla="*/ 300 w 341"/>
                  <a:gd name="T9" fmla="*/ 72 h 184"/>
                  <a:gd name="T10" fmla="*/ 312 w 341"/>
                  <a:gd name="T11" fmla="*/ 78 h 184"/>
                  <a:gd name="T12" fmla="*/ 339 w 341"/>
                  <a:gd name="T13" fmla="*/ 106 h 184"/>
                  <a:gd name="T14" fmla="*/ 314 w 341"/>
                  <a:gd name="T15" fmla="*/ 141 h 184"/>
                  <a:gd name="T16" fmla="*/ 307 w 341"/>
                  <a:gd name="T17" fmla="*/ 142 h 184"/>
                  <a:gd name="T18" fmla="*/ 302 w 341"/>
                  <a:gd name="T19" fmla="*/ 144 h 184"/>
                  <a:gd name="T20" fmla="*/ 264 w 341"/>
                  <a:gd name="T21" fmla="*/ 168 h 184"/>
                  <a:gd name="T22" fmla="*/ 231 w 341"/>
                  <a:gd name="T23" fmla="*/ 164 h 184"/>
                  <a:gd name="T24" fmla="*/ 223 w 341"/>
                  <a:gd name="T25" fmla="*/ 165 h 184"/>
                  <a:gd name="T26" fmla="*/ 164 w 341"/>
                  <a:gd name="T27" fmla="*/ 183 h 184"/>
                  <a:gd name="T28" fmla="*/ 114 w 341"/>
                  <a:gd name="T29" fmla="*/ 165 h 184"/>
                  <a:gd name="T30" fmla="*/ 107 w 341"/>
                  <a:gd name="T31" fmla="*/ 164 h 184"/>
                  <a:gd name="T32" fmla="*/ 38 w 341"/>
                  <a:gd name="T33" fmla="*/ 146 h 184"/>
                  <a:gd name="T34" fmla="*/ 30 w 341"/>
                  <a:gd name="T35" fmla="*/ 142 h 184"/>
                  <a:gd name="T36" fmla="*/ 1 w 341"/>
                  <a:gd name="T37" fmla="*/ 113 h 184"/>
                  <a:gd name="T38" fmla="*/ 25 w 341"/>
                  <a:gd name="T39" fmla="*/ 79 h 184"/>
                  <a:gd name="T40" fmla="*/ 30 w 341"/>
                  <a:gd name="T41" fmla="*/ 79 h 184"/>
                  <a:gd name="T42" fmla="*/ 38 w 341"/>
                  <a:gd name="T43" fmla="*/ 74 h 184"/>
                  <a:gd name="T44" fmla="*/ 41 w 341"/>
                  <a:gd name="T45" fmla="*/ 68 h 184"/>
                  <a:gd name="T46" fmla="*/ 71 w 341"/>
                  <a:gd name="T47" fmla="*/ 51 h 184"/>
                  <a:gd name="T48" fmla="*/ 83 w 341"/>
                  <a:gd name="T49" fmla="*/ 49 h 184"/>
                  <a:gd name="T50" fmla="*/ 89 w 341"/>
                  <a:gd name="T51" fmla="*/ 46 h 184"/>
                  <a:gd name="T52" fmla="*/ 102 w 341"/>
                  <a:gd name="T53" fmla="*/ 29 h 184"/>
                  <a:gd name="T54" fmla="*/ 135 w 341"/>
                  <a:gd name="T55" fmla="*/ 7 h 184"/>
                  <a:gd name="T56" fmla="*/ 172 w 341"/>
                  <a:gd name="T57" fmla="*/ 1 h 184"/>
                  <a:gd name="T58" fmla="*/ 176 w 341"/>
                  <a:gd name="T59" fmla="*/ 1 h 184"/>
                  <a:gd name="T60" fmla="*/ 215 w 341"/>
                  <a:gd name="T61" fmla="*/ 12 h 184"/>
                  <a:gd name="T62" fmla="*/ 218 w 341"/>
                  <a:gd name="T63" fmla="*/ 14 h 184"/>
                  <a:gd name="T64" fmla="*/ 248 w 341"/>
                  <a:gd name="T65" fmla="*/ 44 h 184"/>
                  <a:gd name="T66" fmla="*/ 260 w 341"/>
                  <a:gd name="T67" fmla="*/ 50 h 184"/>
                  <a:gd name="T68" fmla="*/ 261 w 341"/>
                  <a:gd name="T69" fmla="*/ 46 h 184"/>
                  <a:gd name="T70" fmla="*/ 258 w 341"/>
                  <a:gd name="T71" fmla="*/ 27 h 184"/>
                  <a:gd name="T72" fmla="*/ 259 w 341"/>
                  <a:gd name="T73" fmla="*/ 2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41" h="184">
                    <a:moveTo>
                      <a:pt x="259" y="20"/>
                    </a:moveTo>
                    <a:cubicBezTo>
                      <a:pt x="262" y="27"/>
                      <a:pt x="263" y="35"/>
                      <a:pt x="264" y="43"/>
                    </a:cubicBezTo>
                    <a:cubicBezTo>
                      <a:pt x="264" y="44"/>
                      <a:pt x="264" y="45"/>
                      <a:pt x="264" y="46"/>
                    </a:cubicBezTo>
                    <a:cubicBezTo>
                      <a:pt x="265" y="50"/>
                      <a:pt x="266" y="52"/>
                      <a:pt x="271" y="54"/>
                    </a:cubicBezTo>
                    <a:cubicBezTo>
                      <a:pt x="283" y="56"/>
                      <a:pt x="292" y="63"/>
                      <a:pt x="300" y="72"/>
                    </a:cubicBezTo>
                    <a:cubicBezTo>
                      <a:pt x="303" y="77"/>
                      <a:pt x="307" y="78"/>
                      <a:pt x="312" y="78"/>
                    </a:cubicBezTo>
                    <a:cubicBezTo>
                      <a:pt x="328" y="80"/>
                      <a:pt x="338" y="93"/>
                      <a:pt x="339" y="106"/>
                    </a:cubicBezTo>
                    <a:cubicBezTo>
                      <a:pt x="341" y="126"/>
                      <a:pt x="328" y="138"/>
                      <a:pt x="314" y="141"/>
                    </a:cubicBezTo>
                    <a:cubicBezTo>
                      <a:pt x="312" y="141"/>
                      <a:pt x="309" y="142"/>
                      <a:pt x="307" y="142"/>
                    </a:cubicBezTo>
                    <a:cubicBezTo>
                      <a:pt x="305" y="142"/>
                      <a:pt x="304" y="143"/>
                      <a:pt x="302" y="144"/>
                    </a:cubicBezTo>
                    <a:cubicBezTo>
                      <a:pt x="292" y="157"/>
                      <a:pt x="280" y="165"/>
                      <a:pt x="264" y="168"/>
                    </a:cubicBezTo>
                    <a:cubicBezTo>
                      <a:pt x="252" y="170"/>
                      <a:pt x="242" y="168"/>
                      <a:pt x="231" y="164"/>
                    </a:cubicBezTo>
                    <a:cubicBezTo>
                      <a:pt x="228" y="162"/>
                      <a:pt x="226" y="163"/>
                      <a:pt x="223" y="165"/>
                    </a:cubicBezTo>
                    <a:cubicBezTo>
                      <a:pt x="206" y="178"/>
                      <a:pt x="186" y="184"/>
                      <a:pt x="164" y="183"/>
                    </a:cubicBezTo>
                    <a:cubicBezTo>
                      <a:pt x="146" y="182"/>
                      <a:pt x="129" y="176"/>
                      <a:pt x="114" y="165"/>
                    </a:cubicBezTo>
                    <a:cubicBezTo>
                      <a:pt x="111" y="163"/>
                      <a:pt x="110" y="163"/>
                      <a:pt x="107" y="164"/>
                    </a:cubicBezTo>
                    <a:cubicBezTo>
                      <a:pt x="84" y="174"/>
                      <a:pt x="54" y="167"/>
                      <a:pt x="38" y="146"/>
                    </a:cubicBezTo>
                    <a:cubicBezTo>
                      <a:pt x="36" y="143"/>
                      <a:pt x="34" y="142"/>
                      <a:pt x="30" y="142"/>
                    </a:cubicBezTo>
                    <a:cubicBezTo>
                      <a:pt x="15" y="141"/>
                      <a:pt x="2" y="128"/>
                      <a:pt x="1" y="113"/>
                    </a:cubicBezTo>
                    <a:cubicBezTo>
                      <a:pt x="0" y="97"/>
                      <a:pt x="10" y="83"/>
                      <a:pt x="25" y="79"/>
                    </a:cubicBezTo>
                    <a:cubicBezTo>
                      <a:pt x="26" y="79"/>
                      <a:pt x="28" y="78"/>
                      <a:pt x="30" y="79"/>
                    </a:cubicBezTo>
                    <a:cubicBezTo>
                      <a:pt x="34" y="79"/>
                      <a:pt x="36" y="77"/>
                      <a:pt x="38" y="74"/>
                    </a:cubicBezTo>
                    <a:cubicBezTo>
                      <a:pt x="38" y="71"/>
                      <a:pt x="39" y="69"/>
                      <a:pt x="41" y="68"/>
                    </a:cubicBezTo>
                    <a:cubicBezTo>
                      <a:pt x="50" y="60"/>
                      <a:pt x="59" y="54"/>
                      <a:pt x="71" y="51"/>
                    </a:cubicBezTo>
                    <a:cubicBezTo>
                      <a:pt x="75" y="50"/>
                      <a:pt x="79" y="50"/>
                      <a:pt x="83" y="49"/>
                    </a:cubicBezTo>
                    <a:cubicBezTo>
                      <a:pt x="86" y="49"/>
                      <a:pt x="88" y="48"/>
                      <a:pt x="89" y="46"/>
                    </a:cubicBezTo>
                    <a:cubicBezTo>
                      <a:pt x="93" y="40"/>
                      <a:pt x="97" y="34"/>
                      <a:pt x="102" y="29"/>
                    </a:cubicBezTo>
                    <a:cubicBezTo>
                      <a:pt x="112" y="19"/>
                      <a:pt x="122" y="11"/>
                      <a:pt x="135" y="7"/>
                    </a:cubicBezTo>
                    <a:cubicBezTo>
                      <a:pt x="147" y="2"/>
                      <a:pt x="159" y="0"/>
                      <a:pt x="172" y="1"/>
                    </a:cubicBezTo>
                    <a:cubicBezTo>
                      <a:pt x="173" y="1"/>
                      <a:pt x="174" y="1"/>
                      <a:pt x="176" y="1"/>
                    </a:cubicBezTo>
                    <a:cubicBezTo>
                      <a:pt x="190" y="1"/>
                      <a:pt x="203" y="6"/>
                      <a:pt x="215" y="12"/>
                    </a:cubicBezTo>
                    <a:cubicBezTo>
                      <a:pt x="216" y="13"/>
                      <a:pt x="217" y="14"/>
                      <a:pt x="218" y="14"/>
                    </a:cubicBezTo>
                    <a:cubicBezTo>
                      <a:pt x="230" y="22"/>
                      <a:pt x="240" y="32"/>
                      <a:pt x="248" y="44"/>
                    </a:cubicBezTo>
                    <a:cubicBezTo>
                      <a:pt x="250" y="49"/>
                      <a:pt x="255" y="50"/>
                      <a:pt x="260" y="50"/>
                    </a:cubicBezTo>
                    <a:cubicBezTo>
                      <a:pt x="262" y="49"/>
                      <a:pt x="262" y="47"/>
                      <a:pt x="261" y="46"/>
                    </a:cubicBezTo>
                    <a:cubicBezTo>
                      <a:pt x="261" y="40"/>
                      <a:pt x="260" y="33"/>
                      <a:pt x="258" y="27"/>
                    </a:cubicBezTo>
                    <a:cubicBezTo>
                      <a:pt x="258" y="25"/>
                      <a:pt x="257" y="22"/>
                      <a:pt x="259" y="2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1374C0C9-C688-8AF7-34BE-4FB40F2199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86713" y="738188"/>
                <a:ext cx="515938" cy="276225"/>
              </a:xfrm>
              <a:custGeom>
                <a:avLst/>
                <a:gdLst>
                  <a:gd name="T0" fmla="*/ 303 w 347"/>
                  <a:gd name="T1" fmla="*/ 70 h 185"/>
                  <a:gd name="T2" fmla="*/ 308 w 347"/>
                  <a:gd name="T3" fmla="*/ 76 h 185"/>
                  <a:gd name="T4" fmla="*/ 314 w 347"/>
                  <a:gd name="T5" fmla="*/ 78 h 185"/>
                  <a:gd name="T6" fmla="*/ 346 w 347"/>
                  <a:gd name="T7" fmla="*/ 108 h 185"/>
                  <a:gd name="T8" fmla="*/ 320 w 347"/>
                  <a:gd name="T9" fmla="*/ 141 h 185"/>
                  <a:gd name="T10" fmla="*/ 303 w 347"/>
                  <a:gd name="T11" fmla="*/ 150 h 185"/>
                  <a:gd name="T12" fmla="*/ 241 w 347"/>
                  <a:gd name="T13" fmla="*/ 165 h 185"/>
                  <a:gd name="T14" fmla="*/ 226 w 347"/>
                  <a:gd name="T15" fmla="*/ 167 h 185"/>
                  <a:gd name="T16" fmla="*/ 185 w 347"/>
                  <a:gd name="T17" fmla="*/ 182 h 185"/>
                  <a:gd name="T18" fmla="*/ 131 w 347"/>
                  <a:gd name="T19" fmla="*/ 172 h 185"/>
                  <a:gd name="T20" fmla="*/ 119 w 347"/>
                  <a:gd name="T21" fmla="*/ 164 h 185"/>
                  <a:gd name="T22" fmla="*/ 113 w 347"/>
                  <a:gd name="T23" fmla="*/ 164 h 185"/>
                  <a:gd name="T24" fmla="*/ 48 w 347"/>
                  <a:gd name="T25" fmla="*/ 150 h 185"/>
                  <a:gd name="T26" fmla="*/ 32 w 347"/>
                  <a:gd name="T27" fmla="*/ 141 h 185"/>
                  <a:gd name="T28" fmla="*/ 12 w 347"/>
                  <a:gd name="T29" fmla="*/ 93 h 185"/>
                  <a:gd name="T30" fmla="*/ 35 w 347"/>
                  <a:gd name="T31" fmla="*/ 79 h 185"/>
                  <a:gd name="T32" fmla="*/ 43 w 347"/>
                  <a:gd name="T33" fmla="*/ 75 h 185"/>
                  <a:gd name="T34" fmla="*/ 71 w 347"/>
                  <a:gd name="T35" fmla="*/ 55 h 185"/>
                  <a:gd name="T36" fmla="*/ 76 w 347"/>
                  <a:gd name="T37" fmla="*/ 48 h 185"/>
                  <a:gd name="T38" fmla="*/ 81 w 347"/>
                  <a:gd name="T39" fmla="*/ 23 h 185"/>
                  <a:gd name="T40" fmla="*/ 82 w 347"/>
                  <a:gd name="T41" fmla="*/ 29 h 185"/>
                  <a:gd name="T42" fmla="*/ 79 w 347"/>
                  <a:gd name="T43" fmla="*/ 46 h 185"/>
                  <a:gd name="T44" fmla="*/ 83 w 347"/>
                  <a:gd name="T45" fmla="*/ 50 h 185"/>
                  <a:gd name="T46" fmla="*/ 98 w 347"/>
                  <a:gd name="T47" fmla="*/ 42 h 185"/>
                  <a:gd name="T48" fmla="*/ 122 w 347"/>
                  <a:gd name="T49" fmla="*/ 17 h 185"/>
                  <a:gd name="T50" fmla="*/ 160 w 347"/>
                  <a:gd name="T51" fmla="*/ 1 h 185"/>
                  <a:gd name="T52" fmla="*/ 167 w 347"/>
                  <a:gd name="T53" fmla="*/ 1 h 185"/>
                  <a:gd name="T54" fmla="*/ 206 w 347"/>
                  <a:gd name="T55" fmla="*/ 6 h 185"/>
                  <a:gd name="T56" fmla="*/ 239 w 347"/>
                  <a:gd name="T57" fmla="*/ 26 h 185"/>
                  <a:gd name="T58" fmla="*/ 254 w 347"/>
                  <a:gd name="T59" fmla="*/ 45 h 185"/>
                  <a:gd name="T60" fmla="*/ 261 w 347"/>
                  <a:gd name="T61" fmla="*/ 49 h 185"/>
                  <a:gd name="T62" fmla="*/ 270 w 347"/>
                  <a:gd name="T63" fmla="*/ 50 h 185"/>
                  <a:gd name="T64" fmla="*/ 300 w 347"/>
                  <a:gd name="T65" fmla="*/ 65 h 185"/>
                  <a:gd name="T66" fmla="*/ 303 w 347"/>
                  <a:gd name="T67" fmla="*/ 7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47" h="185">
                    <a:moveTo>
                      <a:pt x="303" y="70"/>
                    </a:moveTo>
                    <a:cubicBezTo>
                      <a:pt x="305" y="72"/>
                      <a:pt x="306" y="74"/>
                      <a:pt x="308" y="76"/>
                    </a:cubicBezTo>
                    <a:cubicBezTo>
                      <a:pt x="309" y="77"/>
                      <a:pt x="311" y="78"/>
                      <a:pt x="314" y="78"/>
                    </a:cubicBezTo>
                    <a:cubicBezTo>
                      <a:pt x="331" y="78"/>
                      <a:pt x="344" y="90"/>
                      <a:pt x="346" y="108"/>
                    </a:cubicBezTo>
                    <a:cubicBezTo>
                      <a:pt x="347" y="122"/>
                      <a:pt x="336" y="139"/>
                      <a:pt x="320" y="141"/>
                    </a:cubicBezTo>
                    <a:cubicBezTo>
                      <a:pt x="312" y="141"/>
                      <a:pt x="308" y="145"/>
                      <a:pt x="303" y="150"/>
                    </a:cubicBezTo>
                    <a:cubicBezTo>
                      <a:pt x="287" y="167"/>
                      <a:pt x="263" y="174"/>
                      <a:pt x="241" y="165"/>
                    </a:cubicBezTo>
                    <a:cubicBezTo>
                      <a:pt x="235" y="163"/>
                      <a:pt x="231" y="163"/>
                      <a:pt x="226" y="167"/>
                    </a:cubicBezTo>
                    <a:cubicBezTo>
                      <a:pt x="214" y="176"/>
                      <a:pt x="200" y="181"/>
                      <a:pt x="185" y="182"/>
                    </a:cubicBezTo>
                    <a:cubicBezTo>
                      <a:pt x="166" y="185"/>
                      <a:pt x="148" y="181"/>
                      <a:pt x="131" y="172"/>
                    </a:cubicBezTo>
                    <a:cubicBezTo>
                      <a:pt x="127" y="170"/>
                      <a:pt x="123" y="167"/>
                      <a:pt x="119" y="164"/>
                    </a:cubicBezTo>
                    <a:cubicBezTo>
                      <a:pt x="117" y="163"/>
                      <a:pt x="115" y="163"/>
                      <a:pt x="113" y="164"/>
                    </a:cubicBezTo>
                    <a:cubicBezTo>
                      <a:pt x="91" y="174"/>
                      <a:pt x="63" y="168"/>
                      <a:pt x="48" y="150"/>
                    </a:cubicBezTo>
                    <a:cubicBezTo>
                      <a:pt x="44" y="145"/>
                      <a:pt x="39" y="142"/>
                      <a:pt x="32" y="141"/>
                    </a:cubicBezTo>
                    <a:cubicBezTo>
                      <a:pt x="10" y="136"/>
                      <a:pt x="0" y="112"/>
                      <a:pt x="12" y="93"/>
                    </a:cubicBezTo>
                    <a:cubicBezTo>
                      <a:pt x="17" y="84"/>
                      <a:pt x="25" y="79"/>
                      <a:pt x="35" y="79"/>
                    </a:cubicBezTo>
                    <a:cubicBezTo>
                      <a:pt x="39" y="78"/>
                      <a:pt x="41" y="77"/>
                      <a:pt x="43" y="75"/>
                    </a:cubicBezTo>
                    <a:cubicBezTo>
                      <a:pt x="51" y="66"/>
                      <a:pt x="59" y="58"/>
                      <a:pt x="71" y="55"/>
                    </a:cubicBezTo>
                    <a:cubicBezTo>
                      <a:pt x="74" y="54"/>
                      <a:pt x="76" y="52"/>
                      <a:pt x="76" y="48"/>
                    </a:cubicBezTo>
                    <a:cubicBezTo>
                      <a:pt x="77" y="39"/>
                      <a:pt x="78" y="31"/>
                      <a:pt x="81" y="23"/>
                    </a:cubicBezTo>
                    <a:cubicBezTo>
                      <a:pt x="83" y="25"/>
                      <a:pt x="82" y="27"/>
                      <a:pt x="82" y="29"/>
                    </a:cubicBezTo>
                    <a:cubicBezTo>
                      <a:pt x="81" y="35"/>
                      <a:pt x="80" y="40"/>
                      <a:pt x="79" y="46"/>
                    </a:cubicBezTo>
                    <a:cubicBezTo>
                      <a:pt x="79" y="49"/>
                      <a:pt x="80" y="50"/>
                      <a:pt x="83" y="50"/>
                    </a:cubicBezTo>
                    <a:cubicBezTo>
                      <a:pt x="89" y="50"/>
                      <a:pt x="94" y="48"/>
                      <a:pt x="98" y="42"/>
                    </a:cubicBezTo>
                    <a:cubicBezTo>
                      <a:pt x="103" y="32"/>
                      <a:pt x="112" y="24"/>
                      <a:pt x="122" y="17"/>
                    </a:cubicBezTo>
                    <a:cubicBezTo>
                      <a:pt x="133" y="9"/>
                      <a:pt x="146" y="3"/>
                      <a:pt x="160" y="1"/>
                    </a:cubicBezTo>
                    <a:cubicBezTo>
                      <a:pt x="163" y="1"/>
                      <a:pt x="165" y="0"/>
                      <a:pt x="167" y="1"/>
                    </a:cubicBezTo>
                    <a:cubicBezTo>
                      <a:pt x="181" y="0"/>
                      <a:pt x="193" y="1"/>
                      <a:pt x="206" y="6"/>
                    </a:cubicBezTo>
                    <a:cubicBezTo>
                      <a:pt x="218" y="10"/>
                      <a:pt x="229" y="17"/>
                      <a:pt x="239" y="26"/>
                    </a:cubicBezTo>
                    <a:cubicBezTo>
                      <a:pt x="245" y="32"/>
                      <a:pt x="250" y="38"/>
                      <a:pt x="254" y="45"/>
                    </a:cubicBezTo>
                    <a:cubicBezTo>
                      <a:pt x="255" y="48"/>
                      <a:pt x="257" y="49"/>
                      <a:pt x="261" y="49"/>
                    </a:cubicBezTo>
                    <a:cubicBezTo>
                      <a:pt x="264" y="49"/>
                      <a:pt x="267" y="50"/>
                      <a:pt x="270" y="50"/>
                    </a:cubicBezTo>
                    <a:cubicBezTo>
                      <a:pt x="282" y="52"/>
                      <a:pt x="292" y="57"/>
                      <a:pt x="300" y="65"/>
                    </a:cubicBezTo>
                    <a:cubicBezTo>
                      <a:pt x="302" y="66"/>
                      <a:pt x="303" y="68"/>
                      <a:pt x="303" y="7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124E8EB7-7367-0247-3680-EBFCB170D8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1013" y="411163"/>
                <a:ext cx="681038" cy="404812"/>
              </a:xfrm>
              <a:custGeom>
                <a:avLst/>
                <a:gdLst>
                  <a:gd name="T0" fmla="*/ 46 w 459"/>
                  <a:gd name="T1" fmla="*/ 238 h 272"/>
                  <a:gd name="T2" fmla="*/ 24 w 459"/>
                  <a:gd name="T3" fmla="*/ 261 h 272"/>
                  <a:gd name="T4" fmla="*/ 4 w 459"/>
                  <a:gd name="T5" fmla="*/ 272 h 272"/>
                  <a:gd name="T6" fmla="*/ 0 w 459"/>
                  <a:gd name="T7" fmla="*/ 268 h 272"/>
                  <a:gd name="T8" fmla="*/ 4 w 459"/>
                  <a:gd name="T9" fmla="*/ 243 h 272"/>
                  <a:gd name="T10" fmla="*/ 20 w 459"/>
                  <a:gd name="T11" fmla="*/ 194 h 272"/>
                  <a:gd name="T12" fmla="*/ 221 w 459"/>
                  <a:gd name="T13" fmla="*/ 19 h 272"/>
                  <a:gd name="T14" fmla="*/ 436 w 459"/>
                  <a:gd name="T15" fmla="*/ 47 h 272"/>
                  <a:gd name="T16" fmla="*/ 439 w 459"/>
                  <a:gd name="T17" fmla="*/ 49 h 272"/>
                  <a:gd name="T18" fmla="*/ 440 w 459"/>
                  <a:gd name="T19" fmla="*/ 49 h 272"/>
                  <a:gd name="T20" fmla="*/ 453 w 459"/>
                  <a:gd name="T21" fmla="*/ 58 h 272"/>
                  <a:gd name="T22" fmla="*/ 455 w 459"/>
                  <a:gd name="T23" fmla="*/ 85 h 272"/>
                  <a:gd name="T24" fmla="*/ 451 w 459"/>
                  <a:gd name="T25" fmla="*/ 99 h 272"/>
                  <a:gd name="T26" fmla="*/ 443 w 459"/>
                  <a:gd name="T27" fmla="*/ 99 h 272"/>
                  <a:gd name="T28" fmla="*/ 370 w 459"/>
                  <a:gd name="T29" fmla="*/ 62 h 272"/>
                  <a:gd name="T30" fmla="*/ 312 w 459"/>
                  <a:gd name="T31" fmla="*/ 51 h 272"/>
                  <a:gd name="T32" fmla="*/ 239 w 459"/>
                  <a:gd name="T33" fmla="*/ 56 h 272"/>
                  <a:gd name="T34" fmla="*/ 121 w 459"/>
                  <a:gd name="T35" fmla="*/ 117 h 272"/>
                  <a:gd name="T36" fmla="*/ 66 w 459"/>
                  <a:gd name="T37" fmla="*/ 188 h 272"/>
                  <a:gd name="T38" fmla="*/ 48 w 459"/>
                  <a:gd name="T39" fmla="*/ 231 h 272"/>
                  <a:gd name="T40" fmla="*/ 46 w 459"/>
                  <a:gd name="T41" fmla="*/ 238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59" h="272">
                    <a:moveTo>
                      <a:pt x="46" y="238"/>
                    </a:moveTo>
                    <a:cubicBezTo>
                      <a:pt x="38" y="245"/>
                      <a:pt x="28" y="251"/>
                      <a:pt x="24" y="261"/>
                    </a:cubicBezTo>
                    <a:cubicBezTo>
                      <a:pt x="19" y="269"/>
                      <a:pt x="13" y="272"/>
                      <a:pt x="4" y="272"/>
                    </a:cubicBezTo>
                    <a:cubicBezTo>
                      <a:pt x="0" y="272"/>
                      <a:pt x="0" y="271"/>
                      <a:pt x="0" y="268"/>
                    </a:cubicBezTo>
                    <a:cubicBezTo>
                      <a:pt x="1" y="260"/>
                      <a:pt x="3" y="252"/>
                      <a:pt x="4" y="243"/>
                    </a:cubicBezTo>
                    <a:cubicBezTo>
                      <a:pt x="8" y="226"/>
                      <a:pt x="13" y="210"/>
                      <a:pt x="20" y="194"/>
                    </a:cubicBezTo>
                    <a:cubicBezTo>
                      <a:pt x="59" y="103"/>
                      <a:pt x="126" y="44"/>
                      <a:pt x="221" y="19"/>
                    </a:cubicBezTo>
                    <a:cubicBezTo>
                      <a:pt x="296" y="0"/>
                      <a:pt x="368" y="10"/>
                      <a:pt x="436" y="47"/>
                    </a:cubicBezTo>
                    <a:cubicBezTo>
                      <a:pt x="437" y="48"/>
                      <a:pt x="438" y="48"/>
                      <a:pt x="439" y="49"/>
                    </a:cubicBezTo>
                    <a:cubicBezTo>
                      <a:pt x="439" y="49"/>
                      <a:pt x="440" y="49"/>
                      <a:pt x="440" y="49"/>
                    </a:cubicBezTo>
                    <a:cubicBezTo>
                      <a:pt x="444" y="53"/>
                      <a:pt x="451" y="53"/>
                      <a:pt x="453" y="58"/>
                    </a:cubicBezTo>
                    <a:cubicBezTo>
                      <a:pt x="456" y="67"/>
                      <a:pt x="459" y="76"/>
                      <a:pt x="455" y="85"/>
                    </a:cubicBezTo>
                    <a:cubicBezTo>
                      <a:pt x="454" y="90"/>
                      <a:pt x="453" y="95"/>
                      <a:pt x="451" y="99"/>
                    </a:cubicBezTo>
                    <a:cubicBezTo>
                      <a:pt x="449" y="103"/>
                      <a:pt x="446" y="101"/>
                      <a:pt x="443" y="99"/>
                    </a:cubicBezTo>
                    <a:cubicBezTo>
                      <a:pt x="421" y="83"/>
                      <a:pt x="396" y="71"/>
                      <a:pt x="370" y="62"/>
                    </a:cubicBezTo>
                    <a:cubicBezTo>
                      <a:pt x="351" y="56"/>
                      <a:pt x="332" y="53"/>
                      <a:pt x="312" y="51"/>
                    </a:cubicBezTo>
                    <a:cubicBezTo>
                      <a:pt x="287" y="49"/>
                      <a:pt x="263" y="51"/>
                      <a:pt x="239" y="56"/>
                    </a:cubicBezTo>
                    <a:cubicBezTo>
                      <a:pt x="194" y="66"/>
                      <a:pt x="155" y="86"/>
                      <a:pt x="121" y="117"/>
                    </a:cubicBezTo>
                    <a:cubicBezTo>
                      <a:pt x="99" y="137"/>
                      <a:pt x="81" y="161"/>
                      <a:pt x="66" y="188"/>
                    </a:cubicBezTo>
                    <a:cubicBezTo>
                      <a:pt x="59" y="202"/>
                      <a:pt x="53" y="216"/>
                      <a:pt x="48" y="231"/>
                    </a:cubicBezTo>
                    <a:cubicBezTo>
                      <a:pt x="48" y="234"/>
                      <a:pt x="47" y="236"/>
                      <a:pt x="46" y="238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7141C447-ECD9-71BB-C86C-A6BAB76016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85175" y="701675"/>
                <a:ext cx="301625" cy="147637"/>
              </a:xfrm>
              <a:custGeom>
                <a:avLst/>
                <a:gdLst>
                  <a:gd name="T0" fmla="*/ 35 w 204"/>
                  <a:gd name="T1" fmla="*/ 95 h 99"/>
                  <a:gd name="T2" fmla="*/ 2 w 204"/>
                  <a:gd name="T3" fmla="*/ 77 h 99"/>
                  <a:gd name="T4" fmla="*/ 2 w 204"/>
                  <a:gd name="T5" fmla="*/ 71 h 99"/>
                  <a:gd name="T6" fmla="*/ 68 w 204"/>
                  <a:gd name="T7" fmla="*/ 8 h 99"/>
                  <a:gd name="T8" fmla="*/ 144 w 204"/>
                  <a:gd name="T9" fmla="*/ 12 h 99"/>
                  <a:gd name="T10" fmla="*/ 202 w 204"/>
                  <a:gd name="T11" fmla="*/ 72 h 99"/>
                  <a:gd name="T12" fmla="*/ 202 w 204"/>
                  <a:gd name="T13" fmla="*/ 78 h 99"/>
                  <a:gd name="T14" fmla="*/ 169 w 204"/>
                  <a:gd name="T15" fmla="*/ 99 h 99"/>
                  <a:gd name="T16" fmla="*/ 145 w 204"/>
                  <a:gd name="T17" fmla="*/ 59 h 99"/>
                  <a:gd name="T18" fmla="*/ 37 w 204"/>
                  <a:gd name="T19" fmla="*/ 90 h 99"/>
                  <a:gd name="T20" fmla="*/ 35 w 204"/>
                  <a:gd name="T21" fmla="*/ 9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4" h="99">
                    <a:moveTo>
                      <a:pt x="35" y="95"/>
                    </a:moveTo>
                    <a:cubicBezTo>
                      <a:pt x="26" y="85"/>
                      <a:pt x="15" y="79"/>
                      <a:pt x="2" y="77"/>
                    </a:cubicBezTo>
                    <a:cubicBezTo>
                      <a:pt x="0" y="75"/>
                      <a:pt x="1" y="73"/>
                      <a:pt x="2" y="71"/>
                    </a:cubicBezTo>
                    <a:cubicBezTo>
                      <a:pt x="15" y="40"/>
                      <a:pt x="37" y="19"/>
                      <a:pt x="68" y="8"/>
                    </a:cubicBezTo>
                    <a:cubicBezTo>
                      <a:pt x="94" y="0"/>
                      <a:pt x="119" y="1"/>
                      <a:pt x="144" y="12"/>
                    </a:cubicBezTo>
                    <a:cubicBezTo>
                      <a:pt x="172" y="24"/>
                      <a:pt x="191" y="44"/>
                      <a:pt x="202" y="72"/>
                    </a:cubicBezTo>
                    <a:cubicBezTo>
                      <a:pt x="203" y="73"/>
                      <a:pt x="204" y="75"/>
                      <a:pt x="202" y="78"/>
                    </a:cubicBezTo>
                    <a:cubicBezTo>
                      <a:pt x="189" y="81"/>
                      <a:pt x="178" y="88"/>
                      <a:pt x="169" y="99"/>
                    </a:cubicBezTo>
                    <a:cubicBezTo>
                      <a:pt x="165" y="83"/>
                      <a:pt x="158" y="69"/>
                      <a:pt x="145" y="59"/>
                    </a:cubicBezTo>
                    <a:cubicBezTo>
                      <a:pt x="108" y="28"/>
                      <a:pt x="52" y="44"/>
                      <a:pt x="37" y="90"/>
                    </a:cubicBezTo>
                    <a:cubicBezTo>
                      <a:pt x="37" y="92"/>
                      <a:pt x="37" y="94"/>
                      <a:pt x="35" y="95"/>
                    </a:cubicBezTo>
                    <a:close/>
                  </a:path>
                </a:pathLst>
              </a:custGeom>
              <a:solidFill>
                <a:srgbClr val="6433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47CC5E37-471E-2CCB-1A31-4CDB7D282E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67763" y="544513"/>
                <a:ext cx="203200" cy="271462"/>
              </a:xfrm>
              <a:custGeom>
                <a:avLst/>
                <a:gdLst>
                  <a:gd name="T0" fmla="*/ 132 w 137"/>
                  <a:gd name="T1" fmla="*/ 150 h 182"/>
                  <a:gd name="T2" fmla="*/ 136 w 137"/>
                  <a:gd name="T3" fmla="*/ 177 h 182"/>
                  <a:gd name="T4" fmla="*/ 133 w 137"/>
                  <a:gd name="T5" fmla="*/ 182 h 182"/>
                  <a:gd name="T6" fmla="*/ 117 w 137"/>
                  <a:gd name="T7" fmla="*/ 172 h 182"/>
                  <a:gd name="T8" fmla="*/ 95 w 137"/>
                  <a:gd name="T9" fmla="*/ 149 h 182"/>
                  <a:gd name="T10" fmla="*/ 90 w 137"/>
                  <a:gd name="T11" fmla="*/ 145 h 182"/>
                  <a:gd name="T12" fmla="*/ 88 w 137"/>
                  <a:gd name="T13" fmla="*/ 140 h 182"/>
                  <a:gd name="T14" fmla="*/ 35 w 137"/>
                  <a:gd name="T15" fmla="*/ 46 h 182"/>
                  <a:gd name="T16" fmla="*/ 6 w 137"/>
                  <a:gd name="T17" fmla="*/ 18 h 182"/>
                  <a:gd name="T18" fmla="*/ 1 w 137"/>
                  <a:gd name="T19" fmla="*/ 10 h 182"/>
                  <a:gd name="T20" fmla="*/ 33 w 137"/>
                  <a:gd name="T21" fmla="*/ 5 h 182"/>
                  <a:gd name="T22" fmla="*/ 43 w 137"/>
                  <a:gd name="T23" fmla="*/ 7 h 182"/>
                  <a:gd name="T24" fmla="*/ 48 w 137"/>
                  <a:gd name="T25" fmla="*/ 5 h 182"/>
                  <a:gd name="T26" fmla="*/ 53 w 137"/>
                  <a:gd name="T27" fmla="*/ 8 h 182"/>
                  <a:gd name="T28" fmla="*/ 130 w 137"/>
                  <a:gd name="T29" fmla="*/ 145 h 182"/>
                  <a:gd name="T30" fmla="*/ 132 w 137"/>
                  <a:gd name="T31" fmla="*/ 15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7" h="182">
                    <a:moveTo>
                      <a:pt x="132" y="150"/>
                    </a:moveTo>
                    <a:cubicBezTo>
                      <a:pt x="134" y="159"/>
                      <a:pt x="135" y="168"/>
                      <a:pt x="136" y="177"/>
                    </a:cubicBezTo>
                    <a:cubicBezTo>
                      <a:pt x="137" y="181"/>
                      <a:pt x="137" y="181"/>
                      <a:pt x="133" y="182"/>
                    </a:cubicBezTo>
                    <a:cubicBezTo>
                      <a:pt x="125" y="182"/>
                      <a:pt x="121" y="179"/>
                      <a:pt x="117" y="172"/>
                    </a:cubicBezTo>
                    <a:cubicBezTo>
                      <a:pt x="112" y="163"/>
                      <a:pt x="104" y="155"/>
                      <a:pt x="95" y="149"/>
                    </a:cubicBezTo>
                    <a:cubicBezTo>
                      <a:pt x="93" y="148"/>
                      <a:pt x="92" y="146"/>
                      <a:pt x="90" y="145"/>
                    </a:cubicBezTo>
                    <a:cubicBezTo>
                      <a:pt x="89" y="144"/>
                      <a:pt x="88" y="142"/>
                      <a:pt x="88" y="140"/>
                    </a:cubicBezTo>
                    <a:cubicBezTo>
                      <a:pt x="77" y="105"/>
                      <a:pt x="59" y="74"/>
                      <a:pt x="35" y="46"/>
                    </a:cubicBezTo>
                    <a:cubicBezTo>
                      <a:pt x="26" y="36"/>
                      <a:pt x="16" y="27"/>
                      <a:pt x="6" y="18"/>
                    </a:cubicBezTo>
                    <a:cubicBezTo>
                      <a:pt x="4" y="16"/>
                      <a:pt x="0" y="15"/>
                      <a:pt x="1" y="10"/>
                    </a:cubicBezTo>
                    <a:cubicBezTo>
                      <a:pt x="11" y="6"/>
                      <a:pt x="21" y="0"/>
                      <a:pt x="33" y="5"/>
                    </a:cubicBezTo>
                    <a:cubicBezTo>
                      <a:pt x="37" y="6"/>
                      <a:pt x="40" y="6"/>
                      <a:pt x="43" y="7"/>
                    </a:cubicBezTo>
                    <a:cubicBezTo>
                      <a:pt x="46" y="8"/>
                      <a:pt x="48" y="8"/>
                      <a:pt x="48" y="5"/>
                    </a:cubicBezTo>
                    <a:cubicBezTo>
                      <a:pt x="51" y="5"/>
                      <a:pt x="52" y="7"/>
                      <a:pt x="53" y="8"/>
                    </a:cubicBezTo>
                    <a:cubicBezTo>
                      <a:pt x="91" y="47"/>
                      <a:pt x="117" y="92"/>
                      <a:pt x="130" y="145"/>
                    </a:cubicBezTo>
                    <a:cubicBezTo>
                      <a:pt x="131" y="146"/>
                      <a:pt x="131" y="148"/>
                      <a:pt x="132" y="150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" name="Freeform 50">
                <a:extLst>
                  <a:ext uri="{FF2B5EF4-FFF2-40B4-BE49-F238E27FC236}">
                    <a16:creationId xmlns:a16="http://schemas.microsoft.com/office/drawing/2014/main" id="{712E88E1-F081-35A0-975E-B7A2C28822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3475" y="484188"/>
                <a:ext cx="90488" cy="77787"/>
              </a:xfrm>
              <a:custGeom>
                <a:avLst/>
                <a:gdLst>
                  <a:gd name="T0" fmla="*/ 58 w 61"/>
                  <a:gd name="T1" fmla="*/ 46 h 52"/>
                  <a:gd name="T2" fmla="*/ 59 w 61"/>
                  <a:gd name="T3" fmla="*/ 49 h 52"/>
                  <a:gd name="T4" fmla="*/ 57 w 61"/>
                  <a:gd name="T5" fmla="*/ 51 h 52"/>
                  <a:gd name="T6" fmla="*/ 40 w 61"/>
                  <a:gd name="T7" fmla="*/ 46 h 52"/>
                  <a:gd name="T8" fmla="*/ 31 w 61"/>
                  <a:gd name="T9" fmla="*/ 46 h 52"/>
                  <a:gd name="T10" fmla="*/ 11 w 61"/>
                  <a:gd name="T11" fmla="*/ 52 h 52"/>
                  <a:gd name="T12" fmla="*/ 10 w 61"/>
                  <a:gd name="T13" fmla="*/ 51 h 52"/>
                  <a:gd name="T14" fmla="*/ 10 w 61"/>
                  <a:gd name="T15" fmla="*/ 51 h 52"/>
                  <a:gd name="T16" fmla="*/ 16 w 61"/>
                  <a:gd name="T17" fmla="*/ 30 h 52"/>
                  <a:gd name="T18" fmla="*/ 17 w 61"/>
                  <a:gd name="T19" fmla="*/ 24 h 52"/>
                  <a:gd name="T20" fmla="*/ 16 w 61"/>
                  <a:gd name="T21" fmla="*/ 23 h 52"/>
                  <a:gd name="T22" fmla="*/ 0 w 61"/>
                  <a:gd name="T23" fmla="*/ 0 h 52"/>
                  <a:gd name="T24" fmla="*/ 22 w 61"/>
                  <a:gd name="T25" fmla="*/ 5 h 52"/>
                  <a:gd name="T26" fmla="*/ 54 w 61"/>
                  <a:gd name="T27" fmla="*/ 4 h 52"/>
                  <a:gd name="T28" fmla="*/ 59 w 61"/>
                  <a:gd name="T29" fmla="*/ 3 h 52"/>
                  <a:gd name="T30" fmla="*/ 58 w 61"/>
                  <a:gd name="T31" fmla="*/ 8 h 52"/>
                  <a:gd name="T32" fmla="*/ 56 w 61"/>
                  <a:gd name="T33" fmla="*/ 18 h 52"/>
                  <a:gd name="T34" fmla="*/ 56 w 61"/>
                  <a:gd name="T35" fmla="*/ 36 h 52"/>
                  <a:gd name="T36" fmla="*/ 58 w 61"/>
                  <a:gd name="T37" fmla="*/ 4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1" h="52">
                    <a:moveTo>
                      <a:pt x="58" y="46"/>
                    </a:moveTo>
                    <a:cubicBezTo>
                      <a:pt x="59" y="47"/>
                      <a:pt x="59" y="48"/>
                      <a:pt x="59" y="49"/>
                    </a:cubicBezTo>
                    <a:cubicBezTo>
                      <a:pt x="60" y="51"/>
                      <a:pt x="60" y="52"/>
                      <a:pt x="57" y="51"/>
                    </a:cubicBezTo>
                    <a:cubicBezTo>
                      <a:pt x="51" y="49"/>
                      <a:pt x="45" y="48"/>
                      <a:pt x="40" y="46"/>
                    </a:cubicBezTo>
                    <a:cubicBezTo>
                      <a:pt x="37" y="45"/>
                      <a:pt x="34" y="45"/>
                      <a:pt x="31" y="46"/>
                    </a:cubicBezTo>
                    <a:cubicBezTo>
                      <a:pt x="24" y="48"/>
                      <a:pt x="17" y="50"/>
                      <a:pt x="11" y="52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2" y="44"/>
                      <a:pt x="14" y="37"/>
                      <a:pt x="16" y="30"/>
                    </a:cubicBezTo>
                    <a:cubicBezTo>
                      <a:pt x="17" y="28"/>
                      <a:pt x="17" y="26"/>
                      <a:pt x="17" y="24"/>
                    </a:cubicBezTo>
                    <a:cubicBezTo>
                      <a:pt x="16" y="24"/>
                      <a:pt x="16" y="23"/>
                      <a:pt x="16" y="23"/>
                    </a:cubicBezTo>
                    <a:cubicBezTo>
                      <a:pt x="15" y="12"/>
                      <a:pt x="10" y="4"/>
                      <a:pt x="0" y="0"/>
                    </a:cubicBezTo>
                    <a:cubicBezTo>
                      <a:pt x="7" y="4"/>
                      <a:pt x="15" y="2"/>
                      <a:pt x="22" y="5"/>
                    </a:cubicBezTo>
                    <a:cubicBezTo>
                      <a:pt x="33" y="10"/>
                      <a:pt x="43" y="7"/>
                      <a:pt x="54" y="4"/>
                    </a:cubicBezTo>
                    <a:cubicBezTo>
                      <a:pt x="55" y="3"/>
                      <a:pt x="58" y="1"/>
                      <a:pt x="59" y="3"/>
                    </a:cubicBezTo>
                    <a:cubicBezTo>
                      <a:pt x="61" y="4"/>
                      <a:pt x="59" y="6"/>
                      <a:pt x="58" y="8"/>
                    </a:cubicBezTo>
                    <a:cubicBezTo>
                      <a:pt x="58" y="11"/>
                      <a:pt x="57" y="15"/>
                      <a:pt x="56" y="18"/>
                    </a:cubicBezTo>
                    <a:cubicBezTo>
                      <a:pt x="53" y="24"/>
                      <a:pt x="53" y="30"/>
                      <a:pt x="56" y="36"/>
                    </a:cubicBezTo>
                    <a:cubicBezTo>
                      <a:pt x="57" y="39"/>
                      <a:pt x="57" y="42"/>
                      <a:pt x="58" y="46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" name="Freeform 51">
                <a:extLst>
                  <a:ext uri="{FF2B5EF4-FFF2-40B4-BE49-F238E27FC236}">
                    <a16:creationId xmlns:a16="http://schemas.microsoft.com/office/drawing/2014/main" id="{1C624033-FBB9-06EB-3E5B-24E5337BA5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9275" y="479425"/>
                <a:ext cx="731838" cy="285750"/>
              </a:xfrm>
              <a:custGeom>
                <a:avLst/>
                <a:gdLst>
                  <a:gd name="T0" fmla="*/ 403 w 493"/>
                  <a:gd name="T1" fmla="*/ 54 h 192"/>
                  <a:gd name="T2" fmla="*/ 404 w 493"/>
                  <a:gd name="T3" fmla="*/ 54 h 192"/>
                  <a:gd name="T4" fmla="*/ 404 w 493"/>
                  <a:gd name="T5" fmla="*/ 55 h 192"/>
                  <a:gd name="T6" fmla="*/ 415 w 493"/>
                  <a:gd name="T7" fmla="*/ 66 h 192"/>
                  <a:gd name="T8" fmla="*/ 492 w 493"/>
                  <a:gd name="T9" fmla="*/ 184 h 192"/>
                  <a:gd name="T10" fmla="*/ 493 w 493"/>
                  <a:gd name="T11" fmla="*/ 189 h 192"/>
                  <a:gd name="T12" fmla="*/ 460 w 493"/>
                  <a:gd name="T13" fmla="*/ 177 h 192"/>
                  <a:gd name="T14" fmla="*/ 451 w 493"/>
                  <a:gd name="T15" fmla="*/ 176 h 192"/>
                  <a:gd name="T16" fmla="*/ 446 w 493"/>
                  <a:gd name="T17" fmla="*/ 171 h 192"/>
                  <a:gd name="T18" fmla="*/ 417 w 493"/>
                  <a:gd name="T19" fmla="*/ 124 h 192"/>
                  <a:gd name="T20" fmla="*/ 319 w 493"/>
                  <a:gd name="T21" fmla="*/ 54 h 192"/>
                  <a:gd name="T22" fmla="*/ 262 w 493"/>
                  <a:gd name="T23" fmla="*/ 43 h 192"/>
                  <a:gd name="T24" fmla="*/ 186 w 493"/>
                  <a:gd name="T25" fmla="*/ 51 h 192"/>
                  <a:gd name="T26" fmla="*/ 176 w 493"/>
                  <a:gd name="T27" fmla="*/ 54 h 192"/>
                  <a:gd name="T28" fmla="*/ 164 w 493"/>
                  <a:gd name="T29" fmla="*/ 56 h 192"/>
                  <a:gd name="T30" fmla="*/ 149 w 493"/>
                  <a:gd name="T31" fmla="*/ 60 h 192"/>
                  <a:gd name="T32" fmla="*/ 134 w 493"/>
                  <a:gd name="T33" fmla="*/ 60 h 192"/>
                  <a:gd name="T34" fmla="*/ 120 w 493"/>
                  <a:gd name="T35" fmla="*/ 56 h 192"/>
                  <a:gd name="T36" fmla="*/ 122 w 493"/>
                  <a:gd name="T37" fmla="*/ 68 h 192"/>
                  <a:gd name="T38" fmla="*/ 124 w 493"/>
                  <a:gd name="T39" fmla="*/ 78 h 192"/>
                  <a:gd name="T40" fmla="*/ 118 w 493"/>
                  <a:gd name="T41" fmla="*/ 84 h 192"/>
                  <a:gd name="T42" fmla="*/ 93 w 493"/>
                  <a:gd name="T43" fmla="*/ 105 h 192"/>
                  <a:gd name="T44" fmla="*/ 48 w 493"/>
                  <a:gd name="T45" fmla="*/ 171 h 192"/>
                  <a:gd name="T46" fmla="*/ 44 w 493"/>
                  <a:gd name="T47" fmla="*/ 176 h 192"/>
                  <a:gd name="T48" fmla="*/ 0 w 493"/>
                  <a:gd name="T49" fmla="*/ 192 h 192"/>
                  <a:gd name="T50" fmla="*/ 12 w 493"/>
                  <a:gd name="T51" fmla="*/ 155 h 192"/>
                  <a:gd name="T52" fmla="*/ 67 w 493"/>
                  <a:gd name="T53" fmla="*/ 76 h 192"/>
                  <a:gd name="T54" fmla="*/ 163 w 493"/>
                  <a:gd name="T55" fmla="*/ 17 h 192"/>
                  <a:gd name="T56" fmla="*/ 229 w 493"/>
                  <a:gd name="T57" fmla="*/ 3 h 192"/>
                  <a:gd name="T58" fmla="*/ 380 w 493"/>
                  <a:gd name="T59" fmla="*/ 40 h 192"/>
                  <a:gd name="T60" fmla="*/ 400 w 493"/>
                  <a:gd name="T61" fmla="*/ 53 h 192"/>
                  <a:gd name="T62" fmla="*/ 403 w 493"/>
                  <a:gd name="T63" fmla="*/ 5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93" h="192">
                    <a:moveTo>
                      <a:pt x="403" y="54"/>
                    </a:moveTo>
                    <a:cubicBezTo>
                      <a:pt x="404" y="54"/>
                      <a:pt x="404" y="54"/>
                      <a:pt x="404" y="54"/>
                    </a:cubicBezTo>
                    <a:cubicBezTo>
                      <a:pt x="404" y="54"/>
                      <a:pt x="404" y="55"/>
                      <a:pt x="404" y="55"/>
                    </a:cubicBezTo>
                    <a:cubicBezTo>
                      <a:pt x="406" y="60"/>
                      <a:pt x="411" y="62"/>
                      <a:pt x="415" y="66"/>
                    </a:cubicBezTo>
                    <a:cubicBezTo>
                      <a:pt x="452" y="98"/>
                      <a:pt x="478" y="137"/>
                      <a:pt x="492" y="184"/>
                    </a:cubicBezTo>
                    <a:cubicBezTo>
                      <a:pt x="493" y="185"/>
                      <a:pt x="493" y="187"/>
                      <a:pt x="493" y="189"/>
                    </a:cubicBezTo>
                    <a:cubicBezTo>
                      <a:pt x="483" y="184"/>
                      <a:pt x="472" y="179"/>
                      <a:pt x="460" y="177"/>
                    </a:cubicBezTo>
                    <a:cubicBezTo>
                      <a:pt x="457" y="177"/>
                      <a:pt x="454" y="176"/>
                      <a:pt x="451" y="176"/>
                    </a:cubicBezTo>
                    <a:cubicBezTo>
                      <a:pt x="448" y="176"/>
                      <a:pt x="447" y="174"/>
                      <a:pt x="446" y="171"/>
                    </a:cubicBezTo>
                    <a:cubicBezTo>
                      <a:pt x="438" y="154"/>
                      <a:pt x="429" y="139"/>
                      <a:pt x="417" y="124"/>
                    </a:cubicBezTo>
                    <a:cubicBezTo>
                      <a:pt x="391" y="92"/>
                      <a:pt x="358" y="68"/>
                      <a:pt x="319" y="54"/>
                    </a:cubicBezTo>
                    <a:cubicBezTo>
                      <a:pt x="301" y="48"/>
                      <a:pt x="282" y="44"/>
                      <a:pt x="262" y="43"/>
                    </a:cubicBezTo>
                    <a:cubicBezTo>
                      <a:pt x="236" y="40"/>
                      <a:pt x="211" y="44"/>
                      <a:pt x="186" y="51"/>
                    </a:cubicBezTo>
                    <a:cubicBezTo>
                      <a:pt x="182" y="52"/>
                      <a:pt x="179" y="53"/>
                      <a:pt x="176" y="54"/>
                    </a:cubicBezTo>
                    <a:cubicBezTo>
                      <a:pt x="172" y="56"/>
                      <a:pt x="168" y="56"/>
                      <a:pt x="164" y="56"/>
                    </a:cubicBezTo>
                    <a:cubicBezTo>
                      <a:pt x="159" y="57"/>
                      <a:pt x="154" y="58"/>
                      <a:pt x="149" y="60"/>
                    </a:cubicBezTo>
                    <a:cubicBezTo>
                      <a:pt x="144" y="62"/>
                      <a:pt x="139" y="62"/>
                      <a:pt x="134" y="60"/>
                    </a:cubicBezTo>
                    <a:cubicBezTo>
                      <a:pt x="129" y="58"/>
                      <a:pt x="125" y="57"/>
                      <a:pt x="120" y="56"/>
                    </a:cubicBezTo>
                    <a:cubicBezTo>
                      <a:pt x="119" y="60"/>
                      <a:pt x="121" y="64"/>
                      <a:pt x="122" y="68"/>
                    </a:cubicBezTo>
                    <a:cubicBezTo>
                      <a:pt x="123" y="71"/>
                      <a:pt x="125" y="74"/>
                      <a:pt x="124" y="78"/>
                    </a:cubicBezTo>
                    <a:cubicBezTo>
                      <a:pt x="123" y="81"/>
                      <a:pt x="121" y="82"/>
                      <a:pt x="118" y="84"/>
                    </a:cubicBezTo>
                    <a:cubicBezTo>
                      <a:pt x="109" y="90"/>
                      <a:pt x="101" y="98"/>
                      <a:pt x="93" y="105"/>
                    </a:cubicBezTo>
                    <a:cubicBezTo>
                      <a:pt x="74" y="124"/>
                      <a:pt x="59" y="147"/>
                      <a:pt x="48" y="171"/>
                    </a:cubicBezTo>
                    <a:cubicBezTo>
                      <a:pt x="47" y="173"/>
                      <a:pt x="47" y="175"/>
                      <a:pt x="44" y="176"/>
                    </a:cubicBezTo>
                    <a:cubicBezTo>
                      <a:pt x="28" y="177"/>
                      <a:pt x="13" y="183"/>
                      <a:pt x="0" y="192"/>
                    </a:cubicBezTo>
                    <a:cubicBezTo>
                      <a:pt x="2" y="179"/>
                      <a:pt x="7" y="167"/>
                      <a:pt x="12" y="155"/>
                    </a:cubicBezTo>
                    <a:cubicBezTo>
                      <a:pt x="25" y="125"/>
                      <a:pt x="44" y="98"/>
                      <a:pt x="67" y="76"/>
                    </a:cubicBezTo>
                    <a:cubicBezTo>
                      <a:pt x="95" y="49"/>
                      <a:pt x="127" y="29"/>
                      <a:pt x="163" y="17"/>
                    </a:cubicBezTo>
                    <a:cubicBezTo>
                      <a:pt x="185" y="9"/>
                      <a:pt x="206" y="5"/>
                      <a:pt x="229" y="3"/>
                    </a:cubicBezTo>
                    <a:cubicBezTo>
                      <a:pt x="283" y="0"/>
                      <a:pt x="333" y="12"/>
                      <a:pt x="380" y="40"/>
                    </a:cubicBezTo>
                    <a:cubicBezTo>
                      <a:pt x="387" y="44"/>
                      <a:pt x="393" y="48"/>
                      <a:pt x="400" y="53"/>
                    </a:cubicBezTo>
                    <a:cubicBezTo>
                      <a:pt x="401" y="54"/>
                      <a:pt x="402" y="55"/>
                      <a:pt x="403" y="54"/>
                    </a:cubicBezTo>
                    <a:close/>
                  </a:path>
                </a:pathLst>
              </a:custGeom>
              <a:solidFill>
                <a:srgbClr val="F393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" name="Freeform 52">
                <a:extLst>
                  <a:ext uri="{FF2B5EF4-FFF2-40B4-BE49-F238E27FC236}">
                    <a16:creationId xmlns:a16="http://schemas.microsoft.com/office/drawing/2014/main" id="{5C795CA5-D34B-6C99-FA23-F0761D3A32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1513" y="590550"/>
                <a:ext cx="488950" cy="192087"/>
              </a:xfrm>
              <a:custGeom>
                <a:avLst/>
                <a:gdLst>
                  <a:gd name="T0" fmla="*/ 33 w 330"/>
                  <a:gd name="T1" fmla="*/ 126 h 129"/>
                  <a:gd name="T2" fmla="*/ 1 w 330"/>
                  <a:gd name="T3" fmla="*/ 106 h 129"/>
                  <a:gd name="T4" fmla="*/ 2 w 330"/>
                  <a:gd name="T5" fmla="*/ 102 h 129"/>
                  <a:gd name="T6" fmla="*/ 73 w 330"/>
                  <a:gd name="T7" fmla="*/ 26 h 129"/>
                  <a:gd name="T8" fmla="*/ 76 w 330"/>
                  <a:gd name="T9" fmla="*/ 25 h 129"/>
                  <a:gd name="T10" fmla="*/ 82 w 330"/>
                  <a:gd name="T11" fmla="*/ 27 h 129"/>
                  <a:gd name="T12" fmla="*/ 82 w 330"/>
                  <a:gd name="T13" fmla="*/ 23 h 129"/>
                  <a:gd name="T14" fmla="*/ 89 w 330"/>
                  <a:gd name="T15" fmla="*/ 18 h 129"/>
                  <a:gd name="T16" fmla="*/ 153 w 330"/>
                  <a:gd name="T17" fmla="*/ 2 h 129"/>
                  <a:gd name="T18" fmla="*/ 238 w 330"/>
                  <a:gd name="T19" fmla="*/ 17 h 129"/>
                  <a:gd name="T20" fmla="*/ 299 w 330"/>
                  <a:gd name="T21" fmla="*/ 59 h 129"/>
                  <a:gd name="T22" fmla="*/ 327 w 330"/>
                  <a:gd name="T23" fmla="*/ 100 h 129"/>
                  <a:gd name="T24" fmla="*/ 329 w 330"/>
                  <a:gd name="T25" fmla="*/ 107 h 129"/>
                  <a:gd name="T26" fmla="*/ 297 w 330"/>
                  <a:gd name="T27" fmla="*/ 129 h 129"/>
                  <a:gd name="T28" fmla="*/ 292 w 330"/>
                  <a:gd name="T29" fmla="*/ 122 h 129"/>
                  <a:gd name="T30" fmla="*/ 269 w 330"/>
                  <a:gd name="T31" fmla="*/ 89 h 129"/>
                  <a:gd name="T32" fmla="*/ 218 w 330"/>
                  <a:gd name="T33" fmla="*/ 53 h 129"/>
                  <a:gd name="T34" fmla="*/ 190 w 330"/>
                  <a:gd name="T35" fmla="*/ 45 h 129"/>
                  <a:gd name="T36" fmla="*/ 143 w 330"/>
                  <a:gd name="T37" fmla="*/ 45 h 129"/>
                  <a:gd name="T38" fmla="*/ 131 w 330"/>
                  <a:gd name="T39" fmla="*/ 46 h 129"/>
                  <a:gd name="T40" fmla="*/ 130 w 330"/>
                  <a:gd name="T41" fmla="*/ 36 h 129"/>
                  <a:gd name="T42" fmla="*/ 125 w 330"/>
                  <a:gd name="T43" fmla="*/ 32 h 129"/>
                  <a:gd name="T44" fmla="*/ 113 w 330"/>
                  <a:gd name="T45" fmla="*/ 32 h 129"/>
                  <a:gd name="T46" fmla="*/ 109 w 330"/>
                  <a:gd name="T47" fmla="*/ 35 h 129"/>
                  <a:gd name="T48" fmla="*/ 106 w 330"/>
                  <a:gd name="T49" fmla="*/ 55 h 129"/>
                  <a:gd name="T50" fmla="*/ 82 w 330"/>
                  <a:gd name="T51" fmla="*/ 70 h 129"/>
                  <a:gd name="T52" fmla="*/ 38 w 330"/>
                  <a:gd name="T53" fmla="*/ 122 h 129"/>
                  <a:gd name="T54" fmla="*/ 33 w 330"/>
                  <a:gd name="T55" fmla="*/ 12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30" h="129">
                    <a:moveTo>
                      <a:pt x="33" y="126"/>
                    </a:moveTo>
                    <a:cubicBezTo>
                      <a:pt x="24" y="118"/>
                      <a:pt x="13" y="111"/>
                      <a:pt x="1" y="106"/>
                    </a:cubicBezTo>
                    <a:cubicBezTo>
                      <a:pt x="0" y="105"/>
                      <a:pt x="1" y="103"/>
                      <a:pt x="2" y="102"/>
                    </a:cubicBezTo>
                    <a:cubicBezTo>
                      <a:pt x="18" y="69"/>
                      <a:pt x="42" y="45"/>
                      <a:pt x="73" y="26"/>
                    </a:cubicBezTo>
                    <a:cubicBezTo>
                      <a:pt x="74" y="26"/>
                      <a:pt x="75" y="25"/>
                      <a:pt x="76" y="25"/>
                    </a:cubicBezTo>
                    <a:cubicBezTo>
                      <a:pt x="78" y="25"/>
                      <a:pt x="81" y="25"/>
                      <a:pt x="82" y="27"/>
                    </a:cubicBezTo>
                    <a:cubicBezTo>
                      <a:pt x="82" y="26"/>
                      <a:pt x="82" y="24"/>
                      <a:pt x="82" y="23"/>
                    </a:cubicBezTo>
                    <a:cubicBezTo>
                      <a:pt x="84" y="20"/>
                      <a:pt x="86" y="19"/>
                      <a:pt x="89" y="18"/>
                    </a:cubicBezTo>
                    <a:cubicBezTo>
                      <a:pt x="109" y="9"/>
                      <a:pt x="130" y="3"/>
                      <a:pt x="153" y="2"/>
                    </a:cubicBezTo>
                    <a:cubicBezTo>
                      <a:pt x="182" y="0"/>
                      <a:pt x="211" y="5"/>
                      <a:pt x="238" y="17"/>
                    </a:cubicBezTo>
                    <a:cubicBezTo>
                      <a:pt x="261" y="27"/>
                      <a:pt x="281" y="41"/>
                      <a:pt x="299" y="59"/>
                    </a:cubicBezTo>
                    <a:cubicBezTo>
                      <a:pt x="310" y="72"/>
                      <a:pt x="319" y="85"/>
                      <a:pt x="327" y="100"/>
                    </a:cubicBezTo>
                    <a:cubicBezTo>
                      <a:pt x="329" y="102"/>
                      <a:pt x="330" y="104"/>
                      <a:pt x="329" y="107"/>
                    </a:cubicBezTo>
                    <a:cubicBezTo>
                      <a:pt x="317" y="112"/>
                      <a:pt x="306" y="119"/>
                      <a:pt x="297" y="129"/>
                    </a:cubicBezTo>
                    <a:cubicBezTo>
                      <a:pt x="294" y="128"/>
                      <a:pt x="293" y="125"/>
                      <a:pt x="292" y="122"/>
                    </a:cubicBezTo>
                    <a:cubicBezTo>
                      <a:pt x="286" y="110"/>
                      <a:pt x="279" y="99"/>
                      <a:pt x="269" y="89"/>
                    </a:cubicBezTo>
                    <a:cubicBezTo>
                      <a:pt x="255" y="74"/>
                      <a:pt x="238" y="61"/>
                      <a:pt x="218" y="53"/>
                    </a:cubicBezTo>
                    <a:cubicBezTo>
                      <a:pt x="209" y="50"/>
                      <a:pt x="199" y="47"/>
                      <a:pt x="190" y="45"/>
                    </a:cubicBezTo>
                    <a:cubicBezTo>
                      <a:pt x="174" y="42"/>
                      <a:pt x="158" y="42"/>
                      <a:pt x="143" y="45"/>
                    </a:cubicBezTo>
                    <a:cubicBezTo>
                      <a:pt x="139" y="45"/>
                      <a:pt x="135" y="47"/>
                      <a:pt x="131" y="46"/>
                    </a:cubicBezTo>
                    <a:cubicBezTo>
                      <a:pt x="127" y="43"/>
                      <a:pt x="129" y="39"/>
                      <a:pt x="130" y="36"/>
                    </a:cubicBezTo>
                    <a:cubicBezTo>
                      <a:pt x="131" y="31"/>
                      <a:pt x="131" y="30"/>
                      <a:pt x="125" y="32"/>
                    </a:cubicBezTo>
                    <a:cubicBezTo>
                      <a:pt x="121" y="33"/>
                      <a:pt x="117" y="33"/>
                      <a:pt x="113" y="32"/>
                    </a:cubicBezTo>
                    <a:cubicBezTo>
                      <a:pt x="109" y="30"/>
                      <a:pt x="108" y="31"/>
                      <a:pt x="109" y="35"/>
                    </a:cubicBezTo>
                    <a:cubicBezTo>
                      <a:pt x="112" y="43"/>
                      <a:pt x="110" y="49"/>
                      <a:pt x="106" y="55"/>
                    </a:cubicBezTo>
                    <a:cubicBezTo>
                      <a:pt x="98" y="60"/>
                      <a:pt x="90" y="64"/>
                      <a:pt x="82" y="70"/>
                    </a:cubicBezTo>
                    <a:cubicBezTo>
                      <a:pt x="63" y="84"/>
                      <a:pt x="48" y="101"/>
                      <a:pt x="38" y="122"/>
                    </a:cubicBezTo>
                    <a:cubicBezTo>
                      <a:pt x="37" y="124"/>
                      <a:pt x="36" y="126"/>
                      <a:pt x="33" y="126"/>
                    </a:cubicBezTo>
                    <a:close/>
                  </a:path>
                </a:pathLst>
              </a:custGeom>
              <a:solidFill>
                <a:srgbClr val="8FC0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" name="Freeform 53">
                <a:extLst>
                  <a:ext uri="{FF2B5EF4-FFF2-40B4-BE49-F238E27FC236}">
                    <a16:creationId xmlns:a16="http://schemas.microsoft.com/office/drawing/2014/main" id="{D15A1DAF-D6AC-5D29-89D6-4588A4B341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1050" y="538163"/>
                <a:ext cx="438150" cy="212725"/>
              </a:xfrm>
              <a:custGeom>
                <a:avLst/>
                <a:gdLst>
                  <a:gd name="T0" fmla="*/ 255 w 295"/>
                  <a:gd name="T1" fmla="*/ 143 h 143"/>
                  <a:gd name="T2" fmla="*/ 235 w 295"/>
                  <a:gd name="T3" fmla="*/ 111 h 143"/>
                  <a:gd name="T4" fmla="*/ 138 w 295"/>
                  <a:gd name="T5" fmla="*/ 45 h 143"/>
                  <a:gd name="T6" fmla="*/ 69 w 295"/>
                  <a:gd name="T7" fmla="*/ 40 h 143"/>
                  <a:gd name="T8" fmla="*/ 16 w 295"/>
                  <a:gd name="T9" fmla="*/ 55 h 143"/>
                  <a:gd name="T10" fmla="*/ 9 w 295"/>
                  <a:gd name="T11" fmla="*/ 59 h 143"/>
                  <a:gd name="T12" fmla="*/ 6 w 295"/>
                  <a:gd name="T13" fmla="*/ 55 h 143"/>
                  <a:gd name="T14" fmla="*/ 5 w 295"/>
                  <a:gd name="T15" fmla="*/ 26 h 143"/>
                  <a:gd name="T16" fmla="*/ 9 w 295"/>
                  <a:gd name="T17" fmla="*/ 14 h 143"/>
                  <a:gd name="T18" fmla="*/ 17 w 295"/>
                  <a:gd name="T19" fmla="*/ 14 h 143"/>
                  <a:gd name="T20" fmla="*/ 98 w 295"/>
                  <a:gd name="T21" fmla="*/ 1 h 143"/>
                  <a:gd name="T22" fmla="*/ 231 w 295"/>
                  <a:gd name="T23" fmla="*/ 52 h 143"/>
                  <a:gd name="T24" fmla="*/ 290 w 295"/>
                  <a:gd name="T25" fmla="*/ 129 h 143"/>
                  <a:gd name="T26" fmla="*/ 295 w 295"/>
                  <a:gd name="T27" fmla="*/ 137 h 143"/>
                  <a:gd name="T28" fmla="*/ 269 w 295"/>
                  <a:gd name="T29" fmla="*/ 139 h 143"/>
                  <a:gd name="T30" fmla="*/ 255 w 295"/>
                  <a:gd name="T31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95" h="143">
                    <a:moveTo>
                      <a:pt x="255" y="143"/>
                    </a:moveTo>
                    <a:cubicBezTo>
                      <a:pt x="250" y="131"/>
                      <a:pt x="243" y="121"/>
                      <a:pt x="235" y="111"/>
                    </a:cubicBezTo>
                    <a:cubicBezTo>
                      <a:pt x="210" y="78"/>
                      <a:pt x="178" y="56"/>
                      <a:pt x="138" y="45"/>
                    </a:cubicBezTo>
                    <a:cubicBezTo>
                      <a:pt x="116" y="39"/>
                      <a:pt x="93" y="37"/>
                      <a:pt x="69" y="40"/>
                    </a:cubicBezTo>
                    <a:cubicBezTo>
                      <a:pt x="51" y="43"/>
                      <a:pt x="33" y="47"/>
                      <a:pt x="16" y="55"/>
                    </a:cubicBezTo>
                    <a:cubicBezTo>
                      <a:pt x="14" y="56"/>
                      <a:pt x="11" y="57"/>
                      <a:pt x="9" y="59"/>
                    </a:cubicBezTo>
                    <a:cubicBezTo>
                      <a:pt x="7" y="59"/>
                      <a:pt x="6" y="57"/>
                      <a:pt x="6" y="55"/>
                    </a:cubicBezTo>
                    <a:cubicBezTo>
                      <a:pt x="2" y="46"/>
                      <a:pt x="0" y="36"/>
                      <a:pt x="5" y="26"/>
                    </a:cubicBezTo>
                    <a:cubicBezTo>
                      <a:pt x="6" y="22"/>
                      <a:pt x="7" y="18"/>
                      <a:pt x="9" y="14"/>
                    </a:cubicBezTo>
                    <a:cubicBezTo>
                      <a:pt x="11" y="16"/>
                      <a:pt x="14" y="15"/>
                      <a:pt x="17" y="14"/>
                    </a:cubicBezTo>
                    <a:cubicBezTo>
                      <a:pt x="43" y="4"/>
                      <a:pt x="70" y="0"/>
                      <a:pt x="98" y="1"/>
                    </a:cubicBezTo>
                    <a:cubicBezTo>
                      <a:pt x="148" y="3"/>
                      <a:pt x="193" y="20"/>
                      <a:pt x="231" y="52"/>
                    </a:cubicBezTo>
                    <a:cubicBezTo>
                      <a:pt x="257" y="73"/>
                      <a:pt x="276" y="99"/>
                      <a:pt x="290" y="129"/>
                    </a:cubicBezTo>
                    <a:cubicBezTo>
                      <a:pt x="292" y="132"/>
                      <a:pt x="292" y="136"/>
                      <a:pt x="295" y="137"/>
                    </a:cubicBezTo>
                    <a:cubicBezTo>
                      <a:pt x="287" y="138"/>
                      <a:pt x="278" y="137"/>
                      <a:pt x="269" y="139"/>
                    </a:cubicBezTo>
                    <a:cubicBezTo>
                      <a:pt x="264" y="141"/>
                      <a:pt x="259" y="142"/>
                      <a:pt x="255" y="143"/>
                    </a:cubicBezTo>
                    <a:close/>
                  </a:path>
                </a:pathLst>
              </a:custGeom>
              <a:solidFill>
                <a:srgbClr val="FB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" name="Freeform 54">
                <a:extLst>
                  <a:ext uri="{FF2B5EF4-FFF2-40B4-BE49-F238E27FC236}">
                    <a16:creationId xmlns:a16="http://schemas.microsoft.com/office/drawing/2014/main" id="{97D5B4A8-8CB6-33AB-99CB-F127ECD843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0725" y="652463"/>
                <a:ext cx="392113" cy="165100"/>
              </a:xfrm>
              <a:custGeom>
                <a:avLst/>
                <a:gdLst>
                  <a:gd name="T0" fmla="*/ 98 w 264"/>
                  <a:gd name="T1" fmla="*/ 4 h 111"/>
                  <a:gd name="T2" fmla="*/ 143 w 264"/>
                  <a:gd name="T3" fmla="*/ 1 h 111"/>
                  <a:gd name="T4" fmla="*/ 214 w 264"/>
                  <a:gd name="T5" fmla="*/ 26 h 111"/>
                  <a:gd name="T6" fmla="*/ 262 w 264"/>
                  <a:gd name="T7" fmla="*/ 83 h 111"/>
                  <a:gd name="T8" fmla="*/ 264 w 264"/>
                  <a:gd name="T9" fmla="*/ 88 h 111"/>
                  <a:gd name="T10" fmla="*/ 250 w 264"/>
                  <a:gd name="T11" fmla="*/ 107 h 111"/>
                  <a:gd name="T12" fmla="*/ 246 w 264"/>
                  <a:gd name="T13" fmla="*/ 109 h 111"/>
                  <a:gd name="T14" fmla="*/ 232 w 264"/>
                  <a:gd name="T15" fmla="*/ 111 h 111"/>
                  <a:gd name="T16" fmla="*/ 198 w 264"/>
                  <a:gd name="T17" fmla="*/ 61 h 111"/>
                  <a:gd name="T18" fmla="*/ 127 w 264"/>
                  <a:gd name="T19" fmla="*/ 38 h 111"/>
                  <a:gd name="T20" fmla="*/ 32 w 264"/>
                  <a:gd name="T21" fmla="*/ 110 h 111"/>
                  <a:gd name="T22" fmla="*/ 20 w 264"/>
                  <a:gd name="T23" fmla="*/ 109 h 111"/>
                  <a:gd name="T24" fmla="*/ 16 w 264"/>
                  <a:gd name="T25" fmla="*/ 107 h 111"/>
                  <a:gd name="T26" fmla="*/ 0 w 264"/>
                  <a:gd name="T27" fmla="*/ 85 h 111"/>
                  <a:gd name="T28" fmla="*/ 10 w 264"/>
                  <a:gd name="T29" fmla="*/ 68 h 111"/>
                  <a:gd name="T30" fmla="*/ 66 w 264"/>
                  <a:gd name="T31" fmla="*/ 16 h 111"/>
                  <a:gd name="T32" fmla="*/ 72 w 264"/>
                  <a:gd name="T33" fmla="*/ 14 h 111"/>
                  <a:gd name="T34" fmla="*/ 94 w 264"/>
                  <a:gd name="T35" fmla="*/ 12 h 111"/>
                  <a:gd name="T36" fmla="*/ 97 w 264"/>
                  <a:gd name="T37" fmla="*/ 9 h 111"/>
                  <a:gd name="T38" fmla="*/ 98 w 264"/>
                  <a:gd name="T39" fmla="*/ 4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64" h="111">
                    <a:moveTo>
                      <a:pt x="98" y="4"/>
                    </a:moveTo>
                    <a:cubicBezTo>
                      <a:pt x="113" y="1"/>
                      <a:pt x="128" y="0"/>
                      <a:pt x="143" y="1"/>
                    </a:cubicBezTo>
                    <a:cubicBezTo>
                      <a:pt x="169" y="3"/>
                      <a:pt x="193" y="12"/>
                      <a:pt x="214" y="26"/>
                    </a:cubicBezTo>
                    <a:cubicBezTo>
                      <a:pt x="235" y="41"/>
                      <a:pt x="251" y="60"/>
                      <a:pt x="262" y="83"/>
                    </a:cubicBezTo>
                    <a:cubicBezTo>
                      <a:pt x="262" y="84"/>
                      <a:pt x="263" y="86"/>
                      <a:pt x="264" y="88"/>
                    </a:cubicBezTo>
                    <a:cubicBezTo>
                      <a:pt x="259" y="94"/>
                      <a:pt x="254" y="100"/>
                      <a:pt x="250" y="107"/>
                    </a:cubicBezTo>
                    <a:cubicBezTo>
                      <a:pt x="249" y="109"/>
                      <a:pt x="248" y="109"/>
                      <a:pt x="246" y="109"/>
                    </a:cubicBezTo>
                    <a:cubicBezTo>
                      <a:pt x="241" y="110"/>
                      <a:pt x="237" y="110"/>
                      <a:pt x="232" y="111"/>
                    </a:cubicBezTo>
                    <a:cubicBezTo>
                      <a:pt x="226" y="90"/>
                      <a:pt x="214" y="74"/>
                      <a:pt x="198" y="61"/>
                    </a:cubicBezTo>
                    <a:cubicBezTo>
                      <a:pt x="177" y="44"/>
                      <a:pt x="153" y="37"/>
                      <a:pt x="127" y="38"/>
                    </a:cubicBezTo>
                    <a:cubicBezTo>
                      <a:pt x="85" y="39"/>
                      <a:pt x="43" y="71"/>
                      <a:pt x="32" y="110"/>
                    </a:cubicBezTo>
                    <a:cubicBezTo>
                      <a:pt x="28" y="109"/>
                      <a:pt x="24" y="109"/>
                      <a:pt x="20" y="109"/>
                    </a:cubicBezTo>
                    <a:cubicBezTo>
                      <a:pt x="18" y="109"/>
                      <a:pt x="17" y="108"/>
                      <a:pt x="16" y="107"/>
                    </a:cubicBezTo>
                    <a:cubicBezTo>
                      <a:pt x="12" y="99"/>
                      <a:pt x="6" y="92"/>
                      <a:pt x="0" y="85"/>
                    </a:cubicBezTo>
                    <a:cubicBezTo>
                      <a:pt x="3" y="80"/>
                      <a:pt x="7" y="74"/>
                      <a:pt x="10" y="68"/>
                    </a:cubicBezTo>
                    <a:cubicBezTo>
                      <a:pt x="24" y="46"/>
                      <a:pt x="43" y="28"/>
                      <a:pt x="66" y="16"/>
                    </a:cubicBezTo>
                    <a:cubicBezTo>
                      <a:pt x="68" y="15"/>
                      <a:pt x="70" y="14"/>
                      <a:pt x="72" y="14"/>
                    </a:cubicBezTo>
                    <a:cubicBezTo>
                      <a:pt x="80" y="11"/>
                      <a:pt x="87" y="8"/>
                      <a:pt x="94" y="12"/>
                    </a:cubicBezTo>
                    <a:cubicBezTo>
                      <a:pt x="97" y="13"/>
                      <a:pt x="98" y="12"/>
                      <a:pt x="97" y="9"/>
                    </a:cubicBezTo>
                    <a:cubicBezTo>
                      <a:pt x="97" y="7"/>
                      <a:pt x="96" y="6"/>
                      <a:pt x="98" y="4"/>
                    </a:cubicBezTo>
                    <a:close/>
                  </a:path>
                </a:pathLst>
              </a:custGeom>
              <a:solidFill>
                <a:srgbClr val="32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" name="Freeform 55">
                <a:extLst>
                  <a:ext uri="{FF2B5EF4-FFF2-40B4-BE49-F238E27FC236}">
                    <a16:creationId xmlns:a16="http://schemas.microsoft.com/office/drawing/2014/main" id="{C543FB97-1341-CE9D-8396-4D99DDE801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4363" y="596900"/>
                <a:ext cx="169863" cy="152400"/>
              </a:xfrm>
              <a:custGeom>
                <a:avLst/>
                <a:gdLst>
                  <a:gd name="T0" fmla="*/ 113 w 114"/>
                  <a:gd name="T1" fmla="*/ 22 h 102"/>
                  <a:gd name="T2" fmla="*/ 72 w 114"/>
                  <a:gd name="T3" fmla="*/ 55 h 102"/>
                  <a:gd name="T4" fmla="*/ 39 w 114"/>
                  <a:gd name="T5" fmla="*/ 102 h 102"/>
                  <a:gd name="T6" fmla="*/ 0 w 114"/>
                  <a:gd name="T7" fmla="*/ 97 h 102"/>
                  <a:gd name="T8" fmla="*/ 75 w 114"/>
                  <a:gd name="T9" fmla="*/ 3 h 102"/>
                  <a:gd name="T10" fmla="*/ 79 w 114"/>
                  <a:gd name="T11" fmla="*/ 0 h 102"/>
                  <a:gd name="T12" fmla="*/ 80 w 114"/>
                  <a:gd name="T13" fmla="*/ 5 h 102"/>
                  <a:gd name="T14" fmla="*/ 76 w 114"/>
                  <a:gd name="T15" fmla="*/ 17 h 102"/>
                  <a:gd name="T16" fmla="*/ 80 w 114"/>
                  <a:gd name="T17" fmla="*/ 20 h 102"/>
                  <a:gd name="T18" fmla="*/ 90 w 114"/>
                  <a:gd name="T19" fmla="*/ 17 h 102"/>
                  <a:gd name="T20" fmla="*/ 111 w 114"/>
                  <a:gd name="T21" fmla="*/ 19 h 102"/>
                  <a:gd name="T22" fmla="*/ 113 w 114"/>
                  <a:gd name="T23" fmla="*/ 2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" h="102">
                    <a:moveTo>
                      <a:pt x="113" y="22"/>
                    </a:moveTo>
                    <a:cubicBezTo>
                      <a:pt x="98" y="32"/>
                      <a:pt x="84" y="42"/>
                      <a:pt x="72" y="55"/>
                    </a:cubicBezTo>
                    <a:cubicBezTo>
                      <a:pt x="58" y="69"/>
                      <a:pt x="47" y="85"/>
                      <a:pt x="39" y="102"/>
                    </a:cubicBezTo>
                    <a:cubicBezTo>
                      <a:pt x="27" y="98"/>
                      <a:pt x="13" y="97"/>
                      <a:pt x="0" y="97"/>
                    </a:cubicBezTo>
                    <a:cubicBezTo>
                      <a:pt x="16" y="59"/>
                      <a:pt x="41" y="27"/>
                      <a:pt x="75" y="3"/>
                    </a:cubicBezTo>
                    <a:cubicBezTo>
                      <a:pt x="76" y="2"/>
                      <a:pt x="77" y="1"/>
                      <a:pt x="79" y="0"/>
                    </a:cubicBezTo>
                    <a:cubicBezTo>
                      <a:pt x="81" y="1"/>
                      <a:pt x="80" y="3"/>
                      <a:pt x="80" y="5"/>
                    </a:cubicBezTo>
                    <a:cubicBezTo>
                      <a:pt x="79" y="9"/>
                      <a:pt x="77" y="13"/>
                      <a:pt x="76" y="17"/>
                    </a:cubicBezTo>
                    <a:cubicBezTo>
                      <a:pt x="75" y="20"/>
                      <a:pt x="76" y="21"/>
                      <a:pt x="80" y="20"/>
                    </a:cubicBezTo>
                    <a:cubicBezTo>
                      <a:pt x="83" y="19"/>
                      <a:pt x="87" y="18"/>
                      <a:pt x="90" y="17"/>
                    </a:cubicBezTo>
                    <a:cubicBezTo>
                      <a:pt x="97" y="15"/>
                      <a:pt x="104" y="17"/>
                      <a:pt x="111" y="19"/>
                    </a:cubicBezTo>
                    <a:cubicBezTo>
                      <a:pt x="112" y="20"/>
                      <a:pt x="114" y="20"/>
                      <a:pt x="113" y="22"/>
                    </a:cubicBezTo>
                    <a:close/>
                  </a:path>
                </a:pathLst>
              </a:custGeom>
              <a:solidFill>
                <a:srgbClr val="FA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" name="Freeform 56">
                <a:extLst>
                  <a:ext uri="{FF2B5EF4-FFF2-40B4-BE49-F238E27FC236}">
                    <a16:creationId xmlns:a16="http://schemas.microsoft.com/office/drawing/2014/main" id="{7AFF6371-671A-3B7E-1190-9877A5359C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2313" y="558800"/>
                <a:ext cx="74613" cy="74612"/>
              </a:xfrm>
              <a:custGeom>
                <a:avLst/>
                <a:gdLst>
                  <a:gd name="T0" fmla="*/ 41 w 51"/>
                  <a:gd name="T1" fmla="*/ 48 h 50"/>
                  <a:gd name="T2" fmla="*/ 17 w 51"/>
                  <a:gd name="T3" fmla="*/ 45 h 50"/>
                  <a:gd name="T4" fmla="*/ 6 w 51"/>
                  <a:gd name="T5" fmla="*/ 48 h 50"/>
                  <a:gd name="T6" fmla="*/ 2 w 51"/>
                  <a:gd name="T7" fmla="*/ 44 h 50"/>
                  <a:gd name="T8" fmla="*/ 7 w 51"/>
                  <a:gd name="T9" fmla="*/ 26 h 50"/>
                  <a:gd name="T10" fmla="*/ 2 w 51"/>
                  <a:gd name="T11" fmla="*/ 5 h 50"/>
                  <a:gd name="T12" fmla="*/ 1 w 51"/>
                  <a:gd name="T13" fmla="*/ 1 h 50"/>
                  <a:gd name="T14" fmla="*/ 5 w 51"/>
                  <a:gd name="T15" fmla="*/ 2 h 50"/>
                  <a:gd name="T16" fmla="*/ 46 w 51"/>
                  <a:gd name="T17" fmla="*/ 1 h 50"/>
                  <a:gd name="T18" fmla="*/ 49 w 51"/>
                  <a:gd name="T19" fmla="*/ 0 h 50"/>
                  <a:gd name="T20" fmla="*/ 48 w 51"/>
                  <a:gd name="T21" fmla="*/ 6 h 50"/>
                  <a:gd name="T22" fmla="*/ 44 w 51"/>
                  <a:gd name="T23" fmla="*/ 21 h 50"/>
                  <a:gd name="T24" fmla="*/ 45 w 51"/>
                  <a:gd name="T25" fmla="*/ 31 h 50"/>
                  <a:gd name="T26" fmla="*/ 49 w 51"/>
                  <a:gd name="T27" fmla="*/ 45 h 50"/>
                  <a:gd name="T28" fmla="*/ 45 w 51"/>
                  <a:gd name="T29" fmla="*/ 49 h 50"/>
                  <a:gd name="T30" fmla="*/ 41 w 51"/>
                  <a:gd name="T31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1" h="50">
                    <a:moveTo>
                      <a:pt x="41" y="48"/>
                    </a:moveTo>
                    <a:cubicBezTo>
                      <a:pt x="33" y="45"/>
                      <a:pt x="26" y="41"/>
                      <a:pt x="17" y="45"/>
                    </a:cubicBezTo>
                    <a:cubicBezTo>
                      <a:pt x="13" y="47"/>
                      <a:pt x="10" y="47"/>
                      <a:pt x="6" y="48"/>
                    </a:cubicBezTo>
                    <a:cubicBezTo>
                      <a:pt x="1" y="50"/>
                      <a:pt x="1" y="49"/>
                      <a:pt x="2" y="44"/>
                    </a:cubicBezTo>
                    <a:cubicBezTo>
                      <a:pt x="4" y="38"/>
                      <a:pt x="6" y="32"/>
                      <a:pt x="7" y="26"/>
                    </a:cubicBezTo>
                    <a:cubicBezTo>
                      <a:pt x="6" y="19"/>
                      <a:pt x="3" y="12"/>
                      <a:pt x="2" y="5"/>
                    </a:cubicBezTo>
                    <a:cubicBezTo>
                      <a:pt x="1" y="4"/>
                      <a:pt x="0" y="2"/>
                      <a:pt x="1" y="1"/>
                    </a:cubicBezTo>
                    <a:cubicBezTo>
                      <a:pt x="2" y="0"/>
                      <a:pt x="4" y="1"/>
                      <a:pt x="5" y="2"/>
                    </a:cubicBezTo>
                    <a:cubicBezTo>
                      <a:pt x="19" y="8"/>
                      <a:pt x="33" y="7"/>
                      <a:pt x="46" y="1"/>
                    </a:cubicBezTo>
                    <a:cubicBezTo>
                      <a:pt x="47" y="1"/>
                      <a:pt x="48" y="1"/>
                      <a:pt x="49" y="0"/>
                    </a:cubicBezTo>
                    <a:cubicBezTo>
                      <a:pt x="50" y="2"/>
                      <a:pt x="49" y="4"/>
                      <a:pt x="48" y="6"/>
                    </a:cubicBezTo>
                    <a:cubicBezTo>
                      <a:pt x="47" y="11"/>
                      <a:pt x="45" y="16"/>
                      <a:pt x="44" y="21"/>
                    </a:cubicBezTo>
                    <a:cubicBezTo>
                      <a:pt x="43" y="24"/>
                      <a:pt x="43" y="28"/>
                      <a:pt x="45" y="31"/>
                    </a:cubicBezTo>
                    <a:cubicBezTo>
                      <a:pt x="46" y="36"/>
                      <a:pt x="47" y="41"/>
                      <a:pt x="49" y="45"/>
                    </a:cubicBezTo>
                    <a:cubicBezTo>
                      <a:pt x="51" y="50"/>
                      <a:pt x="49" y="50"/>
                      <a:pt x="45" y="49"/>
                    </a:cubicBezTo>
                    <a:cubicBezTo>
                      <a:pt x="44" y="48"/>
                      <a:pt x="43" y="48"/>
                      <a:pt x="41" y="48"/>
                    </a:cubicBezTo>
                    <a:close/>
                  </a:path>
                </a:pathLst>
              </a:custGeom>
              <a:solidFill>
                <a:srgbClr val="F5F5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" name="Freeform 57">
                <a:extLst>
                  <a:ext uri="{FF2B5EF4-FFF2-40B4-BE49-F238E27FC236}">
                    <a16:creationId xmlns:a16="http://schemas.microsoft.com/office/drawing/2014/main" id="{AE01523A-D325-96E3-5CD5-D880695E6D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47088" y="631825"/>
                <a:ext cx="41275" cy="42862"/>
              </a:xfrm>
              <a:custGeom>
                <a:avLst/>
                <a:gdLst>
                  <a:gd name="T0" fmla="*/ 26 w 28"/>
                  <a:gd name="T1" fmla="*/ 18 h 29"/>
                  <a:gd name="T2" fmla="*/ 26 w 28"/>
                  <a:gd name="T3" fmla="*/ 19 h 29"/>
                  <a:gd name="T4" fmla="*/ 19 w 28"/>
                  <a:gd name="T5" fmla="*/ 26 h 29"/>
                  <a:gd name="T6" fmla="*/ 9 w 28"/>
                  <a:gd name="T7" fmla="*/ 26 h 29"/>
                  <a:gd name="T8" fmla="*/ 0 w 28"/>
                  <a:gd name="T9" fmla="*/ 28 h 29"/>
                  <a:gd name="T10" fmla="*/ 2 w 28"/>
                  <a:gd name="T11" fmla="*/ 5 h 29"/>
                  <a:gd name="T12" fmla="*/ 5 w 28"/>
                  <a:gd name="T13" fmla="*/ 2 h 29"/>
                  <a:gd name="T14" fmla="*/ 24 w 28"/>
                  <a:gd name="T15" fmla="*/ 2 h 29"/>
                  <a:gd name="T16" fmla="*/ 27 w 28"/>
                  <a:gd name="T17" fmla="*/ 6 h 29"/>
                  <a:gd name="T18" fmla="*/ 26 w 28"/>
                  <a:gd name="T19" fmla="*/ 1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9">
                    <a:moveTo>
                      <a:pt x="26" y="18"/>
                    </a:moveTo>
                    <a:cubicBezTo>
                      <a:pt x="26" y="18"/>
                      <a:pt x="26" y="19"/>
                      <a:pt x="26" y="19"/>
                    </a:cubicBezTo>
                    <a:cubicBezTo>
                      <a:pt x="28" y="29"/>
                      <a:pt x="28" y="29"/>
                      <a:pt x="19" y="26"/>
                    </a:cubicBezTo>
                    <a:cubicBezTo>
                      <a:pt x="15" y="25"/>
                      <a:pt x="12" y="25"/>
                      <a:pt x="9" y="26"/>
                    </a:cubicBezTo>
                    <a:cubicBezTo>
                      <a:pt x="6" y="27"/>
                      <a:pt x="3" y="29"/>
                      <a:pt x="0" y="28"/>
                    </a:cubicBezTo>
                    <a:cubicBezTo>
                      <a:pt x="3" y="20"/>
                      <a:pt x="5" y="13"/>
                      <a:pt x="2" y="5"/>
                    </a:cubicBezTo>
                    <a:cubicBezTo>
                      <a:pt x="0" y="3"/>
                      <a:pt x="1" y="0"/>
                      <a:pt x="5" y="2"/>
                    </a:cubicBezTo>
                    <a:cubicBezTo>
                      <a:pt x="11" y="5"/>
                      <a:pt x="18" y="5"/>
                      <a:pt x="24" y="2"/>
                    </a:cubicBezTo>
                    <a:cubicBezTo>
                      <a:pt x="28" y="0"/>
                      <a:pt x="28" y="2"/>
                      <a:pt x="27" y="6"/>
                    </a:cubicBezTo>
                    <a:cubicBezTo>
                      <a:pt x="26" y="10"/>
                      <a:pt x="23" y="14"/>
                      <a:pt x="26" y="18"/>
                    </a:cubicBezTo>
                    <a:close/>
                  </a:path>
                </a:pathLst>
              </a:custGeom>
              <a:solidFill>
                <a:srgbClr val="F4F5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41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sp>
        <p:nvSpPr>
          <p:cNvPr id="1536" name="Google Shape;1536;p41"/>
          <p:cNvSpPr txBox="1"/>
          <p:nvPr/>
        </p:nvSpPr>
        <p:spPr>
          <a:xfrm flipH="1">
            <a:off x="5683900" y="3663233"/>
            <a:ext cx="204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Saturn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37" name="Google Shape;1537;p41"/>
          <p:cNvSpPr txBox="1"/>
          <p:nvPr/>
        </p:nvSpPr>
        <p:spPr>
          <a:xfrm flipH="1">
            <a:off x="5683900" y="3937022"/>
            <a:ext cx="2040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composed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38" name="Google Shape;1538;p41"/>
          <p:cNvSpPr txBox="1"/>
          <p:nvPr/>
        </p:nvSpPr>
        <p:spPr>
          <a:xfrm flipH="1">
            <a:off x="5683900" y="1244275"/>
            <a:ext cx="204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Earth</a:t>
            </a:r>
            <a:endParaRPr sz="17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39" name="Google Shape;1539;p41"/>
          <p:cNvSpPr txBox="1"/>
          <p:nvPr/>
        </p:nvSpPr>
        <p:spPr>
          <a:xfrm flipH="1">
            <a:off x="5683900" y="1518065"/>
            <a:ext cx="2040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Earth is the third planet from the Sun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40" name="Google Shape;1540;p41"/>
          <p:cNvSpPr txBox="1"/>
          <p:nvPr/>
        </p:nvSpPr>
        <p:spPr>
          <a:xfrm flipH="1">
            <a:off x="5683900" y="2438041"/>
            <a:ext cx="204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Neptune</a:t>
            </a:r>
            <a:endParaRPr sz="17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41" name="Google Shape;1541;p41"/>
          <p:cNvSpPr txBox="1"/>
          <p:nvPr/>
        </p:nvSpPr>
        <p:spPr>
          <a:xfrm flipH="1">
            <a:off x="5683900" y="2711830"/>
            <a:ext cx="2040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42" name="Google Shape;1542;p41"/>
          <p:cNvSpPr/>
          <p:nvPr/>
        </p:nvSpPr>
        <p:spPr>
          <a:xfrm flipH="1">
            <a:off x="7821300" y="3865588"/>
            <a:ext cx="408300" cy="408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03</a:t>
            </a:r>
            <a:endParaRPr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43" name="Google Shape;1543;p41"/>
          <p:cNvSpPr/>
          <p:nvPr/>
        </p:nvSpPr>
        <p:spPr>
          <a:xfrm flipH="1">
            <a:off x="7821300" y="1440988"/>
            <a:ext cx="408300" cy="408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01</a:t>
            </a:r>
            <a:endParaRPr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44" name="Google Shape;1544;p41"/>
          <p:cNvSpPr/>
          <p:nvPr/>
        </p:nvSpPr>
        <p:spPr>
          <a:xfrm flipH="1">
            <a:off x="7821300" y="2640400"/>
            <a:ext cx="408300" cy="408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02</a:t>
            </a:r>
            <a:endParaRPr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45" name="Google Shape;1545;p41"/>
          <p:cNvSpPr/>
          <p:nvPr/>
        </p:nvSpPr>
        <p:spPr>
          <a:xfrm flipH="1">
            <a:off x="4788738" y="2571750"/>
            <a:ext cx="955800" cy="572700"/>
          </a:xfrm>
          <a:prstGeom prst="chevron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6" name="Google Shape;1546;p41"/>
          <p:cNvSpPr/>
          <p:nvPr/>
        </p:nvSpPr>
        <p:spPr>
          <a:xfrm flipH="1">
            <a:off x="4788738" y="1362275"/>
            <a:ext cx="955800" cy="572700"/>
          </a:xfrm>
          <a:prstGeom prst="chevron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7" name="Google Shape;1547;p41"/>
          <p:cNvSpPr/>
          <p:nvPr/>
        </p:nvSpPr>
        <p:spPr>
          <a:xfrm flipH="1">
            <a:off x="4788738" y="3781225"/>
            <a:ext cx="955800" cy="572700"/>
          </a:xfrm>
          <a:prstGeom prst="chevron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48" name="Google Shape;1548;p41"/>
          <p:cNvGrpSpPr/>
          <p:nvPr/>
        </p:nvGrpSpPr>
        <p:grpSpPr>
          <a:xfrm>
            <a:off x="774332" y="1362274"/>
            <a:ext cx="3203337" cy="3126026"/>
            <a:chOff x="774332" y="1362274"/>
            <a:chExt cx="3203337" cy="3126026"/>
          </a:xfrm>
        </p:grpSpPr>
        <p:sp>
          <p:nvSpPr>
            <p:cNvPr id="1549" name="Google Shape;1549;p41"/>
            <p:cNvSpPr/>
            <p:nvPr/>
          </p:nvSpPr>
          <p:spPr>
            <a:xfrm rot="80264">
              <a:off x="1745392" y="2502018"/>
              <a:ext cx="1244584" cy="862493"/>
            </a:xfrm>
            <a:custGeom>
              <a:avLst/>
              <a:gdLst/>
              <a:ahLst/>
              <a:cxnLst/>
              <a:rect l="l" t="t" r="r" b="b"/>
              <a:pathLst>
                <a:path w="3215" h="2228" extrusionOk="0">
                  <a:moveTo>
                    <a:pt x="1572" y="1"/>
                  </a:moveTo>
                  <a:cubicBezTo>
                    <a:pt x="731" y="1"/>
                    <a:pt x="0" y="792"/>
                    <a:pt x="154" y="1941"/>
                  </a:cubicBezTo>
                  <a:cubicBezTo>
                    <a:pt x="166" y="2062"/>
                    <a:pt x="217" y="2227"/>
                    <a:pt x="301" y="2227"/>
                  </a:cubicBezTo>
                  <a:cubicBezTo>
                    <a:pt x="303" y="2227"/>
                    <a:pt x="305" y="2227"/>
                    <a:pt x="306" y="2227"/>
                  </a:cubicBezTo>
                  <a:cubicBezTo>
                    <a:pt x="311" y="2227"/>
                    <a:pt x="317" y="2227"/>
                    <a:pt x="323" y="2222"/>
                  </a:cubicBezTo>
                  <a:cubicBezTo>
                    <a:pt x="366" y="2211"/>
                    <a:pt x="399" y="2151"/>
                    <a:pt x="414" y="2097"/>
                  </a:cubicBezTo>
                  <a:cubicBezTo>
                    <a:pt x="426" y="2038"/>
                    <a:pt x="421" y="1973"/>
                    <a:pt x="421" y="1914"/>
                  </a:cubicBezTo>
                  <a:cubicBezTo>
                    <a:pt x="393" y="1479"/>
                    <a:pt x="486" y="1122"/>
                    <a:pt x="674" y="862"/>
                  </a:cubicBezTo>
                  <a:cubicBezTo>
                    <a:pt x="893" y="543"/>
                    <a:pt x="1249" y="374"/>
                    <a:pt x="1604" y="374"/>
                  </a:cubicBezTo>
                  <a:cubicBezTo>
                    <a:pt x="1767" y="374"/>
                    <a:pt x="1930" y="410"/>
                    <a:pt x="2078" y="483"/>
                  </a:cubicBezTo>
                  <a:cubicBezTo>
                    <a:pt x="2316" y="597"/>
                    <a:pt x="2516" y="792"/>
                    <a:pt x="2641" y="1063"/>
                  </a:cubicBezTo>
                  <a:cubicBezTo>
                    <a:pt x="2701" y="1199"/>
                    <a:pt x="2744" y="1349"/>
                    <a:pt x="2766" y="1512"/>
                  </a:cubicBezTo>
                  <a:cubicBezTo>
                    <a:pt x="2799" y="1659"/>
                    <a:pt x="2696" y="2071"/>
                    <a:pt x="2847" y="2201"/>
                  </a:cubicBezTo>
                  <a:cubicBezTo>
                    <a:pt x="2864" y="2212"/>
                    <a:pt x="2884" y="2218"/>
                    <a:pt x="2904" y="2218"/>
                  </a:cubicBezTo>
                  <a:cubicBezTo>
                    <a:pt x="2941" y="2218"/>
                    <a:pt x="2979" y="2197"/>
                    <a:pt x="3004" y="2151"/>
                  </a:cubicBezTo>
                  <a:cubicBezTo>
                    <a:pt x="3036" y="2103"/>
                    <a:pt x="3047" y="2032"/>
                    <a:pt x="3059" y="1967"/>
                  </a:cubicBezTo>
                  <a:cubicBezTo>
                    <a:pt x="3214" y="799"/>
                    <a:pt x="2489" y="1"/>
                    <a:pt x="1633" y="1"/>
                  </a:cubicBezTo>
                  <a:cubicBezTo>
                    <a:pt x="1624" y="1"/>
                    <a:pt x="1615" y="1"/>
                    <a:pt x="1606" y="1"/>
                  </a:cubicBezTo>
                  <a:cubicBezTo>
                    <a:pt x="1595" y="1"/>
                    <a:pt x="1583" y="1"/>
                    <a:pt x="1572" y="1"/>
                  </a:cubicBezTo>
                  <a:close/>
                </a:path>
              </a:pathLst>
            </a:custGeom>
            <a:solidFill>
              <a:srgbClr val="C74C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41"/>
            <p:cNvSpPr/>
            <p:nvPr/>
          </p:nvSpPr>
          <p:spPr>
            <a:xfrm rot="80264">
              <a:off x="798882" y="1398802"/>
              <a:ext cx="3154238" cy="2139975"/>
            </a:xfrm>
            <a:custGeom>
              <a:avLst/>
              <a:gdLst/>
              <a:ahLst/>
              <a:cxnLst/>
              <a:rect l="l" t="t" r="r" b="b"/>
              <a:pathLst>
                <a:path w="8148" h="5528" extrusionOk="0">
                  <a:moveTo>
                    <a:pt x="4048" y="1"/>
                  </a:moveTo>
                  <a:cubicBezTo>
                    <a:pt x="2851" y="1"/>
                    <a:pt x="1658" y="514"/>
                    <a:pt x="954" y="1416"/>
                  </a:cubicBezTo>
                  <a:cubicBezTo>
                    <a:pt x="222" y="2309"/>
                    <a:pt x="1" y="3604"/>
                    <a:pt x="352" y="4882"/>
                  </a:cubicBezTo>
                  <a:cubicBezTo>
                    <a:pt x="416" y="5165"/>
                    <a:pt x="586" y="5527"/>
                    <a:pt x="715" y="5527"/>
                  </a:cubicBezTo>
                  <a:cubicBezTo>
                    <a:pt x="717" y="5527"/>
                    <a:pt x="719" y="5527"/>
                    <a:pt x="721" y="5527"/>
                  </a:cubicBezTo>
                  <a:cubicBezTo>
                    <a:pt x="731" y="5527"/>
                    <a:pt x="742" y="5522"/>
                    <a:pt x="748" y="5522"/>
                  </a:cubicBezTo>
                  <a:cubicBezTo>
                    <a:pt x="807" y="5484"/>
                    <a:pt x="829" y="5349"/>
                    <a:pt x="819" y="5213"/>
                  </a:cubicBezTo>
                  <a:cubicBezTo>
                    <a:pt x="807" y="5061"/>
                    <a:pt x="769" y="4904"/>
                    <a:pt x="737" y="4747"/>
                  </a:cubicBezTo>
                  <a:cubicBezTo>
                    <a:pt x="509" y="3669"/>
                    <a:pt x="683" y="2694"/>
                    <a:pt x="1209" y="1946"/>
                  </a:cubicBezTo>
                  <a:cubicBezTo>
                    <a:pt x="1818" y="1024"/>
                    <a:pt x="2955" y="510"/>
                    <a:pt x="4087" y="510"/>
                  </a:cubicBezTo>
                  <a:cubicBezTo>
                    <a:pt x="4604" y="510"/>
                    <a:pt x="5120" y="617"/>
                    <a:pt x="5585" y="841"/>
                  </a:cubicBezTo>
                  <a:cubicBezTo>
                    <a:pt x="6327" y="1177"/>
                    <a:pt x="6924" y="1773"/>
                    <a:pt x="7232" y="2516"/>
                  </a:cubicBezTo>
                  <a:cubicBezTo>
                    <a:pt x="7389" y="2889"/>
                    <a:pt x="7477" y="3296"/>
                    <a:pt x="7482" y="3734"/>
                  </a:cubicBezTo>
                  <a:cubicBezTo>
                    <a:pt x="7492" y="3918"/>
                    <a:pt x="7438" y="4276"/>
                    <a:pt x="7379" y="4622"/>
                  </a:cubicBezTo>
                  <a:cubicBezTo>
                    <a:pt x="7324" y="4974"/>
                    <a:pt x="7254" y="5316"/>
                    <a:pt x="7347" y="5473"/>
                  </a:cubicBezTo>
                  <a:cubicBezTo>
                    <a:pt x="7366" y="5505"/>
                    <a:pt x="7394" y="5520"/>
                    <a:pt x="7427" y="5520"/>
                  </a:cubicBezTo>
                  <a:cubicBezTo>
                    <a:pt x="7484" y="5520"/>
                    <a:pt x="7555" y="5474"/>
                    <a:pt x="7617" y="5381"/>
                  </a:cubicBezTo>
                  <a:cubicBezTo>
                    <a:pt x="7692" y="5262"/>
                    <a:pt x="7742" y="5104"/>
                    <a:pt x="7780" y="4959"/>
                  </a:cubicBezTo>
                  <a:cubicBezTo>
                    <a:pt x="8147" y="3669"/>
                    <a:pt x="7942" y="2369"/>
                    <a:pt x="7227" y="1453"/>
                  </a:cubicBezTo>
                  <a:cubicBezTo>
                    <a:pt x="6527" y="533"/>
                    <a:pt x="5314" y="1"/>
                    <a:pt x="4101" y="1"/>
                  </a:cubicBezTo>
                  <a:cubicBezTo>
                    <a:pt x="4084" y="1"/>
                    <a:pt x="4066" y="1"/>
                    <a:pt x="4048" y="1"/>
                  </a:cubicBezTo>
                  <a:close/>
                </a:path>
              </a:pathLst>
            </a:custGeom>
            <a:solidFill>
              <a:srgbClr val="E50C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41"/>
            <p:cNvSpPr/>
            <p:nvPr/>
          </p:nvSpPr>
          <p:spPr>
            <a:xfrm rot="80264">
              <a:off x="971039" y="1589455"/>
              <a:ext cx="2791508" cy="1900737"/>
            </a:xfrm>
            <a:custGeom>
              <a:avLst/>
              <a:gdLst/>
              <a:ahLst/>
              <a:cxnLst/>
              <a:rect l="l" t="t" r="r" b="b"/>
              <a:pathLst>
                <a:path w="7211" h="4910" extrusionOk="0">
                  <a:moveTo>
                    <a:pt x="3589" y="1"/>
                  </a:moveTo>
                  <a:cubicBezTo>
                    <a:pt x="2544" y="1"/>
                    <a:pt x="1505" y="449"/>
                    <a:pt x="878" y="1231"/>
                  </a:cubicBezTo>
                  <a:cubicBezTo>
                    <a:pt x="228" y="2016"/>
                    <a:pt x="0" y="3154"/>
                    <a:pt x="277" y="4324"/>
                  </a:cubicBezTo>
                  <a:cubicBezTo>
                    <a:pt x="331" y="4574"/>
                    <a:pt x="473" y="4909"/>
                    <a:pt x="601" y="4909"/>
                  </a:cubicBezTo>
                  <a:cubicBezTo>
                    <a:pt x="603" y="4909"/>
                    <a:pt x="605" y="4909"/>
                    <a:pt x="608" y="4909"/>
                  </a:cubicBezTo>
                  <a:cubicBezTo>
                    <a:pt x="618" y="4909"/>
                    <a:pt x="630" y="4904"/>
                    <a:pt x="635" y="4904"/>
                  </a:cubicBezTo>
                  <a:cubicBezTo>
                    <a:pt x="695" y="4871"/>
                    <a:pt x="722" y="4753"/>
                    <a:pt x="722" y="4628"/>
                  </a:cubicBezTo>
                  <a:cubicBezTo>
                    <a:pt x="722" y="4493"/>
                    <a:pt x="695" y="4351"/>
                    <a:pt x="667" y="4211"/>
                  </a:cubicBezTo>
                  <a:cubicBezTo>
                    <a:pt x="500" y="3246"/>
                    <a:pt x="673" y="2396"/>
                    <a:pt x="1133" y="1746"/>
                  </a:cubicBezTo>
                  <a:cubicBezTo>
                    <a:pt x="1673" y="952"/>
                    <a:pt x="2647" y="515"/>
                    <a:pt x="3618" y="515"/>
                  </a:cubicBezTo>
                  <a:cubicBezTo>
                    <a:pt x="4059" y="515"/>
                    <a:pt x="4499" y="605"/>
                    <a:pt x="4898" y="793"/>
                  </a:cubicBezTo>
                  <a:cubicBezTo>
                    <a:pt x="5532" y="1080"/>
                    <a:pt x="6052" y="1583"/>
                    <a:pt x="6333" y="2233"/>
                  </a:cubicBezTo>
                  <a:cubicBezTo>
                    <a:pt x="6475" y="2558"/>
                    <a:pt x="6556" y="2916"/>
                    <a:pt x="6578" y="3301"/>
                  </a:cubicBezTo>
                  <a:cubicBezTo>
                    <a:pt x="6588" y="3463"/>
                    <a:pt x="6550" y="3783"/>
                    <a:pt x="6508" y="4091"/>
                  </a:cubicBezTo>
                  <a:cubicBezTo>
                    <a:pt x="6469" y="4401"/>
                    <a:pt x="6426" y="4709"/>
                    <a:pt x="6523" y="4844"/>
                  </a:cubicBezTo>
                  <a:cubicBezTo>
                    <a:pt x="6545" y="4874"/>
                    <a:pt x="6574" y="4888"/>
                    <a:pt x="6606" y="4888"/>
                  </a:cubicBezTo>
                  <a:cubicBezTo>
                    <a:pt x="6662" y="4888"/>
                    <a:pt x="6728" y="4844"/>
                    <a:pt x="6783" y="4758"/>
                  </a:cubicBezTo>
                  <a:cubicBezTo>
                    <a:pt x="6853" y="4655"/>
                    <a:pt x="6891" y="4508"/>
                    <a:pt x="6924" y="4378"/>
                  </a:cubicBezTo>
                  <a:cubicBezTo>
                    <a:pt x="7211" y="3198"/>
                    <a:pt x="6995" y="2055"/>
                    <a:pt x="6355" y="1258"/>
                  </a:cubicBezTo>
                  <a:cubicBezTo>
                    <a:pt x="5727" y="456"/>
                    <a:pt x="4676" y="1"/>
                    <a:pt x="3625" y="1"/>
                  </a:cubicBezTo>
                  <a:cubicBezTo>
                    <a:pt x="3613" y="1"/>
                    <a:pt x="3601" y="1"/>
                    <a:pt x="3589" y="1"/>
                  </a:cubicBezTo>
                  <a:close/>
                </a:path>
              </a:pathLst>
            </a:custGeom>
            <a:solidFill>
              <a:srgbClr val="FAB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41"/>
            <p:cNvSpPr/>
            <p:nvPr/>
          </p:nvSpPr>
          <p:spPr>
            <a:xfrm rot="80264">
              <a:off x="1143577" y="1778353"/>
              <a:ext cx="2443489" cy="1665758"/>
            </a:xfrm>
            <a:custGeom>
              <a:avLst/>
              <a:gdLst/>
              <a:ahLst/>
              <a:cxnLst/>
              <a:rect l="l" t="t" r="r" b="b"/>
              <a:pathLst>
                <a:path w="6312" h="4303" extrusionOk="0">
                  <a:moveTo>
                    <a:pt x="3134" y="0"/>
                  </a:moveTo>
                  <a:cubicBezTo>
                    <a:pt x="2241" y="0"/>
                    <a:pt x="1347" y="379"/>
                    <a:pt x="797" y="1058"/>
                  </a:cubicBezTo>
                  <a:cubicBezTo>
                    <a:pt x="223" y="1735"/>
                    <a:pt x="0" y="2726"/>
                    <a:pt x="212" y="3777"/>
                  </a:cubicBezTo>
                  <a:cubicBezTo>
                    <a:pt x="249" y="4006"/>
                    <a:pt x="365" y="4303"/>
                    <a:pt x="498" y="4303"/>
                  </a:cubicBezTo>
                  <a:cubicBezTo>
                    <a:pt x="500" y="4303"/>
                    <a:pt x="502" y="4303"/>
                    <a:pt x="505" y="4303"/>
                  </a:cubicBezTo>
                  <a:cubicBezTo>
                    <a:pt x="515" y="4303"/>
                    <a:pt x="520" y="4303"/>
                    <a:pt x="532" y="4297"/>
                  </a:cubicBezTo>
                  <a:cubicBezTo>
                    <a:pt x="590" y="4270"/>
                    <a:pt x="623" y="4161"/>
                    <a:pt x="635" y="4058"/>
                  </a:cubicBezTo>
                  <a:cubicBezTo>
                    <a:pt x="640" y="3933"/>
                    <a:pt x="618" y="3810"/>
                    <a:pt x="602" y="3690"/>
                  </a:cubicBezTo>
                  <a:cubicBezTo>
                    <a:pt x="483" y="2840"/>
                    <a:pt x="650" y="2108"/>
                    <a:pt x="1052" y="1555"/>
                  </a:cubicBezTo>
                  <a:cubicBezTo>
                    <a:pt x="1525" y="882"/>
                    <a:pt x="2346" y="517"/>
                    <a:pt x="3164" y="517"/>
                  </a:cubicBezTo>
                  <a:cubicBezTo>
                    <a:pt x="3535" y="517"/>
                    <a:pt x="3906" y="593"/>
                    <a:pt x="4243" y="748"/>
                  </a:cubicBezTo>
                  <a:cubicBezTo>
                    <a:pt x="4783" y="993"/>
                    <a:pt x="5228" y="1415"/>
                    <a:pt x="5483" y="1973"/>
                  </a:cubicBezTo>
                  <a:cubicBezTo>
                    <a:pt x="5608" y="2250"/>
                    <a:pt x="5688" y="2558"/>
                    <a:pt x="5716" y="2893"/>
                  </a:cubicBezTo>
                  <a:cubicBezTo>
                    <a:pt x="5726" y="3035"/>
                    <a:pt x="5700" y="3311"/>
                    <a:pt x="5668" y="3588"/>
                  </a:cubicBezTo>
                  <a:cubicBezTo>
                    <a:pt x="5645" y="3858"/>
                    <a:pt x="5623" y="4123"/>
                    <a:pt x="5726" y="4248"/>
                  </a:cubicBezTo>
                  <a:cubicBezTo>
                    <a:pt x="5750" y="4274"/>
                    <a:pt x="5779" y="4286"/>
                    <a:pt x="5811" y="4286"/>
                  </a:cubicBezTo>
                  <a:cubicBezTo>
                    <a:pt x="5866" y="4286"/>
                    <a:pt x="5928" y="4248"/>
                    <a:pt x="5976" y="4173"/>
                  </a:cubicBezTo>
                  <a:cubicBezTo>
                    <a:pt x="6041" y="4075"/>
                    <a:pt x="6073" y="3945"/>
                    <a:pt x="6095" y="3825"/>
                  </a:cubicBezTo>
                  <a:cubicBezTo>
                    <a:pt x="6311" y="2758"/>
                    <a:pt x="6095" y="1767"/>
                    <a:pt x="5531" y="1080"/>
                  </a:cubicBezTo>
                  <a:cubicBezTo>
                    <a:pt x="4978" y="385"/>
                    <a:pt x="4075" y="1"/>
                    <a:pt x="3170" y="1"/>
                  </a:cubicBezTo>
                  <a:cubicBezTo>
                    <a:pt x="3158" y="0"/>
                    <a:pt x="3146" y="0"/>
                    <a:pt x="3134" y="0"/>
                  </a:cubicBezTo>
                  <a:close/>
                </a:path>
              </a:pathLst>
            </a:custGeom>
            <a:solidFill>
              <a:srgbClr val="FFE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41"/>
            <p:cNvSpPr/>
            <p:nvPr/>
          </p:nvSpPr>
          <p:spPr>
            <a:xfrm rot="80264">
              <a:off x="1322142" y="1977697"/>
              <a:ext cx="2082695" cy="1424198"/>
            </a:xfrm>
            <a:custGeom>
              <a:avLst/>
              <a:gdLst/>
              <a:ahLst/>
              <a:cxnLst/>
              <a:rect l="l" t="t" r="r" b="b"/>
              <a:pathLst>
                <a:path w="5380" h="3679" extrusionOk="0">
                  <a:moveTo>
                    <a:pt x="2680" y="0"/>
                  </a:moveTo>
                  <a:cubicBezTo>
                    <a:pt x="1932" y="0"/>
                    <a:pt x="1183" y="314"/>
                    <a:pt x="704" y="883"/>
                  </a:cubicBezTo>
                  <a:cubicBezTo>
                    <a:pt x="217" y="1458"/>
                    <a:pt x="1" y="2292"/>
                    <a:pt x="147" y="3218"/>
                  </a:cubicBezTo>
                  <a:cubicBezTo>
                    <a:pt x="178" y="3414"/>
                    <a:pt x="273" y="3679"/>
                    <a:pt x="398" y="3679"/>
                  </a:cubicBezTo>
                  <a:cubicBezTo>
                    <a:pt x="401" y="3679"/>
                    <a:pt x="404" y="3679"/>
                    <a:pt x="407" y="3678"/>
                  </a:cubicBezTo>
                  <a:cubicBezTo>
                    <a:pt x="412" y="3678"/>
                    <a:pt x="423" y="3678"/>
                    <a:pt x="434" y="3673"/>
                  </a:cubicBezTo>
                  <a:cubicBezTo>
                    <a:pt x="494" y="3652"/>
                    <a:pt x="537" y="3560"/>
                    <a:pt x="547" y="3468"/>
                  </a:cubicBezTo>
                  <a:cubicBezTo>
                    <a:pt x="564" y="3365"/>
                    <a:pt x="547" y="3256"/>
                    <a:pt x="542" y="3158"/>
                  </a:cubicBezTo>
                  <a:cubicBezTo>
                    <a:pt x="466" y="2433"/>
                    <a:pt x="624" y="1821"/>
                    <a:pt x="959" y="1365"/>
                  </a:cubicBezTo>
                  <a:cubicBezTo>
                    <a:pt x="1361" y="816"/>
                    <a:pt x="2027" y="521"/>
                    <a:pt x="2691" y="521"/>
                  </a:cubicBezTo>
                  <a:cubicBezTo>
                    <a:pt x="2995" y="521"/>
                    <a:pt x="3299" y="583"/>
                    <a:pt x="3576" y="710"/>
                  </a:cubicBezTo>
                  <a:cubicBezTo>
                    <a:pt x="4020" y="905"/>
                    <a:pt x="4389" y="1252"/>
                    <a:pt x="4605" y="1713"/>
                  </a:cubicBezTo>
                  <a:cubicBezTo>
                    <a:pt x="4714" y="1945"/>
                    <a:pt x="4789" y="2200"/>
                    <a:pt x="4817" y="2482"/>
                  </a:cubicBezTo>
                  <a:cubicBezTo>
                    <a:pt x="4865" y="2725"/>
                    <a:pt x="4681" y="3418"/>
                    <a:pt x="4892" y="3636"/>
                  </a:cubicBezTo>
                  <a:cubicBezTo>
                    <a:pt x="4917" y="3657"/>
                    <a:pt x="4945" y="3667"/>
                    <a:pt x="4975" y="3667"/>
                  </a:cubicBezTo>
                  <a:cubicBezTo>
                    <a:pt x="5031" y="3667"/>
                    <a:pt x="5090" y="3632"/>
                    <a:pt x="5136" y="3565"/>
                  </a:cubicBezTo>
                  <a:cubicBezTo>
                    <a:pt x="5190" y="3478"/>
                    <a:pt x="5212" y="3365"/>
                    <a:pt x="5228" y="3262"/>
                  </a:cubicBezTo>
                  <a:cubicBezTo>
                    <a:pt x="5380" y="2325"/>
                    <a:pt x="5174" y="1480"/>
                    <a:pt x="4692" y="900"/>
                  </a:cubicBezTo>
                  <a:cubicBezTo>
                    <a:pt x="4215" y="320"/>
                    <a:pt x="3457" y="0"/>
                    <a:pt x="2699" y="0"/>
                  </a:cubicBezTo>
                  <a:cubicBezTo>
                    <a:pt x="2693" y="0"/>
                    <a:pt x="2686" y="0"/>
                    <a:pt x="2680" y="0"/>
                  </a:cubicBezTo>
                  <a:close/>
                </a:path>
              </a:pathLst>
            </a:custGeom>
            <a:solidFill>
              <a:srgbClr val="45A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1"/>
            <p:cNvSpPr/>
            <p:nvPr/>
          </p:nvSpPr>
          <p:spPr>
            <a:xfrm rot="80264">
              <a:off x="1440649" y="2172809"/>
              <a:ext cx="1844230" cy="1195800"/>
            </a:xfrm>
            <a:custGeom>
              <a:avLst/>
              <a:gdLst/>
              <a:ahLst/>
              <a:cxnLst/>
              <a:rect l="l" t="t" r="r" b="b"/>
              <a:pathLst>
                <a:path w="4764" h="3089" extrusionOk="0">
                  <a:moveTo>
                    <a:pt x="2335" y="0"/>
                  </a:moveTo>
                  <a:cubicBezTo>
                    <a:pt x="1082" y="0"/>
                    <a:pt x="1" y="1098"/>
                    <a:pt x="231" y="2693"/>
                  </a:cubicBezTo>
                  <a:cubicBezTo>
                    <a:pt x="248" y="2859"/>
                    <a:pt x="327" y="3089"/>
                    <a:pt x="454" y="3089"/>
                  </a:cubicBezTo>
                  <a:cubicBezTo>
                    <a:pt x="455" y="3089"/>
                    <a:pt x="457" y="3089"/>
                    <a:pt x="458" y="3089"/>
                  </a:cubicBezTo>
                  <a:cubicBezTo>
                    <a:pt x="464" y="3089"/>
                    <a:pt x="475" y="3083"/>
                    <a:pt x="480" y="3083"/>
                  </a:cubicBezTo>
                  <a:cubicBezTo>
                    <a:pt x="545" y="3061"/>
                    <a:pt x="594" y="2986"/>
                    <a:pt x="610" y="2909"/>
                  </a:cubicBezTo>
                  <a:cubicBezTo>
                    <a:pt x="633" y="2823"/>
                    <a:pt x="626" y="2736"/>
                    <a:pt x="621" y="2654"/>
                  </a:cubicBezTo>
                  <a:cubicBezTo>
                    <a:pt x="578" y="2054"/>
                    <a:pt x="718" y="1561"/>
                    <a:pt x="995" y="1198"/>
                  </a:cubicBezTo>
                  <a:cubicBezTo>
                    <a:pt x="1326" y="756"/>
                    <a:pt x="1853" y="523"/>
                    <a:pt x="2378" y="523"/>
                  </a:cubicBezTo>
                  <a:cubicBezTo>
                    <a:pt x="2619" y="523"/>
                    <a:pt x="2859" y="572"/>
                    <a:pt x="3081" y="672"/>
                  </a:cubicBezTo>
                  <a:cubicBezTo>
                    <a:pt x="3433" y="829"/>
                    <a:pt x="3731" y="1106"/>
                    <a:pt x="3915" y="1474"/>
                  </a:cubicBezTo>
                  <a:cubicBezTo>
                    <a:pt x="4006" y="1658"/>
                    <a:pt x="4066" y="1869"/>
                    <a:pt x="4099" y="2097"/>
                  </a:cubicBezTo>
                  <a:cubicBezTo>
                    <a:pt x="4143" y="2303"/>
                    <a:pt x="3991" y="2871"/>
                    <a:pt x="4218" y="3044"/>
                  </a:cubicBezTo>
                  <a:cubicBezTo>
                    <a:pt x="4244" y="3064"/>
                    <a:pt x="4274" y="3074"/>
                    <a:pt x="4304" y="3074"/>
                  </a:cubicBezTo>
                  <a:cubicBezTo>
                    <a:pt x="4357" y="3074"/>
                    <a:pt x="4413" y="3044"/>
                    <a:pt x="4451" y="2986"/>
                  </a:cubicBezTo>
                  <a:cubicBezTo>
                    <a:pt x="4500" y="2914"/>
                    <a:pt x="4516" y="2817"/>
                    <a:pt x="4526" y="2726"/>
                  </a:cubicBezTo>
                  <a:cubicBezTo>
                    <a:pt x="4763" y="1110"/>
                    <a:pt x="3682" y="1"/>
                    <a:pt x="2419" y="1"/>
                  </a:cubicBezTo>
                  <a:cubicBezTo>
                    <a:pt x="2406" y="1"/>
                    <a:pt x="2394" y="1"/>
                    <a:pt x="2381" y="1"/>
                  </a:cubicBezTo>
                  <a:cubicBezTo>
                    <a:pt x="2366" y="0"/>
                    <a:pt x="2350" y="0"/>
                    <a:pt x="2335" y="0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1"/>
            <p:cNvSpPr/>
            <p:nvPr/>
          </p:nvSpPr>
          <p:spPr>
            <a:xfrm rot="80264">
              <a:off x="1604604" y="2369662"/>
              <a:ext cx="1531439" cy="950756"/>
            </a:xfrm>
            <a:custGeom>
              <a:avLst/>
              <a:gdLst/>
              <a:ahLst/>
              <a:cxnLst/>
              <a:rect l="l" t="t" r="r" b="b"/>
              <a:pathLst>
                <a:path w="3956" h="2456" extrusionOk="0">
                  <a:moveTo>
                    <a:pt x="1930" y="1"/>
                  </a:moveTo>
                  <a:cubicBezTo>
                    <a:pt x="893" y="1"/>
                    <a:pt x="1" y="876"/>
                    <a:pt x="188" y="2141"/>
                  </a:cubicBezTo>
                  <a:cubicBezTo>
                    <a:pt x="204" y="2275"/>
                    <a:pt x="268" y="2456"/>
                    <a:pt x="373" y="2456"/>
                  </a:cubicBezTo>
                  <a:cubicBezTo>
                    <a:pt x="374" y="2456"/>
                    <a:pt x="376" y="2456"/>
                    <a:pt x="377" y="2456"/>
                  </a:cubicBezTo>
                  <a:cubicBezTo>
                    <a:pt x="383" y="2456"/>
                    <a:pt x="393" y="2451"/>
                    <a:pt x="400" y="2451"/>
                  </a:cubicBezTo>
                  <a:cubicBezTo>
                    <a:pt x="453" y="2434"/>
                    <a:pt x="491" y="2374"/>
                    <a:pt x="507" y="2315"/>
                  </a:cubicBezTo>
                  <a:cubicBezTo>
                    <a:pt x="523" y="2244"/>
                    <a:pt x="518" y="2174"/>
                    <a:pt x="513" y="2109"/>
                  </a:cubicBezTo>
                  <a:cubicBezTo>
                    <a:pt x="480" y="1633"/>
                    <a:pt x="600" y="1236"/>
                    <a:pt x="827" y="950"/>
                  </a:cubicBezTo>
                  <a:cubicBezTo>
                    <a:pt x="1098" y="598"/>
                    <a:pt x="1536" y="413"/>
                    <a:pt x="1971" y="413"/>
                  </a:cubicBezTo>
                  <a:cubicBezTo>
                    <a:pt x="2172" y="413"/>
                    <a:pt x="2372" y="452"/>
                    <a:pt x="2555" y="533"/>
                  </a:cubicBezTo>
                  <a:cubicBezTo>
                    <a:pt x="2848" y="658"/>
                    <a:pt x="3097" y="874"/>
                    <a:pt x="3248" y="1171"/>
                  </a:cubicBezTo>
                  <a:cubicBezTo>
                    <a:pt x="3325" y="1318"/>
                    <a:pt x="3378" y="1486"/>
                    <a:pt x="3405" y="1671"/>
                  </a:cubicBezTo>
                  <a:cubicBezTo>
                    <a:pt x="3443" y="1828"/>
                    <a:pt x="3313" y="2283"/>
                    <a:pt x="3503" y="2423"/>
                  </a:cubicBezTo>
                  <a:cubicBezTo>
                    <a:pt x="3524" y="2437"/>
                    <a:pt x="3548" y="2443"/>
                    <a:pt x="3572" y="2443"/>
                  </a:cubicBezTo>
                  <a:cubicBezTo>
                    <a:pt x="3616" y="2443"/>
                    <a:pt x="3663" y="2420"/>
                    <a:pt x="3698" y="2374"/>
                  </a:cubicBezTo>
                  <a:cubicBezTo>
                    <a:pt x="3736" y="2315"/>
                    <a:pt x="3753" y="2239"/>
                    <a:pt x="3758" y="2168"/>
                  </a:cubicBezTo>
                  <a:cubicBezTo>
                    <a:pt x="3956" y="883"/>
                    <a:pt x="3064" y="1"/>
                    <a:pt x="2012" y="1"/>
                  </a:cubicBezTo>
                  <a:cubicBezTo>
                    <a:pt x="2000" y="1"/>
                    <a:pt x="1988" y="1"/>
                    <a:pt x="1975" y="1"/>
                  </a:cubicBezTo>
                  <a:cubicBezTo>
                    <a:pt x="1960" y="1"/>
                    <a:pt x="1945" y="1"/>
                    <a:pt x="1930" y="1"/>
                  </a:cubicBezTo>
                  <a:close/>
                </a:path>
              </a:pathLst>
            </a:custGeom>
            <a:solidFill>
              <a:srgbClr val="AADC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1"/>
            <p:cNvSpPr/>
            <p:nvPr/>
          </p:nvSpPr>
          <p:spPr>
            <a:xfrm>
              <a:off x="879726" y="3065302"/>
              <a:ext cx="1084278" cy="1422998"/>
            </a:xfrm>
            <a:custGeom>
              <a:avLst/>
              <a:gdLst/>
              <a:ahLst/>
              <a:cxnLst/>
              <a:rect l="l" t="t" r="r" b="b"/>
              <a:pathLst>
                <a:path w="1908" h="2504" extrusionOk="0">
                  <a:moveTo>
                    <a:pt x="873" y="0"/>
                  </a:moveTo>
                  <a:cubicBezTo>
                    <a:pt x="714" y="0"/>
                    <a:pt x="555" y="61"/>
                    <a:pt x="435" y="184"/>
                  </a:cubicBezTo>
                  <a:cubicBezTo>
                    <a:pt x="315" y="303"/>
                    <a:pt x="158" y="363"/>
                    <a:pt x="0" y="368"/>
                  </a:cubicBezTo>
                  <a:lnTo>
                    <a:pt x="0" y="1869"/>
                  </a:lnTo>
                  <a:cubicBezTo>
                    <a:pt x="0" y="2221"/>
                    <a:pt x="288" y="2503"/>
                    <a:pt x="640" y="2503"/>
                  </a:cubicBezTo>
                  <a:lnTo>
                    <a:pt x="1908" y="2503"/>
                  </a:lnTo>
                  <a:cubicBezTo>
                    <a:pt x="1555" y="2503"/>
                    <a:pt x="1275" y="2221"/>
                    <a:pt x="1275" y="1869"/>
                  </a:cubicBezTo>
                  <a:lnTo>
                    <a:pt x="1275" y="1121"/>
                  </a:lnTo>
                  <a:cubicBezTo>
                    <a:pt x="1275" y="829"/>
                    <a:pt x="1388" y="553"/>
                    <a:pt x="1593" y="346"/>
                  </a:cubicBezTo>
                  <a:cubicBezTo>
                    <a:pt x="1490" y="319"/>
                    <a:pt x="1393" y="266"/>
                    <a:pt x="1312" y="184"/>
                  </a:cubicBezTo>
                  <a:cubicBezTo>
                    <a:pt x="1301" y="168"/>
                    <a:pt x="1285" y="156"/>
                    <a:pt x="1275" y="146"/>
                  </a:cubicBezTo>
                  <a:cubicBezTo>
                    <a:pt x="1159" y="49"/>
                    <a:pt x="1016" y="0"/>
                    <a:pt x="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1"/>
            <p:cNvSpPr/>
            <p:nvPr/>
          </p:nvSpPr>
          <p:spPr>
            <a:xfrm>
              <a:off x="1603718" y="1825861"/>
              <a:ext cx="2268574" cy="2662439"/>
            </a:xfrm>
            <a:custGeom>
              <a:avLst/>
              <a:gdLst/>
              <a:ahLst/>
              <a:cxnLst/>
              <a:rect l="l" t="t" r="r" b="b"/>
              <a:pathLst>
                <a:path w="3992" h="4685" extrusionOk="0">
                  <a:moveTo>
                    <a:pt x="2098" y="1"/>
                  </a:moveTo>
                  <a:cubicBezTo>
                    <a:pt x="1979" y="1"/>
                    <a:pt x="1910" y="160"/>
                    <a:pt x="2016" y="242"/>
                  </a:cubicBezTo>
                  <a:cubicBezTo>
                    <a:pt x="2048" y="274"/>
                    <a:pt x="2081" y="301"/>
                    <a:pt x="2113" y="334"/>
                  </a:cubicBezTo>
                  <a:cubicBezTo>
                    <a:pt x="2021" y="290"/>
                    <a:pt x="1923" y="252"/>
                    <a:pt x="1826" y="219"/>
                  </a:cubicBezTo>
                  <a:cubicBezTo>
                    <a:pt x="1810" y="214"/>
                    <a:pt x="1794" y="212"/>
                    <a:pt x="1780" y="212"/>
                  </a:cubicBezTo>
                  <a:cubicBezTo>
                    <a:pt x="1660" y="212"/>
                    <a:pt x="1594" y="371"/>
                    <a:pt x="1696" y="452"/>
                  </a:cubicBezTo>
                  <a:cubicBezTo>
                    <a:pt x="1734" y="485"/>
                    <a:pt x="1766" y="512"/>
                    <a:pt x="1799" y="544"/>
                  </a:cubicBezTo>
                  <a:cubicBezTo>
                    <a:pt x="1701" y="502"/>
                    <a:pt x="1609" y="464"/>
                    <a:pt x="1506" y="431"/>
                  </a:cubicBezTo>
                  <a:cubicBezTo>
                    <a:pt x="1490" y="426"/>
                    <a:pt x="1475" y="423"/>
                    <a:pt x="1461" y="423"/>
                  </a:cubicBezTo>
                  <a:cubicBezTo>
                    <a:pt x="1345" y="423"/>
                    <a:pt x="1275" y="583"/>
                    <a:pt x="1381" y="669"/>
                  </a:cubicBezTo>
                  <a:cubicBezTo>
                    <a:pt x="1901" y="1092"/>
                    <a:pt x="2184" y="1769"/>
                    <a:pt x="2102" y="2457"/>
                  </a:cubicBezTo>
                  <a:lnTo>
                    <a:pt x="2102" y="2522"/>
                  </a:lnTo>
                  <a:cubicBezTo>
                    <a:pt x="1983" y="2506"/>
                    <a:pt x="1879" y="2452"/>
                    <a:pt x="1793" y="2365"/>
                  </a:cubicBezTo>
                  <a:cubicBezTo>
                    <a:pt x="1672" y="2241"/>
                    <a:pt x="1513" y="2180"/>
                    <a:pt x="1354" y="2180"/>
                  </a:cubicBezTo>
                  <a:cubicBezTo>
                    <a:pt x="1194" y="2180"/>
                    <a:pt x="1033" y="2242"/>
                    <a:pt x="911" y="2365"/>
                  </a:cubicBezTo>
                  <a:cubicBezTo>
                    <a:pt x="791" y="2487"/>
                    <a:pt x="634" y="2548"/>
                    <a:pt x="476" y="2548"/>
                  </a:cubicBezTo>
                  <a:cubicBezTo>
                    <a:pt x="318" y="2548"/>
                    <a:pt x="160" y="2487"/>
                    <a:pt x="38" y="2365"/>
                  </a:cubicBezTo>
                  <a:cubicBezTo>
                    <a:pt x="27" y="2349"/>
                    <a:pt x="11" y="2337"/>
                    <a:pt x="1" y="2327"/>
                  </a:cubicBezTo>
                  <a:lnTo>
                    <a:pt x="1" y="4684"/>
                  </a:lnTo>
                  <a:lnTo>
                    <a:pt x="3359" y="4684"/>
                  </a:lnTo>
                  <a:cubicBezTo>
                    <a:pt x="3711" y="4684"/>
                    <a:pt x="3992" y="4402"/>
                    <a:pt x="3992" y="4050"/>
                  </a:cubicBezTo>
                  <a:lnTo>
                    <a:pt x="3992" y="2549"/>
                  </a:lnTo>
                  <a:cubicBezTo>
                    <a:pt x="3992" y="1357"/>
                    <a:pt x="3218" y="349"/>
                    <a:pt x="2146" y="9"/>
                  </a:cubicBezTo>
                  <a:cubicBezTo>
                    <a:pt x="2129" y="3"/>
                    <a:pt x="2113" y="1"/>
                    <a:pt x="2098" y="1"/>
                  </a:cubicBezTo>
                  <a:close/>
                </a:path>
              </a:pathLst>
            </a:custGeom>
            <a:solidFill>
              <a:srgbClr val="AADC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1"/>
            <p:cNvSpPr/>
            <p:nvPr/>
          </p:nvSpPr>
          <p:spPr>
            <a:xfrm>
              <a:off x="1440621" y="3546076"/>
              <a:ext cx="2431670" cy="691609"/>
            </a:xfrm>
            <a:custGeom>
              <a:avLst/>
              <a:gdLst/>
              <a:ahLst/>
              <a:cxnLst/>
              <a:rect l="l" t="t" r="r" b="b"/>
              <a:pathLst>
                <a:path w="4279" h="1217" extrusionOk="0">
                  <a:moveTo>
                    <a:pt x="1189" y="0"/>
                  </a:moveTo>
                  <a:cubicBezTo>
                    <a:pt x="1030" y="0"/>
                    <a:pt x="872" y="61"/>
                    <a:pt x="753" y="183"/>
                  </a:cubicBezTo>
                  <a:cubicBezTo>
                    <a:pt x="628" y="308"/>
                    <a:pt x="469" y="368"/>
                    <a:pt x="308" y="368"/>
                  </a:cubicBezTo>
                  <a:cubicBezTo>
                    <a:pt x="301" y="368"/>
                    <a:pt x="294" y="368"/>
                    <a:pt x="288" y="367"/>
                  </a:cubicBezTo>
                  <a:lnTo>
                    <a:pt x="0" y="675"/>
                  </a:lnTo>
                  <a:lnTo>
                    <a:pt x="288" y="1023"/>
                  </a:lnTo>
                  <a:cubicBezTo>
                    <a:pt x="405" y="906"/>
                    <a:pt x="558" y="847"/>
                    <a:pt x="712" y="847"/>
                  </a:cubicBezTo>
                  <a:cubicBezTo>
                    <a:pt x="871" y="847"/>
                    <a:pt x="1030" y="909"/>
                    <a:pt x="1148" y="1033"/>
                  </a:cubicBezTo>
                  <a:lnTo>
                    <a:pt x="1153" y="1033"/>
                  </a:lnTo>
                  <a:cubicBezTo>
                    <a:pt x="1273" y="1155"/>
                    <a:pt x="1432" y="1216"/>
                    <a:pt x="1590" y="1216"/>
                  </a:cubicBezTo>
                  <a:cubicBezTo>
                    <a:pt x="1749" y="1216"/>
                    <a:pt x="1907" y="1155"/>
                    <a:pt x="2026" y="1033"/>
                  </a:cubicBezTo>
                  <a:cubicBezTo>
                    <a:pt x="2148" y="909"/>
                    <a:pt x="2308" y="847"/>
                    <a:pt x="2467" y="847"/>
                  </a:cubicBezTo>
                  <a:cubicBezTo>
                    <a:pt x="2626" y="847"/>
                    <a:pt x="2784" y="909"/>
                    <a:pt x="2903" y="1033"/>
                  </a:cubicBezTo>
                  <a:cubicBezTo>
                    <a:pt x="3026" y="1155"/>
                    <a:pt x="3184" y="1216"/>
                    <a:pt x="3343" y="1216"/>
                  </a:cubicBezTo>
                  <a:cubicBezTo>
                    <a:pt x="3501" y="1216"/>
                    <a:pt x="3659" y="1155"/>
                    <a:pt x="3781" y="1033"/>
                  </a:cubicBezTo>
                  <a:cubicBezTo>
                    <a:pt x="3901" y="908"/>
                    <a:pt x="4061" y="847"/>
                    <a:pt x="4220" y="847"/>
                  </a:cubicBezTo>
                  <a:cubicBezTo>
                    <a:pt x="4240" y="847"/>
                    <a:pt x="4259" y="848"/>
                    <a:pt x="4279" y="850"/>
                  </a:cubicBezTo>
                  <a:lnTo>
                    <a:pt x="4279" y="162"/>
                  </a:lnTo>
                  <a:cubicBezTo>
                    <a:pt x="4274" y="172"/>
                    <a:pt x="4269" y="178"/>
                    <a:pt x="4258" y="183"/>
                  </a:cubicBezTo>
                  <a:cubicBezTo>
                    <a:pt x="4139" y="305"/>
                    <a:pt x="3980" y="366"/>
                    <a:pt x="3821" y="366"/>
                  </a:cubicBezTo>
                  <a:cubicBezTo>
                    <a:pt x="3662" y="366"/>
                    <a:pt x="3502" y="305"/>
                    <a:pt x="3381" y="183"/>
                  </a:cubicBezTo>
                  <a:cubicBezTo>
                    <a:pt x="3261" y="61"/>
                    <a:pt x="3102" y="0"/>
                    <a:pt x="2944" y="0"/>
                  </a:cubicBezTo>
                  <a:cubicBezTo>
                    <a:pt x="2785" y="0"/>
                    <a:pt x="2627" y="61"/>
                    <a:pt x="2508" y="183"/>
                  </a:cubicBezTo>
                  <a:lnTo>
                    <a:pt x="2503" y="183"/>
                  </a:lnTo>
                  <a:cubicBezTo>
                    <a:pt x="2383" y="305"/>
                    <a:pt x="2225" y="366"/>
                    <a:pt x="2066" y="366"/>
                  </a:cubicBezTo>
                  <a:cubicBezTo>
                    <a:pt x="1908" y="366"/>
                    <a:pt x="1750" y="305"/>
                    <a:pt x="1631" y="183"/>
                  </a:cubicBezTo>
                  <a:cubicBezTo>
                    <a:pt x="1508" y="61"/>
                    <a:pt x="1348" y="0"/>
                    <a:pt x="1189" y="0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1"/>
            <p:cNvSpPr/>
            <p:nvPr/>
          </p:nvSpPr>
          <p:spPr>
            <a:xfrm>
              <a:off x="879726" y="3546076"/>
              <a:ext cx="724557" cy="691609"/>
            </a:xfrm>
            <a:custGeom>
              <a:avLst/>
              <a:gdLst/>
              <a:ahLst/>
              <a:cxnLst/>
              <a:rect l="l" t="t" r="r" b="b"/>
              <a:pathLst>
                <a:path w="1275" h="1217" extrusionOk="0">
                  <a:moveTo>
                    <a:pt x="423" y="0"/>
                  </a:moveTo>
                  <a:cubicBezTo>
                    <a:pt x="272" y="0"/>
                    <a:pt x="120" y="56"/>
                    <a:pt x="0" y="167"/>
                  </a:cubicBezTo>
                  <a:lnTo>
                    <a:pt x="0" y="850"/>
                  </a:lnTo>
                  <a:cubicBezTo>
                    <a:pt x="142" y="865"/>
                    <a:pt x="277" y="925"/>
                    <a:pt x="385" y="1033"/>
                  </a:cubicBezTo>
                  <a:cubicBezTo>
                    <a:pt x="505" y="1155"/>
                    <a:pt x="664" y="1216"/>
                    <a:pt x="823" y="1216"/>
                  </a:cubicBezTo>
                  <a:cubicBezTo>
                    <a:pt x="982" y="1216"/>
                    <a:pt x="1141" y="1155"/>
                    <a:pt x="1263" y="1033"/>
                  </a:cubicBezTo>
                  <a:cubicBezTo>
                    <a:pt x="1263" y="1028"/>
                    <a:pt x="1268" y="1023"/>
                    <a:pt x="1275" y="1023"/>
                  </a:cubicBezTo>
                  <a:lnTo>
                    <a:pt x="1275" y="367"/>
                  </a:lnTo>
                  <a:cubicBezTo>
                    <a:pt x="1122" y="362"/>
                    <a:pt x="976" y="297"/>
                    <a:pt x="862" y="183"/>
                  </a:cubicBezTo>
                  <a:cubicBezTo>
                    <a:pt x="741" y="61"/>
                    <a:pt x="582" y="0"/>
                    <a:pt x="4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1"/>
            <p:cNvSpPr/>
            <p:nvPr/>
          </p:nvSpPr>
          <p:spPr>
            <a:xfrm>
              <a:off x="2376014" y="2712394"/>
              <a:ext cx="960961" cy="704111"/>
            </a:xfrm>
            <a:custGeom>
              <a:avLst/>
              <a:gdLst/>
              <a:ahLst/>
              <a:cxnLst/>
              <a:rect l="l" t="t" r="r" b="b"/>
              <a:pathLst>
                <a:path w="1691" h="1239" extrusionOk="0">
                  <a:moveTo>
                    <a:pt x="1058" y="1"/>
                  </a:moveTo>
                  <a:cubicBezTo>
                    <a:pt x="998" y="1"/>
                    <a:pt x="940" y="18"/>
                    <a:pt x="890" y="47"/>
                  </a:cubicBezTo>
                  <a:cubicBezTo>
                    <a:pt x="873" y="52"/>
                    <a:pt x="857" y="62"/>
                    <a:pt x="845" y="74"/>
                  </a:cubicBezTo>
                  <a:cubicBezTo>
                    <a:pt x="830" y="62"/>
                    <a:pt x="819" y="52"/>
                    <a:pt x="802" y="47"/>
                  </a:cubicBezTo>
                  <a:cubicBezTo>
                    <a:pt x="748" y="18"/>
                    <a:pt x="689" y="3"/>
                    <a:pt x="630" y="3"/>
                  </a:cubicBezTo>
                  <a:cubicBezTo>
                    <a:pt x="601" y="3"/>
                    <a:pt x="571" y="7"/>
                    <a:pt x="542" y="14"/>
                  </a:cubicBezTo>
                  <a:cubicBezTo>
                    <a:pt x="450" y="41"/>
                    <a:pt x="380" y="95"/>
                    <a:pt x="332" y="177"/>
                  </a:cubicBezTo>
                  <a:cubicBezTo>
                    <a:pt x="315" y="209"/>
                    <a:pt x="304" y="247"/>
                    <a:pt x="299" y="279"/>
                  </a:cubicBezTo>
                  <a:cubicBezTo>
                    <a:pt x="223" y="290"/>
                    <a:pt x="152" y="322"/>
                    <a:pt x="104" y="377"/>
                  </a:cubicBezTo>
                  <a:cubicBezTo>
                    <a:pt x="39" y="442"/>
                    <a:pt x="0" y="529"/>
                    <a:pt x="0" y="621"/>
                  </a:cubicBezTo>
                  <a:cubicBezTo>
                    <a:pt x="0" y="712"/>
                    <a:pt x="39" y="799"/>
                    <a:pt x="104" y="864"/>
                  </a:cubicBezTo>
                  <a:cubicBezTo>
                    <a:pt x="158" y="919"/>
                    <a:pt x="223" y="952"/>
                    <a:pt x="299" y="962"/>
                  </a:cubicBezTo>
                  <a:cubicBezTo>
                    <a:pt x="320" y="1082"/>
                    <a:pt x="412" y="1189"/>
                    <a:pt x="542" y="1222"/>
                  </a:cubicBezTo>
                  <a:cubicBezTo>
                    <a:pt x="575" y="1232"/>
                    <a:pt x="602" y="1239"/>
                    <a:pt x="635" y="1239"/>
                  </a:cubicBezTo>
                  <a:cubicBezTo>
                    <a:pt x="715" y="1239"/>
                    <a:pt x="787" y="1212"/>
                    <a:pt x="845" y="1162"/>
                  </a:cubicBezTo>
                  <a:cubicBezTo>
                    <a:pt x="905" y="1212"/>
                    <a:pt x="975" y="1239"/>
                    <a:pt x="1057" y="1239"/>
                  </a:cubicBezTo>
                  <a:cubicBezTo>
                    <a:pt x="1090" y="1239"/>
                    <a:pt x="1122" y="1232"/>
                    <a:pt x="1150" y="1222"/>
                  </a:cubicBezTo>
                  <a:cubicBezTo>
                    <a:pt x="1280" y="1189"/>
                    <a:pt x="1372" y="1082"/>
                    <a:pt x="1393" y="957"/>
                  </a:cubicBezTo>
                  <a:cubicBezTo>
                    <a:pt x="1560" y="935"/>
                    <a:pt x="1690" y="794"/>
                    <a:pt x="1690" y="621"/>
                  </a:cubicBezTo>
                  <a:lnTo>
                    <a:pt x="1690" y="615"/>
                  </a:lnTo>
                  <a:cubicBezTo>
                    <a:pt x="1685" y="442"/>
                    <a:pt x="1560" y="302"/>
                    <a:pt x="1393" y="279"/>
                  </a:cubicBezTo>
                  <a:cubicBezTo>
                    <a:pt x="1387" y="242"/>
                    <a:pt x="1372" y="209"/>
                    <a:pt x="1355" y="177"/>
                  </a:cubicBezTo>
                  <a:cubicBezTo>
                    <a:pt x="1312" y="95"/>
                    <a:pt x="1235" y="41"/>
                    <a:pt x="1150" y="14"/>
                  </a:cubicBezTo>
                  <a:cubicBezTo>
                    <a:pt x="1119" y="5"/>
                    <a:pt x="1088" y="1"/>
                    <a:pt x="1058" y="1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1"/>
            <p:cNvSpPr/>
            <p:nvPr/>
          </p:nvSpPr>
          <p:spPr>
            <a:xfrm>
              <a:off x="1622472" y="1723001"/>
              <a:ext cx="431325" cy="333018"/>
            </a:xfrm>
            <a:custGeom>
              <a:avLst/>
              <a:gdLst/>
              <a:ahLst/>
              <a:cxnLst/>
              <a:rect l="l" t="t" r="r" b="b"/>
              <a:pathLst>
                <a:path w="759" h="586" extrusionOk="0">
                  <a:moveTo>
                    <a:pt x="286" y="0"/>
                  </a:moveTo>
                  <a:cubicBezTo>
                    <a:pt x="124" y="0"/>
                    <a:pt x="0" y="135"/>
                    <a:pt x="0" y="293"/>
                  </a:cubicBezTo>
                  <a:cubicBezTo>
                    <a:pt x="0" y="335"/>
                    <a:pt x="10" y="380"/>
                    <a:pt x="26" y="417"/>
                  </a:cubicBezTo>
                  <a:cubicBezTo>
                    <a:pt x="75" y="515"/>
                    <a:pt x="173" y="585"/>
                    <a:pt x="286" y="585"/>
                  </a:cubicBezTo>
                  <a:cubicBezTo>
                    <a:pt x="443" y="585"/>
                    <a:pt x="628" y="438"/>
                    <a:pt x="736" y="330"/>
                  </a:cubicBezTo>
                  <a:lnTo>
                    <a:pt x="741" y="325"/>
                  </a:lnTo>
                  <a:cubicBezTo>
                    <a:pt x="758" y="308"/>
                    <a:pt x="758" y="282"/>
                    <a:pt x="741" y="260"/>
                  </a:cubicBezTo>
                  <a:cubicBezTo>
                    <a:pt x="633" y="152"/>
                    <a:pt x="438" y="0"/>
                    <a:pt x="286" y="0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1"/>
            <p:cNvSpPr/>
            <p:nvPr/>
          </p:nvSpPr>
          <p:spPr>
            <a:xfrm>
              <a:off x="1985036" y="1496253"/>
              <a:ext cx="268796" cy="260845"/>
            </a:xfrm>
            <a:custGeom>
              <a:avLst/>
              <a:gdLst/>
              <a:ahLst/>
              <a:cxnLst/>
              <a:rect l="l" t="t" r="r" b="b"/>
              <a:pathLst>
                <a:path w="473" h="459" extrusionOk="0">
                  <a:moveTo>
                    <a:pt x="226" y="0"/>
                  </a:moveTo>
                  <a:cubicBezTo>
                    <a:pt x="172" y="0"/>
                    <a:pt x="118" y="22"/>
                    <a:pt x="77" y="64"/>
                  </a:cubicBezTo>
                  <a:cubicBezTo>
                    <a:pt x="55" y="84"/>
                    <a:pt x="38" y="112"/>
                    <a:pt x="28" y="139"/>
                  </a:cubicBezTo>
                  <a:cubicBezTo>
                    <a:pt x="0" y="214"/>
                    <a:pt x="17" y="302"/>
                    <a:pt x="77" y="361"/>
                  </a:cubicBezTo>
                  <a:cubicBezTo>
                    <a:pt x="153" y="442"/>
                    <a:pt x="325" y="459"/>
                    <a:pt x="440" y="459"/>
                  </a:cubicBezTo>
                  <a:cubicBezTo>
                    <a:pt x="461" y="459"/>
                    <a:pt x="472" y="442"/>
                    <a:pt x="472" y="426"/>
                  </a:cubicBezTo>
                  <a:cubicBezTo>
                    <a:pt x="472" y="317"/>
                    <a:pt x="455" y="139"/>
                    <a:pt x="375" y="64"/>
                  </a:cubicBezTo>
                  <a:cubicBezTo>
                    <a:pt x="332" y="21"/>
                    <a:pt x="279" y="0"/>
                    <a:pt x="226" y="0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41"/>
            <p:cNvSpPr/>
            <p:nvPr/>
          </p:nvSpPr>
          <p:spPr>
            <a:xfrm>
              <a:off x="1426958" y="2163706"/>
              <a:ext cx="190942" cy="180148"/>
            </a:xfrm>
            <a:custGeom>
              <a:avLst/>
              <a:gdLst/>
              <a:ahLst/>
              <a:cxnLst/>
              <a:rect l="l" t="t" r="r" b="b"/>
              <a:pathLst>
                <a:path w="336" h="317" extrusionOk="0">
                  <a:moveTo>
                    <a:pt x="315" y="0"/>
                  </a:moveTo>
                  <a:cubicBezTo>
                    <a:pt x="238" y="0"/>
                    <a:pt x="115" y="16"/>
                    <a:pt x="60" y="70"/>
                  </a:cubicBezTo>
                  <a:cubicBezTo>
                    <a:pt x="0" y="125"/>
                    <a:pt x="5" y="217"/>
                    <a:pt x="60" y="276"/>
                  </a:cubicBezTo>
                  <a:cubicBezTo>
                    <a:pt x="76" y="293"/>
                    <a:pt x="98" y="303"/>
                    <a:pt x="115" y="308"/>
                  </a:cubicBezTo>
                  <a:cubicBezTo>
                    <a:pt x="131" y="313"/>
                    <a:pt x="148" y="316"/>
                    <a:pt x="165" y="316"/>
                  </a:cubicBezTo>
                  <a:cubicBezTo>
                    <a:pt x="203" y="316"/>
                    <a:pt x="239" y="303"/>
                    <a:pt x="265" y="276"/>
                  </a:cubicBezTo>
                  <a:cubicBezTo>
                    <a:pt x="320" y="222"/>
                    <a:pt x="336" y="103"/>
                    <a:pt x="336" y="27"/>
                  </a:cubicBezTo>
                  <a:lnTo>
                    <a:pt x="336" y="22"/>
                  </a:lnTo>
                  <a:cubicBezTo>
                    <a:pt x="336" y="10"/>
                    <a:pt x="325" y="0"/>
                    <a:pt x="315" y="0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1"/>
            <p:cNvSpPr/>
            <p:nvPr/>
          </p:nvSpPr>
          <p:spPr>
            <a:xfrm>
              <a:off x="2757900" y="2387332"/>
              <a:ext cx="132978" cy="142641"/>
            </a:xfrm>
            <a:custGeom>
              <a:avLst/>
              <a:gdLst/>
              <a:ahLst/>
              <a:cxnLst/>
              <a:rect l="l" t="t" r="r" b="b"/>
              <a:pathLst>
                <a:path w="234" h="251" extrusionOk="0">
                  <a:moveTo>
                    <a:pt x="91" y="1"/>
                  </a:moveTo>
                  <a:cubicBezTo>
                    <a:pt x="77" y="1"/>
                    <a:pt x="63" y="4"/>
                    <a:pt x="50" y="12"/>
                  </a:cubicBezTo>
                  <a:cubicBezTo>
                    <a:pt x="11" y="34"/>
                    <a:pt x="0" y="82"/>
                    <a:pt x="22" y="121"/>
                  </a:cubicBezTo>
                  <a:lnTo>
                    <a:pt x="71" y="212"/>
                  </a:lnTo>
                  <a:cubicBezTo>
                    <a:pt x="88" y="237"/>
                    <a:pt x="113" y="250"/>
                    <a:pt x="140" y="250"/>
                  </a:cubicBezTo>
                  <a:cubicBezTo>
                    <a:pt x="154" y="250"/>
                    <a:pt x="170" y="247"/>
                    <a:pt x="185" y="239"/>
                  </a:cubicBezTo>
                  <a:cubicBezTo>
                    <a:pt x="223" y="218"/>
                    <a:pt x="233" y="169"/>
                    <a:pt x="212" y="131"/>
                  </a:cubicBezTo>
                  <a:lnTo>
                    <a:pt x="158" y="39"/>
                  </a:lnTo>
                  <a:cubicBezTo>
                    <a:pt x="143" y="14"/>
                    <a:pt x="117" y="1"/>
                    <a:pt x="91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41"/>
            <p:cNvSpPr/>
            <p:nvPr/>
          </p:nvSpPr>
          <p:spPr>
            <a:xfrm>
              <a:off x="3111940" y="2181611"/>
              <a:ext cx="132409" cy="144346"/>
            </a:xfrm>
            <a:custGeom>
              <a:avLst/>
              <a:gdLst/>
              <a:ahLst/>
              <a:cxnLst/>
              <a:rect l="l" t="t" r="r" b="b"/>
              <a:pathLst>
                <a:path w="233" h="254" extrusionOk="0">
                  <a:moveTo>
                    <a:pt x="86" y="1"/>
                  </a:moveTo>
                  <a:cubicBezTo>
                    <a:pt x="74" y="1"/>
                    <a:pt x="61" y="4"/>
                    <a:pt x="50" y="11"/>
                  </a:cubicBezTo>
                  <a:cubicBezTo>
                    <a:pt x="12" y="38"/>
                    <a:pt x="0" y="81"/>
                    <a:pt x="22" y="119"/>
                  </a:cubicBezTo>
                  <a:lnTo>
                    <a:pt x="77" y="211"/>
                  </a:lnTo>
                  <a:cubicBezTo>
                    <a:pt x="91" y="237"/>
                    <a:pt x="120" y="253"/>
                    <a:pt x="148" y="253"/>
                  </a:cubicBezTo>
                  <a:cubicBezTo>
                    <a:pt x="161" y="253"/>
                    <a:pt x="173" y="250"/>
                    <a:pt x="185" y="244"/>
                  </a:cubicBezTo>
                  <a:cubicBezTo>
                    <a:pt x="222" y="223"/>
                    <a:pt x="233" y="173"/>
                    <a:pt x="212" y="136"/>
                  </a:cubicBezTo>
                  <a:lnTo>
                    <a:pt x="157" y="43"/>
                  </a:lnTo>
                  <a:cubicBezTo>
                    <a:pt x="142" y="17"/>
                    <a:pt x="114" y="1"/>
                    <a:pt x="86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41"/>
            <p:cNvSpPr/>
            <p:nvPr/>
          </p:nvSpPr>
          <p:spPr>
            <a:xfrm>
              <a:off x="2896561" y="2289018"/>
              <a:ext cx="228449" cy="175602"/>
            </a:xfrm>
            <a:custGeom>
              <a:avLst/>
              <a:gdLst/>
              <a:ahLst/>
              <a:cxnLst/>
              <a:rect l="l" t="t" r="r" b="b"/>
              <a:pathLst>
                <a:path w="402" h="309" extrusionOk="0">
                  <a:moveTo>
                    <a:pt x="320" y="0"/>
                  </a:moveTo>
                  <a:cubicBezTo>
                    <a:pt x="316" y="0"/>
                    <a:pt x="313" y="1"/>
                    <a:pt x="309" y="1"/>
                  </a:cubicBezTo>
                  <a:cubicBezTo>
                    <a:pt x="266" y="1"/>
                    <a:pt x="228" y="39"/>
                    <a:pt x="234" y="82"/>
                  </a:cubicBezTo>
                  <a:cubicBezTo>
                    <a:pt x="234" y="109"/>
                    <a:pt x="222" y="131"/>
                    <a:pt x="201" y="142"/>
                  </a:cubicBezTo>
                  <a:cubicBezTo>
                    <a:pt x="193" y="147"/>
                    <a:pt x="182" y="149"/>
                    <a:pt x="170" y="149"/>
                  </a:cubicBezTo>
                  <a:cubicBezTo>
                    <a:pt x="158" y="149"/>
                    <a:pt x="146" y="147"/>
                    <a:pt x="136" y="142"/>
                  </a:cubicBezTo>
                  <a:cubicBezTo>
                    <a:pt x="124" y="131"/>
                    <a:pt x="109" y="126"/>
                    <a:pt x="94" y="126"/>
                  </a:cubicBezTo>
                  <a:cubicBezTo>
                    <a:pt x="69" y="126"/>
                    <a:pt x="44" y="140"/>
                    <a:pt x="27" y="164"/>
                  </a:cubicBezTo>
                  <a:cubicBezTo>
                    <a:pt x="1" y="196"/>
                    <a:pt x="11" y="244"/>
                    <a:pt x="49" y="272"/>
                  </a:cubicBezTo>
                  <a:cubicBezTo>
                    <a:pt x="85" y="296"/>
                    <a:pt x="126" y="308"/>
                    <a:pt x="167" y="308"/>
                  </a:cubicBezTo>
                  <a:cubicBezTo>
                    <a:pt x="206" y="308"/>
                    <a:pt x="245" y="298"/>
                    <a:pt x="282" y="277"/>
                  </a:cubicBezTo>
                  <a:cubicBezTo>
                    <a:pt x="358" y="239"/>
                    <a:pt x="401" y="157"/>
                    <a:pt x="391" y="71"/>
                  </a:cubicBezTo>
                  <a:cubicBezTo>
                    <a:pt x="391" y="31"/>
                    <a:pt x="358" y="0"/>
                    <a:pt x="320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CEA8BB78-1AD5-E63B-6998-06BD34B08022}"/>
              </a:ext>
            </a:extLst>
          </p:cNvPr>
          <p:cNvGrpSpPr/>
          <p:nvPr/>
        </p:nvGrpSpPr>
        <p:grpSpPr>
          <a:xfrm>
            <a:off x="0" y="411163"/>
            <a:ext cx="9145523" cy="656439"/>
            <a:chOff x="0" y="411163"/>
            <a:chExt cx="9145523" cy="656439"/>
          </a:xfrm>
        </p:grpSpPr>
        <p:grpSp>
          <p:nvGrpSpPr>
            <p:cNvPr id="46" name="Grupo 45">
              <a:extLst>
                <a:ext uri="{FF2B5EF4-FFF2-40B4-BE49-F238E27FC236}">
                  <a16:creationId xmlns:a16="http://schemas.microsoft.com/office/drawing/2014/main" id="{E6636740-8A71-4E6A-951C-19342196C7B5}"/>
                </a:ext>
              </a:extLst>
            </p:cNvPr>
            <p:cNvGrpSpPr/>
            <p:nvPr/>
          </p:nvGrpSpPr>
          <p:grpSpPr>
            <a:xfrm>
              <a:off x="0" y="811057"/>
              <a:ext cx="9145523" cy="256545"/>
              <a:chOff x="1119426" y="-1107433"/>
              <a:chExt cx="5585793" cy="905550"/>
            </a:xfrm>
          </p:grpSpPr>
          <p:sp>
            <p:nvSpPr>
              <p:cNvPr id="49" name="Rectángulo 48">
                <a:extLst>
                  <a:ext uri="{FF2B5EF4-FFF2-40B4-BE49-F238E27FC236}">
                    <a16:creationId xmlns:a16="http://schemas.microsoft.com/office/drawing/2014/main" id="{F392F2D0-598E-46FC-AC9E-965615E43245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0" name="Rectángulo 49">
                <a:extLst>
                  <a:ext uri="{FF2B5EF4-FFF2-40B4-BE49-F238E27FC236}">
                    <a16:creationId xmlns:a16="http://schemas.microsoft.com/office/drawing/2014/main" id="{4DA2BAF4-A2BB-41AF-88F5-7A514F07AD09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1" name="Rectángulo 50">
                <a:extLst>
                  <a:ext uri="{FF2B5EF4-FFF2-40B4-BE49-F238E27FC236}">
                    <a16:creationId xmlns:a16="http://schemas.microsoft.com/office/drawing/2014/main" id="{05B2C92E-E98E-4EED-B13A-4222D228CD2B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2" name="Rectángulo 51">
                <a:extLst>
                  <a:ext uri="{FF2B5EF4-FFF2-40B4-BE49-F238E27FC236}">
                    <a16:creationId xmlns:a16="http://schemas.microsoft.com/office/drawing/2014/main" id="{4A03E8B7-A0FD-485B-9A14-4A13E58CC27E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258FE2AE-CD79-4AD3-D18D-D2DF2FDD3AE8}"/>
                </a:ext>
              </a:extLst>
            </p:cNvPr>
            <p:cNvGrpSpPr/>
            <p:nvPr/>
          </p:nvGrpSpPr>
          <p:grpSpPr>
            <a:xfrm>
              <a:off x="49213" y="411163"/>
              <a:ext cx="1098550" cy="603250"/>
              <a:chOff x="49213" y="411163"/>
              <a:chExt cx="1098550" cy="603250"/>
            </a:xfrm>
          </p:grpSpPr>
          <p:sp>
            <p:nvSpPr>
              <p:cNvPr id="4" name="Freeform 5">
                <a:extLst>
                  <a:ext uri="{FF2B5EF4-FFF2-40B4-BE49-F238E27FC236}">
                    <a16:creationId xmlns:a16="http://schemas.microsoft.com/office/drawing/2014/main" id="{D0D56872-47F0-2353-F8FF-4163B49934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350" y="738188"/>
                <a:ext cx="506413" cy="274637"/>
              </a:xfrm>
              <a:custGeom>
                <a:avLst/>
                <a:gdLst>
                  <a:gd name="T0" fmla="*/ 259 w 341"/>
                  <a:gd name="T1" fmla="*/ 20 h 184"/>
                  <a:gd name="T2" fmla="*/ 264 w 341"/>
                  <a:gd name="T3" fmla="*/ 43 h 184"/>
                  <a:gd name="T4" fmla="*/ 264 w 341"/>
                  <a:gd name="T5" fmla="*/ 46 h 184"/>
                  <a:gd name="T6" fmla="*/ 271 w 341"/>
                  <a:gd name="T7" fmla="*/ 54 h 184"/>
                  <a:gd name="T8" fmla="*/ 300 w 341"/>
                  <a:gd name="T9" fmla="*/ 72 h 184"/>
                  <a:gd name="T10" fmla="*/ 312 w 341"/>
                  <a:gd name="T11" fmla="*/ 78 h 184"/>
                  <a:gd name="T12" fmla="*/ 339 w 341"/>
                  <a:gd name="T13" fmla="*/ 106 h 184"/>
                  <a:gd name="T14" fmla="*/ 314 w 341"/>
                  <a:gd name="T15" fmla="*/ 141 h 184"/>
                  <a:gd name="T16" fmla="*/ 307 w 341"/>
                  <a:gd name="T17" fmla="*/ 142 h 184"/>
                  <a:gd name="T18" fmla="*/ 302 w 341"/>
                  <a:gd name="T19" fmla="*/ 144 h 184"/>
                  <a:gd name="T20" fmla="*/ 264 w 341"/>
                  <a:gd name="T21" fmla="*/ 168 h 184"/>
                  <a:gd name="T22" fmla="*/ 231 w 341"/>
                  <a:gd name="T23" fmla="*/ 164 h 184"/>
                  <a:gd name="T24" fmla="*/ 223 w 341"/>
                  <a:gd name="T25" fmla="*/ 165 h 184"/>
                  <a:gd name="T26" fmla="*/ 164 w 341"/>
                  <a:gd name="T27" fmla="*/ 183 h 184"/>
                  <a:gd name="T28" fmla="*/ 114 w 341"/>
                  <a:gd name="T29" fmla="*/ 165 h 184"/>
                  <a:gd name="T30" fmla="*/ 107 w 341"/>
                  <a:gd name="T31" fmla="*/ 164 h 184"/>
                  <a:gd name="T32" fmla="*/ 38 w 341"/>
                  <a:gd name="T33" fmla="*/ 146 h 184"/>
                  <a:gd name="T34" fmla="*/ 30 w 341"/>
                  <a:gd name="T35" fmla="*/ 142 h 184"/>
                  <a:gd name="T36" fmla="*/ 1 w 341"/>
                  <a:gd name="T37" fmla="*/ 113 h 184"/>
                  <a:gd name="T38" fmla="*/ 25 w 341"/>
                  <a:gd name="T39" fmla="*/ 79 h 184"/>
                  <a:gd name="T40" fmla="*/ 30 w 341"/>
                  <a:gd name="T41" fmla="*/ 79 h 184"/>
                  <a:gd name="T42" fmla="*/ 38 w 341"/>
                  <a:gd name="T43" fmla="*/ 74 h 184"/>
                  <a:gd name="T44" fmla="*/ 41 w 341"/>
                  <a:gd name="T45" fmla="*/ 68 h 184"/>
                  <a:gd name="T46" fmla="*/ 71 w 341"/>
                  <a:gd name="T47" fmla="*/ 51 h 184"/>
                  <a:gd name="T48" fmla="*/ 83 w 341"/>
                  <a:gd name="T49" fmla="*/ 49 h 184"/>
                  <a:gd name="T50" fmla="*/ 89 w 341"/>
                  <a:gd name="T51" fmla="*/ 46 h 184"/>
                  <a:gd name="T52" fmla="*/ 102 w 341"/>
                  <a:gd name="T53" fmla="*/ 29 h 184"/>
                  <a:gd name="T54" fmla="*/ 135 w 341"/>
                  <a:gd name="T55" fmla="*/ 7 h 184"/>
                  <a:gd name="T56" fmla="*/ 172 w 341"/>
                  <a:gd name="T57" fmla="*/ 1 h 184"/>
                  <a:gd name="T58" fmla="*/ 176 w 341"/>
                  <a:gd name="T59" fmla="*/ 1 h 184"/>
                  <a:gd name="T60" fmla="*/ 215 w 341"/>
                  <a:gd name="T61" fmla="*/ 12 h 184"/>
                  <a:gd name="T62" fmla="*/ 218 w 341"/>
                  <a:gd name="T63" fmla="*/ 14 h 184"/>
                  <a:gd name="T64" fmla="*/ 248 w 341"/>
                  <a:gd name="T65" fmla="*/ 44 h 184"/>
                  <a:gd name="T66" fmla="*/ 260 w 341"/>
                  <a:gd name="T67" fmla="*/ 50 h 184"/>
                  <a:gd name="T68" fmla="*/ 261 w 341"/>
                  <a:gd name="T69" fmla="*/ 46 h 184"/>
                  <a:gd name="T70" fmla="*/ 258 w 341"/>
                  <a:gd name="T71" fmla="*/ 27 h 184"/>
                  <a:gd name="T72" fmla="*/ 259 w 341"/>
                  <a:gd name="T73" fmla="*/ 2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41" h="184">
                    <a:moveTo>
                      <a:pt x="259" y="20"/>
                    </a:moveTo>
                    <a:cubicBezTo>
                      <a:pt x="262" y="27"/>
                      <a:pt x="263" y="35"/>
                      <a:pt x="264" y="43"/>
                    </a:cubicBezTo>
                    <a:cubicBezTo>
                      <a:pt x="264" y="44"/>
                      <a:pt x="264" y="45"/>
                      <a:pt x="264" y="46"/>
                    </a:cubicBezTo>
                    <a:cubicBezTo>
                      <a:pt x="265" y="50"/>
                      <a:pt x="266" y="52"/>
                      <a:pt x="271" y="54"/>
                    </a:cubicBezTo>
                    <a:cubicBezTo>
                      <a:pt x="283" y="56"/>
                      <a:pt x="292" y="63"/>
                      <a:pt x="300" y="72"/>
                    </a:cubicBezTo>
                    <a:cubicBezTo>
                      <a:pt x="303" y="77"/>
                      <a:pt x="307" y="78"/>
                      <a:pt x="312" y="78"/>
                    </a:cubicBezTo>
                    <a:cubicBezTo>
                      <a:pt x="328" y="80"/>
                      <a:pt x="338" y="93"/>
                      <a:pt x="339" y="106"/>
                    </a:cubicBezTo>
                    <a:cubicBezTo>
                      <a:pt x="341" y="126"/>
                      <a:pt x="328" y="138"/>
                      <a:pt x="314" y="141"/>
                    </a:cubicBezTo>
                    <a:cubicBezTo>
                      <a:pt x="312" y="141"/>
                      <a:pt x="309" y="142"/>
                      <a:pt x="307" y="142"/>
                    </a:cubicBezTo>
                    <a:cubicBezTo>
                      <a:pt x="305" y="142"/>
                      <a:pt x="304" y="143"/>
                      <a:pt x="302" y="144"/>
                    </a:cubicBezTo>
                    <a:cubicBezTo>
                      <a:pt x="292" y="157"/>
                      <a:pt x="280" y="165"/>
                      <a:pt x="264" y="168"/>
                    </a:cubicBezTo>
                    <a:cubicBezTo>
                      <a:pt x="252" y="170"/>
                      <a:pt x="242" y="168"/>
                      <a:pt x="231" y="164"/>
                    </a:cubicBezTo>
                    <a:cubicBezTo>
                      <a:pt x="228" y="162"/>
                      <a:pt x="226" y="163"/>
                      <a:pt x="223" y="165"/>
                    </a:cubicBezTo>
                    <a:cubicBezTo>
                      <a:pt x="206" y="178"/>
                      <a:pt x="186" y="184"/>
                      <a:pt x="164" y="183"/>
                    </a:cubicBezTo>
                    <a:cubicBezTo>
                      <a:pt x="146" y="182"/>
                      <a:pt x="129" y="176"/>
                      <a:pt x="114" y="165"/>
                    </a:cubicBezTo>
                    <a:cubicBezTo>
                      <a:pt x="111" y="163"/>
                      <a:pt x="110" y="163"/>
                      <a:pt x="107" y="164"/>
                    </a:cubicBezTo>
                    <a:cubicBezTo>
                      <a:pt x="84" y="174"/>
                      <a:pt x="54" y="167"/>
                      <a:pt x="38" y="146"/>
                    </a:cubicBezTo>
                    <a:cubicBezTo>
                      <a:pt x="36" y="143"/>
                      <a:pt x="34" y="142"/>
                      <a:pt x="30" y="142"/>
                    </a:cubicBezTo>
                    <a:cubicBezTo>
                      <a:pt x="15" y="141"/>
                      <a:pt x="2" y="128"/>
                      <a:pt x="1" y="113"/>
                    </a:cubicBezTo>
                    <a:cubicBezTo>
                      <a:pt x="0" y="97"/>
                      <a:pt x="10" y="83"/>
                      <a:pt x="25" y="79"/>
                    </a:cubicBezTo>
                    <a:cubicBezTo>
                      <a:pt x="26" y="79"/>
                      <a:pt x="28" y="78"/>
                      <a:pt x="30" y="79"/>
                    </a:cubicBezTo>
                    <a:cubicBezTo>
                      <a:pt x="34" y="79"/>
                      <a:pt x="36" y="77"/>
                      <a:pt x="38" y="74"/>
                    </a:cubicBezTo>
                    <a:cubicBezTo>
                      <a:pt x="38" y="71"/>
                      <a:pt x="39" y="69"/>
                      <a:pt x="41" y="68"/>
                    </a:cubicBezTo>
                    <a:cubicBezTo>
                      <a:pt x="50" y="60"/>
                      <a:pt x="59" y="54"/>
                      <a:pt x="71" y="51"/>
                    </a:cubicBezTo>
                    <a:cubicBezTo>
                      <a:pt x="75" y="50"/>
                      <a:pt x="79" y="50"/>
                      <a:pt x="83" y="49"/>
                    </a:cubicBezTo>
                    <a:cubicBezTo>
                      <a:pt x="86" y="49"/>
                      <a:pt x="88" y="48"/>
                      <a:pt x="89" y="46"/>
                    </a:cubicBezTo>
                    <a:cubicBezTo>
                      <a:pt x="93" y="40"/>
                      <a:pt x="97" y="34"/>
                      <a:pt x="102" y="29"/>
                    </a:cubicBezTo>
                    <a:cubicBezTo>
                      <a:pt x="112" y="19"/>
                      <a:pt x="122" y="11"/>
                      <a:pt x="135" y="7"/>
                    </a:cubicBezTo>
                    <a:cubicBezTo>
                      <a:pt x="147" y="2"/>
                      <a:pt x="159" y="0"/>
                      <a:pt x="172" y="1"/>
                    </a:cubicBezTo>
                    <a:cubicBezTo>
                      <a:pt x="173" y="1"/>
                      <a:pt x="174" y="1"/>
                      <a:pt x="176" y="1"/>
                    </a:cubicBezTo>
                    <a:cubicBezTo>
                      <a:pt x="190" y="1"/>
                      <a:pt x="203" y="6"/>
                      <a:pt x="215" y="12"/>
                    </a:cubicBezTo>
                    <a:cubicBezTo>
                      <a:pt x="216" y="13"/>
                      <a:pt x="217" y="14"/>
                      <a:pt x="218" y="14"/>
                    </a:cubicBezTo>
                    <a:cubicBezTo>
                      <a:pt x="230" y="22"/>
                      <a:pt x="240" y="32"/>
                      <a:pt x="248" y="44"/>
                    </a:cubicBezTo>
                    <a:cubicBezTo>
                      <a:pt x="250" y="49"/>
                      <a:pt x="255" y="50"/>
                      <a:pt x="260" y="50"/>
                    </a:cubicBezTo>
                    <a:cubicBezTo>
                      <a:pt x="262" y="49"/>
                      <a:pt x="262" y="47"/>
                      <a:pt x="261" y="46"/>
                    </a:cubicBezTo>
                    <a:cubicBezTo>
                      <a:pt x="261" y="40"/>
                      <a:pt x="260" y="33"/>
                      <a:pt x="258" y="27"/>
                    </a:cubicBezTo>
                    <a:cubicBezTo>
                      <a:pt x="258" y="25"/>
                      <a:pt x="257" y="22"/>
                      <a:pt x="259" y="2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" name="Freeform 6">
                <a:extLst>
                  <a:ext uri="{FF2B5EF4-FFF2-40B4-BE49-F238E27FC236}">
                    <a16:creationId xmlns:a16="http://schemas.microsoft.com/office/drawing/2014/main" id="{3C6BFB83-5E35-AF64-E33F-6EB2395F1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13" y="738188"/>
                <a:ext cx="515938" cy="276225"/>
              </a:xfrm>
              <a:custGeom>
                <a:avLst/>
                <a:gdLst>
                  <a:gd name="T0" fmla="*/ 303 w 347"/>
                  <a:gd name="T1" fmla="*/ 70 h 185"/>
                  <a:gd name="T2" fmla="*/ 308 w 347"/>
                  <a:gd name="T3" fmla="*/ 76 h 185"/>
                  <a:gd name="T4" fmla="*/ 314 w 347"/>
                  <a:gd name="T5" fmla="*/ 78 h 185"/>
                  <a:gd name="T6" fmla="*/ 346 w 347"/>
                  <a:gd name="T7" fmla="*/ 108 h 185"/>
                  <a:gd name="T8" fmla="*/ 320 w 347"/>
                  <a:gd name="T9" fmla="*/ 141 h 185"/>
                  <a:gd name="T10" fmla="*/ 303 w 347"/>
                  <a:gd name="T11" fmla="*/ 150 h 185"/>
                  <a:gd name="T12" fmla="*/ 241 w 347"/>
                  <a:gd name="T13" fmla="*/ 165 h 185"/>
                  <a:gd name="T14" fmla="*/ 226 w 347"/>
                  <a:gd name="T15" fmla="*/ 167 h 185"/>
                  <a:gd name="T16" fmla="*/ 185 w 347"/>
                  <a:gd name="T17" fmla="*/ 182 h 185"/>
                  <a:gd name="T18" fmla="*/ 131 w 347"/>
                  <a:gd name="T19" fmla="*/ 172 h 185"/>
                  <a:gd name="T20" fmla="*/ 119 w 347"/>
                  <a:gd name="T21" fmla="*/ 164 h 185"/>
                  <a:gd name="T22" fmla="*/ 113 w 347"/>
                  <a:gd name="T23" fmla="*/ 164 h 185"/>
                  <a:gd name="T24" fmla="*/ 48 w 347"/>
                  <a:gd name="T25" fmla="*/ 150 h 185"/>
                  <a:gd name="T26" fmla="*/ 32 w 347"/>
                  <a:gd name="T27" fmla="*/ 141 h 185"/>
                  <a:gd name="T28" fmla="*/ 12 w 347"/>
                  <a:gd name="T29" fmla="*/ 93 h 185"/>
                  <a:gd name="T30" fmla="*/ 35 w 347"/>
                  <a:gd name="T31" fmla="*/ 79 h 185"/>
                  <a:gd name="T32" fmla="*/ 43 w 347"/>
                  <a:gd name="T33" fmla="*/ 75 h 185"/>
                  <a:gd name="T34" fmla="*/ 71 w 347"/>
                  <a:gd name="T35" fmla="*/ 55 h 185"/>
                  <a:gd name="T36" fmla="*/ 76 w 347"/>
                  <a:gd name="T37" fmla="*/ 48 h 185"/>
                  <a:gd name="T38" fmla="*/ 81 w 347"/>
                  <a:gd name="T39" fmla="*/ 23 h 185"/>
                  <a:gd name="T40" fmla="*/ 82 w 347"/>
                  <a:gd name="T41" fmla="*/ 29 h 185"/>
                  <a:gd name="T42" fmla="*/ 79 w 347"/>
                  <a:gd name="T43" fmla="*/ 46 h 185"/>
                  <a:gd name="T44" fmla="*/ 83 w 347"/>
                  <a:gd name="T45" fmla="*/ 50 h 185"/>
                  <a:gd name="T46" fmla="*/ 98 w 347"/>
                  <a:gd name="T47" fmla="*/ 42 h 185"/>
                  <a:gd name="T48" fmla="*/ 122 w 347"/>
                  <a:gd name="T49" fmla="*/ 17 h 185"/>
                  <a:gd name="T50" fmla="*/ 160 w 347"/>
                  <a:gd name="T51" fmla="*/ 1 h 185"/>
                  <a:gd name="T52" fmla="*/ 167 w 347"/>
                  <a:gd name="T53" fmla="*/ 1 h 185"/>
                  <a:gd name="T54" fmla="*/ 206 w 347"/>
                  <a:gd name="T55" fmla="*/ 6 h 185"/>
                  <a:gd name="T56" fmla="*/ 239 w 347"/>
                  <a:gd name="T57" fmla="*/ 26 h 185"/>
                  <a:gd name="T58" fmla="*/ 254 w 347"/>
                  <a:gd name="T59" fmla="*/ 45 h 185"/>
                  <a:gd name="T60" fmla="*/ 261 w 347"/>
                  <a:gd name="T61" fmla="*/ 49 h 185"/>
                  <a:gd name="T62" fmla="*/ 270 w 347"/>
                  <a:gd name="T63" fmla="*/ 50 h 185"/>
                  <a:gd name="T64" fmla="*/ 300 w 347"/>
                  <a:gd name="T65" fmla="*/ 65 h 185"/>
                  <a:gd name="T66" fmla="*/ 303 w 347"/>
                  <a:gd name="T67" fmla="*/ 7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47" h="185">
                    <a:moveTo>
                      <a:pt x="303" y="70"/>
                    </a:moveTo>
                    <a:cubicBezTo>
                      <a:pt x="305" y="72"/>
                      <a:pt x="306" y="74"/>
                      <a:pt x="308" y="76"/>
                    </a:cubicBezTo>
                    <a:cubicBezTo>
                      <a:pt x="309" y="77"/>
                      <a:pt x="311" y="78"/>
                      <a:pt x="314" y="78"/>
                    </a:cubicBezTo>
                    <a:cubicBezTo>
                      <a:pt x="331" y="78"/>
                      <a:pt x="344" y="90"/>
                      <a:pt x="346" y="108"/>
                    </a:cubicBezTo>
                    <a:cubicBezTo>
                      <a:pt x="347" y="122"/>
                      <a:pt x="336" y="139"/>
                      <a:pt x="320" y="141"/>
                    </a:cubicBezTo>
                    <a:cubicBezTo>
                      <a:pt x="312" y="141"/>
                      <a:pt x="308" y="145"/>
                      <a:pt x="303" y="150"/>
                    </a:cubicBezTo>
                    <a:cubicBezTo>
                      <a:pt x="287" y="167"/>
                      <a:pt x="263" y="174"/>
                      <a:pt x="241" y="165"/>
                    </a:cubicBezTo>
                    <a:cubicBezTo>
                      <a:pt x="235" y="163"/>
                      <a:pt x="231" y="163"/>
                      <a:pt x="226" y="167"/>
                    </a:cubicBezTo>
                    <a:cubicBezTo>
                      <a:pt x="214" y="176"/>
                      <a:pt x="200" y="181"/>
                      <a:pt x="185" y="182"/>
                    </a:cubicBezTo>
                    <a:cubicBezTo>
                      <a:pt x="166" y="185"/>
                      <a:pt x="148" y="181"/>
                      <a:pt x="131" y="172"/>
                    </a:cubicBezTo>
                    <a:cubicBezTo>
                      <a:pt x="127" y="170"/>
                      <a:pt x="123" y="167"/>
                      <a:pt x="119" y="164"/>
                    </a:cubicBezTo>
                    <a:cubicBezTo>
                      <a:pt x="117" y="163"/>
                      <a:pt x="115" y="163"/>
                      <a:pt x="113" y="164"/>
                    </a:cubicBezTo>
                    <a:cubicBezTo>
                      <a:pt x="91" y="174"/>
                      <a:pt x="63" y="168"/>
                      <a:pt x="48" y="150"/>
                    </a:cubicBezTo>
                    <a:cubicBezTo>
                      <a:pt x="44" y="145"/>
                      <a:pt x="39" y="142"/>
                      <a:pt x="32" y="141"/>
                    </a:cubicBezTo>
                    <a:cubicBezTo>
                      <a:pt x="10" y="136"/>
                      <a:pt x="0" y="112"/>
                      <a:pt x="12" y="93"/>
                    </a:cubicBezTo>
                    <a:cubicBezTo>
                      <a:pt x="17" y="84"/>
                      <a:pt x="25" y="79"/>
                      <a:pt x="35" y="79"/>
                    </a:cubicBezTo>
                    <a:cubicBezTo>
                      <a:pt x="39" y="78"/>
                      <a:pt x="41" y="77"/>
                      <a:pt x="43" y="75"/>
                    </a:cubicBezTo>
                    <a:cubicBezTo>
                      <a:pt x="51" y="66"/>
                      <a:pt x="59" y="58"/>
                      <a:pt x="71" y="55"/>
                    </a:cubicBezTo>
                    <a:cubicBezTo>
                      <a:pt x="74" y="54"/>
                      <a:pt x="76" y="52"/>
                      <a:pt x="76" y="48"/>
                    </a:cubicBezTo>
                    <a:cubicBezTo>
                      <a:pt x="77" y="39"/>
                      <a:pt x="78" y="31"/>
                      <a:pt x="81" y="23"/>
                    </a:cubicBezTo>
                    <a:cubicBezTo>
                      <a:pt x="83" y="25"/>
                      <a:pt x="82" y="27"/>
                      <a:pt x="82" y="29"/>
                    </a:cubicBezTo>
                    <a:cubicBezTo>
                      <a:pt x="81" y="35"/>
                      <a:pt x="80" y="40"/>
                      <a:pt x="79" y="46"/>
                    </a:cubicBezTo>
                    <a:cubicBezTo>
                      <a:pt x="79" y="49"/>
                      <a:pt x="80" y="50"/>
                      <a:pt x="83" y="50"/>
                    </a:cubicBezTo>
                    <a:cubicBezTo>
                      <a:pt x="89" y="50"/>
                      <a:pt x="94" y="48"/>
                      <a:pt x="98" y="42"/>
                    </a:cubicBezTo>
                    <a:cubicBezTo>
                      <a:pt x="103" y="32"/>
                      <a:pt x="112" y="24"/>
                      <a:pt x="122" y="17"/>
                    </a:cubicBezTo>
                    <a:cubicBezTo>
                      <a:pt x="133" y="9"/>
                      <a:pt x="146" y="3"/>
                      <a:pt x="160" y="1"/>
                    </a:cubicBezTo>
                    <a:cubicBezTo>
                      <a:pt x="163" y="1"/>
                      <a:pt x="165" y="0"/>
                      <a:pt x="167" y="1"/>
                    </a:cubicBezTo>
                    <a:cubicBezTo>
                      <a:pt x="181" y="0"/>
                      <a:pt x="193" y="1"/>
                      <a:pt x="206" y="6"/>
                    </a:cubicBezTo>
                    <a:cubicBezTo>
                      <a:pt x="218" y="10"/>
                      <a:pt x="229" y="17"/>
                      <a:pt x="239" y="26"/>
                    </a:cubicBezTo>
                    <a:cubicBezTo>
                      <a:pt x="245" y="32"/>
                      <a:pt x="250" y="38"/>
                      <a:pt x="254" y="45"/>
                    </a:cubicBezTo>
                    <a:cubicBezTo>
                      <a:pt x="255" y="48"/>
                      <a:pt x="257" y="49"/>
                      <a:pt x="261" y="49"/>
                    </a:cubicBezTo>
                    <a:cubicBezTo>
                      <a:pt x="264" y="49"/>
                      <a:pt x="267" y="50"/>
                      <a:pt x="270" y="50"/>
                    </a:cubicBezTo>
                    <a:cubicBezTo>
                      <a:pt x="282" y="52"/>
                      <a:pt x="292" y="57"/>
                      <a:pt x="300" y="65"/>
                    </a:cubicBezTo>
                    <a:cubicBezTo>
                      <a:pt x="302" y="66"/>
                      <a:pt x="303" y="68"/>
                      <a:pt x="303" y="7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" name="Freeform 7">
                <a:extLst>
                  <a:ext uri="{FF2B5EF4-FFF2-40B4-BE49-F238E27FC236}">
                    <a16:creationId xmlns:a16="http://schemas.microsoft.com/office/drawing/2014/main" id="{AF268776-1B88-FC76-A0D2-3A132B624A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513" y="411163"/>
                <a:ext cx="681038" cy="404812"/>
              </a:xfrm>
              <a:custGeom>
                <a:avLst/>
                <a:gdLst>
                  <a:gd name="T0" fmla="*/ 46 w 459"/>
                  <a:gd name="T1" fmla="*/ 238 h 272"/>
                  <a:gd name="T2" fmla="*/ 24 w 459"/>
                  <a:gd name="T3" fmla="*/ 261 h 272"/>
                  <a:gd name="T4" fmla="*/ 4 w 459"/>
                  <a:gd name="T5" fmla="*/ 272 h 272"/>
                  <a:gd name="T6" fmla="*/ 0 w 459"/>
                  <a:gd name="T7" fmla="*/ 268 h 272"/>
                  <a:gd name="T8" fmla="*/ 4 w 459"/>
                  <a:gd name="T9" fmla="*/ 243 h 272"/>
                  <a:gd name="T10" fmla="*/ 20 w 459"/>
                  <a:gd name="T11" fmla="*/ 194 h 272"/>
                  <a:gd name="T12" fmla="*/ 221 w 459"/>
                  <a:gd name="T13" fmla="*/ 19 h 272"/>
                  <a:gd name="T14" fmla="*/ 436 w 459"/>
                  <a:gd name="T15" fmla="*/ 47 h 272"/>
                  <a:gd name="T16" fmla="*/ 439 w 459"/>
                  <a:gd name="T17" fmla="*/ 49 h 272"/>
                  <a:gd name="T18" fmla="*/ 440 w 459"/>
                  <a:gd name="T19" fmla="*/ 49 h 272"/>
                  <a:gd name="T20" fmla="*/ 453 w 459"/>
                  <a:gd name="T21" fmla="*/ 58 h 272"/>
                  <a:gd name="T22" fmla="*/ 455 w 459"/>
                  <a:gd name="T23" fmla="*/ 85 h 272"/>
                  <a:gd name="T24" fmla="*/ 451 w 459"/>
                  <a:gd name="T25" fmla="*/ 99 h 272"/>
                  <a:gd name="T26" fmla="*/ 443 w 459"/>
                  <a:gd name="T27" fmla="*/ 99 h 272"/>
                  <a:gd name="T28" fmla="*/ 370 w 459"/>
                  <a:gd name="T29" fmla="*/ 62 h 272"/>
                  <a:gd name="T30" fmla="*/ 312 w 459"/>
                  <a:gd name="T31" fmla="*/ 51 h 272"/>
                  <a:gd name="T32" fmla="*/ 239 w 459"/>
                  <a:gd name="T33" fmla="*/ 56 h 272"/>
                  <a:gd name="T34" fmla="*/ 121 w 459"/>
                  <a:gd name="T35" fmla="*/ 117 h 272"/>
                  <a:gd name="T36" fmla="*/ 66 w 459"/>
                  <a:gd name="T37" fmla="*/ 188 h 272"/>
                  <a:gd name="T38" fmla="*/ 48 w 459"/>
                  <a:gd name="T39" fmla="*/ 231 h 272"/>
                  <a:gd name="T40" fmla="*/ 46 w 459"/>
                  <a:gd name="T41" fmla="*/ 238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59" h="272">
                    <a:moveTo>
                      <a:pt x="46" y="238"/>
                    </a:moveTo>
                    <a:cubicBezTo>
                      <a:pt x="38" y="245"/>
                      <a:pt x="28" y="251"/>
                      <a:pt x="24" y="261"/>
                    </a:cubicBezTo>
                    <a:cubicBezTo>
                      <a:pt x="19" y="269"/>
                      <a:pt x="13" y="272"/>
                      <a:pt x="4" y="272"/>
                    </a:cubicBezTo>
                    <a:cubicBezTo>
                      <a:pt x="0" y="272"/>
                      <a:pt x="0" y="271"/>
                      <a:pt x="0" y="268"/>
                    </a:cubicBezTo>
                    <a:cubicBezTo>
                      <a:pt x="1" y="260"/>
                      <a:pt x="3" y="252"/>
                      <a:pt x="4" y="243"/>
                    </a:cubicBezTo>
                    <a:cubicBezTo>
                      <a:pt x="8" y="226"/>
                      <a:pt x="13" y="210"/>
                      <a:pt x="20" y="194"/>
                    </a:cubicBezTo>
                    <a:cubicBezTo>
                      <a:pt x="59" y="103"/>
                      <a:pt x="126" y="44"/>
                      <a:pt x="221" y="19"/>
                    </a:cubicBezTo>
                    <a:cubicBezTo>
                      <a:pt x="296" y="0"/>
                      <a:pt x="368" y="10"/>
                      <a:pt x="436" y="47"/>
                    </a:cubicBezTo>
                    <a:cubicBezTo>
                      <a:pt x="437" y="48"/>
                      <a:pt x="438" y="48"/>
                      <a:pt x="439" y="49"/>
                    </a:cubicBezTo>
                    <a:cubicBezTo>
                      <a:pt x="439" y="49"/>
                      <a:pt x="440" y="49"/>
                      <a:pt x="440" y="49"/>
                    </a:cubicBezTo>
                    <a:cubicBezTo>
                      <a:pt x="444" y="53"/>
                      <a:pt x="451" y="53"/>
                      <a:pt x="453" y="58"/>
                    </a:cubicBezTo>
                    <a:cubicBezTo>
                      <a:pt x="456" y="67"/>
                      <a:pt x="459" y="76"/>
                      <a:pt x="455" y="85"/>
                    </a:cubicBezTo>
                    <a:cubicBezTo>
                      <a:pt x="454" y="90"/>
                      <a:pt x="453" y="95"/>
                      <a:pt x="451" y="99"/>
                    </a:cubicBezTo>
                    <a:cubicBezTo>
                      <a:pt x="449" y="103"/>
                      <a:pt x="446" y="101"/>
                      <a:pt x="443" y="99"/>
                    </a:cubicBezTo>
                    <a:cubicBezTo>
                      <a:pt x="421" y="83"/>
                      <a:pt x="396" y="71"/>
                      <a:pt x="370" y="62"/>
                    </a:cubicBezTo>
                    <a:cubicBezTo>
                      <a:pt x="351" y="56"/>
                      <a:pt x="332" y="53"/>
                      <a:pt x="312" y="51"/>
                    </a:cubicBezTo>
                    <a:cubicBezTo>
                      <a:pt x="287" y="49"/>
                      <a:pt x="263" y="51"/>
                      <a:pt x="239" y="56"/>
                    </a:cubicBezTo>
                    <a:cubicBezTo>
                      <a:pt x="194" y="66"/>
                      <a:pt x="155" y="86"/>
                      <a:pt x="121" y="117"/>
                    </a:cubicBezTo>
                    <a:cubicBezTo>
                      <a:pt x="99" y="137"/>
                      <a:pt x="81" y="161"/>
                      <a:pt x="66" y="188"/>
                    </a:cubicBezTo>
                    <a:cubicBezTo>
                      <a:pt x="59" y="202"/>
                      <a:pt x="53" y="216"/>
                      <a:pt x="48" y="231"/>
                    </a:cubicBezTo>
                    <a:cubicBezTo>
                      <a:pt x="48" y="234"/>
                      <a:pt x="47" y="236"/>
                      <a:pt x="46" y="238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" name="Freeform 8">
                <a:extLst>
                  <a:ext uri="{FF2B5EF4-FFF2-40B4-BE49-F238E27FC236}">
                    <a16:creationId xmlns:a16="http://schemas.microsoft.com/office/drawing/2014/main" id="{65BCE6A4-47E8-2D9F-DB1E-CB4CB67590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675" y="701675"/>
                <a:ext cx="301625" cy="147637"/>
              </a:xfrm>
              <a:custGeom>
                <a:avLst/>
                <a:gdLst>
                  <a:gd name="T0" fmla="*/ 35 w 204"/>
                  <a:gd name="T1" fmla="*/ 95 h 99"/>
                  <a:gd name="T2" fmla="*/ 2 w 204"/>
                  <a:gd name="T3" fmla="*/ 77 h 99"/>
                  <a:gd name="T4" fmla="*/ 2 w 204"/>
                  <a:gd name="T5" fmla="*/ 71 h 99"/>
                  <a:gd name="T6" fmla="*/ 68 w 204"/>
                  <a:gd name="T7" fmla="*/ 8 h 99"/>
                  <a:gd name="T8" fmla="*/ 144 w 204"/>
                  <a:gd name="T9" fmla="*/ 12 h 99"/>
                  <a:gd name="T10" fmla="*/ 202 w 204"/>
                  <a:gd name="T11" fmla="*/ 72 h 99"/>
                  <a:gd name="T12" fmla="*/ 202 w 204"/>
                  <a:gd name="T13" fmla="*/ 78 h 99"/>
                  <a:gd name="T14" fmla="*/ 169 w 204"/>
                  <a:gd name="T15" fmla="*/ 99 h 99"/>
                  <a:gd name="T16" fmla="*/ 145 w 204"/>
                  <a:gd name="T17" fmla="*/ 59 h 99"/>
                  <a:gd name="T18" fmla="*/ 37 w 204"/>
                  <a:gd name="T19" fmla="*/ 90 h 99"/>
                  <a:gd name="T20" fmla="*/ 35 w 204"/>
                  <a:gd name="T21" fmla="*/ 9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4" h="99">
                    <a:moveTo>
                      <a:pt x="35" y="95"/>
                    </a:moveTo>
                    <a:cubicBezTo>
                      <a:pt x="26" y="85"/>
                      <a:pt x="15" y="79"/>
                      <a:pt x="2" y="77"/>
                    </a:cubicBezTo>
                    <a:cubicBezTo>
                      <a:pt x="0" y="75"/>
                      <a:pt x="1" y="73"/>
                      <a:pt x="2" y="71"/>
                    </a:cubicBezTo>
                    <a:cubicBezTo>
                      <a:pt x="15" y="40"/>
                      <a:pt x="37" y="19"/>
                      <a:pt x="68" y="8"/>
                    </a:cubicBezTo>
                    <a:cubicBezTo>
                      <a:pt x="94" y="0"/>
                      <a:pt x="119" y="1"/>
                      <a:pt x="144" y="12"/>
                    </a:cubicBezTo>
                    <a:cubicBezTo>
                      <a:pt x="172" y="24"/>
                      <a:pt x="191" y="44"/>
                      <a:pt x="202" y="72"/>
                    </a:cubicBezTo>
                    <a:cubicBezTo>
                      <a:pt x="203" y="73"/>
                      <a:pt x="204" y="75"/>
                      <a:pt x="202" y="78"/>
                    </a:cubicBezTo>
                    <a:cubicBezTo>
                      <a:pt x="189" y="81"/>
                      <a:pt x="178" y="88"/>
                      <a:pt x="169" y="99"/>
                    </a:cubicBezTo>
                    <a:cubicBezTo>
                      <a:pt x="165" y="83"/>
                      <a:pt x="158" y="69"/>
                      <a:pt x="145" y="59"/>
                    </a:cubicBezTo>
                    <a:cubicBezTo>
                      <a:pt x="108" y="28"/>
                      <a:pt x="52" y="44"/>
                      <a:pt x="37" y="90"/>
                    </a:cubicBezTo>
                    <a:cubicBezTo>
                      <a:pt x="37" y="92"/>
                      <a:pt x="37" y="94"/>
                      <a:pt x="35" y="95"/>
                    </a:cubicBezTo>
                    <a:close/>
                  </a:path>
                </a:pathLst>
              </a:custGeom>
              <a:solidFill>
                <a:srgbClr val="6433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" name="Freeform 9">
                <a:extLst>
                  <a:ext uri="{FF2B5EF4-FFF2-40B4-BE49-F238E27FC236}">
                    <a16:creationId xmlns:a16="http://schemas.microsoft.com/office/drawing/2014/main" id="{27974B43-7176-4C7B-6E5B-31D659FFD3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263" y="544513"/>
                <a:ext cx="203200" cy="271462"/>
              </a:xfrm>
              <a:custGeom>
                <a:avLst/>
                <a:gdLst>
                  <a:gd name="T0" fmla="*/ 132 w 137"/>
                  <a:gd name="T1" fmla="*/ 150 h 182"/>
                  <a:gd name="T2" fmla="*/ 136 w 137"/>
                  <a:gd name="T3" fmla="*/ 177 h 182"/>
                  <a:gd name="T4" fmla="*/ 133 w 137"/>
                  <a:gd name="T5" fmla="*/ 182 h 182"/>
                  <a:gd name="T6" fmla="*/ 117 w 137"/>
                  <a:gd name="T7" fmla="*/ 172 h 182"/>
                  <a:gd name="T8" fmla="*/ 95 w 137"/>
                  <a:gd name="T9" fmla="*/ 149 h 182"/>
                  <a:gd name="T10" fmla="*/ 90 w 137"/>
                  <a:gd name="T11" fmla="*/ 145 h 182"/>
                  <a:gd name="T12" fmla="*/ 88 w 137"/>
                  <a:gd name="T13" fmla="*/ 140 h 182"/>
                  <a:gd name="T14" fmla="*/ 35 w 137"/>
                  <a:gd name="T15" fmla="*/ 46 h 182"/>
                  <a:gd name="T16" fmla="*/ 6 w 137"/>
                  <a:gd name="T17" fmla="*/ 18 h 182"/>
                  <a:gd name="T18" fmla="*/ 1 w 137"/>
                  <a:gd name="T19" fmla="*/ 10 h 182"/>
                  <a:gd name="T20" fmla="*/ 33 w 137"/>
                  <a:gd name="T21" fmla="*/ 5 h 182"/>
                  <a:gd name="T22" fmla="*/ 43 w 137"/>
                  <a:gd name="T23" fmla="*/ 7 h 182"/>
                  <a:gd name="T24" fmla="*/ 48 w 137"/>
                  <a:gd name="T25" fmla="*/ 5 h 182"/>
                  <a:gd name="T26" fmla="*/ 53 w 137"/>
                  <a:gd name="T27" fmla="*/ 8 h 182"/>
                  <a:gd name="T28" fmla="*/ 130 w 137"/>
                  <a:gd name="T29" fmla="*/ 145 h 182"/>
                  <a:gd name="T30" fmla="*/ 132 w 137"/>
                  <a:gd name="T31" fmla="*/ 15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7" h="182">
                    <a:moveTo>
                      <a:pt x="132" y="150"/>
                    </a:moveTo>
                    <a:cubicBezTo>
                      <a:pt x="134" y="159"/>
                      <a:pt x="135" y="168"/>
                      <a:pt x="136" y="177"/>
                    </a:cubicBezTo>
                    <a:cubicBezTo>
                      <a:pt x="137" y="181"/>
                      <a:pt x="137" y="181"/>
                      <a:pt x="133" y="182"/>
                    </a:cubicBezTo>
                    <a:cubicBezTo>
                      <a:pt x="125" y="182"/>
                      <a:pt x="121" y="179"/>
                      <a:pt x="117" y="172"/>
                    </a:cubicBezTo>
                    <a:cubicBezTo>
                      <a:pt x="112" y="163"/>
                      <a:pt x="104" y="155"/>
                      <a:pt x="95" y="149"/>
                    </a:cubicBezTo>
                    <a:cubicBezTo>
                      <a:pt x="93" y="148"/>
                      <a:pt x="92" y="146"/>
                      <a:pt x="90" y="145"/>
                    </a:cubicBezTo>
                    <a:cubicBezTo>
                      <a:pt x="89" y="144"/>
                      <a:pt x="88" y="142"/>
                      <a:pt x="88" y="140"/>
                    </a:cubicBezTo>
                    <a:cubicBezTo>
                      <a:pt x="77" y="105"/>
                      <a:pt x="59" y="74"/>
                      <a:pt x="35" y="46"/>
                    </a:cubicBezTo>
                    <a:cubicBezTo>
                      <a:pt x="26" y="36"/>
                      <a:pt x="16" y="27"/>
                      <a:pt x="6" y="18"/>
                    </a:cubicBezTo>
                    <a:cubicBezTo>
                      <a:pt x="4" y="16"/>
                      <a:pt x="0" y="15"/>
                      <a:pt x="1" y="10"/>
                    </a:cubicBezTo>
                    <a:cubicBezTo>
                      <a:pt x="11" y="6"/>
                      <a:pt x="21" y="0"/>
                      <a:pt x="33" y="5"/>
                    </a:cubicBezTo>
                    <a:cubicBezTo>
                      <a:pt x="37" y="6"/>
                      <a:pt x="40" y="6"/>
                      <a:pt x="43" y="7"/>
                    </a:cubicBezTo>
                    <a:cubicBezTo>
                      <a:pt x="46" y="8"/>
                      <a:pt x="48" y="8"/>
                      <a:pt x="48" y="5"/>
                    </a:cubicBezTo>
                    <a:cubicBezTo>
                      <a:pt x="51" y="5"/>
                      <a:pt x="52" y="7"/>
                      <a:pt x="53" y="8"/>
                    </a:cubicBezTo>
                    <a:cubicBezTo>
                      <a:pt x="91" y="47"/>
                      <a:pt x="117" y="92"/>
                      <a:pt x="130" y="145"/>
                    </a:cubicBezTo>
                    <a:cubicBezTo>
                      <a:pt x="131" y="146"/>
                      <a:pt x="131" y="148"/>
                      <a:pt x="132" y="150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" name="Freeform 10">
                <a:extLst>
                  <a:ext uri="{FF2B5EF4-FFF2-40B4-BE49-F238E27FC236}">
                    <a16:creationId xmlns:a16="http://schemas.microsoft.com/office/drawing/2014/main" id="{9CFC0960-8B7D-35DE-7A0E-1890D61875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975" y="484188"/>
                <a:ext cx="90488" cy="77787"/>
              </a:xfrm>
              <a:custGeom>
                <a:avLst/>
                <a:gdLst>
                  <a:gd name="T0" fmla="*/ 58 w 61"/>
                  <a:gd name="T1" fmla="*/ 46 h 52"/>
                  <a:gd name="T2" fmla="*/ 59 w 61"/>
                  <a:gd name="T3" fmla="*/ 49 h 52"/>
                  <a:gd name="T4" fmla="*/ 57 w 61"/>
                  <a:gd name="T5" fmla="*/ 51 h 52"/>
                  <a:gd name="T6" fmla="*/ 40 w 61"/>
                  <a:gd name="T7" fmla="*/ 46 h 52"/>
                  <a:gd name="T8" fmla="*/ 31 w 61"/>
                  <a:gd name="T9" fmla="*/ 46 h 52"/>
                  <a:gd name="T10" fmla="*/ 11 w 61"/>
                  <a:gd name="T11" fmla="*/ 52 h 52"/>
                  <a:gd name="T12" fmla="*/ 10 w 61"/>
                  <a:gd name="T13" fmla="*/ 51 h 52"/>
                  <a:gd name="T14" fmla="*/ 10 w 61"/>
                  <a:gd name="T15" fmla="*/ 51 h 52"/>
                  <a:gd name="T16" fmla="*/ 16 w 61"/>
                  <a:gd name="T17" fmla="*/ 30 h 52"/>
                  <a:gd name="T18" fmla="*/ 17 w 61"/>
                  <a:gd name="T19" fmla="*/ 24 h 52"/>
                  <a:gd name="T20" fmla="*/ 16 w 61"/>
                  <a:gd name="T21" fmla="*/ 23 h 52"/>
                  <a:gd name="T22" fmla="*/ 0 w 61"/>
                  <a:gd name="T23" fmla="*/ 0 h 52"/>
                  <a:gd name="T24" fmla="*/ 22 w 61"/>
                  <a:gd name="T25" fmla="*/ 5 h 52"/>
                  <a:gd name="T26" fmla="*/ 54 w 61"/>
                  <a:gd name="T27" fmla="*/ 4 h 52"/>
                  <a:gd name="T28" fmla="*/ 59 w 61"/>
                  <a:gd name="T29" fmla="*/ 3 h 52"/>
                  <a:gd name="T30" fmla="*/ 58 w 61"/>
                  <a:gd name="T31" fmla="*/ 8 h 52"/>
                  <a:gd name="T32" fmla="*/ 56 w 61"/>
                  <a:gd name="T33" fmla="*/ 18 h 52"/>
                  <a:gd name="T34" fmla="*/ 56 w 61"/>
                  <a:gd name="T35" fmla="*/ 36 h 52"/>
                  <a:gd name="T36" fmla="*/ 58 w 61"/>
                  <a:gd name="T37" fmla="*/ 4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1" h="52">
                    <a:moveTo>
                      <a:pt x="58" y="46"/>
                    </a:moveTo>
                    <a:cubicBezTo>
                      <a:pt x="59" y="47"/>
                      <a:pt x="59" y="48"/>
                      <a:pt x="59" y="49"/>
                    </a:cubicBezTo>
                    <a:cubicBezTo>
                      <a:pt x="60" y="51"/>
                      <a:pt x="60" y="52"/>
                      <a:pt x="57" y="51"/>
                    </a:cubicBezTo>
                    <a:cubicBezTo>
                      <a:pt x="51" y="49"/>
                      <a:pt x="45" y="48"/>
                      <a:pt x="40" y="46"/>
                    </a:cubicBezTo>
                    <a:cubicBezTo>
                      <a:pt x="37" y="45"/>
                      <a:pt x="34" y="45"/>
                      <a:pt x="31" y="46"/>
                    </a:cubicBezTo>
                    <a:cubicBezTo>
                      <a:pt x="24" y="48"/>
                      <a:pt x="17" y="50"/>
                      <a:pt x="11" y="52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2" y="44"/>
                      <a:pt x="14" y="37"/>
                      <a:pt x="16" y="30"/>
                    </a:cubicBezTo>
                    <a:cubicBezTo>
                      <a:pt x="17" y="28"/>
                      <a:pt x="17" y="26"/>
                      <a:pt x="17" y="24"/>
                    </a:cubicBezTo>
                    <a:cubicBezTo>
                      <a:pt x="16" y="24"/>
                      <a:pt x="16" y="23"/>
                      <a:pt x="16" y="23"/>
                    </a:cubicBezTo>
                    <a:cubicBezTo>
                      <a:pt x="15" y="12"/>
                      <a:pt x="10" y="4"/>
                      <a:pt x="0" y="0"/>
                    </a:cubicBezTo>
                    <a:cubicBezTo>
                      <a:pt x="7" y="4"/>
                      <a:pt x="15" y="2"/>
                      <a:pt x="22" y="5"/>
                    </a:cubicBezTo>
                    <a:cubicBezTo>
                      <a:pt x="33" y="10"/>
                      <a:pt x="43" y="7"/>
                      <a:pt x="54" y="4"/>
                    </a:cubicBezTo>
                    <a:cubicBezTo>
                      <a:pt x="55" y="3"/>
                      <a:pt x="58" y="1"/>
                      <a:pt x="59" y="3"/>
                    </a:cubicBezTo>
                    <a:cubicBezTo>
                      <a:pt x="61" y="4"/>
                      <a:pt x="59" y="6"/>
                      <a:pt x="58" y="8"/>
                    </a:cubicBezTo>
                    <a:cubicBezTo>
                      <a:pt x="58" y="11"/>
                      <a:pt x="57" y="15"/>
                      <a:pt x="56" y="18"/>
                    </a:cubicBezTo>
                    <a:cubicBezTo>
                      <a:pt x="53" y="24"/>
                      <a:pt x="53" y="30"/>
                      <a:pt x="56" y="36"/>
                    </a:cubicBezTo>
                    <a:cubicBezTo>
                      <a:pt x="57" y="39"/>
                      <a:pt x="57" y="42"/>
                      <a:pt x="58" y="46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" name="Freeform 11">
                <a:extLst>
                  <a:ext uri="{FF2B5EF4-FFF2-40B4-BE49-F238E27FC236}">
                    <a16:creationId xmlns:a16="http://schemas.microsoft.com/office/drawing/2014/main" id="{10CA8E14-DCBF-4E52-DABD-44D19B9E12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775" y="479425"/>
                <a:ext cx="731838" cy="285750"/>
              </a:xfrm>
              <a:custGeom>
                <a:avLst/>
                <a:gdLst>
                  <a:gd name="T0" fmla="*/ 403 w 493"/>
                  <a:gd name="T1" fmla="*/ 54 h 192"/>
                  <a:gd name="T2" fmla="*/ 404 w 493"/>
                  <a:gd name="T3" fmla="*/ 54 h 192"/>
                  <a:gd name="T4" fmla="*/ 404 w 493"/>
                  <a:gd name="T5" fmla="*/ 55 h 192"/>
                  <a:gd name="T6" fmla="*/ 415 w 493"/>
                  <a:gd name="T7" fmla="*/ 66 h 192"/>
                  <a:gd name="T8" fmla="*/ 492 w 493"/>
                  <a:gd name="T9" fmla="*/ 184 h 192"/>
                  <a:gd name="T10" fmla="*/ 493 w 493"/>
                  <a:gd name="T11" fmla="*/ 189 h 192"/>
                  <a:gd name="T12" fmla="*/ 460 w 493"/>
                  <a:gd name="T13" fmla="*/ 177 h 192"/>
                  <a:gd name="T14" fmla="*/ 451 w 493"/>
                  <a:gd name="T15" fmla="*/ 176 h 192"/>
                  <a:gd name="T16" fmla="*/ 446 w 493"/>
                  <a:gd name="T17" fmla="*/ 171 h 192"/>
                  <a:gd name="T18" fmla="*/ 417 w 493"/>
                  <a:gd name="T19" fmla="*/ 124 h 192"/>
                  <a:gd name="T20" fmla="*/ 319 w 493"/>
                  <a:gd name="T21" fmla="*/ 54 h 192"/>
                  <a:gd name="T22" fmla="*/ 262 w 493"/>
                  <a:gd name="T23" fmla="*/ 43 h 192"/>
                  <a:gd name="T24" fmla="*/ 186 w 493"/>
                  <a:gd name="T25" fmla="*/ 51 h 192"/>
                  <a:gd name="T26" fmla="*/ 176 w 493"/>
                  <a:gd name="T27" fmla="*/ 54 h 192"/>
                  <a:gd name="T28" fmla="*/ 164 w 493"/>
                  <a:gd name="T29" fmla="*/ 56 h 192"/>
                  <a:gd name="T30" fmla="*/ 149 w 493"/>
                  <a:gd name="T31" fmla="*/ 60 h 192"/>
                  <a:gd name="T32" fmla="*/ 134 w 493"/>
                  <a:gd name="T33" fmla="*/ 60 h 192"/>
                  <a:gd name="T34" fmla="*/ 120 w 493"/>
                  <a:gd name="T35" fmla="*/ 56 h 192"/>
                  <a:gd name="T36" fmla="*/ 122 w 493"/>
                  <a:gd name="T37" fmla="*/ 68 h 192"/>
                  <a:gd name="T38" fmla="*/ 124 w 493"/>
                  <a:gd name="T39" fmla="*/ 78 h 192"/>
                  <a:gd name="T40" fmla="*/ 118 w 493"/>
                  <a:gd name="T41" fmla="*/ 84 h 192"/>
                  <a:gd name="T42" fmla="*/ 93 w 493"/>
                  <a:gd name="T43" fmla="*/ 105 h 192"/>
                  <a:gd name="T44" fmla="*/ 48 w 493"/>
                  <a:gd name="T45" fmla="*/ 171 h 192"/>
                  <a:gd name="T46" fmla="*/ 44 w 493"/>
                  <a:gd name="T47" fmla="*/ 176 h 192"/>
                  <a:gd name="T48" fmla="*/ 0 w 493"/>
                  <a:gd name="T49" fmla="*/ 192 h 192"/>
                  <a:gd name="T50" fmla="*/ 12 w 493"/>
                  <a:gd name="T51" fmla="*/ 155 h 192"/>
                  <a:gd name="T52" fmla="*/ 67 w 493"/>
                  <a:gd name="T53" fmla="*/ 76 h 192"/>
                  <a:gd name="T54" fmla="*/ 163 w 493"/>
                  <a:gd name="T55" fmla="*/ 17 h 192"/>
                  <a:gd name="T56" fmla="*/ 229 w 493"/>
                  <a:gd name="T57" fmla="*/ 3 h 192"/>
                  <a:gd name="T58" fmla="*/ 380 w 493"/>
                  <a:gd name="T59" fmla="*/ 40 h 192"/>
                  <a:gd name="T60" fmla="*/ 400 w 493"/>
                  <a:gd name="T61" fmla="*/ 53 h 192"/>
                  <a:gd name="T62" fmla="*/ 403 w 493"/>
                  <a:gd name="T63" fmla="*/ 5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93" h="192">
                    <a:moveTo>
                      <a:pt x="403" y="54"/>
                    </a:moveTo>
                    <a:cubicBezTo>
                      <a:pt x="404" y="54"/>
                      <a:pt x="404" y="54"/>
                      <a:pt x="404" y="54"/>
                    </a:cubicBezTo>
                    <a:cubicBezTo>
                      <a:pt x="404" y="54"/>
                      <a:pt x="404" y="55"/>
                      <a:pt x="404" y="55"/>
                    </a:cubicBezTo>
                    <a:cubicBezTo>
                      <a:pt x="406" y="60"/>
                      <a:pt x="411" y="62"/>
                      <a:pt x="415" y="66"/>
                    </a:cubicBezTo>
                    <a:cubicBezTo>
                      <a:pt x="452" y="98"/>
                      <a:pt x="478" y="137"/>
                      <a:pt x="492" y="184"/>
                    </a:cubicBezTo>
                    <a:cubicBezTo>
                      <a:pt x="493" y="185"/>
                      <a:pt x="493" y="187"/>
                      <a:pt x="493" y="189"/>
                    </a:cubicBezTo>
                    <a:cubicBezTo>
                      <a:pt x="483" y="184"/>
                      <a:pt x="472" y="179"/>
                      <a:pt x="460" y="177"/>
                    </a:cubicBezTo>
                    <a:cubicBezTo>
                      <a:pt x="457" y="177"/>
                      <a:pt x="454" y="176"/>
                      <a:pt x="451" y="176"/>
                    </a:cubicBezTo>
                    <a:cubicBezTo>
                      <a:pt x="448" y="176"/>
                      <a:pt x="447" y="174"/>
                      <a:pt x="446" y="171"/>
                    </a:cubicBezTo>
                    <a:cubicBezTo>
                      <a:pt x="438" y="154"/>
                      <a:pt x="429" y="139"/>
                      <a:pt x="417" y="124"/>
                    </a:cubicBezTo>
                    <a:cubicBezTo>
                      <a:pt x="391" y="92"/>
                      <a:pt x="358" y="68"/>
                      <a:pt x="319" y="54"/>
                    </a:cubicBezTo>
                    <a:cubicBezTo>
                      <a:pt x="301" y="48"/>
                      <a:pt x="282" y="44"/>
                      <a:pt x="262" y="43"/>
                    </a:cubicBezTo>
                    <a:cubicBezTo>
                      <a:pt x="236" y="40"/>
                      <a:pt x="211" y="44"/>
                      <a:pt x="186" y="51"/>
                    </a:cubicBezTo>
                    <a:cubicBezTo>
                      <a:pt x="182" y="52"/>
                      <a:pt x="179" y="53"/>
                      <a:pt x="176" y="54"/>
                    </a:cubicBezTo>
                    <a:cubicBezTo>
                      <a:pt x="172" y="56"/>
                      <a:pt x="168" y="56"/>
                      <a:pt x="164" y="56"/>
                    </a:cubicBezTo>
                    <a:cubicBezTo>
                      <a:pt x="159" y="57"/>
                      <a:pt x="154" y="58"/>
                      <a:pt x="149" y="60"/>
                    </a:cubicBezTo>
                    <a:cubicBezTo>
                      <a:pt x="144" y="62"/>
                      <a:pt x="139" y="62"/>
                      <a:pt x="134" y="60"/>
                    </a:cubicBezTo>
                    <a:cubicBezTo>
                      <a:pt x="129" y="58"/>
                      <a:pt x="125" y="57"/>
                      <a:pt x="120" y="56"/>
                    </a:cubicBezTo>
                    <a:cubicBezTo>
                      <a:pt x="119" y="60"/>
                      <a:pt x="121" y="64"/>
                      <a:pt x="122" y="68"/>
                    </a:cubicBezTo>
                    <a:cubicBezTo>
                      <a:pt x="123" y="71"/>
                      <a:pt x="125" y="74"/>
                      <a:pt x="124" y="78"/>
                    </a:cubicBezTo>
                    <a:cubicBezTo>
                      <a:pt x="123" y="81"/>
                      <a:pt x="121" y="82"/>
                      <a:pt x="118" y="84"/>
                    </a:cubicBezTo>
                    <a:cubicBezTo>
                      <a:pt x="109" y="90"/>
                      <a:pt x="101" y="98"/>
                      <a:pt x="93" y="105"/>
                    </a:cubicBezTo>
                    <a:cubicBezTo>
                      <a:pt x="74" y="124"/>
                      <a:pt x="59" y="147"/>
                      <a:pt x="48" y="171"/>
                    </a:cubicBezTo>
                    <a:cubicBezTo>
                      <a:pt x="47" y="173"/>
                      <a:pt x="47" y="175"/>
                      <a:pt x="44" y="176"/>
                    </a:cubicBezTo>
                    <a:cubicBezTo>
                      <a:pt x="28" y="177"/>
                      <a:pt x="13" y="183"/>
                      <a:pt x="0" y="192"/>
                    </a:cubicBezTo>
                    <a:cubicBezTo>
                      <a:pt x="2" y="179"/>
                      <a:pt x="7" y="167"/>
                      <a:pt x="12" y="155"/>
                    </a:cubicBezTo>
                    <a:cubicBezTo>
                      <a:pt x="25" y="125"/>
                      <a:pt x="44" y="98"/>
                      <a:pt x="67" y="76"/>
                    </a:cubicBezTo>
                    <a:cubicBezTo>
                      <a:pt x="95" y="49"/>
                      <a:pt x="127" y="29"/>
                      <a:pt x="163" y="17"/>
                    </a:cubicBezTo>
                    <a:cubicBezTo>
                      <a:pt x="185" y="9"/>
                      <a:pt x="206" y="5"/>
                      <a:pt x="229" y="3"/>
                    </a:cubicBezTo>
                    <a:cubicBezTo>
                      <a:pt x="283" y="0"/>
                      <a:pt x="333" y="12"/>
                      <a:pt x="380" y="40"/>
                    </a:cubicBezTo>
                    <a:cubicBezTo>
                      <a:pt x="387" y="44"/>
                      <a:pt x="393" y="48"/>
                      <a:pt x="400" y="53"/>
                    </a:cubicBezTo>
                    <a:cubicBezTo>
                      <a:pt x="401" y="54"/>
                      <a:pt x="402" y="55"/>
                      <a:pt x="403" y="54"/>
                    </a:cubicBezTo>
                    <a:close/>
                  </a:path>
                </a:pathLst>
              </a:custGeom>
              <a:solidFill>
                <a:srgbClr val="F393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" name="Freeform 12">
                <a:extLst>
                  <a:ext uri="{FF2B5EF4-FFF2-40B4-BE49-F238E27FC236}">
                    <a16:creationId xmlns:a16="http://schemas.microsoft.com/office/drawing/2014/main" id="{C4FC3C2D-0EAB-B931-8DCB-41168353EE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013" y="590550"/>
                <a:ext cx="488950" cy="192087"/>
              </a:xfrm>
              <a:custGeom>
                <a:avLst/>
                <a:gdLst>
                  <a:gd name="T0" fmla="*/ 33 w 330"/>
                  <a:gd name="T1" fmla="*/ 126 h 129"/>
                  <a:gd name="T2" fmla="*/ 1 w 330"/>
                  <a:gd name="T3" fmla="*/ 106 h 129"/>
                  <a:gd name="T4" fmla="*/ 2 w 330"/>
                  <a:gd name="T5" fmla="*/ 102 h 129"/>
                  <a:gd name="T6" fmla="*/ 73 w 330"/>
                  <a:gd name="T7" fmla="*/ 26 h 129"/>
                  <a:gd name="T8" fmla="*/ 76 w 330"/>
                  <a:gd name="T9" fmla="*/ 25 h 129"/>
                  <a:gd name="T10" fmla="*/ 82 w 330"/>
                  <a:gd name="T11" fmla="*/ 27 h 129"/>
                  <a:gd name="T12" fmla="*/ 82 w 330"/>
                  <a:gd name="T13" fmla="*/ 23 h 129"/>
                  <a:gd name="T14" fmla="*/ 89 w 330"/>
                  <a:gd name="T15" fmla="*/ 18 h 129"/>
                  <a:gd name="T16" fmla="*/ 153 w 330"/>
                  <a:gd name="T17" fmla="*/ 2 h 129"/>
                  <a:gd name="T18" fmla="*/ 238 w 330"/>
                  <a:gd name="T19" fmla="*/ 17 h 129"/>
                  <a:gd name="T20" fmla="*/ 299 w 330"/>
                  <a:gd name="T21" fmla="*/ 59 h 129"/>
                  <a:gd name="T22" fmla="*/ 327 w 330"/>
                  <a:gd name="T23" fmla="*/ 100 h 129"/>
                  <a:gd name="T24" fmla="*/ 329 w 330"/>
                  <a:gd name="T25" fmla="*/ 107 h 129"/>
                  <a:gd name="T26" fmla="*/ 297 w 330"/>
                  <a:gd name="T27" fmla="*/ 129 h 129"/>
                  <a:gd name="T28" fmla="*/ 292 w 330"/>
                  <a:gd name="T29" fmla="*/ 122 h 129"/>
                  <a:gd name="T30" fmla="*/ 269 w 330"/>
                  <a:gd name="T31" fmla="*/ 89 h 129"/>
                  <a:gd name="T32" fmla="*/ 218 w 330"/>
                  <a:gd name="T33" fmla="*/ 53 h 129"/>
                  <a:gd name="T34" fmla="*/ 190 w 330"/>
                  <a:gd name="T35" fmla="*/ 45 h 129"/>
                  <a:gd name="T36" fmla="*/ 143 w 330"/>
                  <a:gd name="T37" fmla="*/ 45 h 129"/>
                  <a:gd name="T38" fmla="*/ 131 w 330"/>
                  <a:gd name="T39" fmla="*/ 46 h 129"/>
                  <a:gd name="T40" fmla="*/ 130 w 330"/>
                  <a:gd name="T41" fmla="*/ 36 h 129"/>
                  <a:gd name="T42" fmla="*/ 125 w 330"/>
                  <a:gd name="T43" fmla="*/ 32 h 129"/>
                  <a:gd name="T44" fmla="*/ 113 w 330"/>
                  <a:gd name="T45" fmla="*/ 32 h 129"/>
                  <a:gd name="T46" fmla="*/ 109 w 330"/>
                  <a:gd name="T47" fmla="*/ 35 h 129"/>
                  <a:gd name="T48" fmla="*/ 106 w 330"/>
                  <a:gd name="T49" fmla="*/ 55 h 129"/>
                  <a:gd name="T50" fmla="*/ 82 w 330"/>
                  <a:gd name="T51" fmla="*/ 70 h 129"/>
                  <a:gd name="T52" fmla="*/ 38 w 330"/>
                  <a:gd name="T53" fmla="*/ 122 h 129"/>
                  <a:gd name="T54" fmla="*/ 33 w 330"/>
                  <a:gd name="T55" fmla="*/ 12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30" h="129">
                    <a:moveTo>
                      <a:pt x="33" y="126"/>
                    </a:moveTo>
                    <a:cubicBezTo>
                      <a:pt x="24" y="118"/>
                      <a:pt x="13" y="111"/>
                      <a:pt x="1" y="106"/>
                    </a:cubicBezTo>
                    <a:cubicBezTo>
                      <a:pt x="0" y="105"/>
                      <a:pt x="1" y="103"/>
                      <a:pt x="2" y="102"/>
                    </a:cubicBezTo>
                    <a:cubicBezTo>
                      <a:pt x="18" y="69"/>
                      <a:pt x="42" y="45"/>
                      <a:pt x="73" y="26"/>
                    </a:cubicBezTo>
                    <a:cubicBezTo>
                      <a:pt x="74" y="26"/>
                      <a:pt x="75" y="25"/>
                      <a:pt x="76" y="25"/>
                    </a:cubicBezTo>
                    <a:cubicBezTo>
                      <a:pt x="78" y="25"/>
                      <a:pt x="81" y="25"/>
                      <a:pt x="82" y="27"/>
                    </a:cubicBezTo>
                    <a:cubicBezTo>
                      <a:pt x="82" y="26"/>
                      <a:pt x="82" y="24"/>
                      <a:pt x="82" y="23"/>
                    </a:cubicBezTo>
                    <a:cubicBezTo>
                      <a:pt x="84" y="20"/>
                      <a:pt x="86" y="19"/>
                      <a:pt x="89" y="18"/>
                    </a:cubicBezTo>
                    <a:cubicBezTo>
                      <a:pt x="109" y="9"/>
                      <a:pt x="130" y="3"/>
                      <a:pt x="153" y="2"/>
                    </a:cubicBezTo>
                    <a:cubicBezTo>
                      <a:pt x="182" y="0"/>
                      <a:pt x="211" y="5"/>
                      <a:pt x="238" y="17"/>
                    </a:cubicBezTo>
                    <a:cubicBezTo>
                      <a:pt x="261" y="27"/>
                      <a:pt x="281" y="41"/>
                      <a:pt x="299" y="59"/>
                    </a:cubicBezTo>
                    <a:cubicBezTo>
                      <a:pt x="310" y="72"/>
                      <a:pt x="319" y="85"/>
                      <a:pt x="327" y="100"/>
                    </a:cubicBezTo>
                    <a:cubicBezTo>
                      <a:pt x="329" y="102"/>
                      <a:pt x="330" y="104"/>
                      <a:pt x="329" y="107"/>
                    </a:cubicBezTo>
                    <a:cubicBezTo>
                      <a:pt x="317" y="112"/>
                      <a:pt x="306" y="119"/>
                      <a:pt x="297" y="129"/>
                    </a:cubicBezTo>
                    <a:cubicBezTo>
                      <a:pt x="294" y="128"/>
                      <a:pt x="293" y="125"/>
                      <a:pt x="292" y="122"/>
                    </a:cubicBezTo>
                    <a:cubicBezTo>
                      <a:pt x="286" y="110"/>
                      <a:pt x="279" y="99"/>
                      <a:pt x="269" y="89"/>
                    </a:cubicBezTo>
                    <a:cubicBezTo>
                      <a:pt x="255" y="74"/>
                      <a:pt x="238" y="61"/>
                      <a:pt x="218" y="53"/>
                    </a:cubicBezTo>
                    <a:cubicBezTo>
                      <a:pt x="209" y="50"/>
                      <a:pt x="199" y="47"/>
                      <a:pt x="190" y="45"/>
                    </a:cubicBezTo>
                    <a:cubicBezTo>
                      <a:pt x="174" y="42"/>
                      <a:pt x="158" y="42"/>
                      <a:pt x="143" y="45"/>
                    </a:cubicBezTo>
                    <a:cubicBezTo>
                      <a:pt x="139" y="45"/>
                      <a:pt x="135" y="47"/>
                      <a:pt x="131" y="46"/>
                    </a:cubicBezTo>
                    <a:cubicBezTo>
                      <a:pt x="127" y="43"/>
                      <a:pt x="129" y="39"/>
                      <a:pt x="130" y="36"/>
                    </a:cubicBezTo>
                    <a:cubicBezTo>
                      <a:pt x="131" y="31"/>
                      <a:pt x="131" y="30"/>
                      <a:pt x="125" y="32"/>
                    </a:cubicBezTo>
                    <a:cubicBezTo>
                      <a:pt x="121" y="33"/>
                      <a:pt x="117" y="33"/>
                      <a:pt x="113" y="32"/>
                    </a:cubicBezTo>
                    <a:cubicBezTo>
                      <a:pt x="109" y="30"/>
                      <a:pt x="108" y="31"/>
                      <a:pt x="109" y="35"/>
                    </a:cubicBezTo>
                    <a:cubicBezTo>
                      <a:pt x="112" y="43"/>
                      <a:pt x="110" y="49"/>
                      <a:pt x="106" y="55"/>
                    </a:cubicBezTo>
                    <a:cubicBezTo>
                      <a:pt x="98" y="60"/>
                      <a:pt x="90" y="64"/>
                      <a:pt x="82" y="70"/>
                    </a:cubicBezTo>
                    <a:cubicBezTo>
                      <a:pt x="63" y="84"/>
                      <a:pt x="48" y="101"/>
                      <a:pt x="38" y="122"/>
                    </a:cubicBezTo>
                    <a:cubicBezTo>
                      <a:pt x="37" y="124"/>
                      <a:pt x="36" y="126"/>
                      <a:pt x="33" y="126"/>
                    </a:cubicBezTo>
                    <a:close/>
                  </a:path>
                </a:pathLst>
              </a:custGeom>
              <a:solidFill>
                <a:srgbClr val="8FC0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" name="Freeform 13">
                <a:extLst>
                  <a:ext uri="{FF2B5EF4-FFF2-40B4-BE49-F238E27FC236}">
                    <a16:creationId xmlns:a16="http://schemas.microsoft.com/office/drawing/2014/main" id="{5C3ABC01-A40A-5A6B-76A7-BF7D2167F0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550" y="538163"/>
                <a:ext cx="438150" cy="212725"/>
              </a:xfrm>
              <a:custGeom>
                <a:avLst/>
                <a:gdLst>
                  <a:gd name="T0" fmla="*/ 255 w 295"/>
                  <a:gd name="T1" fmla="*/ 143 h 143"/>
                  <a:gd name="T2" fmla="*/ 235 w 295"/>
                  <a:gd name="T3" fmla="*/ 111 h 143"/>
                  <a:gd name="T4" fmla="*/ 138 w 295"/>
                  <a:gd name="T5" fmla="*/ 45 h 143"/>
                  <a:gd name="T6" fmla="*/ 69 w 295"/>
                  <a:gd name="T7" fmla="*/ 40 h 143"/>
                  <a:gd name="T8" fmla="*/ 16 w 295"/>
                  <a:gd name="T9" fmla="*/ 55 h 143"/>
                  <a:gd name="T10" fmla="*/ 9 w 295"/>
                  <a:gd name="T11" fmla="*/ 59 h 143"/>
                  <a:gd name="T12" fmla="*/ 6 w 295"/>
                  <a:gd name="T13" fmla="*/ 55 h 143"/>
                  <a:gd name="T14" fmla="*/ 5 w 295"/>
                  <a:gd name="T15" fmla="*/ 26 h 143"/>
                  <a:gd name="T16" fmla="*/ 9 w 295"/>
                  <a:gd name="T17" fmla="*/ 14 h 143"/>
                  <a:gd name="T18" fmla="*/ 17 w 295"/>
                  <a:gd name="T19" fmla="*/ 14 h 143"/>
                  <a:gd name="T20" fmla="*/ 98 w 295"/>
                  <a:gd name="T21" fmla="*/ 1 h 143"/>
                  <a:gd name="T22" fmla="*/ 231 w 295"/>
                  <a:gd name="T23" fmla="*/ 52 h 143"/>
                  <a:gd name="T24" fmla="*/ 290 w 295"/>
                  <a:gd name="T25" fmla="*/ 129 h 143"/>
                  <a:gd name="T26" fmla="*/ 295 w 295"/>
                  <a:gd name="T27" fmla="*/ 137 h 143"/>
                  <a:gd name="T28" fmla="*/ 269 w 295"/>
                  <a:gd name="T29" fmla="*/ 139 h 143"/>
                  <a:gd name="T30" fmla="*/ 255 w 295"/>
                  <a:gd name="T31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95" h="143">
                    <a:moveTo>
                      <a:pt x="255" y="143"/>
                    </a:moveTo>
                    <a:cubicBezTo>
                      <a:pt x="250" y="131"/>
                      <a:pt x="243" y="121"/>
                      <a:pt x="235" y="111"/>
                    </a:cubicBezTo>
                    <a:cubicBezTo>
                      <a:pt x="210" y="78"/>
                      <a:pt x="178" y="56"/>
                      <a:pt x="138" y="45"/>
                    </a:cubicBezTo>
                    <a:cubicBezTo>
                      <a:pt x="116" y="39"/>
                      <a:pt x="93" y="37"/>
                      <a:pt x="69" y="40"/>
                    </a:cubicBezTo>
                    <a:cubicBezTo>
                      <a:pt x="51" y="43"/>
                      <a:pt x="33" y="47"/>
                      <a:pt x="16" y="55"/>
                    </a:cubicBezTo>
                    <a:cubicBezTo>
                      <a:pt x="14" y="56"/>
                      <a:pt x="11" y="57"/>
                      <a:pt x="9" y="59"/>
                    </a:cubicBezTo>
                    <a:cubicBezTo>
                      <a:pt x="7" y="59"/>
                      <a:pt x="6" y="57"/>
                      <a:pt x="6" y="55"/>
                    </a:cubicBezTo>
                    <a:cubicBezTo>
                      <a:pt x="2" y="46"/>
                      <a:pt x="0" y="36"/>
                      <a:pt x="5" y="26"/>
                    </a:cubicBezTo>
                    <a:cubicBezTo>
                      <a:pt x="6" y="22"/>
                      <a:pt x="7" y="18"/>
                      <a:pt x="9" y="14"/>
                    </a:cubicBezTo>
                    <a:cubicBezTo>
                      <a:pt x="11" y="16"/>
                      <a:pt x="14" y="15"/>
                      <a:pt x="17" y="14"/>
                    </a:cubicBezTo>
                    <a:cubicBezTo>
                      <a:pt x="43" y="4"/>
                      <a:pt x="70" y="0"/>
                      <a:pt x="98" y="1"/>
                    </a:cubicBezTo>
                    <a:cubicBezTo>
                      <a:pt x="148" y="3"/>
                      <a:pt x="193" y="20"/>
                      <a:pt x="231" y="52"/>
                    </a:cubicBezTo>
                    <a:cubicBezTo>
                      <a:pt x="257" y="73"/>
                      <a:pt x="276" y="99"/>
                      <a:pt x="290" y="129"/>
                    </a:cubicBezTo>
                    <a:cubicBezTo>
                      <a:pt x="292" y="132"/>
                      <a:pt x="292" y="136"/>
                      <a:pt x="295" y="137"/>
                    </a:cubicBezTo>
                    <a:cubicBezTo>
                      <a:pt x="287" y="138"/>
                      <a:pt x="278" y="137"/>
                      <a:pt x="269" y="139"/>
                    </a:cubicBezTo>
                    <a:cubicBezTo>
                      <a:pt x="264" y="141"/>
                      <a:pt x="259" y="142"/>
                      <a:pt x="255" y="143"/>
                    </a:cubicBezTo>
                    <a:close/>
                  </a:path>
                </a:pathLst>
              </a:custGeom>
              <a:solidFill>
                <a:srgbClr val="FB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" name="Freeform 14">
                <a:extLst>
                  <a:ext uri="{FF2B5EF4-FFF2-40B4-BE49-F238E27FC236}">
                    <a16:creationId xmlns:a16="http://schemas.microsoft.com/office/drawing/2014/main" id="{F8C9AA0F-F5C2-B2F7-32F4-1B353556A9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225" y="652463"/>
                <a:ext cx="392113" cy="165100"/>
              </a:xfrm>
              <a:custGeom>
                <a:avLst/>
                <a:gdLst>
                  <a:gd name="T0" fmla="*/ 98 w 264"/>
                  <a:gd name="T1" fmla="*/ 4 h 111"/>
                  <a:gd name="T2" fmla="*/ 143 w 264"/>
                  <a:gd name="T3" fmla="*/ 1 h 111"/>
                  <a:gd name="T4" fmla="*/ 214 w 264"/>
                  <a:gd name="T5" fmla="*/ 26 h 111"/>
                  <a:gd name="T6" fmla="*/ 262 w 264"/>
                  <a:gd name="T7" fmla="*/ 83 h 111"/>
                  <a:gd name="T8" fmla="*/ 264 w 264"/>
                  <a:gd name="T9" fmla="*/ 88 h 111"/>
                  <a:gd name="T10" fmla="*/ 250 w 264"/>
                  <a:gd name="T11" fmla="*/ 107 h 111"/>
                  <a:gd name="T12" fmla="*/ 246 w 264"/>
                  <a:gd name="T13" fmla="*/ 109 h 111"/>
                  <a:gd name="T14" fmla="*/ 232 w 264"/>
                  <a:gd name="T15" fmla="*/ 111 h 111"/>
                  <a:gd name="T16" fmla="*/ 198 w 264"/>
                  <a:gd name="T17" fmla="*/ 61 h 111"/>
                  <a:gd name="T18" fmla="*/ 127 w 264"/>
                  <a:gd name="T19" fmla="*/ 38 h 111"/>
                  <a:gd name="T20" fmla="*/ 32 w 264"/>
                  <a:gd name="T21" fmla="*/ 110 h 111"/>
                  <a:gd name="T22" fmla="*/ 20 w 264"/>
                  <a:gd name="T23" fmla="*/ 109 h 111"/>
                  <a:gd name="T24" fmla="*/ 16 w 264"/>
                  <a:gd name="T25" fmla="*/ 107 h 111"/>
                  <a:gd name="T26" fmla="*/ 0 w 264"/>
                  <a:gd name="T27" fmla="*/ 85 h 111"/>
                  <a:gd name="T28" fmla="*/ 10 w 264"/>
                  <a:gd name="T29" fmla="*/ 68 h 111"/>
                  <a:gd name="T30" fmla="*/ 66 w 264"/>
                  <a:gd name="T31" fmla="*/ 16 h 111"/>
                  <a:gd name="T32" fmla="*/ 72 w 264"/>
                  <a:gd name="T33" fmla="*/ 14 h 111"/>
                  <a:gd name="T34" fmla="*/ 94 w 264"/>
                  <a:gd name="T35" fmla="*/ 12 h 111"/>
                  <a:gd name="T36" fmla="*/ 97 w 264"/>
                  <a:gd name="T37" fmla="*/ 9 h 111"/>
                  <a:gd name="T38" fmla="*/ 98 w 264"/>
                  <a:gd name="T39" fmla="*/ 4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64" h="111">
                    <a:moveTo>
                      <a:pt x="98" y="4"/>
                    </a:moveTo>
                    <a:cubicBezTo>
                      <a:pt x="113" y="1"/>
                      <a:pt x="128" y="0"/>
                      <a:pt x="143" y="1"/>
                    </a:cubicBezTo>
                    <a:cubicBezTo>
                      <a:pt x="169" y="3"/>
                      <a:pt x="193" y="12"/>
                      <a:pt x="214" y="26"/>
                    </a:cubicBezTo>
                    <a:cubicBezTo>
                      <a:pt x="235" y="41"/>
                      <a:pt x="251" y="60"/>
                      <a:pt x="262" y="83"/>
                    </a:cubicBezTo>
                    <a:cubicBezTo>
                      <a:pt x="262" y="84"/>
                      <a:pt x="263" y="86"/>
                      <a:pt x="264" y="88"/>
                    </a:cubicBezTo>
                    <a:cubicBezTo>
                      <a:pt x="259" y="94"/>
                      <a:pt x="254" y="100"/>
                      <a:pt x="250" y="107"/>
                    </a:cubicBezTo>
                    <a:cubicBezTo>
                      <a:pt x="249" y="109"/>
                      <a:pt x="248" y="109"/>
                      <a:pt x="246" y="109"/>
                    </a:cubicBezTo>
                    <a:cubicBezTo>
                      <a:pt x="241" y="110"/>
                      <a:pt x="237" y="110"/>
                      <a:pt x="232" y="111"/>
                    </a:cubicBezTo>
                    <a:cubicBezTo>
                      <a:pt x="226" y="90"/>
                      <a:pt x="214" y="74"/>
                      <a:pt x="198" y="61"/>
                    </a:cubicBezTo>
                    <a:cubicBezTo>
                      <a:pt x="177" y="44"/>
                      <a:pt x="153" y="37"/>
                      <a:pt x="127" y="38"/>
                    </a:cubicBezTo>
                    <a:cubicBezTo>
                      <a:pt x="85" y="39"/>
                      <a:pt x="43" y="71"/>
                      <a:pt x="32" y="110"/>
                    </a:cubicBezTo>
                    <a:cubicBezTo>
                      <a:pt x="28" y="109"/>
                      <a:pt x="24" y="109"/>
                      <a:pt x="20" y="109"/>
                    </a:cubicBezTo>
                    <a:cubicBezTo>
                      <a:pt x="18" y="109"/>
                      <a:pt x="17" y="108"/>
                      <a:pt x="16" y="107"/>
                    </a:cubicBezTo>
                    <a:cubicBezTo>
                      <a:pt x="12" y="99"/>
                      <a:pt x="6" y="92"/>
                      <a:pt x="0" y="85"/>
                    </a:cubicBezTo>
                    <a:cubicBezTo>
                      <a:pt x="3" y="80"/>
                      <a:pt x="7" y="74"/>
                      <a:pt x="10" y="68"/>
                    </a:cubicBezTo>
                    <a:cubicBezTo>
                      <a:pt x="24" y="46"/>
                      <a:pt x="43" y="28"/>
                      <a:pt x="66" y="16"/>
                    </a:cubicBezTo>
                    <a:cubicBezTo>
                      <a:pt x="68" y="15"/>
                      <a:pt x="70" y="14"/>
                      <a:pt x="72" y="14"/>
                    </a:cubicBezTo>
                    <a:cubicBezTo>
                      <a:pt x="80" y="11"/>
                      <a:pt x="87" y="8"/>
                      <a:pt x="94" y="12"/>
                    </a:cubicBezTo>
                    <a:cubicBezTo>
                      <a:pt x="97" y="13"/>
                      <a:pt x="98" y="12"/>
                      <a:pt x="97" y="9"/>
                    </a:cubicBezTo>
                    <a:cubicBezTo>
                      <a:pt x="97" y="7"/>
                      <a:pt x="96" y="6"/>
                      <a:pt x="98" y="4"/>
                    </a:cubicBezTo>
                    <a:close/>
                  </a:path>
                </a:pathLst>
              </a:custGeom>
              <a:solidFill>
                <a:srgbClr val="32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" name="Freeform 15">
                <a:extLst>
                  <a:ext uri="{FF2B5EF4-FFF2-40B4-BE49-F238E27FC236}">
                    <a16:creationId xmlns:a16="http://schemas.microsoft.com/office/drawing/2014/main" id="{5A989886-BB32-2C5C-941E-BBBB9223D4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863" y="596900"/>
                <a:ext cx="169863" cy="152400"/>
              </a:xfrm>
              <a:custGeom>
                <a:avLst/>
                <a:gdLst>
                  <a:gd name="T0" fmla="*/ 113 w 114"/>
                  <a:gd name="T1" fmla="*/ 22 h 102"/>
                  <a:gd name="T2" fmla="*/ 72 w 114"/>
                  <a:gd name="T3" fmla="*/ 55 h 102"/>
                  <a:gd name="T4" fmla="*/ 39 w 114"/>
                  <a:gd name="T5" fmla="*/ 102 h 102"/>
                  <a:gd name="T6" fmla="*/ 0 w 114"/>
                  <a:gd name="T7" fmla="*/ 97 h 102"/>
                  <a:gd name="T8" fmla="*/ 75 w 114"/>
                  <a:gd name="T9" fmla="*/ 3 h 102"/>
                  <a:gd name="T10" fmla="*/ 79 w 114"/>
                  <a:gd name="T11" fmla="*/ 0 h 102"/>
                  <a:gd name="T12" fmla="*/ 80 w 114"/>
                  <a:gd name="T13" fmla="*/ 5 h 102"/>
                  <a:gd name="T14" fmla="*/ 76 w 114"/>
                  <a:gd name="T15" fmla="*/ 17 h 102"/>
                  <a:gd name="T16" fmla="*/ 80 w 114"/>
                  <a:gd name="T17" fmla="*/ 20 h 102"/>
                  <a:gd name="T18" fmla="*/ 90 w 114"/>
                  <a:gd name="T19" fmla="*/ 17 h 102"/>
                  <a:gd name="T20" fmla="*/ 111 w 114"/>
                  <a:gd name="T21" fmla="*/ 19 h 102"/>
                  <a:gd name="T22" fmla="*/ 113 w 114"/>
                  <a:gd name="T23" fmla="*/ 2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" h="102">
                    <a:moveTo>
                      <a:pt x="113" y="22"/>
                    </a:moveTo>
                    <a:cubicBezTo>
                      <a:pt x="98" y="32"/>
                      <a:pt x="84" y="42"/>
                      <a:pt x="72" y="55"/>
                    </a:cubicBezTo>
                    <a:cubicBezTo>
                      <a:pt x="58" y="69"/>
                      <a:pt x="47" y="85"/>
                      <a:pt x="39" y="102"/>
                    </a:cubicBezTo>
                    <a:cubicBezTo>
                      <a:pt x="27" y="98"/>
                      <a:pt x="13" y="97"/>
                      <a:pt x="0" y="97"/>
                    </a:cubicBezTo>
                    <a:cubicBezTo>
                      <a:pt x="16" y="59"/>
                      <a:pt x="41" y="27"/>
                      <a:pt x="75" y="3"/>
                    </a:cubicBezTo>
                    <a:cubicBezTo>
                      <a:pt x="76" y="2"/>
                      <a:pt x="77" y="1"/>
                      <a:pt x="79" y="0"/>
                    </a:cubicBezTo>
                    <a:cubicBezTo>
                      <a:pt x="81" y="1"/>
                      <a:pt x="80" y="3"/>
                      <a:pt x="80" y="5"/>
                    </a:cubicBezTo>
                    <a:cubicBezTo>
                      <a:pt x="79" y="9"/>
                      <a:pt x="77" y="13"/>
                      <a:pt x="76" y="17"/>
                    </a:cubicBezTo>
                    <a:cubicBezTo>
                      <a:pt x="75" y="20"/>
                      <a:pt x="76" y="21"/>
                      <a:pt x="80" y="20"/>
                    </a:cubicBezTo>
                    <a:cubicBezTo>
                      <a:pt x="83" y="19"/>
                      <a:pt x="87" y="18"/>
                      <a:pt x="90" y="17"/>
                    </a:cubicBezTo>
                    <a:cubicBezTo>
                      <a:pt x="97" y="15"/>
                      <a:pt x="104" y="17"/>
                      <a:pt x="111" y="19"/>
                    </a:cubicBezTo>
                    <a:cubicBezTo>
                      <a:pt x="112" y="20"/>
                      <a:pt x="114" y="20"/>
                      <a:pt x="113" y="22"/>
                    </a:cubicBezTo>
                    <a:close/>
                  </a:path>
                </a:pathLst>
              </a:custGeom>
              <a:solidFill>
                <a:srgbClr val="FA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" name="Freeform 16">
                <a:extLst>
                  <a:ext uri="{FF2B5EF4-FFF2-40B4-BE49-F238E27FC236}">
                    <a16:creationId xmlns:a16="http://schemas.microsoft.com/office/drawing/2014/main" id="{931914D4-DBAB-4579-A38B-9C13A36DC3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813" y="558800"/>
                <a:ext cx="74613" cy="74612"/>
              </a:xfrm>
              <a:custGeom>
                <a:avLst/>
                <a:gdLst>
                  <a:gd name="T0" fmla="*/ 41 w 51"/>
                  <a:gd name="T1" fmla="*/ 48 h 50"/>
                  <a:gd name="T2" fmla="*/ 17 w 51"/>
                  <a:gd name="T3" fmla="*/ 45 h 50"/>
                  <a:gd name="T4" fmla="*/ 6 w 51"/>
                  <a:gd name="T5" fmla="*/ 48 h 50"/>
                  <a:gd name="T6" fmla="*/ 2 w 51"/>
                  <a:gd name="T7" fmla="*/ 44 h 50"/>
                  <a:gd name="T8" fmla="*/ 7 w 51"/>
                  <a:gd name="T9" fmla="*/ 26 h 50"/>
                  <a:gd name="T10" fmla="*/ 2 w 51"/>
                  <a:gd name="T11" fmla="*/ 5 h 50"/>
                  <a:gd name="T12" fmla="*/ 1 w 51"/>
                  <a:gd name="T13" fmla="*/ 1 h 50"/>
                  <a:gd name="T14" fmla="*/ 5 w 51"/>
                  <a:gd name="T15" fmla="*/ 2 h 50"/>
                  <a:gd name="T16" fmla="*/ 46 w 51"/>
                  <a:gd name="T17" fmla="*/ 1 h 50"/>
                  <a:gd name="T18" fmla="*/ 49 w 51"/>
                  <a:gd name="T19" fmla="*/ 0 h 50"/>
                  <a:gd name="T20" fmla="*/ 48 w 51"/>
                  <a:gd name="T21" fmla="*/ 6 h 50"/>
                  <a:gd name="T22" fmla="*/ 44 w 51"/>
                  <a:gd name="T23" fmla="*/ 21 h 50"/>
                  <a:gd name="T24" fmla="*/ 45 w 51"/>
                  <a:gd name="T25" fmla="*/ 31 h 50"/>
                  <a:gd name="T26" fmla="*/ 49 w 51"/>
                  <a:gd name="T27" fmla="*/ 45 h 50"/>
                  <a:gd name="T28" fmla="*/ 45 w 51"/>
                  <a:gd name="T29" fmla="*/ 49 h 50"/>
                  <a:gd name="T30" fmla="*/ 41 w 51"/>
                  <a:gd name="T31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1" h="50">
                    <a:moveTo>
                      <a:pt x="41" y="48"/>
                    </a:moveTo>
                    <a:cubicBezTo>
                      <a:pt x="33" y="45"/>
                      <a:pt x="26" y="41"/>
                      <a:pt x="17" y="45"/>
                    </a:cubicBezTo>
                    <a:cubicBezTo>
                      <a:pt x="13" y="47"/>
                      <a:pt x="10" y="47"/>
                      <a:pt x="6" y="48"/>
                    </a:cubicBezTo>
                    <a:cubicBezTo>
                      <a:pt x="1" y="50"/>
                      <a:pt x="1" y="49"/>
                      <a:pt x="2" y="44"/>
                    </a:cubicBezTo>
                    <a:cubicBezTo>
                      <a:pt x="4" y="38"/>
                      <a:pt x="6" y="32"/>
                      <a:pt x="7" y="26"/>
                    </a:cubicBezTo>
                    <a:cubicBezTo>
                      <a:pt x="6" y="19"/>
                      <a:pt x="3" y="12"/>
                      <a:pt x="2" y="5"/>
                    </a:cubicBezTo>
                    <a:cubicBezTo>
                      <a:pt x="1" y="4"/>
                      <a:pt x="0" y="2"/>
                      <a:pt x="1" y="1"/>
                    </a:cubicBezTo>
                    <a:cubicBezTo>
                      <a:pt x="2" y="0"/>
                      <a:pt x="4" y="1"/>
                      <a:pt x="5" y="2"/>
                    </a:cubicBezTo>
                    <a:cubicBezTo>
                      <a:pt x="19" y="8"/>
                      <a:pt x="33" y="7"/>
                      <a:pt x="46" y="1"/>
                    </a:cubicBezTo>
                    <a:cubicBezTo>
                      <a:pt x="47" y="1"/>
                      <a:pt x="48" y="1"/>
                      <a:pt x="49" y="0"/>
                    </a:cubicBezTo>
                    <a:cubicBezTo>
                      <a:pt x="50" y="2"/>
                      <a:pt x="49" y="4"/>
                      <a:pt x="48" y="6"/>
                    </a:cubicBezTo>
                    <a:cubicBezTo>
                      <a:pt x="47" y="11"/>
                      <a:pt x="45" y="16"/>
                      <a:pt x="44" y="21"/>
                    </a:cubicBezTo>
                    <a:cubicBezTo>
                      <a:pt x="43" y="24"/>
                      <a:pt x="43" y="28"/>
                      <a:pt x="45" y="31"/>
                    </a:cubicBezTo>
                    <a:cubicBezTo>
                      <a:pt x="46" y="36"/>
                      <a:pt x="47" y="41"/>
                      <a:pt x="49" y="45"/>
                    </a:cubicBezTo>
                    <a:cubicBezTo>
                      <a:pt x="51" y="50"/>
                      <a:pt x="49" y="50"/>
                      <a:pt x="45" y="49"/>
                    </a:cubicBezTo>
                    <a:cubicBezTo>
                      <a:pt x="44" y="48"/>
                      <a:pt x="43" y="48"/>
                      <a:pt x="41" y="48"/>
                    </a:cubicBezTo>
                    <a:close/>
                  </a:path>
                </a:pathLst>
              </a:custGeom>
              <a:solidFill>
                <a:srgbClr val="F5F5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" name="Freeform 17">
                <a:extLst>
                  <a:ext uri="{FF2B5EF4-FFF2-40B4-BE49-F238E27FC236}">
                    <a16:creationId xmlns:a16="http://schemas.microsoft.com/office/drawing/2014/main" id="{B25275FF-F1F2-5C43-0A46-1376A43E08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588" y="631825"/>
                <a:ext cx="41275" cy="42862"/>
              </a:xfrm>
              <a:custGeom>
                <a:avLst/>
                <a:gdLst>
                  <a:gd name="T0" fmla="*/ 26 w 28"/>
                  <a:gd name="T1" fmla="*/ 18 h 29"/>
                  <a:gd name="T2" fmla="*/ 26 w 28"/>
                  <a:gd name="T3" fmla="*/ 19 h 29"/>
                  <a:gd name="T4" fmla="*/ 19 w 28"/>
                  <a:gd name="T5" fmla="*/ 26 h 29"/>
                  <a:gd name="T6" fmla="*/ 9 w 28"/>
                  <a:gd name="T7" fmla="*/ 26 h 29"/>
                  <a:gd name="T8" fmla="*/ 0 w 28"/>
                  <a:gd name="T9" fmla="*/ 28 h 29"/>
                  <a:gd name="T10" fmla="*/ 2 w 28"/>
                  <a:gd name="T11" fmla="*/ 5 h 29"/>
                  <a:gd name="T12" fmla="*/ 5 w 28"/>
                  <a:gd name="T13" fmla="*/ 2 h 29"/>
                  <a:gd name="T14" fmla="*/ 24 w 28"/>
                  <a:gd name="T15" fmla="*/ 2 h 29"/>
                  <a:gd name="T16" fmla="*/ 27 w 28"/>
                  <a:gd name="T17" fmla="*/ 6 h 29"/>
                  <a:gd name="T18" fmla="*/ 26 w 28"/>
                  <a:gd name="T19" fmla="*/ 1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9">
                    <a:moveTo>
                      <a:pt x="26" y="18"/>
                    </a:moveTo>
                    <a:cubicBezTo>
                      <a:pt x="26" y="18"/>
                      <a:pt x="26" y="19"/>
                      <a:pt x="26" y="19"/>
                    </a:cubicBezTo>
                    <a:cubicBezTo>
                      <a:pt x="28" y="29"/>
                      <a:pt x="28" y="29"/>
                      <a:pt x="19" y="26"/>
                    </a:cubicBezTo>
                    <a:cubicBezTo>
                      <a:pt x="15" y="25"/>
                      <a:pt x="12" y="25"/>
                      <a:pt x="9" y="26"/>
                    </a:cubicBezTo>
                    <a:cubicBezTo>
                      <a:pt x="6" y="27"/>
                      <a:pt x="3" y="29"/>
                      <a:pt x="0" y="28"/>
                    </a:cubicBezTo>
                    <a:cubicBezTo>
                      <a:pt x="3" y="20"/>
                      <a:pt x="5" y="13"/>
                      <a:pt x="2" y="5"/>
                    </a:cubicBezTo>
                    <a:cubicBezTo>
                      <a:pt x="0" y="3"/>
                      <a:pt x="1" y="0"/>
                      <a:pt x="5" y="2"/>
                    </a:cubicBezTo>
                    <a:cubicBezTo>
                      <a:pt x="11" y="5"/>
                      <a:pt x="18" y="5"/>
                      <a:pt x="24" y="2"/>
                    </a:cubicBezTo>
                    <a:cubicBezTo>
                      <a:pt x="28" y="0"/>
                      <a:pt x="28" y="2"/>
                      <a:pt x="27" y="6"/>
                    </a:cubicBezTo>
                    <a:cubicBezTo>
                      <a:pt x="26" y="10"/>
                      <a:pt x="23" y="14"/>
                      <a:pt x="26" y="18"/>
                    </a:cubicBezTo>
                    <a:close/>
                  </a:path>
                </a:pathLst>
              </a:custGeom>
              <a:solidFill>
                <a:srgbClr val="F4F5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E19BC6B6-D40C-CF1A-041A-F7979C98EF03}"/>
                </a:ext>
              </a:extLst>
            </p:cNvPr>
            <p:cNvGrpSpPr/>
            <p:nvPr/>
          </p:nvGrpSpPr>
          <p:grpSpPr>
            <a:xfrm>
              <a:off x="7986713" y="411163"/>
              <a:ext cx="1098550" cy="603250"/>
              <a:chOff x="7986713" y="411163"/>
              <a:chExt cx="1098550" cy="603250"/>
            </a:xfrm>
          </p:grpSpPr>
          <p:sp>
            <p:nvSpPr>
              <p:cNvPr id="20" name="Freeform 21">
                <a:extLst>
                  <a:ext uri="{FF2B5EF4-FFF2-40B4-BE49-F238E27FC236}">
                    <a16:creationId xmlns:a16="http://schemas.microsoft.com/office/drawing/2014/main" id="{E9DB5C56-443E-A3FA-7D41-16A36E6831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8850" y="738188"/>
                <a:ext cx="506413" cy="274637"/>
              </a:xfrm>
              <a:custGeom>
                <a:avLst/>
                <a:gdLst>
                  <a:gd name="T0" fmla="*/ 259 w 341"/>
                  <a:gd name="T1" fmla="*/ 20 h 184"/>
                  <a:gd name="T2" fmla="*/ 264 w 341"/>
                  <a:gd name="T3" fmla="*/ 43 h 184"/>
                  <a:gd name="T4" fmla="*/ 264 w 341"/>
                  <a:gd name="T5" fmla="*/ 46 h 184"/>
                  <a:gd name="T6" fmla="*/ 271 w 341"/>
                  <a:gd name="T7" fmla="*/ 54 h 184"/>
                  <a:gd name="T8" fmla="*/ 300 w 341"/>
                  <a:gd name="T9" fmla="*/ 72 h 184"/>
                  <a:gd name="T10" fmla="*/ 312 w 341"/>
                  <a:gd name="T11" fmla="*/ 78 h 184"/>
                  <a:gd name="T12" fmla="*/ 339 w 341"/>
                  <a:gd name="T13" fmla="*/ 106 h 184"/>
                  <a:gd name="T14" fmla="*/ 314 w 341"/>
                  <a:gd name="T15" fmla="*/ 141 h 184"/>
                  <a:gd name="T16" fmla="*/ 307 w 341"/>
                  <a:gd name="T17" fmla="*/ 142 h 184"/>
                  <a:gd name="T18" fmla="*/ 302 w 341"/>
                  <a:gd name="T19" fmla="*/ 144 h 184"/>
                  <a:gd name="T20" fmla="*/ 264 w 341"/>
                  <a:gd name="T21" fmla="*/ 168 h 184"/>
                  <a:gd name="T22" fmla="*/ 231 w 341"/>
                  <a:gd name="T23" fmla="*/ 164 h 184"/>
                  <a:gd name="T24" fmla="*/ 223 w 341"/>
                  <a:gd name="T25" fmla="*/ 165 h 184"/>
                  <a:gd name="T26" fmla="*/ 164 w 341"/>
                  <a:gd name="T27" fmla="*/ 183 h 184"/>
                  <a:gd name="T28" fmla="*/ 114 w 341"/>
                  <a:gd name="T29" fmla="*/ 165 h 184"/>
                  <a:gd name="T30" fmla="*/ 107 w 341"/>
                  <a:gd name="T31" fmla="*/ 164 h 184"/>
                  <a:gd name="T32" fmla="*/ 38 w 341"/>
                  <a:gd name="T33" fmla="*/ 146 h 184"/>
                  <a:gd name="T34" fmla="*/ 30 w 341"/>
                  <a:gd name="T35" fmla="*/ 142 h 184"/>
                  <a:gd name="T36" fmla="*/ 1 w 341"/>
                  <a:gd name="T37" fmla="*/ 113 h 184"/>
                  <a:gd name="T38" fmla="*/ 25 w 341"/>
                  <a:gd name="T39" fmla="*/ 79 h 184"/>
                  <a:gd name="T40" fmla="*/ 30 w 341"/>
                  <a:gd name="T41" fmla="*/ 79 h 184"/>
                  <a:gd name="T42" fmla="*/ 38 w 341"/>
                  <a:gd name="T43" fmla="*/ 74 h 184"/>
                  <a:gd name="T44" fmla="*/ 41 w 341"/>
                  <a:gd name="T45" fmla="*/ 68 h 184"/>
                  <a:gd name="T46" fmla="*/ 71 w 341"/>
                  <a:gd name="T47" fmla="*/ 51 h 184"/>
                  <a:gd name="T48" fmla="*/ 83 w 341"/>
                  <a:gd name="T49" fmla="*/ 49 h 184"/>
                  <a:gd name="T50" fmla="*/ 89 w 341"/>
                  <a:gd name="T51" fmla="*/ 46 h 184"/>
                  <a:gd name="T52" fmla="*/ 102 w 341"/>
                  <a:gd name="T53" fmla="*/ 29 h 184"/>
                  <a:gd name="T54" fmla="*/ 135 w 341"/>
                  <a:gd name="T55" fmla="*/ 7 h 184"/>
                  <a:gd name="T56" fmla="*/ 172 w 341"/>
                  <a:gd name="T57" fmla="*/ 1 h 184"/>
                  <a:gd name="T58" fmla="*/ 176 w 341"/>
                  <a:gd name="T59" fmla="*/ 1 h 184"/>
                  <a:gd name="T60" fmla="*/ 215 w 341"/>
                  <a:gd name="T61" fmla="*/ 12 h 184"/>
                  <a:gd name="T62" fmla="*/ 218 w 341"/>
                  <a:gd name="T63" fmla="*/ 14 h 184"/>
                  <a:gd name="T64" fmla="*/ 248 w 341"/>
                  <a:gd name="T65" fmla="*/ 44 h 184"/>
                  <a:gd name="T66" fmla="*/ 260 w 341"/>
                  <a:gd name="T67" fmla="*/ 50 h 184"/>
                  <a:gd name="T68" fmla="*/ 261 w 341"/>
                  <a:gd name="T69" fmla="*/ 46 h 184"/>
                  <a:gd name="T70" fmla="*/ 258 w 341"/>
                  <a:gd name="T71" fmla="*/ 27 h 184"/>
                  <a:gd name="T72" fmla="*/ 259 w 341"/>
                  <a:gd name="T73" fmla="*/ 2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41" h="184">
                    <a:moveTo>
                      <a:pt x="259" y="20"/>
                    </a:moveTo>
                    <a:cubicBezTo>
                      <a:pt x="262" y="27"/>
                      <a:pt x="263" y="35"/>
                      <a:pt x="264" y="43"/>
                    </a:cubicBezTo>
                    <a:cubicBezTo>
                      <a:pt x="264" y="44"/>
                      <a:pt x="264" y="45"/>
                      <a:pt x="264" y="46"/>
                    </a:cubicBezTo>
                    <a:cubicBezTo>
                      <a:pt x="265" y="50"/>
                      <a:pt x="266" y="52"/>
                      <a:pt x="271" y="54"/>
                    </a:cubicBezTo>
                    <a:cubicBezTo>
                      <a:pt x="283" y="56"/>
                      <a:pt x="292" y="63"/>
                      <a:pt x="300" y="72"/>
                    </a:cubicBezTo>
                    <a:cubicBezTo>
                      <a:pt x="303" y="77"/>
                      <a:pt x="307" y="78"/>
                      <a:pt x="312" y="78"/>
                    </a:cubicBezTo>
                    <a:cubicBezTo>
                      <a:pt x="328" y="80"/>
                      <a:pt x="338" y="93"/>
                      <a:pt x="339" y="106"/>
                    </a:cubicBezTo>
                    <a:cubicBezTo>
                      <a:pt x="341" y="126"/>
                      <a:pt x="328" y="138"/>
                      <a:pt x="314" y="141"/>
                    </a:cubicBezTo>
                    <a:cubicBezTo>
                      <a:pt x="312" y="141"/>
                      <a:pt x="309" y="142"/>
                      <a:pt x="307" y="142"/>
                    </a:cubicBezTo>
                    <a:cubicBezTo>
                      <a:pt x="305" y="142"/>
                      <a:pt x="304" y="143"/>
                      <a:pt x="302" y="144"/>
                    </a:cubicBezTo>
                    <a:cubicBezTo>
                      <a:pt x="292" y="157"/>
                      <a:pt x="280" y="165"/>
                      <a:pt x="264" y="168"/>
                    </a:cubicBezTo>
                    <a:cubicBezTo>
                      <a:pt x="252" y="170"/>
                      <a:pt x="242" y="168"/>
                      <a:pt x="231" y="164"/>
                    </a:cubicBezTo>
                    <a:cubicBezTo>
                      <a:pt x="228" y="162"/>
                      <a:pt x="226" y="163"/>
                      <a:pt x="223" y="165"/>
                    </a:cubicBezTo>
                    <a:cubicBezTo>
                      <a:pt x="206" y="178"/>
                      <a:pt x="186" y="184"/>
                      <a:pt x="164" y="183"/>
                    </a:cubicBezTo>
                    <a:cubicBezTo>
                      <a:pt x="146" y="182"/>
                      <a:pt x="129" y="176"/>
                      <a:pt x="114" y="165"/>
                    </a:cubicBezTo>
                    <a:cubicBezTo>
                      <a:pt x="111" y="163"/>
                      <a:pt x="110" y="163"/>
                      <a:pt x="107" y="164"/>
                    </a:cubicBezTo>
                    <a:cubicBezTo>
                      <a:pt x="84" y="174"/>
                      <a:pt x="54" y="167"/>
                      <a:pt x="38" y="146"/>
                    </a:cubicBezTo>
                    <a:cubicBezTo>
                      <a:pt x="36" y="143"/>
                      <a:pt x="34" y="142"/>
                      <a:pt x="30" y="142"/>
                    </a:cubicBezTo>
                    <a:cubicBezTo>
                      <a:pt x="15" y="141"/>
                      <a:pt x="2" y="128"/>
                      <a:pt x="1" y="113"/>
                    </a:cubicBezTo>
                    <a:cubicBezTo>
                      <a:pt x="0" y="97"/>
                      <a:pt x="10" y="83"/>
                      <a:pt x="25" y="79"/>
                    </a:cubicBezTo>
                    <a:cubicBezTo>
                      <a:pt x="26" y="79"/>
                      <a:pt x="28" y="78"/>
                      <a:pt x="30" y="79"/>
                    </a:cubicBezTo>
                    <a:cubicBezTo>
                      <a:pt x="34" y="79"/>
                      <a:pt x="36" y="77"/>
                      <a:pt x="38" y="74"/>
                    </a:cubicBezTo>
                    <a:cubicBezTo>
                      <a:pt x="38" y="71"/>
                      <a:pt x="39" y="69"/>
                      <a:pt x="41" y="68"/>
                    </a:cubicBezTo>
                    <a:cubicBezTo>
                      <a:pt x="50" y="60"/>
                      <a:pt x="59" y="54"/>
                      <a:pt x="71" y="51"/>
                    </a:cubicBezTo>
                    <a:cubicBezTo>
                      <a:pt x="75" y="50"/>
                      <a:pt x="79" y="50"/>
                      <a:pt x="83" y="49"/>
                    </a:cubicBezTo>
                    <a:cubicBezTo>
                      <a:pt x="86" y="49"/>
                      <a:pt x="88" y="48"/>
                      <a:pt x="89" y="46"/>
                    </a:cubicBezTo>
                    <a:cubicBezTo>
                      <a:pt x="93" y="40"/>
                      <a:pt x="97" y="34"/>
                      <a:pt x="102" y="29"/>
                    </a:cubicBezTo>
                    <a:cubicBezTo>
                      <a:pt x="112" y="19"/>
                      <a:pt x="122" y="11"/>
                      <a:pt x="135" y="7"/>
                    </a:cubicBezTo>
                    <a:cubicBezTo>
                      <a:pt x="147" y="2"/>
                      <a:pt x="159" y="0"/>
                      <a:pt x="172" y="1"/>
                    </a:cubicBezTo>
                    <a:cubicBezTo>
                      <a:pt x="173" y="1"/>
                      <a:pt x="174" y="1"/>
                      <a:pt x="176" y="1"/>
                    </a:cubicBezTo>
                    <a:cubicBezTo>
                      <a:pt x="190" y="1"/>
                      <a:pt x="203" y="6"/>
                      <a:pt x="215" y="12"/>
                    </a:cubicBezTo>
                    <a:cubicBezTo>
                      <a:pt x="216" y="13"/>
                      <a:pt x="217" y="14"/>
                      <a:pt x="218" y="14"/>
                    </a:cubicBezTo>
                    <a:cubicBezTo>
                      <a:pt x="230" y="22"/>
                      <a:pt x="240" y="32"/>
                      <a:pt x="248" y="44"/>
                    </a:cubicBezTo>
                    <a:cubicBezTo>
                      <a:pt x="250" y="49"/>
                      <a:pt x="255" y="50"/>
                      <a:pt x="260" y="50"/>
                    </a:cubicBezTo>
                    <a:cubicBezTo>
                      <a:pt x="262" y="49"/>
                      <a:pt x="262" y="47"/>
                      <a:pt x="261" y="46"/>
                    </a:cubicBezTo>
                    <a:cubicBezTo>
                      <a:pt x="261" y="40"/>
                      <a:pt x="260" y="33"/>
                      <a:pt x="258" y="27"/>
                    </a:cubicBezTo>
                    <a:cubicBezTo>
                      <a:pt x="258" y="25"/>
                      <a:pt x="257" y="22"/>
                      <a:pt x="259" y="2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" name="Freeform 22">
                <a:extLst>
                  <a:ext uri="{FF2B5EF4-FFF2-40B4-BE49-F238E27FC236}">
                    <a16:creationId xmlns:a16="http://schemas.microsoft.com/office/drawing/2014/main" id="{491C1CD3-077B-2F3E-EB64-850DE8B16C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86713" y="738188"/>
                <a:ext cx="515938" cy="276225"/>
              </a:xfrm>
              <a:custGeom>
                <a:avLst/>
                <a:gdLst>
                  <a:gd name="T0" fmla="*/ 303 w 347"/>
                  <a:gd name="T1" fmla="*/ 70 h 185"/>
                  <a:gd name="T2" fmla="*/ 308 w 347"/>
                  <a:gd name="T3" fmla="*/ 76 h 185"/>
                  <a:gd name="T4" fmla="*/ 314 w 347"/>
                  <a:gd name="T5" fmla="*/ 78 h 185"/>
                  <a:gd name="T6" fmla="*/ 346 w 347"/>
                  <a:gd name="T7" fmla="*/ 108 h 185"/>
                  <a:gd name="T8" fmla="*/ 320 w 347"/>
                  <a:gd name="T9" fmla="*/ 141 h 185"/>
                  <a:gd name="T10" fmla="*/ 303 w 347"/>
                  <a:gd name="T11" fmla="*/ 150 h 185"/>
                  <a:gd name="T12" fmla="*/ 241 w 347"/>
                  <a:gd name="T13" fmla="*/ 165 h 185"/>
                  <a:gd name="T14" fmla="*/ 226 w 347"/>
                  <a:gd name="T15" fmla="*/ 167 h 185"/>
                  <a:gd name="T16" fmla="*/ 185 w 347"/>
                  <a:gd name="T17" fmla="*/ 182 h 185"/>
                  <a:gd name="T18" fmla="*/ 131 w 347"/>
                  <a:gd name="T19" fmla="*/ 172 h 185"/>
                  <a:gd name="T20" fmla="*/ 119 w 347"/>
                  <a:gd name="T21" fmla="*/ 164 h 185"/>
                  <a:gd name="T22" fmla="*/ 113 w 347"/>
                  <a:gd name="T23" fmla="*/ 164 h 185"/>
                  <a:gd name="T24" fmla="*/ 48 w 347"/>
                  <a:gd name="T25" fmla="*/ 150 h 185"/>
                  <a:gd name="T26" fmla="*/ 32 w 347"/>
                  <a:gd name="T27" fmla="*/ 141 h 185"/>
                  <a:gd name="T28" fmla="*/ 12 w 347"/>
                  <a:gd name="T29" fmla="*/ 93 h 185"/>
                  <a:gd name="T30" fmla="*/ 35 w 347"/>
                  <a:gd name="T31" fmla="*/ 79 h 185"/>
                  <a:gd name="T32" fmla="*/ 43 w 347"/>
                  <a:gd name="T33" fmla="*/ 75 h 185"/>
                  <a:gd name="T34" fmla="*/ 71 w 347"/>
                  <a:gd name="T35" fmla="*/ 55 h 185"/>
                  <a:gd name="T36" fmla="*/ 76 w 347"/>
                  <a:gd name="T37" fmla="*/ 48 h 185"/>
                  <a:gd name="T38" fmla="*/ 81 w 347"/>
                  <a:gd name="T39" fmla="*/ 23 h 185"/>
                  <a:gd name="T40" fmla="*/ 82 w 347"/>
                  <a:gd name="T41" fmla="*/ 29 h 185"/>
                  <a:gd name="T42" fmla="*/ 79 w 347"/>
                  <a:gd name="T43" fmla="*/ 46 h 185"/>
                  <a:gd name="T44" fmla="*/ 83 w 347"/>
                  <a:gd name="T45" fmla="*/ 50 h 185"/>
                  <a:gd name="T46" fmla="*/ 98 w 347"/>
                  <a:gd name="T47" fmla="*/ 42 h 185"/>
                  <a:gd name="T48" fmla="*/ 122 w 347"/>
                  <a:gd name="T49" fmla="*/ 17 h 185"/>
                  <a:gd name="T50" fmla="*/ 160 w 347"/>
                  <a:gd name="T51" fmla="*/ 1 h 185"/>
                  <a:gd name="T52" fmla="*/ 167 w 347"/>
                  <a:gd name="T53" fmla="*/ 1 h 185"/>
                  <a:gd name="T54" fmla="*/ 206 w 347"/>
                  <a:gd name="T55" fmla="*/ 6 h 185"/>
                  <a:gd name="T56" fmla="*/ 239 w 347"/>
                  <a:gd name="T57" fmla="*/ 26 h 185"/>
                  <a:gd name="T58" fmla="*/ 254 w 347"/>
                  <a:gd name="T59" fmla="*/ 45 h 185"/>
                  <a:gd name="T60" fmla="*/ 261 w 347"/>
                  <a:gd name="T61" fmla="*/ 49 h 185"/>
                  <a:gd name="T62" fmla="*/ 270 w 347"/>
                  <a:gd name="T63" fmla="*/ 50 h 185"/>
                  <a:gd name="T64" fmla="*/ 300 w 347"/>
                  <a:gd name="T65" fmla="*/ 65 h 185"/>
                  <a:gd name="T66" fmla="*/ 303 w 347"/>
                  <a:gd name="T67" fmla="*/ 7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47" h="185">
                    <a:moveTo>
                      <a:pt x="303" y="70"/>
                    </a:moveTo>
                    <a:cubicBezTo>
                      <a:pt x="305" y="72"/>
                      <a:pt x="306" y="74"/>
                      <a:pt x="308" y="76"/>
                    </a:cubicBezTo>
                    <a:cubicBezTo>
                      <a:pt x="309" y="77"/>
                      <a:pt x="311" y="78"/>
                      <a:pt x="314" y="78"/>
                    </a:cubicBezTo>
                    <a:cubicBezTo>
                      <a:pt x="331" y="78"/>
                      <a:pt x="344" y="90"/>
                      <a:pt x="346" y="108"/>
                    </a:cubicBezTo>
                    <a:cubicBezTo>
                      <a:pt x="347" y="122"/>
                      <a:pt x="336" y="139"/>
                      <a:pt x="320" y="141"/>
                    </a:cubicBezTo>
                    <a:cubicBezTo>
                      <a:pt x="312" y="141"/>
                      <a:pt x="308" y="145"/>
                      <a:pt x="303" y="150"/>
                    </a:cubicBezTo>
                    <a:cubicBezTo>
                      <a:pt x="287" y="167"/>
                      <a:pt x="263" y="174"/>
                      <a:pt x="241" y="165"/>
                    </a:cubicBezTo>
                    <a:cubicBezTo>
                      <a:pt x="235" y="163"/>
                      <a:pt x="231" y="163"/>
                      <a:pt x="226" y="167"/>
                    </a:cubicBezTo>
                    <a:cubicBezTo>
                      <a:pt x="214" y="176"/>
                      <a:pt x="200" y="181"/>
                      <a:pt x="185" y="182"/>
                    </a:cubicBezTo>
                    <a:cubicBezTo>
                      <a:pt x="166" y="185"/>
                      <a:pt x="148" y="181"/>
                      <a:pt x="131" y="172"/>
                    </a:cubicBezTo>
                    <a:cubicBezTo>
                      <a:pt x="127" y="170"/>
                      <a:pt x="123" y="167"/>
                      <a:pt x="119" y="164"/>
                    </a:cubicBezTo>
                    <a:cubicBezTo>
                      <a:pt x="117" y="163"/>
                      <a:pt x="115" y="163"/>
                      <a:pt x="113" y="164"/>
                    </a:cubicBezTo>
                    <a:cubicBezTo>
                      <a:pt x="91" y="174"/>
                      <a:pt x="63" y="168"/>
                      <a:pt x="48" y="150"/>
                    </a:cubicBezTo>
                    <a:cubicBezTo>
                      <a:pt x="44" y="145"/>
                      <a:pt x="39" y="142"/>
                      <a:pt x="32" y="141"/>
                    </a:cubicBezTo>
                    <a:cubicBezTo>
                      <a:pt x="10" y="136"/>
                      <a:pt x="0" y="112"/>
                      <a:pt x="12" y="93"/>
                    </a:cubicBezTo>
                    <a:cubicBezTo>
                      <a:pt x="17" y="84"/>
                      <a:pt x="25" y="79"/>
                      <a:pt x="35" y="79"/>
                    </a:cubicBezTo>
                    <a:cubicBezTo>
                      <a:pt x="39" y="78"/>
                      <a:pt x="41" y="77"/>
                      <a:pt x="43" y="75"/>
                    </a:cubicBezTo>
                    <a:cubicBezTo>
                      <a:pt x="51" y="66"/>
                      <a:pt x="59" y="58"/>
                      <a:pt x="71" y="55"/>
                    </a:cubicBezTo>
                    <a:cubicBezTo>
                      <a:pt x="74" y="54"/>
                      <a:pt x="76" y="52"/>
                      <a:pt x="76" y="48"/>
                    </a:cubicBezTo>
                    <a:cubicBezTo>
                      <a:pt x="77" y="39"/>
                      <a:pt x="78" y="31"/>
                      <a:pt x="81" y="23"/>
                    </a:cubicBezTo>
                    <a:cubicBezTo>
                      <a:pt x="83" y="25"/>
                      <a:pt x="82" y="27"/>
                      <a:pt x="82" y="29"/>
                    </a:cubicBezTo>
                    <a:cubicBezTo>
                      <a:pt x="81" y="35"/>
                      <a:pt x="80" y="40"/>
                      <a:pt x="79" y="46"/>
                    </a:cubicBezTo>
                    <a:cubicBezTo>
                      <a:pt x="79" y="49"/>
                      <a:pt x="80" y="50"/>
                      <a:pt x="83" y="50"/>
                    </a:cubicBezTo>
                    <a:cubicBezTo>
                      <a:pt x="89" y="50"/>
                      <a:pt x="94" y="48"/>
                      <a:pt x="98" y="42"/>
                    </a:cubicBezTo>
                    <a:cubicBezTo>
                      <a:pt x="103" y="32"/>
                      <a:pt x="112" y="24"/>
                      <a:pt x="122" y="17"/>
                    </a:cubicBezTo>
                    <a:cubicBezTo>
                      <a:pt x="133" y="9"/>
                      <a:pt x="146" y="3"/>
                      <a:pt x="160" y="1"/>
                    </a:cubicBezTo>
                    <a:cubicBezTo>
                      <a:pt x="163" y="1"/>
                      <a:pt x="165" y="0"/>
                      <a:pt x="167" y="1"/>
                    </a:cubicBezTo>
                    <a:cubicBezTo>
                      <a:pt x="181" y="0"/>
                      <a:pt x="193" y="1"/>
                      <a:pt x="206" y="6"/>
                    </a:cubicBezTo>
                    <a:cubicBezTo>
                      <a:pt x="218" y="10"/>
                      <a:pt x="229" y="17"/>
                      <a:pt x="239" y="26"/>
                    </a:cubicBezTo>
                    <a:cubicBezTo>
                      <a:pt x="245" y="32"/>
                      <a:pt x="250" y="38"/>
                      <a:pt x="254" y="45"/>
                    </a:cubicBezTo>
                    <a:cubicBezTo>
                      <a:pt x="255" y="48"/>
                      <a:pt x="257" y="49"/>
                      <a:pt x="261" y="49"/>
                    </a:cubicBezTo>
                    <a:cubicBezTo>
                      <a:pt x="264" y="49"/>
                      <a:pt x="267" y="50"/>
                      <a:pt x="270" y="50"/>
                    </a:cubicBezTo>
                    <a:cubicBezTo>
                      <a:pt x="282" y="52"/>
                      <a:pt x="292" y="57"/>
                      <a:pt x="300" y="65"/>
                    </a:cubicBezTo>
                    <a:cubicBezTo>
                      <a:pt x="302" y="66"/>
                      <a:pt x="303" y="68"/>
                      <a:pt x="303" y="7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" name="Freeform 23">
                <a:extLst>
                  <a:ext uri="{FF2B5EF4-FFF2-40B4-BE49-F238E27FC236}">
                    <a16:creationId xmlns:a16="http://schemas.microsoft.com/office/drawing/2014/main" id="{2490D2C0-61EC-21CB-E94D-1D9A8D08B4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1013" y="411163"/>
                <a:ext cx="681038" cy="404812"/>
              </a:xfrm>
              <a:custGeom>
                <a:avLst/>
                <a:gdLst>
                  <a:gd name="T0" fmla="*/ 46 w 459"/>
                  <a:gd name="T1" fmla="*/ 238 h 272"/>
                  <a:gd name="T2" fmla="*/ 24 w 459"/>
                  <a:gd name="T3" fmla="*/ 261 h 272"/>
                  <a:gd name="T4" fmla="*/ 4 w 459"/>
                  <a:gd name="T5" fmla="*/ 272 h 272"/>
                  <a:gd name="T6" fmla="*/ 0 w 459"/>
                  <a:gd name="T7" fmla="*/ 268 h 272"/>
                  <a:gd name="T8" fmla="*/ 4 w 459"/>
                  <a:gd name="T9" fmla="*/ 243 h 272"/>
                  <a:gd name="T10" fmla="*/ 20 w 459"/>
                  <a:gd name="T11" fmla="*/ 194 h 272"/>
                  <a:gd name="T12" fmla="*/ 221 w 459"/>
                  <a:gd name="T13" fmla="*/ 19 h 272"/>
                  <a:gd name="T14" fmla="*/ 436 w 459"/>
                  <a:gd name="T15" fmla="*/ 47 h 272"/>
                  <a:gd name="T16" fmla="*/ 439 w 459"/>
                  <a:gd name="T17" fmla="*/ 49 h 272"/>
                  <a:gd name="T18" fmla="*/ 440 w 459"/>
                  <a:gd name="T19" fmla="*/ 49 h 272"/>
                  <a:gd name="T20" fmla="*/ 453 w 459"/>
                  <a:gd name="T21" fmla="*/ 58 h 272"/>
                  <a:gd name="T22" fmla="*/ 455 w 459"/>
                  <a:gd name="T23" fmla="*/ 85 h 272"/>
                  <a:gd name="T24" fmla="*/ 451 w 459"/>
                  <a:gd name="T25" fmla="*/ 99 h 272"/>
                  <a:gd name="T26" fmla="*/ 443 w 459"/>
                  <a:gd name="T27" fmla="*/ 99 h 272"/>
                  <a:gd name="T28" fmla="*/ 370 w 459"/>
                  <a:gd name="T29" fmla="*/ 62 h 272"/>
                  <a:gd name="T30" fmla="*/ 312 w 459"/>
                  <a:gd name="T31" fmla="*/ 51 h 272"/>
                  <a:gd name="T32" fmla="*/ 239 w 459"/>
                  <a:gd name="T33" fmla="*/ 56 h 272"/>
                  <a:gd name="T34" fmla="*/ 121 w 459"/>
                  <a:gd name="T35" fmla="*/ 117 h 272"/>
                  <a:gd name="T36" fmla="*/ 66 w 459"/>
                  <a:gd name="T37" fmla="*/ 188 h 272"/>
                  <a:gd name="T38" fmla="*/ 48 w 459"/>
                  <a:gd name="T39" fmla="*/ 231 h 272"/>
                  <a:gd name="T40" fmla="*/ 46 w 459"/>
                  <a:gd name="T41" fmla="*/ 238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59" h="272">
                    <a:moveTo>
                      <a:pt x="46" y="238"/>
                    </a:moveTo>
                    <a:cubicBezTo>
                      <a:pt x="38" y="245"/>
                      <a:pt x="28" y="251"/>
                      <a:pt x="24" y="261"/>
                    </a:cubicBezTo>
                    <a:cubicBezTo>
                      <a:pt x="19" y="269"/>
                      <a:pt x="13" y="272"/>
                      <a:pt x="4" y="272"/>
                    </a:cubicBezTo>
                    <a:cubicBezTo>
                      <a:pt x="0" y="272"/>
                      <a:pt x="0" y="271"/>
                      <a:pt x="0" y="268"/>
                    </a:cubicBezTo>
                    <a:cubicBezTo>
                      <a:pt x="1" y="260"/>
                      <a:pt x="3" y="252"/>
                      <a:pt x="4" y="243"/>
                    </a:cubicBezTo>
                    <a:cubicBezTo>
                      <a:pt x="8" y="226"/>
                      <a:pt x="13" y="210"/>
                      <a:pt x="20" y="194"/>
                    </a:cubicBezTo>
                    <a:cubicBezTo>
                      <a:pt x="59" y="103"/>
                      <a:pt x="126" y="44"/>
                      <a:pt x="221" y="19"/>
                    </a:cubicBezTo>
                    <a:cubicBezTo>
                      <a:pt x="296" y="0"/>
                      <a:pt x="368" y="10"/>
                      <a:pt x="436" y="47"/>
                    </a:cubicBezTo>
                    <a:cubicBezTo>
                      <a:pt x="437" y="48"/>
                      <a:pt x="438" y="48"/>
                      <a:pt x="439" y="49"/>
                    </a:cubicBezTo>
                    <a:cubicBezTo>
                      <a:pt x="439" y="49"/>
                      <a:pt x="440" y="49"/>
                      <a:pt x="440" y="49"/>
                    </a:cubicBezTo>
                    <a:cubicBezTo>
                      <a:pt x="444" y="53"/>
                      <a:pt x="451" y="53"/>
                      <a:pt x="453" y="58"/>
                    </a:cubicBezTo>
                    <a:cubicBezTo>
                      <a:pt x="456" y="67"/>
                      <a:pt x="459" y="76"/>
                      <a:pt x="455" y="85"/>
                    </a:cubicBezTo>
                    <a:cubicBezTo>
                      <a:pt x="454" y="90"/>
                      <a:pt x="453" y="95"/>
                      <a:pt x="451" y="99"/>
                    </a:cubicBezTo>
                    <a:cubicBezTo>
                      <a:pt x="449" y="103"/>
                      <a:pt x="446" y="101"/>
                      <a:pt x="443" y="99"/>
                    </a:cubicBezTo>
                    <a:cubicBezTo>
                      <a:pt x="421" y="83"/>
                      <a:pt x="396" y="71"/>
                      <a:pt x="370" y="62"/>
                    </a:cubicBezTo>
                    <a:cubicBezTo>
                      <a:pt x="351" y="56"/>
                      <a:pt x="332" y="53"/>
                      <a:pt x="312" y="51"/>
                    </a:cubicBezTo>
                    <a:cubicBezTo>
                      <a:pt x="287" y="49"/>
                      <a:pt x="263" y="51"/>
                      <a:pt x="239" y="56"/>
                    </a:cubicBezTo>
                    <a:cubicBezTo>
                      <a:pt x="194" y="66"/>
                      <a:pt x="155" y="86"/>
                      <a:pt x="121" y="117"/>
                    </a:cubicBezTo>
                    <a:cubicBezTo>
                      <a:pt x="99" y="137"/>
                      <a:pt x="81" y="161"/>
                      <a:pt x="66" y="188"/>
                    </a:cubicBezTo>
                    <a:cubicBezTo>
                      <a:pt x="59" y="202"/>
                      <a:pt x="53" y="216"/>
                      <a:pt x="48" y="231"/>
                    </a:cubicBezTo>
                    <a:cubicBezTo>
                      <a:pt x="48" y="234"/>
                      <a:pt x="47" y="236"/>
                      <a:pt x="46" y="238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" name="Freeform 24">
                <a:extLst>
                  <a:ext uri="{FF2B5EF4-FFF2-40B4-BE49-F238E27FC236}">
                    <a16:creationId xmlns:a16="http://schemas.microsoft.com/office/drawing/2014/main" id="{04764522-9DBA-60DB-58B7-BB7B79AEE8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85175" y="701675"/>
                <a:ext cx="301625" cy="147637"/>
              </a:xfrm>
              <a:custGeom>
                <a:avLst/>
                <a:gdLst>
                  <a:gd name="T0" fmla="*/ 35 w 204"/>
                  <a:gd name="T1" fmla="*/ 95 h 99"/>
                  <a:gd name="T2" fmla="*/ 2 w 204"/>
                  <a:gd name="T3" fmla="*/ 77 h 99"/>
                  <a:gd name="T4" fmla="*/ 2 w 204"/>
                  <a:gd name="T5" fmla="*/ 71 h 99"/>
                  <a:gd name="T6" fmla="*/ 68 w 204"/>
                  <a:gd name="T7" fmla="*/ 8 h 99"/>
                  <a:gd name="T8" fmla="*/ 144 w 204"/>
                  <a:gd name="T9" fmla="*/ 12 h 99"/>
                  <a:gd name="T10" fmla="*/ 202 w 204"/>
                  <a:gd name="T11" fmla="*/ 72 h 99"/>
                  <a:gd name="T12" fmla="*/ 202 w 204"/>
                  <a:gd name="T13" fmla="*/ 78 h 99"/>
                  <a:gd name="T14" fmla="*/ 169 w 204"/>
                  <a:gd name="T15" fmla="*/ 99 h 99"/>
                  <a:gd name="T16" fmla="*/ 145 w 204"/>
                  <a:gd name="T17" fmla="*/ 59 h 99"/>
                  <a:gd name="T18" fmla="*/ 37 w 204"/>
                  <a:gd name="T19" fmla="*/ 90 h 99"/>
                  <a:gd name="T20" fmla="*/ 35 w 204"/>
                  <a:gd name="T21" fmla="*/ 9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4" h="99">
                    <a:moveTo>
                      <a:pt x="35" y="95"/>
                    </a:moveTo>
                    <a:cubicBezTo>
                      <a:pt x="26" y="85"/>
                      <a:pt x="15" y="79"/>
                      <a:pt x="2" y="77"/>
                    </a:cubicBezTo>
                    <a:cubicBezTo>
                      <a:pt x="0" y="75"/>
                      <a:pt x="1" y="73"/>
                      <a:pt x="2" y="71"/>
                    </a:cubicBezTo>
                    <a:cubicBezTo>
                      <a:pt x="15" y="40"/>
                      <a:pt x="37" y="19"/>
                      <a:pt x="68" y="8"/>
                    </a:cubicBezTo>
                    <a:cubicBezTo>
                      <a:pt x="94" y="0"/>
                      <a:pt x="119" y="1"/>
                      <a:pt x="144" y="12"/>
                    </a:cubicBezTo>
                    <a:cubicBezTo>
                      <a:pt x="172" y="24"/>
                      <a:pt x="191" y="44"/>
                      <a:pt x="202" y="72"/>
                    </a:cubicBezTo>
                    <a:cubicBezTo>
                      <a:pt x="203" y="73"/>
                      <a:pt x="204" y="75"/>
                      <a:pt x="202" y="78"/>
                    </a:cubicBezTo>
                    <a:cubicBezTo>
                      <a:pt x="189" y="81"/>
                      <a:pt x="178" y="88"/>
                      <a:pt x="169" y="99"/>
                    </a:cubicBezTo>
                    <a:cubicBezTo>
                      <a:pt x="165" y="83"/>
                      <a:pt x="158" y="69"/>
                      <a:pt x="145" y="59"/>
                    </a:cubicBezTo>
                    <a:cubicBezTo>
                      <a:pt x="108" y="28"/>
                      <a:pt x="52" y="44"/>
                      <a:pt x="37" y="90"/>
                    </a:cubicBezTo>
                    <a:cubicBezTo>
                      <a:pt x="37" y="92"/>
                      <a:pt x="37" y="94"/>
                      <a:pt x="35" y="95"/>
                    </a:cubicBezTo>
                    <a:close/>
                  </a:path>
                </a:pathLst>
              </a:custGeom>
              <a:solidFill>
                <a:srgbClr val="6433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" name="Freeform 25">
                <a:extLst>
                  <a:ext uri="{FF2B5EF4-FFF2-40B4-BE49-F238E27FC236}">
                    <a16:creationId xmlns:a16="http://schemas.microsoft.com/office/drawing/2014/main" id="{CE8EB675-C34C-7088-27F5-6054226A70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67763" y="544513"/>
                <a:ext cx="203200" cy="271462"/>
              </a:xfrm>
              <a:custGeom>
                <a:avLst/>
                <a:gdLst>
                  <a:gd name="T0" fmla="*/ 132 w 137"/>
                  <a:gd name="T1" fmla="*/ 150 h 182"/>
                  <a:gd name="T2" fmla="*/ 136 w 137"/>
                  <a:gd name="T3" fmla="*/ 177 h 182"/>
                  <a:gd name="T4" fmla="*/ 133 w 137"/>
                  <a:gd name="T5" fmla="*/ 182 h 182"/>
                  <a:gd name="T6" fmla="*/ 117 w 137"/>
                  <a:gd name="T7" fmla="*/ 172 h 182"/>
                  <a:gd name="T8" fmla="*/ 95 w 137"/>
                  <a:gd name="T9" fmla="*/ 149 h 182"/>
                  <a:gd name="T10" fmla="*/ 90 w 137"/>
                  <a:gd name="T11" fmla="*/ 145 h 182"/>
                  <a:gd name="T12" fmla="*/ 88 w 137"/>
                  <a:gd name="T13" fmla="*/ 140 h 182"/>
                  <a:gd name="T14" fmla="*/ 35 w 137"/>
                  <a:gd name="T15" fmla="*/ 46 h 182"/>
                  <a:gd name="T16" fmla="*/ 6 w 137"/>
                  <a:gd name="T17" fmla="*/ 18 h 182"/>
                  <a:gd name="T18" fmla="*/ 1 w 137"/>
                  <a:gd name="T19" fmla="*/ 10 h 182"/>
                  <a:gd name="T20" fmla="*/ 33 w 137"/>
                  <a:gd name="T21" fmla="*/ 5 h 182"/>
                  <a:gd name="T22" fmla="*/ 43 w 137"/>
                  <a:gd name="T23" fmla="*/ 7 h 182"/>
                  <a:gd name="T24" fmla="*/ 48 w 137"/>
                  <a:gd name="T25" fmla="*/ 5 h 182"/>
                  <a:gd name="T26" fmla="*/ 53 w 137"/>
                  <a:gd name="T27" fmla="*/ 8 h 182"/>
                  <a:gd name="T28" fmla="*/ 130 w 137"/>
                  <a:gd name="T29" fmla="*/ 145 h 182"/>
                  <a:gd name="T30" fmla="*/ 132 w 137"/>
                  <a:gd name="T31" fmla="*/ 15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7" h="182">
                    <a:moveTo>
                      <a:pt x="132" y="150"/>
                    </a:moveTo>
                    <a:cubicBezTo>
                      <a:pt x="134" y="159"/>
                      <a:pt x="135" y="168"/>
                      <a:pt x="136" y="177"/>
                    </a:cubicBezTo>
                    <a:cubicBezTo>
                      <a:pt x="137" y="181"/>
                      <a:pt x="137" y="181"/>
                      <a:pt x="133" y="182"/>
                    </a:cubicBezTo>
                    <a:cubicBezTo>
                      <a:pt x="125" y="182"/>
                      <a:pt x="121" y="179"/>
                      <a:pt x="117" y="172"/>
                    </a:cubicBezTo>
                    <a:cubicBezTo>
                      <a:pt x="112" y="163"/>
                      <a:pt x="104" y="155"/>
                      <a:pt x="95" y="149"/>
                    </a:cubicBezTo>
                    <a:cubicBezTo>
                      <a:pt x="93" y="148"/>
                      <a:pt x="92" y="146"/>
                      <a:pt x="90" y="145"/>
                    </a:cubicBezTo>
                    <a:cubicBezTo>
                      <a:pt x="89" y="144"/>
                      <a:pt x="88" y="142"/>
                      <a:pt x="88" y="140"/>
                    </a:cubicBezTo>
                    <a:cubicBezTo>
                      <a:pt x="77" y="105"/>
                      <a:pt x="59" y="74"/>
                      <a:pt x="35" y="46"/>
                    </a:cubicBezTo>
                    <a:cubicBezTo>
                      <a:pt x="26" y="36"/>
                      <a:pt x="16" y="27"/>
                      <a:pt x="6" y="18"/>
                    </a:cubicBezTo>
                    <a:cubicBezTo>
                      <a:pt x="4" y="16"/>
                      <a:pt x="0" y="15"/>
                      <a:pt x="1" y="10"/>
                    </a:cubicBezTo>
                    <a:cubicBezTo>
                      <a:pt x="11" y="6"/>
                      <a:pt x="21" y="0"/>
                      <a:pt x="33" y="5"/>
                    </a:cubicBezTo>
                    <a:cubicBezTo>
                      <a:pt x="37" y="6"/>
                      <a:pt x="40" y="6"/>
                      <a:pt x="43" y="7"/>
                    </a:cubicBezTo>
                    <a:cubicBezTo>
                      <a:pt x="46" y="8"/>
                      <a:pt x="48" y="8"/>
                      <a:pt x="48" y="5"/>
                    </a:cubicBezTo>
                    <a:cubicBezTo>
                      <a:pt x="51" y="5"/>
                      <a:pt x="52" y="7"/>
                      <a:pt x="53" y="8"/>
                    </a:cubicBezTo>
                    <a:cubicBezTo>
                      <a:pt x="91" y="47"/>
                      <a:pt x="117" y="92"/>
                      <a:pt x="130" y="145"/>
                    </a:cubicBezTo>
                    <a:cubicBezTo>
                      <a:pt x="131" y="146"/>
                      <a:pt x="131" y="148"/>
                      <a:pt x="132" y="150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" name="Freeform 26">
                <a:extLst>
                  <a:ext uri="{FF2B5EF4-FFF2-40B4-BE49-F238E27FC236}">
                    <a16:creationId xmlns:a16="http://schemas.microsoft.com/office/drawing/2014/main" id="{33BC3A1C-AA28-4DA7-8A6E-463ED6BACA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3475" y="484188"/>
                <a:ext cx="90488" cy="77787"/>
              </a:xfrm>
              <a:custGeom>
                <a:avLst/>
                <a:gdLst>
                  <a:gd name="T0" fmla="*/ 58 w 61"/>
                  <a:gd name="T1" fmla="*/ 46 h 52"/>
                  <a:gd name="T2" fmla="*/ 59 w 61"/>
                  <a:gd name="T3" fmla="*/ 49 h 52"/>
                  <a:gd name="T4" fmla="*/ 57 w 61"/>
                  <a:gd name="T5" fmla="*/ 51 h 52"/>
                  <a:gd name="T6" fmla="*/ 40 w 61"/>
                  <a:gd name="T7" fmla="*/ 46 h 52"/>
                  <a:gd name="T8" fmla="*/ 31 w 61"/>
                  <a:gd name="T9" fmla="*/ 46 h 52"/>
                  <a:gd name="T10" fmla="*/ 11 w 61"/>
                  <a:gd name="T11" fmla="*/ 52 h 52"/>
                  <a:gd name="T12" fmla="*/ 10 w 61"/>
                  <a:gd name="T13" fmla="*/ 51 h 52"/>
                  <a:gd name="T14" fmla="*/ 10 w 61"/>
                  <a:gd name="T15" fmla="*/ 51 h 52"/>
                  <a:gd name="T16" fmla="*/ 16 w 61"/>
                  <a:gd name="T17" fmla="*/ 30 h 52"/>
                  <a:gd name="T18" fmla="*/ 17 w 61"/>
                  <a:gd name="T19" fmla="*/ 24 h 52"/>
                  <a:gd name="T20" fmla="*/ 16 w 61"/>
                  <a:gd name="T21" fmla="*/ 23 h 52"/>
                  <a:gd name="T22" fmla="*/ 0 w 61"/>
                  <a:gd name="T23" fmla="*/ 0 h 52"/>
                  <a:gd name="T24" fmla="*/ 22 w 61"/>
                  <a:gd name="T25" fmla="*/ 5 h 52"/>
                  <a:gd name="T26" fmla="*/ 54 w 61"/>
                  <a:gd name="T27" fmla="*/ 4 h 52"/>
                  <a:gd name="T28" fmla="*/ 59 w 61"/>
                  <a:gd name="T29" fmla="*/ 3 h 52"/>
                  <a:gd name="T30" fmla="*/ 58 w 61"/>
                  <a:gd name="T31" fmla="*/ 8 h 52"/>
                  <a:gd name="T32" fmla="*/ 56 w 61"/>
                  <a:gd name="T33" fmla="*/ 18 h 52"/>
                  <a:gd name="T34" fmla="*/ 56 w 61"/>
                  <a:gd name="T35" fmla="*/ 36 h 52"/>
                  <a:gd name="T36" fmla="*/ 58 w 61"/>
                  <a:gd name="T37" fmla="*/ 4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1" h="52">
                    <a:moveTo>
                      <a:pt x="58" y="46"/>
                    </a:moveTo>
                    <a:cubicBezTo>
                      <a:pt x="59" y="47"/>
                      <a:pt x="59" y="48"/>
                      <a:pt x="59" y="49"/>
                    </a:cubicBezTo>
                    <a:cubicBezTo>
                      <a:pt x="60" y="51"/>
                      <a:pt x="60" y="52"/>
                      <a:pt x="57" y="51"/>
                    </a:cubicBezTo>
                    <a:cubicBezTo>
                      <a:pt x="51" y="49"/>
                      <a:pt x="45" y="48"/>
                      <a:pt x="40" y="46"/>
                    </a:cubicBezTo>
                    <a:cubicBezTo>
                      <a:pt x="37" y="45"/>
                      <a:pt x="34" y="45"/>
                      <a:pt x="31" y="46"/>
                    </a:cubicBezTo>
                    <a:cubicBezTo>
                      <a:pt x="24" y="48"/>
                      <a:pt x="17" y="50"/>
                      <a:pt x="11" y="52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2" y="44"/>
                      <a:pt x="14" y="37"/>
                      <a:pt x="16" y="30"/>
                    </a:cubicBezTo>
                    <a:cubicBezTo>
                      <a:pt x="17" y="28"/>
                      <a:pt x="17" y="26"/>
                      <a:pt x="17" y="24"/>
                    </a:cubicBezTo>
                    <a:cubicBezTo>
                      <a:pt x="16" y="24"/>
                      <a:pt x="16" y="23"/>
                      <a:pt x="16" y="23"/>
                    </a:cubicBezTo>
                    <a:cubicBezTo>
                      <a:pt x="15" y="12"/>
                      <a:pt x="10" y="4"/>
                      <a:pt x="0" y="0"/>
                    </a:cubicBezTo>
                    <a:cubicBezTo>
                      <a:pt x="7" y="4"/>
                      <a:pt x="15" y="2"/>
                      <a:pt x="22" y="5"/>
                    </a:cubicBezTo>
                    <a:cubicBezTo>
                      <a:pt x="33" y="10"/>
                      <a:pt x="43" y="7"/>
                      <a:pt x="54" y="4"/>
                    </a:cubicBezTo>
                    <a:cubicBezTo>
                      <a:pt x="55" y="3"/>
                      <a:pt x="58" y="1"/>
                      <a:pt x="59" y="3"/>
                    </a:cubicBezTo>
                    <a:cubicBezTo>
                      <a:pt x="61" y="4"/>
                      <a:pt x="59" y="6"/>
                      <a:pt x="58" y="8"/>
                    </a:cubicBezTo>
                    <a:cubicBezTo>
                      <a:pt x="58" y="11"/>
                      <a:pt x="57" y="15"/>
                      <a:pt x="56" y="18"/>
                    </a:cubicBezTo>
                    <a:cubicBezTo>
                      <a:pt x="53" y="24"/>
                      <a:pt x="53" y="30"/>
                      <a:pt x="56" y="36"/>
                    </a:cubicBezTo>
                    <a:cubicBezTo>
                      <a:pt x="57" y="39"/>
                      <a:pt x="57" y="42"/>
                      <a:pt x="58" y="46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" name="Freeform 27">
                <a:extLst>
                  <a:ext uri="{FF2B5EF4-FFF2-40B4-BE49-F238E27FC236}">
                    <a16:creationId xmlns:a16="http://schemas.microsoft.com/office/drawing/2014/main" id="{77FF4C96-8393-1B54-427E-7DEAEAA31B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9275" y="479425"/>
                <a:ext cx="731838" cy="285750"/>
              </a:xfrm>
              <a:custGeom>
                <a:avLst/>
                <a:gdLst>
                  <a:gd name="T0" fmla="*/ 403 w 493"/>
                  <a:gd name="T1" fmla="*/ 54 h 192"/>
                  <a:gd name="T2" fmla="*/ 404 w 493"/>
                  <a:gd name="T3" fmla="*/ 54 h 192"/>
                  <a:gd name="T4" fmla="*/ 404 w 493"/>
                  <a:gd name="T5" fmla="*/ 55 h 192"/>
                  <a:gd name="T6" fmla="*/ 415 w 493"/>
                  <a:gd name="T7" fmla="*/ 66 h 192"/>
                  <a:gd name="T8" fmla="*/ 492 w 493"/>
                  <a:gd name="T9" fmla="*/ 184 h 192"/>
                  <a:gd name="T10" fmla="*/ 493 w 493"/>
                  <a:gd name="T11" fmla="*/ 189 h 192"/>
                  <a:gd name="T12" fmla="*/ 460 w 493"/>
                  <a:gd name="T13" fmla="*/ 177 h 192"/>
                  <a:gd name="T14" fmla="*/ 451 w 493"/>
                  <a:gd name="T15" fmla="*/ 176 h 192"/>
                  <a:gd name="T16" fmla="*/ 446 w 493"/>
                  <a:gd name="T17" fmla="*/ 171 h 192"/>
                  <a:gd name="T18" fmla="*/ 417 w 493"/>
                  <a:gd name="T19" fmla="*/ 124 h 192"/>
                  <a:gd name="T20" fmla="*/ 319 w 493"/>
                  <a:gd name="T21" fmla="*/ 54 h 192"/>
                  <a:gd name="T22" fmla="*/ 262 w 493"/>
                  <a:gd name="T23" fmla="*/ 43 h 192"/>
                  <a:gd name="T24" fmla="*/ 186 w 493"/>
                  <a:gd name="T25" fmla="*/ 51 h 192"/>
                  <a:gd name="T26" fmla="*/ 176 w 493"/>
                  <a:gd name="T27" fmla="*/ 54 h 192"/>
                  <a:gd name="T28" fmla="*/ 164 w 493"/>
                  <a:gd name="T29" fmla="*/ 56 h 192"/>
                  <a:gd name="T30" fmla="*/ 149 w 493"/>
                  <a:gd name="T31" fmla="*/ 60 h 192"/>
                  <a:gd name="T32" fmla="*/ 134 w 493"/>
                  <a:gd name="T33" fmla="*/ 60 h 192"/>
                  <a:gd name="T34" fmla="*/ 120 w 493"/>
                  <a:gd name="T35" fmla="*/ 56 h 192"/>
                  <a:gd name="T36" fmla="*/ 122 w 493"/>
                  <a:gd name="T37" fmla="*/ 68 h 192"/>
                  <a:gd name="T38" fmla="*/ 124 w 493"/>
                  <a:gd name="T39" fmla="*/ 78 h 192"/>
                  <a:gd name="T40" fmla="*/ 118 w 493"/>
                  <a:gd name="T41" fmla="*/ 84 h 192"/>
                  <a:gd name="T42" fmla="*/ 93 w 493"/>
                  <a:gd name="T43" fmla="*/ 105 h 192"/>
                  <a:gd name="T44" fmla="*/ 48 w 493"/>
                  <a:gd name="T45" fmla="*/ 171 h 192"/>
                  <a:gd name="T46" fmla="*/ 44 w 493"/>
                  <a:gd name="T47" fmla="*/ 176 h 192"/>
                  <a:gd name="T48" fmla="*/ 0 w 493"/>
                  <a:gd name="T49" fmla="*/ 192 h 192"/>
                  <a:gd name="T50" fmla="*/ 12 w 493"/>
                  <a:gd name="T51" fmla="*/ 155 h 192"/>
                  <a:gd name="T52" fmla="*/ 67 w 493"/>
                  <a:gd name="T53" fmla="*/ 76 h 192"/>
                  <a:gd name="T54" fmla="*/ 163 w 493"/>
                  <a:gd name="T55" fmla="*/ 17 h 192"/>
                  <a:gd name="T56" fmla="*/ 229 w 493"/>
                  <a:gd name="T57" fmla="*/ 3 h 192"/>
                  <a:gd name="T58" fmla="*/ 380 w 493"/>
                  <a:gd name="T59" fmla="*/ 40 h 192"/>
                  <a:gd name="T60" fmla="*/ 400 w 493"/>
                  <a:gd name="T61" fmla="*/ 53 h 192"/>
                  <a:gd name="T62" fmla="*/ 403 w 493"/>
                  <a:gd name="T63" fmla="*/ 5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93" h="192">
                    <a:moveTo>
                      <a:pt x="403" y="54"/>
                    </a:moveTo>
                    <a:cubicBezTo>
                      <a:pt x="404" y="54"/>
                      <a:pt x="404" y="54"/>
                      <a:pt x="404" y="54"/>
                    </a:cubicBezTo>
                    <a:cubicBezTo>
                      <a:pt x="404" y="54"/>
                      <a:pt x="404" y="55"/>
                      <a:pt x="404" y="55"/>
                    </a:cubicBezTo>
                    <a:cubicBezTo>
                      <a:pt x="406" y="60"/>
                      <a:pt x="411" y="62"/>
                      <a:pt x="415" y="66"/>
                    </a:cubicBezTo>
                    <a:cubicBezTo>
                      <a:pt x="452" y="98"/>
                      <a:pt x="478" y="137"/>
                      <a:pt x="492" y="184"/>
                    </a:cubicBezTo>
                    <a:cubicBezTo>
                      <a:pt x="493" y="185"/>
                      <a:pt x="493" y="187"/>
                      <a:pt x="493" y="189"/>
                    </a:cubicBezTo>
                    <a:cubicBezTo>
                      <a:pt x="483" y="184"/>
                      <a:pt x="472" y="179"/>
                      <a:pt x="460" y="177"/>
                    </a:cubicBezTo>
                    <a:cubicBezTo>
                      <a:pt x="457" y="177"/>
                      <a:pt x="454" y="176"/>
                      <a:pt x="451" y="176"/>
                    </a:cubicBezTo>
                    <a:cubicBezTo>
                      <a:pt x="448" y="176"/>
                      <a:pt x="447" y="174"/>
                      <a:pt x="446" y="171"/>
                    </a:cubicBezTo>
                    <a:cubicBezTo>
                      <a:pt x="438" y="154"/>
                      <a:pt x="429" y="139"/>
                      <a:pt x="417" y="124"/>
                    </a:cubicBezTo>
                    <a:cubicBezTo>
                      <a:pt x="391" y="92"/>
                      <a:pt x="358" y="68"/>
                      <a:pt x="319" y="54"/>
                    </a:cubicBezTo>
                    <a:cubicBezTo>
                      <a:pt x="301" y="48"/>
                      <a:pt x="282" y="44"/>
                      <a:pt x="262" y="43"/>
                    </a:cubicBezTo>
                    <a:cubicBezTo>
                      <a:pt x="236" y="40"/>
                      <a:pt x="211" y="44"/>
                      <a:pt x="186" y="51"/>
                    </a:cubicBezTo>
                    <a:cubicBezTo>
                      <a:pt x="182" y="52"/>
                      <a:pt x="179" y="53"/>
                      <a:pt x="176" y="54"/>
                    </a:cubicBezTo>
                    <a:cubicBezTo>
                      <a:pt x="172" y="56"/>
                      <a:pt x="168" y="56"/>
                      <a:pt x="164" y="56"/>
                    </a:cubicBezTo>
                    <a:cubicBezTo>
                      <a:pt x="159" y="57"/>
                      <a:pt x="154" y="58"/>
                      <a:pt x="149" y="60"/>
                    </a:cubicBezTo>
                    <a:cubicBezTo>
                      <a:pt x="144" y="62"/>
                      <a:pt x="139" y="62"/>
                      <a:pt x="134" y="60"/>
                    </a:cubicBezTo>
                    <a:cubicBezTo>
                      <a:pt x="129" y="58"/>
                      <a:pt x="125" y="57"/>
                      <a:pt x="120" y="56"/>
                    </a:cubicBezTo>
                    <a:cubicBezTo>
                      <a:pt x="119" y="60"/>
                      <a:pt x="121" y="64"/>
                      <a:pt x="122" y="68"/>
                    </a:cubicBezTo>
                    <a:cubicBezTo>
                      <a:pt x="123" y="71"/>
                      <a:pt x="125" y="74"/>
                      <a:pt x="124" y="78"/>
                    </a:cubicBezTo>
                    <a:cubicBezTo>
                      <a:pt x="123" y="81"/>
                      <a:pt x="121" y="82"/>
                      <a:pt x="118" y="84"/>
                    </a:cubicBezTo>
                    <a:cubicBezTo>
                      <a:pt x="109" y="90"/>
                      <a:pt x="101" y="98"/>
                      <a:pt x="93" y="105"/>
                    </a:cubicBezTo>
                    <a:cubicBezTo>
                      <a:pt x="74" y="124"/>
                      <a:pt x="59" y="147"/>
                      <a:pt x="48" y="171"/>
                    </a:cubicBezTo>
                    <a:cubicBezTo>
                      <a:pt x="47" y="173"/>
                      <a:pt x="47" y="175"/>
                      <a:pt x="44" y="176"/>
                    </a:cubicBezTo>
                    <a:cubicBezTo>
                      <a:pt x="28" y="177"/>
                      <a:pt x="13" y="183"/>
                      <a:pt x="0" y="192"/>
                    </a:cubicBezTo>
                    <a:cubicBezTo>
                      <a:pt x="2" y="179"/>
                      <a:pt x="7" y="167"/>
                      <a:pt x="12" y="155"/>
                    </a:cubicBezTo>
                    <a:cubicBezTo>
                      <a:pt x="25" y="125"/>
                      <a:pt x="44" y="98"/>
                      <a:pt x="67" y="76"/>
                    </a:cubicBezTo>
                    <a:cubicBezTo>
                      <a:pt x="95" y="49"/>
                      <a:pt x="127" y="29"/>
                      <a:pt x="163" y="17"/>
                    </a:cubicBezTo>
                    <a:cubicBezTo>
                      <a:pt x="185" y="9"/>
                      <a:pt x="206" y="5"/>
                      <a:pt x="229" y="3"/>
                    </a:cubicBezTo>
                    <a:cubicBezTo>
                      <a:pt x="283" y="0"/>
                      <a:pt x="333" y="12"/>
                      <a:pt x="380" y="40"/>
                    </a:cubicBezTo>
                    <a:cubicBezTo>
                      <a:pt x="387" y="44"/>
                      <a:pt x="393" y="48"/>
                      <a:pt x="400" y="53"/>
                    </a:cubicBezTo>
                    <a:cubicBezTo>
                      <a:pt x="401" y="54"/>
                      <a:pt x="402" y="55"/>
                      <a:pt x="403" y="54"/>
                    </a:cubicBezTo>
                    <a:close/>
                  </a:path>
                </a:pathLst>
              </a:custGeom>
              <a:solidFill>
                <a:srgbClr val="F393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" name="Freeform 28">
                <a:extLst>
                  <a:ext uri="{FF2B5EF4-FFF2-40B4-BE49-F238E27FC236}">
                    <a16:creationId xmlns:a16="http://schemas.microsoft.com/office/drawing/2014/main" id="{9C9568C1-8AA5-6289-3F7E-FAEFB45262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1513" y="590550"/>
                <a:ext cx="488950" cy="192087"/>
              </a:xfrm>
              <a:custGeom>
                <a:avLst/>
                <a:gdLst>
                  <a:gd name="T0" fmla="*/ 33 w 330"/>
                  <a:gd name="T1" fmla="*/ 126 h 129"/>
                  <a:gd name="T2" fmla="*/ 1 w 330"/>
                  <a:gd name="T3" fmla="*/ 106 h 129"/>
                  <a:gd name="T4" fmla="*/ 2 w 330"/>
                  <a:gd name="T5" fmla="*/ 102 h 129"/>
                  <a:gd name="T6" fmla="*/ 73 w 330"/>
                  <a:gd name="T7" fmla="*/ 26 h 129"/>
                  <a:gd name="T8" fmla="*/ 76 w 330"/>
                  <a:gd name="T9" fmla="*/ 25 h 129"/>
                  <a:gd name="T10" fmla="*/ 82 w 330"/>
                  <a:gd name="T11" fmla="*/ 27 h 129"/>
                  <a:gd name="T12" fmla="*/ 82 w 330"/>
                  <a:gd name="T13" fmla="*/ 23 h 129"/>
                  <a:gd name="T14" fmla="*/ 89 w 330"/>
                  <a:gd name="T15" fmla="*/ 18 h 129"/>
                  <a:gd name="T16" fmla="*/ 153 w 330"/>
                  <a:gd name="T17" fmla="*/ 2 h 129"/>
                  <a:gd name="T18" fmla="*/ 238 w 330"/>
                  <a:gd name="T19" fmla="*/ 17 h 129"/>
                  <a:gd name="T20" fmla="*/ 299 w 330"/>
                  <a:gd name="T21" fmla="*/ 59 h 129"/>
                  <a:gd name="T22" fmla="*/ 327 w 330"/>
                  <a:gd name="T23" fmla="*/ 100 h 129"/>
                  <a:gd name="T24" fmla="*/ 329 w 330"/>
                  <a:gd name="T25" fmla="*/ 107 h 129"/>
                  <a:gd name="T26" fmla="*/ 297 w 330"/>
                  <a:gd name="T27" fmla="*/ 129 h 129"/>
                  <a:gd name="T28" fmla="*/ 292 w 330"/>
                  <a:gd name="T29" fmla="*/ 122 h 129"/>
                  <a:gd name="T30" fmla="*/ 269 w 330"/>
                  <a:gd name="T31" fmla="*/ 89 h 129"/>
                  <a:gd name="T32" fmla="*/ 218 w 330"/>
                  <a:gd name="T33" fmla="*/ 53 h 129"/>
                  <a:gd name="T34" fmla="*/ 190 w 330"/>
                  <a:gd name="T35" fmla="*/ 45 h 129"/>
                  <a:gd name="T36" fmla="*/ 143 w 330"/>
                  <a:gd name="T37" fmla="*/ 45 h 129"/>
                  <a:gd name="T38" fmla="*/ 131 w 330"/>
                  <a:gd name="T39" fmla="*/ 46 h 129"/>
                  <a:gd name="T40" fmla="*/ 130 w 330"/>
                  <a:gd name="T41" fmla="*/ 36 h 129"/>
                  <a:gd name="T42" fmla="*/ 125 w 330"/>
                  <a:gd name="T43" fmla="*/ 32 h 129"/>
                  <a:gd name="T44" fmla="*/ 113 w 330"/>
                  <a:gd name="T45" fmla="*/ 32 h 129"/>
                  <a:gd name="T46" fmla="*/ 109 w 330"/>
                  <a:gd name="T47" fmla="*/ 35 h 129"/>
                  <a:gd name="T48" fmla="*/ 106 w 330"/>
                  <a:gd name="T49" fmla="*/ 55 h 129"/>
                  <a:gd name="T50" fmla="*/ 82 w 330"/>
                  <a:gd name="T51" fmla="*/ 70 h 129"/>
                  <a:gd name="T52" fmla="*/ 38 w 330"/>
                  <a:gd name="T53" fmla="*/ 122 h 129"/>
                  <a:gd name="T54" fmla="*/ 33 w 330"/>
                  <a:gd name="T55" fmla="*/ 12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30" h="129">
                    <a:moveTo>
                      <a:pt x="33" y="126"/>
                    </a:moveTo>
                    <a:cubicBezTo>
                      <a:pt x="24" y="118"/>
                      <a:pt x="13" y="111"/>
                      <a:pt x="1" y="106"/>
                    </a:cubicBezTo>
                    <a:cubicBezTo>
                      <a:pt x="0" y="105"/>
                      <a:pt x="1" y="103"/>
                      <a:pt x="2" y="102"/>
                    </a:cubicBezTo>
                    <a:cubicBezTo>
                      <a:pt x="18" y="69"/>
                      <a:pt x="42" y="45"/>
                      <a:pt x="73" y="26"/>
                    </a:cubicBezTo>
                    <a:cubicBezTo>
                      <a:pt x="74" y="26"/>
                      <a:pt x="75" y="25"/>
                      <a:pt x="76" y="25"/>
                    </a:cubicBezTo>
                    <a:cubicBezTo>
                      <a:pt x="78" y="25"/>
                      <a:pt x="81" y="25"/>
                      <a:pt x="82" y="27"/>
                    </a:cubicBezTo>
                    <a:cubicBezTo>
                      <a:pt x="82" y="26"/>
                      <a:pt x="82" y="24"/>
                      <a:pt x="82" y="23"/>
                    </a:cubicBezTo>
                    <a:cubicBezTo>
                      <a:pt x="84" y="20"/>
                      <a:pt x="86" y="19"/>
                      <a:pt x="89" y="18"/>
                    </a:cubicBezTo>
                    <a:cubicBezTo>
                      <a:pt x="109" y="9"/>
                      <a:pt x="130" y="3"/>
                      <a:pt x="153" y="2"/>
                    </a:cubicBezTo>
                    <a:cubicBezTo>
                      <a:pt x="182" y="0"/>
                      <a:pt x="211" y="5"/>
                      <a:pt x="238" y="17"/>
                    </a:cubicBezTo>
                    <a:cubicBezTo>
                      <a:pt x="261" y="27"/>
                      <a:pt x="281" y="41"/>
                      <a:pt x="299" y="59"/>
                    </a:cubicBezTo>
                    <a:cubicBezTo>
                      <a:pt x="310" y="72"/>
                      <a:pt x="319" y="85"/>
                      <a:pt x="327" y="100"/>
                    </a:cubicBezTo>
                    <a:cubicBezTo>
                      <a:pt x="329" y="102"/>
                      <a:pt x="330" y="104"/>
                      <a:pt x="329" y="107"/>
                    </a:cubicBezTo>
                    <a:cubicBezTo>
                      <a:pt x="317" y="112"/>
                      <a:pt x="306" y="119"/>
                      <a:pt x="297" y="129"/>
                    </a:cubicBezTo>
                    <a:cubicBezTo>
                      <a:pt x="294" y="128"/>
                      <a:pt x="293" y="125"/>
                      <a:pt x="292" y="122"/>
                    </a:cubicBezTo>
                    <a:cubicBezTo>
                      <a:pt x="286" y="110"/>
                      <a:pt x="279" y="99"/>
                      <a:pt x="269" y="89"/>
                    </a:cubicBezTo>
                    <a:cubicBezTo>
                      <a:pt x="255" y="74"/>
                      <a:pt x="238" y="61"/>
                      <a:pt x="218" y="53"/>
                    </a:cubicBezTo>
                    <a:cubicBezTo>
                      <a:pt x="209" y="50"/>
                      <a:pt x="199" y="47"/>
                      <a:pt x="190" y="45"/>
                    </a:cubicBezTo>
                    <a:cubicBezTo>
                      <a:pt x="174" y="42"/>
                      <a:pt x="158" y="42"/>
                      <a:pt x="143" y="45"/>
                    </a:cubicBezTo>
                    <a:cubicBezTo>
                      <a:pt x="139" y="45"/>
                      <a:pt x="135" y="47"/>
                      <a:pt x="131" y="46"/>
                    </a:cubicBezTo>
                    <a:cubicBezTo>
                      <a:pt x="127" y="43"/>
                      <a:pt x="129" y="39"/>
                      <a:pt x="130" y="36"/>
                    </a:cubicBezTo>
                    <a:cubicBezTo>
                      <a:pt x="131" y="31"/>
                      <a:pt x="131" y="30"/>
                      <a:pt x="125" y="32"/>
                    </a:cubicBezTo>
                    <a:cubicBezTo>
                      <a:pt x="121" y="33"/>
                      <a:pt x="117" y="33"/>
                      <a:pt x="113" y="32"/>
                    </a:cubicBezTo>
                    <a:cubicBezTo>
                      <a:pt x="109" y="30"/>
                      <a:pt x="108" y="31"/>
                      <a:pt x="109" y="35"/>
                    </a:cubicBezTo>
                    <a:cubicBezTo>
                      <a:pt x="112" y="43"/>
                      <a:pt x="110" y="49"/>
                      <a:pt x="106" y="55"/>
                    </a:cubicBezTo>
                    <a:cubicBezTo>
                      <a:pt x="98" y="60"/>
                      <a:pt x="90" y="64"/>
                      <a:pt x="82" y="70"/>
                    </a:cubicBezTo>
                    <a:cubicBezTo>
                      <a:pt x="63" y="84"/>
                      <a:pt x="48" y="101"/>
                      <a:pt x="38" y="122"/>
                    </a:cubicBezTo>
                    <a:cubicBezTo>
                      <a:pt x="37" y="124"/>
                      <a:pt x="36" y="126"/>
                      <a:pt x="33" y="126"/>
                    </a:cubicBezTo>
                    <a:close/>
                  </a:path>
                </a:pathLst>
              </a:custGeom>
              <a:solidFill>
                <a:srgbClr val="8FC0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" name="Freeform 29">
                <a:extLst>
                  <a:ext uri="{FF2B5EF4-FFF2-40B4-BE49-F238E27FC236}">
                    <a16:creationId xmlns:a16="http://schemas.microsoft.com/office/drawing/2014/main" id="{9206302F-2604-83C1-D108-93E4D44535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1050" y="538163"/>
                <a:ext cx="438150" cy="212725"/>
              </a:xfrm>
              <a:custGeom>
                <a:avLst/>
                <a:gdLst>
                  <a:gd name="T0" fmla="*/ 255 w 295"/>
                  <a:gd name="T1" fmla="*/ 143 h 143"/>
                  <a:gd name="T2" fmla="*/ 235 w 295"/>
                  <a:gd name="T3" fmla="*/ 111 h 143"/>
                  <a:gd name="T4" fmla="*/ 138 w 295"/>
                  <a:gd name="T5" fmla="*/ 45 h 143"/>
                  <a:gd name="T6" fmla="*/ 69 w 295"/>
                  <a:gd name="T7" fmla="*/ 40 h 143"/>
                  <a:gd name="T8" fmla="*/ 16 w 295"/>
                  <a:gd name="T9" fmla="*/ 55 h 143"/>
                  <a:gd name="T10" fmla="*/ 9 w 295"/>
                  <a:gd name="T11" fmla="*/ 59 h 143"/>
                  <a:gd name="T12" fmla="*/ 6 w 295"/>
                  <a:gd name="T13" fmla="*/ 55 h 143"/>
                  <a:gd name="T14" fmla="*/ 5 w 295"/>
                  <a:gd name="T15" fmla="*/ 26 h 143"/>
                  <a:gd name="T16" fmla="*/ 9 w 295"/>
                  <a:gd name="T17" fmla="*/ 14 h 143"/>
                  <a:gd name="T18" fmla="*/ 17 w 295"/>
                  <a:gd name="T19" fmla="*/ 14 h 143"/>
                  <a:gd name="T20" fmla="*/ 98 w 295"/>
                  <a:gd name="T21" fmla="*/ 1 h 143"/>
                  <a:gd name="T22" fmla="*/ 231 w 295"/>
                  <a:gd name="T23" fmla="*/ 52 h 143"/>
                  <a:gd name="T24" fmla="*/ 290 w 295"/>
                  <a:gd name="T25" fmla="*/ 129 h 143"/>
                  <a:gd name="T26" fmla="*/ 295 w 295"/>
                  <a:gd name="T27" fmla="*/ 137 h 143"/>
                  <a:gd name="T28" fmla="*/ 269 w 295"/>
                  <a:gd name="T29" fmla="*/ 139 h 143"/>
                  <a:gd name="T30" fmla="*/ 255 w 295"/>
                  <a:gd name="T31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95" h="143">
                    <a:moveTo>
                      <a:pt x="255" y="143"/>
                    </a:moveTo>
                    <a:cubicBezTo>
                      <a:pt x="250" y="131"/>
                      <a:pt x="243" y="121"/>
                      <a:pt x="235" y="111"/>
                    </a:cubicBezTo>
                    <a:cubicBezTo>
                      <a:pt x="210" y="78"/>
                      <a:pt x="178" y="56"/>
                      <a:pt x="138" y="45"/>
                    </a:cubicBezTo>
                    <a:cubicBezTo>
                      <a:pt x="116" y="39"/>
                      <a:pt x="93" y="37"/>
                      <a:pt x="69" y="40"/>
                    </a:cubicBezTo>
                    <a:cubicBezTo>
                      <a:pt x="51" y="43"/>
                      <a:pt x="33" y="47"/>
                      <a:pt x="16" y="55"/>
                    </a:cubicBezTo>
                    <a:cubicBezTo>
                      <a:pt x="14" y="56"/>
                      <a:pt x="11" y="57"/>
                      <a:pt x="9" y="59"/>
                    </a:cubicBezTo>
                    <a:cubicBezTo>
                      <a:pt x="7" y="59"/>
                      <a:pt x="6" y="57"/>
                      <a:pt x="6" y="55"/>
                    </a:cubicBezTo>
                    <a:cubicBezTo>
                      <a:pt x="2" y="46"/>
                      <a:pt x="0" y="36"/>
                      <a:pt x="5" y="26"/>
                    </a:cubicBezTo>
                    <a:cubicBezTo>
                      <a:pt x="6" y="22"/>
                      <a:pt x="7" y="18"/>
                      <a:pt x="9" y="14"/>
                    </a:cubicBezTo>
                    <a:cubicBezTo>
                      <a:pt x="11" y="16"/>
                      <a:pt x="14" y="15"/>
                      <a:pt x="17" y="14"/>
                    </a:cubicBezTo>
                    <a:cubicBezTo>
                      <a:pt x="43" y="4"/>
                      <a:pt x="70" y="0"/>
                      <a:pt x="98" y="1"/>
                    </a:cubicBezTo>
                    <a:cubicBezTo>
                      <a:pt x="148" y="3"/>
                      <a:pt x="193" y="20"/>
                      <a:pt x="231" y="52"/>
                    </a:cubicBezTo>
                    <a:cubicBezTo>
                      <a:pt x="257" y="73"/>
                      <a:pt x="276" y="99"/>
                      <a:pt x="290" y="129"/>
                    </a:cubicBezTo>
                    <a:cubicBezTo>
                      <a:pt x="292" y="132"/>
                      <a:pt x="292" y="136"/>
                      <a:pt x="295" y="137"/>
                    </a:cubicBezTo>
                    <a:cubicBezTo>
                      <a:pt x="287" y="138"/>
                      <a:pt x="278" y="137"/>
                      <a:pt x="269" y="139"/>
                    </a:cubicBezTo>
                    <a:cubicBezTo>
                      <a:pt x="264" y="141"/>
                      <a:pt x="259" y="142"/>
                      <a:pt x="255" y="143"/>
                    </a:cubicBezTo>
                    <a:close/>
                  </a:path>
                </a:pathLst>
              </a:custGeom>
              <a:solidFill>
                <a:srgbClr val="FB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" name="Freeform 30">
                <a:extLst>
                  <a:ext uri="{FF2B5EF4-FFF2-40B4-BE49-F238E27FC236}">
                    <a16:creationId xmlns:a16="http://schemas.microsoft.com/office/drawing/2014/main" id="{7392141A-7AAF-515B-F655-9086D6736C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0725" y="652463"/>
                <a:ext cx="392113" cy="165100"/>
              </a:xfrm>
              <a:custGeom>
                <a:avLst/>
                <a:gdLst>
                  <a:gd name="T0" fmla="*/ 98 w 264"/>
                  <a:gd name="T1" fmla="*/ 4 h 111"/>
                  <a:gd name="T2" fmla="*/ 143 w 264"/>
                  <a:gd name="T3" fmla="*/ 1 h 111"/>
                  <a:gd name="T4" fmla="*/ 214 w 264"/>
                  <a:gd name="T5" fmla="*/ 26 h 111"/>
                  <a:gd name="T6" fmla="*/ 262 w 264"/>
                  <a:gd name="T7" fmla="*/ 83 h 111"/>
                  <a:gd name="T8" fmla="*/ 264 w 264"/>
                  <a:gd name="T9" fmla="*/ 88 h 111"/>
                  <a:gd name="T10" fmla="*/ 250 w 264"/>
                  <a:gd name="T11" fmla="*/ 107 h 111"/>
                  <a:gd name="T12" fmla="*/ 246 w 264"/>
                  <a:gd name="T13" fmla="*/ 109 h 111"/>
                  <a:gd name="T14" fmla="*/ 232 w 264"/>
                  <a:gd name="T15" fmla="*/ 111 h 111"/>
                  <a:gd name="T16" fmla="*/ 198 w 264"/>
                  <a:gd name="T17" fmla="*/ 61 h 111"/>
                  <a:gd name="T18" fmla="*/ 127 w 264"/>
                  <a:gd name="T19" fmla="*/ 38 h 111"/>
                  <a:gd name="T20" fmla="*/ 32 w 264"/>
                  <a:gd name="T21" fmla="*/ 110 h 111"/>
                  <a:gd name="T22" fmla="*/ 20 w 264"/>
                  <a:gd name="T23" fmla="*/ 109 h 111"/>
                  <a:gd name="T24" fmla="*/ 16 w 264"/>
                  <a:gd name="T25" fmla="*/ 107 h 111"/>
                  <a:gd name="T26" fmla="*/ 0 w 264"/>
                  <a:gd name="T27" fmla="*/ 85 h 111"/>
                  <a:gd name="T28" fmla="*/ 10 w 264"/>
                  <a:gd name="T29" fmla="*/ 68 h 111"/>
                  <a:gd name="T30" fmla="*/ 66 w 264"/>
                  <a:gd name="T31" fmla="*/ 16 h 111"/>
                  <a:gd name="T32" fmla="*/ 72 w 264"/>
                  <a:gd name="T33" fmla="*/ 14 h 111"/>
                  <a:gd name="T34" fmla="*/ 94 w 264"/>
                  <a:gd name="T35" fmla="*/ 12 h 111"/>
                  <a:gd name="T36" fmla="*/ 97 w 264"/>
                  <a:gd name="T37" fmla="*/ 9 h 111"/>
                  <a:gd name="T38" fmla="*/ 98 w 264"/>
                  <a:gd name="T39" fmla="*/ 4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64" h="111">
                    <a:moveTo>
                      <a:pt x="98" y="4"/>
                    </a:moveTo>
                    <a:cubicBezTo>
                      <a:pt x="113" y="1"/>
                      <a:pt x="128" y="0"/>
                      <a:pt x="143" y="1"/>
                    </a:cubicBezTo>
                    <a:cubicBezTo>
                      <a:pt x="169" y="3"/>
                      <a:pt x="193" y="12"/>
                      <a:pt x="214" y="26"/>
                    </a:cubicBezTo>
                    <a:cubicBezTo>
                      <a:pt x="235" y="41"/>
                      <a:pt x="251" y="60"/>
                      <a:pt x="262" y="83"/>
                    </a:cubicBezTo>
                    <a:cubicBezTo>
                      <a:pt x="262" y="84"/>
                      <a:pt x="263" y="86"/>
                      <a:pt x="264" y="88"/>
                    </a:cubicBezTo>
                    <a:cubicBezTo>
                      <a:pt x="259" y="94"/>
                      <a:pt x="254" y="100"/>
                      <a:pt x="250" y="107"/>
                    </a:cubicBezTo>
                    <a:cubicBezTo>
                      <a:pt x="249" y="109"/>
                      <a:pt x="248" y="109"/>
                      <a:pt x="246" y="109"/>
                    </a:cubicBezTo>
                    <a:cubicBezTo>
                      <a:pt x="241" y="110"/>
                      <a:pt x="237" y="110"/>
                      <a:pt x="232" y="111"/>
                    </a:cubicBezTo>
                    <a:cubicBezTo>
                      <a:pt x="226" y="90"/>
                      <a:pt x="214" y="74"/>
                      <a:pt x="198" y="61"/>
                    </a:cubicBezTo>
                    <a:cubicBezTo>
                      <a:pt x="177" y="44"/>
                      <a:pt x="153" y="37"/>
                      <a:pt x="127" y="38"/>
                    </a:cubicBezTo>
                    <a:cubicBezTo>
                      <a:pt x="85" y="39"/>
                      <a:pt x="43" y="71"/>
                      <a:pt x="32" y="110"/>
                    </a:cubicBezTo>
                    <a:cubicBezTo>
                      <a:pt x="28" y="109"/>
                      <a:pt x="24" y="109"/>
                      <a:pt x="20" y="109"/>
                    </a:cubicBezTo>
                    <a:cubicBezTo>
                      <a:pt x="18" y="109"/>
                      <a:pt x="17" y="108"/>
                      <a:pt x="16" y="107"/>
                    </a:cubicBezTo>
                    <a:cubicBezTo>
                      <a:pt x="12" y="99"/>
                      <a:pt x="6" y="92"/>
                      <a:pt x="0" y="85"/>
                    </a:cubicBezTo>
                    <a:cubicBezTo>
                      <a:pt x="3" y="80"/>
                      <a:pt x="7" y="74"/>
                      <a:pt x="10" y="68"/>
                    </a:cubicBezTo>
                    <a:cubicBezTo>
                      <a:pt x="24" y="46"/>
                      <a:pt x="43" y="28"/>
                      <a:pt x="66" y="16"/>
                    </a:cubicBezTo>
                    <a:cubicBezTo>
                      <a:pt x="68" y="15"/>
                      <a:pt x="70" y="14"/>
                      <a:pt x="72" y="14"/>
                    </a:cubicBezTo>
                    <a:cubicBezTo>
                      <a:pt x="80" y="11"/>
                      <a:pt x="87" y="8"/>
                      <a:pt x="94" y="12"/>
                    </a:cubicBezTo>
                    <a:cubicBezTo>
                      <a:pt x="97" y="13"/>
                      <a:pt x="98" y="12"/>
                      <a:pt x="97" y="9"/>
                    </a:cubicBezTo>
                    <a:cubicBezTo>
                      <a:pt x="97" y="7"/>
                      <a:pt x="96" y="6"/>
                      <a:pt x="98" y="4"/>
                    </a:cubicBezTo>
                    <a:close/>
                  </a:path>
                </a:pathLst>
              </a:custGeom>
              <a:solidFill>
                <a:srgbClr val="32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" name="Freeform 31">
                <a:extLst>
                  <a:ext uri="{FF2B5EF4-FFF2-40B4-BE49-F238E27FC236}">
                    <a16:creationId xmlns:a16="http://schemas.microsoft.com/office/drawing/2014/main" id="{B3971734-946B-ED4A-A20B-2213AA4C3F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4363" y="596900"/>
                <a:ext cx="169863" cy="152400"/>
              </a:xfrm>
              <a:custGeom>
                <a:avLst/>
                <a:gdLst>
                  <a:gd name="T0" fmla="*/ 113 w 114"/>
                  <a:gd name="T1" fmla="*/ 22 h 102"/>
                  <a:gd name="T2" fmla="*/ 72 w 114"/>
                  <a:gd name="T3" fmla="*/ 55 h 102"/>
                  <a:gd name="T4" fmla="*/ 39 w 114"/>
                  <a:gd name="T5" fmla="*/ 102 h 102"/>
                  <a:gd name="T6" fmla="*/ 0 w 114"/>
                  <a:gd name="T7" fmla="*/ 97 h 102"/>
                  <a:gd name="T8" fmla="*/ 75 w 114"/>
                  <a:gd name="T9" fmla="*/ 3 h 102"/>
                  <a:gd name="T10" fmla="*/ 79 w 114"/>
                  <a:gd name="T11" fmla="*/ 0 h 102"/>
                  <a:gd name="T12" fmla="*/ 80 w 114"/>
                  <a:gd name="T13" fmla="*/ 5 h 102"/>
                  <a:gd name="T14" fmla="*/ 76 w 114"/>
                  <a:gd name="T15" fmla="*/ 17 h 102"/>
                  <a:gd name="T16" fmla="*/ 80 w 114"/>
                  <a:gd name="T17" fmla="*/ 20 h 102"/>
                  <a:gd name="T18" fmla="*/ 90 w 114"/>
                  <a:gd name="T19" fmla="*/ 17 h 102"/>
                  <a:gd name="T20" fmla="*/ 111 w 114"/>
                  <a:gd name="T21" fmla="*/ 19 h 102"/>
                  <a:gd name="T22" fmla="*/ 113 w 114"/>
                  <a:gd name="T23" fmla="*/ 2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" h="102">
                    <a:moveTo>
                      <a:pt x="113" y="22"/>
                    </a:moveTo>
                    <a:cubicBezTo>
                      <a:pt x="98" y="32"/>
                      <a:pt x="84" y="42"/>
                      <a:pt x="72" y="55"/>
                    </a:cubicBezTo>
                    <a:cubicBezTo>
                      <a:pt x="58" y="69"/>
                      <a:pt x="47" y="85"/>
                      <a:pt x="39" y="102"/>
                    </a:cubicBezTo>
                    <a:cubicBezTo>
                      <a:pt x="27" y="98"/>
                      <a:pt x="13" y="97"/>
                      <a:pt x="0" y="97"/>
                    </a:cubicBezTo>
                    <a:cubicBezTo>
                      <a:pt x="16" y="59"/>
                      <a:pt x="41" y="27"/>
                      <a:pt x="75" y="3"/>
                    </a:cubicBezTo>
                    <a:cubicBezTo>
                      <a:pt x="76" y="2"/>
                      <a:pt x="77" y="1"/>
                      <a:pt x="79" y="0"/>
                    </a:cubicBezTo>
                    <a:cubicBezTo>
                      <a:pt x="81" y="1"/>
                      <a:pt x="80" y="3"/>
                      <a:pt x="80" y="5"/>
                    </a:cubicBezTo>
                    <a:cubicBezTo>
                      <a:pt x="79" y="9"/>
                      <a:pt x="77" y="13"/>
                      <a:pt x="76" y="17"/>
                    </a:cubicBezTo>
                    <a:cubicBezTo>
                      <a:pt x="75" y="20"/>
                      <a:pt x="76" y="21"/>
                      <a:pt x="80" y="20"/>
                    </a:cubicBezTo>
                    <a:cubicBezTo>
                      <a:pt x="83" y="19"/>
                      <a:pt x="87" y="18"/>
                      <a:pt x="90" y="17"/>
                    </a:cubicBezTo>
                    <a:cubicBezTo>
                      <a:pt x="97" y="15"/>
                      <a:pt x="104" y="17"/>
                      <a:pt x="111" y="19"/>
                    </a:cubicBezTo>
                    <a:cubicBezTo>
                      <a:pt x="112" y="20"/>
                      <a:pt x="114" y="20"/>
                      <a:pt x="113" y="22"/>
                    </a:cubicBezTo>
                    <a:close/>
                  </a:path>
                </a:pathLst>
              </a:custGeom>
              <a:solidFill>
                <a:srgbClr val="FA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" name="Freeform 32">
                <a:extLst>
                  <a:ext uri="{FF2B5EF4-FFF2-40B4-BE49-F238E27FC236}">
                    <a16:creationId xmlns:a16="http://schemas.microsoft.com/office/drawing/2014/main" id="{52657A72-D74E-FAA8-09B7-6C104161D5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2313" y="558800"/>
                <a:ext cx="74613" cy="74612"/>
              </a:xfrm>
              <a:custGeom>
                <a:avLst/>
                <a:gdLst>
                  <a:gd name="T0" fmla="*/ 41 w 51"/>
                  <a:gd name="T1" fmla="*/ 48 h 50"/>
                  <a:gd name="T2" fmla="*/ 17 w 51"/>
                  <a:gd name="T3" fmla="*/ 45 h 50"/>
                  <a:gd name="T4" fmla="*/ 6 w 51"/>
                  <a:gd name="T5" fmla="*/ 48 h 50"/>
                  <a:gd name="T6" fmla="*/ 2 w 51"/>
                  <a:gd name="T7" fmla="*/ 44 h 50"/>
                  <a:gd name="T8" fmla="*/ 7 w 51"/>
                  <a:gd name="T9" fmla="*/ 26 h 50"/>
                  <a:gd name="T10" fmla="*/ 2 w 51"/>
                  <a:gd name="T11" fmla="*/ 5 h 50"/>
                  <a:gd name="T12" fmla="*/ 1 w 51"/>
                  <a:gd name="T13" fmla="*/ 1 h 50"/>
                  <a:gd name="T14" fmla="*/ 5 w 51"/>
                  <a:gd name="T15" fmla="*/ 2 h 50"/>
                  <a:gd name="T16" fmla="*/ 46 w 51"/>
                  <a:gd name="T17" fmla="*/ 1 h 50"/>
                  <a:gd name="T18" fmla="*/ 49 w 51"/>
                  <a:gd name="T19" fmla="*/ 0 h 50"/>
                  <a:gd name="T20" fmla="*/ 48 w 51"/>
                  <a:gd name="T21" fmla="*/ 6 h 50"/>
                  <a:gd name="T22" fmla="*/ 44 w 51"/>
                  <a:gd name="T23" fmla="*/ 21 h 50"/>
                  <a:gd name="T24" fmla="*/ 45 w 51"/>
                  <a:gd name="T25" fmla="*/ 31 h 50"/>
                  <a:gd name="T26" fmla="*/ 49 w 51"/>
                  <a:gd name="T27" fmla="*/ 45 h 50"/>
                  <a:gd name="T28" fmla="*/ 45 w 51"/>
                  <a:gd name="T29" fmla="*/ 49 h 50"/>
                  <a:gd name="T30" fmla="*/ 41 w 51"/>
                  <a:gd name="T31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1" h="50">
                    <a:moveTo>
                      <a:pt x="41" y="48"/>
                    </a:moveTo>
                    <a:cubicBezTo>
                      <a:pt x="33" y="45"/>
                      <a:pt x="26" y="41"/>
                      <a:pt x="17" y="45"/>
                    </a:cubicBezTo>
                    <a:cubicBezTo>
                      <a:pt x="13" y="47"/>
                      <a:pt x="10" y="47"/>
                      <a:pt x="6" y="48"/>
                    </a:cubicBezTo>
                    <a:cubicBezTo>
                      <a:pt x="1" y="50"/>
                      <a:pt x="1" y="49"/>
                      <a:pt x="2" y="44"/>
                    </a:cubicBezTo>
                    <a:cubicBezTo>
                      <a:pt x="4" y="38"/>
                      <a:pt x="6" y="32"/>
                      <a:pt x="7" y="26"/>
                    </a:cubicBezTo>
                    <a:cubicBezTo>
                      <a:pt x="6" y="19"/>
                      <a:pt x="3" y="12"/>
                      <a:pt x="2" y="5"/>
                    </a:cubicBezTo>
                    <a:cubicBezTo>
                      <a:pt x="1" y="4"/>
                      <a:pt x="0" y="2"/>
                      <a:pt x="1" y="1"/>
                    </a:cubicBezTo>
                    <a:cubicBezTo>
                      <a:pt x="2" y="0"/>
                      <a:pt x="4" y="1"/>
                      <a:pt x="5" y="2"/>
                    </a:cubicBezTo>
                    <a:cubicBezTo>
                      <a:pt x="19" y="8"/>
                      <a:pt x="33" y="7"/>
                      <a:pt x="46" y="1"/>
                    </a:cubicBezTo>
                    <a:cubicBezTo>
                      <a:pt x="47" y="1"/>
                      <a:pt x="48" y="1"/>
                      <a:pt x="49" y="0"/>
                    </a:cubicBezTo>
                    <a:cubicBezTo>
                      <a:pt x="50" y="2"/>
                      <a:pt x="49" y="4"/>
                      <a:pt x="48" y="6"/>
                    </a:cubicBezTo>
                    <a:cubicBezTo>
                      <a:pt x="47" y="11"/>
                      <a:pt x="45" y="16"/>
                      <a:pt x="44" y="21"/>
                    </a:cubicBezTo>
                    <a:cubicBezTo>
                      <a:pt x="43" y="24"/>
                      <a:pt x="43" y="28"/>
                      <a:pt x="45" y="31"/>
                    </a:cubicBezTo>
                    <a:cubicBezTo>
                      <a:pt x="46" y="36"/>
                      <a:pt x="47" y="41"/>
                      <a:pt x="49" y="45"/>
                    </a:cubicBezTo>
                    <a:cubicBezTo>
                      <a:pt x="51" y="50"/>
                      <a:pt x="49" y="50"/>
                      <a:pt x="45" y="49"/>
                    </a:cubicBezTo>
                    <a:cubicBezTo>
                      <a:pt x="44" y="48"/>
                      <a:pt x="43" y="48"/>
                      <a:pt x="41" y="48"/>
                    </a:cubicBezTo>
                    <a:close/>
                  </a:path>
                </a:pathLst>
              </a:custGeom>
              <a:solidFill>
                <a:srgbClr val="F5F5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" name="Freeform 33">
                <a:extLst>
                  <a:ext uri="{FF2B5EF4-FFF2-40B4-BE49-F238E27FC236}">
                    <a16:creationId xmlns:a16="http://schemas.microsoft.com/office/drawing/2014/main" id="{5BE417A4-005E-9F3C-EE45-2D41DBA91B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47088" y="631825"/>
                <a:ext cx="41275" cy="42862"/>
              </a:xfrm>
              <a:custGeom>
                <a:avLst/>
                <a:gdLst>
                  <a:gd name="T0" fmla="*/ 26 w 28"/>
                  <a:gd name="T1" fmla="*/ 18 h 29"/>
                  <a:gd name="T2" fmla="*/ 26 w 28"/>
                  <a:gd name="T3" fmla="*/ 19 h 29"/>
                  <a:gd name="T4" fmla="*/ 19 w 28"/>
                  <a:gd name="T5" fmla="*/ 26 h 29"/>
                  <a:gd name="T6" fmla="*/ 9 w 28"/>
                  <a:gd name="T7" fmla="*/ 26 h 29"/>
                  <a:gd name="T8" fmla="*/ 0 w 28"/>
                  <a:gd name="T9" fmla="*/ 28 h 29"/>
                  <a:gd name="T10" fmla="*/ 2 w 28"/>
                  <a:gd name="T11" fmla="*/ 5 h 29"/>
                  <a:gd name="T12" fmla="*/ 5 w 28"/>
                  <a:gd name="T13" fmla="*/ 2 h 29"/>
                  <a:gd name="T14" fmla="*/ 24 w 28"/>
                  <a:gd name="T15" fmla="*/ 2 h 29"/>
                  <a:gd name="T16" fmla="*/ 27 w 28"/>
                  <a:gd name="T17" fmla="*/ 6 h 29"/>
                  <a:gd name="T18" fmla="*/ 26 w 28"/>
                  <a:gd name="T19" fmla="*/ 1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9">
                    <a:moveTo>
                      <a:pt x="26" y="18"/>
                    </a:moveTo>
                    <a:cubicBezTo>
                      <a:pt x="26" y="18"/>
                      <a:pt x="26" y="19"/>
                      <a:pt x="26" y="19"/>
                    </a:cubicBezTo>
                    <a:cubicBezTo>
                      <a:pt x="28" y="29"/>
                      <a:pt x="28" y="29"/>
                      <a:pt x="19" y="26"/>
                    </a:cubicBezTo>
                    <a:cubicBezTo>
                      <a:pt x="15" y="25"/>
                      <a:pt x="12" y="25"/>
                      <a:pt x="9" y="26"/>
                    </a:cubicBezTo>
                    <a:cubicBezTo>
                      <a:pt x="6" y="27"/>
                      <a:pt x="3" y="29"/>
                      <a:pt x="0" y="28"/>
                    </a:cubicBezTo>
                    <a:cubicBezTo>
                      <a:pt x="3" y="20"/>
                      <a:pt x="5" y="13"/>
                      <a:pt x="2" y="5"/>
                    </a:cubicBezTo>
                    <a:cubicBezTo>
                      <a:pt x="0" y="3"/>
                      <a:pt x="1" y="0"/>
                      <a:pt x="5" y="2"/>
                    </a:cubicBezTo>
                    <a:cubicBezTo>
                      <a:pt x="11" y="5"/>
                      <a:pt x="18" y="5"/>
                      <a:pt x="24" y="2"/>
                    </a:cubicBezTo>
                    <a:cubicBezTo>
                      <a:pt x="28" y="0"/>
                      <a:pt x="28" y="2"/>
                      <a:pt x="27" y="6"/>
                    </a:cubicBezTo>
                    <a:cubicBezTo>
                      <a:pt x="26" y="10"/>
                      <a:pt x="23" y="14"/>
                      <a:pt x="26" y="18"/>
                    </a:cubicBezTo>
                    <a:close/>
                  </a:path>
                </a:pathLst>
              </a:custGeom>
              <a:solidFill>
                <a:srgbClr val="F4F5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upo 39">
            <a:extLst>
              <a:ext uri="{FF2B5EF4-FFF2-40B4-BE49-F238E27FC236}">
                <a16:creationId xmlns:a16="http://schemas.microsoft.com/office/drawing/2014/main" id="{41642F8E-932F-48DC-BDE4-E72EA0A60969}"/>
              </a:ext>
            </a:extLst>
          </p:cNvPr>
          <p:cNvGrpSpPr/>
          <p:nvPr/>
        </p:nvGrpSpPr>
        <p:grpSpPr>
          <a:xfrm>
            <a:off x="-1003" y="0"/>
            <a:ext cx="282511" cy="5143500"/>
            <a:chOff x="1119426" y="-1107433"/>
            <a:chExt cx="5585793" cy="905550"/>
          </a:xfrm>
        </p:grpSpPr>
        <p:sp>
          <p:nvSpPr>
            <p:cNvPr id="41" name="Rectángulo 40">
              <a:extLst>
                <a:ext uri="{FF2B5EF4-FFF2-40B4-BE49-F238E27FC236}">
                  <a16:creationId xmlns:a16="http://schemas.microsoft.com/office/drawing/2014/main" id="{25FA6F35-6468-4A5E-A197-753C6A85F515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2" name="Rectángulo 41">
              <a:extLst>
                <a:ext uri="{FF2B5EF4-FFF2-40B4-BE49-F238E27FC236}">
                  <a16:creationId xmlns:a16="http://schemas.microsoft.com/office/drawing/2014/main" id="{519D8DF6-35A0-4A77-83BF-BA24DF00F7B7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3" name="Rectángulo 42">
              <a:extLst>
                <a:ext uri="{FF2B5EF4-FFF2-40B4-BE49-F238E27FC236}">
                  <a16:creationId xmlns:a16="http://schemas.microsoft.com/office/drawing/2014/main" id="{54086E8F-5923-4181-A5D7-ABAADB2E3B86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C3080A49-C5B3-45D4-B7C9-8AC159F20F5B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836B65EB-6E15-46BB-9E55-EF793FC4E987}"/>
              </a:ext>
            </a:extLst>
          </p:cNvPr>
          <p:cNvGrpSpPr/>
          <p:nvPr/>
        </p:nvGrpSpPr>
        <p:grpSpPr>
          <a:xfrm rot="10800000">
            <a:off x="8879894" y="0"/>
            <a:ext cx="282511" cy="5143500"/>
            <a:chOff x="1119426" y="-1107433"/>
            <a:chExt cx="5585793" cy="905550"/>
          </a:xfrm>
        </p:grpSpPr>
        <p:sp>
          <p:nvSpPr>
            <p:cNvPr id="46" name="Rectángulo 45">
              <a:extLst>
                <a:ext uri="{FF2B5EF4-FFF2-40B4-BE49-F238E27FC236}">
                  <a16:creationId xmlns:a16="http://schemas.microsoft.com/office/drawing/2014/main" id="{24627CA2-A2A5-4C14-B513-158E93E8A402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7" name="Rectángulo 46">
              <a:extLst>
                <a:ext uri="{FF2B5EF4-FFF2-40B4-BE49-F238E27FC236}">
                  <a16:creationId xmlns:a16="http://schemas.microsoft.com/office/drawing/2014/main" id="{AD95255C-5736-49AA-A2B4-4BB30F5269B9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8" name="Rectángulo 47">
              <a:extLst>
                <a:ext uri="{FF2B5EF4-FFF2-40B4-BE49-F238E27FC236}">
                  <a16:creationId xmlns:a16="http://schemas.microsoft.com/office/drawing/2014/main" id="{9351207B-4406-4FE2-AC31-FC6FAB6EFDAB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9" name="Rectángulo 48">
              <a:extLst>
                <a:ext uri="{FF2B5EF4-FFF2-40B4-BE49-F238E27FC236}">
                  <a16:creationId xmlns:a16="http://schemas.microsoft.com/office/drawing/2014/main" id="{C284684E-8313-4835-A2EB-E99E7ACB4161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sp>
        <p:nvSpPr>
          <p:cNvPr id="1657" name="Google Shape;1657;p45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grpSp>
        <p:nvGrpSpPr>
          <p:cNvPr id="1658" name="Google Shape;1658;p45"/>
          <p:cNvGrpSpPr/>
          <p:nvPr/>
        </p:nvGrpSpPr>
        <p:grpSpPr>
          <a:xfrm>
            <a:off x="804650" y="1089537"/>
            <a:ext cx="3208275" cy="3654066"/>
            <a:chOff x="804650" y="1089537"/>
            <a:chExt cx="3208275" cy="3654066"/>
          </a:xfrm>
        </p:grpSpPr>
        <p:sp>
          <p:nvSpPr>
            <p:cNvPr id="1659" name="Google Shape;1659;p45"/>
            <p:cNvSpPr/>
            <p:nvPr/>
          </p:nvSpPr>
          <p:spPr>
            <a:xfrm>
              <a:off x="1255187" y="1089537"/>
              <a:ext cx="2292000" cy="2292000"/>
            </a:xfrm>
            <a:prstGeom prst="donut">
              <a:avLst>
                <a:gd name="adj" fmla="val 768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45"/>
            <p:cNvSpPr/>
            <p:nvPr/>
          </p:nvSpPr>
          <p:spPr>
            <a:xfrm>
              <a:off x="1402150" y="1236463"/>
              <a:ext cx="1998300" cy="1998300"/>
            </a:xfrm>
            <a:prstGeom prst="donut">
              <a:avLst>
                <a:gd name="adj" fmla="val 768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45"/>
            <p:cNvSpPr/>
            <p:nvPr/>
          </p:nvSpPr>
          <p:spPr>
            <a:xfrm>
              <a:off x="1555885" y="1390199"/>
              <a:ext cx="1691400" cy="1691400"/>
            </a:xfrm>
            <a:prstGeom prst="donut">
              <a:avLst>
                <a:gd name="adj" fmla="val 8513"/>
              </a:avLst>
            </a:pr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45"/>
            <p:cNvSpPr/>
            <p:nvPr/>
          </p:nvSpPr>
          <p:spPr>
            <a:xfrm>
              <a:off x="1691347" y="1525696"/>
              <a:ext cx="1419900" cy="1419900"/>
            </a:xfrm>
            <a:prstGeom prst="donut">
              <a:avLst>
                <a:gd name="adj" fmla="val 9180"/>
              </a:avLst>
            </a:pr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45"/>
            <p:cNvSpPr/>
            <p:nvPr/>
          </p:nvSpPr>
          <p:spPr>
            <a:xfrm>
              <a:off x="1821694" y="1656043"/>
              <a:ext cx="1159800" cy="1159800"/>
            </a:xfrm>
            <a:prstGeom prst="donut">
              <a:avLst>
                <a:gd name="adj" fmla="val 11613"/>
              </a:avLst>
            </a:pr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45"/>
            <p:cNvSpPr/>
            <p:nvPr/>
          </p:nvSpPr>
          <p:spPr>
            <a:xfrm>
              <a:off x="1962341" y="1796637"/>
              <a:ext cx="878400" cy="878400"/>
            </a:xfrm>
            <a:prstGeom prst="donut">
              <a:avLst>
                <a:gd name="adj" fmla="val 1472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45"/>
            <p:cNvSpPr/>
            <p:nvPr/>
          </p:nvSpPr>
          <p:spPr>
            <a:xfrm>
              <a:off x="2080729" y="1915096"/>
              <a:ext cx="640800" cy="640800"/>
            </a:xfrm>
            <a:prstGeom prst="donut">
              <a:avLst>
                <a:gd name="adj" fmla="val 1952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45"/>
            <p:cNvSpPr/>
            <p:nvPr/>
          </p:nvSpPr>
          <p:spPr>
            <a:xfrm>
              <a:off x="804650" y="2618365"/>
              <a:ext cx="3208275" cy="2125237"/>
            </a:xfrm>
            <a:custGeom>
              <a:avLst/>
              <a:gdLst/>
              <a:ahLst/>
              <a:cxnLst/>
              <a:rect l="l" t="t" r="r" b="b"/>
              <a:pathLst>
                <a:path w="5267" h="3489" extrusionOk="0">
                  <a:moveTo>
                    <a:pt x="2634" y="1"/>
                  </a:moveTo>
                  <a:lnTo>
                    <a:pt x="1" y="634"/>
                  </a:lnTo>
                  <a:lnTo>
                    <a:pt x="1" y="2856"/>
                  </a:lnTo>
                  <a:cubicBezTo>
                    <a:pt x="1" y="3207"/>
                    <a:pt x="283" y="3489"/>
                    <a:pt x="635" y="3489"/>
                  </a:cubicBezTo>
                  <a:lnTo>
                    <a:pt x="4628" y="3489"/>
                  </a:lnTo>
                  <a:cubicBezTo>
                    <a:pt x="4980" y="3489"/>
                    <a:pt x="5266" y="3207"/>
                    <a:pt x="5266" y="2856"/>
                  </a:cubicBezTo>
                  <a:lnTo>
                    <a:pt x="5266" y="634"/>
                  </a:lnTo>
                  <a:lnTo>
                    <a:pt x="2634" y="1"/>
                  </a:ln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45"/>
            <p:cNvSpPr/>
            <p:nvPr/>
          </p:nvSpPr>
          <p:spPr>
            <a:xfrm>
              <a:off x="804650" y="3003941"/>
              <a:ext cx="1162824" cy="1739661"/>
            </a:xfrm>
            <a:custGeom>
              <a:avLst/>
              <a:gdLst/>
              <a:ahLst/>
              <a:cxnLst/>
              <a:rect l="l" t="t" r="r" b="b"/>
              <a:pathLst>
                <a:path w="1909" h="2856" extrusionOk="0">
                  <a:moveTo>
                    <a:pt x="1" y="1"/>
                  </a:moveTo>
                  <a:lnTo>
                    <a:pt x="1" y="2223"/>
                  </a:lnTo>
                  <a:cubicBezTo>
                    <a:pt x="1" y="2574"/>
                    <a:pt x="283" y="2856"/>
                    <a:pt x="635" y="2856"/>
                  </a:cubicBezTo>
                  <a:lnTo>
                    <a:pt x="1908" y="2856"/>
                  </a:lnTo>
                  <a:cubicBezTo>
                    <a:pt x="1556" y="2856"/>
                    <a:pt x="1269" y="2574"/>
                    <a:pt x="1269" y="2223"/>
                  </a:cubicBezTo>
                  <a:lnTo>
                    <a:pt x="1269" y="1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45"/>
            <p:cNvSpPr/>
            <p:nvPr/>
          </p:nvSpPr>
          <p:spPr>
            <a:xfrm>
              <a:off x="804650" y="2229135"/>
              <a:ext cx="3208275" cy="775416"/>
            </a:xfrm>
            <a:custGeom>
              <a:avLst/>
              <a:gdLst/>
              <a:ahLst/>
              <a:cxnLst/>
              <a:rect l="l" t="t" r="r" b="b"/>
              <a:pathLst>
                <a:path w="5267" h="1273" extrusionOk="0">
                  <a:moveTo>
                    <a:pt x="635" y="0"/>
                  </a:moveTo>
                  <a:cubicBezTo>
                    <a:pt x="283" y="0"/>
                    <a:pt x="1" y="287"/>
                    <a:pt x="1" y="640"/>
                  </a:cubicBezTo>
                  <a:lnTo>
                    <a:pt x="1" y="1273"/>
                  </a:lnTo>
                  <a:lnTo>
                    <a:pt x="5266" y="1273"/>
                  </a:lnTo>
                  <a:lnTo>
                    <a:pt x="5266" y="640"/>
                  </a:lnTo>
                  <a:cubicBezTo>
                    <a:pt x="5266" y="287"/>
                    <a:pt x="4980" y="0"/>
                    <a:pt x="4628" y="0"/>
                  </a:cubicBezTo>
                  <a:close/>
                </a:path>
              </a:pathLst>
            </a:custGeom>
            <a:solidFill>
              <a:srgbClr val="FAB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5"/>
            <p:cNvSpPr/>
            <p:nvPr/>
          </p:nvSpPr>
          <p:spPr>
            <a:xfrm>
              <a:off x="804650" y="2229135"/>
              <a:ext cx="1549011" cy="775416"/>
            </a:xfrm>
            <a:custGeom>
              <a:avLst/>
              <a:gdLst/>
              <a:ahLst/>
              <a:cxnLst/>
              <a:rect l="l" t="t" r="r" b="b"/>
              <a:pathLst>
                <a:path w="2543" h="1273" extrusionOk="0">
                  <a:moveTo>
                    <a:pt x="635" y="0"/>
                  </a:moveTo>
                  <a:cubicBezTo>
                    <a:pt x="283" y="0"/>
                    <a:pt x="1" y="287"/>
                    <a:pt x="1" y="640"/>
                  </a:cubicBezTo>
                  <a:lnTo>
                    <a:pt x="1" y="1273"/>
                  </a:lnTo>
                  <a:lnTo>
                    <a:pt x="1269" y="1273"/>
                  </a:lnTo>
                  <a:cubicBezTo>
                    <a:pt x="1269" y="570"/>
                    <a:pt x="1838" y="0"/>
                    <a:pt x="2543" y="0"/>
                  </a:cubicBezTo>
                  <a:close/>
                </a:path>
              </a:pathLst>
            </a:custGeom>
            <a:solidFill>
              <a:srgbClr val="E50C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5"/>
            <p:cNvSpPr/>
            <p:nvPr/>
          </p:nvSpPr>
          <p:spPr>
            <a:xfrm>
              <a:off x="1715904" y="3197642"/>
              <a:ext cx="1370537" cy="1353476"/>
            </a:xfrm>
            <a:custGeom>
              <a:avLst/>
              <a:gdLst/>
              <a:ahLst/>
              <a:cxnLst/>
              <a:rect l="l" t="t" r="r" b="b"/>
              <a:pathLst>
                <a:path w="2250" h="2222" extrusionOk="0">
                  <a:moveTo>
                    <a:pt x="1125" y="0"/>
                  </a:moveTo>
                  <a:cubicBezTo>
                    <a:pt x="1087" y="0"/>
                    <a:pt x="1049" y="14"/>
                    <a:pt x="1019" y="40"/>
                  </a:cubicBezTo>
                  <a:lnTo>
                    <a:pt x="872" y="170"/>
                  </a:lnTo>
                  <a:lnTo>
                    <a:pt x="683" y="133"/>
                  </a:lnTo>
                  <a:cubicBezTo>
                    <a:pt x="672" y="131"/>
                    <a:pt x="661" y="130"/>
                    <a:pt x="650" y="130"/>
                  </a:cubicBezTo>
                  <a:cubicBezTo>
                    <a:pt x="582" y="130"/>
                    <a:pt x="523" y="170"/>
                    <a:pt x="499" y="235"/>
                  </a:cubicBezTo>
                  <a:lnTo>
                    <a:pt x="439" y="425"/>
                  </a:lnTo>
                  <a:lnTo>
                    <a:pt x="255" y="485"/>
                  </a:lnTo>
                  <a:cubicBezTo>
                    <a:pt x="174" y="507"/>
                    <a:pt x="130" y="588"/>
                    <a:pt x="147" y="670"/>
                  </a:cubicBezTo>
                  <a:lnTo>
                    <a:pt x="190" y="858"/>
                  </a:lnTo>
                  <a:lnTo>
                    <a:pt x="55" y="1005"/>
                  </a:lnTo>
                  <a:cubicBezTo>
                    <a:pt x="0" y="1065"/>
                    <a:pt x="0" y="1157"/>
                    <a:pt x="55" y="1216"/>
                  </a:cubicBezTo>
                  <a:lnTo>
                    <a:pt x="190" y="1363"/>
                  </a:lnTo>
                  <a:lnTo>
                    <a:pt x="147" y="1552"/>
                  </a:lnTo>
                  <a:cubicBezTo>
                    <a:pt x="130" y="1633"/>
                    <a:pt x="174" y="1715"/>
                    <a:pt x="255" y="1736"/>
                  </a:cubicBezTo>
                  <a:lnTo>
                    <a:pt x="439" y="1796"/>
                  </a:lnTo>
                  <a:lnTo>
                    <a:pt x="499" y="1985"/>
                  </a:lnTo>
                  <a:cubicBezTo>
                    <a:pt x="523" y="2050"/>
                    <a:pt x="581" y="2092"/>
                    <a:pt x="648" y="2092"/>
                  </a:cubicBezTo>
                  <a:cubicBezTo>
                    <a:pt x="660" y="2092"/>
                    <a:pt x="671" y="2091"/>
                    <a:pt x="683" y="2088"/>
                  </a:cubicBezTo>
                  <a:lnTo>
                    <a:pt x="872" y="2050"/>
                  </a:lnTo>
                  <a:lnTo>
                    <a:pt x="1019" y="2180"/>
                  </a:lnTo>
                  <a:cubicBezTo>
                    <a:pt x="1049" y="2208"/>
                    <a:pt x="1087" y="2221"/>
                    <a:pt x="1125" y="2221"/>
                  </a:cubicBezTo>
                  <a:cubicBezTo>
                    <a:pt x="1162" y="2221"/>
                    <a:pt x="1200" y="2208"/>
                    <a:pt x="1230" y="2180"/>
                  </a:cubicBezTo>
                  <a:lnTo>
                    <a:pt x="1377" y="2050"/>
                  </a:lnTo>
                  <a:lnTo>
                    <a:pt x="1567" y="2088"/>
                  </a:lnTo>
                  <a:cubicBezTo>
                    <a:pt x="1578" y="2091"/>
                    <a:pt x="1590" y="2092"/>
                    <a:pt x="1601" y="2092"/>
                  </a:cubicBezTo>
                  <a:cubicBezTo>
                    <a:pt x="1670" y="2092"/>
                    <a:pt x="1732" y="2050"/>
                    <a:pt x="1750" y="1985"/>
                  </a:cubicBezTo>
                  <a:lnTo>
                    <a:pt x="1810" y="1796"/>
                  </a:lnTo>
                  <a:lnTo>
                    <a:pt x="2000" y="1736"/>
                  </a:lnTo>
                  <a:cubicBezTo>
                    <a:pt x="2075" y="1715"/>
                    <a:pt x="2124" y="1633"/>
                    <a:pt x="2102" y="1552"/>
                  </a:cubicBezTo>
                  <a:lnTo>
                    <a:pt x="2065" y="1363"/>
                  </a:lnTo>
                  <a:lnTo>
                    <a:pt x="2195" y="1216"/>
                  </a:lnTo>
                  <a:cubicBezTo>
                    <a:pt x="2249" y="1157"/>
                    <a:pt x="2249" y="1065"/>
                    <a:pt x="2195" y="1005"/>
                  </a:cubicBezTo>
                  <a:lnTo>
                    <a:pt x="2065" y="858"/>
                  </a:lnTo>
                  <a:lnTo>
                    <a:pt x="2102" y="670"/>
                  </a:lnTo>
                  <a:cubicBezTo>
                    <a:pt x="2124" y="588"/>
                    <a:pt x="2075" y="507"/>
                    <a:pt x="2000" y="485"/>
                  </a:cubicBezTo>
                  <a:lnTo>
                    <a:pt x="1810" y="425"/>
                  </a:lnTo>
                  <a:lnTo>
                    <a:pt x="1750" y="235"/>
                  </a:lnTo>
                  <a:cubicBezTo>
                    <a:pt x="1732" y="170"/>
                    <a:pt x="1669" y="130"/>
                    <a:pt x="1600" y="130"/>
                  </a:cubicBezTo>
                  <a:cubicBezTo>
                    <a:pt x="1589" y="130"/>
                    <a:pt x="1578" y="131"/>
                    <a:pt x="1567" y="133"/>
                  </a:cubicBezTo>
                  <a:lnTo>
                    <a:pt x="1377" y="170"/>
                  </a:lnTo>
                  <a:lnTo>
                    <a:pt x="1230" y="40"/>
                  </a:lnTo>
                  <a:cubicBezTo>
                    <a:pt x="1200" y="14"/>
                    <a:pt x="1162" y="0"/>
                    <a:pt x="1125" y="0"/>
                  </a:cubicBezTo>
                  <a:close/>
                </a:path>
              </a:pathLst>
            </a:custGeom>
            <a:solidFill>
              <a:srgbClr val="FAB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5"/>
            <p:cNvSpPr/>
            <p:nvPr/>
          </p:nvSpPr>
          <p:spPr>
            <a:xfrm>
              <a:off x="1957118" y="3430328"/>
              <a:ext cx="891763" cy="888104"/>
            </a:xfrm>
            <a:custGeom>
              <a:avLst/>
              <a:gdLst/>
              <a:ahLst/>
              <a:cxnLst/>
              <a:rect l="l" t="t" r="r" b="b"/>
              <a:pathLst>
                <a:path w="1464" h="1458" extrusionOk="0">
                  <a:moveTo>
                    <a:pt x="731" y="0"/>
                  </a:moveTo>
                  <a:cubicBezTo>
                    <a:pt x="326" y="0"/>
                    <a:pt x="1" y="325"/>
                    <a:pt x="1" y="726"/>
                  </a:cubicBezTo>
                  <a:cubicBezTo>
                    <a:pt x="1" y="1133"/>
                    <a:pt x="326" y="1458"/>
                    <a:pt x="731" y="1458"/>
                  </a:cubicBezTo>
                  <a:cubicBezTo>
                    <a:pt x="1132" y="1458"/>
                    <a:pt x="1463" y="1133"/>
                    <a:pt x="1463" y="726"/>
                  </a:cubicBezTo>
                  <a:cubicBezTo>
                    <a:pt x="1463" y="325"/>
                    <a:pt x="1132" y="0"/>
                    <a:pt x="731" y="0"/>
                  </a:cubicBezTo>
                  <a:close/>
                </a:path>
              </a:pathLst>
            </a:custGeom>
            <a:solidFill>
              <a:srgbClr val="FFE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45"/>
            <p:cNvSpPr/>
            <p:nvPr/>
          </p:nvSpPr>
          <p:spPr>
            <a:xfrm>
              <a:off x="2135592" y="3776310"/>
              <a:ext cx="95633" cy="162027"/>
            </a:xfrm>
            <a:custGeom>
              <a:avLst/>
              <a:gdLst/>
              <a:ahLst/>
              <a:cxnLst/>
              <a:rect l="l" t="t" r="r" b="b"/>
              <a:pathLst>
                <a:path w="157" h="266" extrusionOk="0">
                  <a:moveTo>
                    <a:pt x="76" y="1"/>
                  </a:moveTo>
                  <a:cubicBezTo>
                    <a:pt x="33" y="1"/>
                    <a:pt x="0" y="38"/>
                    <a:pt x="0" y="82"/>
                  </a:cubicBezTo>
                  <a:lnTo>
                    <a:pt x="0" y="185"/>
                  </a:lnTo>
                  <a:cubicBezTo>
                    <a:pt x="0" y="228"/>
                    <a:pt x="33" y="266"/>
                    <a:pt x="76" y="266"/>
                  </a:cubicBezTo>
                  <a:cubicBezTo>
                    <a:pt x="98" y="266"/>
                    <a:pt x="118" y="255"/>
                    <a:pt x="135" y="245"/>
                  </a:cubicBezTo>
                  <a:cubicBezTo>
                    <a:pt x="146" y="228"/>
                    <a:pt x="156" y="207"/>
                    <a:pt x="156" y="185"/>
                  </a:cubicBezTo>
                  <a:lnTo>
                    <a:pt x="156" y="82"/>
                  </a:lnTo>
                  <a:cubicBezTo>
                    <a:pt x="156" y="38"/>
                    <a:pt x="118" y="1"/>
                    <a:pt x="76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5"/>
            <p:cNvSpPr/>
            <p:nvPr/>
          </p:nvSpPr>
          <p:spPr>
            <a:xfrm>
              <a:off x="2574164" y="3776310"/>
              <a:ext cx="96242" cy="162027"/>
            </a:xfrm>
            <a:custGeom>
              <a:avLst/>
              <a:gdLst/>
              <a:ahLst/>
              <a:cxnLst/>
              <a:rect l="l" t="t" r="r" b="b"/>
              <a:pathLst>
                <a:path w="158" h="266" extrusionOk="0">
                  <a:moveTo>
                    <a:pt x="76" y="1"/>
                  </a:moveTo>
                  <a:cubicBezTo>
                    <a:pt x="33" y="1"/>
                    <a:pt x="0" y="38"/>
                    <a:pt x="0" y="82"/>
                  </a:cubicBezTo>
                  <a:lnTo>
                    <a:pt x="0" y="185"/>
                  </a:lnTo>
                  <a:cubicBezTo>
                    <a:pt x="0" y="228"/>
                    <a:pt x="33" y="266"/>
                    <a:pt x="76" y="266"/>
                  </a:cubicBezTo>
                  <a:cubicBezTo>
                    <a:pt x="98" y="266"/>
                    <a:pt x="119" y="255"/>
                    <a:pt x="136" y="245"/>
                  </a:cubicBezTo>
                  <a:cubicBezTo>
                    <a:pt x="146" y="228"/>
                    <a:pt x="158" y="207"/>
                    <a:pt x="158" y="185"/>
                  </a:cubicBezTo>
                  <a:lnTo>
                    <a:pt x="158" y="82"/>
                  </a:lnTo>
                  <a:cubicBezTo>
                    <a:pt x="158" y="38"/>
                    <a:pt x="119" y="1"/>
                    <a:pt x="76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5"/>
            <p:cNvSpPr/>
            <p:nvPr/>
          </p:nvSpPr>
          <p:spPr>
            <a:xfrm>
              <a:off x="2270209" y="3826259"/>
              <a:ext cx="268016" cy="145581"/>
            </a:xfrm>
            <a:custGeom>
              <a:avLst/>
              <a:gdLst/>
              <a:ahLst/>
              <a:cxnLst/>
              <a:rect l="l" t="t" r="r" b="b"/>
              <a:pathLst>
                <a:path w="440" h="239" extrusionOk="0">
                  <a:moveTo>
                    <a:pt x="96" y="1"/>
                  </a:moveTo>
                  <a:cubicBezTo>
                    <a:pt x="84" y="1"/>
                    <a:pt x="71" y="4"/>
                    <a:pt x="60" y="11"/>
                  </a:cubicBezTo>
                  <a:cubicBezTo>
                    <a:pt x="22" y="28"/>
                    <a:pt x="0" y="76"/>
                    <a:pt x="22" y="114"/>
                  </a:cubicBezTo>
                  <a:cubicBezTo>
                    <a:pt x="60" y="190"/>
                    <a:pt x="137" y="238"/>
                    <a:pt x="222" y="238"/>
                  </a:cubicBezTo>
                  <a:cubicBezTo>
                    <a:pt x="304" y="238"/>
                    <a:pt x="385" y="190"/>
                    <a:pt x="417" y="114"/>
                  </a:cubicBezTo>
                  <a:cubicBezTo>
                    <a:pt x="440" y="76"/>
                    <a:pt x="423" y="28"/>
                    <a:pt x="380" y="11"/>
                  </a:cubicBezTo>
                  <a:cubicBezTo>
                    <a:pt x="368" y="4"/>
                    <a:pt x="356" y="1"/>
                    <a:pt x="343" y="1"/>
                  </a:cubicBezTo>
                  <a:cubicBezTo>
                    <a:pt x="315" y="1"/>
                    <a:pt x="288" y="17"/>
                    <a:pt x="277" y="43"/>
                  </a:cubicBezTo>
                  <a:cubicBezTo>
                    <a:pt x="267" y="65"/>
                    <a:pt x="245" y="81"/>
                    <a:pt x="222" y="81"/>
                  </a:cubicBezTo>
                  <a:cubicBezTo>
                    <a:pt x="195" y="81"/>
                    <a:pt x="174" y="65"/>
                    <a:pt x="163" y="43"/>
                  </a:cubicBezTo>
                  <a:cubicBezTo>
                    <a:pt x="152" y="17"/>
                    <a:pt x="125" y="1"/>
                    <a:pt x="96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5"/>
            <p:cNvSpPr/>
            <p:nvPr/>
          </p:nvSpPr>
          <p:spPr>
            <a:xfrm>
              <a:off x="1577023" y="1842950"/>
              <a:ext cx="390451" cy="897850"/>
            </a:xfrm>
            <a:custGeom>
              <a:avLst/>
              <a:gdLst/>
              <a:ahLst/>
              <a:cxnLst/>
              <a:rect l="l" t="t" r="r" b="b"/>
              <a:pathLst>
                <a:path w="641" h="1474" extrusionOk="0">
                  <a:moveTo>
                    <a:pt x="320" y="1"/>
                  </a:moveTo>
                  <a:cubicBezTo>
                    <a:pt x="147" y="1"/>
                    <a:pt x="1" y="141"/>
                    <a:pt x="1" y="319"/>
                  </a:cubicBezTo>
                  <a:lnTo>
                    <a:pt x="1" y="1274"/>
                  </a:lnTo>
                  <a:cubicBezTo>
                    <a:pt x="1" y="1349"/>
                    <a:pt x="33" y="1419"/>
                    <a:pt x="77" y="1474"/>
                  </a:cubicBezTo>
                  <a:lnTo>
                    <a:pt x="640" y="807"/>
                  </a:lnTo>
                  <a:lnTo>
                    <a:pt x="640" y="319"/>
                  </a:lnTo>
                  <a:cubicBezTo>
                    <a:pt x="640" y="141"/>
                    <a:pt x="495" y="1"/>
                    <a:pt x="320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5"/>
            <p:cNvSpPr/>
            <p:nvPr/>
          </p:nvSpPr>
          <p:spPr>
            <a:xfrm>
              <a:off x="1623926" y="2334513"/>
              <a:ext cx="343548" cy="475727"/>
            </a:xfrm>
            <a:custGeom>
              <a:avLst/>
              <a:gdLst/>
              <a:ahLst/>
              <a:cxnLst/>
              <a:rect l="l" t="t" r="r" b="b"/>
              <a:pathLst>
                <a:path w="564" h="781" extrusionOk="0">
                  <a:moveTo>
                    <a:pt x="563" y="0"/>
                  </a:moveTo>
                  <a:cubicBezTo>
                    <a:pt x="303" y="147"/>
                    <a:pt x="103" y="385"/>
                    <a:pt x="0" y="667"/>
                  </a:cubicBezTo>
                  <a:cubicBezTo>
                    <a:pt x="60" y="737"/>
                    <a:pt x="146" y="780"/>
                    <a:pt x="243" y="780"/>
                  </a:cubicBezTo>
                  <a:cubicBezTo>
                    <a:pt x="418" y="780"/>
                    <a:pt x="563" y="640"/>
                    <a:pt x="563" y="467"/>
                  </a:cubicBezTo>
                  <a:lnTo>
                    <a:pt x="563" y="0"/>
                  </a:ln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5"/>
            <p:cNvSpPr/>
            <p:nvPr/>
          </p:nvSpPr>
          <p:spPr>
            <a:xfrm>
              <a:off x="2851316" y="1842950"/>
              <a:ext cx="386187" cy="967290"/>
            </a:xfrm>
            <a:custGeom>
              <a:avLst/>
              <a:gdLst/>
              <a:ahLst/>
              <a:cxnLst/>
              <a:rect l="l" t="t" r="r" b="b"/>
              <a:pathLst>
                <a:path w="634" h="1588" extrusionOk="0">
                  <a:moveTo>
                    <a:pt x="314" y="1"/>
                  </a:moveTo>
                  <a:cubicBezTo>
                    <a:pt x="141" y="1"/>
                    <a:pt x="0" y="141"/>
                    <a:pt x="0" y="319"/>
                  </a:cubicBezTo>
                  <a:lnTo>
                    <a:pt x="0" y="1274"/>
                  </a:lnTo>
                  <a:cubicBezTo>
                    <a:pt x="0" y="1447"/>
                    <a:pt x="141" y="1587"/>
                    <a:pt x="314" y="1587"/>
                  </a:cubicBezTo>
                  <a:cubicBezTo>
                    <a:pt x="493" y="1587"/>
                    <a:pt x="634" y="1447"/>
                    <a:pt x="634" y="1274"/>
                  </a:cubicBezTo>
                  <a:lnTo>
                    <a:pt x="634" y="319"/>
                  </a:lnTo>
                  <a:cubicBezTo>
                    <a:pt x="634" y="141"/>
                    <a:pt x="493" y="1"/>
                    <a:pt x="314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8" name="Google Shape;1678;p45"/>
          <p:cNvSpPr/>
          <p:nvPr/>
        </p:nvSpPr>
        <p:spPr>
          <a:xfrm>
            <a:off x="5776525" y="1369200"/>
            <a:ext cx="1814400" cy="3123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9" name="Google Shape;1679;p45"/>
          <p:cNvSpPr/>
          <p:nvPr/>
        </p:nvSpPr>
        <p:spPr>
          <a:xfrm>
            <a:off x="5035850" y="1629650"/>
            <a:ext cx="26736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160450" bIns="914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Mars despite being red, Mars is a very cold place 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0" name="Google Shape;1680;p45"/>
          <p:cNvSpPr/>
          <p:nvPr/>
        </p:nvSpPr>
        <p:spPr>
          <a:xfrm>
            <a:off x="5776525" y="2587529"/>
            <a:ext cx="1814400" cy="312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1" name="Google Shape;1681;p45"/>
          <p:cNvSpPr/>
          <p:nvPr/>
        </p:nvSpPr>
        <p:spPr>
          <a:xfrm>
            <a:off x="5035850" y="2848025"/>
            <a:ext cx="26736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91425" rIns="274300" bIns="914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object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2" name="Google Shape;1682;p45"/>
          <p:cNvSpPr/>
          <p:nvPr/>
        </p:nvSpPr>
        <p:spPr>
          <a:xfrm>
            <a:off x="5776525" y="3805900"/>
            <a:ext cx="1814400" cy="312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3" name="Google Shape;1683;p45"/>
          <p:cNvSpPr/>
          <p:nvPr/>
        </p:nvSpPr>
        <p:spPr>
          <a:xfrm>
            <a:off x="5035850" y="4066375"/>
            <a:ext cx="26736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0000" tIns="91425" rIns="160850" bIns="91425" anchor="ctr" anchorCtr="0">
            <a:noAutofit/>
          </a:bodyPr>
          <a:lstStyle/>
          <a:p>
            <a:pPr marL="0" marR="2057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4" name="Google Shape;1684;p45"/>
          <p:cNvSpPr/>
          <p:nvPr/>
        </p:nvSpPr>
        <p:spPr>
          <a:xfrm>
            <a:off x="7712650" y="1310562"/>
            <a:ext cx="787500" cy="7875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80808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10%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685" name="Google Shape;1685;p45"/>
          <p:cNvSpPr/>
          <p:nvPr/>
        </p:nvSpPr>
        <p:spPr>
          <a:xfrm>
            <a:off x="7712650" y="2528887"/>
            <a:ext cx="787500" cy="787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80808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45%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686" name="Google Shape;1686;p45"/>
          <p:cNvSpPr/>
          <p:nvPr/>
        </p:nvSpPr>
        <p:spPr>
          <a:xfrm>
            <a:off x="7712650" y="3747212"/>
            <a:ext cx="787500" cy="787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80808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45%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687" name="Google Shape;1687;p45"/>
          <p:cNvSpPr txBox="1"/>
          <p:nvPr/>
        </p:nvSpPr>
        <p:spPr>
          <a:xfrm>
            <a:off x="5821075" y="1310552"/>
            <a:ext cx="1725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Mars</a:t>
            </a:r>
            <a:endParaRPr sz="17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688" name="Google Shape;1688;p45"/>
          <p:cNvSpPr txBox="1"/>
          <p:nvPr/>
        </p:nvSpPr>
        <p:spPr>
          <a:xfrm>
            <a:off x="5821075" y="2528881"/>
            <a:ext cx="1725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Jupiter</a:t>
            </a:r>
            <a:endParaRPr sz="17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689" name="Google Shape;1689;p45"/>
          <p:cNvSpPr txBox="1"/>
          <p:nvPr/>
        </p:nvSpPr>
        <p:spPr>
          <a:xfrm>
            <a:off x="5821075" y="3747250"/>
            <a:ext cx="1725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7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2AC8206B-3728-B343-1C88-391F8ED2C139}"/>
              </a:ext>
            </a:extLst>
          </p:cNvPr>
          <p:cNvGrpSpPr/>
          <p:nvPr/>
        </p:nvGrpSpPr>
        <p:grpSpPr>
          <a:xfrm>
            <a:off x="0" y="411163"/>
            <a:ext cx="9145523" cy="656439"/>
            <a:chOff x="0" y="411163"/>
            <a:chExt cx="9145523" cy="656439"/>
          </a:xfrm>
        </p:grpSpPr>
        <p:grpSp>
          <p:nvGrpSpPr>
            <p:cNvPr id="53" name="Grupo 52">
              <a:extLst>
                <a:ext uri="{FF2B5EF4-FFF2-40B4-BE49-F238E27FC236}">
                  <a16:creationId xmlns:a16="http://schemas.microsoft.com/office/drawing/2014/main" id="{E0CC8489-AACA-47F5-B63B-D71CEFE73BF4}"/>
                </a:ext>
              </a:extLst>
            </p:cNvPr>
            <p:cNvGrpSpPr/>
            <p:nvPr/>
          </p:nvGrpSpPr>
          <p:grpSpPr>
            <a:xfrm>
              <a:off x="0" y="811057"/>
              <a:ext cx="9145523" cy="256545"/>
              <a:chOff x="1119426" y="-1107433"/>
              <a:chExt cx="5585793" cy="905550"/>
            </a:xfrm>
          </p:grpSpPr>
          <p:sp>
            <p:nvSpPr>
              <p:cNvPr id="56" name="Rectángulo 55">
                <a:extLst>
                  <a:ext uri="{FF2B5EF4-FFF2-40B4-BE49-F238E27FC236}">
                    <a16:creationId xmlns:a16="http://schemas.microsoft.com/office/drawing/2014/main" id="{FD9AE74F-A8C2-46E9-AEB0-8513C09A9D9E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7" name="Rectángulo 56">
                <a:extLst>
                  <a:ext uri="{FF2B5EF4-FFF2-40B4-BE49-F238E27FC236}">
                    <a16:creationId xmlns:a16="http://schemas.microsoft.com/office/drawing/2014/main" id="{FB0559DF-57EC-4097-B9FA-B0E76293B785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8" name="Rectángulo 57">
                <a:extLst>
                  <a:ext uri="{FF2B5EF4-FFF2-40B4-BE49-F238E27FC236}">
                    <a16:creationId xmlns:a16="http://schemas.microsoft.com/office/drawing/2014/main" id="{9629A897-664C-446B-88C3-0EEF154CDBAB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9" name="Rectángulo 58">
                <a:extLst>
                  <a:ext uri="{FF2B5EF4-FFF2-40B4-BE49-F238E27FC236}">
                    <a16:creationId xmlns:a16="http://schemas.microsoft.com/office/drawing/2014/main" id="{F7C79A78-6A42-4414-A905-21248E0716C8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D245EDC0-1A18-C0AA-BBA3-E4603E30C0C3}"/>
                </a:ext>
              </a:extLst>
            </p:cNvPr>
            <p:cNvGrpSpPr/>
            <p:nvPr/>
          </p:nvGrpSpPr>
          <p:grpSpPr>
            <a:xfrm>
              <a:off x="49213" y="411163"/>
              <a:ext cx="1098550" cy="603250"/>
              <a:chOff x="49213" y="411163"/>
              <a:chExt cx="1098550" cy="603250"/>
            </a:xfrm>
          </p:grpSpPr>
          <p:sp>
            <p:nvSpPr>
              <p:cNvPr id="4" name="Freeform 5">
                <a:extLst>
                  <a:ext uri="{FF2B5EF4-FFF2-40B4-BE49-F238E27FC236}">
                    <a16:creationId xmlns:a16="http://schemas.microsoft.com/office/drawing/2014/main" id="{0471D484-A37D-D927-85A4-802725A8C2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350" y="738188"/>
                <a:ext cx="506413" cy="274637"/>
              </a:xfrm>
              <a:custGeom>
                <a:avLst/>
                <a:gdLst>
                  <a:gd name="T0" fmla="*/ 259 w 341"/>
                  <a:gd name="T1" fmla="*/ 20 h 184"/>
                  <a:gd name="T2" fmla="*/ 264 w 341"/>
                  <a:gd name="T3" fmla="*/ 43 h 184"/>
                  <a:gd name="T4" fmla="*/ 264 w 341"/>
                  <a:gd name="T5" fmla="*/ 46 h 184"/>
                  <a:gd name="T6" fmla="*/ 271 w 341"/>
                  <a:gd name="T7" fmla="*/ 54 h 184"/>
                  <a:gd name="T8" fmla="*/ 300 w 341"/>
                  <a:gd name="T9" fmla="*/ 72 h 184"/>
                  <a:gd name="T10" fmla="*/ 312 w 341"/>
                  <a:gd name="T11" fmla="*/ 78 h 184"/>
                  <a:gd name="T12" fmla="*/ 339 w 341"/>
                  <a:gd name="T13" fmla="*/ 106 h 184"/>
                  <a:gd name="T14" fmla="*/ 314 w 341"/>
                  <a:gd name="T15" fmla="*/ 141 h 184"/>
                  <a:gd name="T16" fmla="*/ 307 w 341"/>
                  <a:gd name="T17" fmla="*/ 142 h 184"/>
                  <a:gd name="T18" fmla="*/ 302 w 341"/>
                  <a:gd name="T19" fmla="*/ 144 h 184"/>
                  <a:gd name="T20" fmla="*/ 264 w 341"/>
                  <a:gd name="T21" fmla="*/ 168 h 184"/>
                  <a:gd name="T22" fmla="*/ 231 w 341"/>
                  <a:gd name="T23" fmla="*/ 164 h 184"/>
                  <a:gd name="T24" fmla="*/ 223 w 341"/>
                  <a:gd name="T25" fmla="*/ 165 h 184"/>
                  <a:gd name="T26" fmla="*/ 164 w 341"/>
                  <a:gd name="T27" fmla="*/ 183 h 184"/>
                  <a:gd name="T28" fmla="*/ 114 w 341"/>
                  <a:gd name="T29" fmla="*/ 165 h 184"/>
                  <a:gd name="T30" fmla="*/ 107 w 341"/>
                  <a:gd name="T31" fmla="*/ 164 h 184"/>
                  <a:gd name="T32" fmla="*/ 38 w 341"/>
                  <a:gd name="T33" fmla="*/ 146 h 184"/>
                  <a:gd name="T34" fmla="*/ 30 w 341"/>
                  <a:gd name="T35" fmla="*/ 142 h 184"/>
                  <a:gd name="T36" fmla="*/ 1 w 341"/>
                  <a:gd name="T37" fmla="*/ 113 h 184"/>
                  <a:gd name="T38" fmla="*/ 25 w 341"/>
                  <a:gd name="T39" fmla="*/ 79 h 184"/>
                  <a:gd name="T40" fmla="*/ 30 w 341"/>
                  <a:gd name="T41" fmla="*/ 79 h 184"/>
                  <a:gd name="T42" fmla="*/ 38 w 341"/>
                  <a:gd name="T43" fmla="*/ 74 h 184"/>
                  <a:gd name="T44" fmla="*/ 41 w 341"/>
                  <a:gd name="T45" fmla="*/ 68 h 184"/>
                  <a:gd name="T46" fmla="*/ 71 w 341"/>
                  <a:gd name="T47" fmla="*/ 51 h 184"/>
                  <a:gd name="T48" fmla="*/ 83 w 341"/>
                  <a:gd name="T49" fmla="*/ 49 h 184"/>
                  <a:gd name="T50" fmla="*/ 89 w 341"/>
                  <a:gd name="T51" fmla="*/ 46 h 184"/>
                  <a:gd name="T52" fmla="*/ 102 w 341"/>
                  <a:gd name="T53" fmla="*/ 29 h 184"/>
                  <a:gd name="T54" fmla="*/ 135 w 341"/>
                  <a:gd name="T55" fmla="*/ 7 h 184"/>
                  <a:gd name="T56" fmla="*/ 172 w 341"/>
                  <a:gd name="T57" fmla="*/ 1 h 184"/>
                  <a:gd name="T58" fmla="*/ 176 w 341"/>
                  <a:gd name="T59" fmla="*/ 1 h 184"/>
                  <a:gd name="T60" fmla="*/ 215 w 341"/>
                  <a:gd name="T61" fmla="*/ 12 h 184"/>
                  <a:gd name="T62" fmla="*/ 218 w 341"/>
                  <a:gd name="T63" fmla="*/ 14 h 184"/>
                  <a:gd name="T64" fmla="*/ 248 w 341"/>
                  <a:gd name="T65" fmla="*/ 44 h 184"/>
                  <a:gd name="T66" fmla="*/ 260 w 341"/>
                  <a:gd name="T67" fmla="*/ 50 h 184"/>
                  <a:gd name="T68" fmla="*/ 261 w 341"/>
                  <a:gd name="T69" fmla="*/ 46 h 184"/>
                  <a:gd name="T70" fmla="*/ 258 w 341"/>
                  <a:gd name="T71" fmla="*/ 27 h 184"/>
                  <a:gd name="T72" fmla="*/ 259 w 341"/>
                  <a:gd name="T73" fmla="*/ 2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41" h="184">
                    <a:moveTo>
                      <a:pt x="259" y="20"/>
                    </a:moveTo>
                    <a:cubicBezTo>
                      <a:pt x="262" y="27"/>
                      <a:pt x="263" y="35"/>
                      <a:pt x="264" y="43"/>
                    </a:cubicBezTo>
                    <a:cubicBezTo>
                      <a:pt x="264" y="44"/>
                      <a:pt x="264" y="45"/>
                      <a:pt x="264" y="46"/>
                    </a:cubicBezTo>
                    <a:cubicBezTo>
                      <a:pt x="265" y="50"/>
                      <a:pt x="266" y="52"/>
                      <a:pt x="271" y="54"/>
                    </a:cubicBezTo>
                    <a:cubicBezTo>
                      <a:pt x="283" y="56"/>
                      <a:pt x="292" y="63"/>
                      <a:pt x="300" y="72"/>
                    </a:cubicBezTo>
                    <a:cubicBezTo>
                      <a:pt x="303" y="77"/>
                      <a:pt x="307" y="78"/>
                      <a:pt x="312" y="78"/>
                    </a:cubicBezTo>
                    <a:cubicBezTo>
                      <a:pt x="328" y="80"/>
                      <a:pt x="338" y="93"/>
                      <a:pt x="339" y="106"/>
                    </a:cubicBezTo>
                    <a:cubicBezTo>
                      <a:pt x="341" y="126"/>
                      <a:pt x="328" y="138"/>
                      <a:pt x="314" y="141"/>
                    </a:cubicBezTo>
                    <a:cubicBezTo>
                      <a:pt x="312" y="141"/>
                      <a:pt x="309" y="142"/>
                      <a:pt x="307" y="142"/>
                    </a:cubicBezTo>
                    <a:cubicBezTo>
                      <a:pt x="305" y="142"/>
                      <a:pt x="304" y="143"/>
                      <a:pt x="302" y="144"/>
                    </a:cubicBezTo>
                    <a:cubicBezTo>
                      <a:pt x="292" y="157"/>
                      <a:pt x="280" y="165"/>
                      <a:pt x="264" y="168"/>
                    </a:cubicBezTo>
                    <a:cubicBezTo>
                      <a:pt x="252" y="170"/>
                      <a:pt x="242" y="168"/>
                      <a:pt x="231" y="164"/>
                    </a:cubicBezTo>
                    <a:cubicBezTo>
                      <a:pt x="228" y="162"/>
                      <a:pt x="226" y="163"/>
                      <a:pt x="223" y="165"/>
                    </a:cubicBezTo>
                    <a:cubicBezTo>
                      <a:pt x="206" y="178"/>
                      <a:pt x="186" y="184"/>
                      <a:pt x="164" y="183"/>
                    </a:cubicBezTo>
                    <a:cubicBezTo>
                      <a:pt x="146" y="182"/>
                      <a:pt x="129" y="176"/>
                      <a:pt x="114" y="165"/>
                    </a:cubicBezTo>
                    <a:cubicBezTo>
                      <a:pt x="111" y="163"/>
                      <a:pt x="110" y="163"/>
                      <a:pt x="107" y="164"/>
                    </a:cubicBezTo>
                    <a:cubicBezTo>
                      <a:pt x="84" y="174"/>
                      <a:pt x="54" y="167"/>
                      <a:pt x="38" y="146"/>
                    </a:cubicBezTo>
                    <a:cubicBezTo>
                      <a:pt x="36" y="143"/>
                      <a:pt x="34" y="142"/>
                      <a:pt x="30" y="142"/>
                    </a:cubicBezTo>
                    <a:cubicBezTo>
                      <a:pt x="15" y="141"/>
                      <a:pt x="2" y="128"/>
                      <a:pt x="1" y="113"/>
                    </a:cubicBezTo>
                    <a:cubicBezTo>
                      <a:pt x="0" y="97"/>
                      <a:pt x="10" y="83"/>
                      <a:pt x="25" y="79"/>
                    </a:cubicBezTo>
                    <a:cubicBezTo>
                      <a:pt x="26" y="79"/>
                      <a:pt x="28" y="78"/>
                      <a:pt x="30" y="79"/>
                    </a:cubicBezTo>
                    <a:cubicBezTo>
                      <a:pt x="34" y="79"/>
                      <a:pt x="36" y="77"/>
                      <a:pt x="38" y="74"/>
                    </a:cubicBezTo>
                    <a:cubicBezTo>
                      <a:pt x="38" y="71"/>
                      <a:pt x="39" y="69"/>
                      <a:pt x="41" y="68"/>
                    </a:cubicBezTo>
                    <a:cubicBezTo>
                      <a:pt x="50" y="60"/>
                      <a:pt x="59" y="54"/>
                      <a:pt x="71" y="51"/>
                    </a:cubicBezTo>
                    <a:cubicBezTo>
                      <a:pt x="75" y="50"/>
                      <a:pt x="79" y="50"/>
                      <a:pt x="83" y="49"/>
                    </a:cubicBezTo>
                    <a:cubicBezTo>
                      <a:pt x="86" y="49"/>
                      <a:pt x="88" y="48"/>
                      <a:pt x="89" y="46"/>
                    </a:cubicBezTo>
                    <a:cubicBezTo>
                      <a:pt x="93" y="40"/>
                      <a:pt x="97" y="34"/>
                      <a:pt x="102" y="29"/>
                    </a:cubicBezTo>
                    <a:cubicBezTo>
                      <a:pt x="112" y="19"/>
                      <a:pt x="122" y="11"/>
                      <a:pt x="135" y="7"/>
                    </a:cubicBezTo>
                    <a:cubicBezTo>
                      <a:pt x="147" y="2"/>
                      <a:pt x="159" y="0"/>
                      <a:pt x="172" y="1"/>
                    </a:cubicBezTo>
                    <a:cubicBezTo>
                      <a:pt x="173" y="1"/>
                      <a:pt x="174" y="1"/>
                      <a:pt x="176" y="1"/>
                    </a:cubicBezTo>
                    <a:cubicBezTo>
                      <a:pt x="190" y="1"/>
                      <a:pt x="203" y="6"/>
                      <a:pt x="215" y="12"/>
                    </a:cubicBezTo>
                    <a:cubicBezTo>
                      <a:pt x="216" y="13"/>
                      <a:pt x="217" y="14"/>
                      <a:pt x="218" y="14"/>
                    </a:cubicBezTo>
                    <a:cubicBezTo>
                      <a:pt x="230" y="22"/>
                      <a:pt x="240" y="32"/>
                      <a:pt x="248" y="44"/>
                    </a:cubicBezTo>
                    <a:cubicBezTo>
                      <a:pt x="250" y="49"/>
                      <a:pt x="255" y="50"/>
                      <a:pt x="260" y="50"/>
                    </a:cubicBezTo>
                    <a:cubicBezTo>
                      <a:pt x="262" y="49"/>
                      <a:pt x="262" y="47"/>
                      <a:pt x="261" y="46"/>
                    </a:cubicBezTo>
                    <a:cubicBezTo>
                      <a:pt x="261" y="40"/>
                      <a:pt x="260" y="33"/>
                      <a:pt x="258" y="27"/>
                    </a:cubicBezTo>
                    <a:cubicBezTo>
                      <a:pt x="258" y="25"/>
                      <a:pt x="257" y="22"/>
                      <a:pt x="259" y="2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" name="Freeform 6">
                <a:extLst>
                  <a:ext uri="{FF2B5EF4-FFF2-40B4-BE49-F238E27FC236}">
                    <a16:creationId xmlns:a16="http://schemas.microsoft.com/office/drawing/2014/main" id="{04658AA0-F181-3FED-0A87-A416B10A46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13" y="738188"/>
                <a:ext cx="515938" cy="276225"/>
              </a:xfrm>
              <a:custGeom>
                <a:avLst/>
                <a:gdLst>
                  <a:gd name="T0" fmla="*/ 303 w 347"/>
                  <a:gd name="T1" fmla="*/ 70 h 185"/>
                  <a:gd name="T2" fmla="*/ 308 w 347"/>
                  <a:gd name="T3" fmla="*/ 76 h 185"/>
                  <a:gd name="T4" fmla="*/ 314 w 347"/>
                  <a:gd name="T5" fmla="*/ 78 h 185"/>
                  <a:gd name="T6" fmla="*/ 346 w 347"/>
                  <a:gd name="T7" fmla="*/ 108 h 185"/>
                  <a:gd name="T8" fmla="*/ 320 w 347"/>
                  <a:gd name="T9" fmla="*/ 141 h 185"/>
                  <a:gd name="T10" fmla="*/ 303 w 347"/>
                  <a:gd name="T11" fmla="*/ 150 h 185"/>
                  <a:gd name="T12" fmla="*/ 241 w 347"/>
                  <a:gd name="T13" fmla="*/ 165 h 185"/>
                  <a:gd name="T14" fmla="*/ 226 w 347"/>
                  <a:gd name="T15" fmla="*/ 167 h 185"/>
                  <a:gd name="T16" fmla="*/ 185 w 347"/>
                  <a:gd name="T17" fmla="*/ 182 h 185"/>
                  <a:gd name="T18" fmla="*/ 131 w 347"/>
                  <a:gd name="T19" fmla="*/ 172 h 185"/>
                  <a:gd name="T20" fmla="*/ 119 w 347"/>
                  <a:gd name="T21" fmla="*/ 164 h 185"/>
                  <a:gd name="T22" fmla="*/ 113 w 347"/>
                  <a:gd name="T23" fmla="*/ 164 h 185"/>
                  <a:gd name="T24" fmla="*/ 48 w 347"/>
                  <a:gd name="T25" fmla="*/ 150 h 185"/>
                  <a:gd name="T26" fmla="*/ 32 w 347"/>
                  <a:gd name="T27" fmla="*/ 141 h 185"/>
                  <a:gd name="T28" fmla="*/ 12 w 347"/>
                  <a:gd name="T29" fmla="*/ 93 h 185"/>
                  <a:gd name="T30" fmla="*/ 35 w 347"/>
                  <a:gd name="T31" fmla="*/ 79 h 185"/>
                  <a:gd name="T32" fmla="*/ 43 w 347"/>
                  <a:gd name="T33" fmla="*/ 75 h 185"/>
                  <a:gd name="T34" fmla="*/ 71 w 347"/>
                  <a:gd name="T35" fmla="*/ 55 h 185"/>
                  <a:gd name="T36" fmla="*/ 76 w 347"/>
                  <a:gd name="T37" fmla="*/ 48 h 185"/>
                  <a:gd name="T38" fmla="*/ 81 w 347"/>
                  <a:gd name="T39" fmla="*/ 23 h 185"/>
                  <a:gd name="T40" fmla="*/ 82 w 347"/>
                  <a:gd name="T41" fmla="*/ 29 h 185"/>
                  <a:gd name="T42" fmla="*/ 79 w 347"/>
                  <a:gd name="T43" fmla="*/ 46 h 185"/>
                  <a:gd name="T44" fmla="*/ 83 w 347"/>
                  <a:gd name="T45" fmla="*/ 50 h 185"/>
                  <a:gd name="T46" fmla="*/ 98 w 347"/>
                  <a:gd name="T47" fmla="*/ 42 h 185"/>
                  <a:gd name="T48" fmla="*/ 122 w 347"/>
                  <a:gd name="T49" fmla="*/ 17 h 185"/>
                  <a:gd name="T50" fmla="*/ 160 w 347"/>
                  <a:gd name="T51" fmla="*/ 1 h 185"/>
                  <a:gd name="T52" fmla="*/ 167 w 347"/>
                  <a:gd name="T53" fmla="*/ 1 h 185"/>
                  <a:gd name="T54" fmla="*/ 206 w 347"/>
                  <a:gd name="T55" fmla="*/ 6 h 185"/>
                  <a:gd name="T56" fmla="*/ 239 w 347"/>
                  <a:gd name="T57" fmla="*/ 26 h 185"/>
                  <a:gd name="T58" fmla="*/ 254 w 347"/>
                  <a:gd name="T59" fmla="*/ 45 h 185"/>
                  <a:gd name="T60" fmla="*/ 261 w 347"/>
                  <a:gd name="T61" fmla="*/ 49 h 185"/>
                  <a:gd name="T62" fmla="*/ 270 w 347"/>
                  <a:gd name="T63" fmla="*/ 50 h 185"/>
                  <a:gd name="T64" fmla="*/ 300 w 347"/>
                  <a:gd name="T65" fmla="*/ 65 h 185"/>
                  <a:gd name="T66" fmla="*/ 303 w 347"/>
                  <a:gd name="T67" fmla="*/ 7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47" h="185">
                    <a:moveTo>
                      <a:pt x="303" y="70"/>
                    </a:moveTo>
                    <a:cubicBezTo>
                      <a:pt x="305" y="72"/>
                      <a:pt x="306" y="74"/>
                      <a:pt x="308" y="76"/>
                    </a:cubicBezTo>
                    <a:cubicBezTo>
                      <a:pt x="309" y="77"/>
                      <a:pt x="311" y="78"/>
                      <a:pt x="314" y="78"/>
                    </a:cubicBezTo>
                    <a:cubicBezTo>
                      <a:pt x="331" y="78"/>
                      <a:pt x="344" y="90"/>
                      <a:pt x="346" y="108"/>
                    </a:cubicBezTo>
                    <a:cubicBezTo>
                      <a:pt x="347" y="122"/>
                      <a:pt x="336" y="139"/>
                      <a:pt x="320" y="141"/>
                    </a:cubicBezTo>
                    <a:cubicBezTo>
                      <a:pt x="312" y="141"/>
                      <a:pt x="308" y="145"/>
                      <a:pt x="303" y="150"/>
                    </a:cubicBezTo>
                    <a:cubicBezTo>
                      <a:pt x="287" y="167"/>
                      <a:pt x="263" y="174"/>
                      <a:pt x="241" y="165"/>
                    </a:cubicBezTo>
                    <a:cubicBezTo>
                      <a:pt x="235" y="163"/>
                      <a:pt x="231" y="163"/>
                      <a:pt x="226" y="167"/>
                    </a:cubicBezTo>
                    <a:cubicBezTo>
                      <a:pt x="214" y="176"/>
                      <a:pt x="200" y="181"/>
                      <a:pt x="185" y="182"/>
                    </a:cubicBezTo>
                    <a:cubicBezTo>
                      <a:pt x="166" y="185"/>
                      <a:pt x="148" y="181"/>
                      <a:pt x="131" y="172"/>
                    </a:cubicBezTo>
                    <a:cubicBezTo>
                      <a:pt x="127" y="170"/>
                      <a:pt x="123" y="167"/>
                      <a:pt x="119" y="164"/>
                    </a:cubicBezTo>
                    <a:cubicBezTo>
                      <a:pt x="117" y="163"/>
                      <a:pt x="115" y="163"/>
                      <a:pt x="113" y="164"/>
                    </a:cubicBezTo>
                    <a:cubicBezTo>
                      <a:pt x="91" y="174"/>
                      <a:pt x="63" y="168"/>
                      <a:pt x="48" y="150"/>
                    </a:cubicBezTo>
                    <a:cubicBezTo>
                      <a:pt x="44" y="145"/>
                      <a:pt x="39" y="142"/>
                      <a:pt x="32" y="141"/>
                    </a:cubicBezTo>
                    <a:cubicBezTo>
                      <a:pt x="10" y="136"/>
                      <a:pt x="0" y="112"/>
                      <a:pt x="12" y="93"/>
                    </a:cubicBezTo>
                    <a:cubicBezTo>
                      <a:pt x="17" y="84"/>
                      <a:pt x="25" y="79"/>
                      <a:pt x="35" y="79"/>
                    </a:cubicBezTo>
                    <a:cubicBezTo>
                      <a:pt x="39" y="78"/>
                      <a:pt x="41" y="77"/>
                      <a:pt x="43" y="75"/>
                    </a:cubicBezTo>
                    <a:cubicBezTo>
                      <a:pt x="51" y="66"/>
                      <a:pt x="59" y="58"/>
                      <a:pt x="71" y="55"/>
                    </a:cubicBezTo>
                    <a:cubicBezTo>
                      <a:pt x="74" y="54"/>
                      <a:pt x="76" y="52"/>
                      <a:pt x="76" y="48"/>
                    </a:cubicBezTo>
                    <a:cubicBezTo>
                      <a:pt x="77" y="39"/>
                      <a:pt x="78" y="31"/>
                      <a:pt x="81" y="23"/>
                    </a:cubicBezTo>
                    <a:cubicBezTo>
                      <a:pt x="83" y="25"/>
                      <a:pt x="82" y="27"/>
                      <a:pt x="82" y="29"/>
                    </a:cubicBezTo>
                    <a:cubicBezTo>
                      <a:pt x="81" y="35"/>
                      <a:pt x="80" y="40"/>
                      <a:pt x="79" y="46"/>
                    </a:cubicBezTo>
                    <a:cubicBezTo>
                      <a:pt x="79" y="49"/>
                      <a:pt x="80" y="50"/>
                      <a:pt x="83" y="50"/>
                    </a:cubicBezTo>
                    <a:cubicBezTo>
                      <a:pt x="89" y="50"/>
                      <a:pt x="94" y="48"/>
                      <a:pt x="98" y="42"/>
                    </a:cubicBezTo>
                    <a:cubicBezTo>
                      <a:pt x="103" y="32"/>
                      <a:pt x="112" y="24"/>
                      <a:pt x="122" y="17"/>
                    </a:cubicBezTo>
                    <a:cubicBezTo>
                      <a:pt x="133" y="9"/>
                      <a:pt x="146" y="3"/>
                      <a:pt x="160" y="1"/>
                    </a:cubicBezTo>
                    <a:cubicBezTo>
                      <a:pt x="163" y="1"/>
                      <a:pt x="165" y="0"/>
                      <a:pt x="167" y="1"/>
                    </a:cubicBezTo>
                    <a:cubicBezTo>
                      <a:pt x="181" y="0"/>
                      <a:pt x="193" y="1"/>
                      <a:pt x="206" y="6"/>
                    </a:cubicBezTo>
                    <a:cubicBezTo>
                      <a:pt x="218" y="10"/>
                      <a:pt x="229" y="17"/>
                      <a:pt x="239" y="26"/>
                    </a:cubicBezTo>
                    <a:cubicBezTo>
                      <a:pt x="245" y="32"/>
                      <a:pt x="250" y="38"/>
                      <a:pt x="254" y="45"/>
                    </a:cubicBezTo>
                    <a:cubicBezTo>
                      <a:pt x="255" y="48"/>
                      <a:pt x="257" y="49"/>
                      <a:pt x="261" y="49"/>
                    </a:cubicBezTo>
                    <a:cubicBezTo>
                      <a:pt x="264" y="49"/>
                      <a:pt x="267" y="50"/>
                      <a:pt x="270" y="50"/>
                    </a:cubicBezTo>
                    <a:cubicBezTo>
                      <a:pt x="282" y="52"/>
                      <a:pt x="292" y="57"/>
                      <a:pt x="300" y="65"/>
                    </a:cubicBezTo>
                    <a:cubicBezTo>
                      <a:pt x="302" y="66"/>
                      <a:pt x="303" y="68"/>
                      <a:pt x="303" y="7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" name="Freeform 7">
                <a:extLst>
                  <a:ext uri="{FF2B5EF4-FFF2-40B4-BE49-F238E27FC236}">
                    <a16:creationId xmlns:a16="http://schemas.microsoft.com/office/drawing/2014/main" id="{46969448-D629-9217-B6E2-CA66F2A3DA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513" y="411163"/>
                <a:ext cx="681038" cy="404812"/>
              </a:xfrm>
              <a:custGeom>
                <a:avLst/>
                <a:gdLst>
                  <a:gd name="T0" fmla="*/ 46 w 459"/>
                  <a:gd name="T1" fmla="*/ 238 h 272"/>
                  <a:gd name="T2" fmla="*/ 24 w 459"/>
                  <a:gd name="T3" fmla="*/ 261 h 272"/>
                  <a:gd name="T4" fmla="*/ 4 w 459"/>
                  <a:gd name="T5" fmla="*/ 272 h 272"/>
                  <a:gd name="T6" fmla="*/ 0 w 459"/>
                  <a:gd name="T7" fmla="*/ 268 h 272"/>
                  <a:gd name="T8" fmla="*/ 4 w 459"/>
                  <a:gd name="T9" fmla="*/ 243 h 272"/>
                  <a:gd name="T10" fmla="*/ 20 w 459"/>
                  <a:gd name="T11" fmla="*/ 194 h 272"/>
                  <a:gd name="T12" fmla="*/ 221 w 459"/>
                  <a:gd name="T13" fmla="*/ 19 h 272"/>
                  <a:gd name="T14" fmla="*/ 436 w 459"/>
                  <a:gd name="T15" fmla="*/ 47 h 272"/>
                  <a:gd name="T16" fmla="*/ 439 w 459"/>
                  <a:gd name="T17" fmla="*/ 49 h 272"/>
                  <a:gd name="T18" fmla="*/ 440 w 459"/>
                  <a:gd name="T19" fmla="*/ 49 h 272"/>
                  <a:gd name="T20" fmla="*/ 453 w 459"/>
                  <a:gd name="T21" fmla="*/ 58 h 272"/>
                  <a:gd name="T22" fmla="*/ 455 w 459"/>
                  <a:gd name="T23" fmla="*/ 85 h 272"/>
                  <a:gd name="T24" fmla="*/ 451 w 459"/>
                  <a:gd name="T25" fmla="*/ 99 h 272"/>
                  <a:gd name="T26" fmla="*/ 443 w 459"/>
                  <a:gd name="T27" fmla="*/ 99 h 272"/>
                  <a:gd name="T28" fmla="*/ 370 w 459"/>
                  <a:gd name="T29" fmla="*/ 62 h 272"/>
                  <a:gd name="T30" fmla="*/ 312 w 459"/>
                  <a:gd name="T31" fmla="*/ 51 h 272"/>
                  <a:gd name="T32" fmla="*/ 239 w 459"/>
                  <a:gd name="T33" fmla="*/ 56 h 272"/>
                  <a:gd name="T34" fmla="*/ 121 w 459"/>
                  <a:gd name="T35" fmla="*/ 117 h 272"/>
                  <a:gd name="T36" fmla="*/ 66 w 459"/>
                  <a:gd name="T37" fmla="*/ 188 h 272"/>
                  <a:gd name="T38" fmla="*/ 48 w 459"/>
                  <a:gd name="T39" fmla="*/ 231 h 272"/>
                  <a:gd name="T40" fmla="*/ 46 w 459"/>
                  <a:gd name="T41" fmla="*/ 238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59" h="272">
                    <a:moveTo>
                      <a:pt x="46" y="238"/>
                    </a:moveTo>
                    <a:cubicBezTo>
                      <a:pt x="38" y="245"/>
                      <a:pt x="28" y="251"/>
                      <a:pt x="24" y="261"/>
                    </a:cubicBezTo>
                    <a:cubicBezTo>
                      <a:pt x="19" y="269"/>
                      <a:pt x="13" y="272"/>
                      <a:pt x="4" y="272"/>
                    </a:cubicBezTo>
                    <a:cubicBezTo>
                      <a:pt x="0" y="272"/>
                      <a:pt x="0" y="271"/>
                      <a:pt x="0" y="268"/>
                    </a:cubicBezTo>
                    <a:cubicBezTo>
                      <a:pt x="1" y="260"/>
                      <a:pt x="3" y="252"/>
                      <a:pt x="4" y="243"/>
                    </a:cubicBezTo>
                    <a:cubicBezTo>
                      <a:pt x="8" y="226"/>
                      <a:pt x="13" y="210"/>
                      <a:pt x="20" y="194"/>
                    </a:cubicBezTo>
                    <a:cubicBezTo>
                      <a:pt x="59" y="103"/>
                      <a:pt x="126" y="44"/>
                      <a:pt x="221" y="19"/>
                    </a:cubicBezTo>
                    <a:cubicBezTo>
                      <a:pt x="296" y="0"/>
                      <a:pt x="368" y="10"/>
                      <a:pt x="436" y="47"/>
                    </a:cubicBezTo>
                    <a:cubicBezTo>
                      <a:pt x="437" y="48"/>
                      <a:pt x="438" y="48"/>
                      <a:pt x="439" y="49"/>
                    </a:cubicBezTo>
                    <a:cubicBezTo>
                      <a:pt x="439" y="49"/>
                      <a:pt x="440" y="49"/>
                      <a:pt x="440" y="49"/>
                    </a:cubicBezTo>
                    <a:cubicBezTo>
                      <a:pt x="444" y="53"/>
                      <a:pt x="451" y="53"/>
                      <a:pt x="453" y="58"/>
                    </a:cubicBezTo>
                    <a:cubicBezTo>
                      <a:pt x="456" y="67"/>
                      <a:pt x="459" y="76"/>
                      <a:pt x="455" y="85"/>
                    </a:cubicBezTo>
                    <a:cubicBezTo>
                      <a:pt x="454" y="90"/>
                      <a:pt x="453" y="95"/>
                      <a:pt x="451" y="99"/>
                    </a:cubicBezTo>
                    <a:cubicBezTo>
                      <a:pt x="449" y="103"/>
                      <a:pt x="446" y="101"/>
                      <a:pt x="443" y="99"/>
                    </a:cubicBezTo>
                    <a:cubicBezTo>
                      <a:pt x="421" y="83"/>
                      <a:pt x="396" y="71"/>
                      <a:pt x="370" y="62"/>
                    </a:cubicBezTo>
                    <a:cubicBezTo>
                      <a:pt x="351" y="56"/>
                      <a:pt x="332" y="53"/>
                      <a:pt x="312" y="51"/>
                    </a:cubicBezTo>
                    <a:cubicBezTo>
                      <a:pt x="287" y="49"/>
                      <a:pt x="263" y="51"/>
                      <a:pt x="239" y="56"/>
                    </a:cubicBezTo>
                    <a:cubicBezTo>
                      <a:pt x="194" y="66"/>
                      <a:pt x="155" y="86"/>
                      <a:pt x="121" y="117"/>
                    </a:cubicBezTo>
                    <a:cubicBezTo>
                      <a:pt x="99" y="137"/>
                      <a:pt x="81" y="161"/>
                      <a:pt x="66" y="188"/>
                    </a:cubicBezTo>
                    <a:cubicBezTo>
                      <a:pt x="59" y="202"/>
                      <a:pt x="53" y="216"/>
                      <a:pt x="48" y="231"/>
                    </a:cubicBezTo>
                    <a:cubicBezTo>
                      <a:pt x="48" y="234"/>
                      <a:pt x="47" y="236"/>
                      <a:pt x="46" y="238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" name="Freeform 8">
                <a:extLst>
                  <a:ext uri="{FF2B5EF4-FFF2-40B4-BE49-F238E27FC236}">
                    <a16:creationId xmlns:a16="http://schemas.microsoft.com/office/drawing/2014/main" id="{845230D1-CE0D-324F-29AC-DDF45BDEEE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675" y="701675"/>
                <a:ext cx="301625" cy="147637"/>
              </a:xfrm>
              <a:custGeom>
                <a:avLst/>
                <a:gdLst>
                  <a:gd name="T0" fmla="*/ 35 w 204"/>
                  <a:gd name="T1" fmla="*/ 95 h 99"/>
                  <a:gd name="T2" fmla="*/ 2 w 204"/>
                  <a:gd name="T3" fmla="*/ 77 h 99"/>
                  <a:gd name="T4" fmla="*/ 2 w 204"/>
                  <a:gd name="T5" fmla="*/ 71 h 99"/>
                  <a:gd name="T6" fmla="*/ 68 w 204"/>
                  <a:gd name="T7" fmla="*/ 8 h 99"/>
                  <a:gd name="T8" fmla="*/ 144 w 204"/>
                  <a:gd name="T9" fmla="*/ 12 h 99"/>
                  <a:gd name="T10" fmla="*/ 202 w 204"/>
                  <a:gd name="T11" fmla="*/ 72 h 99"/>
                  <a:gd name="T12" fmla="*/ 202 w 204"/>
                  <a:gd name="T13" fmla="*/ 78 h 99"/>
                  <a:gd name="T14" fmla="*/ 169 w 204"/>
                  <a:gd name="T15" fmla="*/ 99 h 99"/>
                  <a:gd name="T16" fmla="*/ 145 w 204"/>
                  <a:gd name="T17" fmla="*/ 59 h 99"/>
                  <a:gd name="T18" fmla="*/ 37 w 204"/>
                  <a:gd name="T19" fmla="*/ 90 h 99"/>
                  <a:gd name="T20" fmla="*/ 35 w 204"/>
                  <a:gd name="T21" fmla="*/ 9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4" h="99">
                    <a:moveTo>
                      <a:pt x="35" y="95"/>
                    </a:moveTo>
                    <a:cubicBezTo>
                      <a:pt x="26" y="85"/>
                      <a:pt x="15" y="79"/>
                      <a:pt x="2" y="77"/>
                    </a:cubicBezTo>
                    <a:cubicBezTo>
                      <a:pt x="0" y="75"/>
                      <a:pt x="1" y="73"/>
                      <a:pt x="2" y="71"/>
                    </a:cubicBezTo>
                    <a:cubicBezTo>
                      <a:pt x="15" y="40"/>
                      <a:pt x="37" y="19"/>
                      <a:pt x="68" y="8"/>
                    </a:cubicBezTo>
                    <a:cubicBezTo>
                      <a:pt x="94" y="0"/>
                      <a:pt x="119" y="1"/>
                      <a:pt x="144" y="12"/>
                    </a:cubicBezTo>
                    <a:cubicBezTo>
                      <a:pt x="172" y="24"/>
                      <a:pt x="191" y="44"/>
                      <a:pt x="202" y="72"/>
                    </a:cubicBezTo>
                    <a:cubicBezTo>
                      <a:pt x="203" y="73"/>
                      <a:pt x="204" y="75"/>
                      <a:pt x="202" y="78"/>
                    </a:cubicBezTo>
                    <a:cubicBezTo>
                      <a:pt x="189" y="81"/>
                      <a:pt x="178" y="88"/>
                      <a:pt x="169" y="99"/>
                    </a:cubicBezTo>
                    <a:cubicBezTo>
                      <a:pt x="165" y="83"/>
                      <a:pt x="158" y="69"/>
                      <a:pt x="145" y="59"/>
                    </a:cubicBezTo>
                    <a:cubicBezTo>
                      <a:pt x="108" y="28"/>
                      <a:pt x="52" y="44"/>
                      <a:pt x="37" y="90"/>
                    </a:cubicBezTo>
                    <a:cubicBezTo>
                      <a:pt x="37" y="92"/>
                      <a:pt x="37" y="94"/>
                      <a:pt x="35" y="95"/>
                    </a:cubicBezTo>
                    <a:close/>
                  </a:path>
                </a:pathLst>
              </a:custGeom>
              <a:solidFill>
                <a:srgbClr val="6433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" name="Freeform 9">
                <a:extLst>
                  <a:ext uri="{FF2B5EF4-FFF2-40B4-BE49-F238E27FC236}">
                    <a16:creationId xmlns:a16="http://schemas.microsoft.com/office/drawing/2014/main" id="{69BBBB4E-555F-8C87-3B8C-2B1D290742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263" y="544513"/>
                <a:ext cx="203200" cy="271462"/>
              </a:xfrm>
              <a:custGeom>
                <a:avLst/>
                <a:gdLst>
                  <a:gd name="T0" fmla="*/ 132 w 137"/>
                  <a:gd name="T1" fmla="*/ 150 h 182"/>
                  <a:gd name="T2" fmla="*/ 136 w 137"/>
                  <a:gd name="T3" fmla="*/ 177 h 182"/>
                  <a:gd name="T4" fmla="*/ 133 w 137"/>
                  <a:gd name="T5" fmla="*/ 182 h 182"/>
                  <a:gd name="T6" fmla="*/ 117 w 137"/>
                  <a:gd name="T7" fmla="*/ 172 h 182"/>
                  <a:gd name="T8" fmla="*/ 95 w 137"/>
                  <a:gd name="T9" fmla="*/ 149 h 182"/>
                  <a:gd name="T10" fmla="*/ 90 w 137"/>
                  <a:gd name="T11" fmla="*/ 145 h 182"/>
                  <a:gd name="T12" fmla="*/ 88 w 137"/>
                  <a:gd name="T13" fmla="*/ 140 h 182"/>
                  <a:gd name="T14" fmla="*/ 35 w 137"/>
                  <a:gd name="T15" fmla="*/ 46 h 182"/>
                  <a:gd name="T16" fmla="*/ 6 w 137"/>
                  <a:gd name="T17" fmla="*/ 18 h 182"/>
                  <a:gd name="T18" fmla="*/ 1 w 137"/>
                  <a:gd name="T19" fmla="*/ 10 h 182"/>
                  <a:gd name="T20" fmla="*/ 33 w 137"/>
                  <a:gd name="T21" fmla="*/ 5 h 182"/>
                  <a:gd name="T22" fmla="*/ 43 w 137"/>
                  <a:gd name="T23" fmla="*/ 7 h 182"/>
                  <a:gd name="T24" fmla="*/ 48 w 137"/>
                  <a:gd name="T25" fmla="*/ 5 h 182"/>
                  <a:gd name="T26" fmla="*/ 53 w 137"/>
                  <a:gd name="T27" fmla="*/ 8 h 182"/>
                  <a:gd name="T28" fmla="*/ 130 w 137"/>
                  <a:gd name="T29" fmla="*/ 145 h 182"/>
                  <a:gd name="T30" fmla="*/ 132 w 137"/>
                  <a:gd name="T31" fmla="*/ 15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7" h="182">
                    <a:moveTo>
                      <a:pt x="132" y="150"/>
                    </a:moveTo>
                    <a:cubicBezTo>
                      <a:pt x="134" y="159"/>
                      <a:pt x="135" y="168"/>
                      <a:pt x="136" y="177"/>
                    </a:cubicBezTo>
                    <a:cubicBezTo>
                      <a:pt x="137" y="181"/>
                      <a:pt x="137" y="181"/>
                      <a:pt x="133" y="182"/>
                    </a:cubicBezTo>
                    <a:cubicBezTo>
                      <a:pt x="125" y="182"/>
                      <a:pt x="121" y="179"/>
                      <a:pt x="117" y="172"/>
                    </a:cubicBezTo>
                    <a:cubicBezTo>
                      <a:pt x="112" y="163"/>
                      <a:pt x="104" y="155"/>
                      <a:pt x="95" y="149"/>
                    </a:cubicBezTo>
                    <a:cubicBezTo>
                      <a:pt x="93" y="148"/>
                      <a:pt x="92" y="146"/>
                      <a:pt x="90" y="145"/>
                    </a:cubicBezTo>
                    <a:cubicBezTo>
                      <a:pt x="89" y="144"/>
                      <a:pt x="88" y="142"/>
                      <a:pt x="88" y="140"/>
                    </a:cubicBezTo>
                    <a:cubicBezTo>
                      <a:pt x="77" y="105"/>
                      <a:pt x="59" y="74"/>
                      <a:pt x="35" y="46"/>
                    </a:cubicBezTo>
                    <a:cubicBezTo>
                      <a:pt x="26" y="36"/>
                      <a:pt x="16" y="27"/>
                      <a:pt x="6" y="18"/>
                    </a:cubicBezTo>
                    <a:cubicBezTo>
                      <a:pt x="4" y="16"/>
                      <a:pt x="0" y="15"/>
                      <a:pt x="1" y="10"/>
                    </a:cubicBezTo>
                    <a:cubicBezTo>
                      <a:pt x="11" y="6"/>
                      <a:pt x="21" y="0"/>
                      <a:pt x="33" y="5"/>
                    </a:cubicBezTo>
                    <a:cubicBezTo>
                      <a:pt x="37" y="6"/>
                      <a:pt x="40" y="6"/>
                      <a:pt x="43" y="7"/>
                    </a:cubicBezTo>
                    <a:cubicBezTo>
                      <a:pt x="46" y="8"/>
                      <a:pt x="48" y="8"/>
                      <a:pt x="48" y="5"/>
                    </a:cubicBezTo>
                    <a:cubicBezTo>
                      <a:pt x="51" y="5"/>
                      <a:pt x="52" y="7"/>
                      <a:pt x="53" y="8"/>
                    </a:cubicBezTo>
                    <a:cubicBezTo>
                      <a:pt x="91" y="47"/>
                      <a:pt x="117" y="92"/>
                      <a:pt x="130" y="145"/>
                    </a:cubicBezTo>
                    <a:cubicBezTo>
                      <a:pt x="131" y="146"/>
                      <a:pt x="131" y="148"/>
                      <a:pt x="132" y="150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" name="Freeform 10">
                <a:extLst>
                  <a:ext uri="{FF2B5EF4-FFF2-40B4-BE49-F238E27FC236}">
                    <a16:creationId xmlns:a16="http://schemas.microsoft.com/office/drawing/2014/main" id="{B08ACA36-D6A7-85C5-055C-74F39E1033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975" y="484188"/>
                <a:ext cx="90488" cy="77787"/>
              </a:xfrm>
              <a:custGeom>
                <a:avLst/>
                <a:gdLst>
                  <a:gd name="T0" fmla="*/ 58 w 61"/>
                  <a:gd name="T1" fmla="*/ 46 h 52"/>
                  <a:gd name="T2" fmla="*/ 59 w 61"/>
                  <a:gd name="T3" fmla="*/ 49 h 52"/>
                  <a:gd name="T4" fmla="*/ 57 w 61"/>
                  <a:gd name="T5" fmla="*/ 51 h 52"/>
                  <a:gd name="T6" fmla="*/ 40 w 61"/>
                  <a:gd name="T7" fmla="*/ 46 h 52"/>
                  <a:gd name="T8" fmla="*/ 31 w 61"/>
                  <a:gd name="T9" fmla="*/ 46 h 52"/>
                  <a:gd name="T10" fmla="*/ 11 w 61"/>
                  <a:gd name="T11" fmla="*/ 52 h 52"/>
                  <a:gd name="T12" fmla="*/ 10 w 61"/>
                  <a:gd name="T13" fmla="*/ 51 h 52"/>
                  <a:gd name="T14" fmla="*/ 10 w 61"/>
                  <a:gd name="T15" fmla="*/ 51 h 52"/>
                  <a:gd name="T16" fmla="*/ 16 w 61"/>
                  <a:gd name="T17" fmla="*/ 30 h 52"/>
                  <a:gd name="T18" fmla="*/ 17 w 61"/>
                  <a:gd name="T19" fmla="*/ 24 h 52"/>
                  <a:gd name="T20" fmla="*/ 16 w 61"/>
                  <a:gd name="T21" fmla="*/ 23 h 52"/>
                  <a:gd name="T22" fmla="*/ 0 w 61"/>
                  <a:gd name="T23" fmla="*/ 0 h 52"/>
                  <a:gd name="T24" fmla="*/ 22 w 61"/>
                  <a:gd name="T25" fmla="*/ 5 h 52"/>
                  <a:gd name="T26" fmla="*/ 54 w 61"/>
                  <a:gd name="T27" fmla="*/ 4 h 52"/>
                  <a:gd name="T28" fmla="*/ 59 w 61"/>
                  <a:gd name="T29" fmla="*/ 3 h 52"/>
                  <a:gd name="T30" fmla="*/ 58 w 61"/>
                  <a:gd name="T31" fmla="*/ 8 h 52"/>
                  <a:gd name="T32" fmla="*/ 56 w 61"/>
                  <a:gd name="T33" fmla="*/ 18 h 52"/>
                  <a:gd name="T34" fmla="*/ 56 w 61"/>
                  <a:gd name="T35" fmla="*/ 36 h 52"/>
                  <a:gd name="T36" fmla="*/ 58 w 61"/>
                  <a:gd name="T37" fmla="*/ 4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1" h="52">
                    <a:moveTo>
                      <a:pt x="58" y="46"/>
                    </a:moveTo>
                    <a:cubicBezTo>
                      <a:pt x="59" y="47"/>
                      <a:pt x="59" y="48"/>
                      <a:pt x="59" y="49"/>
                    </a:cubicBezTo>
                    <a:cubicBezTo>
                      <a:pt x="60" y="51"/>
                      <a:pt x="60" y="52"/>
                      <a:pt x="57" y="51"/>
                    </a:cubicBezTo>
                    <a:cubicBezTo>
                      <a:pt x="51" y="49"/>
                      <a:pt x="45" y="48"/>
                      <a:pt x="40" y="46"/>
                    </a:cubicBezTo>
                    <a:cubicBezTo>
                      <a:pt x="37" y="45"/>
                      <a:pt x="34" y="45"/>
                      <a:pt x="31" y="46"/>
                    </a:cubicBezTo>
                    <a:cubicBezTo>
                      <a:pt x="24" y="48"/>
                      <a:pt x="17" y="50"/>
                      <a:pt x="11" y="52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2" y="44"/>
                      <a:pt x="14" y="37"/>
                      <a:pt x="16" y="30"/>
                    </a:cubicBezTo>
                    <a:cubicBezTo>
                      <a:pt x="17" y="28"/>
                      <a:pt x="17" y="26"/>
                      <a:pt x="17" y="24"/>
                    </a:cubicBezTo>
                    <a:cubicBezTo>
                      <a:pt x="16" y="24"/>
                      <a:pt x="16" y="23"/>
                      <a:pt x="16" y="23"/>
                    </a:cubicBezTo>
                    <a:cubicBezTo>
                      <a:pt x="15" y="12"/>
                      <a:pt x="10" y="4"/>
                      <a:pt x="0" y="0"/>
                    </a:cubicBezTo>
                    <a:cubicBezTo>
                      <a:pt x="7" y="4"/>
                      <a:pt x="15" y="2"/>
                      <a:pt x="22" y="5"/>
                    </a:cubicBezTo>
                    <a:cubicBezTo>
                      <a:pt x="33" y="10"/>
                      <a:pt x="43" y="7"/>
                      <a:pt x="54" y="4"/>
                    </a:cubicBezTo>
                    <a:cubicBezTo>
                      <a:pt x="55" y="3"/>
                      <a:pt x="58" y="1"/>
                      <a:pt x="59" y="3"/>
                    </a:cubicBezTo>
                    <a:cubicBezTo>
                      <a:pt x="61" y="4"/>
                      <a:pt x="59" y="6"/>
                      <a:pt x="58" y="8"/>
                    </a:cubicBezTo>
                    <a:cubicBezTo>
                      <a:pt x="58" y="11"/>
                      <a:pt x="57" y="15"/>
                      <a:pt x="56" y="18"/>
                    </a:cubicBezTo>
                    <a:cubicBezTo>
                      <a:pt x="53" y="24"/>
                      <a:pt x="53" y="30"/>
                      <a:pt x="56" y="36"/>
                    </a:cubicBezTo>
                    <a:cubicBezTo>
                      <a:pt x="57" y="39"/>
                      <a:pt x="57" y="42"/>
                      <a:pt x="58" y="46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" name="Freeform 11">
                <a:extLst>
                  <a:ext uri="{FF2B5EF4-FFF2-40B4-BE49-F238E27FC236}">
                    <a16:creationId xmlns:a16="http://schemas.microsoft.com/office/drawing/2014/main" id="{FA874808-BA2A-4396-C2B4-014B625D46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775" y="479425"/>
                <a:ext cx="731838" cy="285750"/>
              </a:xfrm>
              <a:custGeom>
                <a:avLst/>
                <a:gdLst>
                  <a:gd name="T0" fmla="*/ 403 w 493"/>
                  <a:gd name="T1" fmla="*/ 54 h 192"/>
                  <a:gd name="T2" fmla="*/ 404 w 493"/>
                  <a:gd name="T3" fmla="*/ 54 h 192"/>
                  <a:gd name="T4" fmla="*/ 404 w 493"/>
                  <a:gd name="T5" fmla="*/ 55 h 192"/>
                  <a:gd name="T6" fmla="*/ 415 w 493"/>
                  <a:gd name="T7" fmla="*/ 66 h 192"/>
                  <a:gd name="T8" fmla="*/ 492 w 493"/>
                  <a:gd name="T9" fmla="*/ 184 h 192"/>
                  <a:gd name="T10" fmla="*/ 493 w 493"/>
                  <a:gd name="T11" fmla="*/ 189 h 192"/>
                  <a:gd name="T12" fmla="*/ 460 w 493"/>
                  <a:gd name="T13" fmla="*/ 177 h 192"/>
                  <a:gd name="T14" fmla="*/ 451 w 493"/>
                  <a:gd name="T15" fmla="*/ 176 h 192"/>
                  <a:gd name="T16" fmla="*/ 446 w 493"/>
                  <a:gd name="T17" fmla="*/ 171 h 192"/>
                  <a:gd name="T18" fmla="*/ 417 w 493"/>
                  <a:gd name="T19" fmla="*/ 124 h 192"/>
                  <a:gd name="T20" fmla="*/ 319 w 493"/>
                  <a:gd name="T21" fmla="*/ 54 h 192"/>
                  <a:gd name="T22" fmla="*/ 262 w 493"/>
                  <a:gd name="T23" fmla="*/ 43 h 192"/>
                  <a:gd name="T24" fmla="*/ 186 w 493"/>
                  <a:gd name="T25" fmla="*/ 51 h 192"/>
                  <a:gd name="T26" fmla="*/ 176 w 493"/>
                  <a:gd name="T27" fmla="*/ 54 h 192"/>
                  <a:gd name="T28" fmla="*/ 164 w 493"/>
                  <a:gd name="T29" fmla="*/ 56 h 192"/>
                  <a:gd name="T30" fmla="*/ 149 w 493"/>
                  <a:gd name="T31" fmla="*/ 60 h 192"/>
                  <a:gd name="T32" fmla="*/ 134 w 493"/>
                  <a:gd name="T33" fmla="*/ 60 h 192"/>
                  <a:gd name="T34" fmla="*/ 120 w 493"/>
                  <a:gd name="T35" fmla="*/ 56 h 192"/>
                  <a:gd name="T36" fmla="*/ 122 w 493"/>
                  <a:gd name="T37" fmla="*/ 68 h 192"/>
                  <a:gd name="T38" fmla="*/ 124 w 493"/>
                  <a:gd name="T39" fmla="*/ 78 h 192"/>
                  <a:gd name="T40" fmla="*/ 118 w 493"/>
                  <a:gd name="T41" fmla="*/ 84 h 192"/>
                  <a:gd name="T42" fmla="*/ 93 w 493"/>
                  <a:gd name="T43" fmla="*/ 105 h 192"/>
                  <a:gd name="T44" fmla="*/ 48 w 493"/>
                  <a:gd name="T45" fmla="*/ 171 h 192"/>
                  <a:gd name="T46" fmla="*/ 44 w 493"/>
                  <a:gd name="T47" fmla="*/ 176 h 192"/>
                  <a:gd name="T48" fmla="*/ 0 w 493"/>
                  <a:gd name="T49" fmla="*/ 192 h 192"/>
                  <a:gd name="T50" fmla="*/ 12 w 493"/>
                  <a:gd name="T51" fmla="*/ 155 h 192"/>
                  <a:gd name="T52" fmla="*/ 67 w 493"/>
                  <a:gd name="T53" fmla="*/ 76 h 192"/>
                  <a:gd name="T54" fmla="*/ 163 w 493"/>
                  <a:gd name="T55" fmla="*/ 17 h 192"/>
                  <a:gd name="T56" fmla="*/ 229 w 493"/>
                  <a:gd name="T57" fmla="*/ 3 h 192"/>
                  <a:gd name="T58" fmla="*/ 380 w 493"/>
                  <a:gd name="T59" fmla="*/ 40 h 192"/>
                  <a:gd name="T60" fmla="*/ 400 w 493"/>
                  <a:gd name="T61" fmla="*/ 53 h 192"/>
                  <a:gd name="T62" fmla="*/ 403 w 493"/>
                  <a:gd name="T63" fmla="*/ 5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93" h="192">
                    <a:moveTo>
                      <a:pt x="403" y="54"/>
                    </a:moveTo>
                    <a:cubicBezTo>
                      <a:pt x="404" y="54"/>
                      <a:pt x="404" y="54"/>
                      <a:pt x="404" y="54"/>
                    </a:cubicBezTo>
                    <a:cubicBezTo>
                      <a:pt x="404" y="54"/>
                      <a:pt x="404" y="55"/>
                      <a:pt x="404" y="55"/>
                    </a:cubicBezTo>
                    <a:cubicBezTo>
                      <a:pt x="406" y="60"/>
                      <a:pt x="411" y="62"/>
                      <a:pt x="415" y="66"/>
                    </a:cubicBezTo>
                    <a:cubicBezTo>
                      <a:pt x="452" y="98"/>
                      <a:pt x="478" y="137"/>
                      <a:pt x="492" y="184"/>
                    </a:cubicBezTo>
                    <a:cubicBezTo>
                      <a:pt x="493" y="185"/>
                      <a:pt x="493" y="187"/>
                      <a:pt x="493" y="189"/>
                    </a:cubicBezTo>
                    <a:cubicBezTo>
                      <a:pt x="483" y="184"/>
                      <a:pt x="472" y="179"/>
                      <a:pt x="460" y="177"/>
                    </a:cubicBezTo>
                    <a:cubicBezTo>
                      <a:pt x="457" y="177"/>
                      <a:pt x="454" y="176"/>
                      <a:pt x="451" y="176"/>
                    </a:cubicBezTo>
                    <a:cubicBezTo>
                      <a:pt x="448" y="176"/>
                      <a:pt x="447" y="174"/>
                      <a:pt x="446" y="171"/>
                    </a:cubicBezTo>
                    <a:cubicBezTo>
                      <a:pt x="438" y="154"/>
                      <a:pt x="429" y="139"/>
                      <a:pt x="417" y="124"/>
                    </a:cubicBezTo>
                    <a:cubicBezTo>
                      <a:pt x="391" y="92"/>
                      <a:pt x="358" y="68"/>
                      <a:pt x="319" y="54"/>
                    </a:cubicBezTo>
                    <a:cubicBezTo>
                      <a:pt x="301" y="48"/>
                      <a:pt x="282" y="44"/>
                      <a:pt x="262" y="43"/>
                    </a:cubicBezTo>
                    <a:cubicBezTo>
                      <a:pt x="236" y="40"/>
                      <a:pt x="211" y="44"/>
                      <a:pt x="186" y="51"/>
                    </a:cubicBezTo>
                    <a:cubicBezTo>
                      <a:pt x="182" y="52"/>
                      <a:pt x="179" y="53"/>
                      <a:pt x="176" y="54"/>
                    </a:cubicBezTo>
                    <a:cubicBezTo>
                      <a:pt x="172" y="56"/>
                      <a:pt x="168" y="56"/>
                      <a:pt x="164" y="56"/>
                    </a:cubicBezTo>
                    <a:cubicBezTo>
                      <a:pt x="159" y="57"/>
                      <a:pt x="154" y="58"/>
                      <a:pt x="149" y="60"/>
                    </a:cubicBezTo>
                    <a:cubicBezTo>
                      <a:pt x="144" y="62"/>
                      <a:pt x="139" y="62"/>
                      <a:pt x="134" y="60"/>
                    </a:cubicBezTo>
                    <a:cubicBezTo>
                      <a:pt x="129" y="58"/>
                      <a:pt x="125" y="57"/>
                      <a:pt x="120" y="56"/>
                    </a:cubicBezTo>
                    <a:cubicBezTo>
                      <a:pt x="119" y="60"/>
                      <a:pt x="121" y="64"/>
                      <a:pt x="122" y="68"/>
                    </a:cubicBezTo>
                    <a:cubicBezTo>
                      <a:pt x="123" y="71"/>
                      <a:pt x="125" y="74"/>
                      <a:pt x="124" y="78"/>
                    </a:cubicBezTo>
                    <a:cubicBezTo>
                      <a:pt x="123" y="81"/>
                      <a:pt x="121" y="82"/>
                      <a:pt x="118" y="84"/>
                    </a:cubicBezTo>
                    <a:cubicBezTo>
                      <a:pt x="109" y="90"/>
                      <a:pt x="101" y="98"/>
                      <a:pt x="93" y="105"/>
                    </a:cubicBezTo>
                    <a:cubicBezTo>
                      <a:pt x="74" y="124"/>
                      <a:pt x="59" y="147"/>
                      <a:pt x="48" y="171"/>
                    </a:cubicBezTo>
                    <a:cubicBezTo>
                      <a:pt x="47" y="173"/>
                      <a:pt x="47" y="175"/>
                      <a:pt x="44" y="176"/>
                    </a:cubicBezTo>
                    <a:cubicBezTo>
                      <a:pt x="28" y="177"/>
                      <a:pt x="13" y="183"/>
                      <a:pt x="0" y="192"/>
                    </a:cubicBezTo>
                    <a:cubicBezTo>
                      <a:pt x="2" y="179"/>
                      <a:pt x="7" y="167"/>
                      <a:pt x="12" y="155"/>
                    </a:cubicBezTo>
                    <a:cubicBezTo>
                      <a:pt x="25" y="125"/>
                      <a:pt x="44" y="98"/>
                      <a:pt x="67" y="76"/>
                    </a:cubicBezTo>
                    <a:cubicBezTo>
                      <a:pt x="95" y="49"/>
                      <a:pt x="127" y="29"/>
                      <a:pt x="163" y="17"/>
                    </a:cubicBezTo>
                    <a:cubicBezTo>
                      <a:pt x="185" y="9"/>
                      <a:pt x="206" y="5"/>
                      <a:pt x="229" y="3"/>
                    </a:cubicBezTo>
                    <a:cubicBezTo>
                      <a:pt x="283" y="0"/>
                      <a:pt x="333" y="12"/>
                      <a:pt x="380" y="40"/>
                    </a:cubicBezTo>
                    <a:cubicBezTo>
                      <a:pt x="387" y="44"/>
                      <a:pt x="393" y="48"/>
                      <a:pt x="400" y="53"/>
                    </a:cubicBezTo>
                    <a:cubicBezTo>
                      <a:pt x="401" y="54"/>
                      <a:pt x="402" y="55"/>
                      <a:pt x="403" y="54"/>
                    </a:cubicBezTo>
                    <a:close/>
                  </a:path>
                </a:pathLst>
              </a:custGeom>
              <a:solidFill>
                <a:srgbClr val="F393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" name="Freeform 12">
                <a:extLst>
                  <a:ext uri="{FF2B5EF4-FFF2-40B4-BE49-F238E27FC236}">
                    <a16:creationId xmlns:a16="http://schemas.microsoft.com/office/drawing/2014/main" id="{16EC4507-3DB0-DC9D-A9C7-24F0C21E1A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013" y="590550"/>
                <a:ext cx="488950" cy="192087"/>
              </a:xfrm>
              <a:custGeom>
                <a:avLst/>
                <a:gdLst>
                  <a:gd name="T0" fmla="*/ 33 w 330"/>
                  <a:gd name="T1" fmla="*/ 126 h 129"/>
                  <a:gd name="T2" fmla="*/ 1 w 330"/>
                  <a:gd name="T3" fmla="*/ 106 h 129"/>
                  <a:gd name="T4" fmla="*/ 2 w 330"/>
                  <a:gd name="T5" fmla="*/ 102 h 129"/>
                  <a:gd name="T6" fmla="*/ 73 w 330"/>
                  <a:gd name="T7" fmla="*/ 26 h 129"/>
                  <a:gd name="T8" fmla="*/ 76 w 330"/>
                  <a:gd name="T9" fmla="*/ 25 h 129"/>
                  <a:gd name="T10" fmla="*/ 82 w 330"/>
                  <a:gd name="T11" fmla="*/ 27 h 129"/>
                  <a:gd name="T12" fmla="*/ 82 w 330"/>
                  <a:gd name="T13" fmla="*/ 23 h 129"/>
                  <a:gd name="T14" fmla="*/ 89 w 330"/>
                  <a:gd name="T15" fmla="*/ 18 h 129"/>
                  <a:gd name="T16" fmla="*/ 153 w 330"/>
                  <a:gd name="T17" fmla="*/ 2 h 129"/>
                  <a:gd name="T18" fmla="*/ 238 w 330"/>
                  <a:gd name="T19" fmla="*/ 17 h 129"/>
                  <a:gd name="T20" fmla="*/ 299 w 330"/>
                  <a:gd name="T21" fmla="*/ 59 h 129"/>
                  <a:gd name="T22" fmla="*/ 327 w 330"/>
                  <a:gd name="T23" fmla="*/ 100 h 129"/>
                  <a:gd name="T24" fmla="*/ 329 w 330"/>
                  <a:gd name="T25" fmla="*/ 107 h 129"/>
                  <a:gd name="T26" fmla="*/ 297 w 330"/>
                  <a:gd name="T27" fmla="*/ 129 h 129"/>
                  <a:gd name="T28" fmla="*/ 292 w 330"/>
                  <a:gd name="T29" fmla="*/ 122 h 129"/>
                  <a:gd name="T30" fmla="*/ 269 w 330"/>
                  <a:gd name="T31" fmla="*/ 89 h 129"/>
                  <a:gd name="T32" fmla="*/ 218 w 330"/>
                  <a:gd name="T33" fmla="*/ 53 h 129"/>
                  <a:gd name="T34" fmla="*/ 190 w 330"/>
                  <a:gd name="T35" fmla="*/ 45 h 129"/>
                  <a:gd name="T36" fmla="*/ 143 w 330"/>
                  <a:gd name="T37" fmla="*/ 45 h 129"/>
                  <a:gd name="T38" fmla="*/ 131 w 330"/>
                  <a:gd name="T39" fmla="*/ 46 h 129"/>
                  <a:gd name="T40" fmla="*/ 130 w 330"/>
                  <a:gd name="T41" fmla="*/ 36 h 129"/>
                  <a:gd name="T42" fmla="*/ 125 w 330"/>
                  <a:gd name="T43" fmla="*/ 32 h 129"/>
                  <a:gd name="T44" fmla="*/ 113 w 330"/>
                  <a:gd name="T45" fmla="*/ 32 h 129"/>
                  <a:gd name="T46" fmla="*/ 109 w 330"/>
                  <a:gd name="T47" fmla="*/ 35 h 129"/>
                  <a:gd name="T48" fmla="*/ 106 w 330"/>
                  <a:gd name="T49" fmla="*/ 55 h 129"/>
                  <a:gd name="T50" fmla="*/ 82 w 330"/>
                  <a:gd name="T51" fmla="*/ 70 h 129"/>
                  <a:gd name="T52" fmla="*/ 38 w 330"/>
                  <a:gd name="T53" fmla="*/ 122 h 129"/>
                  <a:gd name="T54" fmla="*/ 33 w 330"/>
                  <a:gd name="T55" fmla="*/ 12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30" h="129">
                    <a:moveTo>
                      <a:pt x="33" y="126"/>
                    </a:moveTo>
                    <a:cubicBezTo>
                      <a:pt x="24" y="118"/>
                      <a:pt x="13" y="111"/>
                      <a:pt x="1" y="106"/>
                    </a:cubicBezTo>
                    <a:cubicBezTo>
                      <a:pt x="0" y="105"/>
                      <a:pt x="1" y="103"/>
                      <a:pt x="2" y="102"/>
                    </a:cubicBezTo>
                    <a:cubicBezTo>
                      <a:pt x="18" y="69"/>
                      <a:pt x="42" y="45"/>
                      <a:pt x="73" y="26"/>
                    </a:cubicBezTo>
                    <a:cubicBezTo>
                      <a:pt x="74" y="26"/>
                      <a:pt x="75" y="25"/>
                      <a:pt x="76" y="25"/>
                    </a:cubicBezTo>
                    <a:cubicBezTo>
                      <a:pt x="78" y="25"/>
                      <a:pt x="81" y="25"/>
                      <a:pt x="82" y="27"/>
                    </a:cubicBezTo>
                    <a:cubicBezTo>
                      <a:pt x="82" y="26"/>
                      <a:pt x="82" y="24"/>
                      <a:pt x="82" y="23"/>
                    </a:cubicBezTo>
                    <a:cubicBezTo>
                      <a:pt x="84" y="20"/>
                      <a:pt x="86" y="19"/>
                      <a:pt x="89" y="18"/>
                    </a:cubicBezTo>
                    <a:cubicBezTo>
                      <a:pt x="109" y="9"/>
                      <a:pt x="130" y="3"/>
                      <a:pt x="153" y="2"/>
                    </a:cubicBezTo>
                    <a:cubicBezTo>
                      <a:pt x="182" y="0"/>
                      <a:pt x="211" y="5"/>
                      <a:pt x="238" y="17"/>
                    </a:cubicBezTo>
                    <a:cubicBezTo>
                      <a:pt x="261" y="27"/>
                      <a:pt x="281" y="41"/>
                      <a:pt x="299" y="59"/>
                    </a:cubicBezTo>
                    <a:cubicBezTo>
                      <a:pt x="310" y="72"/>
                      <a:pt x="319" y="85"/>
                      <a:pt x="327" y="100"/>
                    </a:cubicBezTo>
                    <a:cubicBezTo>
                      <a:pt x="329" y="102"/>
                      <a:pt x="330" y="104"/>
                      <a:pt x="329" y="107"/>
                    </a:cubicBezTo>
                    <a:cubicBezTo>
                      <a:pt x="317" y="112"/>
                      <a:pt x="306" y="119"/>
                      <a:pt x="297" y="129"/>
                    </a:cubicBezTo>
                    <a:cubicBezTo>
                      <a:pt x="294" y="128"/>
                      <a:pt x="293" y="125"/>
                      <a:pt x="292" y="122"/>
                    </a:cubicBezTo>
                    <a:cubicBezTo>
                      <a:pt x="286" y="110"/>
                      <a:pt x="279" y="99"/>
                      <a:pt x="269" y="89"/>
                    </a:cubicBezTo>
                    <a:cubicBezTo>
                      <a:pt x="255" y="74"/>
                      <a:pt x="238" y="61"/>
                      <a:pt x="218" y="53"/>
                    </a:cubicBezTo>
                    <a:cubicBezTo>
                      <a:pt x="209" y="50"/>
                      <a:pt x="199" y="47"/>
                      <a:pt x="190" y="45"/>
                    </a:cubicBezTo>
                    <a:cubicBezTo>
                      <a:pt x="174" y="42"/>
                      <a:pt x="158" y="42"/>
                      <a:pt x="143" y="45"/>
                    </a:cubicBezTo>
                    <a:cubicBezTo>
                      <a:pt x="139" y="45"/>
                      <a:pt x="135" y="47"/>
                      <a:pt x="131" y="46"/>
                    </a:cubicBezTo>
                    <a:cubicBezTo>
                      <a:pt x="127" y="43"/>
                      <a:pt x="129" y="39"/>
                      <a:pt x="130" y="36"/>
                    </a:cubicBezTo>
                    <a:cubicBezTo>
                      <a:pt x="131" y="31"/>
                      <a:pt x="131" y="30"/>
                      <a:pt x="125" y="32"/>
                    </a:cubicBezTo>
                    <a:cubicBezTo>
                      <a:pt x="121" y="33"/>
                      <a:pt x="117" y="33"/>
                      <a:pt x="113" y="32"/>
                    </a:cubicBezTo>
                    <a:cubicBezTo>
                      <a:pt x="109" y="30"/>
                      <a:pt x="108" y="31"/>
                      <a:pt x="109" y="35"/>
                    </a:cubicBezTo>
                    <a:cubicBezTo>
                      <a:pt x="112" y="43"/>
                      <a:pt x="110" y="49"/>
                      <a:pt x="106" y="55"/>
                    </a:cubicBezTo>
                    <a:cubicBezTo>
                      <a:pt x="98" y="60"/>
                      <a:pt x="90" y="64"/>
                      <a:pt x="82" y="70"/>
                    </a:cubicBezTo>
                    <a:cubicBezTo>
                      <a:pt x="63" y="84"/>
                      <a:pt x="48" y="101"/>
                      <a:pt x="38" y="122"/>
                    </a:cubicBezTo>
                    <a:cubicBezTo>
                      <a:pt x="37" y="124"/>
                      <a:pt x="36" y="126"/>
                      <a:pt x="33" y="126"/>
                    </a:cubicBezTo>
                    <a:close/>
                  </a:path>
                </a:pathLst>
              </a:custGeom>
              <a:solidFill>
                <a:srgbClr val="8FC0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" name="Freeform 13">
                <a:extLst>
                  <a:ext uri="{FF2B5EF4-FFF2-40B4-BE49-F238E27FC236}">
                    <a16:creationId xmlns:a16="http://schemas.microsoft.com/office/drawing/2014/main" id="{6C7CE8C8-D0AE-89B8-A700-754DAF0242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550" y="538163"/>
                <a:ext cx="438150" cy="212725"/>
              </a:xfrm>
              <a:custGeom>
                <a:avLst/>
                <a:gdLst>
                  <a:gd name="T0" fmla="*/ 255 w 295"/>
                  <a:gd name="T1" fmla="*/ 143 h 143"/>
                  <a:gd name="T2" fmla="*/ 235 w 295"/>
                  <a:gd name="T3" fmla="*/ 111 h 143"/>
                  <a:gd name="T4" fmla="*/ 138 w 295"/>
                  <a:gd name="T5" fmla="*/ 45 h 143"/>
                  <a:gd name="T6" fmla="*/ 69 w 295"/>
                  <a:gd name="T7" fmla="*/ 40 h 143"/>
                  <a:gd name="T8" fmla="*/ 16 w 295"/>
                  <a:gd name="T9" fmla="*/ 55 h 143"/>
                  <a:gd name="T10" fmla="*/ 9 w 295"/>
                  <a:gd name="T11" fmla="*/ 59 h 143"/>
                  <a:gd name="T12" fmla="*/ 6 w 295"/>
                  <a:gd name="T13" fmla="*/ 55 h 143"/>
                  <a:gd name="T14" fmla="*/ 5 w 295"/>
                  <a:gd name="T15" fmla="*/ 26 h 143"/>
                  <a:gd name="T16" fmla="*/ 9 w 295"/>
                  <a:gd name="T17" fmla="*/ 14 h 143"/>
                  <a:gd name="T18" fmla="*/ 17 w 295"/>
                  <a:gd name="T19" fmla="*/ 14 h 143"/>
                  <a:gd name="T20" fmla="*/ 98 w 295"/>
                  <a:gd name="T21" fmla="*/ 1 h 143"/>
                  <a:gd name="T22" fmla="*/ 231 w 295"/>
                  <a:gd name="T23" fmla="*/ 52 h 143"/>
                  <a:gd name="T24" fmla="*/ 290 w 295"/>
                  <a:gd name="T25" fmla="*/ 129 h 143"/>
                  <a:gd name="T26" fmla="*/ 295 w 295"/>
                  <a:gd name="T27" fmla="*/ 137 h 143"/>
                  <a:gd name="T28" fmla="*/ 269 w 295"/>
                  <a:gd name="T29" fmla="*/ 139 h 143"/>
                  <a:gd name="T30" fmla="*/ 255 w 295"/>
                  <a:gd name="T31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95" h="143">
                    <a:moveTo>
                      <a:pt x="255" y="143"/>
                    </a:moveTo>
                    <a:cubicBezTo>
                      <a:pt x="250" y="131"/>
                      <a:pt x="243" y="121"/>
                      <a:pt x="235" y="111"/>
                    </a:cubicBezTo>
                    <a:cubicBezTo>
                      <a:pt x="210" y="78"/>
                      <a:pt x="178" y="56"/>
                      <a:pt x="138" y="45"/>
                    </a:cubicBezTo>
                    <a:cubicBezTo>
                      <a:pt x="116" y="39"/>
                      <a:pt x="93" y="37"/>
                      <a:pt x="69" y="40"/>
                    </a:cubicBezTo>
                    <a:cubicBezTo>
                      <a:pt x="51" y="43"/>
                      <a:pt x="33" y="47"/>
                      <a:pt x="16" y="55"/>
                    </a:cubicBezTo>
                    <a:cubicBezTo>
                      <a:pt x="14" y="56"/>
                      <a:pt x="11" y="57"/>
                      <a:pt x="9" y="59"/>
                    </a:cubicBezTo>
                    <a:cubicBezTo>
                      <a:pt x="7" y="59"/>
                      <a:pt x="6" y="57"/>
                      <a:pt x="6" y="55"/>
                    </a:cubicBezTo>
                    <a:cubicBezTo>
                      <a:pt x="2" y="46"/>
                      <a:pt x="0" y="36"/>
                      <a:pt x="5" y="26"/>
                    </a:cubicBezTo>
                    <a:cubicBezTo>
                      <a:pt x="6" y="22"/>
                      <a:pt x="7" y="18"/>
                      <a:pt x="9" y="14"/>
                    </a:cubicBezTo>
                    <a:cubicBezTo>
                      <a:pt x="11" y="16"/>
                      <a:pt x="14" y="15"/>
                      <a:pt x="17" y="14"/>
                    </a:cubicBezTo>
                    <a:cubicBezTo>
                      <a:pt x="43" y="4"/>
                      <a:pt x="70" y="0"/>
                      <a:pt x="98" y="1"/>
                    </a:cubicBezTo>
                    <a:cubicBezTo>
                      <a:pt x="148" y="3"/>
                      <a:pt x="193" y="20"/>
                      <a:pt x="231" y="52"/>
                    </a:cubicBezTo>
                    <a:cubicBezTo>
                      <a:pt x="257" y="73"/>
                      <a:pt x="276" y="99"/>
                      <a:pt x="290" y="129"/>
                    </a:cubicBezTo>
                    <a:cubicBezTo>
                      <a:pt x="292" y="132"/>
                      <a:pt x="292" y="136"/>
                      <a:pt x="295" y="137"/>
                    </a:cubicBezTo>
                    <a:cubicBezTo>
                      <a:pt x="287" y="138"/>
                      <a:pt x="278" y="137"/>
                      <a:pt x="269" y="139"/>
                    </a:cubicBezTo>
                    <a:cubicBezTo>
                      <a:pt x="264" y="141"/>
                      <a:pt x="259" y="142"/>
                      <a:pt x="255" y="143"/>
                    </a:cubicBezTo>
                    <a:close/>
                  </a:path>
                </a:pathLst>
              </a:custGeom>
              <a:solidFill>
                <a:srgbClr val="FB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" name="Freeform 14">
                <a:extLst>
                  <a:ext uri="{FF2B5EF4-FFF2-40B4-BE49-F238E27FC236}">
                    <a16:creationId xmlns:a16="http://schemas.microsoft.com/office/drawing/2014/main" id="{7976F055-A11F-CEA3-14EF-49F4AE136E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225" y="652463"/>
                <a:ext cx="392113" cy="165100"/>
              </a:xfrm>
              <a:custGeom>
                <a:avLst/>
                <a:gdLst>
                  <a:gd name="T0" fmla="*/ 98 w 264"/>
                  <a:gd name="T1" fmla="*/ 4 h 111"/>
                  <a:gd name="T2" fmla="*/ 143 w 264"/>
                  <a:gd name="T3" fmla="*/ 1 h 111"/>
                  <a:gd name="T4" fmla="*/ 214 w 264"/>
                  <a:gd name="T5" fmla="*/ 26 h 111"/>
                  <a:gd name="T6" fmla="*/ 262 w 264"/>
                  <a:gd name="T7" fmla="*/ 83 h 111"/>
                  <a:gd name="T8" fmla="*/ 264 w 264"/>
                  <a:gd name="T9" fmla="*/ 88 h 111"/>
                  <a:gd name="T10" fmla="*/ 250 w 264"/>
                  <a:gd name="T11" fmla="*/ 107 h 111"/>
                  <a:gd name="T12" fmla="*/ 246 w 264"/>
                  <a:gd name="T13" fmla="*/ 109 h 111"/>
                  <a:gd name="T14" fmla="*/ 232 w 264"/>
                  <a:gd name="T15" fmla="*/ 111 h 111"/>
                  <a:gd name="T16" fmla="*/ 198 w 264"/>
                  <a:gd name="T17" fmla="*/ 61 h 111"/>
                  <a:gd name="T18" fmla="*/ 127 w 264"/>
                  <a:gd name="T19" fmla="*/ 38 h 111"/>
                  <a:gd name="T20" fmla="*/ 32 w 264"/>
                  <a:gd name="T21" fmla="*/ 110 h 111"/>
                  <a:gd name="T22" fmla="*/ 20 w 264"/>
                  <a:gd name="T23" fmla="*/ 109 h 111"/>
                  <a:gd name="T24" fmla="*/ 16 w 264"/>
                  <a:gd name="T25" fmla="*/ 107 h 111"/>
                  <a:gd name="T26" fmla="*/ 0 w 264"/>
                  <a:gd name="T27" fmla="*/ 85 h 111"/>
                  <a:gd name="T28" fmla="*/ 10 w 264"/>
                  <a:gd name="T29" fmla="*/ 68 h 111"/>
                  <a:gd name="T30" fmla="*/ 66 w 264"/>
                  <a:gd name="T31" fmla="*/ 16 h 111"/>
                  <a:gd name="T32" fmla="*/ 72 w 264"/>
                  <a:gd name="T33" fmla="*/ 14 h 111"/>
                  <a:gd name="T34" fmla="*/ 94 w 264"/>
                  <a:gd name="T35" fmla="*/ 12 h 111"/>
                  <a:gd name="T36" fmla="*/ 97 w 264"/>
                  <a:gd name="T37" fmla="*/ 9 h 111"/>
                  <a:gd name="T38" fmla="*/ 98 w 264"/>
                  <a:gd name="T39" fmla="*/ 4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64" h="111">
                    <a:moveTo>
                      <a:pt x="98" y="4"/>
                    </a:moveTo>
                    <a:cubicBezTo>
                      <a:pt x="113" y="1"/>
                      <a:pt x="128" y="0"/>
                      <a:pt x="143" y="1"/>
                    </a:cubicBezTo>
                    <a:cubicBezTo>
                      <a:pt x="169" y="3"/>
                      <a:pt x="193" y="12"/>
                      <a:pt x="214" y="26"/>
                    </a:cubicBezTo>
                    <a:cubicBezTo>
                      <a:pt x="235" y="41"/>
                      <a:pt x="251" y="60"/>
                      <a:pt x="262" y="83"/>
                    </a:cubicBezTo>
                    <a:cubicBezTo>
                      <a:pt x="262" y="84"/>
                      <a:pt x="263" y="86"/>
                      <a:pt x="264" y="88"/>
                    </a:cubicBezTo>
                    <a:cubicBezTo>
                      <a:pt x="259" y="94"/>
                      <a:pt x="254" y="100"/>
                      <a:pt x="250" y="107"/>
                    </a:cubicBezTo>
                    <a:cubicBezTo>
                      <a:pt x="249" y="109"/>
                      <a:pt x="248" y="109"/>
                      <a:pt x="246" y="109"/>
                    </a:cubicBezTo>
                    <a:cubicBezTo>
                      <a:pt x="241" y="110"/>
                      <a:pt x="237" y="110"/>
                      <a:pt x="232" y="111"/>
                    </a:cubicBezTo>
                    <a:cubicBezTo>
                      <a:pt x="226" y="90"/>
                      <a:pt x="214" y="74"/>
                      <a:pt x="198" y="61"/>
                    </a:cubicBezTo>
                    <a:cubicBezTo>
                      <a:pt x="177" y="44"/>
                      <a:pt x="153" y="37"/>
                      <a:pt x="127" y="38"/>
                    </a:cubicBezTo>
                    <a:cubicBezTo>
                      <a:pt x="85" y="39"/>
                      <a:pt x="43" y="71"/>
                      <a:pt x="32" y="110"/>
                    </a:cubicBezTo>
                    <a:cubicBezTo>
                      <a:pt x="28" y="109"/>
                      <a:pt x="24" y="109"/>
                      <a:pt x="20" y="109"/>
                    </a:cubicBezTo>
                    <a:cubicBezTo>
                      <a:pt x="18" y="109"/>
                      <a:pt x="17" y="108"/>
                      <a:pt x="16" y="107"/>
                    </a:cubicBezTo>
                    <a:cubicBezTo>
                      <a:pt x="12" y="99"/>
                      <a:pt x="6" y="92"/>
                      <a:pt x="0" y="85"/>
                    </a:cubicBezTo>
                    <a:cubicBezTo>
                      <a:pt x="3" y="80"/>
                      <a:pt x="7" y="74"/>
                      <a:pt x="10" y="68"/>
                    </a:cubicBezTo>
                    <a:cubicBezTo>
                      <a:pt x="24" y="46"/>
                      <a:pt x="43" y="28"/>
                      <a:pt x="66" y="16"/>
                    </a:cubicBezTo>
                    <a:cubicBezTo>
                      <a:pt x="68" y="15"/>
                      <a:pt x="70" y="14"/>
                      <a:pt x="72" y="14"/>
                    </a:cubicBezTo>
                    <a:cubicBezTo>
                      <a:pt x="80" y="11"/>
                      <a:pt x="87" y="8"/>
                      <a:pt x="94" y="12"/>
                    </a:cubicBezTo>
                    <a:cubicBezTo>
                      <a:pt x="97" y="13"/>
                      <a:pt x="98" y="12"/>
                      <a:pt x="97" y="9"/>
                    </a:cubicBezTo>
                    <a:cubicBezTo>
                      <a:pt x="97" y="7"/>
                      <a:pt x="96" y="6"/>
                      <a:pt x="98" y="4"/>
                    </a:cubicBezTo>
                    <a:close/>
                  </a:path>
                </a:pathLst>
              </a:custGeom>
              <a:solidFill>
                <a:srgbClr val="32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" name="Freeform 15">
                <a:extLst>
                  <a:ext uri="{FF2B5EF4-FFF2-40B4-BE49-F238E27FC236}">
                    <a16:creationId xmlns:a16="http://schemas.microsoft.com/office/drawing/2014/main" id="{C0CEDEC8-07F0-07C6-CB42-67DDFC2F79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863" y="596900"/>
                <a:ext cx="169863" cy="152400"/>
              </a:xfrm>
              <a:custGeom>
                <a:avLst/>
                <a:gdLst>
                  <a:gd name="T0" fmla="*/ 113 w 114"/>
                  <a:gd name="T1" fmla="*/ 22 h 102"/>
                  <a:gd name="T2" fmla="*/ 72 w 114"/>
                  <a:gd name="T3" fmla="*/ 55 h 102"/>
                  <a:gd name="T4" fmla="*/ 39 w 114"/>
                  <a:gd name="T5" fmla="*/ 102 h 102"/>
                  <a:gd name="T6" fmla="*/ 0 w 114"/>
                  <a:gd name="T7" fmla="*/ 97 h 102"/>
                  <a:gd name="T8" fmla="*/ 75 w 114"/>
                  <a:gd name="T9" fmla="*/ 3 h 102"/>
                  <a:gd name="T10" fmla="*/ 79 w 114"/>
                  <a:gd name="T11" fmla="*/ 0 h 102"/>
                  <a:gd name="T12" fmla="*/ 80 w 114"/>
                  <a:gd name="T13" fmla="*/ 5 h 102"/>
                  <a:gd name="T14" fmla="*/ 76 w 114"/>
                  <a:gd name="T15" fmla="*/ 17 h 102"/>
                  <a:gd name="T16" fmla="*/ 80 w 114"/>
                  <a:gd name="T17" fmla="*/ 20 h 102"/>
                  <a:gd name="T18" fmla="*/ 90 w 114"/>
                  <a:gd name="T19" fmla="*/ 17 h 102"/>
                  <a:gd name="T20" fmla="*/ 111 w 114"/>
                  <a:gd name="T21" fmla="*/ 19 h 102"/>
                  <a:gd name="T22" fmla="*/ 113 w 114"/>
                  <a:gd name="T23" fmla="*/ 2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" h="102">
                    <a:moveTo>
                      <a:pt x="113" y="22"/>
                    </a:moveTo>
                    <a:cubicBezTo>
                      <a:pt x="98" y="32"/>
                      <a:pt x="84" y="42"/>
                      <a:pt x="72" y="55"/>
                    </a:cubicBezTo>
                    <a:cubicBezTo>
                      <a:pt x="58" y="69"/>
                      <a:pt x="47" y="85"/>
                      <a:pt x="39" y="102"/>
                    </a:cubicBezTo>
                    <a:cubicBezTo>
                      <a:pt x="27" y="98"/>
                      <a:pt x="13" y="97"/>
                      <a:pt x="0" y="97"/>
                    </a:cubicBezTo>
                    <a:cubicBezTo>
                      <a:pt x="16" y="59"/>
                      <a:pt x="41" y="27"/>
                      <a:pt x="75" y="3"/>
                    </a:cubicBezTo>
                    <a:cubicBezTo>
                      <a:pt x="76" y="2"/>
                      <a:pt x="77" y="1"/>
                      <a:pt x="79" y="0"/>
                    </a:cubicBezTo>
                    <a:cubicBezTo>
                      <a:pt x="81" y="1"/>
                      <a:pt x="80" y="3"/>
                      <a:pt x="80" y="5"/>
                    </a:cubicBezTo>
                    <a:cubicBezTo>
                      <a:pt x="79" y="9"/>
                      <a:pt x="77" y="13"/>
                      <a:pt x="76" y="17"/>
                    </a:cubicBezTo>
                    <a:cubicBezTo>
                      <a:pt x="75" y="20"/>
                      <a:pt x="76" y="21"/>
                      <a:pt x="80" y="20"/>
                    </a:cubicBezTo>
                    <a:cubicBezTo>
                      <a:pt x="83" y="19"/>
                      <a:pt x="87" y="18"/>
                      <a:pt x="90" y="17"/>
                    </a:cubicBezTo>
                    <a:cubicBezTo>
                      <a:pt x="97" y="15"/>
                      <a:pt x="104" y="17"/>
                      <a:pt x="111" y="19"/>
                    </a:cubicBezTo>
                    <a:cubicBezTo>
                      <a:pt x="112" y="20"/>
                      <a:pt x="114" y="20"/>
                      <a:pt x="113" y="22"/>
                    </a:cubicBezTo>
                    <a:close/>
                  </a:path>
                </a:pathLst>
              </a:custGeom>
              <a:solidFill>
                <a:srgbClr val="FA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" name="Freeform 16">
                <a:extLst>
                  <a:ext uri="{FF2B5EF4-FFF2-40B4-BE49-F238E27FC236}">
                    <a16:creationId xmlns:a16="http://schemas.microsoft.com/office/drawing/2014/main" id="{9DA578A0-A565-C92E-D3AA-9748B57943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813" y="558800"/>
                <a:ext cx="74613" cy="74612"/>
              </a:xfrm>
              <a:custGeom>
                <a:avLst/>
                <a:gdLst>
                  <a:gd name="T0" fmla="*/ 41 w 51"/>
                  <a:gd name="T1" fmla="*/ 48 h 50"/>
                  <a:gd name="T2" fmla="*/ 17 w 51"/>
                  <a:gd name="T3" fmla="*/ 45 h 50"/>
                  <a:gd name="T4" fmla="*/ 6 w 51"/>
                  <a:gd name="T5" fmla="*/ 48 h 50"/>
                  <a:gd name="T6" fmla="*/ 2 w 51"/>
                  <a:gd name="T7" fmla="*/ 44 h 50"/>
                  <a:gd name="T8" fmla="*/ 7 w 51"/>
                  <a:gd name="T9" fmla="*/ 26 h 50"/>
                  <a:gd name="T10" fmla="*/ 2 w 51"/>
                  <a:gd name="T11" fmla="*/ 5 h 50"/>
                  <a:gd name="T12" fmla="*/ 1 w 51"/>
                  <a:gd name="T13" fmla="*/ 1 h 50"/>
                  <a:gd name="T14" fmla="*/ 5 w 51"/>
                  <a:gd name="T15" fmla="*/ 2 h 50"/>
                  <a:gd name="T16" fmla="*/ 46 w 51"/>
                  <a:gd name="T17" fmla="*/ 1 h 50"/>
                  <a:gd name="T18" fmla="*/ 49 w 51"/>
                  <a:gd name="T19" fmla="*/ 0 h 50"/>
                  <a:gd name="T20" fmla="*/ 48 w 51"/>
                  <a:gd name="T21" fmla="*/ 6 h 50"/>
                  <a:gd name="T22" fmla="*/ 44 w 51"/>
                  <a:gd name="T23" fmla="*/ 21 h 50"/>
                  <a:gd name="T24" fmla="*/ 45 w 51"/>
                  <a:gd name="T25" fmla="*/ 31 h 50"/>
                  <a:gd name="T26" fmla="*/ 49 w 51"/>
                  <a:gd name="T27" fmla="*/ 45 h 50"/>
                  <a:gd name="T28" fmla="*/ 45 w 51"/>
                  <a:gd name="T29" fmla="*/ 49 h 50"/>
                  <a:gd name="T30" fmla="*/ 41 w 51"/>
                  <a:gd name="T31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1" h="50">
                    <a:moveTo>
                      <a:pt x="41" y="48"/>
                    </a:moveTo>
                    <a:cubicBezTo>
                      <a:pt x="33" y="45"/>
                      <a:pt x="26" y="41"/>
                      <a:pt x="17" y="45"/>
                    </a:cubicBezTo>
                    <a:cubicBezTo>
                      <a:pt x="13" y="47"/>
                      <a:pt x="10" y="47"/>
                      <a:pt x="6" y="48"/>
                    </a:cubicBezTo>
                    <a:cubicBezTo>
                      <a:pt x="1" y="50"/>
                      <a:pt x="1" y="49"/>
                      <a:pt x="2" y="44"/>
                    </a:cubicBezTo>
                    <a:cubicBezTo>
                      <a:pt x="4" y="38"/>
                      <a:pt x="6" y="32"/>
                      <a:pt x="7" y="26"/>
                    </a:cubicBezTo>
                    <a:cubicBezTo>
                      <a:pt x="6" y="19"/>
                      <a:pt x="3" y="12"/>
                      <a:pt x="2" y="5"/>
                    </a:cubicBezTo>
                    <a:cubicBezTo>
                      <a:pt x="1" y="4"/>
                      <a:pt x="0" y="2"/>
                      <a:pt x="1" y="1"/>
                    </a:cubicBezTo>
                    <a:cubicBezTo>
                      <a:pt x="2" y="0"/>
                      <a:pt x="4" y="1"/>
                      <a:pt x="5" y="2"/>
                    </a:cubicBezTo>
                    <a:cubicBezTo>
                      <a:pt x="19" y="8"/>
                      <a:pt x="33" y="7"/>
                      <a:pt x="46" y="1"/>
                    </a:cubicBezTo>
                    <a:cubicBezTo>
                      <a:pt x="47" y="1"/>
                      <a:pt x="48" y="1"/>
                      <a:pt x="49" y="0"/>
                    </a:cubicBezTo>
                    <a:cubicBezTo>
                      <a:pt x="50" y="2"/>
                      <a:pt x="49" y="4"/>
                      <a:pt x="48" y="6"/>
                    </a:cubicBezTo>
                    <a:cubicBezTo>
                      <a:pt x="47" y="11"/>
                      <a:pt x="45" y="16"/>
                      <a:pt x="44" y="21"/>
                    </a:cubicBezTo>
                    <a:cubicBezTo>
                      <a:pt x="43" y="24"/>
                      <a:pt x="43" y="28"/>
                      <a:pt x="45" y="31"/>
                    </a:cubicBezTo>
                    <a:cubicBezTo>
                      <a:pt x="46" y="36"/>
                      <a:pt x="47" y="41"/>
                      <a:pt x="49" y="45"/>
                    </a:cubicBezTo>
                    <a:cubicBezTo>
                      <a:pt x="51" y="50"/>
                      <a:pt x="49" y="50"/>
                      <a:pt x="45" y="49"/>
                    </a:cubicBezTo>
                    <a:cubicBezTo>
                      <a:pt x="44" y="48"/>
                      <a:pt x="43" y="48"/>
                      <a:pt x="41" y="48"/>
                    </a:cubicBezTo>
                    <a:close/>
                  </a:path>
                </a:pathLst>
              </a:custGeom>
              <a:solidFill>
                <a:srgbClr val="F5F5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" name="Freeform 17">
                <a:extLst>
                  <a:ext uri="{FF2B5EF4-FFF2-40B4-BE49-F238E27FC236}">
                    <a16:creationId xmlns:a16="http://schemas.microsoft.com/office/drawing/2014/main" id="{81153A68-4C63-B3C8-8BA6-75F37E4154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588" y="631825"/>
                <a:ext cx="41275" cy="42862"/>
              </a:xfrm>
              <a:custGeom>
                <a:avLst/>
                <a:gdLst>
                  <a:gd name="T0" fmla="*/ 26 w 28"/>
                  <a:gd name="T1" fmla="*/ 18 h 29"/>
                  <a:gd name="T2" fmla="*/ 26 w 28"/>
                  <a:gd name="T3" fmla="*/ 19 h 29"/>
                  <a:gd name="T4" fmla="*/ 19 w 28"/>
                  <a:gd name="T5" fmla="*/ 26 h 29"/>
                  <a:gd name="T6" fmla="*/ 9 w 28"/>
                  <a:gd name="T7" fmla="*/ 26 h 29"/>
                  <a:gd name="T8" fmla="*/ 0 w 28"/>
                  <a:gd name="T9" fmla="*/ 28 h 29"/>
                  <a:gd name="T10" fmla="*/ 2 w 28"/>
                  <a:gd name="T11" fmla="*/ 5 h 29"/>
                  <a:gd name="T12" fmla="*/ 5 w 28"/>
                  <a:gd name="T13" fmla="*/ 2 h 29"/>
                  <a:gd name="T14" fmla="*/ 24 w 28"/>
                  <a:gd name="T15" fmla="*/ 2 h 29"/>
                  <a:gd name="T16" fmla="*/ 27 w 28"/>
                  <a:gd name="T17" fmla="*/ 6 h 29"/>
                  <a:gd name="T18" fmla="*/ 26 w 28"/>
                  <a:gd name="T19" fmla="*/ 1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9">
                    <a:moveTo>
                      <a:pt x="26" y="18"/>
                    </a:moveTo>
                    <a:cubicBezTo>
                      <a:pt x="26" y="18"/>
                      <a:pt x="26" y="19"/>
                      <a:pt x="26" y="19"/>
                    </a:cubicBezTo>
                    <a:cubicBezTo>
                      <a:pt x="28" y="29"/>
                      <a:pt x="28" y="29"/>
                      <a:pt x="19" y="26"/>
                    </a:cubicBezTo>
                    <a:cubicBezTo>
                      <a:pt x="15" y="25"/>
                      <a:pt x="12" y="25"/>
                      <a:pt x="9" y="26"/>
                    </a:cubicBezTo>
                    <a:cubicBezTo>
                      <a:pt x="6" y="27"/>
                      <a:pt x="3" y="29"/>
                      <a:pt x="0" y="28"/>
                    </a:cubicBezTo>
                    <a:cubicBezTo>
                      <a:pt x="3" y="20"/>
                      <a:pt x="5" y="13"/>
                      <a:pt x="2" y="5"/>
                    </a:cubicBezTo>
                    <a:cubicBezTo>
                      <a:pt x="0" y="3"/>
                      <a:pt x="1" y="0"/>
                      <a:pt x="5" y="2"/>
                    </a:cubicBezTo>
                    <a:cubicBezTo>
                      <a:pt x="11" y="5"/>
                      <a:pt x="18" y="5"/>
                      <a:pt x="24" y="2"/>
                    </a:cubicBezTo>
                    <a:cubicBezTo>
                      <a:pt x="28" y="0"/>
                      <a:pt x="28" y="2"/>
                      <a:pt x="27" y="6"/>
                    </a:cubicBezTo>
                    <a:cubicBezTo>
                      <a:pt x="26" y="10"/>
                      <a:pt x="23" y="14"/>
                      <a:pt x="26" y="18"/>
                    </a:cubicBezTo>
                    <a:close/>
                  </a:path>
                </a:pathLst>
              </a:custGeom>
              <a:solidFill>
                <a:srgbClr val="F4F5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5D2BE468-2721-88A4-11B5-B09C9C0509CB}"/>
                </a:ext>
              </a:extLst>
            </p:cNvPr>
            <p:cNvGrpSpPr/>
            <p:nvPr/>
          </p:nvGrpSpPr>
          <p:grpSpPr>
            <a:xfrm>
              <a:off x="7986713" y="411163"/>
              <a:ext cx="1098550" cy="603250"/>
              <a:chOff x="7986713" y="411163"/>
              <a:chExt cx="1098550" cy="603250"/>
            </a:xfrm>
          </p:grpSpPr>
          <p:sp>
            <p:nvSpPr>
              <p:cNvPr id="20" name="Freeform 21">
                <a:extLst>
                  <a:ext uri="{FF2B5EF4-FFF2-40B4-BE49-F238E27FC236}">
                    <a16:creationId xmlns:a16="http://schemas.microsoft.com/office/drawing/2014/main" id="{A21EE792-32D9-A15A-3155-9FBEA0A2EA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8850" y="738188"/>
                <a:ext cx="506413" cy="274637"/>
              </a:xfrm>
              <a:custGeom>
                <a:avLst/>
                <a:gdLst>
                  <a:gd name="T0" fmla="*/ 259 w 341"/>
                  <a:gd name="T1" fmla="*/ 20 h 184"/>
                  <a:gd name="T2" fmla="*/ 264 w 341"/>
                  <a:gd name="T3" fmla="*/ 43 h 184"/>
                  <a:gd name="T4" fmla="*/ 264 w 341"/>
                  <a:gd name="T5" fmla="*/ 46 h 184"/>
                  <a:gd name="T6" fmla="*/ 271 w 341"/>
                  <a:gd name="T7" fmla="*/ 54 h 184"/>
                  <a:gd name="T8" fmla="*/ 300 w 341"/>
                  <a:gd name="T9" fmla="*/ 72 h 184"/>
                  <a:gd name="T10" fmla="*/ 312 w 341"/>
                  <a:gd name="T11" fmla="*/ 78 h 184"/>
                  <a:gd name="T12" fmla="*/ 339 w 341"/>
                  <a:gd name="T13" fmla="*/ 106 h 184"/>
                  <a:gd name="T14" fmla="*/ 314 w 341"/>
                  <a:gd name="T15" fmla="*/ 141 h 184"/>
                  <a:gd name="T16" fmla="*/ 307 w 341"/>
                  <a:gd name="T17" fmla="*/ 142 h 184"/>
                  <a:gd name="T18" fmla="*/ 302 w 341"/>
                  <a:gd name="T19" fmla="*/ 144 h 184"/>
                  <a:gd name="T20" fmla="*/ 264 w 341"/>
                  <a:gd name="T21" fmla="*/ 168 h 184"/>
                  <a:gd name="T22" fmla="*/ 231 w 341"/>
                  <a:gd name="T23" fmla="*/ 164 h 184"/>
                  <a:gd name="T24" fmla="*/ 223 w 341"/>
                  <a:gd name="T25" fmla="*/ 165 h 184"/>
                  <a:gd name="T26" fmla="*/ 164 w 341"/>
                  <a:gd name="T27" fmla="*/ 183 h 184"/>
                  <a:gd name="T28" fmla="*/ 114 w 341"/>
                  <a:gd name="T29" fmla="*/ 165 h 184"/>
                  <a:gd name="T30" fmla="*/ 107 w 341"/>
                  <a:gd name="T31" fmla="*/ 164 h 184"/>
                  <a:gd name="T32" fmla="*/ 38 w 341"/>
                  <a:gd name="T33" fmla="*/ 146 h 184"/>
                  <a:gd name="T34" fmla="*/ 30 w 341"/>
                  <a:gd name="T35" fmla="*/ 142 h 184"/>
                  <a:gd name="T36" fmla="*/ 1 w 341"/>
                  <a:gd name="T37" fmla="*/ 113 h 184"/>
                  <a:gd name="T38" fmla="*/ 25 w 341"/>
                  <a:gd name="T39" fmla="*/ 79 h 184"/>
                  <a:gd name="T40" fmla="*/ 30 w 341"/>
                  <a:gd name="T41" fmla="*/ 79 h 184"/>
                  <a:gd name="T42" fmla="*/ 38 w 341"/>
                  <a:gd name="T43" fmla="*/ 74 h 184"/>
                  <a:gd name="T44" fmla="*/ 41 w 341"/>
                  <a:gd name="T45" fmla="*/ 68 h 184"/>
                  <a:gd name="T46" fmla="*/ 71 w 341"/>
                  <a:gd name="T47" fmla="*/ 51 h 184"/>
                  <a:gd name="T48" fmla="*/ 83 w 341"/>
                  <a:gd name="T49" fmla="*/ 49 h 184"/>
                  <a:gd name="T50" fmla="*/ 89 w 341"/>
                  <a:gd name="T51" fmla="*/ 46 h 184"/>
                  <a:gd name="T52" fmla="*/ 102 w 341"/>
                  <a:gd name="T53" fmla="*/ 29 h 184"/>
                  <a:gd name="T54" fmla="*/ 135 w 341"/>
                  <a:gd name="T55" fmla="*/ 7 h 184"/>
                  <a:gd name="T56" fmla="*/ 172 w 341"/>
                  <a:gd name="T57" fmla="*/ 1 h 184"/>
                  <a:gd name="T58" fmla="*/ 176 w 341"/>
                  <a:gd name="T59" fmla="*/ 1 h 184"/>
                  <a:gd name="T60" fmla="*/ 215 w 341"/>
                  <a:gd name="T61" fmla="*/ 12 h 184"/>
                  <a:gd name="T62" fmla="*/ 218 w 341"/>
                  <a:gd name="T63" fmla="*/ 14 h 184"/>
                  <a:gd name="T64" fmla="*/ 248 w 341"/>
                  <a:gd name="T65" fmla="*/ 44 h 184"/>
                  <a:gd name="T66" fmla="*/ 260 w 341"/>
                  <a:gd name="T67" fmla="*/ 50 h 184"/>
                  <a:gd name="T68" fmla="*/ 261 w 341"/>
                  <a:gd name="T69" fmla="*/ 46 h 184"/>
                  <a:gd name="T70" fmla="*/ 258 w 341"/>
                  <a:gd name="T71" fmla="*/ 27 h 184"/>
                  <a:gd name="T72" fmla="*/ 259 w 341"/>
                  <a:gd name="T73" fmla="*/ 2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41" h="184">
                    <a:moveTo>
                      <a:pt x="259" y="20"/>
                    </a:moveTo>
                    <a:cubicBezTo>
                      <a:pt x="262" y="27"/>
                      <a:pt x="263" y="35"/>
                      <a:pt x="264" y="43"/>
                    </a:cubicBezTo>
                    <a:cubicBezTo>
                      <a:pt x="264" y="44"/>
                      <a:pt x="264" y="45"/>
                      <a:pt x="264" y="46"/>
                    </a:cubicBezTo>
                    <a:cubicBezTo>
                      <a:pt x="265" y="50"/>
                      <a:pt x="266" y="52"/>
                      <a:pt x="271" y="54"/>
                    </a:cubicBezTo>
                    <a:cubicBezTo>
                      <a:pt x="283" y="56"/>
                      <a:pt x="292" y="63"/>
                      <a:pt x="300" y="72"/>
                    </a:cubicBezTo>
                    <a:cubicBezTo>
                      <a:pt x="303" y="77"/>
                      <a:pt x="307" y="78"/>
                      <a:pt x="312" y="78"/>
                    </a:cubicBezTo>
                    <a:cubicBezTo>
                      <a:pt x="328" y="80"/>
                      <a:pt x="338" y="93"/>
                      <a:pt x="339" y="106"/>
                    </a:cubicBezTo>
                    <a:cubicBezTo>
                      <a:pt x="341" y="126"/>
                      <a:pt x="328" y="138"/>
                      <a:pt x="314" y="141"/>
                    </a:cubicBezTo>
                    <a:cubicBezTo>
                      <a:pt x="312" y="141"/>
                      <a:pt x="309" y="142"/>
                      <a:pt x="307" y="142"/>
                    </a:cubicBezTo>
                    <a:cubicBezTo>
                      <a:pt x="305" y="142"/>
                      <a:pt x="304" y="143"/>
                      <a:pt x="302" y="144"/>
                    </a:cubicBezTo>
                    <a:cubicBezTo>
                      <a:pt x="292" y="157"/>
                      <a:pt x="280" y="165"/>
                      <a:pt x="264" y="168"/>
                    </a:cubicBezTo>
                    <a:cubicBezTo>
                      <a:pt x="252" y="170"/>
                      <a:pt x="242" y="168"/>
                      <a:pt x="231" y="164"/>
                    </a:cubicBezTo>
                    <a:cubicBezTo>
                      <a:pt x="228" y="162"/>
                      <a:pt x="226" y="163"/>
                      <a:pt x="223" y="165"/>
                    </a:cubicBezTo>
                    <a:cubicBezTo>
                      <a:pt x="206" y="178"/>
                      <a:pt x="186" y="184"/>
                      <a:pt x="164" y="183"/>
                    </a:cubicBezTo>
                    <a:cubicBezTo>
                      <a:pt x="146" y="182"/>
                      <a:pt x="129" y="176"/>
                      <a:pt x="114" y="165"/>
                    </a:cubicBezTo>
                    <a:cubicBezTo>
                      <a:pt x="111" y="163"/>
                      <a:pt x="110" y="163"/>
                      <a:pt x="107" y="164"/>
                    </a:cubicBezTo>
                    <a:cubicBezTo>
                      <a:pt x="84" y="174"/>
                      <a:pt x="54" y="167"/>
                      <a:pt x="38" y="146"/>
                    </a:cubicBezTo>
                    <a:cubicBezTo>
                      <a:pt x="36" y="143"/>
                      <a:pt x="34" y="142"/>
                      <a:pt x="30" y="142"/>
                    </a:cubicBezTo>
                    <a:cubicBezTo>
                      <a:pt x="15" y="141"/>
                      <a:pt x="2" y="128"/>
                      <a:pt x="1" y="113"/>
                    </a:cubicBezTo>
                    <a:cubicBezTo>
                      <a:pt x="0" y="97"/>
                      <a:pt x="10" y="83"/>
                      <a:pt x="25" y="79"/>
                    </a:cubicBezTo>
                    <a:cubicBezTo>
                      <a:pt x="26" y="79"/>
                      <a:pt x="28" y="78"/>
                      <a:pt x="30" y="79"/>
                    </a:cubicBezTo>
                    <a:cubicBezTo>
                      <a:pt x="34" y="79"/>
                      <a:pt x="36" y="77"/>
                      <a:pt x="38" y="74"/>
                    </a:cubicBezTo>
                    <a:cubicBezTo>
                      <a:pt x="38" y="71"/>
                      <a:pt x="39" y="69"/>
                      <a:pt x="41" y="68"/>
                    </a:cubicBezTo>
                    <a:cubicBezTo>
                      <a:pt x="50" y="60"/>
                      <a:pt x="59" y="54"/>
                      <a:pt x="71" y="51"/>
                    </a:cubicBezTo>
                    <a:cubicBezTo>
                      <a:pt x="75" y="50"/>
                      <a:pt x="79" y="50"/>
                      <a:pt x="83" y="49"/>
                    </a:cubicBezTo>
                    <a:cubicBezTo>
                      <a:pt x="86" y="49"/>
                      <a:pt x="88" y="48"/>
                      <a:pt x="89" y="46"/>
                    </a:cubicBezTo>
                    <a:cubicBezTo>
                      <a:pt x="93" y="40"/>
                      <a:pt x="97" y="34"/>
                      <a:pt x="102" y="29"/>
                    </a:cubicBezTo>
                    <a:cubicBezTo>
                      <a:pt x="112" y="19"/>
                      <a:pt x="122" y="11"/>
                      <a:pt x="135" y="7"/>
                    </a:cubicBezTo>
                    <a:cubicBezTo>
                      <a:pt x="147" y="2"/>
                      <a:pt x="159" y="0"/>
                      <a:pt x="172" y="1"/>
                    </a:cubicBezTo>
                    <a:cubicBezTo>
                      <a:pt x="173" y="1"/>
                      <a:pt x="174" y="1"/>
                      <a:pt x="176" y="1"/>
                    </a:cubicBezTo>
                    <a:cubicBezTo>
                      <a:pt x="190" y="1"/>
                      <a:pt x="203" y="6"/>
                      <a:pt x="215" y="12"/>
                    </a:cubicBezTo>
                    <a:cubicBezTo>
                      <a:pt x="216" y="13"/>
                      <a:pt x="217" y="14"/>
                      <a:pt x="218" y="14"/>
                    </a:cubicBezTo>
                    <a:cubicBezTo>
                      <a:pt x="230" y="22"/>
                      <a:pt x="240" y="32"/>
                      <a:pt x="248" y="44"/>
                    </a:cubicBezTo>
                    <a:cubicBezTo>
                      <a:pt x="250" y="49"/>
                      <a:pt x="255" y="50"/>
                      <a:pt x="260" y="50"/>
                    </a:cubicBezTo>
                    <a:cubicBezTo>
                      <a:pt x="262" y="49"/>
                      <a:pt x="262" y="47"/>
                      <a:pt x="261" y="46"/>
                    </a:cubicBezTo>
                    <a:cubicBezTo>
                      <a:pt x="261" y="40"/>
                      <a:pt x="260" y="33"/>
                      <a:pt x="258" y="27"/>
                    </a:cubicBezTo>
                    <a:cubicBezTo>
                      <a:pt x="258" y="25"/>
                      <a:pt x="257" y="22"/>
                      <a:pt x="259" y="2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" name="Freeform 22">
                <a:extLst>
                  <a:ext uri="{FF2B5EF4-FFF2-40B4-BE49-F238E27FC236}">
                    <a16:creationId xmlns:a16="http://schemas.microsoft.com/office/drawing/2014/main" id="{87562B32-7A29-2A05-B75D-BE2CF4D04F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86713" y="738188"/>
                <a:ext cx="515938" cy="276225"/>
              </a:xfrm>
              <a:custGeom>
                <a:avLst/>
                <a:gdLst>
                  <a:gd name="T0" fmla="*/ 303 w 347"/>
                  <a:gd name="T1" fmla="*/ 70 h 185"/>
                  <a:gd name="T2" fmla="*/ 308 w 347"/>
                  <a:gd name="T3" fmla="*/ 76 h 185"/>
                  <a:gd name="T4" fmla="*/ 314 w 347"/>
                  <a:gd name="T5" fmla="*/ 78 h 185"/>
                  <a:gd name="T6" fmla="*/ 346 w 347"/>
                  <a:gd name="T7" fmla="*/ 108 h 185"/>
                  <a:gd name="T8" fmla="*/ 320 w 347"/>
                  <a:gd name="T9" fmla="*/ 141 h 185"/>
                  <a:gd name="T10" fmla="*/ 303 w 347"/>
                  <a:gd name="T11" fmla="*/ 150 h 185"/>
                  <a:gd name="T12" fmla="*/ 241 w 347"/>
                  <a:gd name="T13" fmla="*/ 165 h 185"/>
                  <a:gd name="T14" fmla="*/ 226 w 347"/>
                  <a:gd name="T15" fmla="*/ 167 h 185"/>
                  <a:gd name="T16" fmla="*/ 185 w 347"/>
                  <a:gd name="T17" fmla="*/ 182 h 185"/>
                  <a:gd name="T18" fmla="*/ 131 w 347"/>
                  <a:gd name="T19" fmla="*/ 172 h 185"/>
                  <a:gd name="T20" fmla="*/ 119 w 347"/>
                  <a:gd name="T21" fmla="*/ 164 h 185"/>
                  <a:gd name="T22" fmla="*/ 113 w 347"/>
                  <a:gd name="T23" fmla="*/ 164 h 185"/>
                  <a:gd name="T24" fmla="*/ 48 w 347"/>
                  <a:gd name="T25" fmla="*/ 150 h 185"/>
                  <a:gd name="T26" fmla="*/ 32 w 347"/>
                  <a:gd name="T27" fmla="*/ 141 h 185"/>
                  <a:gd name="T28" fmla="*/ 12 w 347"/>
                  <a:gd name="T29" fmla="*/ 93 h 185"/>
                  <a:gd name="T30" fmla="*/ 35 w 347"/>
                  <a:gd name="T31" fmla="*/ 79 h 185"/>
                  <a:gd name="T32" fmla="*/ 43 w 347"/>
                  <a:gd name="T33" fmla="*/ 75 h 185"/>
                  <a:gd name="T34" fmla="*/ 71 w 347"/>
                  <a:gd name="T35" fmla="*/ 55 h 185"/>
                  <a:gd name="T36" fmla="*/ 76 w 347"/>
                  <a:gd name="T37" fmla="*/ 48 h 185"/>
                  <a:gd name="T38" fmla="*/ 81 w 347"/>
                  <a:gd name="T39" fmla="*/ 23 h 185"/>
                  <a:gd name="T40" fmla="*/ 82 w 347"/>
                  <a:gd name="T41" fmla="*/ 29 h 185"/>
                  <a:gd name="T42" fmla="*/ 79 w 347"/>
                  <a:gd name="T43" fmla="*/ 46 h 185"/>
                  <a:gd name="T44" fmla="*/ 83 w 347"/>
                  <a:gd name="T45" fmla="*/ 50 h 185"/>
                  <a:gd name="T46" fmla="*/ 98 w 347"/>
                  <a:gd name="T47" fmla="*/ 42 h 185"/>
                  <a:gd name="T48" fmla="*/ 122 w 347"/>
                  <a:gd name="T49" fmla="*/ 17 h 185"/>
                  <a:gd name="T50" fmla="*/ 160 w 347"/>
                  <a:gd name="T51" fmla="*/ 1 h 185"/>
                  <a:gd name="T52" fmla="*/ 167 w 347"/>
                  <a:gd name="T53" fmla="*/ 1 h 185"/>
                  <a:gd name="T54" fmla="*/ 206 w 347"/>
                  <a:gd name="T55" fmla="*/ 6 h 185"/>
                  <a:gd name="T56" fmla="*/ 239 w 347"/>
                  <a:gd name="T57" fmla="*/ 26 h 185"/>
                  <a:gd name="T58" fmla="*/ 254 w 347"/>
                  <a:gd name="T59" fmla="*/ 45 h 185"/>
                  <a:gd name="T60" fmla="*/ 261 w 347"/>
                  <a:gd name="T61" fmla="*/ 49 h 185"/>
                  <a:gd name="T62" fmla="*/ 270 w 347"/>
                  <a:gd name="T63" fmla="*/ 50 h 185"/>
                  <a:gd name="T64" fmla="*/ 300 w 347"/>
                  <a:gd name="T65" fmla="*/ 65 h 185"/>
                  <a:gd name="T66" fmla="*/ 303 w 347"/>
                  <a:gd name="T67" fmla="*/ 7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47" h="185">
                    <a:moveTo>
                      <a:pt x="303" y="70"/>
                    </a:moveTo>
                    <a:cubicBezTo>
                      <a:pt x="305" y="72"/>
                      <a:pt x="306" y="74"/>
                      <a:pt x="308" y="76"/>
                    </a:cubicBezTo>
                    <a:cubicBezTo>
                      <a:pt x="309" y="77"/>
                      <a:pt x="311" y="78"/>
                      <a:pt x="314" y="78"/>
                    </a:cubicBezTo>
                    <a:cubicBezTo>
                      <a:pt x="331" y="78"/>
                      <a:pt x="344" y="90"/>
                      <a:pt x="346" y="108"/>
                    </a:cubicBezTo>
                    <a:cubicBezTo>
                      <a:pt x="347" y="122"/>
                      <a:pt x="336" y="139"/>
                      <a:pt x="320" y="141"/>
                    </a:cubicBezTo>
                    <a:cubicBezTo>
                      <a:pt x="312" y="141"/>
                      <a:pt x="308" y="145"/>
                      <a:pt x="303" y="150"/>
                    </a:cubicBezTo>
                    <a:cubicBezTo>
                      <a:pt x="287" y="167"/>
                      <a:pt x="263" y="174"/>
                      <a:pt x="241" y="165"/>
                    </a:cubicBezTo>
                    <a:cubicBezTo>
                      <a:pt x="235" y="163"/>
                      <a:pt x="231" y="163"/>
                      <a:pt x="226" y="167"/>
                    </a:cubicBezTo>
                    <a:cubicBezTo>
                      <a:pt x="214" y="176"/>
                      <a:pt x="200" y="181"/>
                      <a:pt x="185" y="182"/>
                    </a:cubicBezTo>
                    <a:cubicBezTo>
                      <a:pt x="166" y="185"/>
                      <a:pt x="148" y="181"/>
                      <a:pt x="131" y="172"/>
                    </a:cubicBezTo>
                    <a:cubicBezTo>
                      <a:pt x="127" y="170"/>
                      <a:pt x="123" y="167"/>
                      <a:pt x="119" y="164"/>
                    </a:cubicBezTo>
                    <a:cubicBezTo>
                      <a:pt x="117" y="163"/>
                      <a:pt x="115" y="163"/>
                      <a:pt x="113" y="164"/>
                    </a:cubicBezTo>
                    <a:cubicBezTo>
                      <a:pt x="91" y="174"/>
                      <a:pt x="63" y="168"/>
                      <a:pt x="48" y="150"/>
                    </a:cubicBezTo>
                    <a:cubicBezTo>
                      <a:pt x="44" y="145"/>
                      <a:pt x="39" y="142"/>
                      <a:pt x="32" y="141"/>
                    </a:cubicBezTo>
                    <a:cubicBezTo>
                      <a:pt x="10" y="136"/>
                      <a:pt x="0" y="112"/>
                      <a:pt x="12" y="93"/>
                    </a:cubicBezTo>
                    <a:cubicBezTo>
                      <a:pt x="17" y="84"/>
                      <a:pt x="25" y="79"/>
                      <a:pt x="35" y="79"/>
                    </a:cubicBezTo>
                    <a:cubicBezTo>
                      <a:pt x="39" y="78"/>
                      <a:pt x="41" y="77"/>
                      <a:pt x="43" y="75"/>
                    </a:cubicBezTo>
                    <a:cubicBezTo>
                      <a:pt x="51" y="66"/>
                      <a:pt x="59" y="58"/>
                      <a:pt x="71" y="55"/>
                    </a:cubicBezTo>
                    <a:cubicBezTo>
                      <a:pt x="74" y="54"/>
                      <a:pt x="76" y="52"/>
                      <a:pt x="76" y="48"/>
                    </a:cubicBezTo>
                    <a:cubicBezTo>
                      <a:pt x="77" y="39"/>
                      <a:pt x="78" y="31"/>
                      <a:pt x="81" y="23"/>
                    </a:cubicBezTo>
                    <a:cubicBezTo>
                      <a:pt x="83" y="25"/>
                      <a:pt x="82" y="27"/>
                      <a:pt x="82" y="29"/>
                    </a:cubicBezTo>
                    <a:cubicBezTo>
                      <a:pt x="81" y="35"/>
                      <a:pt x="80" y="40"/>
                      <a:pt x="79" y="46"/>
                    </a:cubicBezTo>
                    <a:cubicBezTo>
                      <a:pt x="79" y="49"/>
                      <a:pt x="80" y="50"/>
                      <a:pt x="83" y="50"/>
                    </a:cubicBezTo>
                    <a:cubicBezTo>
                      <a:pt x="89" y="50"/>
                      <a:pt x="94" y="48"/>
                      <a:pt x="98" y="42"/>
                    </a:cubicBezTo>
                    <a:cubicBezTo>
                      <a:pt x="103" y="32"/>
                      <a:pt x="112" y="24"/>
                      <a:pt x="122" y="17"/>
                    </a:cubicBezTo>
                    <a:cubicBezTo>
                      <a:pt x="133" y="9"/>
                      <a:pt x="146" y="3"/>
                      <a:pt x="160" y="1"/>
                    </a:cubicBezTo>
                    <a:cubicBezTo>
                      <a:pt x="163" y="1"/>
                      <a:pt x="165" y="0"/>
                      <a:pt x="167" y="1"/>
                    </a:cubicBezTo>
                    <a:cubicBezTo>
                      <a:pt x="181" y="0"/>
                      <a:pt x="193" y="1"/>
                      <a:pt x="206" y="6"/>
                    </a:cubicBezTo>
                    <a:cubicBezTo>
                      <a:pt x="218" y="10"/>
                      <a:pt x="229" y="17"/>
                      <a:pt x="239" y="26"/>
                    </a:cubicBezTo>
                    <a:cubicBezTo>
                      <a:pt x="245" y="32"/>
                      <a:pt x="250" y="38"/>
                      <a:pt x="254" y="45"/>
                    </a:cubicBezTo>
                    <a:cubicBezTo>
                      <a:pt x="255" y="48"/>
                      <a:pt x="257" y="49"/>
                      <a:pt x="261" y="49"/>
                    </a:cubicBezTo>
                    <a:cubicBezTo>
                      <a:pt x="264" y="49"/>
                      <a:pt x="267" y="50"/>
                      <a:pt x="270" y="50"/>
                    </a:cubicBezTo>
                    <a:cubicBezTo>
                      <a:pt x="282" y="52"/>
                      <a:pt x="292" y="57"/>
                      <a:pt x="300" y="65"/>
                    </a:cubicBezTo>
                    <a:cubicBezTo>
                      <a:pt x="302" y="66"/>
                      <a:pt x="303" y="68"/>
                      <a:pt x="303" y="7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" name="Freeform 23">
                <a:extLst>
                  <a:ext uri="{FF2B5EF4-FFF2-40B4-BE49-F238E27FC236}">
                    <a16:creationId xmlns:a16="http://schemas.microsoft.com/office/drawing/2014/main" id="{09B89E56-C7DC-2B52-1076-DD53F14795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1013" y="411163"/>
                <a:ext cx="681038" cy="404812"/>
              </a:xfrm>
              <a:custGeom>
                <a:avLst/>
                <a:gdLst>
                  <a:gd name="T0" fmla="*/ 46 w 459"/>
                  <a:gd name="T1" fmla="*/ 238 h 272"/>
                  <a:gd name="T2" fmla="*/ 24 w 459"/>
                  <a:gd name="T3" fmla="*/ 261 h 272"/>
                  <a:gd name="T4" fmla="*/ 4 w 459"/>
                  <a:gd name="T5" fmla="*/ 272 h 272"/>
                  <a:gd name="T6" fmla="*/ 0 w 459"/>
                  <a:gd name="T7" fmla="*/ 268 h 272"/>
                  <a:gd name="T8" fmla="*/ 4 w 459"/>
                  <a:gd name="T9" fmla="*/ 243 h 272"/>
                  <a:gd name="T10" fmla="*/ 20 w 459"/>
                  <a:gd name="T11" fmla="*/ 194 h 272"/>
                  <a:gd name="T12" fmla="*/ 221 w 459"/>
                  <a:gd name="T13" fmla="*/ 19 h 272"/>
                  <a:gd name="T14" fmla="*/ 436 w 459"/>
                  <a:gd name="T15" fmla="*/ 47 h 272"/>
                  <a:gd name="T16" fmla="*/ 439 w 459"/>
                  <a:gd name="T17" fmla="*/ 49 h 272"/>
                  <a:gd name="T18" fmla="*/ 440 w 459"/>
                  <a:gd name="T19" fmla="*/ 49 h 272"/>
                  <a:gd name="T20" fmla="*/ 453 w 459"/>
                  <a:gd name="T21" fmla="*/ 58 h 272"/>
                  <a:gd name="T22" fmla="*/ 455 w 459"/>
                  <a:gd name="T23" fmla="*/ 85 h 272"/>
                  <a:gd name="T24" fmla="*/ 451 w 459"/>
                  <a:gd name="T25" fmla="*/ 99 h 272"/>
                  <a:gd name="T26" fmla="*/ 443 w 459"/>
                  <a:gd name="T27" fmla="*/ 99 h 272"/>
                  <a:gd name="T28" fmla="*/ 370 w 459"/>
                  <a:gd name="T29" fmla="*/ 62 h 272"/>
                  <a:gd name="T30" fmla="*/ 312 w 459"/>
                  <a:gd name="T31" fmla="*/ 51 h 272"/>
                  <a:gd name="T32" fmla="*/ 239 w 459"/>
                  <a:gd name="T33" fmla="*/ 56 h 272"/>
                  <a:gd name="T34" fmla="*/ 121 w 459"/>
                  <a:gd name="T35" fmla="*/ 117 h 272"/>
                  <a:gd name="T36" fmla="*/ 66 w 459"/>
                  <a:gd name="T37" fmla="*/ 188 h 272"/>
                  <a:gd name="T38" fmla="*/ 48 w 459"/>
                  <a:gd name="T39" fmla="*/ 231 h 272"/>
                  <a:gd name="T40" fmla="*/ 46 w 459"/>
                  <a:gd name="T41" fmla="*/ 238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59" h="272">
                    <a:moveTo>
                      <a:pt x="46" y="238"/>
                    </a:moveTo>
                    <a:cubicBezTo>
                      <a:pt x="38" y="245"/>
                      <a:pt x="28" y="251"/>
                      <a:pt x="24" y="261"/>
                    </a:cubicBezTo>
                    <a:cubicBezTo>
                      <a:pt x="19" y="269"/>
                      <a:pt x="13" y="272"/>
                      <a:pt x="4" y="272"/>
                    </a:cubicBezTo>
                    <a:cubicBezTo>
                      <a:pt x="0" y="272"/>
                      <a:pt x="0" y="271"/>
                      <a:pt x="0" y="268"/>
                    </a:cubicBezTo>
                    <a:cubicBezTo>
                      <a:pt x="1" y="260"/>
                      <a:pt x="3" y="252"/>
                      <a:pt x="4" y="243"/>
                    </a:cubicBezTo>
                    <a:cubicBezTo>
                      <a:pt x="8" y="226"/>
                      <a:pt x="13" y="210"/>
                      <a:pt x="20" y="194"/>
                    </a:cubicBezTo>
                    <a:cubicBezTo>
                      <a:pt x="59" y="103"/>
                      <a:pt x="126" y="44"/>
                      <a:pt x="221" y="19"/>
                    </a:cubicBezTo>
                    <a:cubicBezTo>
                      <a:pt x="296" y="0"/>
                      <a:pt x="368" y="10"/>
                      <a:pt x="436" y="47"/>
                    </a:cubicBezTo>
                    <a:cubicBezTo>
                      <a:pt x="437" y="48"/>
                      <a:pt x="438" y="48"/>
                      <a:pt x="439" y="49"/>
                    </a:cubicBezTo>
                    <a:cubicBezTo>
                      <a:pt x="439" y="49"/>
                      <a:pt x="440" y="49"/>
                      <a:pt x="440" y="49"/>
                    </a:cubicBezTo>
                    <a:cubicBezTo>
                      <a:pt x="444" y="53"/>
                      <a:pt x="451" y="53"/>
                      <a:pt x="453" y="58"/>
                    </a:cubicBezTo>
                    <a:cubicBezTo>
                      <a:pt x="456" y="67"/>
                      <a:pt x="459" y="76"/>
                      <a:pt x="455" y="85"/>
                    </a:cubicBezTo>
                    <a:cubicBezTo>
                      <a:pt x="454" y="90"/>
                      <a:pt x="453" y="95"/>
                      <a:pt x="451" y="99"/>
                    </a:cubicBezTo>
                    <a:cubicBezTo>
                      <a:pt x="449" y="103"/>
                      <a:pt x="446" y="101"/>
                      <a:pt x="443" y="99"/>
                    </a:cubicBezTo>
                    <a:cubicBezTo>
                      <a:pt x="421" y="83"/>
                      <a:pt x="396" y="71"/>
                      <a:pt x="370" y="62"/>
                    </a:cubicBezTo>
                    <a:cubicBezTo>
                      <a:pt x="351" y="56"/>
                      <a:pt x="332" y="53"/>
                      <a:pt x="312" y="51"/>
                    </a:cubicBezTo>
                    <a:cubicBezTo>
                      <a:pt x="287" y="49"/>
                      <a:pt x="263" y="51"/>
                      <a:pt x="239" y="56"/>
                    </a:cubicBezTo>
                    <a:cubicBezTo>
                      <a:pt x="194" y="66"/>
                      <a:pt x="155" y="86"/>
                      <a:pt x="121" y="117"/>
                    </a:cubicBezTo>
                    <a:cubicBezTo>
                      <a:pt x="99" y="137"/>
                      <a:pt x="81" y="161"/>
                      <a:pt x="66" y="188"/>
                    </a:cubicBezTo>
                    <a:cubicBezTo>
                      <a:pt x="59" y="202"/>
                      <a:pt x="53" y="216"/>
                      <a:pt x="48" y="231"/>
                    </a:cubicBezTo>
                    <a:cubicBezTo>
                      <a:pt x="48" y="234"/>
                      <a:pt x="47" y="236"/>
                      <a:pt x="46" y="238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" name="Freeform 24">
                <a:extLst>
                  <a:ext uri="{FF2B5EF4-FFF2-40B4-BE49-F238E27FC236}">
                    <a16:creationId xmlns:a16="http://schemas.microsoft.com/office/drawing/2014/main" id="{872E303C-2C48-3199-D6A2-AF6E36AA84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85175" y="701675"/>
                <a:ext cx="301625" cy="147637"/>
              </a:xfrm>
              <a:custGeom>
                <a:avLst/>
                <a:gdLst>
                  <a:gd name="T0" fmla="*/ 35 w 204"/>
                  <a:gd name="T1" fmla="*/ 95 h 99"/>
                  <a:gd name="T2" fmla="*/ 2 w 204"/>
                  <a:gd name="T3" fmla="*/ 77 h 99"/>
                  <a:gd name="T4" fmla="*/ 2 w 204"/>
                  <a:gd name="T5" fmla="*/ 71 h 99"/>
                  <a:gd name="T6" fmla="*/ 68 w 204"/>
                  <a:gd name="T7" fmla="*/ 8 h 99"/>
                  <a:gd name="T8" fmla="*/ 144 w 204"/>
                  <a:gd name="T9" fmla="*/ 12 h 99"/>
                  <a:gd name="T10" fmla="*/ 202 w 204"/>
                  <a:gd name="T11" fmla="*/ 72 h 99"/>
                  <a:gd name="T12" fmla="*/ 202 w 204"/>
                  <a:gd name="T13" fmla="*/ 78 h 99"/>
                  <a:gd name="T14" fmla="*/ 169 w 204"/>
                  <a:gd name="T15" fmla="*/ 99 h 99"/>
                  <a:gd name="T16" fmla="*/ 145 w 204"/>
                  <a:gd name="T17" fmla="*/ 59 h 99"/>
                  <a:gd name="T18" fmla="*/ 37 w 204"/>
                  <a:gd name="T19" fmla="*/ 90 h 99"/>
                  <a:gd name="T20" fmla="*/ 35 w 204"/>
                  <a:gd name="T21" fmla="*/ 9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4" h="99">
                    <a:moveTo>
                      <a:pt x="35" y="95"/>
                    </a:moveTo>
                    <a:cubicBezTo>
                      <a:pt x="26" y="85"/>
                      <a:pt x="15" y="79"/>
                      <a:pt x="2" y="77"/>
                    </a:cubicBezTo>
                    <a:cubicBezTo>
                      <a:pt x="0" y="75"/>
                      <a:pt x="1" y="73"/>
                      <a:pt x="2" y="71"/>
                    </a:cubicBezTo>
                    <a:cubicBezTo>
                      <a:pt x="15" y="40"/>
                      <a:pt x="37" y="19"/>
                      <a:pt x="68" y="8"/>
                    </a:cubicBezTo>
                    <a:cubicBezTo>
                      <a:pt x="94" y="0"/>
                      <a:pt x="119" y="1"/>
                      <a:pt x="144" y="12"/>
                    </a:cubicBezTo>
                    <a:cubicBezTo>
                      <a:pt x="172" y="24"/>
                      <a:pt x="191" y="44"/>
                      <a:pt x="202" y="72"/>
                    </a:cubicBezTo>
                    <a:cubicBezTo>
                      <a:pt x="203" y="73"/>
                      <a:pt x="204" y="75"/>
                      <a:pt x="202" y="78"/>
                    </a:cubicBezTo>
                    <a:cubicBezTo>
                      <a:pt x="189" y="81"/>
                      <a:pt x="178" y="88"/>
                      <a:pt x="169" y="99"/>
                    </a:cubicBezTo>
                    <a:cubicBezTo>
                      <a:pt x="165" y="83"/>
                      <a:pt x="158" y="69"/>
                      <a:pt x="145" y="59"/>
                    </a:cubicBezTo>
                    <a:cubicBezTo>
                      <a:pt x="108" y="28"/>
                      <a:pt x="52" y="44"/>
                      <a:pt x="37" y="90"/>
                    </a:cubicBezTo>
                    <a:cubicBezTo>
                      <a:pt x="37" y="92"/>
                      <a:pt x="37" y="94"/>
                      <a:pt x="35" y="95"/>
                    </a:cubicBezTo>
                    <a:close/>
                  </a:path>
                </a:pathLst>
              </a:custGeom>
              <a:solidFill>
                <a:srgbClr val="6433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" name="Freeform 25">
                <a:extLst>
                  <a:ext uri="{FF2B5EF4-FFF2-40B4-BE49-F238E27FC236}">
                    <a16:creationId xmlns:a16="http://schemas.microsoft.com/office/drawing/2014/main" id="{4D823988-43FA-9B49-F981-77571F3B68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67763" y="544513"/>
                <a:ext cx="203200" cy="271462"/>
              </a:xfrm>
              <a:custGeom>
                <a:avLst/>
                <a:gdLst>
                  <a:gd name="T0" fmla="*/ 132 w 137"/>
                  <a:gd name="T1" fmla="*/ 150 h 182"/>
                  <a:gd name="T2" fmla="*/ 136 w 137"/>
                  <a:gd name="T3" fmla="*/ 177 h 182"/>
                  <a:gd name="T4" fmla="*/ 133 w 137"/>
                  <a:gd name="T5" fmla="*/ 182 h 182"/>
                  <a:gd name="T6" fmla="*/ 117 w 137"/>
                  <a:gd name="T7" fmla="*/ 172 h 182"/>
                  <a:gd name="T8" fmla="*/ 95 w 137"/>
                  <a:gd name="T9" fmla="*/ 149 h 182"/>
                  <a:gd name="T10" fmla="*/ 90 w 137"/>
                  <a:gd name="T11" fmla="*/ 145 h 182"/>
                  <a:gd name="T12" fmla="*/ 88 w 137"/>
                  <a:gd name="T13" fmla="*/ 140 h 182"/>
                  <a:gd name="T14" fmla="*/ 35 w 137"/>
                  <a:gd name="T15" fmla="*/ 46 h 182"/>
                  <a:gd name="T16" fmla="*/ 6 w 137"/>
                  <a:gd name="T17" fmla="*/ 18 h 182"/>
                  <a:gd name="T18" fmla="*/ 1 w 137"/>
                  <a:gd name="T19" fmla="*/ 10 h 182"/>
                  <a:gd name="T20" fmla="*/ 33 w 137"/>
                  <a:gd name="T21" fmla="*/ 5 h 182"/>
                  <a:gd name="T22" fmla="*/ 43 w 137"/>
                  <a:gd name="T23" fmla="*/ 7 h 182"/>
                  <a:gd name="T24" fmla="*/ 48 w 137"/>
                  <a:gd name="T25" fmla="*/ 5 h 182"/>
                  <a:gd name="T26" fmla="*/ 53 w 137"/>
                  <a:gd name="T27" fmla="*/ 8 h 182"/>
                  <a:gd name="T28" fmla="*/ 130 w 137"/>
                  <a:gd name="T29" fmla="*/ 145 h 182"/>
                  <a:gd name="T30" fmla="*/ 132 w 137"/>
                  <a:gd name="T31" fmla="*/ 15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7" h="182">
                    <a:moveTo>
                      <a:pt x="132" y="150"/>
                    </a:moveTo>
                    <a:cubicBezTo>
                      <a:pt x="134" y="159"/>
                      <a:pt x="135" y="168"/>
                      <a:pt x="136" y="177"/>
                    </a:cubicBezTo>
                    <a:cubicBezTo>
                      <a:pt x="137" y="181"/>
                      <a:pt x="137" y="181"/>
                      <a:pt x="133" y="182"/>
                    </a:cubicBezTo>
                    <a:cubicBezTo>
                      <a:pt x="125" y="182"/>
                      <a:pt x="121" y="179"/>
                      <a:pt x="117" y="172"/>
                    </a:cubicBezTo>
                    <a:cubicBezTo>
                      <a:pt x="112" y="163"/>
                      <a:pt x="104" y="155"/>
                      <a:pt x="95" y="149"/>
                    </a:cubicBezTo>
                    <a:cubicBezTo>
                      <a:pt x="93" y="148"/>
                      <a:pt x="92" y="146"/>
                      <a:pt x="90" y="145"/>
                    </a:cubicBezTo>
                    <a:cubicBezTo>
                      <a:pt x="89" y="144"/>
                      <a:pt x="88" y="142"/>
                      <a:pt x="88" y="140"/>
                    </a:cubicBezTo>
                    <a:cubicBezTo>
                      <a:pt x="77" y="105"/>
                      <a:pt x="59" y="74"/>
                      <a:pt x="35" y="46"/>
                    </a:cubicBezTo>
                    <a:cubicBezTo>
                      <a:pt x="26" y="36"/>
                      <a:pt x="16" y="27"/>
                      <a:pt x="6" y="18"/>
                    </a:cubicBezTo>
                    <a:cubicBezTo>
                      <a:pt x="4" y="16"/>
                      <a:pt x="0" y="15"/>
                      <a:pt x="1" y="10"/>
                    </a:cubicBezTo>
                    <a:cubicBezTo>
                      <a:pt x="11" y="6"/>
                      <a:pt x="21" y="0"/>
                      <a:pt x="33" y="5"/>
                    </a:cubicBezTo>
                    <a:cubicBezTo>
                      <a:pt x="37" y="6"/>
                      <a:pt x="40" y="6"/>
                      <a:pt x="43" y="7"/>
                    </a:cubicBezTo>
                    <a:cubicBezTo>
                      <a:pt x="46" y="8"/>
                      <a:pt x="48" y="8"/>
                      <a:pt x="48" y="5"/>
                    </a:cubicBezTo>
                    <a:cubicBezTo>
                      <a:pt x="51" y="5"/>
                      <a:pt x="52" y="7"/>
                      <a:pt x="53" y="8"/>
                    </a:cubicBezTo>
                    <a:cubicBezTo>
                      <a:pt x="91" y="47"/>
                      <a:pt x="117" y="92"/>
                      <a:pt x="130" y="145"/>
                    </a:cubicBezTo>
                    <a:cubicBezTo>
                      <a:pt x="131" y="146"/>
                      <a:pt x="131" y="148"/>
                      <a:pt x="132" y="150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" name="Freeform 26">
                <a:extLst>
                  <a:ext uri="{FF2B5EF4-FFF2-40B4-BE49-F238E27FC236}">
                    <a16:creationId xmlns:a16="http://schemas.microsoft.com/office/drawing/2014/main" id="{3855B8DE-6E29-76CA-2E17-FF4C39E447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3475" y="484188"/>
                <a:ext cx="90488" cy="77787"/>
              </a:xfrm>
              <a:custGeom>
                <a:avLst/>
                <a:gdLst>
                  <a:gd name="T0" fmla="*/ 58 w 61"/>
                  <a:gd name="T1" fmla="*/ 46 h 52"/>
                  <a:gd name="T2" fmla="*/ 59 w 61"/>
                  <a:gd name="T3" fmla="*/ 49 h 52"/>
                  <a:gd name="T4" fmla="*/ 57 w 61"/>
                  <a:gd name="T5" fmla="*/ 51 h 52"/>
                  <a:gd name="T6" fmla="*/ 40 w 61"/>
                  <a:gd name="T7" fmla="*/ 46 h 52"/>
                  <a:gd name="T8" fmla="*/ 31 w 61"/>
                  <a:gd name="T9" fmla="*/ 46 h 52"/>
                  <a:gd name="T10" fmla="*/ 11 w 61"/>
                  <a:gd name="T11" fmla="*/ 52 h 52"/>
                  <a:gd name="T12" fmla="*/ 10 w 61"/>
                  <a:gd name="T13" fmla="*/ 51 h 52"/>
                  <a:gd name="T14" fmla="*/ 10 w 61"/>
                  <a:gd name="T15" fmla="*/ 51 h 52"/>
                  <a:gd name="T16" fmla="*/ 16 w 61"/>
                  <a:gd name="T17" fmla="*/ 30 h 52"/>
                  <a:gd name="T18" fmla="*/ 17 w 61"/>
                  <a:gd name="T19" fmla="*/ 24 h 52"/>
                  <a:gd name="T20" fmla="*/ 16 w 61"/>
                  <a:gd name="T21" fmla="*/ 23 h 52"/>
                  <a:gd name="T22" fmla="*/ 0 w 61"/>
                  <a:gd name="T23" fmla="*/ 0 h 52"/>
                  <a:gd name="T24" fmla="*/ 22 w 61"/>
                  <a:gd name="T25" fmla="*/ 5 h 52"/>
                  <a:gd name="T26" fmla="*/ 54 w 61"/>
                  <a:gd name="T27" fmla="*/ 4 h 52"/>
                  <a:gd name="T28" fmla="*/ 59 w 61"/>
                  <a:gd name="T29" fmla="*/ 3 h 52"/>
                  <a:gd name="T30" fmla="*/ 58 w 61"/>
                  <a:gd name="T31" fmla="*/ 8 h 52"/>
                  <a:gd name="T32" fmla="*/ 56 w 61"/>
                  <a:gd name="T33" fmla="*/ 18 h 52"/>
                  <a:gd name="T34" fmla="*/ 56 w 61"/>
                  <a:gd name="T35" fmla="*/ 36 h 52"/>
                  <a:gd name="T36" fmla="*/ 58 w 61"/>
                  <a:gd name="T37" fmla="*/ 4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1" h="52">
                    <a:moveTo>
                      <a:pt x="58" y="46"/>
                    </a:moveTo>
                    <a:cubicBezTo>
                      <a:pt x="59" y="47"/>
                      <a:pt x="59" y="48"/>
                      <a:pt x="59" y="49"/>
                    </a:cubicBezTo>
                    <a:cubicBezTo>
                      <a:pt x="60" y="51"/>
                      <a:pt x="60" y="52"/>
                      <a:pt x="57" y="51"/>
                    </a:cubicBezTo>
                    <a:cubicBezTo>
                      <a:pt x="51" y="49"/>
                      <a:pt x="45" y="48"/>
                      <a:pt x="40" y="46"/>
                    </a:cubicBezTo>
                    <a:cubicBezTo>
                      <a:pt x="37" y="45"/>
                      <a:pt x="34" y="45"/>
                      <a:pt x="31" y="46"/>
                    </a:cubicBezTo>
                    <a:cubicBezTo>
                      <a:pt x="24" y="48"/>
                      <a:pt x="17" y="50"/>
                      <a:pt x="11" y="52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2" y="44"/>
                      <a:pt x="14" y="37"/>
                      <a:pt x="16" y="30"/>
                    </a:cubicBezTo>
                    <a:cubicBezTo>
                      <a:pt x="17" y="28"/>
                      <a:pt x="17" y="26"/>
                      <a:pt x="17" y="24"/>
                    </a:cubicBezTo>
                    <a:cubicBezTo>
                      <a:pt x="16" y="24"/>
                      <a:pt x="16" y="23"/>
                      <a:pt x="16" y="23"/>
                    </a:cubicBezTo>
                    <a:cubicBezTo>
                      <a:pt x="15" y="12"/>
                      <a:pt x="10" y="4"/>
                      <a:pt x="0" y="0"/>
                    </a:cubicBezTo>
                    <a:cubicBezTo>
                      <a:pt x="7" y="4"/>
                      <a:pt x="15" y="2"/>
                      <a:pt x="22" y="5"/>
                    </a:cubicBezTo>
                    <a:cubicBezTo>
                      <a:pt x="33" y="10"/>
                      <a:pt x="43" y="7"/>
                      <a:pt x="54" y="4"/>
                    </a:cubicBezTo>
                    <a:cubicBezTo>
                      <a:pt x="55" y="3"/>
                      <a:pt x="58" y="1"/>
                      <a:pt x="59" y="3"/>
                    </a:cubicBezTo>
                    <a:cubicBezTo>
                      <a:pt x="61" y="4"/>
                      <a:pt x="59" y="6"/>
                      <a:pt x="58" y="8"/>
                    </a:cubicBezTo>
                    <a:cubicBezTo>
                      <a:pt x="58" y="11"/>
                      <a:pt x="57" y="15"/>
                      <a:pt x="56" y="18"/>
                    </a:cubicBezTo>
                    <a:cubicBezTo>
                      <a:pt x="53" y="24"/>
                      <a:pt x="53" y="30"/>
                      <a:pt x="56" y="36"/>
                    </a:cubicBezTo>
                    <a:cubicBezTo>
                      <a:pt x="57" y="39"/>
                      <a:pt x="57" y="42"/>
                      <a:pt x="58" y="46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" name="Freeform 27">
                <a:extLst>
                  <a:ext uri="{FF2B5EF4-FFF2-40B4-BE49-F238E27FC236}">
                    <a16:creationId xmlns:a16="http://schemas.microsoft.com/office/drawing/2014/main" id="{013FAE40-CD87-40D8-C706-26000518DF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9275" y="479425"/>
                <a:ext cx="731838" cy="285750"/>
              </a:xfrm>
              <a:custGeom>
                <a:avLst/>
                <a:gdLst>
                  <a:gd name="T0" fmla="*/ 403 w 493"/>
                  <a:gd name="T1" fmla="*/ 54 h 192"/>
                  <a:gd name="T2" fmla="*/ 404 w 493"/>
                  <a:gd name="T3" fmla="*/ 54 h 192"/>
                  <a:gd name="T4" fmla="*/ 404 w 493"/>
                  <a:gd name="T5" fmla="*/ 55 h 192"/>
                  <a:gd name="T6" fmla="*/ 415 w 493"/>
                  <a:gd name="T7" fmla="*/ 66 h 192"/>
                  <a:gd name="T8" fmla="*/ 492 w 493"/>
                  <a:gd name="T9" fmla="*/ 184 h 192"/>
                  <a:gd name="T10" fmla="*/ 493 w 493"/>
                  <a:gd name="T11" fmla="*/ 189 h 192"/>
                  <a:gd name="T12" fmla="*/ 460 w 493"/>
                  <a:gd name="T13" fmla="*/ 177 h 192"/>
                  <a:gd name="T14" fmla="*/ 451 w 493"/>
                  <a:gd name="T15" fmla="*/ 176 h 192"/>
                  <a:gd name="T16" fmla="*/ 446 w 493"/>
                  <a:gd name="T17" fmla="*/ 171 h 192"/>
                  <a:gd name="T18" fmla="*/ 417 w 493"/>
                  <a:gd name="T19" fmla="*/ 124 h 192"/>
                  <a:gd name="T20" fmla="*/ 319 w 493"/>
                  <a:gd name="T21" fmla="*/ 54 h 192"/>
                  <a:gd name="T22" fmla="*/ 262 w 493"/>
                  <a:gd name="T23" fmla="*/ 43 h 192"/>
                  <a:gd name="T24" fmla="*/ 186 w 493"/>
                  <a:gd name="T25" fmla="*/ 51 h 192"/>
                  <a:gd name="T26" fmla="*/ 176 w 493"/>
                  <a:gd name="T27" fmla="*/ 54 h 192"/>
                  <a:gd name="T28" fmla="*/ 164 w 493"/>
                  <a:gd name="T29" fmla="*/ 56 h 192"/>
                  <a:gd name="T30" fmla="*/ 149 w 493"/>
                  <a:gd name="T31" fmla="*/ 60 h 192"/>
                  <a:gd name="T32" fmla="*/ 134 w 493"/>
                  <a:gd name="T33" fmla="*/ 60 h 192"/>
                  <a:gd name="T34" fmla="*/ 120 w 493"/>
                  <a:gd name="T35" fmla="*/ 56 h 192"/>
                  <a:gd name="T36" fmla="*/ 122 w 493"/>
                  <a:gd name="T37" fmla="*/ 68 h 192"/>
                  <a:gd name="T38" fmla="*/ 124 w 493"/>
                  <a:gd name="T39" fmla="*/ 78 h 192"/>
                  <a:gd name="T40" fmla="*/ 118 w 493"/>
                  <a:gd name="T41" fmla="*/ 84 h 192"/>
                  <a:gd name="T42" fmla="*/ 93 w 493"/>
                  <a:gd name="T43" fmla="*/ 105 h 192"/>
                  <a:gd name="T44" fmla="*/ 48 w 493"/>
                  <a:gd name="T45" fmla="*/ 171 h 192"/>
                  <a:gd name="T46" fmla="*/ 44 w 493"/>
                  <a:gd name="T47" fmla="*/ 176 h 192"/>
                  <a:gd name="T48" fmla="*/ 0 w 493"/>
                  <a:gd name="T49" fmla="*/ 192 h 192"/>
                  <a:gd name="T50" fmla="*/ 12 w 493"/>
                  <a:gd name="T51" fmla="*/ 155 h 192"/>
                  <a:gd name="T52" fmla="*/ 67 w 493"/>
                  <a:gd name="T53" fmla="*/ 76 h 192"/>
                  <a:gd name="T54" fmla="*/ 163 w 493"/>
                  <a:gd name="T55" fmla="*/ 17 h 192"/>
                  <a:gd name="T56" fmla="*/ 229 w 493"/>
                  <a:gd name="T57" fmla="*/ 3 h 192"/>
                  <a:gd name="T58" fmla="*/ 380 w 493"/>
                  <a:gd name="T59" fmla="*/ 40 h 192"/>
                  <a:gd name="T60" fmla="*/ 400 w 493"/>
                  <a:gd name="T61" fmla="*/ 53 h 192"/>
                  <a:gd name="T62" fmla="*/ 403 w 493"/>
                  <a:gd name="T63" fmla="*/ 5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93" h="192">
                    <a:moveTo>
                      <a:pt x="403" y="54"/>
                    </a:moveTo>
                    <a:cubicBezTo>
                      <a:pt x="404" y="54"/>
                      <a:pt x="404" y="54"/>
                      <a:pt x="404" y="54"/>
                    </a:cubicBezTo>
                    <a:cubicBezTo>
                      <a:pt x="404" y="54"/>
                      <a:pt x="404" y="55"/>
                      <a:pt x="404" y="55"/>
                    </a:cubicBezTo>
                    <a:cubicBezTo>
                      <a:pt x="406" y="60"/>
                      <a:pt x="411" y="62"/>
                      <a:pt x="415" y="66"/>
                    </a:cubicBezTo>
                    <a:cubicBezTo>
                      <a:pt x="452" y="98"/>
                      <a:pt x="478" y="137"/>
                      <a:pt x="492" y="184"/>
                    </a:cubicBezTo>
                    <a:cubicBezTo>
                      <a:pt x="493" y="185"/>
                      <a:pt x="493" y="187"/>
                      <a:pt x="493" y="189"/>
                    </a:cubicBezTo>
                    <a:cubicBezTo>
                      <a:pt x="483" y="184"/>
                      <a:pt x="472" y="179"/>
                      <a:pt x="460" y="177"/>
                    </a:cubicBezTo>
                    <a:cubicBezTo>
                      <a:pt x="457" y="177"/>
                      <a:pt x="454" y="176"/>
                      <a:pt x="451" y="176"/>
                    </a:cubicBezTo>
                    <a:cubicBezTo>
                      <a:pt x="448" y="176"/>
                      <a:pt x="447" y="174"/>
                      <a:pt x="446" y="171"/>
                    </a:cubicBezTo>
                    <a:cubicBezTo>
                      <a:pt x="438" y="154"/>
                      <a:pt x="429" y="139"/>
                      <a:pt x="417" y="124"/>
                    </a:cubicBezTo>
                    <a:cubicBezTo>
                      <a:pt x="391" y="92"/>
                      <a:pt x="358" y="68"/>
                      <a:pt x="319" y="54"/>
                    </a:cubicBezTo>
                    <a:cubicBezTo>
                      <a:pt x="301" y="48"/>
                      <a:pt x="282" y="44"/>
                      <a:pt x="262" y="43"/>
                    </a:cubicBezTo>
                    <a:cubicBezTo>
                      <a:pt x="236" y="40"/>
                      <a:pt x="211" y="44"/>
                      <a:pt x="186" y="51"/>
                    </a:cubicBezTo>
                    <a:cubicBezTo>
                      <a:pt x="182" y="52"/>
                      <a:pt x="179" y="53"/>
                      <a:pt x="176" y="54"/>
                    </a:cubicBezTo>
                    <a:cubicBezTo>
                      <a:pt x="172" y="56"/>
                      <a:pt x="168" y="56"/>
                      <a:pt x="164" y="56"/>
                    </a:cubicBezTo>
                    <a:cubicBezTo>
                      <a:pt x="159" y="57"/>
                      <a:pt x="154" y="58"/>
                      <a:pt x="149" y="60"/>
                    </a:cubicBezTo>
                    <a:cubicBezTo>
                      <a:pt x="144" y="62"/>
                      <a:pt x="139" y="62"/>
                      <a:pt x="134" y="60"/>
                    </a:cubicBezTo>
                    <a:cubicBezTo>
                      <a:pt x="129" y="58"/>
                      <a:pt x="125" y="57"/>
                      <a:pt x="120" y="56"/>
                    </a:cubicBezTo>
                    <a:cubicBezTo>
                      <a:pt x="119" y="60"/>
                      <a:pt x="121" y="64"/>
                      <a:pt x="122" y="68"/>
                    </a:cubicBezTo>
                    <a:cubicBezTo>
                      <a:pt x="123" y="71"/>
                      <a:pt x="125" y="74"/>
                      <a:pt x="124" y="78"/>
                    </a:cubicBezTo>
                    <a:cubicBezTo>
                      <a:pt x="123" y="81"/>
                      <a:pt x="121" y="82"/>
                      <a:pt x="118" y="84"/>
                    </a:cubicBezTo>
                    <a:cubicBezTo>
                      <a:pt x="109" y="90"/>
                      <a:pt x="101" y="98"/>
                      <a:pt x="93" y="105"/>
                    </a:cubicBezTo>
                    <a:cubicBezTo>
                      <a:pt x="74" y="124"/>
                      <a:pt x="59" y="147"/>
                      <a:pt x="48" y="171"/>
                    </a:cubicBezTo>
                    <a:cubicBezTo>
                      <a:pt x="47" y="173"/>
                      <a:pt x="47" y="175"/>
                      <a:pt x="44" y="176"/>
                    </a:cubicBezTo>
                    <a:cubicBezTo>
                      <a:pt x="28" y="177"/>
                      <a:pt x="13" y="183"/>
                      <a:pt x="0" y="192"/>
                    </a:cubicBezTo>
                    <a:cubicBezTo>
                      <a:pt x="2" y="179"/>
                      <a:pt x="7" y="167"/>
                      <a:pt x="12" y="155"/>
                    </a:cubicBezTo>
                    <a:cubicBezTo>
                      <a:pt x="25" y="125"/>
                      <a:pt x="44" y="98"/>
                      <a:pt x="67" y="76"/>
                    </a:cubicBezTo>
                    <a:cubicBezTo>
                      <a:pt x="95" y="49"/>
                      <a:pt x="127" y="29"/>
                      <a:pt x="163" y="17"/>
                    </a:cubicBezTo>
                    <a:cubicBezTo>
                      <a:pt x="185" y="9"/>
                      <a:pt x="206" y="5"/>
                      <a:pt x="229" y="3"/>
                    </a:cubicBezTo>
                    <a:cubicBezTo>
                      <a:pt x="283" y="0"/>
                      <a:pt x="333" y="12"/>
                      <a:pt x="380" y="40"/>
                    </a:cubicBezTo>
                    <a:cubicBezTo>
                      <a:pt x="387" y="44"/>
                      <a:pt x="393" y="48"/>
                      <a:pt x="400" y="53"/>
                    </a:cubicBezTo>
                    <a:cubicBezTo>
                      <a:pt x="401" y="54"/>
                      <a:pt x="402" y="55"/>
                      <a:pt x="403" y="54"/>
                    </a:cubicBezTo>
                    <a:close/>
                  </a:path>
                </a:pathLst>
              </a:custGeom>
              <a:solidFill>
                <a:srgbClr val="F393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" name="Freeform 28">
                <a:extLst>
                  <a:ext uri="{FF2B5EF4-FFF2-40B4-BE49-F238E27FC236}">
                    <a16:creationId xmlns:a16="http://schemas.microsoft.com/office/drawing/2014/main" id="{5A0167C9-2F20-9365-2A4C-311AA47332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1513" y="590550"/>
                <a:ext cx="488950" cy="192087"/>
              </a:xfrm>
              <a:custGeom>
                <a:avLst/>
                <a:gdLst>
                  <a:gd name="T0" fmla="*/ 33 w 330"/>
                  <a:gd name="T1" fmla="*/ 126 h 129"/>
                  <a:gd name="T2" fmla="*/ 1 w 330"/>
                  <a:gd name="T3" fmla="*/ 106 h 129"/>
                  <a:gd name="T4" fmla="*/ 2 w 330"/>
                  <a:gd name="T5" fmla="*/ 102 h 129"/>
                  <a:gd name="T6" fmla="*/ 73 w 330"/>
                  <a:gd name="T7" fmla="*/ 26 h 129"/>
                  <a:gd name="T8" fmla="*/ 76 w 330"/>
                  <a:gd name="T9" fmla="*/ 25 h 129"/>
                  <a:gd name="T10" fmla="*/ 82 w 330"/>
                  <a:gd name="T11" fmla="*/ 27 h 129"/>
                  <a:gd name="T12" fmla="*/ 82 w 330"/>
                  <a:gd name="T13" fmla="*/ 23 h 129"/>
                  <a:gd name="T14" fmla="*/ 89 w 330"/>
                  <a:gd name="T15" fmla="*/ 18 h 129"/>
                  <a:gd name="T16" fmla="*/ 153 w 330"/>
                  <a:gd name="T17" fmla="*/ 2 h 129"/>
                  <a:gd name="T18" fmla="*/ 238 w 330"/>
                  <a:gd name="T19" fmla="*/ 17 h 129"/>
                  <a:gd name="T20" fmla="*/ 299 w 330"/>
                  <a:gd name="T21" fmla="*/ 59 h 129"/>
                  <a:gd name="T22" fmla="*/ 327 w 330"/>
                  <a:gd name="T23" fmla="*/ 100 h 129"/>
                  <a:gd name="T24" fmla="*/ 329 w 330"/>
                  <a:gd name="T25" fmla="*/ 107 h 129"/>
                  <a:gd name="T26" fmla="*/ 297 w 330"/>
                  <a:gd name="T27" fmla="*/ 129 h 129"/>
                  <a:gd name="T28" fmla="*/ 292 w 330"/>
                  <a:gd name="T29" fmla="*/ 122 h 129"/>
                  <a:gd name="T30" fmla="*/ 269 w 330"/>
                  <a:gd name="T31" fmla="*/ 89 h 129"/>
                  <a:gd name="T32" fmla="*/ 218 w 330"/>
                  <a:gd name="T33" fmla="*/ 53 h 129"/>
                  <a:gd name="T34" fmla="*/ 190 w 330"/>
                  <a:gd name="T35" fmla="*/ 45 h 129"/>
                  <a:gd name="T36" fmla="*/ 143 w 330"/>
                  <a:gd name="T37" fmla="*/ 45 h 129"/>
                  <a:gd name="T38" fmla="*/ 131 w 330"/>
                  <a:gd name="T39" fmla="*/ 46 h 129"/>
                  <a:gd name="T40" fmla="*/ 130 w 330"/>
                  <a:gd name="T41" fmla="*/ 36 h 129"/>
                  <a:gd name="T42" fmla="*/ 125 w 330"/>
                  <a:gd name="T43" fmla="*/ 32 h 129"/>
                  <a:gd name="T44" fmla="*/ 113 w 330"/>
                  <a:gd name="T45" fmla="*/ 32 h 129"/>
                  <a:gd name="T46" fmla="*/ 109 w 330"/>
                  <a:gd name="T47" fmla="*/ 35 h 129"/>
                  <a:gd name="T48" fmla="*/ 106 w 330"/>
                  <a:gd name="T49" fmla="*/ 55 h 129"/>
                  <a:gd name="T50" fmla="*/ 82 w 330"/>
                  <a:gd name="T51" fmla="*/ 70 h 129"/>
                  <a:gd name="T52" fmla="*/ 38 w 330"/>
                  <a:gd name="T53" fmla="*/ 122 h 129"/>
                  <a:gd name="T54" fmla="*/ 33 w 330"/>
                  <a:gd name="T55" fmla="*/ 12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30" h="129">
                    <a:moveTo>
                      <a:pt x="33" y="126"/>
                    </a:moveTo>
                    <a:cubicBezTo>
                      <a:pt x="24" y="118"/>
                      <a:pt x="13" y="111"/>
                      <a:pt x="1" y="106"/>
                    </a:cubicBezTo>
                    <a:cubicBezTo>
                      <a:pt x="0" y="105"/>
                      <a:pt x="1" y="103"/>
                      <a:pt x="2" y="102"/>
                    </a:cubicBezTo>
                    <a:cubicBezTo>
                      <a:pt x="18" y="69"/>
                      <a:pt x="42" y="45"/>
                      <a:pt x="73" y="26"/>
                    </a:cubicBezTo>
                    <a:cubicBezTo>
                      <a:pt x="74" y="26"/>
                      <a:pt x="75" y="25"/>
                      <a:pt x="76" y="25"/>
                    </a:cubicBezTo>
                    <a:cubicBezTo>
                      <a:pt x="78" y="25"/>
                      <a:pt x="81" y="25"/>
                      <a:pt x="82" y="27"/>
                    </a:cubicBezTo>
                    <a:cubicBezTo>
                      <a:pt x="82" y="26"/>
                      <a:pt x="82" y="24"/>
                      <a:pt x="82" y="23"/>
                    </a:cubicBezTo>
                    <a:cubicBezTo>
                      <a:pt x="84" y="20"/>
                      <a:pt x="86" y="19"/>
                      <a:pt x="89" y="18"/>
                    </a:cubicBezTo>
                    <a:cubicBezTo>
                      <a:pt x="109" y="9"/>
                      <a:pt x="130" y="3"/>
                      <a:pt x="153" y="2"/>
                    </a:cubicBezTo>
                    <a:cubicBezTo>
                      <a:pt x="182" y="0"/>
                      <a:pt x="211" y="5"/>
                      <a:pt x="238" y="17"/>
                    </a:cubicBezTo>
                    <a:cubicBezTo>
                      <a:pt x="261" y="27"/>
                      <a:pt x="281" y="41"/>
                      <a:pt x="299" y="59"/>
                    </a:cubicBezTo>
                    <a:cubicBezTo>
                      <a:pt x="310" y="72"/>
                      <a:pt x="319" y="85"/>
                      <a:pt x="327" y="100"/>
                    </a:cubicBezTo>
                    <a:cubicBezTo>
                      <a:pt x="329" y="102"/>
                      <a:pt x="330" y="104"/>
                      <a:pt x="329" y="107"/>
                    </a:cubicBezTo>
                    <a:cubicBezTo>
                      <a:pt x="317" y="112"/>
                      <a:pt x="306" y="119"/>
                      <a:pt x="297" y="129"/>
                    </a:cubicBezTo>
                    <a:cubicBezTo>
                      <a:pt x="294" y="128"/>
                      <a:pt x="293" y="125"/>
                      <a:pt x="292" y="122"/>
                    </a:cubicBezTo>
                    <a:cubicBezTo>
                      <a:pt x="286" y="110"/>
                      <a:pt x="279" y="99"/>
                      <a:pt x="269" y="89"/>
                    </a:cubicBezTo>
                    <a:cubicBezTo>
                      <a:pt x="255" y="74"/>
                      <a:pt x="238" y="61"/>
                      <a:pt x="218" y="53"/>
                    </a:cubicBezTo>
                    <a:cubicBezTo>
                      <a:pt x="209" y="50"/>
                      <a:pt x="199" y="47"/>
                      <a:pt x="190" y="45"/>
                    </a:cubicBezTo>
                    <a:cubicBezTo>
                      <a:pt x="174" y="42"/>
                      <a:pt x="158" y="42"/>
                      <a:pt x="143" y="45"/>
                    </a:cubicBezTo>
                    <a:cubicBezTo>
                      <a:pt x="139" y="45"/>
                      <a:pt x="135" y="47"/>
                      <a:pt x="131" y="46"/>
                    </a:cubicBezTo>
                    <a:cubicBezTo>
                      <a:pt x="127" y="43"/>
                      <a:pt x="129" y="39"/>
                      <a:pt x="130" y="36"/>
                    </a:cubicBezTo>
                    <a:cubicBezTo>
                      <a:pt x="131" y="31"/>
                      <a:pt x="131" y="30"/>
                      <a:pt x="125" y="32"/>
                    </a:cubicBezTo>
                    <a:cubicBezTo>
                      <a:pt x="121" y="33"/>
                      <a:pt x="117" y="33"/>
                      <a:pt x="113" y="32"/>
                    </a:cubicBezTo>
                    <a:cubicBezTo>
                      <a:pt x="109" y="30"/>
                      <a:pt x="108" y="31"/>
                      <a:pt x="109" y="35"/>
                    </a:cubicBezTo>
                    <a:cubicBezTo>
                      <a:pt x="112" y="43"/>
                      <a:pt x="110" y="49"/>
                      <a:pt x="106" y="55"/>
                    </a:cubicBezTo>
                    <a:cubicBezTo>
                      <a:pt x="98" y="60"/>
                      <a:pt x="90" y="64"/>
                      <a:pt x="82" y="70"/>
                    </a:cubicBezTo>
                    <a:cubicBezTo>
                      <a:pt x="63" y="84"/>
                      <a:pt x="48" y="101"/>
                      <a:pt x="38" y="122"/>
                    </a:cubicBezTo>
                    <a:cubicBezTo>
                      <a:pt x="37" y="124"/>
                      <a:pt x="36" y="126"/>
                      <a:pt x="33" y="126"/>
                    </a:cubicBezTo>
                    <a:close/>
                  </a:path>
                </a:pathLst>
              </a:custGeom>
              <a:solidFill>
                <a:srgbClr val="8FC0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" name="Freeform 29">
                <a:extLst>
                  <a:ext uri="{FF2B5EF4-FFF2-40B4-BE49-F238E27FC236}">
                    <a16:creationId xmlns:a16="http://schemas.microsoft.com/office/drawing/2014/main" id="{1B3CE12E-3DFC-AB56-3482-25DF854B15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1050" y="538163"/>
                <a:ext cx="438150" cy="212725"/>
              </a:xfrm>
              <a:custGeom>
                <a:avLst/>
                <a:gdLst>
                  <a:gd name="T0" fmla="*/ 255 w 295"/>
                  <a:gd name="T1" fmla="*/ 143 h 143"/>
                  <a:gd name="T2" fmla="*/ 235 w 295"/>
                  <a:gd name="T3" fmla="*/ 111 h 143"/>
                  <a:gd name="T4" fmla="*/ 138 w 295"/>
                  <a:gd name="T5" fmla="*/ 45 h 143"/>
                  <a:gd name="T6" fmla="*/ 69 w 295"/>
                  <a:gd name="T7" fmla="*/ 40 h 143"/>
                  <a:gd name="T8" fmla="*/ 16 w 295"/>
                  <a:gd name="T9" fmla="*/ 55 h 143"/>
                  <a:gd name="T10" fmla="*/ 9 w 295"/>
                  <a:gd name="T11" fmla="*/ 59 h 143"/>
                  <a:gd name="T12" fmla="*/ 6 w 295"/>
                  <a:gd name="T13" fmla="*/ 55 h 143"/>
                  <a:gd name="T14" fmla="*/ 5 w 295"/>
                  <a:gd name="T15" fmla="*/ 26 h 143"/>
                  <a:gd name="T16" fmla="*/ 9 w 295"/>
                  <a:gd name="T17" fmla="*/ 14 h 143"/>
                  <a:gd name="T18" fmla="*/ 17 w 295"/>
                  <a:gd name="T19" fmla="*/ 14 h 143"/>
                  <a:gd name="T20" fmla="*/ 98 w 295"/>
                  <a:gd name="T21" fmla="*/ 1 h 143"/>
                  <a:gd name="T22" fmla="*/ 231 w 295"/>
                  <a:gd name="T23" fmla="*/ 52 h 143"/>
                  <a:gd name="T24" fmla="*/ 290 w 295"/>
                  <a:gd name="T25" fmla="*/ 129 h 143"/>
                  <a:gd name="T26" fmla="*/ 295 w 295"/>
                  <a:gd name="T27" fmla="*/ 137 h 143"/>
                  <a:gd name="T28" fmla="*/ 269 w 295"/>
                  <a:gd name="T29" fmla="*/ 139 h 143"/>
                  <a:gd name="T30" fmla="*/ 255 w 295"/>
                  <a:gd name="T31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95" h="143">
                    <a:moveTo>
                      <a:pt x="255" y="143"/>
                    </a:moveTo>
                    <a:cubicBezTo>
                      <a:pt x="250" y="131"/>
                      <a:pt x="243" y="121"/>
                      <a:pt x="235" y="111"/>
                    </a:cubicBezTo>
                    <a:cubicBezTo>
                      <a:pt x="210" y="78"/>
                      <a:pt x="178" y="56"/>
                      <a:pt x="138" y="45"/>
                    </a:cubicBezTo>
                    <a:cubicBezTo>
                      <a:pt x="116" y="39"/>
                      <a:pt x="93" y="37"/>
                      <a:pt x="69" y="40"/>
                    </a:cubicBezTo>
                    <a:cubicBezTo>
                      <a:pt x="51" y="43"/>
                      <a:pt x="33" y="47"/>
                      <a:pt x="16" y="55"/>
                    </a:cubicBezTo>
                    <a:cubicBezTo>
                      <a:pt x="14" y="56"/>
                      <a:pt x="11" y="57"/>
                      <a:pt x="9" y="59"/>
                    </a:cubicBezTo>
                    <a:cubicBezTo>
                      <a:pt x="7" y="59"/>
                      <a:pt x="6" y="57"/>
                      <a:pt x="6" y="55"/>
                    </a:cubicBezTo>
                    <a:cubicBezTo>
                      <a:pt x="2" y="46"/>
                      <a:pt x="0" y="36"/>
                      <a:pt x="5" y="26"/>
                    </a:cubicBezTo>
                    <a:cubicBezTo>
                      <a:pt x="6" y="22"/>
                      <a:pt x="7" y="18"/>
                      <a:pt x="9" y="14"/>
                    </a:cubicBezTo>
                    <a:cubicBezTo>
                      <a:pt x="11" y="16"/>
                      <a:pt x="14" y="15"/>
                      <a:pt x="17" y="14"/>
                    </a:cubicBezTo>
                    <a:cubicBezTo>
                      <a:pt x="43" y="4"/>
                      <a:pt x="70" y="0"/>
                      <a:pt x="98" y="1"/>
                    </a:cubicBezTo>
                    <a:cubicBezTo>
                      <a:pt x="148" y="3"/>
                      <a:pt x="193" y="20"/>
                      <a:pt x="231" y="52"/>
                    </a:cubicBezTo>
                    <a:cubicBezTo>
                      <a:pt x="257" y="73"/>
                      <a:pt x="276" y="99"/>
                      <a:pt x="290" y="129"/>
                    </a:cubicBezTo>
                    <a:cubicBezTo>
                      <a:pt x="292" y="132"/>
                      <a:pt x="292" y="136"/>
                      <a:pt x="295" y="137"/>
                    </a:cubicBezTo>
                    <a:cubicBezTo>
                      <a:pt x="287" y="138"/>
                      <a:pt x="278" y="137"/>
                      <a:pt x="269" y="139"/>
                    </a:cubicBezTo>
                    <a:cubicBezTo>
                      <a:pt x="264" y="141"/>
                      <a:pt x="259" y="142"/>
                      <a:pt x="255" y="143"/>
                    </a:cubicBezTo>
                    <a:close/>
                  </a:path>
                </a:pathLst>
              </a:custGeom>
              <a:solidFill>
                <a:srgbClr val="FB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" name="Freeform 30">
                <a:extLst>
                  <a:ext uri="{FF2B5EF4-FFF2-40B4-BE49-F238E27FC236}">
                    <a16:creationId xmlns:a16="http://schemas.microsoft.com/office/drawing/2014/main" id="{C5D70AB7-12ED-BD45-E84D-CF28348273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0725" y="652463"/>
                <a:ext cx="392113" cy="165100"/>
              </a:xfrm>
              <a:custGeom>
                <a:avLst/>
                <a:gdLst>
                  <a:gd name="T0" fmla="*/ 98 w 264"/>
                  <a:gd name="T1" fmla="*/ 4 h 111"/>
                  <a:gd name="T2" fmla="*/ 143 w 264"/>
                  <a:gd name="T3" fmla="*/ 1 h 111"/>
                  <a:gd name="T4" fmla="*/ 214 w 264"/>
                  <a:gd name="T5" fmla="*/ 26 h 111"/>
                  <a:gd name="T6" fmla="*/ 262 w 264"/>
                  <a:gd name="T7" fmla="*/ 83 h 111"/>
                  <a:gd name="T8" fmla="*/ 264 w 264"/>
                  <a:gd name="T9" fmla="*/ 88 h 111"/>
                  <a:gd name="T10" fmla="*/ 250 w 264"/>
                  <a:gd name="T11" fmla="*/ 107 h 111"/>
                  <a:gd name="T12" fmla="*/ 246 w 264"/>
                  <a:gd name="T13" fmla="*/ 109 h 111"/>
                  <a:gd name="T14" fmla="*/ 232 w 264"/>
                  <a:gd name="T15" fmla="*/ 111 h 111"/>
                  <a:gd name="T16" fmla="*/ 198 w 264"/>
                  <a:gd name="T17" fmla="*/ 61 h 111"/>
                  <a:gd name="T18" fmla="*/ 127 w 264"/>
                  <a:gd name="T19" fmla="*/ 38 h 111"/>
                  <a:gd name="T20" fmla="*/ 32 w 264"/>
                  <a:gd name="T21" fmla="*/ 110 h 111"/>
                  <a:gd name="T22" fmla="*/ 20 w 264"/>
                  <a:gd name="T23" fmla="*/ 109 h 111"/>
                  <a:gd name="T24" fmla="*/ 16 w 264"/>
                  <a:gd name="T25" fmla="*/ 107 h 111"/>
                  <a:gd name="T26" fmla="*/ 0 w 264"/>
                  <a:gd name="T27" fmla="*/ 85 h 111"/>
                  <a:gd name="T28" fmla="*/ 10 w 264"/>
                  <a:gd name="T29" fmla="*/ 68 h 111"/>
                  <a:gd name="T30" fmla="*/ 66 w 264"/>
                  <a:gd name="T31" fmla="*/ 16 h 111"/>
                  <a:gd name="T32" fmla="*/ 72 w 264"/>
                  <a:gd name="T33" fmla="*/ 14 h 111"/>
                  <a:gd name="T34" fmla="*/ 94 w 264"/>
                  <a:gd name="T35" fmla="*/ 12 h 111"/>
                  <a:gd name="T36" fmla="*/ 97 w 264"/>
                  <a:gd name="T37" fmla="*/ 9 h 111"/>
                  <a:gd name="T38" fmla="*/ 98 w 264"/>
                  <a:gd name="T39" fmla="*/ 4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64" h="111">
                    <a:moveTo>
                      <a:pt x="98" y="4"/>
                    </a:moveTo>
                    <a:cubicBezTo>
                      <a:pt x="113" y="1"/>
                      <a:pt x="128" y="0"/>
                      <a:pt x="143" y="1"/>
                    </a:cubicBezTo>
                    <a:cubicBezTo>
                      <a:pt x="169" y="3"/>
                      <a:pt x="193" y="12"/>
                      <a:pt x="214" y="26"/>
                    </a:cubicBezTo>
                    <a:cubicBezTo>
                      <a:pt x="235" y="41"/>
                      <a:pt x="251" y="60"/>
                      <a:pt x="262" y="83"/>
                    </a:cubicBezTo>
                    <a:cubicBezTo>
                      <a:pt x="262" y="84"/>
                      <a:pt x="263" y="86"/>
                      <a:pt x="264" y="88"/>
                    </a:cubicBezTo>
                    <a:cubicBezTo>
                      <a:pt x="259" y="94"/>
                      <a:pt x="254" y="100"/>
                      <a:pt x="250" y="107"/>
                    </a:cubicBezTo>
                    <a:cubicBezTo>
                      <a:pt x="249" y="109"/>
                      <a:pt x="248" y="109"/>
                      <a:pt x="246" y="109"/>
                    </a:cubicBezTo>
                    <a:cubicBezTo>
                      <a:pt x="241" y="110"/>
                      <a:pt x="237" y="110"/>
                      <a:pt x="232" y="111"/>
                    </a:cubicBezTo>
                    <a:cubicBezTo>
                      <a:pt x="226" y="90"/>
                      <a:pt x="214" y="74"/>
                      <a:pt x="198" y="61"/>
                    </a:cubicBezTo>
                    <a:cubicBezTo>
                      <a:pt x="177" y="44"/>
                      <a:pt x="153" y="37"/>
                      <a:pt x="127" y="38"/>
                    </a:cubicBezTo>
                    <a:cubicBezTo>
                      <a:pt x="85" y="39"/>
                      <a:pt x="43" y="71"/>
                      <a:pt x="32" y="110"/>
                    </a:cubicBezTo>
                    <a:cubicBezTo>
                      <a:pt x="28" y="109"/>
                      <a:pt x="24" y="109"/>
                      <a:pt x="20" y="109"/>
                    </a:cubicBezTo>
                    <a:cubicBezTo>
                      <a:pt x="18" y="109"/>
                      <a:pt x="17" y="108"/>
                      <a:pt x="16" y="107"/>
                    </a:cubicBezTo>
                    <a:cubicBezTo>
                      <a:pt x="12" y="99"/>
                      <a:pt x="6" y="92"/>
                      <a:pt x="0" y="85"/>
                    </a:cubicBezTo>
                    <a:cubicBezTo>
                      <a:pt x="3" y="80"/>
                      <a:pt x="7" y="74"/>
                      <a:pt x="10" y="68"/>
                    </a:cubicBezTo>
                    <a:cubicBezTo>
                      <a:pt x="24" y="46"/>
                      <a:pt x="43" y="28"/>
                      <a:pt x="66" y="16"/>
                    </a:cubicBezTo>
                    <a:cubicBezTo>
                      <a:pt x="68" y="15"/>
                      <a:pt x="70" y="14"/>
                      <a:pt x="72" y="14"/>
                    </a:cubicBezTo>
                    <a:cubicBezTo>
                      <a:pt x="80" y="11"/>
                      <a:pt x="87" y="8"/>
                      <a:pt x="94" y="12"/>
                    </a:cubicBezTo>
                    <a:cubicBezTo>
                      <a:pt x="97" y="13"/>
                      <a:pt x="98" y="12"/>
                      <a:pt x="97" y="9"/>
                    </a:cubicBezTo>
                    <a:cubicBezTo>
                      <a:pt x="97" y="7"/>
                      <a:pt x="96" y="6"/>
                      <a:pt x="98" y="4"/>
                    </a:cubicBezTo>
                    <a:close/>
                  </a:path>
                </a:pathLst>
              </a:custGeom>
              <a:solidFill>
                <a:srgbClr val="32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" name="Freeform 31">
                <a:extLst>
                  <a:ext uri="{FF2B5EF4-FFF2-40B4-BE49-F238E27FC236}">
                    <a16:creationId xmlns:a16="http://schemas.microsoft.com/office/drawing/2014/main" id="{ECC07BBD-0172-B1DA-D7BC-553641528F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4363" y="596900"/>
                <a:ext cx="169863" cy="152400"/>
              </a:xfrm>
              <a:custGeom>
                <a:avLst/>
                <a:gdLst>
                  <a:gd name="T0" fmla="*/ 113 w 114"/>
                  <a:gd name="T1" fmla="*/ 22 h 102"/>
                  <a:gd name="T2" fmla="*/ 72 w 114"/>
                  <a:gd name="T3" fmla="*/ 55 h 102"/>
                  <a:gd name="T4" fmla="*/ 39 w 114"/>
                  <a:gd name="T5" fmla="*/ 102 h 102"/>
                  <a:gd name="T6" fmla="*/ 0 w 114"/>
                  <a:gd name="T7" fmla="*/ 97 h 102"/>
                  <a:gd name="T8" fmla="*/ 75 w 114"/>
                  <a:gd name="T9" fmla="*/ 3 h 102"/>
                  <a:gd name="T10" fmla="*/ 79 w 114"/>
                  <a:gd name="T11" fmla="*/ 0 h 102"/>
                  <a:gd name="T12" fmla="*/ 80 w 114"/>
                  <a:gd name="T13" fmla="*/ 5 h 102"/>
                  <a:gd name="T14" fmla="*/ 76 w 114"/>
                  <a:gd name="T15" fmla="*/ 17 h 102"/>
                  <a:gd name="T16" fmla="*/ 80 w 114"/>
                  <a:gd name="T17" fmla="*/ 20 h 102"/>
                  <a:gd name="T18" fmla="*/ 90 w 114"/>
                  <a:gd name="T19" fmla="*/ 17 h 102"/>
                  <a:gd name="T20" fmla="*/ 111 w 114"/>
                  <a:gd name="T21" fmla="*/ 19 h 102"/>
                  <a:gd name="T22" fmla="*/ 113 w 114"/>
                  <a:gd name="T23" fmla="*/ 2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" h="102">
                    <a:moveTo>
                      <a:pt x="113" y="22"/>
                    </a:moveTo>
                    <a:cubicBezTo>
                      <a:pt x="98" y="32"/>
                      <a:pt x="84" y="42"/>
                      <a:pt x="72" y="55"/>
                    </a:cubicBezTo>
                    <a:cubicBezTo>
                      <a:pt x="58" y="69"/>
                      <a:pt x="47" y="85"/>
                      <a:pt x="39" y="102"/>
                    </a:cubicBezTo>
                    <a:cubicBezTo>
                      <a:pt x="27" y="98"/>
                      <a:pt x="13" y="97"/>
                      <a:pt x="0" y="97"/>
                    </a:cubicBezTo>
                    <a:cubicBezTo>
                      <a:pt x="16" y="59"/>
                      <a:pt x="41" y="27"/>
                      <a:pt x="75" y="3"/>
                    </a:cubicBezTo>
                    <a:cubicBezTo>
                      <a:pt x="76" y="2"/>
                      <a:pt x="77" y="1"/>
                      <a:pt x="79" y="0"/>
                    </a:cubicBezTo>
                    <a:cubicBezTo>
                      <a:pt x="81" y="1"/>
                      <a:pt x="80" y="3"/>
                      <a:pt x="80" y="5"/>
                    </a:cubicBezTo>
                    <a:cubicBezTo>
                      <a:pt x="79" y="9"/>
                      <a:pt x="77" y="13"/>
                      <a:pt x="76" y="17"/>
                    </a:cubicBezTo>
                    <a:cubicBezTo>
                      <a:pt x="75" y="20"/>
                      <a:pt x="76" y="21"/>
                      <a:pt x="80" y="20"/>
                    </a:cubicBezTo>
                    <a:cubicBezTo>
                      <a:pt x="83" y="19"/>
                      <a:pt x="87" y="18"/>
                      <a:pt x="90" y="17"/>
                    </a:cubicBezTo>
                    <a:cubicBezTo>
                      <a:pt x="97" y="15"/>
                      <a:pt x="104" y="17"/>
                      <a:pt x="111" y="19"/>
                    </a:cubicBezTo>
                    <a:cubicBezTo>
                      <a:pt x="112" y="20"/>
                      <a:pt x="114" y="20"/>
                      <a:pt x="113" y="22"/>
                    </a:cubicBezTo>
                    <a:close/>
                  </a:path>
                </a:pathLst>
              </a:custGeom>
              <a:solidFill>
                <a:srgbClr val="FA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" name="Freeform 32">
                <a:extLst>
                  <a:ext uri="{FF2B5EF4-FFF2-40B4-BE49-F238E27FC236}">
                    <a16:creationId xmlns:a16="http://schemas.microsoft.com/office/drawing/2014/main" id="{6FDA8897-24DF-B2C6-7390-9380320B85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2313" y="558800"/>
                <a:ext cx="74613" cy="74612"/>
              </a:xfrm>
              <a:custGeom>
                <a:avLst/>
                <a:gdLst>
                  <a:gd name="T0" fmla="*/ 41 w 51"/>
                  <a:gd name="T1" fmla="*/ 48 h 50"/>
                  <a:gd name="T2" fmla="*/ 17 w 51"/>
                  <a:gd name="T3" fmla="*/ 45 h 50"/>
                  <a:gd name="T4" fmla="*/ 6 w 51"/>
                  <a:gd name="T5" fmla="*/ 48 h 50"/>
                  <a:gd name="T6" fmla="*/ 2 w 51"/>
                  <a:gd name="T7" fmla="*/ 44 h 50"/>
                  <a:gd name="T8" fmla="*/ 7 w 51"/>
                  <a:gd name="T9" fmla="*/ 26 h 50"/>
                  <a:gd name="T10" fmla="*/ 2 w 51"/>
                  <a:gd name="T11" fmla="*/ 5 h 50"/>
                  <a:gd name="T12" fmla="*/ 1 w 51"/>
                  <a:gd name="T13" fmla="*/ 1 h 50"/>
                  <a:gd name="T14" fmla="*/ 5 w 51"/>
                  <a:gd name="T15" fmla="*/ 2 h 50"/>
                  <a:gd name="T16" fmla="*/ 46 w 51"/>
                  <a:gd name="T17" fmla="*/ 1 h 50"/>
                  <a:gd name="T18" fmla="*/ 49 w 51"/>
                  <a:gd name="T19" fmla="*/ 0 h 50"/>
                  <a:gd name="T20" fmla="*/ 48 w 51"/>
                  <a:gd name="T21" fmla="*/ 6 h 50"/>
                  <a:gd name="T22" fmla="*/ 44 w 51"/>
                  <a:gd name="T23" fmla="*/ 21 h 50"/>
                  <a:gd name="T24" fmla="*/ 45 w 51"/>
                  <a:gd name="T25" fmla="*/ 31 h 50"/>
                  <a:gd name="T26" fmla="*/ 49 w 51"/>
                  <a:gd name="T27" fmla="*/ 45 h 50"/>
                  <a:gd name="T28" fmla="*/ 45 w 51"/>
                  <a:gd name="T29" fmla="*/ 49 h 50"/>
                  <a:gd name="T30" fmla="*/ 41 w 51"/>
                  <a:gd name="T31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1" h="50">
                    <a:moveTo>
                      <a:pt x="41" y="48"/>
                    </a:moveTo>
                    <a:cubicBezTo>
                      <a:pt x="33" y="45"/>
                      <a:pt x="26" y="41"/>
                      <a:pt x="17" y="45"/>
                    </a:cubicBezTo>
                    <a:cubicBezTo>
                      <a:pt x="13" y="47"/>
                      <a:pt x="10" y="47"/>
                      <a:pt x="6" y="48"/>
                    </a:cubicBezTo>
                    <a:cubicBezTo>
                      <a:pt x="1" y="50"/>
                      <a:pt x="1" y="49"/>
                      <a:pt x="2" y="44"/>
                    </a:cubicBezTo>
                    <a:cubicBezTo>
                      <a:pt x="4" y="38"/>
                      <a:pt x="6" y="32"/>
                      <a:pt x="7" y="26"/>
                    </a:cubicBezTo>
                    <a:cubicBezTo>
                      <a:pt x="6" y="19"/>
                      <a:pt x="3" y="12"/>
                      <a:pt x="2" y="5"/>
                    </a:cubicBezTo>
                    <a:cubicBezTo>
                      <a:pt x="1" y="4"/>
                      <a:pt x="0" y="2"/>
                      <a:pt x="1" y="1"/>
                    </a:cubicBezTo>
                    <a:cubicBezTo>
                      <a:pt x="2" y="0"/>
                      <a:pt x="4" y="1"/>
                      <a:pt x="5" y="2"/>
                    </a:cubicBezTo>
                    <a:cubicBezTo>
                      <a:pt x="19" y="8"/>
                      <a:pt x="33" y="7"/>
                      <a:pt x="46" y="1"/>
                    </a:cubicBezTo>
                    <a:cubicBezTo>
                      <a:pt x="47" y="1"/>
                      <a:pt x="48" y="1"/>
                      <a:pt x="49" y="0"/>
                    </a:cubicBezTo>
                    <a:cubicBezTo>
                      <a:pt x="50" y="2"/>
                      <a:pt x="49" y="4"/>
                      <a:pt x="48" y="6"/>
                    </a:cubicBezTo>
                    <a:cubicBezTo>
                      <a:pt x="47" y="11"/>
                      <a:pt x="45" y="16"/>
                      <a:pt x="44" y="21"/>
                    </a:cubicBezTo>
                    <a:cubicBezTo>
                      <a:pt x="43" y="24"/>
                      <a:pt x="43" y="28"/>
                      <a:pt x="45" y="31"/>
                    </a:cubicBezTo>
                    <a:cubicBezTo>
                      <a:pt x="46" y="36"/>
                      <a:pt x="47" y="41"/>
                      <a:pt x="49" y="45"/>
                    </a:cubicBezTo>
                    <a:cubicBezTo>
                      <a:pt x="51" y="50"/>
                      <a:pt x="49" y="50"/>
                      <a:pt x="45" y="49"/>
                    </a:cubicBezTo>
                    <a:cubicBezTo>
                      <a:pt x="44" y="48"/>
                      <a:pt x="43" y="48"/>
                      <a:pt x="41" y="48"/>
                    </a:cubicBezTo>
                    <a:close/>
                  </a:path>
                </a:pathLst>
              </a:custGeom>
              <a:solidFill>
                <a:srgbClr val="F5F5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" name="Freeform 33">
                <a:extLst>
                  <a:ext uri="{FF2B5EF4-FFF2-40B4-BE49-F238E27FC236}">
                    <a16:creationId xmlns:a16="http://schemas.microsoft.com/office/drawing/2014/main" id="{138F67EC-659C-CBF5-84C9-07625B99C6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47088" y="631825"/>
                <a:ext cx="41275" cy="42862"/>
              </a:xfrm>
              <a:custGeom>
                <a:avLst/>
                <a:gdLst>
                  <a:gd name="T0" fmla="*/ 26 w 28"/>
                  <a:gd name="T1" fmla="*/ 18 h 29"/>
                  <a:gd name="T2" fmla="*/ 26 w 28"/>
                  <a:gd name="T3" fmla="*/ 19 h 29"/>
                  <a:gd name="T4" fmla="*/ 19 w 28"/>
                  <a:gd name="T5" fmla="*/ 26 h 29"/>
                  <a:gd name="T6" fmla="*/ 9 w 28"/>
                  <a:gd name="T7" fmla="*/ 26 h 29"/>
                  <a:gd name="T8" fmla="*/ 0 w 28"/>
                  <a:gd name="T9" fmla="*/ 28 h 29"/>
                  <a:gd name="T10" fmla="*/ 2 w 28"/>
                  <a:gd name="T11" fmla="*/ 5 h 29"/>
                  <a:gd name="T12" fmla="*/ 5 w 28"/>
                  <a:gd name="T13" fmla="*/ 2 h 29"/>
                  <a:gd name="T14" fmla="*/ 24 w 28"/>
                  <a:gd name="T15" fmla="*/ 2 h 29"/>
                  <a:gd name="T16" fmla="*/ 27 w 28"/>
                  <a:gd name="T17" fmla="*/ 6 h 29"/>
                  <a:gd name="T18" fmla="*/ 26 w 28"/>
                  <a:gd name="T19" fmla="*/ 1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9">
                    <a:moveTo>
                      <a:pt x="26" y="18"/>
                    </a:moveTo>
                    <a:cubicBezTo>
                      <a:pt x="26" y="18"/>
                      <a:pt x="26" y="19"/>
                      <a:pt x="26" y="19"/>
                    </a:cubicBezTo>
                    <a:cubicBezTo>
                      <a:pt x="28" y="29"/>
                      <a:pt x="28" y="29"/>
                      <a:pt x="19" y="26"/>
                    </a:cubicBezTo>
                    <a:cubicBezTo>
                      <a:pt x="15" y="25"/>
                      <a:pt x="12" y="25"/>
                      <a:pt x="9" y="26"/>
                    </a:cubicBezTo>
                    <a:cubicBezTo>
                      <a:pt x="6" y="27"/>
                      <a:pt x="3" y="29"/>
                      <a:pt x="0" y="28"/>
                    </a:cubicBezTo>
                    <a:cubicBezTo>
                      <a:pt x="3" y="20"/>
                      <a:pt x="5" y="13"/>
                      <a:pt x="2" y="5"/>
                    </a:cubicBezTo>
                    <a:cubicBezTo>
                      <a:pt x="0" y="3"/>
                      <a:pt x="1" y="0"/>
                      <a:pt x="5" y="2"/>
                    </a:cubicBezTo>
                    <a:cubicBezTo>
                      <a:pt x="11" y="5"/>
                      <a:pt x="18" y="5"/>
                      <a:pt x="24" y="2"/>
                    </a:cubicBezTo>
                    <a:cubicBezTo>
                      <a:pt x="28" y="0"/>
                      <a:pt x="28" y="2"/>
                      <a:pt x="27" y="6"/>
                    </a:cubicBezTo>
                    <a:cubicBezTo>
                      <a:pt x="26" y="10"/>
                      <a:pt x="23" y="14"/>
                      <a:pt x="26" y="18"/>
                    </a:cubicBezTo>
                    <a:close/>
                  </a:path>
                </a:pathLst>
              </a:custGeom>
              <a:solidFill>
                <a:srgbClr val="F4F5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o 26">
            <a:extLst>
              <a:ext uri="{FF2B5EF4-FFF2-40B4-BE49-F238E27FC236}">
                <a16:creationId xmlns:a16="http://schemas.microsoft.com/office/drawing/2014/main" id="{66189684-74E2-40EA-B0E5-B858B2276274}"/>
              </a:ext>
            </a:extLst>
          </p:cNvPr>
          <p:cNvGrpSpPr/>
          <p:nvPr/>
        </p:nvGrpSpPr>
        <p:grpSpPr>
          <a:xfrm>
            <a:off x="-1003" y="0"/>
            <a:ext cx="282511" cy="5143500"/>
            <a:chOff x="1119426" y="-1107433"/>
            <a:chExt cx="5585793" cy="905550"/>
          </a:xfrm>
        </p:grpSpPr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id="{C1D7B791-7437-413C-AD85-825938E9592E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2DEBA11F-7291-4CAD-8B77-48195D3B5EF9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77D82574-4D19-48D2-883F-AE29E3354293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67802B58-6A60-45FF-89B8-BEAFDB64CDC4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28414715-234C-4E69-A999-9179E79C4A3A}"/>
              </a:ext>
            </a:extLst>
          </p:cNvPr>
          <p:cNvGrpSpPr/>
          <p:nvPr/>
        </p:nvGrpSpPr>
        <p:grpSpPr>
          <a:xfrm rot="10800000">
            <a:off x="8879894" y="0"/>
            <a:ext cx="282511" cy="5143500"/>
            <a:chOff x="1119426" y="-1107433"/>
            <a:chExt cx="5585793" cy="905550"/>
          </a:xfrm>
        </p:grpSpPr>
        <p:sp>
          <p:nvSpPr>
            <p:cNvPr id="33" name="Rectángulo 32">
              <a:extLst>
                <a:ext uri="{FF2B5EF4-FFF2-40B4-BE49-F238E27FC236}">
                  <a16:creationId xmlns:a16="http://schemas.microsoft.com/office/drawing/2014/main" id="{11890327-E57B-4C83-AE3F-B4F613B645B8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4" name="Rectángulo 33">
              <a:extLst>
                <a:ext uri="{FF2B5EF4-FFF2-40B4-BE49-F238E27FC236}">
                  <a16:creationId xmlns:a16="http://schemas.microsoft.com/office/drawing/2014/main" id="{B652DBCB-C637-44E3-9250-275220772C45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5" name="Rectángulo 34">
              <a:extLst>
                <a:ext uri="{FF2B5EF4-FFF2-40B4-BE49-F238E27FC236}">
                  <a16:creationId xmlns:a16="http://schemas.microsoft.com/office/drawing/2014/main" id="{09B8292F-8138-4F26-B522-EAEBBE025C12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6" name="Rectángulo 35">
              <a:extLst>
                <a:ext uri="{FF2B5EF4-FFF2-40B4-BE49-F238E27FC236}">
                  <a16:creationId xmlns:a16="http://schemas.microsoft.com/office/drawing/2014/main" id="{97D57EA1-4A4F-448B-933D-662F0296BDDD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sp>
        <p:nvSpPr>
          <p:cNvPr id="651" name="Google Shape;651;p61"/>
          <p:cNvSpPr txBox="1">
            <a:spLocks noGrp="1"/>
          </p:cNvSpPr>
          <p:nvPr>
            <p:ph type="title"/>
          </p:nvPr>
        </p:nvSpPr>
        <p:spPr>
          <a:xfrm>
            <a:off x="1472672" y="14826"/>
            <a:ext cx="6367800" cy="12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AA600"/>
                </a:solidFill>
              </a:rPr>
              <a:t>AWESOME WORDS</a:t>
            </a:r>
            <a:endParaRPr dirty="0">
              <a:solidFill>
                <a:srgbClr val="DAA600"/>
              </a:solidFill>
            </a:endParaRPr>
          </a:p>
        </p:txBody>
      </p:sp>
      <p:sp>
        <p:nvSpPr>
          <p:cNvPr id="5" name="Google Shape;703;p64"/>
          <p:cNvSpPr txBox="1">
            <a:spLocks/>
          </p:cNvSpPr>
          <p:nvPr/>
        </p:nvSpPr>
        <p:spPr>
          <a:xfrm>
            <a:off x="5515987" y="3804504"/>
            <a:ext cx="20847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dk1"/>
              </a:buClr>
              <a:buSzPts val="1100"/>
            </a:pPr>
            <a:r>
              <a:rPr lang="en-US" dirty="0">
                <a:solidFill>
                  <a:schemeClr val="tx1"/>
                </a:solidFill>
              </a:rPr>
              <a:t>You can replace the image on the screen with your own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Google Shape;703;p64">
            <a:extLst>
              <a:ext uri="{FF2B5EF4-FFF2-40B4-BE49-F238E27FC236}">
                <a16:creationId xmlns:a16="http://schemas.microsoft.com/office/drawing/2014/main" id="{5D0ACD49-6EB8-4113-852D-D4BBD96097A2}"/>
              </a:ext>
            </a:extLst>
          </p:cNvPr>
          <p:cNvSpPr txBox="1">
            <a:spLocks/>
          </p:cNvSpPr>
          <p:nvPr/>
        </p:nvSpPr>
        <p:spPr>
          <a:xfrm>
            <a:off x="1621660" y="3804504"/>
            <a:ext cx="2084700" cy="7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dk1"/>
              </a:buClr>
              <a:buSzPts val="1100"/>
            </a:pPr>
            <a:r>
              <a:rPr lang="en-US">
                <a:solidFill>
                  <a:schemeClr val="tx1"/>
                </a:solidFill>
              </a:rPr>
              <a:t>You can replace the image on the screen with your own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0E202B0A-B755-CEE0-6F12-729BA2087F7A}"/>
              </a:ext>
            </a:extLst>
          </p:cNvPr>
          <p:cNvGrpSpPr/>
          <p:nvPr/>
        </p:nvGrpSpPr>
        <p:grpSpPr>
          <a:xfrm>
            <a:off x="1593850" y="2132013"/>
            <a:ext cx="2143125" cy="1420812"/>
            <a:chOff x="1593850" y="2132013"/>
            <a:chExt cx="2143125" cy="1420812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675D0FB9-AA9D-66A8-9524-2EC5131AF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3850" y="2132013"/>
              <a:ext cx="2143125" cy="1417637"/>
            </a:xfrm>
            <a:custGeom>
              <a:avLst/>
              <a:gdLst>
                <a:gd name="T0" fmla="*/ 54 w 779"/>
                <a:gd name="T1" fmla="*/ 513 h 514"/>
                <a:gd name="T2" fmla="*/ 9 w 779"/>
                <a:gd name="T3" fmla="*/ 514 h 514"/>
                <a:gd name="T4" fmla="*/ 1 w 779"/>
                <a:gd name="T5" fmla="*/ 505 h 514"/>
                <a:gd name="T6" fmla="*/ 17 w 779"/>
                <a:gd name="T7" fmla="*/ 369 h 514"/>
                <a:gd name="T8" fmla="*/ 109 w 779"/>
                <a:gd name="T9" fmla="*/ 169 h 514"/>
                <a:gd name="T10" fmla="*/ 270 w 779"/>
                <a:gd name="T11" fmla="*/ 41 h 514"/>
                <a:gd name="T12" fmla="*/ 559 w 779"/>
                <a:gd name="T13" fmla="*/ 66 h 514"/>
                <a:gd name="T14" fmla="*/ 715 w 779"/>
                <a:gd name="T15" fmla="*/ 240 h 514"/>
                <a:gd name="T16" fmla="*/ 779 w 779"/>
                <a:gd name="T17" fmla="*/ 505 h 514"/>
                <a:gd name="T18" fmla="*/ 771 w 779"/>
                <a:gd name="T19" fmla="*/ 514 h 514"/>
                <a:gd name="T20" fmla="*/ 726 w 779"/>
                <a:gd name="T21" fmla="*/ 513 h 514"/>
                <a:gd name="T22" fmla="*/ 722 w 779"/>
                <a:gd name="T23" fmla="*/ 502 h 514"/>
                <a:gd name="T24" fmla="*/ 711 w 779"/>
                <a:gd name="T25" fmla="*/ 404 h 514"/>
                <a:gd name="T26" fmla="*/ 646 w 779"/>
                <a:gd name="T27" fmla="*/ 242 h 514"/>
                <a:gd name="T28" fmla="*/ 528 w 779"/>
                <a:gd name="T29" fmla="*/ 126 h 514"/>
                <a:gd name="T30" fmla="*/ 398 w 779"/>
                <a:gd name="T31" fmla="*/ 88 h 514"/>
                <a:gd name="T32" fmla="*/ 285 w 779"/>
                <a:gd name="T33" fmla="*/ 109 h 514"/>
                <a:gd name="T34" fmla="*/ 205 w 779"/>
                <a:gd name="T35" fmla="*/ 159 h 514"/>
                <a:gd name="T36" fmla="*/ 138 w 779"/>
                <a:gd name="T37" fmla="*/ 236 h 514"/>
                <a:gd name="T38" fmla="*/ 79 w 779"/>
                <a:gd name="T39" fmla="*/ 362 h 514"/>
                <a:gd name="T40" fmla="*/ 61 w 779"/>
                <a:gd name="T41" fmla="*/ 448 h 514"/>
                <a:gd name="T42" fmla="*/ 58 w 779"/>
                <a:gd name="T43" fmla="*/ 496 h 514"/>
                <a:gd name="T44" fmla="*/ 54 w 779"/>
                <a:gd name="T45" fmla="*/ 513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79" h="514">
                  <a:moveTo>
                    <a:pt x="54" y="513"/>
                  </a:moveTo>
                  <a:cubicBezTo>
                    <a:pt x="39" y="514"/>
                    <a:pt x="24" y="513"/>
                    <a:pt x="9" y="514"/>
                  </a:cubicBezTo>
                  <a:cubicBezTo>
                    <a:pt x="2" y="514"/>
                    <a:pt x="0" y="512"/>
                    <a:pt x="1" y="505"/>
                  </a:cubicBezTo>
                  <a:cubicBezTo>
                    <a:pt x="2" y="459"/>
                    <a:pt x="6" y="414"/>
                    <a:pt x="17" y="369"/>
                  </a:cubicBezTo>
                  <a:cubicBezTo>
                    <a:pt x="35" y="296"/>
                    <a:pt x="64" y="229"/>
                    <a:pt x="109" y="169"/>
                  </a:cubicBezTo>
                  <a:cubicBezTo>
                    <a:pt x="151" y="113"/>
                    <a:pt x="203" y="68"/>
                    <a:pt x="270" y="41"/>
                  </a:cubicBezTo>
                  <a:cubicBezTo>
                    <a:pt x="370" y="0"/>
                    <a:pt x="467" y="10"/>
                    <a:pt x="559" y="66"/>
                  </a:cubicBezTo>
                  <a:cubicBezTo>
                    <a:pt x="629" y="108"/>
                    <a:pt x="678" y="169"/>
                    <a:pt x="715" y="240"/>
                  </a:cubicBezTo>
                  <a:cubicBezTo>
                    <a:pt x="758" y="323"/>
                    <a:pt x="777" y="412"/>
                    <a:pt x="779" y="505"/>
                  </a:cubicBezTo>
                  <a:cubicBezTo>
                    <a:pt x="779" y="512"/>
                    <a:pt x="778" y="514"/>
                    <a:pt x="771" y="514"/>
                  </a:cubicBezTo>
                  <a:cubicBezTo>
                    <a:pt x="756" y="513"/>
                    <a:pt x="741" y="514"/>
                    <a:pt x="726" y="513"/>
                  </a:cubicBezTo>
                  <a:cubicBezTo>
                    <a:pt x="721" y="511"/>
                    <a:pt x="722" y="506"/>
                    <a:pt x="722" y="502"/>
                  </a:cubicBezTo>
                  <a:cubicBezTo>
                    <a:pt x="722" y="469"/>
                    <a:pt x="718" y="436"/>
                    <a:pt x="711" y="404"/>
                  </a:cubicBezTo>
                  <a:cubicBezTo>
                    <a:pt x="700" y="346"/>
                    <a:pt x="678" y="292"/>
                    <a:pt x="646" y="242"/>
                  </a:cubicBezTo>
                  <a:cubicBezTo>
                    <a:pt x="616" y="194"/>
                    <a:pt x="576" y="155"/>
                    <a:pt x="528" y="126"/>
                  </a:cubicBezTo>
                  <a:cubicBezTo>
                    <a:pt x="488" y="102"/>
                    <a:pt x="445" y="89"/>
                    <a:pt x="398" y="88"/>
                  </a:cubicBezTo>
                  <a:cubicBezTo>
                    <a:pt x="359" y="87"/>
                    <a:pt x="321" y="94"/>
                    <a:pt x="285" y="109"/>
                  </a:cubicBezTo>
                  <a:cubicBezTo>
                    <a:pt x="256" y="122"/>
                    <a:pt x="230" y="139"/>
                    <a:pt x="205" y="159"/>
                  </a:cubicBezTo>
                  <a:cubicBezTo>
                    <a:pt x="179" y="181"/>
                    <a:pt x="157" y="207"/>
                    <a:pt x="138" y="236"/>
                  </a:cubicBezTo>
                  <a:cubicBezTo>
                    <a:pt x="112" y="275"/>
                    <a:pt x="92" y="317"/>
                    <a:pt x="79" y="362"/>
                  </a:cubicBezTo>
                  <a:cubicBezTo>
                    <a:pt x="70" y="390"/>
                    <a:pt x="65" y="419"/>
                    <a:pt x="61" y="448"/>
                  </a:cubicBezTo>
                  <a:cubicBezTo>
                    <a:pt x="59" y="464"/>
                    <a:pt x="57" y="480"/>
                    <a:pt x="58" y="496"/>
                  </a:cubicBezTo>
                  <a:cubicBezTo>
                    <a:pt x="58" y="502"/>
                    <a:pt x="58" y="508"/>
                    <a:pt x="54" y="513"/>
                  </a:cubicBezTo>
                  <a:close/>
                </a:path>
              </a:pathLst>
            </a:custGeom>
            <a:solidFill>
              <a:srgbClr val="E62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12AF85E-038D-C415-8ABB-3BD2943F4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1488" y="2360613"/>
              <a:ext cx="1849438" cy="1185862"/>
            </a:xfrm>
            <a:custGeom>
              <a:avLst/>
              <a:gdLst>
                <a:gd name="T0" fmla="*/ 0 w 672"/>
                <a:gd name="T1" fmla="*/ 430 h 430"/>
                <a:gd name="T2" fmla="*/ 4 w 672"/>
                <a:gd name="T3" fmla="*/ 367 h 430"/>
                <a:gd name="T4" fmla="*/ 16 w 672"/>
                <a:gd name="T5" fmla="*/ 302 h 430"/>
                <a:gd name="T6" fmla="*/ 49 w 672"/>
                <a:gd name="T7" fmla="*/ 209 h 430"/>
                <a:gd name="T8" fmla="*/ 100 w 672"/>
                <a:gd name="T9" fmla="*/ 126 h 430"/>
                <a:gd name="T10" fmla="*/ 174 w 672"/>
                <a:gd name="T11" fmla="*/ 56 h 430"/>
                <a:gd name="T12" fmla="*/ 302 w 672"/>
                <a:gd name="T13" fmla="*/ 5 h 430"/>
                <a:gd name="T14" fmla="*/ 425 w 672"/>
                <a:gd name="T15" fmla="*/ 17 h 430"/>
                <a:gd name="T16" fmla="*/ 526 w 672"/>
                <a:gd name="T17" fmla="*/ 78 h 430"/>
                <a:gd name="T18" fmla="*/ 602 w 672"/>
                <a:gd name="T19" fmla="*/ 170 h 430"/>
                <a:gd name="T20" fmla="*/ 643 w 672"/>
                <a:gd name="T21" fmla="*/ 259 h 430"/>
                <a:gd name="T22" fmla="*/ 669 w 672"/>
                <a:gd name="T23" fmla="*/ 382 h 430"/>
                <a:gd name="T24" fmla="*/ 670 w 672"/>
                <a:gd name="T25" fmla="*/ 421 h 430"/>
                <a:gd name="T26" fmla="*/ 672 w 672"/>
                <a:gd name="T27" fmla="*/ 430 h 430"/>
                <a:gd name="T28" fmla="*/ 617 w 672"/>
                <a:gd name="T29" fmla="*/ 430 h 430"/>
                <a:gd name="T30" fmla="*/ 614 w 672"/>
                <a:gd name="T31" fmla="*/ 421 h 430"/>
                <a:gd name="T32" fmla="*/ 587 w 672"/>
                <a:gd name="T33" fmla="*/ 275 h 430"/>
                <a:gd name="T34" fmla="*/ 503 w 672"/>
                <a:gd name="T35" fmla="*/ 145 h 430"/>
                <a:gd name="T36" fmla="*/ 415 w 672"/>
                <a:gd name="T37" fmla="*/ 88 h 430"/>
                <a:gd name="T38" fmla="*/ 311 w 672"/>
                <a:gd name="T39" fmla="*/ 75 h 430"/>
                <a:gd name="T40" fmla="*/ 193 w 672"/>
                <a:gd name="T41" fmla="*/ 124 h 430"/>
                <a:gd name="T42" fmla="*/ 107 w 672"/>
                <a:gd name="T43" fmla="*/ 227 h 430"/>
                <a:gd name="T44" fmla="*/ 68 w 672"/>
                <a:gd name="T45" fmla="*/ 330 h 430"/>
                <a:gd name="T46" fmla="*/ 57 w 672"/>
                <a:gd name="T47" fmla="*/ 418 h 430"/>
                <a:gd name="T48" fmla="*/ 55 w 672"/>
                <a:gd name="T49" fmla="*/ 430 h 430"/>
                <a:gd name="T50" fmla="*/ 0 w 672"/>
                <a:gd name="T51" fmla="*/ 43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72" h="430">
                  <a:moveTo>
                    <a:pt x="0" y="430"/>
                  </a:moveTo>
                  <a:cubicBezTo>
                    <a:pt x="1" y="409"/>
                    <a:pt x="1" y="388"/>
                    <a:pt x="4" y="367"/>
                  </a:cubicBezTo>
                  <a:cubicBezTo>
                    <a:pt x="7" y="345"/>
                    <a:pt x="10" y="323"/>
                    <a:pt x="16" y="302"/>
                  </a:cubicBezTo>
                  <a:cubicBezTo>
                    <a:pt x="24" y="270"/>
                    <a:pt x="34" y="239"/>
                    <a:pt x="49" y="209"/>
                  </a:cubicBezTo>
                  <a:cubicBezTo>
                    <a:pt x="63" y="180"/>
                    <a:pt x="79" y="152"/>
                    <a:pt x="100" y="126"/>
                  </a:cubicBezTo>
                  <a:cubicBezTo>
                    <a:pt x="121" y="99"/>
                    <a:pt x="145" y="75"/>
                    <a:pt x="174" y="56"/>
                  </a:cubicBezTo>
                  <a:cubicBezTo>
                    <a:pt x="213" y="29"/>
                    <a:pt x="255" y="10"/>
                    <a:pt x="302" y="5"/>
                  </a:cubicBezTo>
                  <a:cubicBezTo>
                    <a:pt x="344" y="0"/>
                    <a:pt x="385" y="3"/>
                    <a:pt x="425" y="17"/>
                  </a:cubicBezTo>
                  <a:cubicBezTo>
                    <a:pt x="463" y="31"/>
                    <a:pt x="496" y="52"/>
                    <a:pt x="526" y="78"/>
                  </a:cubicBezTo>
                  <a:cubicBezTo>
                    <a:pt x="556" y="105"/>
                    <a:pt x="581" y="136"/>
                    <a:pt x="602" y="170"/>
                  </a:cubicBezTo>
                  <a:cubicBezTo>
                    <a:pt x="619" y="199"/>
                    <a:pt x="632" y="228"/>
                    <a:pt x="643" y="259"/>
                  </a:cubicBezTo>
                  <a:cubicBezTo>
                    <a:pt x="657" y="299"/>
                    <a:pt x="665" y="340"/>
                    <a:pt x="669" y="382"/>
                  </a:cubicBezTo>
                  <a:cubicBezTo>
                    <a:pt x="670" y="395"/>
                    <a:pt x="670" y="408"/>
                    <a:pt x="670" y="421"/>
                  </a:cubicBezTo>
                  <a:cubicBezTo>
                    <a:pt x="670" y="424"/>
                    <a:pt x="670" y="427"/>
                    <a:pt x="672" y="430"/>
                  </a:cubicBezTo>
                  <a:cubicBezTo>
                    <a:pt x="653" y="430"/>
                    <a:pt x="635" y="430"/>
                    <a:pt x="617" y="430"/>
                  </a:cubicBezTo>
                  <a:cubicBezTo>
                    <a:pt x="614" y="428"/>
                    <a:pt x="614" y="424"/>
                    <a:pt x="614" y="421"/>
                  </a:cubicBezTo>
                  <a:cubicBezTo>
                    <a:pt x="615" y="371"/>
                    <a:pt x="605" y="322"/>
                    <a:pt x="587" y="275"/>
                  </a:cubicBezTo>
                  <a:cubicBezTo>
                    <a:pt x="569" y="226"/>
                    <a:pt x="542" y="182"/>
                    <a:pt x="503" y="145"/>
                  </a:cubicBezTo>
                  <a:cubicBezTo>
                    <a:pt x="477" y="120"/>
                    <a:pt x="448" y="101"/>
                    <a:pt x="415" y="88"/>
                  </a:cubicBezTo>
                  <a:cubicBezTo>
                    <a:pt x="381" y="75"/>
                    <a:pt x="347" y="70"/>
                    <a:pt x="311" y="75"/>
                  </a:cubicBezTo>
                  <a:cubicBezTo>
                    <a:pt x="267" y="80"/>
                    <a:pt x="228" y="97"/>
                    <a:pt x="193" y="124"/>
                  </a:cubicBezTo>
                  <a:cubicBezTo>
                    <a:pt x="157" y="152"/>
                    <a:pt x="128" y="186"/>
                    <a:pt x="107" y="227"/>
                  </a:cubicBezTo>
                  <a:cubicBezTo>
                    <a:pt x="89" y="260"/>
                    <a:pt x="76" y="294"/>
                    <a:pt x="68" y="330"/>
                  </a:cubicBezTo>
                  <a:cubicBezTo>
                    <a:pt x="61" y="359"/>
                    <a:pt x="57" y="388"/>
                    <a:pt x="57" y="418"/>
                  </a:cubicBezTo>
                  <a:cubicBezTo>
                    <a:pt x="57" y="422"/>
                    <a:pt x="59" y="427"/>
                    <a:pt x="55" y="430"/>
                  </a:cubicBezTo>
                  <a:cubicBezTo>
                    <a:pt x="36" y="430"/>
                    <a:pt x="18" y="430"/>
                    <a:pt x="0" y="430"/>
                  </a:cubicBezTo>
                  <a:close/>
                </a:path>
              </a:pathLst>
            </a:custGeom>
            <a:solidFill>
              <a:srgbClr val="EF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6A28B79-A30B-555B-F560-C480399BA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0713" y="2540000"/>
              <a:ext cx="1549400" cy="1012825"/>
            </a:xfrm>
            <a:custGeom>
              <a:avLst/>
              <a:gdLst>
                <a:gd name="T0" fmla="*/ 1 w 563"/>
                <a:gd name="T1" fmla="*/ 365 h 367"/>
                <a:gd name="T2" fmla="*/ 29 w 563"/>
                <a:gd name="T3" fmla="*/ 207 h 367"/>
                <a:gd name="T4" fmla="*/ 127 w 563"/>
                <a:gd name="T5" fmla="*/ 65 h 367"/>
                <a:gd name="T6" fmla="*/ 303 w 563"/>
                <a:gd name="T7" fmla="*/ 6 h 367"/>
                <a:gd name="T8" fmla="*/ 411 w 563"/>
                <a:gd name="T9" fmla="*/ 46 h 367"/>
                <a:gd name="T10" fmla="*/ 531 w 563"/>
                <a:gd name="T11" fmla="*/ 199 h 367"/>
                <a:gd name="T12" fmla="*/ 563 w 563"/>
                <a:gd name="T13" fmla="*/ 365 h 367"/>
                <a:gd name="T14" fmla="*/ 510 w 563"/>
                <a:gd name="T15" fmla="*/ 365 h 367"/>
                <a:gd name="T16" fmla="*/ 507 w 563"/>
                <a:gd name="T17" fmla="*/ 356 h 367"/>
                <a:gd name="T18" fmla="*/ 495 w 563"/>
                <a:gd name="T19" fmla="*/ 269 h 367"/>
                <a:gd name="T20" fmla="*/ 431 w 563"/>
                <a:gd name="T21" fmla="*/ 148 h 367"/>
                <a:gd name="T22" fmla="*/ 334 w 563"/>
                <a:gd name="T23" fmla="*/ 84 h 367"/>
                <a:gd name="T24" fmla="*/ 235 w 563"/>
                <a:gd name="T25" fmla="*/ 83 h 367"/>
                <a:gd name="T26" fmla="*/ 95 w 563"/>
                <a:gd name="T27" fmla="*/ 203 h 367"/>
                <a:gd name="T28" fmla="*/ 59 w 563"/>
                <a:gd name="T29" fmla="*/ 317 h 367"/>
                <a:gd name="T30" fmla="*/ 57 w 563"/>
                <a:gd name="T31" fmla="*/ 356 h 367"/>
                <a:gd name="T32" fmla="*/ 54 w 563"/>
                <a:gd name="T33" fmla="*/ 366 h 367"/>
                <a:gd name="T34" fmla="*/ 1 w 563"/>
                <a:gd name="T35" fmla="*/ 365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3" h="367">
                  <a:moveTo>
                    <a:pt x="1" y="365"/>
                  </a:moveTo>
                  <a:cubicBezTo>
                    <a:pt x="0" y="311"/>
                    <a:pt x="9" y="258"/>
                    <a:pt x="29" y="207"/>
                  </a:cubicBezTo>
                  <a:cubicBezTo>
                    <a:pt x="50" y="152"/>
                    <a:pt x="82" y="103"/>
                    <a:pt x="127" y="65"/>
                  </a:cubicBezTo>
                  <a:cubicBezTo>
                    <a:pt x="178" y="22"/>
                    <a:pt x="236" y="0"/>
                    <a:pt x="303" y="6"/>
                  </a:cubicBezTo>
                  <a:cubicBezTo>
                    <a:pt x="342" y="10"/>
                    <a:pt x="378" y="24"/>
                    <a:pt x="411" y="46"/>
                  </a:cubicBezTo>
                  <a:cubicBezTo>
                    <a:pt x="468" y="84"/>
                    <a:pt x="506" y="137"/>
                    <a:pt x="531" y="199"/>
                  </a:cubicBezTo>
                  <a:cubicBezTo>
                    <a:pt x="553" y="252"/>
                    <a:pt x="563" y="308"/>
                    <a:pt x="563" y="365"/>
                  </a:cubicBezTo>
                  <a:cubicBezTo>
                    <a:pt x="545" y="367"/>
                    <a:pt x="528" y="367"/>
                    <a:pt x="510" y="365"/>
                  </a:cubicBezTo>
                  <a:cubicBezTo>
                    <a:pt x="507" y="363"/>
                    <a:pt x="507" y="359"/>
                    <a:pt x="507" y="356"/>
                  </a:cubicBezTo>
                  <a:cubicBezTo>
                    <a:pt x="507" y="327"/>
                    <a:pt x="503" y="298"/>
                    <a:pt x="495" y="269"/>
                  </a:cubicBezTo>
                  <a:cubicBezTo>
                    <a:pt x="482" y="225"/>
                    <a:pt x="463" y="183"/>
                    <a:pt x="431" y="148"/>
                  </a:cubicBezTo>
                  <a:cubicBezTo>
                    <a:pt x="404" y="118"/>
                    <a:pt x="373" y="95"/>
                    <a:pt x="334" y="84"/>
                  </a:cubicBezTo>
                  <a:cubicBezTo>
                    <a:pt x="301" y="74"/>
                    <a:pt x="268" y="73"/>
                    <a:pt x="235" y="83"/>
                  </a:cubicBezTo>
                  <a:cubicBezTo>
                    <a:pt x="169" y="101"/>
                    <a:pt x="126" y="145"/>
                    <a:pt x="95" y="203"/>
                  </a:cubicBezTo>
                  <a:cubicBezTo>
                    <a:pt x="76" y="239"/>
                    <a:pt x="64" y="277"/>
                    <a:pt x="59" y="317"/>
                  </a:cubicBezTo>
                  <a:cubicBezTo>
                    <a:pt x="58" y="330"/>
                    <a:pt x="56" y="343"/>
                    <a:pt x="57" y="356"/>
                  </a:cubicBezTo>
                  <a:cubicBezTo>
                    <a:pt x="57" y="360"/>
                    <a:pt x="57" y="363"/>
                    <a:pt x="54" y="366"/>
                  </a:cubicBezTo>
                  <a:cubicBezTo>
                    <a:pt x="36" y="366"/>
                    <a:pt x="18" y="367"/>
                    <a:pt x="1" y="365"/>
                  </a:cubicBezTo>
                  <a:close/>
                </a:path>
              </a:pathLst>
            </a:custGeom>
            <a:solidFill>
              <a:srgbClr val="FEEB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D4B877F-BAC2-593C-59F4-37243B4BA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6763" y="2736850"/>
              <a:ext cx="1257300" cy="812800"/>
            </a:xfrm>
            <a:custGeom>
              <a:avLst/>
              <a:gdLst>
                <a:gd name="T0" fmla="*/ 1 w 457"/>
                <a:gd name="T1" fmla="*/ 295 h 295"/>
                <a:gd name="T2" fmla="*/ 31 w 457"/>
                <a:gd name="T3" fmla="*/ 148 h 295"/>
                <a:gd name="T4" fmla="*/ 127 w 457"/>
                <a:gd name="T5" fmla="*/ 33 h 295"/>
                <a:gd name="T6" fmla="*/ 243 w 457"/>
                <a:gd name="T7" fmla="*/ 3 h 295"/>
                <a:gd name="T8" fmla="*/ 356 w 457"/>
                <a:gd name="T9" fmla="*/ 52 h 295"/>
                <a:gd name="T10" fmla="*/ 411 w 457"/>
                <a:gd name="T11" fmla="*/ 118 h 295"/>
                <a:gd name="T12" fmla="*/ 455 w 457"/>
                <a:gd name="T13" fmla="*/ 257 h 295"/>
                <a:gd name="T14" fmla="*/ 457 w 457"/>
                <a:gd name="T15" fmla="*/ 294 h 295"/>
                <a:gd name="T16" fmla="*/ 403 w 457"/>
                <a:gd name="T17" fmla="*/ 295 h 295"/>
                <a:gd name="T18" fmla="*/ 399 w 457"/>
                <a:gd name="T19" fmla="*/ 285 h 295"/>
                <a:gd name="T20" fmla="*/ 379 w 457"/>
                <a:gd name="T21" fmla="*/ 190 h 295"/>
                <a:gd name="T22" fmla="*/ 282 w 457"/>
                <a:gd name="T23" fmla="*/ 86 h 295"/>
                <a:gd name="T24" fmla="*/ 163 w 457"/>
                <a:gd name="T25" fmla="*/ 92 h 295"/>
                <a:gd name="T26" fmla="*/ 79 w 457"/>
                <a:gd name="T27" fmla="*/ 189 h 295"/>
                <a:gd name="T28" fmla="*/ 59 w 457"/>
                <a:gd name="T29" fmla="*/ 285 h 295"/>
                <a:gd name="T30" fmla="*/ 55 w 457"/>
                <a:gd name="T31" fmla="*/ 295 h 295"/>
                <a:gd name="T32" fmla="*/ 1 w 457"/>
                <a:gd name="T33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7" h="295">
                  <a:moveTo>
                    <a:pt x="1" y="295"/>
                  </a:moveTo>
                  <a:cubicBezTo>
                    <a:pt x="0" y="243"/>
                    <a:pt x="10" y="194"/>
                    <a:pt x="31" y="148"/>
                  </a:cubicBezTo>
                  <a:cubicBezTo>
                    <a:pt x="52" y="101"/>
                    <a:pt x="83" y="61"/>
                    <a:pt x="127" y="33"/>
                  </a:cubicBezTo>
                  <a:cubicBezTo>
                    <a:pt x="163" y="11"/>
                    <a:pt x="201" y="0"/>
                    <a:pt x="243" y="3"/>
                  </a:cubicBezTo>
                  <a:cubicBezTo>
                    <a:pt x="286" y="7"/>
                    <a:pt x="324" y="23"/>
                    <a:pt x="356" y="52"/>
                  </a:cubicBezTo>
                  <a:cubicBezTo>
                    <a:pt x="378" y="71"/>
                    <a:pt x="397" y="93"/>
                    <a:pt x="411" y="118"/>
                  </a:cubicBezTo>
                  <a:cubicBezTo>
                    <a:pt x="436" y="161"/>
                    <a:pt x="451" y="207"/>
                    <a:pt x="455" y="257"/>
                  </a:cubicBezTo>
                  <a:cubicBezTo>
                    <a:pt x="456" y="269"/>
                    <a:pt x="457" y="282"/>
                    <a:pt x="457" y="294"/>
                  </a:cubicBezTo>
                  <a:cubicBezTo>
                    <a:pt x="439" y="295"/>
                    <a:pt x="421" y="295"/>
                    <a:pt x="403" y="295"/>
                  </a:cubicBezTo>
                  <a:cubicBezTo>
                    <a:pt x="399" y="292"/>
                    <a:pt x="399" y="289"/>
                    <a:pt x="399" y="285"/>
                  </a:cubicBezTo>
                  <a:cubicBezTo>
                    <a:pt x="399" y="252"/>
                    <a:pt x="392" y="220"/>
                    <a:pt x="379" y="190"/>
                  </a:cubicBezTo>
                  <a:cubicBezTo>
                    <a:pt x="360" y="143"/>
                    <a:pt x="329" y="106"/>
                    <a:pt x="282" y="86"/>
                  </a:cubicBezTo>
                  <a:cubicBezTo>
                    <a:pt x="242" y="68"/>
                    <a:pt x="202" y="71"/>
                    <a:pt x="163" y="92"/>
                  </a:cubicBezTo>
                  <a:cubicBezTo>
                    <a:pt x="123" y="114"/>
                    <a:pt x="97" y="148"/>
                    <a:pt x="79" y="189"/>
                  </a:cubicBezTo>
                  <a:cubicBezTo>
                    <a:pt x="66" y="220"/>
                    <a:pt x="59" y="252"/>
                    <a:pt x="59" y="285"/>
                  </a:cubicBezTo>
                  <a:cubicBezTo>
                    <a:pt x="59" y="289"/>
                    <a:pt x="59" y="292"/>
                    <a:pt x="55" y="295"/>
                  </a:cubicBezTo>
                  <a:cubicBezTo>
                    <a:pt x="37" y="295"/>
                    <a:pt x="19" y="295"/>
                    <a:pt x="1" y="295"/>
                  </a:cubicBezTo>
                  <a:close/>
                </a:path>
              </a:pathLst>
            </a:custGeom>
            <a:solidFill>
              <a:srgbClr val="6EB6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63E2753-6C57-53F4-8490-F1D077758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575" y="2916238"/>
              <a:ext cx="957263" cy="633412"/>
            </a:xfrm>
            <a:custGeom>
              <a:avLst/>
              <a:gdLst>
                <a:gd name="T0" fmla="*/ 0 w 348"/>
                <a:gd name="T1" fmla="*/ 230 h 230"/>
                <a:gd name="T2" fmla="*/ 4 w 348"/>
                <a:gd name="T3" fmla="*/ 181 h 230"/>
                <a:gd name="T4" fmla="*/ 81 w 348"/>
                <a:gd name="T5" fmla="*/ 42 h 230"/>
                <a:gd name="T6" fmla="*/ 206 w 348"/>
                <a:gd name="T7" fmla="*/ 10 h 230"/>
                <a:gd name="T8" fmla="*/ 293 w 348"/>
                <a:gd name="T9" fmla="*/ 68 h 230"/>
                <a:gd name="T10" fmla="*/ 347 w 348"/>
                <a:gd name="T11" fmla="*/ 220 h 230"/>
                <a:gd name="T12" fmla="*/ 348 w 348"/>
                <a:gd name="T13" fmla="*/ 230 h 230"/>
                <a:gd name="T14" fmla="*/ 293 w 348"/>
                <a:gd name="T15" fmla="*/ 230 h 230"/>
                <a:gd name="T16" fmla="*/ 289 w 348"/>
                <a:gd name="T17" fmla="*/ 197 h 230"/>
                <a:gd name="T18" fmla="*/ 221 w 348"/>
                <a:gd name="T19" fmla="*/ 91 h 230"/>
                <a:gd name="T20" fmla="*/ 110 w 348"/>
                <a:gd name="T21" fmla="*/ 102 h 230"/>
                <a:gd name="T22" fmla="*/ 57 w 348"/>
                <a:gd name="T23" fmla="*/ 219 h 230"/>
                <a:gd name="T24" fmla="*/ 55 w 348"/>
                <a:gd name="T25" fmla="*/ 230 h 230"/>
                <a:gd name="T26" fmla="*/ 0 w 348"/>
                <a:gd name="T27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8" h="230">
                  <a:moveTo>
                    <a:pt x="0" y="230"/>
                  </a:moveTo>
                  <a:cubicBezTo>
                    <a:pt x="2" y="214"/>
                    <a:pt x="2" y="198"/>
                    <a:pt x="4" y="181"/>
                  </a:cubicBezTo>
                  <a:cubicBezTo>
                    <a:pt x="14" y="126"/>
                    <a:pt x="37" y="78"/>
                    <a:pt x="81" y="42"/>
                  </a:cubicBezTo>
                  <a:cubicBezTo>
                    <a:pt x="117" y="11"/>
                    <a:pt x="159" y="0"/>
                    <a:pt x="206" y="10"/>
                  </a:cubicBezTo>
                  <a:cubicBezTo>
                    <a:pt x="242" y="18"/>
                    <a:pt x="270" y="40"/>
                    <a:pt x="293" y="68"/>
                  </a:cubicBezTo>
                  <a:cubicBezTo>
                    <a:pt x="329" y="112"/>
                    <a:pt x="345" y="163"/>
                    <a:pt x="347" y="220"/>
                  </a:cubicBezTo>
                  <a:cubicBezTo>
                    <a:pt x="347" y="223"/>
                    <a:pt x="348" y="226"/>
                    <a:pt x="348" y="230"/>
                  </a:cubicBezTo>
                  <a:cubicBezTo>
                    <a:pt x="330" y="230"/>
                    <a:pt x="311" y="230"/>
                    <a:pt x="293" y="230"/>
                  </a:cubicBezTo>
                  <a:cubicBezTo>
                    <a:pt x="289" y="219"/>
                    <a:pt x="291" y="208"/>
                    <a:pt x="289" y="197"/>
                  </a:cubicBezTo>
                  <a:cubicBezTo>
                    <a:pt x="281" y="153"/>
                    <a:pt x="262" y="114"/>
                    <a:pt x="221" y="91"/>
                  </a:cubicBezTo>
                  <a:cubicBezTo>
                    <a:pt x="185" y="69"/>
                    <a:pt x="143" y="74"/>
                    <a:pt x="110" y="102"/>
                  </a:cubicBezTo>
                  <a:cubicBezTo>
                    <a:pt x="75" y="133"/>
                    <a:pt x="58" y="173"/>
                    <a:pt x="57" y="219"/>
                  </a:cubicBezTo>
                  <a:cubicBezTo>
                    <a:pt x="57" y="223"/>
                    <a:pt x="57" y="227"/>
                    <a:pt x="55" y="230"/>
                  </a:cubicBezTo>
                  <a:cubicBezTo>
                    <a:pt x="36" y="230"/>
                    <a:pt x="18" y="230"/>
                    <a:pt x="0" y="230"/>
                  </a:cubicBezTo>
                  <a:close/>
                </a:path>
              </a:pathLst>
            </a:custGeom>
            <a:solidFill>
              <a:srgbClr val="48BF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B280A95-8B97-1B2D-E160-6A18D95E0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3625" y="3097213"/>
              <a:ext cx="663575" cy="452437"/>
            </a:xfrm>
            <a:custGeom>
              <a:avLst/>
              <a:gdLst>
                <a:gd name="T0" fmla="*/ 2 w 241"/>
                <a:gd name="T1" fmla="*/ 164 h 164"/>
                <a:gd name="T2" fmla="*/ 21 w 241"/>
                <a:gd name="T3" fmla="*/ 78 h 164"/>
                <a:gd name="T4" fmla="*/ 66 w 241"/>
                <a:gd name="T5" fmla="*/ 26 h 164"/>
                <a:gd name="T6" fmla="*/ 190 w 241"/>
                <a:gd name="T7" fmla="*/ 37 h 164"/>
                <a:gd name="T8" fmla="*/ 239 w 241"/>
                <a:gd name="T9" fmla="*/ 133 h 164"/>
                <a:gd name="T10" fmla="*/ 240 w 241"/>
                <a:gd name="T11" fmla="*/ 164 h 164"/>
                <a:gd name="T12" fmla="*/ 185 w 241"/>
                <a:gd name="T13" fmla="*/ 163 h 164"/>
                <a:gd name="T14" fmla="*/ 183 w 241"/>
                <a:gd name="T15" fmla="*/ 151 h 164"/>
                <a:gd name="T16" fmla="*/ 151 w 241"/>
                <a:gd name="T17" fmla="*/ 92 h 164"/>
                <a:gd name="T18" fmla="*/ 81 w 241"/>
                <a:gd name="T19" fmla="*/ 101 h 164"/>
                <a:gd name="T20" fmla="*/ 59 w 241"/>
                <a:gd name="T21" fmla="*/ 155 h 164"/>
                <a:gd name="T22" fmla="*/ 57 w 241"/>
                <a:gd name="T23" fmla="*/ 163 h 164"/>
                <a:gd name="T24" fmla="*/ 2 w 241"/>
                <a:gd name="T25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1" h="164">
                  <a:moveTo>
                    <a:pt x="2" y="164"/>
                  </a:moveTo>
                  <a:cubicBezTo>
                    <a:pt x="0" y="133"/>
                    <a:pt x="7" y="105"/>
                    <a:pt x="21" y="78"/>
                  </a:cubicBezTo>
                  <a:cubicBezTo>
                    <a:pt x="32" y="57"/>
                    <a:pt x="46" y="39"/>
                    <a:pt x="66" y="26"/>
                  </a:cubicBezTo>
                  <a:cubicBezTo>
                    <a:pt x="107" y="0"/>
                    <a:pt x="153" y="4"/>
                    <a:pt x="190" y="37"/>
                  </a:cubicBezTo>
                  <a:cubicBezTo>
                    <a:pt x="218" y="63"/>
                    <a:pt x="233" y="95"/>
                    <a:pt x="239" y="133"/>
                  </a:cubicBezTo>
                  <a:cubicBezTo>
                    <a:pt x="240" y="143"/>
                    <a:pt x="241" y="153"/>
                    <a:pt x="240" y="164"/>
                  </a:cubicBezTo>
                  <a:cubicBezTo>
                    <a:pt x="222" y="164"/>
                    <a:pt x="204" y="164"/>
                    <a:pt x="185" y="163"/>
                  </a:cubicBezTo>
                  <a:cubicBezTo>
                    <a:pt x="182" y="160"/>
                    <a:pt x="183" y="155"/>
                    <a:pt x="183" y="151"/>
                  </a:cubicBezTo>
                  <a:cubicBezTo>
                    <a:pt x="180" y="127"/>
                    <a:pt x="172" y="106"/>
                    <a:pt x="151" y="92"/>
                  </a:cubicBezTo>
                  <a:cubicBezTo>
                    <a:pt x="127" y="74"/>
                    <a:pt x="100" y="80"/>
                    <a:pt x="81" y="101"/>
                  </a:cubicBezTo>
                  <a:cubicBezTo>
                    <a:pt x="67" y="116"/>
                    <a:pt x="59" y="134"/>
                    <a:pt x="59" y="155"/>
                  </a:cubicBezTo>
                  <a:cubicBezTo>
                    <a:pt x="59" y="158"/>
                    <a:pt x="59" y="161"/>
                    <a:pt x="57" y="163"/>
                  </a:cubicBezTo>
                  <a:cubicBezTo>
                    <a:pt x="38" y="164"/>
                    <a:pt x="20" y="164"/>
                    <a:pt x="2" y="164"/>
                  </a:cubicBezTo>
                  <a:close/>
                </a:path>
              </a:pathLst>
            </a:custGeom>
            <a:solidFill>
              <a:srgbClr val="306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F558595-F107-AD2E-81D3-4F185361A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4438" y="3290888"/>
              <a:ext cx="360363" cy="255587"/>
            </a:xfrm>
            <a:custGeom>
              <a:avLst/>
              <a:gdLst>
                <a:gd name="T0" fmla="*/ 2 w 131"/>
                <a:gd name="T1" fmla="*/ 93 h 93"/>
                <a:gd name="T2" fmla="*/ 23 w 131"/>
                <a:gd name="T3" fmla="*/ 30 h 93"/>
                <a:gd name="T4" fmla="*/ 104 w 131"/>
                <a:gd name="T5" fmla="*/ 24 h 93"/>
                <a:gd name="T6" fmla="*/ 130 w 131"/>
                <a:gd name="T7" fmla="*/ 93 h 93"/>
                <a:gd name="T8" fmla="*/ 2 w 131"/>
                <a:gd name="T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93">
                  <a:moveTo>
                    <a:pt x="2" y="93"/>
                  </a:moveTo>
                  <a:cubicBezTo>
                    <a:pt x="0" y="69"/>
                    <a:pt x="8" y="48"/>
                    <a:pt x="23" y="30"/>
                  </a:cubicBezTo>
                  <a:cubicBezTo>
                    <a:pt x="44" y="5"/>
                    <a:pt x="77" y="0"/>
                    <a:pt x="104" y="24"/>
                  </a:cubicBezTo>
                  <a:cubicBezTo>
                    <a:pt x="124" y="43"/>
                    <a:pt x="131" y="67"/>
                    <a:pt x="130" y="93"/>
                  </a:cubicBezTo>
                  <a:cubicBezTo>
                    <a:pt x="87" y="93"/>
                    <a:pt x="44" y="93"/>
                    <a:pt x="2" y="93"/>
                  </a:cubicBezTo>
                  <a:close/>
                </a:path>
              </a:pathLst>
            </a:custGeom>
            <a:solidFill>
              <a:srgbClr val="834A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52C016C5-45F2-C70C-17BC-5A6AF15EDCC4}"/>
              </a:ext>
            </a:extLst>
          </p:cNvPr>
          <p:cNvGrpSpPr/>
          <p:nvPr/>
        </p:nvGrpSpPr>
        <p:grpSpPr>
          <a:xfrm>
            <a:off x="5457825" y="2257425"/>
            <a:ext cx="2143125" cy="1420813"/>
            <a:chOff x="5457825" y="2257425"/>
            <a:chExt cx="2143125" cy="142081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5B3A6580-6EEB-A0C1-3FE5-308F993B54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7825" y="2257425"/>
              <a:ext cx="2143125" cy="1417638"/>
            </a:xfrm>
            <a:custGeom>
              <a:avLst/>
              <a:gdLst>
                <a:gd name="T0" fmla="*/ 54 w 779"/>
                <a:gd name="T1" fmla="*/ 513 h 514"/>
                <a:gd name="T2" fmla="*/ 9 w 779"/>
                <a:gd name="T3" fmla="*/ 514 h 514"/>
                <a:gd name="T4" fmla="*/ 1 w 779"/>
                <a:gd name="T5" fmla="*/ 505 h 514"/>
                <a:gd name="T6" fmla="*/ 17 w 779"/>
                <a:gd name="T7" fmla="*/ 369 h 514"/>
                <a:gd name="T8" fmla="*/ 109 w 779"/>
                <a:gd name="T9" fmla="*/ 169 h 514"/>
                <a:gd name="T10" fmla="*/ 270 w 779"/>
                <a:gd name="T11" fmla="*/ 41 h 514"/>
                <a:gd name="T12" fmla="*/ 559 w 779"/>
                <a:gd name="T13" fmla="*/ 66 h 514"/>
                <a:gd name="T14" fmla="*/ 715 w 779"/>
                <a:gd name="T15" fmla="*/ 240 h 514"/>
                <a:gd name="T16" fmla="*/ 779 w 779"/>
                <a:gd name="T17" fmla="*/ 505 h 514"/>
                <a:gd name="T18" fmla="*/ 771 w 779"/>
                <a:gd name="T19" fmla="*/ 514 h 514"/>
                <a:gd name="T20" fmla="*/ 726 w 779"/>
                <a:gd name="T21" fmla="*/ 513 h 514"/>
                <a:gd name="T22" fmla="*/ 722 w 779"/>
                <a:gd name="T23" fmla="*/ 502 h 514"/>
                <a:gd name="T24" fmla="*/ 711 w 779"/>
                <a:gd name="T25" fmla="*/ 404 h 514"/>
                <a:gd name="T26" fmla="*/ 646 w 779"/>
                <a:gd name="T27" fmla="*/ 242 h 514"/>
                <a:gd name="T28" fmla="*/ 528 w 779"/>
                <a:gd name="T29" fmla="*/ 126 h 514"/>
                <a:gd name="T30" fmla="*/ 398 w 779"/>
                <a:gd name="T31" fmla="*/ 88 h 514"/>
                <a:gd name="T32" fmla="*/ 285 w 779"/>
                <a:gd name="T33" fmla="*/ 109 h 514"/>
                <a:gd name="T34" fmla="*/ 205 w 779"/>
                <a:gd name="T35" fmla="*/ 159 h 514"/>
                <a:gd name="T36" fmla="*/ 138 w 779"/>
                <a:gd name="T37" fmla="*/ 236 h 514"/>
                <a:gd name="T38" fmla="*/ 79 w 779"/>
                <a:gd name="T39" fmla="*/ 362 h 514"/>
                <a:gd name="T40" fmla="*/ 61 w 779"/>
                <a:gd name="T41" fmla="*/ 448 h 514"/>
                <a:gd name="T42" fmla="*/ 58 w 779"/>
                <a:gd name="T43" fmla="*/ 496 h 514"/>
                <a:gd name="T44" fmla="*/ 54 w 779"/>
                <a:gd name="T45" fmla="*/ 513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79" h="514">
                  <a:moveTo>
                    <a:pt x="54" y="513"/>
                  </a:moveTo>
                  <a:cubicBezTo>
                    <a:pt x="39" y="514"/>
                    <a:pt x="24" y="513"/>
                    <a:pt x="9" y="514"/>
                  </a:cubicBezTo>
                  <a:cubicBezTo>
                    <a:pt x="2" y="514"/>
                    <a:pt x="0" y="512"/>
                    <a:pt x="1" y="505"/>
                  </a:cubicBezTo>
                  <a:cubicBezTo>
                    <a:pt x="2" y="459"/>
                    <a:pt x="6" y="414"/>
                    <a:pt x="17" y="369"/>
                  </a:cubicBezTo>
                  <a:cubicBezTo>
                    <a:pt x="35" y="296"/>
                    <a:pt x="64" y="229"/>
                    <a:pt x="109" y="169"/>
                  </a:cubicBezTo>
                  <a:cubicBezTo>
                    <a:pt x="151" y="113"/>
                    <a:pt x="203" y="68"/>
                    <a:pt x="270" y="41"/>
                  </a:cubicBezTo>
                  <a:cubicBezTo>
                    <a:pt x="370" y="0"/>
                    <a:pt x="467" y="10"/>
                    <a:pt x="559" y="66"/>
                  </a:cubicBezTo>
                  <a:cubicBezTo>
                    <a:pt x="629" y="108"/>
                    <a:pt x="678" y="169"/>
                    <a:pt x="715" y="240"/>
                  </a:cubicBezTo>
                  <a:cubicBezTo>
                    <a:pt x="758" y="323"/>
                    <a:pt x="777" y="412"/>
                    <a:pt x="779" y="505"/>
                  </a:cubicBezTo>
                  <a:cubicBezTo>
                    <a:pt x="779" y="512"/>
                    <a:pt x="778" y="514"/>
                    <a:pt x="771" y="514"/>
                  </a:cubicBezTo>
                  <a:cubicBezTo>
                    <a:pt x="756" y="513"/>
                    <a:pt x="741" y="514"/>
                    <a:pt x="726" y="513"/>
                  </a:cubicBezTo>
                  <a:cubicBezTo>
                    <a:pt x="721" y="511"/>
                    <a:pt x="722" y="506"/>
                    <a:pt x="722" y="502"/>
                  </a:cubicBezTo>
                  <a:cubicBezTo>
                    <a:pt x="722" y="469"/>
                    <a:pt x="718" y="436"/>
                    <a:pt x="711" y="404"/>
                  </a:cubicBezTo>
                  <a:cubicBezTo>
                    <a:pt x="700" y="346"/>
                    <a:pt x="678" y="292"/>
                    <a:pt x="646" y="242"/>
                  </a:cubicBezTo>
                  <a:cubicBezTo>
                    <a:pt x="616" y="194"/>
                    <a:pt x="576" y="155"/>
                    <a:pt x="528" y="126"/>
                  </a:cubicBezTo>
                  <a:cubicBezTo>
                    <a:pt x="488" y="102"/>
                    <a:pt x="445" y="89"/>
                    <a:pt x="398" y="88"/>
                  </a:cubicBezTo>
                  <a:cubicBezTo>
                    <a:pt x="359" y="87"/>
                    <a:pt x="321" y="94"/>
                    <a:pt x="285" y="109"/>
                  </a:cubicBezTo>
                  <a:cubicBezTo>
                    <a:pt x="256" y="122"/>
                    <a:pt x="230" y="139"/>
                    <a:pt x="205" y="159"/>
                  </a:cubicBezTo>
                  <a:cubicBezTo>
                    <a:pt x="179" y="181"/>
                    <a:pt x="157" y="207"/>
                    <a:pt x="138" y="236"/>
                  </a:cubicBezTo>
                  <a:cubicBezTo>
                    <a:pt x="112" y="275"/>
                    <a:pt x="92" y="317"/>
                    <a:pt x="79" y="362"/>
                  </a:cubicBezTo>
                  <a:cubicBezTo>
                    <a:pt x="70" y="390"/>
                    <a:pt x="65" y="419"/>
                    <a:pt x="61" y="448"/>
                  </a:cubicBezTo>
                  <a:cubicBezTo>
                    <a:pt x="59" y="464"/>
                    <a:pt x="57" y="480"/>
                    <a:pt x="58" y="496"/>
                  </a:cubicBezTo>
                  <a:cubicBezTo>
                    <a:pt x="58" y="502"/>
                    <a:pt x="58" y="508"/>
                    <a:pt x="54" y="513"/>
                  </a:cubicBezTo>
                  <a:close/>
                </a:path>
              </a:pathLst>
            </a:custGeom>
            <a:solidFill>
              <a:srgbClr val="E62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3E8B7B3E-0298-51F9-1CCB-34F6216CE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3" y="2486025"/>
              <a:ext cx="1849438" cy="1185863"/>
            </a:xfrm>
            <a:custGeom>
              <a:avLst/>
              <a:gdLst>
                <a:gd name="T0" fmla="*/ 0 w 672"/>
                <a:gd name="T1" fmla="*/ 430 h 430"/>
                <a:gd name="T2" fmla="*/ 4 w 672"/>
                <a:gd name="T3" fmla="*/ 367 h 430"/>
                <a:gd name="T4" fmla="*/ 16 w 672"/>
                <a:gd name="T5" fmla="*/ 302 h 430"/>
                <a:gd name="T6" fmla="*/ 49 w 672"/>
                <a:gd name="T7" fmla="*/ 209 h 430"/>
                <a:gd name="T8" fmla="*/ 100 w 672"/>
                <a:gd name="T9" fmla="*/ 126 h 430"/>
                <a:gd name="T10" fmla="*/ 174 w 672"/>
                <a:gd name="T11" fmla="*/ 56 h 430"/>
                <a:gd name="T12" fmla="*/ 302 w 672"/>
                <a:gd name="T13" fmla="*/ 5 h 430"/>
                <a:gd name="T14" fmla="*/ 425 w 672"/>
                <a:gd name="T15" fmla="*/ 17 h 430"/>
                <a:gd name="T16" fmla="*/ 526 w 672"/>
                <a:gd name="T17" fmla="*/ 78 h 430"/>
                <a:gd name="T18" fmla="*/ 602 w 672"/>
                <a:gd name="T19" fmla="*/ 170 h 430"/>
                <a:gd name="T20" fmla="*/ 643 w 672"/>
                <a:gd name="T21" fmla="*/ 259 h 430"/>
                <a:gd name="T22" fmla="*/ 669 w 672"/>
                <a:gd name="T23" fmla="*/ 382 h 430"/>
                <a:gd name="T24" fmla="*/ 670 w 672"/>
                <a:gd name="T25" fmla="*/ 421 h 430"/>
                <a:gd name="T26" fmla="*/ 672 w 672"/>
                <a:gd name="T27" fmla="*/ 430 h 430"/>
                <a:gd name="T28" fmla="*/ 617 w 672"/>
                <a:gd name="T29" fmla="*/ 430 h 430"/>
                <a:gd name="T30" fmla="*/ 614 w 672"/>
                <a:gd name="T31" fmla="*/ 421 h 430"/>
                <a:gd name="T32" fmla="*/ 587 w 672"/>
                <a:gd name="T33" fmla="*/ 275 h 430"/>
                <a:gd name="T34" fmla="*/ 503 w 672"/>
                <a:gd name="T35" fmla="*/ 145 h 430"/>
                <a:gd name="T36" fmla="*/ 415 w 672"/>
                <a:gd name="T37" fmla="*/ 88 h 430"/>
                <a:gd name="T38" fmla="*/ 311 w 672"/>
                <a:gd name="T39" fmla="*/ 75 h 430"/>
                <a:gd name="T40" fmla="*/ 193 w 672"/>
                <a:gd name="T41" fmla="*/ 124 h 430"/>
                <a:gd name="T42" fmla="*/ 107 w 672"/>
                <a:gd name="T43" fmla="*/ 227 h 430"/>
                <a:gd name="T44" fmla="*/ 68 w 672"/>
                <a:gd name="T45" fmla="*/ 330 h 430"/>
                <a:gd name="T46" fmla="*/ 57 w 672"/>
                <a:gd name="T47" fmla="*/ 418 h 430"/>
                <a:gd name="T48" fmla="*/ 55 w 672"/>
                <a:gd name="T49" fmla="*/ 430 h 430"/>
                <a:gd name="T50" fmla="*/ 0 w 672"/>
                <a:gd name="T51" fmla="*/ 43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72" h="430">
                  <a:moveTo>
                    <a:pt x="0" y="430"/>
                  </a:moveTo>
                  <a:cubicBezTo>
                    <a:pt x="1" y="409"/>
                    <a:pt x="1" y="388"/>
                    <a:pt x="4" y="367"/>
                  </a:cubicBezTo>
                  <a:cubicBezTo>
                    <a:pt x="7" y="345"/>
                    <a:pt x="10" y="323"/>
                    <a:pt x="16" y="302"/>
                  </a:cubicBezTo>
                  <a:cubicBezTo>
                    <a:pt x="24" y="270"/>
                    <a:pt x="34" y="239"/>
                    <a:pt x="49" y="209"/>
                  </a:cubicBezTo>
                  <a:cubicBezTo>
                    <a:pt x="63" y="180"/>
                    <a:pt x="79" y="152"/>
                    <a:pt x="100" y="126"/>
                  </a:cubicBezTo>
                  <a:cubicBezTo>
                    <a:pt x="121" y="99"/>
                    <a:pt x="145" y="75"/>
                    <a:pt x="174" y="56"/>
                  </a:cubicBezTo>
                  <a:cubicBezTo>
                    <a:pt x="213" y="29"/>
                    <a:pt x="255" y="10"/>
                    <a:pt x="302" y="5"/>
                  </a:cubicBezTo>
                  <a:cubicBezTo>
                    <a:pt x="344" y="0"/>
                    <a:pt x="385" y="3"/>
                    <a:pt x="425" y="17"/>
                  </a:cubicBezTo>
                  <a:cubicBezTo>
                    <a:pt x="463" y="31"/>
                    <a:pt x="496" y="52"/>
                    <a:pt x="526" y="78"/>
                  </a:cubicBezTo>
                  <a:cubicBezTo>
                    <a:pt x="556" y="105"/>
                    <a:pt x="581" y="136"/>
                    <a:pt x="602" y="170"/>
                  </a:cubicBezTo>
                  <a:cubicBezTo>
                    <a:pt x="619" y="199"/>
                    <a:pt x="632" y="228"/>
                    <a:pt x="643" y="259"/>
                  </a:cubicBezTo>
                  <a:cubicBezTo>
                    <a:pt x="657" y="299"/>
                    <a:pt x="665" y="340"/>
                    <a:pt x="669" y="382"/>
                  </a:cubicBezTo>
                  <a:cubicBezTo>
                    <a:pt x="670" y="395"/>
                    <a:pt x="670" y="408"/>
                    <a:pt x="670" y="421"/>
                  </a:cubicBezTo>
                  <a:cubicBezTo>
                    <a:pt x="670" y="424"/>
                    <a:pt x="670" y="427"/>
                    <a:pt x="672" y="430"/>
                  </a:cubicBezTo>
                  <a:cubicBezTo>
                    <a:pt x="653" y="430"/>
                    <a:pt x="635" y="430"/>
                    <a:pt x="617" y="430"/>
                  </a:cubicBezTo>
                  <a:cubicBezTo>
                    <a:pt x="614" y="428"/>
                    <a:pt x="614" y="424"/>
                    <a:pt x="614" y="421"/>
                  </a:cubicBezTo>
                  <a:cubicBezTo>
                    <a:pt x="615" y="371"/>
                    <a:pt x="605" y="322"/>
                    <a:pt x="587" y="275"/>
                  </a:cubicBezTo>
                  <a:cubicBezTo>
                    <a:pt x="569" y="226"/>
                    <a:pt x="542" y="182"/>
                    <a:pt x="503" y="145"/>
                  </a:cubicBezTo>
                  <a:cubicBezTo>
                    <a:pt x="477" y="120"/>
                    <a:pt x="448" y="101"/>
                    <a:pt x="415" y="88"/>
                  </a:cubicBezTo>
                  <a:cubicBezTo>
                    <a:pt x="381" y="75"/>
                    <a:pt x="347" y="70"/>
                    <a:pt x="311" y="75"/>
                  </a:cubicBezTo>
                  <a:cubicBezTo>
                    <a:pt x="267" y="80"/>
                    <a:pt x="228" y="97"/>
                    <a:pt x="193" y="124"/>
                  </a:cubicBezTo>
                  <a:cubicBezTo>
                    <a:pt x="157" y="152"/>
                    <a:pt x="128" y="186"/>
                    <a:pt x="107" y="227"/>
                  </a:cubicBezTo>
                  <a:cubicBezTo>
                    <a:pt x="89" y="260"/>
                    <a:pt x="76" y="294"/>
                    <a:pt x="68" y="330"/>
                  </a:cubicBezTo>
                  <a:cubicBezTo>
                    <a:pt x="61" y="359"/>
                    <a:pt x="57" y="388"/>
                    <a:pt x="57" y="418"/>
                  </a:cubicBezTo>
                  <a:cubicBezTo>
                    <a:pt x="57" y="422"/>
                    <a:pt x="59" y="427"/>
                    <a:pt x="55" y="430"/>
                  </a:cubicBezTo>
                  <a:cubicBezTo>
                    <a:pt x="36" y="430"/>
                    <a:pt x="18" y="430"/>
                    <a:pt x="0" y="430"/>
                  </a:cubicBezTo>
                  <a:close/>
                </a:path>
              </a:pathLst>
            </a:custGeom>
            <a:solidFill>
              <a:srgbClr val="EF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042EF175-5F63-1D2E-4BBB-178C0BF325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4688" y="2665413"/>
              <a:ext cx="1549400" cy="1012825"/>
            </a:xfrm>
            <a:custGeom>
              <a:avLst/>
              <a:gdLst>
                <a:gd name="T0" fmla="*/ 1 w 563"/>
                <a:gd name="T1" fmla="*/ 365 h 367"/>
                <a:gd name="T2" fmla="*/ 29 w 563"/>
                <a:gd name="T3" fmla="*/ 207 h 367"/>
                <a:gd name="T4" fmla="*/ 127 w 563"/>
                <a:gd name="T5" fmla="*/ 65 h 367"/>
                <a:gd name="T6" fmla="*/ 303 w 563"/>
                <a:gd name="T7" fmla="*/ 6 h 367"/>
                <a:gd name="T8" fmla="*/ 411 w 563"/>
                <a:gd name="T9" fmla="*/ 46 h 367"/>
                <a:gd name="T10" fmla="*/ 531 w 563"/>
                <a:gd name="T11" fmla="*/ 199 h 367"/>
                <a:gd name="T12" fmla="*/ 563 w 563"/>
                <a:gd name="T13" fmla="*/ 365 h 367"/>
                <a:gd name="T14" fmla="*/ 510 w 563"/>
                <a:gd name="T15" fmla="*/ 365 h 367"/>
                <a:gd name="T16" fmla="*/ 507 w 563"/>
                <a:gd name="T17" fmla="*/ 356 h 367"/>
                <a:gd name="T18" fmla="*/ 495 w 563"/>
                <a:gd name="T19" fmla="*/ 269 h 367"/>
                <a:gd name="T20" fmla="*/ 431 w 563"/>
                <a:gd name="T21" fmla="*/ 148 h 367"/>
                <a:gd name="T22" fmla="*/ 334 w 563"/>
                <a:gd name="T23" fmla="*/ 84 h 367"/>
                <a:gd name="T24" fmla="*/ 235 w 563"/>
                <a:gd name="T25" fmla="*/ 83 h 367"/>
                <a:gd name="T26" fmla="*/ 95 w 563"/>
                <a:gd name="T27" fmla="*/ 203 h 367"/>
                <a:gd name="T28" fmla="*/ 59 w 563"/>
                <a:gd name="T29" fmla="*/ 317 h 367"/>
                <a:gd name="T30" fmla="*/ 57 w 563"/>
                <a:gd name="T31" fmla="*/ 356 h 367"/>
                <a:gd name="T32" fmla="*/ 54 w 563"/>
                <a:gd name="T33" fmla="*/ 366 h 367"/>
                <a:gd name="T34" fmla="*/ 1 w 563"/>
                <a:gd name="T35" fmla="*/ 365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3" h="367">
                  <a:moveTo>
                    <a:pt x="1" y="365"/>
                  </a:moveTo>
                  <a:cubicBezTo>
                    <a:pt x="0" y="311"/>
                    <a:pt x="9" y="258"/>
                    <a:pt x="29" y="207"/>
                  </a:cubicBezTo>
                  <a:cubicBezTo>
                    <a:pt x="50" y="152"/>
                    <a:pt x="82" y="103"/>
                    <a:pt x="127" y="65"/>
                  </a:cubicBezTo>
                  <a:cubicBezTo>
                    <a:pt x="178" y="22"/>
                    <a:pt x="236" y="0"/>
                    <a:pt x="303" y="6"/>
                  </a:cubicBezTo>
                  <a:cubicBezTo>
                    <a:pt x="342" y="10"/>
                    <a:pt x="378" y="24"/>
                    <a:pt x="411" y="46"/>
                  </a:cubicBezTo>
                  <a:cubicBezTo>
                    <a:pt x="468" y="84"/>
                    <a:pt x="506" y="137"/>
                    <a:pt x="531" y="199"/>
                  </a:cubicBezTo>
                  <a:cubicBezTo>
                    <a:pt x="553" y="252"/>
                    <a:pt x="563" y="308"/>
                    <a:pt x="563" y="365"/>
                  </a:cubicBezTo>
                  <a:cubicBezTo>
                    <a:pt x="545" y="367"/>
                    <a:pt x="528" y="367"/>
                    <a:pt x="510" y="365"/>
                  </a:cubicBezTo>
                  <a:cubicBezTo>
                    <a:pt x="507" y="363"/>
                    <a:pt x="507" y="359"/>
                    <a:pt x="507" y="356"/>
                  </a:cubicBezTo>
                  <a:cubicBezTo>
                    <a:pt x="507" y="327"/>
                    <a:pt x="503" y="298"/>
                    <a:pt x="495" y="269"/>
                  </a:cubicBezTo>
                  <a:cubicBezTo>
                    <a:pt x="482" y="225"/>
                    <a:pt x="463" y="183"/>
                    <a:pt x="431" y="148"/>
                  </a:cubicBezTo>
                  <a:cubicBezTo>
                    <a:pt x="404" y="118"/>
                    <a:pt x="373" y="95"/>
                    <a:pt x="334" y="84"/>
                  </a:cubicBezTo>
                  <a:cubicBezTo>
                    <a:pt x="301" y="74"/>
                    <a:pt x="268" y="73"/>
                    <a:pt x="235" y="83"/>
                  </a:cubicBezTo>
                  <a:cubicBezTo>
                    <a:pt x="169" y="101"/>
                    <a:pt x="126" y="145"/>
                    <a:pt x="95" y="203"/>
                  </a:cubicBezTo>
                  <a:cubicBezTo>
                    <a:pt x="76" y="239"/>
                    <a:pt x="64" y="277"/>
                    <a:pt x="59" y="317"/>
                  </a:cubicBezTo>
                  <a:cubicBezTo>
                    <a:pt x="58" y="330"/>
                    <a:pt x="56" y="343"/>
                    <a:pt x="57" y="356"/>
                  </a:cubicBezTo>
                  <a:cubicBezTo>
                    <a:pt x="57" y="360"/>
                    <a:pt x="57" y="363"/>
                    <a:pt x="54" y="366"/>
                  </a:cubicBezTo>
                  <a:cubicBezTo>
                    <a:pt x="36" y="366"/>
                    <a:pt x="18" y="367"/>
                    <a:pt x="1" y="365"/>
                  </a:cubicBezTo>
                  <a:close/>
                </a:path>
              </a:pathLst>
            </a:custGeom>
            <a:solidFill>
              <a:srgbClr val="FEEB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A4801908-A3F9-953B-A578-1B64A6DBC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0738" y="2862263"/>
              <a:ext cx="1257300" cy="812800"/>
            </a:xfrm>
            <a:custGeom>
              <a:avLst/>
              <a:gdLst>
                <a:gd name="T0" fmla="*/ 1 w 457"/>
                <a:gd name="T1" fmla="*/ 295 h 295"/>
                <a:gd name="T2" fmla="*/ 31 w 457"/>
                <a:gd name="T3" fmla="*/ 148 h 295"/>
                <a:gd name="T4" fmla="*/ 127 w 457"/>
                <a:gd name="T5" fmla="*/ 33 h 295"/>
                <a:gd name="T6" fmla="*/ 243 w 457"/>
                <a:gd name="T7" fmla="*/ 3 h 295"/>
                <a:gd name="T8" fmla="*/ 356 w 457"/>
                <a:gd name="T9" fmla="*/ 52 h 295"/>
                <a:gd name="T10" fmla="*/ 411 w 457"/>
                <a:gd name="T11" fmla="*/ 118 h 295"/>
                <a:gd name="T12" fmla="*/ 455 w 457"/>
                <a:gd name="T13" fmla="*/ 257 h 295"/>
                <a:gd name="T14" fmla="*/ 457 w 457"/>
                <a:gd name="T15" fmla="*/ 294 h 295"/>
                <a:gd name="T16" fmla="*/ 403 w 457"/>
                <a:gd name="T17" fmla="*/ 295 h 295"/>
                <a:gd name="T18" fmla="*/ 399 w 457"/>
                <a:gd name="T19" fmla="*/ 285 h 295"/>
                <a:gd name="T20" fmla="*/ 379 w 457"/>
                <a:gd name="T21" fmla="*/ 190 h 295"/>
                <a:gd name="T22" fmla="*/ 282 w 457"/>
                <a:gd name="T23" fmla="*/ 86 h 295"/>
                <a:gd name="T24" fmla="*/ 163 w 457"/>
                <a:gd name="T25" fmla="*/ 92 h 295"/>
                <a:gd name="T26" fmla="*/ 79 w 457"/>
                <a:gd name="T27" fmla="*/ 189 h 295"/>
                <a:gd name="T28" fmla="*/ 59 w 457"/>
                <a:gd name="T29" fmla="*/ 285 h 295"/>
                <a:gd name="T30" fmla="*/ 55 w 457"/>
                <a:gd name="T31" fmla="*/ 295 h 295"/>
                <a:gd name="T32" fmla="*/ 1 w 457"/>
                <a:gd name="T33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7" h="295">
                  <a:moveTo>
                    <a:pt x="1" y="295"/>
                  </a:moveTo>
                  <a:cubicBezTo>
                    <a:pt x="0" y="243"/>
                    <a:pt x="10" y="194"/>
                    <a:pt x="31" y="148"/>
                  </a:cubicBezTo>
                  <a:cubicBezTo>
                    <a:pt x="52" y="101"/>
                    <a:pt x="83" y="61"/>
                    <a:pt x="127" y="33"/>
                  </a:cubicBezTo>
                  <a:cubicBezTo>
                    <a:pt x="163" y="11"/>
                    <a:pt x="201" y="0"/>
                    <a:pt x="243" y="3"/>
                  </a:cubicBezTo>
                  <a:cubicBezTo>
                    <a:pt x="286" y="7"/>
                    <a:pt x="324" y="23"/>
                    <a:pt x="356" y="52"/>
                  </a:cubicBezTo>
                  <a:cubicBezTo>
                    <a:pt x="378" y="71"/>
                    <a:pt x="397" y="93"/>
                    <a:pt x="411" y="118"/>
                  </a:cubicBezTo>
                  <a:cubicBezTo>
                    <a:pt x="436" y="161"/>
                    <a:pt x="451" y="207"/>
                    <a:pt x="455" y="257"/>
                  </a:cubicBezTo>
                  <a:cubicBezTo>
                    <a:pt x="456" y="269"/>
                    <a:pt x="457" y="282"/>
                    <a:pt x="457" y="294"/>
                  </a:cubicBezTo>
                  <a:cubicBezTo>
                    <a:pt x="439" y="295"/>
                    <a:pt x="421" y="295"/>
                    <a:pt x="403" y="295"/>
                  </a:cubicBezTo>
                  <a:cubicBezTo>
                    <a:pt x="399" y="292"/>
                    <a:pt x="399" y="289"/>
                    <a:pt x="399" y="285"/>
                  </a:cubicBezTo>
                  <a:cubicBezTo>
                    <a:pt x="399" y="252"/>
                    <a:pt x="392" y="220"/>
                    <a:pt x="379" y="190"/>
                  </a:cubicBezTo>
                  <a:cubicBezTo>
                    <a:pt x="360" y="143"/>
                    <a:pt x="329" y="106"/>
                    <a:pt x="282" y="86"/>
                  </a:cubicBezTo>
                  <a:cubicBezTo>
                    <a:pt x="242" y="68"/>
                    <a:pt x="202" y="71"/>
                    <a:pt x="163" y="92"/>
                  </a:cubicBezTo>
                  <a:cubicBezTo>
                    <a:pt x="123" y="114"/>
                    <a:pt x="97" y="148"/>
                    <a:pt x="79" y="189"/>
                  </a:cubicBezTo>
                  <a:cubicBezTo>
                    <a:pt x="66" y="220"/>
                    <a:pt x="59" y="252"/>
                    <a:pt x="59" y="285"/>
                  </a:cubicBezTo>
                  <a:cubicBezTo>
                    <a:pt x="59" y="289"/>
                    <a:pt x="59" y="292"/>
                    <a:pt x="55" y="295"/>
                  </a:cubicBezTo>
                  <a:cubicBezTo>
                    <a:pt x="37" y="295"/>
                    <a:pt x="19" y="295"/>
                    <a:pt x="1" y="295"/>
                  </a:cubicBezTo>
                  <a:close/>
                </a:path>
              </a:pathLst>
            </a:custGeom>
            <a:solidFill>
              <a:srgbClr val="6EB6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72FA5A03-6E1E-FAA5-A30E-0FC8D9731A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1550" y="3041650"/>
              <a:ext cx="957263" cy="633413"/>
            </a:xfrm>
            <a:custGeom>
              <a:avLst/>
              <a:gdLst>
                <a:gd name="T0" fmla="*/ 0 w 348"/>
                <a:gd name="T1" fmla="*/ 230 h 230"/>
                <a:gd name="T2" fmla="*/ 4 w 348"/>
                <a:gd name="T3" fmla="*/ 181 h 230"/>
                <a:gd name="T4" fmla="*/ 81 w 348"/>
                <a:gd name="T5" fmla="*/ 42 h 230"/>
                <a:gd name="T6" fmla="*/ 206 w 348"/>
                <a:gd name="T7" fmla="*/ 10 h 230"/>
                <a:gd name="T8" fmla="*/ 293 w 348"/>
                <a:gd name="T9" fmla="*/ 68 h 230"/>
                <a:gd name="T10" fmla="*/ 347 w 348"/>
                <a:gd name="T11" fmla="*/ 220 h 230"/>
                <a:gd name="T12" fmla="*/ 348 w 348"/>
                <a:gd name="T13" fmla="*/ 230 h 230"/>
                <a:gd name="T14" fmla="*/ 293 w 348"/>
                <a:gd name="T15" fmla="*/ 230 h 230"/>
                <a:gd name="T16" fmla="*/ 289 w 348"/>
                <a:gd name="T17" fmla="*/ 197 h 230"/>
                <a:gd name="T18" fmla="*/ 221 w 348"/>
                <a:gd name="T19" fmla="*/ 91 h 230"/>
                <a:gd name="T20" fmla="*/ 110 w 348"/>
                <a:gd name="T21" fmla="*/ 102 h 230"/>
                <a:gd name="T22" fmla="*/ 57 w 348"/>
                <a:gd name="T23" fmla="*/ 219 h 230"/>
                <a:gd name="T24" fmla="*/ 55 w 348"/>
                <a:gd name="T25" fmla="*/ 230 h 230"/>
                <a:gd name="T26" fmla="*/ 0 w 348"/>
                <a:gd name="T27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8" h="230">
                  <a:moveTo>
                    <a:pt x="0" y="230"/>
                  </a:moveTo>
                  <a:cubicBezTo>
                    <a:pt x="2" y="214"/>
                    <a:pt x="2" y="198"/>
                    <a:pt x="4" y="181"/>
                  </a:cubicBezTo>
                  <a:cubicBezTo>
                    <a:pt x="14" y="126"/>
                    <a:pt x="37" y="78"/>
                    <a:pt x="81" y="42"/>
                  </a:cubicBezTo>
                  <a:cubicBezTo>
                    <a:pt x="117" y="11"/>
                    <a:pt x="159" y="0"/>
                    <a:pt x="206" y="10"/>
                  </a:cubicBezTo>
                  <a:cubicBezTo>
                    <a:pt x="242" y="18"/>
                    <a:pt x="270" y="40"/>
                    <a:pt x="293" y="68"/>
                  </a:cubicBezTo>
                  <a:cubicBezTo>
                    <a:pt x="329" y="112"/>
                    <a:pt x="345" y="163"/>
                    <a:pt x="347" y="220"/>
                  </a:cubicBezTo>
                  <a:cubicBezTo>
                    <a:pt x="347" y="223"/>
                    <a:pt x="348" y="226"/>
                    <a:pt x="348" y="230"/>
                  </a:cubicBezTo>
                  <a:cubicBezTo>
                    <a:pt x="330" y="230"/>
                    <a:pt x="311" y="230"/>
                    <a:pt x="293" y="230"/>
                  </a:cubicBezTo>
                  <a:cubicBezTo>
                    <a:pt x="289" y="219"/>
                    <a:pt x="291" y="208"/>
                    <a:pt x="289" y="197"/>
                  </a:cubicBezTo>
                  <a:cubicBezTo>
                    <a:pt x="281" y="153"/>
                    <a:pt x="262" y="114"/>
                    <a:pt x="221" y="91"/>
                  </a:cubicBezTo>
                  <a:cubicBezTo>
                    <a:pt x="185" y="69"/>
                    <a:pt x="143" y="74"/>
                    <a:pt x="110" y="102"/>
                  </a:cubicBezTo>
                  <a:cubicBezTo>
                    <a:pt x="75" y="133"/>
                    <a:pt x="58" y="173"/>
                    <a:pt x="57" y="219"/>
                  </a:cubicBezTo>
                  <a:cubicBezTo>
                    <a:pt x="57" y="223"/>
                    <a:pt x="57" y="227"/>
                    <a:pt x="55" y="230"/>
                  </a:cubicBezTo>
                  <a:cubicBezTo>
                    <a:pt x="36" y="230"/>
                    <a:pt x="18" y="230"/>
                    <a:pt x="0" y="230"/>
                  </a:cubicBezTo>
                  <a:close/>
                </a:path>
              </a:pathLst>
            </a:custGeom>
            <a:solidFill>
              <a:srgbClr val="48BF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93ABC093-CAF6-526D-A0ED-9C00EE803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7600" y="3222625"/>
              <a:ext cx="663575" cy="452438"/>
            </a:xfrm>
            <a:custGeom>
              <a:avLst/>
              <a:gdLst>
                <a:gd name="T0" fmla="*/ 2 w 241"/>
                <a:gd name="T1" fmla="*/ 164 h 164"/>
                <a:gd name="T2" fmla="*/ 21 w 241"/>
                <a:gd name="T3" fmla="*/ 78 h 164"/>
                <a:gd name="T4" fmla="*/ 66 w 241"/>
                <a:gd name="T5" fmla="*/ 26 h 164"/>
                <a:gd name="T6" fmla="*/ 190 w 241"/>
                <a:gd name="T7" fmla="*/ 37 h 164"/>
                <a:gd name="T8" fmla="*/ 239 w 241"/>
                <a:gd name="T9" fmla="*/ 133 h 164"/>
                <a:gd name="T10" fmla="*/ 240 w 241"/>
                <a:gd name="T11" fmla="*/ 164 h 164"/>
                <a:gd name="T12" fmla="*/ 185 w 241"/>
                <a:gd name="T13" fmla="*/ 163 h 164"/>
                <a:gd name="T14" fmla="*/ 183 w 241"/>
                <a:gd name="T15" fmla="*/ 151 h 164"/>
                <a:gd name="T16" fmla="*/ 151 w 241"/>
                <a:gd name="T17" fmla="*/ 92 h 164"/>
                <a:gd name="T18" fmla="*/ 81 w 241"/>
                <a:gd name="T19" fmla="*/ 101 h 164"/>
                <a:gd name="T20" fmla="*/ 59 w 241"/>
                <a:gd name="T21" fmla="*/ 155 h 164"/>
                <a:gd name="T22" fmla="*/ 57 w 241"/>
                <a:gd name="T23" fmla="*/ 163 h 164"/>
                <a:gd name="T24" fmla="*/ 2 w 241"/>
                <a:gd name="T25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1" h="164">
                  <a:moveTo>
                    <a:pt x="2" y="164"/>
                  </a:moveTo>
                  <a:cubicBezTo>
                    <a:pt x="0" y="133"/>
                    <a:pt x="7" y="105"/>
                    <a:pt x="21" y="78"/>
                  </a:cubicBezTo>
                  <a:cubicBezTo>
                    <a:pt x="32" y="57"/>
                    <a:pt x="46" y="39"/>
                    <a:pt x="66" y="26"/>
                  </a:cubicBezTo>
                  <a:cubicBezTo>
                    <a:pt x="107" y="0"/>
                    <a:pt x="153" y="4"/>
                    <a:pt x="190" y="37"/>
                  </a:cubicBezTo>
                  <a:cubicBezTo>
                    <a:pt x="218" y="63"/>
                    <a:pt x="233" y="95"/>
                    <a:pt x="239" y="133"/>
                  </a:cubicBezTo>
                  <a:cubicBezTo>
                    <a:pt x="240" y="143"/>
                    <a:pt x="241" y="153"/>
                    <a:pt x="240" y="164"/>
                  </a:cubicBezTo>
                  <a:cubicBezTo>
                    <a:pt x="222" y="164"/>
                    <a:pt x="204" y="164"/>
                    <a:pt x="185" y="163"/>
                  </a:cubicBezTo>
                  <a:cubicBezTo>
                    <a:pt x="182" y="160"/>
                    <a:pt x="183" y="155"/>
                    <a:pt x="183" y="151"/>
                  </a:cubicBezTo>
                  <a:cubicBezTo>
                    <a:pt x="180" y="127"/>
                    <a:pt x="172" y="106"/>
                    <a:pt x="151" y="92"/>
                  </a:cubicBezTo>
                  <a:cubicBezTo>
                    <a:pt x="127" y="74"/>
                    <a:pt x="100" y="80"/>
                    <a:pt x="81" y="101"/>
                  </a:cubicBezTo>
                  <a:cubicBezTo>
                    <a:pt x="67" y="116"/>
                    <a:pt x="59" y="134"/>
                    <a:pt x="59" y="155"/>
                  </a:cubicBezTo>
                  <a:cubicBezTo>
                    <a:pt x="59" y="158"/>
                    <a:pt x="59" y="161"/>
                    <a:pt x="57" y="163"/>
                  </a:cubicBezTo>
                  <a:cubicBezTo>
                    <a:pt x="38" y="164"/>
                    <a:pt x="20" y="164"/>
                    <a:pt x="2" y="164"/>
                  </a:cubicBezTo>
                  <a:close/>
                </a:path>
              </a:pathLst>
            </a:custGeom>
            <a:solidFill>
              <a:srgbClr val="306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135D050D-6A05-29BB-F399-9E79901BCE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8413" y="3416300"/>
              <a:ext cx="360363" cy="255588"/>
            </a:xfrm>
            <a:custGeom>
              <a:avLst/>
              <a:gdLst>
                <a:gd name="T0" fmla="*/ 2 w 131"/>
                <a:gd name="T1" fmla="*/ 93 h 93"/>
                <a:gd name="T2" fmla="*/ 23 w 131"/>
                <a:gd name="T3" fmla="*/ 30 h 93"/>
                <a:gd name="T4" fmla="*/ 104 w 131"/>
                <a:gd name="T5" fmla="*/ 24 h 93"/>
                <a:gd name="T6" fmla="*/ 130 w 131"/>
                <a:gd name="T7" fmla="*/ 93 h 93"/>
                <a:gd name="T8" fmla="*/ 2 w 131"/>
                <a:gd name="T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93">
                  <a:moveTo>
                    <a:pt x="2" y="93"/>
                  </a:moveTo>
                  <a:cubicBezTo>
                    <a:pt x="0" y="69"/>
                    <a:pt x="8" y="48"/>
                    <a:pt x="23" y="30"/>
                  </a:cubicBezTo>
                  <a:cubicBezTo>
                    <a:pt x="44" y="5"/>
                    <a:pt x="77" y="0"/>
                    <a:pt x="104" y="24"/>
                  </a:cubicBezTo>
                  <a:cubicBezTo>
                    <a:pt x="124" y="43"/>
                    <a:pt x="131" y="67"/>
                    <a:pt x="130" y="93"/>
                  </a:cubicBezTo>
                  <a:cubicBezTo>
                    <a:pt x="87" y="93"/>
                    <a:pt x="44" y="93"/>
                    <a:pt x="2" y="93"/>
                  </a:cubicBezTo>
                  <a:close/>
                </a:path>
              </a:pathLst>
            </a:custGeom>
            <a:solidFill>
              <a:srgbClr val="834A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53" name="Grupo 652">
            <a:extLst>
              <a:ext uri="{FF2B5EF4-FFF2-40B4-BE49-F238E27FC236}">
                <a16:creationId xmlns:a16="http://schemas.microsoft.com/office/drawing/2014/main" id="{4AB9D2B6-5A44-C9B9-071C-06C10BEAA433}"/>
              </a:ext>
            </a:extLst>
          </p:cNvPr>
          <p:cNvGrpSpPr/>
          <p:nvPr/>
        </p:nvGrpSpPr>
        <p:grpSpPr>
          <a:xfrm>
            <a:off x="281507" y="411163"/>
            <a:ext cx="8598387" cy="656439"/>
            <a:chOff x="281507" y="411163"/>
            <a:chExt cx="8598387" cy="656439"/>
          </a:xfrm>
        </p:grpSpPr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D0D05A44-452F-4CB6-A3C0-34D8C921B91D}"/>
                </a:ext>
              </a:extLst>
            </p:cNvPr>
            <p:cNvGrpSpPr/>
            <p:nvPr/>
          </p:nvGrpSpPr>
          <p:grpSpPr>
            <a:xfrm>
              <a:off x="281507" y="811057"/>
              <a:ext cx="8598387" cy="256545"/>
              <a:chOff x="1119426" y="-1107433"/>
              <a:chExt cx="5585793" cy="905550"/>
            </a:xfrm>
          </p:grpSpPr>
          <p:sp>
            <p:nvSpPr>
              <p:cNvPr id="41" name="Rectángulo 40">
                <a:extLst>
                  <a:ext uri="{FF2B5EF4-FFF2-40B4-BE49-F238E27FC236}">
                    <a16:creationId xmlns:a16="http://schemas.microsoft.com/office/drawing/2014/main" id="{873965F6-ACB8-4A34-B6CA-75E00A0E0168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42" name="Rectángulo 41">
                <a:extLst>
                  <a:ext uri="{FF2B5EF4-FFF2-40B4-BE49-F238E27FC236}">
                    <a16:creationId xmlns:a16="http://schemas.microsoft.com/office/drawing/2014/main" id="{F59E40FB-8EDA-4C17-ABBD-0FC95DFBB3B4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43" name="Rectángulo 42">
                <a:extLst>
                  <a:ext uri="{FF2B5EF4-FFF2-40B4-BE49-F238E27FC236}">
                    <a16:creationId xmlns:a16="http://schemas.microsoft.com/office/drawing/2014/main" id="{B99EFBFD-D889-4CFB-8DA8-34E587FCC144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44" name="Rectángulo 43">
                <a:extLst>
                  <a:ext uri="{FF2B5EF4-FFF2-40B4-BE49-F238E27FC236}">
                    <a16:creationId xmlns:a16="http://schemas.microsoft.com/office/drawing/2014/main" id="{81E611CF-2549-464C-8117-46D1D127732A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  <p:grpSp>
          <p:nvGrpSpPr>
            <p:cNvPr id="59" name="Grupo 58">
              <a:extLst>
                <a:ext uri="{FF2B5EF4-FFF2-40B4-BE49-F238E27FC236}">
                  <a16:creationId xmlns:a16="http://schemas.microsoft.com/office/drawing/2014/main" id="{EC769894-C4FD-EA6D-5E20-5C80704A9B9E}"/>
                </a:ext>
              </a:extLst>
            </p:cNvPr>
            <p:cNvGrpSpPr/>
            <p:nvPr/>
          </p:nvGrpSpPr>
          <p:grpSpPr>
            <a:xfrm>
              <a:off x="328613" y="411163"/>
              <a:ext cx="1031875" cy="603250"/>
              <a:chOff x="328613" y="411163"/>
              <a:chExt cx="1031875" cy="603250"/>
            </a:xfrm>
          </p:grpSpPr>
          <p:sp>
            <p:nvSpPr>
              <p:cNvPr id="46" name="Freeform 25">
                <a:extLst>
                  <a:ext uri="{FF2B5EF4-FFF2-40B4-BE49-F238E27FC236}">
                    <a16:creationId xmlns:a16="http://schemas.microsoft.com/office/drawing/2014/main" id="{5A7BF546-642D-9282-CC57-759A399EF5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4238" y="738188"/>
                <a:ext cx="476250" cy="274637"/>
              </a:xfrm>
              <a:custGeom>
                <a:avLst/>
                <a:gdLst>
                  <a:gd name="T0" fmla="*/ 259 w 341"/>
                  <a:gd name="T1" fmla="*/ 20 h 184"/>
                  <a:gd name="T2" fmla="*/ 264 w 341"/>
                  <a:gd name="T3" fmla="*/ 43 h 184"/>
                  <a:gd name="T4" fmla="*/ 264 w 341"/>
                  <a:gd name="T5" fmla="*/ 46 h 184"/>
                  <a:gd name="T6" fmla="*/ 271 w 341"/>
                  <a:gd name="T7" fmla="*/ 54 h 184"/>
                  <a:gd name="T8" fmla="*/ 300 w 341"/>
                  <a:gd name="T9" fmla="*/ 72 h 184"/>
                  <a:gd name="T10" fmla="*/ 312 w 341"/>
                  <a:gd name="T11" fmla="*/ 78 h 184"/>
                  <a:gd name="T12" fmla="*/ 339 w 341"/>
                  <a:gd name="T13" fmla="*/ 106 h 184"/>
                  <a:gd name="T14" fmla="*/ 314 w 341"/>
                  <a:gd name="T15" fmla="*/ 141 h 184"/>
                  <a:gd name="T16" fmla="*/ 307 w 341"/>
                  <a:gd name="T17" fmla="*/ 142 h 184"/>
                  <a:gd name="T18" fmla="*/ 302 w 341"/>
                  <a:gd name="T19" fmla="*/ 144 h 184"/>
                  <a:gd name="T20" fmla="*/ 264 w 341"/>
                  <a:gd name="T21" fmla="*/ 168 h 184"/>
                  <a:gd name="T22" fmla="*/ 231 w 341"/>
                  <a:gd name="T23" fmla="*/ 164 h 184"/>
                  <a:gd name="T24" fmla="*/ 223 w 341"/>
                  <a:gd name="T25" fmla="*/ 165 h 184"/>
                  <a:gd name="T26" fmla="*/ 164 w 341"/>
                  <a:gd name="T27" fmla="*/ 183 h 184"/>
                  <a:gd name="T28" fmla="*/ 114 w 341"/>
                  <a:gd name="T29" fmla="*/ 165 h 184"/>
                  <a:gd name="T30" fmla="*/ 107 w 341"/>
                  <a:gd name="T31" fmla="*/ 164 h 184"/>
                  <a:gd name="T32" fmla="*/ 38 w 341"/>
                  <a:gd name="T33" fmla="*/ 146 h 184"/>
                  <a:gd name="T34" fmla="*/ 30 w 341"/>
                  <a:gd name="T35" fmla="*/ 142 h 184"/>
                  <a:gd name="T36" fmla="*/ 1 w 341"/>
                  <a:gd name="T37" fmla="*/ 113 h 184"/>
                  <a:gd name="T38" fmla="*/ 25 w 341"/>
                  <a:gd name="T39" fmla="*/ 79 h 184"/>
                  <a:gd name="T40" fmla="*/ 30 w 341"/>
                  <a:gd name="T41" fmla="*/ 79 h 184"/>
                  <a:gd name="T42" fmla="*/ 38 w 341"/>
                  <a:gd name="T43" fmla="*/ 74 h 184"/>
                  <a:gd name="T44" fmla="*/ 41 w 341"/>
                  <a:gd name="T45" fmla="*/ 68 h 184"/>
                  <a:gd name="T46" fmla="*/ 71 w 341"/>
                  <a:gd name="T47" fmla="*/ 51 h 184"/>
                  <a:gd name="T48" fmla="*/ 83 w 341"/>
                  <a:gd name="T49" fmla="*/ 49 h 184"/>
                  <a:gd name="T50" fmla="*/ 89 w 341"/>
                  <a:gd name="T51" fmla="*/ 46 h 184"/>
                  <a:gd name="T52" fmla="*/ 102 w 341"/>
                  <a:gd name="T53" fmla="*/ 29 h 184"/>
                  <a:gd name="T54" fmla="*/ 135 w 341"/>
                  <a:gd name="T55" fmla="*/ 7 h 184"/>
                  <a:gd name="T56" fmla="*/ 172 w 341"/>
                  <a:gd name="T57" fmla="*/ 1 h 184"/>
                  <a:gd name="T58" fmla="*/ 176 w 341"/>
                  <a:gd name="T59" fmla="*/ 1 h 184"/>
                  <a:gd name="T60" fmla="*/ 215 w 341"/>
                  <a:gd name="T61" fmla="*/ 12 h 184"/>
                  <a:gd name="T62" fmla="*/ 218 w 341"/>
                  <a:gd name="T63" fmla="*/ 14 h 184"/>
                  <a:gd name="T64" fmla="*/ 248 w 341"/>
                  <a:gd name="T65" fmla="*/ 44 h 184"/>
                  <a:gd name="T66" fmla="*/ 260 w 341"/>
                  <a:gd name="T67" fmla="*/ 50 h 184"/>
                  <a:gd name="T68" fmla="*/ 261 w 341"/>
                  <a:gd name="T69" fmla="*/ 46 h 184"/>
                  <a:gd name="T70" fmla="*/ 258 w 341"/>
                  <a:gd name="T71" fmla="*/ 27 h 184"/>
                  <a:gd name="T72" fmla="*/ 259 w 341"/>
                  <a:gd name="T73" fmla="*/ 2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41" h="184">
                    <a:moveTo>
                      <a:pt x="259" y="20"/>
                    </a:moveTo>
                    <a:cubicBezTo>
                      <a:pt x="262" y="27"/>
                      <a:pt x="263" y="35"/>
                      <a:pt x="264" y="43"/>
                    </a:cubicBezTo>
                    <a:cubicBezTo>
                      <a:pt x="264" y="44"/>
                      <a:pt x="264" y="45"/>
                      <a:pt x="264" y="46"/>
                    </a:cubicBezTo>
                    <a:cubicBezTo>
                      <a:pt x="265" y="50"/>
                      <a:pt x="266" y="52"/>
                      <a:pt x="271" y="54"/>
                    </a:cubicBezTo>
                    <a:cubicBezTo>
                      <a:pt x="283" y="56"/>
                      <a:pt x="292" y="63"/>
                      <a:pt x="300" y="72"/>
                    </a:cubicBezTo>
                    <a:cubicBezTo>
                      <a:pt x="303" y="77"/>
                      <a:pt x="307" y="78"/>
                      <a:pt x="312" y="78"/>
                    </a:cubicBezTo>
                    <a:cubicBezTo>
                      <a:pt x="328" y="80"/>
                      <a:pt x="338" y="93"/>
                      <a:pt x="339" y="106"/>
                    </a:cubicBezTo>
                    <a:cubicBezTo>
                      <a:pt x="341" y="126"/>
                      <a:pt x="328" y="138"/>
                      <a:pt x="314" y="141"/>
                    </a:cubicBezTo>
                    <a:cubicBezTo>
                      <a:pt x="312" y="141"/>
                      <a:pt x="309" y="142"/>
                      <a:pt x="307" y="142"/>
                    </a:cubicBezTo>
                    <a:cubicBezTo>
                      <a:pt x="305" y="142"/>
                      <a:pt x="304" y="143"/>
                      <a:pt x="302" y="144"/>
                    </a:cubicBezTo>
                    <a:cubicBezTo>
                      <a:pt x="292" y="157"/>
                      <a:pt x="280" y="165"/>
                      <a:pt x="264" y="168"/>
                    </a:cubicBezTo>
                    <a:cubicBezTo>
                      <a:pt x="252" y="170"/>
                      <a:pt x="242" y="168"/>
                      <a:pt x="231" y="164"/>
                    </a:cubicBezTo>
                    <a:cubicBezTo>
                      <a:pt x="228" y="162"/>
                      <a:pt x="226" y="163"/>
                      <a:pt x="223" y="165"/>
                    </a:cubicBezTo>
                    <a:cubicBezTo>
                      <a:pt x="206" y="178"/>
                      <a:pt x="186" y="184"/>
                      <a:pt x="164" y="183"/>
                    </a:cubicBezTo>
                    <a:cubicBezTo>
                      <a:pt x="146" y="182"/>
                      <a:pt x="129" y="176"/>
                      <a:pt x="114" y="165"/>
                    </a:cubicBezTo>
                    <a:cubicBezTo>
                      <a:pt x="111" y="163"/>
                      <a:pt x="110" y="163"/>
                      <a:pt x="107" y="164"/>
                    </a:cubicBezTo>
                    <a:cubicBezTo>
                      <a:pt x="84" y="174"/>
                      <a:pt x="54" y="167"/>
                      <a:pt x="38" y="146"/>
                    </a:cubicBezTo>
                    <a:cubicBezTo>
                      <a:pt x="36" y="143"/>
                      <a:pt x="34" y="142"/>
                      <a:pt x="30" y="142"/>
                    </a:cubicBezTo>
                    <a:cubicBezTo>
                      <a:pt x="15" y="141"/>
                      <a:pt x="2" y="128"/>
                      <a:pt x="1" y="113"/>
                    </a:cubicBezTo>
                    <a:cubicBezTo>
                      <a:pt x="0" y="97"/>
                      <a:pt x="10" y="83"/>
                      <a:pt x="25" y="79"/>
                    </a:cubicBezTo>
                    <a:cubicBezTo>
                      <a:pt x="26" y="79"/>
                      <a:pt x="28" y="78"/>
                      <a:pt x="30" y="79"/>
                    </a:cubicBezTo>
                    <a:cubicBezTo>
                      <a:pt x="34" y="79"/>
                      <a:pt x="36" y="77"/>
                      <a:pt x="38" y="74"/>
                    </a:cubicBezTo>
                    <a:cubicBezTo>
                      <a:pt x="38" y="71"/>
                      <a:pt x="39" y="69"/>
                      <a:pt x="41" y="68"/>
                    </a:cubicBezTo>
                    <a:cubicBezTo>
                      <a:pt x="50" y="60"/>
                      <a:pt x="59" y="54"/>
                      <a:pt x="71" y="51"/>
                    </a:cubicBezTo>
                    <a:cubicBezTo>
                      <a:pt x="75" y="50"/>
                      <a:pt x="79" y="50"/>
                      <a:pt x="83" y="49"/>
                    </a:cubicBezTo>
                    <a:cubicBezTo>
                      <a:pt x="86" y="49"/>
                      <a:pt x="88" y="48"/>
                      <a:pt x="89" y="46"/>
                    </a:cubicBezTo>
                    <a:cubicBezTo>
                      <a:pt x="93" y="40"/>
                      <a:pt x="97" y="34"/>
                      <a:pt x="102" y="29"/>
                    </a:cubicBezTo>
                    <a:cubicBezTo>
                      <a:pt x="112" y="19"/>
                      <a:pt x="122" y="11"/>
                      <a:pt x="135" y="7"/>
                    </a:cubicBezTo>
                    <a:cubicBezTo>
                      <a:pt x="147" y="2"/>
                      <a:pt x="159" y="0"/>
                      <a:pt x="172" y="1"/>
                    </a:cubicBezTo>
                    <a:cubicBezTo>
                      <a:pt x="173" y="1"/>
                      <a:pt x="174" y="1"/>
                      <a:pt x="176" y="1"/>
                    </a:cubicBezTo>
                    <a:cubicBezTo>
                      <a:pt x="190" y="1"/>
                      <a:pt x="203" y="6"/>
                      <a:pt x="215" y="12"/>
                    </a:cubicBezTo>
                    <a:cubicBezTo>
                      <a:pt x="216" y="13"/>
                      <a:pt x="217" y="14"/>
                      <a:pt x="218" y="14"/>
                    </a:cubicBezTo>
                    <a:cubicBezTo>
                      <a:pt x="230" y="22"/>
                      <a:pt x="240" y="32"/>
                      <a:pt x="248" y="44"/>
                    </a:cubicBezTo>
                    <a:cubicBezTo>
                      <a:pt x="250" y="49"/>
                      <a:pt x="255" y="50"/>
                      <a:pt x="260" y="50"/>
                    </a:cubicBezTo>
                    <a:cubicBezTo>
                      <a:pt x="262" y="49"/>
                      <a:pt x="262" y="47"/>
                      <a:pt x="261" y="46"/>
                    </a:cubicBezTo>
                    <a:cubicBezTo>
                      <a:pt x="261" y="40"/>
                      <a:pt x="260" y="33"/>
                      <a:pt x="258" y="27"/>
                    </a:cubicBezTo>
                    <a:cubicBezTo>
                      <a:pt x="258" y="25"/>
                      <a:pt x="257" y="22"/>
                      <a:pt x="259" y="2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" name="Freeform 26">
                <a:extLst>
                  <a:ext uri="{FF2B5EF4-FFF2-40B4-BE49-F238E27FC236}">
                    <a16:creationId xmlns:a16="http://schemas.microsoft.com/office/drawing/2014/main" id="{EABCC7AC-CDF9-EAAC-C713-3878E64860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613" y="738188"/>
                <a:ext cx="484187" cy="276225"/>
              </a:xfrm>
              <a:custGeom>
                <a:avLst/>
                <a:gdLst>
                  <a:gd name="T0" fmla="*/ 303 w 347"/>
                  <a:gd name="T1" fmla="*/ 70 h 185"/>
                  <a:gd name="T2" fmla="*/ 308 w 347"/>
                  <a:gd name="T3" fmla="*/ 76 h 185"/>
                  <a:gd name="T4" fmla="*/ 314 w 347"/>
                  <a:gd name="T5" fmla="*/ 78 h 185"/>
                  <a:gd name="T6" fmla="*/ 346 w 347"/>
                  <a:gd name="T7" fmla="*/ 108 h 185"/>
                  <a:gd name="T8" fmla="*/ 320 w 347"/>
                  <a:gd name="T9" fmla="*/ 141 h 185"/>
                  <a:gd name="T10" fmla="*/ 303 w 347"/>
                  <a:gd name="T11" fmla="*/ 150 h 185"/>
                  <a:gd name="T12" fmla="*/ 241 w 347"/>
                  <a:gd name="T13" fmla="*/ 165 h 185"/>
                  <a:gd name="T14" fmla="*/ 226 w 347"/>
                  <a:gd name="T15" fmla="*/ 167 h 185"/>
                  <a:gd name="T16" fmla="*/ 185 w 347"/>
                  <a:gd name="T17" fmla="*/ 182 h 185"/>
                  <a:gd name="T18" fmla="*/ 131 w 347"/>
                  <a:gd name="T19" fmla="*/ 172 h 185"/>
                  <a:gd name="T20" fmla="*/ 119 w 347"/>
                  <a:gd name="T21" fmla="*/ 164 h 185"/>
                  <a:gd name="T22" fmla="*/ 113 w 347"/>
                  <a:gd name="T23" fmla="*/ 164 h 185"/>
                  <a:gd name="T24" fmla="*/ 48 w 347"/>
                  <a:gd name="T25" fmla="*/ 150 h 185"/>
                  <a:gd name="T26" fmla="*/ 32 w 347"/>
                  <a:gd name="T27" fmla="*/ 141 h 185"/>
                  <a:gd name="T28" fmla="*/ 12 w 347"/>
                  <a:gd name="T29" fmla="*/ 93 h 185"/>
                  <a:gd name="T30" fmla="*/ 35 w 347"/>
                  <a:gd name="T31" fmla="*/ 79 h 185"/>
                  <a:gd name="T32" fmla="*/ 43 w 347"/>
                  <a:gd name="T33" fmla="*/ 75 h 185"/>
                  <a:gd name="T34" fmla="*/ 71 w 347"/>
                  <a:gd name="T35" fmla="*/ 55 h 185"/>
                  <a:gd name="T36" fmla="*/ 76 w 347"/>
                  <a:gd name="T37" fmla="*/ 48 h 185"/>
                  <a:gd name="T38" fmla="*/ 81 w 347"/>
                  <a:gd name="T39" fmla="*/ 23 h 185"/>
                  <a:gd name="T40" fmla="*/ 82 w 347"/>
                  <a:gd name="T41" fmla="*/ 29 h 185"/>
                  <a:gd name="T42" fmla="*/ 79 w 347"/>
                  <a:gd name="T43" fmla="*/ 46 h 185"/>
                  <a:gd name="T44" fmla="*/ 83 w 347"/>
                  <a:gd name="T45" fmla="*/ 50 h 185"/>
                  <a:gd name="T46" fmla="*/ 98 w 347"/>
                  <a:gd name="T47" fmla="*/ 42 h 185"/>
                  <a:gd name="T48" fmla="*/ 122 w 347"/>
                  <a:gd name="T49" fmla="*/ 17 h 185"/>
                  <a:gd name="T50" fmla="*/ 160 w 347"/>
                  <a:gd name="T51" fmla="*/ 1 h 185"/>
                  <a:gd name="T52" fmla="*/ 167 w 347"/>
                  <a:gd name="T53" fmla="*/ 1 h 185"/>
                  <a:gd name="T54" fmla="*/ 206 w 347"/>
                  <a:gd name="T55" fmla="*/ 6 h 185"/>
                  <a:gd name="T56" fmla="*/ 239 w 347"/>
                  <a:gd name="T57" fmla="*/ 26 h 185"/>
                  <a:gd name="T58" fmla="*/ 254 w 347"/>
                  <a:gd name="T59" fmla="*/ 45 h 185"/>
                  <a:gd name="T60" fmla="*/ 261 w 347"/>
                  <a:gd name="T61" fmla="*/ 49 h 185"/>
                  <a:gd name="T62" fmla="*/ 270 w 347"/>
                  <a:gd name="T63" fmla="*/ 50 h 185"/>
                  <a:gd name="T64" fmla="*/ 300 w 347"/>
                  <a:gd name="T65" fmla="*/ 65 h 185"/>
                  <a:gd name="T66" fmla="*/ 303 w 347"/>
                  <a:gd name="T67" fmla="*/ 7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47" h="185">
                    <a:moveTo>
                      <a:pt x="303" y="70"/>
                    </a:moveTo>
                    <a:cubicBezTo>
                      <a:pt x="305" y="72"/>
                      <a:pt x="306" y="74"/>
                      <a:pt x="308" y="76"/>
                    </a:cubicBezTo>
                    <a:cubicBezTo>
                      <a:pt x="309" y="77"/>
                      <a:pt x="311" y="78"/>
                      <a:pt x="314" y="78"/>
                    </a:cubicBezTo>
                    <a:cubicBezTo>
                      <a:pt x="331" y="78"/>
                      <a:pt x="344" y="90"/>
                      <a:pt x="346" y="108"/>
                    </a:cubicBezTo>
                    <a:cubicBezTo>
                      <a:pt x="347" y="122"/>
                      <a:pt x="336" y="139"/>
                      <a:pt x="320" y="141"/>
                    </a:cubicBezTo>
                    <a:cubicBezTo>
                      <a:pt x="312" y="141"/>
                      <a:pt x="308" y="145"/>
                      <a:pt x="303" y="150"/>
                    </a:cubicBezTo>
                    <a:cubicBezTo>
                      <a:pt x="287" y="167"/>
                      <a:pt x="263" y="174"/>
                      <a:pt x="241" y="165"/>
                    </a:cubicBezTo>
                    <a:cubicBezTo>
                      <a:pt x="235" y="163"/>
                      <a:pt x="231" y="163"/>
                      <a:pt x="226" y="167"/>
                    </a:cubicBezTo>
                    <a:cubicBezTo>
                      <a:pt x="214" y="176"/>
                      <a:pt x="200" y="181"/>
                      <a:pt x="185" y="182"/>
                    </a:cubicBezTo>
                    <a:cubicBezTo>
                      <a:pt x="166" y="185"/>
                      <a:pt x="148" y="181"/>
                      <a:pt x="131" y="172"/>
                    </a:cubicBezTo>
                    <a:cubicBezTo>
                      <a:pt x="127" y="170"/>
                      <a:pt x="123" y="167"/>
                      <a:pt x="119" y="164"/>
                    </a:cubicBezTo>
                    <a:cubicBezTo>
                      <a:pt x="117" y="163"/>
                      <a:pt x="115" y="163"/>
                      <a:pt x="113" y="164"/>
                    </a:cubicBezTo>
                    <a:cubicBezTo>
                      <a:pt x="91" y="174"/>
                      <a:pt x="63" y="168"/>
                      <a:pt x="48" y="150"/>
                    </a:cubicBezTo>
                    <a:cubicBezTo>
                      <a:pt x="44" y="145"/>
                      <a:pt x="39" y="142"/>
                      <a:pt x="32" y="141"/>
                    </a:cubicBezTo>
                    <a:cubicBezTo>
                      <a:pt x="10" y="136"/>
                      <a:pt x="0" y="112"/>
                      <a:pt x="12" y="93"/>
                    </a:cubicBezTo>
                    <a:cubicBezTo>
                      <a:pt x="17" y="84"/>
                      <a:pt x="25" y="79"/>
                      <a:pt x="35" y="79"/>
                    </a:cubicBezTo>
                    <a:cubicBezTo>
                      <a:pt x="39" y="78"/>
                      <a:pt x="41" y="77"/>
                      <a:pt x="43" y="75"/>
                    </a:cubicBezTo>
                    <a:cubicBezTo>
                      <a:pt x="51" y="66"/>
                      <a:pt x="59" y="58"/>
                      <a:pt x="71" y="55"/>
                    </a:cubicBezTo>
                    <a:cubicBezTo>
                      <a:pt x="74" y="54"/>
                      <a:pt x="76" y="52"/>
                      <a:pt x="76" y="48"/>
                    </a:cubicBezTo>
                    <a:cubicBezTo>
                      <a:pt x="77" y="39"/>
                      <a:pt x="78" y="31"/>
                      <a:pt x="81" y="23"/>
                    </a:cubicBezTo>
                    <a:cubicBezTo>
                      <a:pt x="83" y="25"/>
                      <a:pt x="82" y="27"/>
                      <a:pt x="82" y="29"/>
                    </a:cubicBezTo>
                    <a:cubicBezTo>
                      <a:pt x="81" y="35"/>
                      <a:pt x="80" y="40"/>
                      <a:pt x="79" y="46"/>
                    </a:cubicBezTo>
                    <a:cubicBezTo>
                      <a:pt x="79" y="49"/>
                      <a:pt x="80" y="50"/>
                      <a:pt x="83" y="50"/>
                    </a:cubicBezTo>
                    <a:cubicBezTo>
                      <a:pt x="89" y="50"/>
                      <a:pt x="94" y="48"/>
                      <a:pt x="98" y="42"/>
                    </a:cubicBezTo>
                    <a:cubicBezTo>
                      <a:pt x="103" y="32"/>
                      <a:pt x="112" y="24"/>
                      <a:pt x="122" y="17"/>
                    </a:cubicBezTo>
                    <a:cubicBezTo>
                      <a:pt x="133" y="9"/>
                      <a:pt x="146" y="3"/>
                      <a:pt x="160" y="1"/>
                    </a:cubicBezTo>
                    <a:cubicBezTo>
                      <a:pt x="163" y="1"/>
                      <a:pt x="165" y="0"/>
                      <a:pt x="167" y="1"/>
                    </a:cubicBezTo>
                    <a:cubicBezTo>
                      <a:pt x="181" y="0"/>
                      <a:pt x="193" y="1"/>
                      <a:pt x="206" y="6"/>
                    </a:cubicBezTo>
                    <a:cubicBezTo>
                      <a:pt x="218" y="10"/>
                      <a:pt x="229" y="17"/>
                      <a:pt x="239" y="26"/>
                    </a:cubicBezTo>
                    <a:cubicBezTo>
                      <a:pt x="245" y="32"/>
                      <a:pt x="250" y="38"/>
                      <a:pt x="254" y="45"/>
                    </a:cubicBezTo>
                    <a:cubicBezTo>
                      <a:pt x="255" y="48"/>
                      <a:pt x="257" y="49"/>
                      <a:pt x="261" y="49"/>
                    </a:cubicBezTo>
                    <a:cubicBezTo>
                      <a:pt x="264" y="49"/>
                      <a:pt x="267" y="50"/>
                      <a:pt x="270" y="50"/>
                    </a:cubicBezTo>
                    <a:cubicBezTo>
                      <a:pt x="282" y="52"/>
                      <a:pt x="292" y="57"/>
                      <a:pt x="300" y="65"/>
                    </a:cubicBezTo>
                    <a:cubicBezTo>
                      <a:pt x="302" y="66"/>
                      <a:pt x="303" y="68"/>
                      <a:pt x="303" y="7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" name="Freeform 27">
                <a:extLst>
                  <a:ext uri="{FF2B5EF4-FFF2-40B4-BE49-F238E27FC236}">
                    <a16:creationId xmlns:a16="http://schemas.microsoft.com/office/drawing/2014/main" id="{37AF93C0-244E-DE93-1C33-823F5E8DFD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975" y="411163"/>
                <a:ext cx="641350" cy="404812"/>
              </a:xfrm>
              <a:custGeom>
                <a:avLst/>
                <a:gdLst>
                  <a:gd name="T0" fmla="*/ 46 w 459"/>
                  <a:gd name="T1" fmla="*/ 238 h 272"/>
                  <a:gd name="T2" fmla="*/ 24 w 459"/>
                  <a:gd name="T3" fmla="*/ 261 h 272"/>
                  <a:gd name="T4" fmla="*/ 4 w 459"/>
                  <a:gd name="T5" fmla="*/ 272 h 272"/>
                  <a:gd name="T6" fmla="*/ 0 w 459"/>
                  <a:gd name="T7" fmla="*/ 268 h 272"/>
                  <a:gd name="T8" fmla="*/ 4 w 459"/>
                  <a:gd name="T9" fmla="*/ 243 h 272"/>
                  <a:gd name="T10" fmla="*/ 20 w 459"/>
                  <a:gd name="T11" fmla="*/ 194 h 272"/>
                  <a:gd name="T12" fmla="*/ 221 w 459"/>
                  <a:gd name="T13" fmla="*/ 19 h 272"/>
                  <a:gd name="T14" fmla="*/ 436 w 459"/>
                  <a:gd name="T15" fmla="*/ 47 h 272"/>
                  <a:gd name="T16" fmla="*/ 439 w 459"/>
                  <a:gd name="T17" fmla="*/ 49 h 272"/>
                  <a:gd name="T18" fmla="*/ 440 w 459"/>
                  <a:gd name="T19" fmla="*/ 49 h 272"/>
                  <a:gd name="T20" fmla="*/ 453 w 459"/>
                  <a:gd name="T21" fmla="*/ 58 h 272"/>
                  <a:gd name="T22" fmla="*/ 455 w 459"/>
                  <a:gd name="T23" fmla="*/ 85 h 272"/>
                  <a:gd name="T24" fmla="*/ 451 w 459"/>
                  <a:gd name="T25" fmla="*/ 99 h 272"/>
                  <a:gd name="T26" fmla="*/ 443 w 459"/>
                  <a:gd name="T27" fmla="*/ 99 h 272"/>
                  <a:gd name="T28" fmla="*/ 370 w 459"/>
                  <a:gd name="T29" fmla="*/ 62 h 272"/>
                  <a:gd name="T30" fmla="*/ 312 w 459"/>
                  <a:gd name="T31" fmla="*/ 51 h 272"/>
                  <a:gd name="T32" fmla="*/ 239 w 459"/>
                  <a:gd name="T33" fmla="*/ 56 h 272"/>
                  <a:gd name="T34" fmla="*/ 121 w 459"/>
                  <a:gd name="T35" fmla="*/ 117 h 272"/>
                  <a:gd name="T36" fmla="*/ 66 w 459"/>
                  <a:gd name="T37" fmla="*/ 188 h 272"/>
                  <a:gd name="T38" fmla="*/ 48 w 459"/>
                  <a:gd name="T39" fmla="*/ 231 h 272"/>
                  <a:gd name="T40" fmla="*/ 46 w 459"/>
                  <a:gd name="T41" fmla="*/ 238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59" h="272">
                    <a:moveTo>
                      <a:pt x="46" y="238"/>
                    </a:moveTo>
                    <a:cubicBezTo>
                      <a:pt x="38" y="245"/>
                      <a:pt x="28" y="251"/>
                      <a:pt x="24" y="261"/>
                    </a:cubicBezTo>
                    <a:cubicBezTo>
                      <a:pt x="19" y="269"/>
                      <a:pt x="13" y="272"/>
                      <a:pt x="4" y="272"/>
                    </a:cubicBezTo>
                    <a:cubicBezTo>
                      <a:pt x="0" y="272"/>
                      <a:pt x="0" y="271"/>
                      <a:pt x="0" y="268"/>
                    </a:cubicBezTo>
                    <a:cubicBezTo>
                      <a:pt x="1" y="260"/>
                      <a:pt x="3" y="252"/>
                      <a:pt x="4" y="243"/>
                    </a:cubicBezTo>
                    <a:cubicBezTo>
                      <a:pt x="8" y="226"/>
                      <a:pt x="13" y="210"/>
                      <a:pt x="20" y="194"/>
                    </a:cubicBezTo>
                    <a:cubicBezTo>
                      <a:pt x="59" y="103"/>
                      <a:pt x="126" y="44"/>
                      <a:pt x="221" y="19"/>
                    </a:cubicBezTo>
                    <a:cubicBezTo>
                      <a:pt x="296" y="0"/>
                      <a:pt x="368" y="10"/>
                      <a:pt x="436" y="47"/>
                    </a:cubicBezTo>
                    <a:cubicBezTo>
                      <a:pt x="437" y="48"/>
                      <a:pt x="438" y="48"/>
                      <a:pt x="439" y="49"/>
                    </a:cubicBezTo>
                    <a:cubicBezTo>
                      <a:pt x="439" y="49"/>
                      <a:pt x="440" y="49"/>
                      <a:pt x="440" y="49"/>
                    </a:cubicBezTo>
                    <a:cubicBezTo>
                      <a:pt x="444" y="53"/>
                      <a:pt x="451" y="53"/>
                      <a:pt x="453" y="58"/>
                    </a:cubicBezTo>
                    <a:cubicBezTo>
                      <a:pt x="456" y="67"/>
                      <a:pt x="459" y="76"/>
                      <a:pt x="455" y="85"/>
                    </a:cubicBezTo>
                    <a:cubicBezTo>
                      <a:pt x="454" y="90"/>
                      <a:pt x="453" y="95"/>
                      <a:pt x="451" y="99"/>
                    </a:cubicBezTo>
                    <a:cubicBezTo>
                      <a:pt x="449" y="103"/>
                      <a:pt x="446" y="101"/>
                      <a:pt x="443" y="99"/>
                    </a:cubicBezTo>
                    <a:cubicBezTo>
                      <a:pt x="421" y="83"/>
                      <a:pt x="396" y="71"/>
                      <a:pt x="370" y="62"/>
                    </a:cubicBezTo>
                    <a:cubicBezTo>
                      <a:pt x="351" y="56"/>
                      <a:pt x="332" y="53"/>
                      <a:pt x="312" y="51"/>
                    </a:cubicBezTo>
                    <a:cubicBezTo>
                      <a:pt x="287" y="49"/>
                      <a:pt x="263" y="51"/>
                      <a:pt x="239" y="56"/>
                    </a:cubicBezTo>
                    <a:cubicBezTo>
                      <a:pt x="194" y="66"/>
                      <a:pt x="155" y="86"/>
                      <a:pt x="121" y="117"/>
                    </a:cubicBezTo>
                    <a:cubicBezTo>
                      <a:pt x="99" y="137"/>
                      <a:pt x="81" y="161"/>
                      <a:pt x="66" y="188"/>
                    </a:cubicBezTo>
                    <a:cubicBezTo>
                      <a:pt x="59" y="202"/>
                      <a:pt x="53" y="216"/>
                      <a:pt x="48" y="231"/>
                    </a:cubicBezTo>
                    <a:cubicBezTo>
                      <a:pt x="48" y="234"/>
                      <a:pt x="47" y="236"/>
                      <a:pt x="46" y="238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" name="Freeform 28">
                <a:extLst>
                  <a:ext uri="{FF2B5EF4-FFF2-40B4-BE49-F238E27FC236}">
                    <a16:creationId xmlns:a16="http://schemas.microsoft.com/office/drawing/2014/main" id="{DBCD117C-CA3C-736B-6855-DE8FCF3B03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1675" y="701675"/>
                <a:ext cx="284162" cy="147637"/>
              </a:xfrm>
              <a:custGeom>
                <a:avLst/>
                <a:gdLst>
                  <a:gd name="T0" fmla="*/ 35 w 204"/>
                  <a:gd name="T1" fmla="*/ 95 h 99"/>
                  <a:gd name="T2" fmla="*/ 2 w 204"/>
                  <a:gd name="T3" fmla="*/ 77 h 99"/>
                  <a:gd name="T4" fmla="*/ 2 w 204"/>
                  <a:gd name="T5" fmla="*/ 71 h 99"/>
                  <a:gd name="T6" fmla="*/ 68 w 204"/>
                  <a:gd name="T7" fmla="*/ 8 h 99"/>
                  <a:gd name="T8" fmla="*/ 144 w 204"/>
                  <a:gd name="T9" fmla="*/ 12 h 99"/>
                  <a:gd name="T10" fmla="*/ 202 w 204"/>
                  <a:gd name="T11" fmla="*/ 72 h 99"/>
                  <a:gd name="T12" fmla="*/ 202 w 204"/>
                  <a:gd name="T13" fmla="*/ 78 h 99"/>
                  <a:gd name="T14" fmla="*/ 169 w 204"/>
                  <a:gd name="T15" fmla="*/ 99 h 99"/>
                  <a:gd name="T16" fmla="*/ 145 w 204"/>
                  <a:gd name="T17" fmla="*/ 59 h 99"/>
                  <a:gd name="T18" fmla="*/ 37 w 204"/>
                  <a:gd name="T19" fmla="*/ 90 h 99"/>
                  <a:gd name="T20" fmla="*/ 35 w 204"/>
                  <a:gd name="T21" fmla="*/ 9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4" h="99">
                    <a:moveTo>
                      <a:pt x="35" y="95"/>
                    </a:moveTo>
                    <a:cubicBezTo>
                      <a:pt x="26" y="85"/>
                      <a:pt x="15" y="79"/>
                      <a:pt x="2" y="77"/>
                    </a:cubicBezTo>
                    <a:cubicBezTo>
                      <a:pt x="0" y="75"/>
                      <a:pt x="1" y="73"/>
                      <a:pt x="2" y="71"/>
                    </a:cubicBezTo>
                    <a:cubicBezTo>
                      <a:pt x="15" y="40"/>
                      <a:pt x="37" y="19"/>
                      <a:pt x="68" y="8"/>
                    </a:cubicBezTo>
                    <a:cubicBezTo>
                      <a:pt x="94" y="0"/>
                      <a:pt x="119" y="1"/>
                      <a:pt x="144" y="12"/>
                    </a:cubicBezTo>
                    <a:cubicBezTo>
                      <a:pt x="172" y="24"/>
                      <a:pt x="191" y="44"/>
                      <a:pt x="202" y="72"/>
                    </a:cubicBezTo>
                    <a:cubicBezTo>
                      <a:pt x="203" y="73"/>
                      <a:pt x="204" y="75"/>
                      <a:pt x="202" y="78"/>
                    </a:cubicBezTo>
                    <a:cubicBezTo>
                      <a:pt x="189" y="81"/>
                      <a:pt x="178" y="88"/>
                      <a:pt x="169" y="99"/>
                    </a:cubicBezTo>
                    <a:cubicBezTo>
                      <a:pt x="165" y="83"/>
                      <a:pt x="158" y="69"/>
                      <a:pt x="145" y="59"/>
                    </a:cubicBezTo>
                    <a:cubicBezTo>
                      <a:pt x="108" y="28"/>
                      <a:pt x="52" y="44"/>
                      <a:pt x="37" y="90"/>
                    </a:cubicBezTo>
                    <a:cubicBezTo>
                      <a:pt x="37" y="92"/>
                      <a:pt x="37" y="94"/>
                      <a:pt x="35" y="95"/>
                    </a:cubicBezTo>
                    <a:close/>
                  </a:path>
                </a:pathLst>
              </a:custGeom>
              <a:solidFill>
                <a:srgbClr val="6433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" name="Freeform 29">
                <a:extLst>
                  <a:ext uri="{FF2B5EF4-FFF2-40B4-BE49-F238E27FC236}">
                    <a16:creationId xmlns:a16="http://schemas.microsoft.com/office/drawing/2014/main" id="{DCB25C89-F23E-468C-9EE8-E9D6C28EFA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2038" y="544513"/>
                <a:ext cx="190500" cy="271462"/>
              </a:xfrm>
              <a:custGeom>
                <a:avLst/>
                <a:gdLst>
                  <a:gd name="T0" fmla="*/ 132 w 137"/>
                  <a:gd name="T1" fmla="*/ 150 h 182"/>
                  <a:gd name="T2" fmla="*/ 136 w 137"/>
                  <a:gd name="T3" fmla="*/ 177 h 182"/>
                  <a:gd name="T4" fmla="*/ 133 w 137"/>
                  <a:gd name="T5" fmla="*/ 182 h 182"/>
                  <a:gd name="T6" fmla="*/ 117 w 137"/>
                  <a:gd name="T7" fmla="*/ 172 h 182"/>
                  <a:gd name="T8" fmla="*/ 95 w 137"/>
                  <a:gd name="T9" fmla="*/ 149 h 182"/>
                  <a:gd name="T10" fmla="*/ 90 w 137"/>
                  <a:gd name="T11" fmla="*/ 145 h 182"/>
                  <a:gd name="T12" fmla="*/ 88 w 137"/>
                  <a:gd name="T13" fmla="*/ 140 h 182"/>
                  <a:gd name="T14" fmla="*/ 35 w 137"/>
                  <a:gd name="T15" fmla="*/ 46 h 182"/>
                  <a:gd name="T16" fmla="*/ 6 w 137"/>
                  <a:gd name="T17" fmla="*/ 18 h 182"/>
                  <a:gd name="T18" fmla="*/ 1 w 137"/>
                  <a:gd name="T19" fmla="*/ 10 h 182"/>
                  <a:gd name="T20" fmla="*/ 33 w 137"/>
                  <a:gd name="T21" fmla="*/ 5 h 182"/>
                  <a:gd name="T22" fmla="*/ 43 w 137"/>
                  <a:gd name="T23" fmla="*/ 7 h 182"/>
                  <a:gd name="T24" fmla="*/ 48 w 137"/>
                  <a:gd name="T25" fmla="*/ 5 h 182"/>
                  <a:gd name="T26" fmla="*/ 53 w 137"/>
                  <a:gd name="T27" fmla="*/ 8 h 182"/>
                  <a:gd name="T28" fmla="*/ 130 w 137"/>
                  <a:gd name="T29" fmla="*/ 145 h 182"/>
                  <a:gd name="T30" fmla="*/ 132 w 137"/>
                  <a:gd name="T31" fmla="*/ 15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7" h="182">
                    <a:moveTo>
                      <a:pt x="132" y="150"/>
                    </a:moveTo>
                    <a:cubicBezTo>
                      <a:pt x="134" y="159"/>
                      <a:pt x="135" y="168"/>
                      <a:pt x="136" y="177"/>
                    </a:cubicBezTo>
                    <a:cubicBezTo>
                      <a:pt x="137" y="181"/>
                      <a:pt x="137" y="181"/>
                      <a:pt x="133" y="182"/>
                    </a:cubicBezTo>
                    <a:cubicBezTo>
                      <a:pt x="125" y="182"/>
                      <a:pt x="121" y="179"/>
                      <a:pt x="117" y="172"/>
                    </a:cubicBezTo>
                    <a:cubicBezTo>
                      <a:pt x="112" y="163"/>
                      <a:pt x="104" y="155"/>
                      <a:pt x="95" y="149"/>
                    </a:cubicBezTo>
                    <a:cubicBezTo>
                      <a:pt x="93" y="148"/>
                      <a:pt x="92" y="146"/>
                      <a:pt x="90" y="145"/>
                    </a:cubicBezTo>
                    <a:cubicBezTo>
                      <a:pt x="89" y="144"/>
                      <a:pt x="88" y="142"/>
                      <a:pt x="88" y="140"/>
                    </a:cubicBezTo>
                    <a:cubicBezTo>
                      <a:pt x="77" y="105"/>
                      <a:pt x="59" y="74"/>
                      <a:pt x="35" y="46"/>
                    </a:cubicBezTo>
                    <a:cubicBezTo>
                      <a:pt x="26" y="36"/>
                      <a:pt x="16" y="27"/>
                      <a:pt x="6" y="18"/>
                    </a:cubicBezTo>
                    <a:cubicBezTo>
                      <a:pt x="4" y="16"/>
                      <a:pt x="0" y="15"/>
                      <a:pt x="1" y="10"/>
                    </a:cubicBezTo>
                    <a:cubicBezTo>
                      <a:pt x="11" y="6"/>
                      <a:pt x="21" y="0"/>
                      <a:pt x="33" y="5"/>
                    </a:cubicBezTo>
                    <a:cubicBezTo>
                      <a:pt x="37" y="6"/>
                      <a:pt x="40" y="6"/>
                      <a:pt x="43" y="7"/>
                    </a:cubicBezTo>
                    <a:cubicBezTo>
                      <a:pt x="46" y="8"/>
                      <a:pt x="48" y="8"/>
                      <a:pt x="48" y="5"/>
                    </a:cubicBezTo>
                    <a:cubicBezTo>
                      <a:pt x="51" y="5"/>
                      <a:pt x="52" y="7"/>
                      <a:pt x="53" y="8"/>
                    </a:cubicBezTo>
                    <a:cubicBezTo>
                      <a:pt x="91" y="47"/>
                      <a:pt x="117" y="92"/>
                      <a:pt x="130" y="145"/>
                    </a:cubicBezTo>
                    <a:cubicBezTo>
                      <a:pt x="131" y="146"/>
                      <a:pt x="131" y="148"/>
                      <a:pt x="132" y="150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" name="Freeform 30">
                <a:extLst>
                  <a:ext uri="{FF2B5EF4-FFF2-40B4-BE49-F238E27FC236}">
                    <a16:creationId xmlns:a16="http://schemas.microsoft.com/office/drawing/2014/main" id="{DD4D8B74-D68D-B58B-2B15-5085D1F08C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7750" y="484188"/>
                <a:ext cx="85725" cy="77787"/>
              </a:xfrm>
              <a:custGeom>
                <a:avLst/>
                <a:gdLst>
                  <a:gd name="T0" fmla="*/ 58 w 61"/>
                  <a:gd name="T1" fmla="*/ 46 h 52"/>
                  <a:gd name="T2" fmla="*/ 59 w 61"/>
                  <a:gd name="T3" fmla="*/ 49 h 52"/>
                  <a:gd name="T4" fmla="*/ 57 w 61"/>
                  <a:gd name="T5" fmla="*/ 51 h 52"/>
                  <a:gd name="T6" fmla="*/ 40 w 61"/>
                  <a:gd name="T7" fmla="*/ 46 h 52"/>
                  <a:gd name="T8" fmla="*/ 31 w 61"/>
                  <a:gd name="T9" fmla="*/ 46 h 52"/>
                  <a:gd name="T10" fmla="*/ 11 w 61"/>
                  <a:gd name="T11" fmla="*/ 52 h 52"/>
                  <a:gd name="T12" fmla="*/ 10 w 61"/>
                  <a:gd name="T13" fmla="*/ 51 h 52"/>
                  <a:gd name="T14" fmla="*/ 10 w 61"/>
                  <a:gd name="T15" fmla="*/ 51 h 52"/>
                  <a:gd name="T16" fmla="*/ 16 w 61"/>
                  <a:gd name="T17" fmla="*/ 30 h 52"/>
                  <a:gd name="T18" fmla="*/ 17 w 61"/>
                  <a:gd name="T19" fmla="*/ 24 h 52"/>
                  <a:gd name="T20" fmla="*/ 16 w 61"/>
                  <a:gd name="T21" fmla="*/ 23 h 52"/>
                  <a:gd name="T22" fmla="*/ 0 w 61"/>
                  <a:gd name="T23" fmla="*/ 0 h 52"/>
                  <a:gd name="T24" fmla="*/ 22 w 61"/>
                  <a:gd name="T25" fmla="*/ 5 h 52"/>
                  <a:gd name="T26" fmla="*/ 54 w 61"/>
                  <a:gd name="T27" fmla="*/ 4 h 52"/>
                  <a:gd name="T28" fmla="*/ 59 w 61"/>
                  <a:gd name="T29" fmla="*/ 3 h 52"/>
                  <a:gd name="T30" fmla="*/ 58 w 61"/>
                  <a:gd name="T31" fmla="*/ 8 h 52"/>
                  <a:gd name="T32" fmla="*/ 56 w 61"/>
                  <a:gd name="T33" fmla="*/ 18 h 52"/>
                  <a:gd name="T34" fmla="*/ 56 w 61"/>
                  <a:gd name="T35" fmla="*/ 36 h 52"/>
                  <a:gd name="T36" fmla="*/ 58 w 61"/>
                  <a:gd name="T37" fmla="*/ 4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1" h="52">
                    <a:moveTo>
                      <a:pt x="58" y="46"/>
                    </a:moveTo>
                    <a:cubicBezTo>
                      <a:pt x="59" y="47"/>
                      <a:pt x="59" y="48"/>
                      <a:pt x="59" y="49"/>
                    </a:cubicBezTo>
                    <a:cubicBezTo>
                      <a:pt x="60" y="51"/>
                      <a:pt x="60" y="52"/>
                      <a:pt x="57" y="51"/>
                    </a:cubicBezTo>
                    <a:cubicBezTo>
                      <a:pt x="51" y="49"/>
                      <a:pt x="45" y="48"/>
                      <a:pt x="40" y="46"/>
                    </a:cubicBezTo>
                    <a:cubicBezTo>
                      <a:pt x="37" y="45"/>
                      <a:pt x="34" y="45"/>
                      <a:pt x="31" y="46"/>
                    </a:cubicBezTo>
                    <a:cubicBezTo>
                      <a:pt x="24" y="48"/>
                      <a:pt x="17" y="50"/>
                      <a:pt x="11" y="52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2" y="44"/>
                      <a:pt x="14" y="37"/>
                      <a:pt x="16" y="30"/>
                    </a:cubicBezTo>
                    <a:cubicBezTo>
                      <a:pt x="17" y="28"/>
                      <a:pt x="17" y="26"/>
                      <a:pt x="17" y="24"/>
                    </a:cubicBezTo>
                    <a:cubicBezTo>
                      <a:pt x="16" y="24"/>
                      <a:pt x="16" y="23"/>
                      <a:pt x="16" y="23"/>
                    </a:cubicBezTo>
                    <a:cubicBezTo>
                      <a:pt x="15" y="12"/>
                      <a:pt x="10" y="4"/>
                      <a:pt x="0" y="0"/>
                    </a:cubicBezTo>
                    <a:cubicBezTo>
                      <a:pt x="7" y="4"/>
                      <a:pt x="15" y="2"/>
                      <a:pt x="22" y="5"/>
                    </a:cubicBezTo>
                    <a:cubicBezTo>
                      <a:pt x="33" y="10"/>
                      <a:pt x="43" y="7"/>
                      <a:pt x="54" y="4"/>
                    </a:cubicBezTo>
                    <a:cubicBezTo>
                      <a:pt x="55" y="3"/>
                      <a:pt x="58" y="1"/>
                      <a:pt x="59" y="3"/>
                    </a:cubicBezTo>
                    <a:cubicBezTo>
                      <a:pt x="61" y="4"/>
                      <a:pt x="59" y="6"/>
                      <a:pt x="58" y="8"/>
                    </a:cubicBezTo>
                    <a:cubicBezTo>
                      <a:pt x="58" y="11"/>
                      <a:pt x="57" y="15"/>
                      <a:pt x="56" y="18"/>
                    </a:cubicBezTo>
                    <a:cubicBezTo>
                      <a:pt x="53" y="24"/>
                      <a:pt x="53" y="30"/>
                      <a:pt x="56" y="36"/>
                    </a:cubicBezTo>
                    <a:cubicBezTo>
                      <a:pt x="57" y="39"/>
                      <a:pt x="57" y="42"/>
                      <a:pt x="58" y="46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" name="Freeform 31">
                <a:extLst>
                  <a:ext uri="{FF2B5EF4-FFF2-40B4-BE49-F238E27FC236}">
                    <a16:creationId xmlns:a16="http://schemas.microsoft.com/office/drawing/2014/main" id="{5C27B08E-5AD9-4178-6D4D-932B1D723E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0063" y="479425"/>
                <a:ext cx="687387" cy="285750"/>
              </a:xfrm>
              <a:custGeom>
                <a:avLst/>
                <a:gdLst>
                  <a:gd name="T0" fmla="*/ 403 w 493"/>
                  <a:gd name="T1" fmla="*/ 54 h 192"/>
                  <a:gd name="T2" fmla="*/ 404 w 493"/>
                  <a:gd name="T3" fmla="*/ 54 h 192"/>
                  <a:gd name="T4" fmla="*/ 404 w 493"/>
                  <a:gd name="T5" fmla="*/ 55 h 192"/>
                  <a:gd name="T6" fmla="*/ 415 w 493"/>
                  <a:gd name="T7" fmla="*/ 66 h 192"/>
                  <a:gd name="T8" fmla="*/ 492 w 493"/>
                  <a:gd name="T9" fmla="*/ 184 h 192"/>
                  <a:gd name="T10" fmla="*/ 493 w 493"/>
                  <a:gd name="T11" fmla="*/ 189 h 192"/>
                  <a:gd name="T12" fmla="*/ 460 w 493"/>
                  <a:gd name="T13" fmla="*/ 177 h 192"/>
                  <a:gd name="T14" fmla="*/ 451 w 493"/>
                  <a:gd name="T15" fmla="*/ 176 h 192"/>
                  <a:gd name="T16" fmla="*/ 446 w 493"/>
                  <a:gd name="T17" fmla="*/ 171 h 192"/>
                  <a:gd name="T18" fmla="*/ 417 w 493"/>
                  <a:gd name="T19" fmla="*/ 124 h 192"/>
                  <a:gd name="T20" fmla="*/ 319 w 493"/>
                  <a:gd name="T21" fmla="*/ 54 h 192"/>
                  <a:gd name="T22" fmla="*/ 262 w 493"/>
                  <a:gd name="T23" fmla="*/ 43 h 192"/>
                  <a:gd name="T24" fmla="*/ 186 w 493"/>
                  <a:gd name="T25" fmla="*/ 51 h 192"/>
                  <a:gd name="T26" fmla="*/ 176 w 493"/>
                  <a:gd name="T27" fmla="*/ 54 h 192"/>
                  <a:gd name="T28" fmla="*/ 164 w 493"/>
                  <a:gd name="T29" fmla="*/ 56 h 192"/>
                  <a:gd name="T30" fmla="*/ 149 w 493"/>
                  <a:gd name="T31" fmla="*/ 60 h 192"/>
                  <a:gd name="T32" fmla="*/ 134 w 493"/>
                  <a:gd name="T33" fmla="*/ 60 h 192"/>
                  <a:gd name="T34" fmla="*/ 120 w 493"/>
                  <a:gd name="T35" fmla="*/ 56 h 192"/>
                  <a:gd name="T36" fmla="*/ 122 w 493"/>
                  <a:gd name="T37" fmla="*/ 68 h 192"/>
                  <a:gd name="T38" fmla="*/ 124 w 493"/>
                  <a:gd name="T39" fmla="*/ 78 h 192"/>
                  <a:gd name="T40" fmla="*/ 118 w 493"/>
                  <a:gd name="T41" fmla="*/ 84 h 192"/>
                  <a:gd name="T42" fmla="*/ 93 w 493"/>
                  <a:gd name="T43" fmla="*/ 105 h 192"/>
                  <a:gd name="T44" fmla="*/ 48 w 493"/>
                  <a:gd name="T45" fmla="*/ 171 h 192"/>
                  <a:gd name="T46" fmla="*/ 44 w 493"/>
                  <a:gd name="T47" fmla="*/ 176 h 192"/>
                  <a:gd name="T48" fmla="*/ 0 w 493"/>
                  <a:gd name="T49" fmla="*/ 192 h 192"/>
                  <a:gd name="T50" fmla="*/ 12 w 493"/>
                  <a:gd name="T51" fmla="*/ 155 h 192"/>
                  <a:gd name="T52" fmla="*/ 67 w 493"/>
                  <a:gd name="T53" fmla="*/ 76 h 192"/>
                  <a:gd name="T54" fmla="*/ 163 w 493"/>
                  <a:gd name="T55" fmla="*/ 17 h 192"/>
                  <a:gd name="T56" fmla="*/ 229 w 493"/>
                  <a:gd name="T57" fmla="*/ 3 h 192"/>
                  <a:gd name="T58" fmla="*/ 380 w 493"/>
                  <a:gd name="T59" fmla="*/ 40 h 192"/>
                  <a:gd name="T60" fmla="*/ 400 w 493"/>
                  <a:gd name="T61" fmla="*/ 53 h 192"/>
                  <a:gd name="T62" fmla="*/ 403 w 493"/>
                  <a:gd name="T63" fmla="*/ 5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93" h="192">
                    <a:moveTo>
                      <a:pt x="403" y="54"/>
                    </a:moveTo>
                    <a:cubicBezTo>
                      <a:pt x="404" y="54"/>
                      <a:pt x="404" y="54"/>
                      <a:pt x="404" y="54"/>
                    </a:cubicBezTo>
                    <a:cubicBezTo>
                      <a:pt x="404" y="54"/>
                      <a:pt x="404" y="55"/>
                      <a:pt x="404" y="55"/>
                    </a:cubicBezTo>
                    <a:cubicBezTo>
                      <a:pt x="406" y="60"/>
                      <a:pt x="411" y="62"/>
                      <a:pt x="415" y="66"/>
                    </a:cubicBezTo>
                    <a:cubicBezTo>
                      <a:pt x="452" y="98"/>
                      <a:pt x="478" y="137"/>
                      <a:pt x="492" y="184"/>
                    </a:cubicBezTo>
                    <a:cubicBezTo>
                      <a:pt x="493" y="185"/>
                      <a:pt x="493" y="187"/>
                      <a:pt x="493" y="189"/>
                    </a:cubicBezTo>
                    <a:cubicBezTo>
                      <a:pt x="483" y="184"/>
                      <a:pt x="472" y="179"/>
                      <a:pt x="460" y="177"/>
                    </a:cubicBezTo>
                    <a:cubicBezTo>
                      <a:pt x="457" y="177"/>
                      <a:pt x="454" y="176"/>
                      <a:pt x="451" y="176"/>
                    </a:cubicBezTo>
                    <a:cubicBezTo>
                      <a:pt x="448" y="176"/>
                      <a:pt x="447" y="174"/>
                      <a:pt x="446" y="171"/>
                    </a:cubicBezTo>
                    <a:cubicBezTo>
                      <a:pt x="438" y="154"/>
                      <a:pt x="429" y="139"/>
                      <a:pt x="417" y="124"/>
                    </a:cubicBezTo>
                    <a:cubicBezTo>
                      <a:pt x="391" y="92"/>
                      <a:pt x="358" y="68"/>
                      <a:pt x="319" y="54"/>
                    </a:cubicBezTo>
                    <a:cubicBezTo>
                      <a:pt x="301" y="48"/>
                      <a:pt x="282" y="44"/>
                      <a:pt x="262" y="43"/>
                    </a:cubicBezTo>
                    <a:cubicBezTo>
                      <a:pt x="236" y="40"/>
                      <a:pt x="211" y="44"/>
                      <a:pt x="186" y="51"/>
                    </a:cubicBezTo>
                    <a:cubicBezTo>
                      <a:pt x="182" y="52"/>
                      <a:pt x="179" y="53"/>
                      <a:pt x="176" y="54"/>
                    </a:cubicBezTo>
                    <a:cubicBezTo>
                      <a:pt x="172" y="56"/>
                      <a:pt x="168" y="56"/>
                      <a:pt x="164" y="56"/>
                    </a:cubicBezTo>
                    <a:cubicBezTo>
                      <a:pt x="159" y="57"/>
                      <a:pt x="154" y="58"/>
                      <a:pt x="149" y="60"/>
                    </a:cubicBezTo>
                    <a:cubicBezTo>
                      <a:pt x="144" y="62"/>
                      <a:pt x="139" y="62"/>
                      <a:pt x="134" y="60"/>
                    </a:cubicBezTo>
                    <a:cubicBezTo>
                      <a:pt x="129" y="58"/>
                      <a:pt x="125" y="57"/>
                      <a:pt x="120" y="56"/>
                    </a:cubicBezTo>
                    <a:cubicBezTo>
                      <a:pt x="119" y="60"/>
                      <a:pt x="121" y="64"/>
                      <a:pt x="122" y="68"/>
                    </a:cubicBezTo>
                    <a:cubicBezTo>
                      <a:pt x="123" y="71"/>
                      <a:pt x="125" y="74"/>
                      <a:pt x="124" y="78"/>
                    </a:cubicBezTo>
                    <a:cubicBezTo>
                      <a:pt x="123" y="81"/>
                      <a:pt x="121" y="82"/>
                      <a:pt x="118" y="84"/>
                    </a:cubicBezTo>
                    <a:cubicBezTo>
                      <a:pt x="109" y="90"/>
                      <a:pt x="101" y="98"/>
                      <a:pt x="93" y="105"/>
                    </a:cubicBezTo>
                    <a:cubicBezTo>
                      <a:pt x="74" y="124"/>
                      <a:pt x="59" y="147"/>
                      <a:pt x="48" y="171"/>
                    </a:cubicBezTo>
                    <a:cubicBezTo>
                      <a:pt x="47" y="173"/>
                      <a:pt x="47" y="175"/>
                      <a:pt x="44" y="176"/>
                    </a:cubicBezTo>
                    <a:cubicBezTo>
                      <a:pt x="28" y="177"/>
                      <a:pt x="13" y="183"/>
                      <a:pt x="0" y="192"/>
                    </a:cubicBezTo>
                    <a:cubicBezTo>
                      <a:pt x="2" y="179"/>
                      <a:pt x="7" y="167"/>
                      <a:pt x="12" y="155"/>
                    </a:cubicBezTo>
                    <a:cubicBezTo>
                      <a:pt x="25" y="125"/>
                      <a:pt x="44" y="98"/>
                      <a:pt x="67" y="76"/>
                    </a:cubicBezTo>
                    <a:cubicBezTo>
                      <a:pt x="95" y="49"/>
                      <a:pt x="127" y="29"/>
                      <a:pt x="163" y="17"/>
                    </a:cubicBezTo>
                    <a:cubicBezTo>
                      <a:pt x="185" y="9"/>
                      <a:pt x="206" y="5"/>
                      <a:pt x="229" y="3"/>
                    </a:cubicBezTo>
                    <a:cubicBezTo>
                      <a:pt x="283" y="0"/>
                      <a:pt x="333" y="12"/>
                      <a:pt x="380" y="40"/>
                    </a:cubicBezTo>
                    <a:cubicBezTo>
                      <a:pt x="387" y="44"/>
                      <a:pt x="393" y="48"/>
                      <a:pt x="400" y="53"/>
                    </a:cubicBezTo>
                    <a:cubicBezTo>
                      <a:pt x="401" y="54"/>
                      <a:pt x="402" y="55"/>
                      <a:pt x="403" y="54"/>
                    </a:cubicBezTo>
                    <a:close/>
                  </a:path>
                </a:pathLst>
              </a:custGeom>
              <a:solidFill>
                <a:srgbClr val="F393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" name="Freeform 32">
                <a:extLst>
                  <a:ext uri="{FF2B5EF4-FFF2-40B4-BE49-F238E27FC236}">
                    <a16:creationId xmlns:a16="http://schemas.microsoft.com/office/drawing/2014/main" id="{3AE8B62C-A662-7D88-5E6C-92CA7111D2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363" y="590550"/>
                <a:ext cx="460375" cy="192087"/>
              </a:xfrm>
              <a:custGeom>
                <a:avLst/>
                <a:gdLst>
                  <a:gd name="T0" fmla="*/ 33 w 330"/>
                  <a:gd name="T1" fmla="*/ 126 h 129"/>
                  <a:gd name="T2" fmla="*/ 1 w 330"/>
                  <a:gd name="T3" fmla="*/ 106 h 129"/>
                  <a:gd name="T4" fmla="*/ 2 w 330"/>
                  <a:gd name="T5" fmla="*/ 102 h 129"/>
                  <a:gd name="T6" fmla="*/ 73 w 330"/>
                  <a:gd name="T7" fmla="*/ 26 h 129"/>
                  <a:gd name="T8" fmla="*/ 76 w 330"/>
                  <a:gd name="T9" fmla="*/ 25 h 129"/>
                  <a:gd name="T10" fmla="*/ 82 w 330"/>
                  <a:gd name="T11" fmla="*/ 27 h 129"/>
                  <a:gd name="T12" fmla="*/ 82 w 330"/>
                  <a:gd name="T13" fmla="*/ 23 h 129"/>
                  <a:gd name="T14" fmla="*/ 89 w 330"/>
                  <a:gd name="T15" fmla="*/ 18 h 129"/>
                  <a:gd name="T16" fmla="*/ 153 w 330"/>
                  <a:gd name="T17" fmla="*/ 2 h 129"/>
                  <a:gd name="T18" fmla="*/ 238 w 330"/>
                  <a:gd name="T19" fmla="*/ 17 h 129"/>
                  <a:gd name="T20" fmla="*/ 299 w 330"/>
                  <a:gd name="T21" fmla="*/ 59 h 129"/>
                  <a:gd name="T22" fmla="*/ 327 w 330"/>
                  <a:gd name="T23" fmla="*/ 100 h 129"/>
                  <a:gd name="T24" fmla="*/ 329 w 330"/>
                  <a:gd name="T25" fmla="*/ 107 h 129"/>
                  <a:gd name="T26" fmla="*/ 297 w 330"/>
                  <a:gd name="T27" fmla="*/ 129 h 129"/>
                  <a:gd name="T28" fmla="*/ 292 w 330"/>
                  <a:gd name="T29" fmla="*/ 122 h 129"/>
                  <a:gd name="T30" fmla="*/ 269 w 330"/>
                  <a:gd name="T31" fmla="*/ 89 h 129"/>
                  <a:gd name="T32" fmla="*/ 218 w 330"/>
                  <a:gd name="T33" fmla="*/ 53 h 129"/>
                  <a:gd name="T34" fmla="*/ 190 w 330"/>
                  <a:gd name="T35" fmla="*/ 45 h 129"/>
                  <a:gd name="T36" fmla="*/ 143 w 330"/>
                  <a:gd name="T37" fmla="*/ 45 h 129"/>
                  <a:gd name="T38" fmla="*/ 131 w 330"/>
                  <a:gd name="T39" fmla="*/ 46 h 129"/>
                  <a:gd name="T40" fmla="*/ 130 w 330"/>
                  <a:gd name="T41" fmla="*/ 36 h 129"/>
                  <a:gd name="T42" fmla="*/ 125 w 330"/>
                  <a:gd name="T43" fmla="*/ 32 h 129"/>
                  <a:gd name="T44" fmla="*/ 113 w 330"/>
                  <a:gd name="T45" fmla="*/ 32 h 129"/>
                  <a:gd name="T46" fmla="*/ 109 w 330"/>
                  <a:gd name="T47" fmla="*/ 35 h 129"/>
                  <a:gd name="T48" fmla="*/ 106 w 330"/>
                  <a:gd name="T49" fmla="*/ 55 h 129"/>
                  <a:gd name="T50" fmla="*/ 82 w 330"/>
                  <a:gd name="T51" fmla="*/ 70 h 129"/>
                  <a:gd name="T52" fmla="*/ 38 w 330"/>
                  <a:gd name="T53" fmla="*/ 122 h 129"/>
                  <a:gd name="T54" fmla="*/ 33 w 330"/>
                  <a:gd name="T55" fmla="*/ 12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30" h="129">
                    <a:moveTo>
                      <a:pt x="33" y="126"/>
                    </a:moveTo>
                    <a:cubicBezTo>
                      <a:pt x="24" y="118"/>
                      <a:pt x="13" y="111"/>
                      <a:pt x="1" y="106"/>
                    </a:cubicBezTo>
                    <a:cubicBezTo>
                      <a:pt x="0" y="105"/>
                      <a:pt x="1" y="103"/>
                      <a:pt x="2" y="102"/>
                    </a:cubicBezTo>
                    <a:cubicBezTo>
                      <a:pt x="18" y="69"/>
                      <a:pt x="42" y="45"/>
                      <a:pt x="73" y="26"/>
                    </a:cubicBezTo>
                    <a:cubicBezTo>
                      <a:pt x="74" y="26"/>
                      <a:pt x="75" y="25"/>
                      <a:pt x="76" y="25"/>
                    </a:cubicBezTo>
                    <a:cubicBezTo>
                      <a:pt x="78" y="25"/>
                      <a:pt x="81" y="25"/>
                      <a:pt x="82" y="27"/>
                    </a:cubicBezTo>
                    <a:cubicBezTo>
                      <a:pt x="82" y="26"/>
                      <a:pt x="82" y="24"/>
                      <a:pt x="82" y="23"/>
                    </a:cubicBezTo>
                    <a:cubicBezTo>
                      <a:pt x="84" y="20"/>
                      <a:pt x="86" y="19"/>
                      <a:pt x="89" y="18"/>
                    </a:cubicBezTo>
                    <a:cubicBezTo>
                      <a:pt x="109" y="9"/>
                      <a:pt x="130" y="3"/>
                      <a:pt x="153" y="2"/>
                    </a:cubicBezTo>
                    <a:cubicBezTo>
                      <a:pt x="182" y="0"/>
                      <a:pt x="211" y="5"/>
                      <a:pt x="238" y="17"/>
                    </a:cubicBezTo>
                    <a:cubicBezTo>
                      <a:pt x="261" y="27"/>
                      <a:pt x="281" y="41"/>
                      <a:pt x="299" y="59"/>
                    </a:cubicBezTo>
                    <a:cubicBezTo>
                      <a:pt x="310" y="72"/>
                      <a:pt x="319" y="85"/>
                      <a:pt x="327" y="100"/>
                    </a:cubicBezTo>
                    <a:cubicBezTo>
                      <a:pt x="329" y="102"/>
                      <a:pt x="330" y="104"/>
                      <a:pt x="329" y="107"/>
                    </a:cubicBezTo>
                    <a:cubicBezTo>
                      <a:pt x="317" y="112"/>
                      <a:pt x="306" y="119"/>
                      <a:pt x="297" y="129"/>
                    </a:cubicBezTo>
                    <a:cubicBezTo>
                      <a:pt x="294" y="128"/>
                      <a:pt x="293" y="125"/>
                      <a:pt x="292" y="122"/>
                    </a:cubicBezTo>
                    <a:cubicBezTo>
                      <a:pt x="286" y="110"/>
                      <a:pt x="279" y="99"/>
                      <a:pt x="269" y="89"/>
                    </a:cubicBezTo>
                    <a:cubicBezTo>
                      <a:pt x="255" y="74"/>
                      <a:pt x="238" y="61"/>
                      <a:pt x="218" y="53"/>
                    </a:cubicBezTo>
                    <a:cubicBezTo>
                      <a:pt x="209" y="50"/>
                      <a:pt x="199" y="47"/>
                      <a:pt x="190" y="45"/>
                    </a:cubicBezTo>
                    <a:cubicBezTo>
                      <a:pt x="174" y="42"/>
                      <a:pt x="158" y="42"/>
                      <a:pt x="143" y="45"/>
                    </a:cubicBezTo>
                    <a:cubicBezTo>
                      <a:pt x="139" y="45"/>
                      <a:pt x="135" y="47"/>
                      <a:pt x="131" y="46"/>
                    </a:cubicBezTo>
                    <a:cubicBezTo>
                      <a:pt x="127" y="43"/>
                      <a:pt x="129" y="39"/>
                      <a:pt x="130" y="36"/>
                    </a:cubicBezTo>
                    <a:cubicBezTo>
                      <a:pt x="131" y="31"/>
                      <a:pt x="131" y="30"/>
                      <a:pt x="125" y="32"/>
                    </a:cubicBezTo>
                    <a:cubicBezTo>
                      <a:pt x="121" y="33"/>
                      <a:pt x="117" y="33"/>
                      <a:pt x="113" y="32"/>
                    </a:cubicBezTo>
                    <a:cubicBezTo>
                      <a:pt x="109" y="30"/>
                      <a:pt x="108" y="31"/>
                      <a:pt x="109" y="35"/>
                    </a:cubicBezTo>
                    <a:cubicBezTo>
                      <a:pt x="112" y="43"/>
                      <a:pt x="110" y="49"/>
                      <a:pt x="106" y="55"/>
                    </a:cubicBezTo>
                    <a:cubicBezTo>
                      <a:pt x="98" y="60"/>
                      <a:pt x="90" y="64"/>
                      <a:pt x="82" y="70"/>
                    </a:cubicBezTo>
                    <a:cubicBezTo>
                      <a:pt x="63" y="84"/>
                      <a:pt x="48" y="101"/>
                      <a:pt x="38" y="122"/>
                    </a:cubicBezTo>
                    <a:cubicBezTo>
                      <a:pt x="37" y="124"/>
                      <a:pt x="36" y="126"/>
                      <a:pt x="33" y="126"/>
                    </a:cubicBezTo>
                    <a:close/>
                  </a:path>
                </a:pathLst>
              </a:custGeom>
              <a:solidFill>
                <a:srgbClr val="8FC0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" name="Freeform 33">
                <a:extLst>
                  <a:ext uri="{FF2B5EF4-FFF2-40B4-BE49-F238E27FC236}">
                    <a16:creationId xmlns:a16="http://schemas.microsoft.com/office/drawing/2014/main" id="{2D209336-A68E-A3DD-1EBD-934B1A12DA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7550" y="538163"/>
                <a:ext cx="411162" cy="212725"/>
              </a:xfrm>
              <a:custGeom>
                <a:avLst/>
                <a:gdLst>
                  <a:gd name="T0" fmla="*/ 255 w 295"/>
                  <a:gd name="T1" fmla="*/ 143 h 143"/>
                  <a:gd name="T2" fmla="*/ 235 w 295"/>
                  <a:gd name="T3" fmla="*/ 111 h 143"/>
                  <a:gd name="T4" fmla="*/ 138 w 295"/>
                  <a:gd name="T5" fmla="*/ 45 h 143"/>
                  <a:gd name="T6" fmla="*/ 69 w 295"/>
                  <a:gd name="T7" fmla="*/ 40 h 143"/>
                  <a:gd name="T8" fmla="*/ 16 w 295"/>
                  <a:gd name="T9" fmla="*/ 55 h 143"/>
                  <a:gd name="T10" fmla="*/ 9 w 295"/>
                  <a:gd name="T11" fmla="*/ 59 h 143"/>
                  <a:gd name="T12" fmla="*/ 6 w 295"/>
                  <a:gd name="T13" fmla="*/ 55 h 143"/>
                  <a:gd name="T14" fmla="*/ 5 w 295"/>
                  <a:gd name="T15" fmla="*/ 26 h 143"/>
                  <a:gd name="T16" fmla="*/ 9 w 295"/>
                  <a:gd name="T17" fmla="*/ 14 h 143"/>
                  <a:gd name="T18" fmla="*/ 17 w 295"/>
                  <a:gd name="T19" fmla="*/ 14 h 143"/>
                  <a:gd name="T20" fmla="*/ 98 w 295"/>
                  <a:gd name="T21" fmla="*/ 1 h 143"/>
                  <a:gd name="T22" fmla="*/ 231 w 295"/>
                  <a:gd name="T23" fmla="*/ 52 h 143"/>
                  <a:gd name="T24" fmla="*/ 290 w 295"/>
                  <a:gd name="T25" fmla="*/ 129 h 143"/>
                  <a:gd name="T26" fmla="*/ 295 w 295"/>
                  <a:gd name="T27" fmla="*/ 137 h 143"/>
                  <a:gd name="T28" fmla="*/ 269 w 295"/>
                  <a:gd name="T29" fmla="*/ 139 h 143"/>
                  <a:gd name="T30" fmla="*/ 255 w 295"/>
                  <a:gd name="T31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95" h="143">
                    <a:moveTo>
                      <a:pt x="255" y="143"/>
                    </a:moveTo>
                    <a:cubicBezTo>
                      <a:pt x="250" y="131"/>
                      <a:pt x="243" y="121"/>
                      <a:pt x="235" y="111"/>
                    </a:cubicBezTo>
                    <a:cubicBezTo>
                      <a:pt x="210" y="78"/>
                      <a:pt x="178" y="56"/>
                      <a:pt x="138" y="45"/>
                    </a:cubicBezTo>
                    <a:cubicBezTo>
                      <a:pt x="116" y="39"/>
                      <a:pt x="93" y="37"/>
                      <a:pt x="69" y="40"/>
                    </a:cubicBezTo>
                    <a:cubicBezTo>
                      <a:pt x="51" y="43"/>
                      <a:pt x="33" y="47"/>
                      <a:pt x="16" y="55"/>
                    </a:cubicBezTo>
                    <a:cubicBezTo>
                      <a:pt x="14" y="56"/>
                      <a:pt x="11" y="57"/>
                      <a:pt x="9" y="59"/>
                    </a:cubicBezTo>
                    <a:cubicBezTo>
                      <a:pt x="7" y="59"/>
                      <a:pt x="6" y="57"/>
                      <a:pt x="6" y="55"/>
                    </a:cubicBezTo>
                    <a:cubicBezTo>
                      <a:pt x="2" y="46"/>
                      <a:pt x="0" y="36"/>
                      <a:pt x="5" y="26"/>
                    </a:cubicBezTo>
                    <a:cubicBezTo>
                      <a:pt x="6" y="22"/>
                      <a:pt x="7" y="18"/>
                      <a:pt x="9" y="14"/>
                    </a:cubicBezTo>
                    <a:cubicBezTo>
                      <a:pt x="11" y="16"/>
                      <a:pt x="14" y="15"/>
                      <a:pt x="17" y="14"/>
                    </a:cubicBezTo>
                    <a:cubicBezTo>
                      <a:pt x="43" y="4"/>
                      <a:pt x="70" y="0"/>
                      <a:pt x="98" y="1"/>
                    </a:cubicBezTo>
                    <a:cubicBezTo>
                      <a:pt x="148" y="3"/>
                      <a:pt x="193" y="20"/>
                      <a:pt x="231" y="52"/>
                    </a:cubicBezTo>
                    <a:cubicBezTo>
                      <a:pt x="257" y="73"/>
                      <a:pt x="276" y="99"/>
                      <a:pt x="290" y="129"/>
                    </a:cubicBezTo>
                    <a:cubicBezTo>
                      <a:pt x="292" y="132"/>
                      <a:pt x="292" y="136"/>
                      <a:pt x="295" y="137"/>
                    </a:cubicBezTo>
                    <a:cubicBezTo>
                      <a:pt x="287" y="138"/>
                      <a:pt x="278" y="137"/>
                      <a:pt x="269" y="139"/>
                    </a:cubicBezTo>
                    <a:cubicBezTo>
                      <a:pt x="264" y="141"/>
                      <a:pt x="259" y="142"/>
                      <a:pt x="255" y="143"/>
                    </a:cubicBezTo>
                    <a:close/>
                  </a:path>
                </a:pathLst>
              </a:custGeom>
              <a:solidFill>
                <a:srgbClr val="FB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" name="Freeform 34">
                <a:extLst>
                  <a:ext uri="{FF2B5EF4-FFF2-40B4-BE49-F238E27FC236}">
                    <a16:creationId xmlns:a16="http://schemas.microsoft.com/office/drawing/2014/main" id="{5C552F01-9FA6-A53B-578E-D761AD33CD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400" y="652463"/>
                <a:ext cx="368300" cy="165100"/>
              </a:xfrm>
              <a:custGeom>
                <a:avLst/>
                <a:gdLst>
                  <a:gd name="T0" fmla="*/ 98 w 264"/>
                  <a:gd name="T1" fmla="*/ 4 h 111"/>
                  <a:gd name="T2" fmla="*/ 143 w 264"/>
                  <a:gd name="T3" fmla="*/ 1 h 111"/>
                  <a:gd name="T4" fmla="*/ 214 w 264"/>
                  <a:gd name="T5" fmla="*/ 26 h 111"/>
                  <a:gd name="T6" fmla="*/ 262 w 264"/>
                  <a:gd name="T7" fmla="*/ 83 h 111"/>
                  <a:gd name="T8" fmla="*/ 264 w 264"/>
                  <a:gd name="T9" fmla="*/ 88 h 111"/>
                  <a:gd name="T10" fmla="*/ 250 w 264"/>
                  <a:gd name="T11" fmla="*/ 107 h 111"/>
                  <a:gd name="T12" fmla="*/ 246 w 264"/>
                  <a:gd name="T13" fmla="*/ 109 h 111"/>
                  <a:gd name="T14" fmla="*/ 232 w 264"/>
                  <a:gd name="T15" fmla="*/ 111 h 111"/>
                  <a:gd name="T16" fmla="*/ 198 w 264"/>
                  <a:gd name="T17" fmla="*/ 61 h 111"/>
                  <a:gd name="T18" fmla="*/ 127 w 264"/>
                  <a:gd name="T19" fmla="*/ 38 h 111"/>
                  <a:gd name="T20" fmla="*/ 32 w 264"/>
                  <a:gd name="T21" fmla="*/ 110 h 111"/>
                  <a:gd name="T22" fmla="*/ 20 w 264"/>
                  <a:gd name="T23" fmla="*/ 109 h 111"/>
                  <a:gd name="T24" fmla="*/ 16 w 264"/>
                  <a:gd name="T25" fmla="*/ 107 h 111"/>
                  <a:gd name="T26" fmla="*/ 0 w 264"/>
                  <a:gd name="T27" fmla="*/ 85 h 111"/>
                  <a:gd name="T28" fmla="*/ 10 w 264"/>
                  <a:gd name="T29" fmla="*/ 68 h 111"/>
                  <a:gd name="T30" fmla="*/ 66 w 264"/>
                  <a:gd name="T31" fmla="*/ 16 h 111"/>
                  <a:gd name="T32" fmla="*/ 72 w 264"/>
                  <a:gd name="T33" fmla="*/ 14 h 111"/>
                  <a:gd name="T34" fmla="*/ 94 w 264"/>
                  <a:gd name="T35" fmla="*/ 12 h 111"/>
                  <a:gd name="T36" fmla="*/ 97 w 264"/>
                  <a:gd name="T37" fmla="*/ 9 h 111"/>
                  <a:gd name="T38" fmla="*/ 98 w 264"/>
                  <a:gd name="T39" fmla="*/ 4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64" h="111">
                    <a:moveTo>
                      <a:pt x="98" y="4"/>
                    </a:moveTo>
                    <a:cubicBezTo>
                      <a:pt x="113" y="1"/>
                      <a:pt x="128" y="0"/>
                      <a:pt x="143" y="1"/>
                    </a:cubicBezTo>
                    <a:cubicBezTo>
                      <a:pt x="169" y="3"/>
                      <a:pt x="193" y="12"/>
                      <a:pt x="214" y="26"/>
                    </a:cubicBezTo>
                    <a:cubicBezTo>
                      <a:pt x="235" y="41"/>
                      <a:pt x="251" y="60"/>
                      <a:pt x="262" y="83"/>
                    </a:cubicBezTo>
                    <a:cubicBezTo>
                      <a:pt x="262" y="84"/>
                      <a:pt x="263" y="86"/>
                      <a:pt x="264" y="88"/>
                    </a:cubicBezTo>
                    <a:cubicBezTo>
                      <a:pt x="259" y="94"/>
                      <a:pt x="254" y="100"/>
                      <a:pt x="250" y="107"/>
                    </a:cubicBezTo>
                    <a:cubicBezTo>
                      <a:pt x="249" y="109"/>
                      <a:pt x="248" y="109"/>
                      <a:pt x="246" y="109"/>
                    </a:cubicBezTo>
                    <a:cubicBezTo>
                      <a:pt x="241" y="110"/>
                      <a:pt x="237" y="110"/>
                      <a:pt x="232" y="111"/>
                    </a:cubicBezTo>
                    <a:cubicBezTo>
                      <a:pt x="226" y="90"/>
                      <a:pt x="214" y="74"/>
                      <a:pt x="198" y="61"/>
                    </a:cubicBezTo>
                    <a:cubicBezTo>
                      <a:pt x="177" y="44"/>
                      <a:pt x="153" y="37"/>
                      <a:pt x="127" y="38"/>
                    </a:cubicBezTo>
                    <a:cubicBezTo>
                      <a:pt x="85" y="39"/>
                      <a:pt x="43" y="71"/>
                      <a:pt x="32" y="110"/>
                    </a:cubicBezTo>
                    <a:cubicBezTo>
                      <a:pt x="28" y="109"/>
                      <a:pt x="24" y="109"/>
                      <a:pt x="20" y="109"/>
                    </a:cubicBezTo>
                    <a:cubicBezTo>
                      <a:pt x="18" y="109"/>
                      <a:pt x="17" y="108"/>
                      <a:pt x="16" y="107"/>
                    </a:cubicBezTo>
                    <a:cubicBezTo>
                      <a:pt x="12" y="99"/>
                      <a:pt x="6" y="92"/>
                      <a:pt x="0" y="85"/>
                    </a:cubicBezTo>
                    <a:cubicBezTo>
                      <a:pt x="3" y="80"/>
                      <a:pt x="7" y="74"/>
                      <a:pt x="10" y="68"/>
                    </a:cubicBezTo>
                    <a:cubicBezTo>
                      <a:pt x="24" y="46"/>
                      <a:pt x="43" y="28"/>
                      <a:pt x="66" y="16"/>
                    </a:cubicBezTo>
                    <a:cubicBezTo>
                      <a:pt x="68" y="15"/>
                      <a:pt x="70" y="14"/>
                      <a:pt x="72" y="14"/>
                    </a:cubicBezTo>
                    <a:cubicBezTo>
                      <a:pt x="80" y="11"/>
                      <a:pt x="87" y="8"/>
                      <a:pt x="94" y="12"/>
                    </a:cubicBezTo>
                    <a:cubicBezTo>
                      <a:pt x="97" y="13"/>
                      <a:pt x="98" y="12"/>
                      <a:pt x="97" y="9"/>
                    </a:cubicBezTo>
                    <a:cubicBezTo>
                      <a:pt x="97" y="7"/>
                      <a:pt x="96" y="6"/>
                      <a:pt x="98" y="4"/>
                    </a:cubicBezTo>
                    <a:close/>
                  </a:path>
                </a:pathLst>
              </a:custGeom>
              <a:solidFill>
                <a:srgbClr val="32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" name="Freeform 35">
                <a:extLst>
                  <a:ext uri="{FF2B5EF4-FFF2-40B4-BE49-F238E27FC236}">
                    <a16:creationId xmlns:a16="http://schemas.microsoft.com/office/drawing/2014/main" id="{6B5E3470-B2E0-0F16-E035-DBA64DBD95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975" y="596900"/>
                <a:ext cx="158750" cy="152400"/>
              </a:xfrm>
              <a:custGeom>
                <a:avLst/>
                <a:gdLst>
                  <a:gd name="T0" fmla="*/ 113 w 114"/>
                  <a:gd name="T1" fmla="*/ 22 h 102"/>
                  <a:gd name="T2" fmla="*/ 72 w 114"/>
                  <a:gd name="T3" fmla="*/ 55 h 102"/>
                  <a:gd name="T4" fmla="*/ 39 w 114"/>
                  <a:gd name="T5" fmla="*/ 102 h 102"/>
                  <a:gd name="T6" fmla="*/ 0 w 114"/>
                  <a:gd name="T7" fmla="*/ 97 h 102"/>
                  <a:gd name="T8" fmla="*/ 75 w 114"/>
                  <a:gd name="T9" fmla="*/ 3 h 102"/>
                  <a:gd name="T10" fmla="*/ 79 w 114"/>
                  <a:gd name="T11" fmla="*/ 0 h 102"/>
                  <a:gd name="T12" fmla="*/ 80 w 114"/>
                  <a:gd name="T13" fmla="*/ 5 h 102"/>
                  <a:gd name="T14" fmla="*/ 76 w 114"/>
                  <a:gd name="T15" fmla="*/ 17 h 102"/>
                  <a:gd name="T16" fmla="*/ 80 w 114"/>
                  <a:gd name="T17" fmla="*/ 20 h 102"/>
                  <a:gd name="T18" fmla="*/ 90 w 114"/>
                  <a:gd name="T19" fmla="*/ 17 h 102"/>
                  <a:gd name="T20" fmla="*/ 111 w 114"/>
                  <a:gd name="T21" fmla="*/ 19 h 102"/>
                  <a:gd name="T22" fmla="*/ 113 w 114"/>
                  <a:gd name="T23" fmla="*/ 2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" h="102">
                    <a:moveTo>
                      <a:pt x="113" y="22"/>
                    </a:moveTo>
                    <a:cubicBezTo>
                      <a:pt x="98" y="32"/>
                      <a:pt x="84" y="42"/>
                      <a:pt x="72" y="55"/>
                    </a:cubicBezTo>
                    <a:cubicBezTo>
                      <a:pt x="58" y="69"/>
                      <a:pt x="47" y="85"/>
                      <a:pt x="39" y="102"/>
                    </a:cubicBezTo>
                    <a:cubicBezTo>
                      <a:pt x="27" y="98"/>
                      <a:pt x="13" y="97"/>
                      <a:pt x="0" y="97"/>
                    </a:cubicBezTo>
                    <a:cubicBezTo>
                      <a:pt x="16" y="59"/>
                      <a:pt x="41" y="27"/>
                      <a:pt x="75" y="3"/>
                    </a:cubicBezTo>
                    <a:cubicBezTo>
                      <a:pt x="76" y="2"/>
                      <a:pt x="77" y="1"/>
                      <a:pt x="79" y="0"/>
                    </a:cubicBezTo>
                    <a:cubicBezTo>
                      <a:pt x="81" y="1"/>
                      <a:pt x="80" y="3"/>
                      <a:pt x="80" y="5"/>
                    </a:cubicBezTo>
                    <a:cubicBezTo>
                      <a:pt x="79" y="9"/>
                      <a:pt x="77" y="13"/>
                      <a:pt x="76" y="17"/>
                    </a:cubicBezTo>
                    <a:cubicBezTo>
                      <a:pt x="75" y="20"/>
                      <a:pt x="76" y="21"/>
                      <a:pt x="80" y="20"/>
                    </a:cubicBezTo>
                    <a:cubicBezTo>
                      <a:pt x="83" y="19"/>
                      <a:pt x="87" y="18"/>
                      <a:pt x="90" y="17"/>
                    </a:cubicBezTo>
                    <a:cubicBezTo>
                      <a:pt x="97" y="15"/>
                      <a:pt x="104" y="17"/>
                      <a:pt x="111" y="19"/>
                    </a:cubicBezTo>
                    <a:cubicBezTo>
                      <a:pt x="112" y="20"/>
                      <a:pt x="114" y="20"/>
                      <a:pt x="113" y="22"/>
                    </a:cubicBezTo>
                    <a:close/>
                  </a:path>
                </a:pathLst>
              </a:custGeom>
              <a:solidFill>
                <a:srgbClr val="FA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" name="Freeform 36">
                <a:extLst>
                  <a:ext uri="{FF2B5EF4-FFF2-40B4-BE49-F238E27FC236}">
                    <a16:creationId xmlns:a16="http://schemas.microsoft.com/office/drawing/2014/main" id="{6F0161E4-EB15-FD15-CEF4-12A200861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1988" y="558800"/>
                <a:ext cx="71437" cy="74612"/>
              </a:xfrm>
              <a:custGeom>
                <a:avLst/>
                <a:gdLst>
                  <a:gd name="T0" fmla="*/ 41 w 51"/>
                  <a:gd name="T1" fmla="*/ 48 h 50"/>
                  <a:gd name="T2" fmla="*/ 17 w 51"/>
                  <a:gd name="T3" fmla="*/ 45 h 50"/>
                  <a:gd name="T4" fmla="*/ 6 w 51"/>
                  <a:gd name="T5" fmla="*/ 48 h 50"/>
                  <a:gd name="T6" fmla="*/ 2 w 51"/>
                  <a:gd name="T7" fmla="*/ 44 h 50"/>
                  <a:gd name="T8" fmla="*/ 7 w 51"/>
                  <a:gd name="T9" fmla="*/ 26 h 50"/>
                  <a:gd name="T10" fmla="*/ 2 w 51"/>
                  <a:gd name="T11" fmla="*/ 5 h 50"/>
                  <a:gd name="T12" fmla="*/ 1 w 51"/>
                  <a:gd name="T13" fmla="*/ 1 h 50"/>
                  <a:gd name="T14" fmla="*/ 5 w 51"/>
                  <a:gd name="T15" fmla="*/ 2 h 50"/>
                  <a:gd name="T16" fmla="*/ 46 w 51"/>
                  <a:gd name="T17" fmla="*/ 1 h 50"/>
                  <a:gd name="T18" fmla="*/ 49 w 51"/>
                  <a:gd name="T19" fmla="*/ 0 h 50"/>
                  <a:gd name="T20" fmla="*/ 48 w 51"/>
                  <a:gd name="T21" fmla="*/ 6 h 50"/>
                  <a:gd name="T22" fmla="*/ 44 w 51"/>
                  <a:gd name="T23" fmla="*/ 21 h 50"/>
                  <a:gd name="T24" fmla="*/ 45 w 51"/>
                  <a:gd name="T25" fmla="*/ 31 h 50"/>
                  <a:gd name="T26" fmla="*/ 49 w 51"/>
                  <a:gd name="T27" fmla="*/ 45 h 50"/>
                  <a:gd name="T28" fmla="*/ 45 w 51"/>
                  <a:gd name="T29" fmla="*/ 49 h 50"/>
                  <a:gd name="T30" fmla="*/ 41 w 51"/>
                  <a:gd name="T31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1" h="50">
                    <a:moveTo>
                      <a:pt x="41" y="48"/>
                    </a:moveTo>
                    <a:cubicBezTo>
                      <a:pt x="33" y="45"/>
                      <a:pt x="26" y="41"/>
                      <a:pt x="17" y="45"/>
                    </a:cubicBezTo>
                    <a:cubicBezTo>
                      <a:pt x="13" y="47"/>
                      <a:pt x="10" y="47"/>
                      <a:pt x="6" y="48"/>
                    </a:cubicBezTo>
                    <a:cubicBezTo>
                      <a:pt x="1" y="50"/>
                      <a:pt x="1" y="49"/>
                      <a:pt x="2" y="44"/>
                    </a:cubicBezTo>
                    <a:cubicBezTo>
                      <a:pt x="4" y="38"/>
                      <a:pt x="6" y="32"/>
                      <a:pt x="7" y="26"/>
                    </a:cubicBezTo>
                    <a:cubicBezTo>
                      <a:pt x="6" y="19"/>
                      <a:pt x="3" y="12"/>
                      <a:pt x="2" y="5"/>
                    </a:cubicBezTo>
                    <a:cubicBezTo>
                      <a:pt x="1" y="4"/>
                      <a:pt x="0" y="2"/>
                      <a:pt x="1" y="1"/>
                    </a:cubicBezTo>
                    <a:cubicBezTo>
                      <a:pt x="2" y="0"/>
                      <a:pt x="4" y="1"/>
                      <a:pt x="5" y="2"/>
                    </a:cubicBezTo>
                    <a:cubicBezTo>
                      <a:pt x="19" y="8"/>
                      <a:pt x="33" y="7"/>
                      <a:pt x="46" y="1"/>
                    </a:cubicBezTo>
                    <a:cubicBezTo>
                      <a:pt x="47" y="1"/>
                      <a:pt x="48" y="1"/>
                      <a:pt x="49" y="0"/>
                    </a:cubicBezTo>
                    <a:cubicBezTo>
                      <a:pt x="50" y="2"/>
                      <a:pt x="49" y="4"/>
                      <a:pt x="48" y="6"/>
                    </a:cubicBezTo>
                    <a:cubicBezTo>
                      <a:pt x="47" y="11"/>
                      <a:pt x="45" y="16"/>
                      <a:pt x="44" y="21"/>
                    </a:cubicBezTo>
                    <a:cubicBezTo>
                      <a:pt x="43" y="24"/>
                      <a:pt x="43" y="28"/>
                      <a:pt x="45" y="31"/>
                    </a:cubicBezTo>
                    <a:cubicBezTo>
                      <a:pt x="46" y="36"/>
                      <a:pt x="47" y="41"/>
                      <a:pt x="49" y="45"/>
                    </a:cubicBezTo>
                    <a:cubicBezTo>
                      <a:pt x="51" y="50"/>
                      <a:pt x="49" y="50"/>
                      <a:pt x="45" y="49"/>
                    </a:cubicBezTo>
                    <a:cubicBezTo>
                      <a:pt x="44" y="48"/>
                      <a:pt x="43" y="48"/>
                      <a:pt x="41" y="48"/>
                    </a:cubicBezTo>
                    <a:close/>
                  </a:path>
                </a:pathLst>
              </a:custGeom>
              <a:solidFill>
                <a:srgbClr val="F5F5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5755C9F7-384D-C8EE-CE25-80E5DA44E3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413" y="631825"/>
                <a:ext cx="39687" cy="42862"/>
              </a:xfrm>
              <a:custGeom>
                <a:avLst/>
                <a:gdLst>
                  <a:gd name="T0" fmla="*/ 26 w 28"/>
                  <a:gd name="T1" fmla="*/ 18 h 29"/>
                  <a:gd name="T2" fmla="*/ 26 w 28"/>
                  <a:gd name="T3" fmla="*/ 19 h 29"/>
                  <a:gd name="T4" fmla="*/ 19 w 28"/>
                  <a:gd name="T5" fmla="*/ 26 h 29"/>
                  <a:gd name="T6" fmla="*/ 9 w 28"/>
                  <a:gd name="T7" fmla="*/ 26 h 29"/>
                  <a:gd name="T8" fmla="*/ 0 w 28"/>
                  <a:gd name="T9" fmla="*/ 28 h 29"/>
                  <a:gd name="T10" fmla="*/ 2 w 28"/>
                  <a:gd name="T11" fmla="*/ 5 h 29"/>
                  <a:gd name="T12" fmla="*/ 5 w 28"/>
                  <a:gd name="T13" fmla="*/ 2 h 29"/>
                  <a:gd name="T14" fmla="*/ 24 w 28"/>
                  <a:gd name="T15" fmla="*/ 2 h 29"/>
                  <a:gd name="T16" fmla="*/ 27 w 28"/>
                  <a:gd name="T17" fmla="*/ 6 h 29"/>
                  <a:gd name="T18" fmla="*/ 26 w 28"/>
                  <a:gd name="T19" fmla="*/ 1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9">
                    <a:moveTo>
                      <a:pt x="26" y="18"/>
                    </a:moveTo>
                    <a:cubicBezTo>
                      <a:pt x="26" y="18"/>
                      <a:pt x="26" y="19"/>
                      <a:pt x="26" y="19"/>
                    </a:cubicBezTo>
                    <a:cubicBezTo>
                      <a:pt x="28" y="29"/>
                      <a:pt x="28" y="29"/>
                      <a:pt x="19" y="26"/>
                    </a:cubicBezTo>
                    <a:cubicBezTo>
                      <a:pt x="15" y="25"/>
                      <a:pt x="12" y="25"/>
                      <a:pt x="9" y="26"/>
                    </a:cubicBezTo>
                    <a:cubicBezTo>
                      <a:pt x="6" y="27"/>
                      <a:pt x="3" y="29"/>
                      <a:pt x="0" y="28"/>
                    </a:cubicBezTo>
                    <a:cubicBezTo>
                      <a:pt x="3" y="20"/>
                      <a:pt x="5" y="13"/>
                      <a:pt x="2" y="5"/>
                    </a:cubicBezTo>
                    <a:cubicBezTo>
                      <a:pt x="0" y="3"/>
                      <a:pt x="1" y="0"/>
                      <a:pt x="5" y="2"/>
                    </a:cubicBezTo>
                    <a:cubicBezTo>
                      <a:pt x="11" y="5"/>
                      <a:pt x="18" y="5"/>
                      <a:pt x="24" y="2"/>
                    </a:cubicBezTo>
                    <a:cubicBezTo>
                      <a:pt x="28" y="0"/>
                      <a:pt x="28" y="2"/>
                      <a:pt x="27" y="6"/>
                    </a:cubicBezTo>
                    <a:cubicBezTo>
                      <a:pt x="26" y="10"/>
                      <a:pt x="23" y="14"/>
                      <a:pt x="26" y="18"/>
                    </a:cubicBezTo>
                    <a:close/>
                  </a:path>
                </a:pathLst>
              </a:custGeom>
              <a:solidFill>
                <a:srgbClr val="F4F5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652" name="Grupo 651">
              <a:extLst>
                <a:ext uri="{FF2B5EF4-FFF2-40B4-BE49-F238E27FC236}">
                  <a16:creationId xmlns:a16="http://schemas.microsoft.com/office/drawing/2014/main" id="{D3FE4224-EE69-0F41-0BA7-00A093BD5456}"/>
                </a:ext>
              </a:extLst>
            </p:cNvPr>
            <p:cNvGrpSpPr/>
            <p:nvPr/>
          </p:nvGrpSpPr>
          <p:grpSpPr>
            <a:xfrm>
              <a:off x="7791450" y="411163"/>
              <a:ext cx="1031875" cy="603250"/>
              <a:chOff x="7791450" y="411163"/>
              <a:chExt cx="1031875" cy="603250"/>
            </a:xfrm>
          </p:grpSpPr>
          <p:sp>
            <p:nvSpPr>
              <p:cNvPr id="62" name="Freeform 41">
                <a:extLst>
                  <a:ext uri="{FF2B5EF4-FFF2-40B4-BE49-F238E27FC236}">
                    <a16:creationId xmlns:a16="http://schemas.microsoft.com/office/drawing/2014/main" id="{8F8527F6-4AE5-5965-AFE6-23791EFF66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7075" y="738188"/>
                <a:ext cx="476250" cy="274637"/>
              </a:xfrm>
              <a:custGeom>
                <a:avLst/>
                <a:gdLst>
                  <a:gd name="T0" fmla="*/ 259 w 341"/>
                  <a:gd name="T1" fmla="*/ 20 h 184"/>
                  <a:gd name="T2" fmla="*/ 264 w 341"/>
                  <a:gd name="T3" fmla="*/ 43 h 184"/>
                  <a:gd name="T4" fmla="*/ 264 w 341"/>
                  <a:gd name="T5" fmla="*/ 46 h 184"/>
                  <a:gd name="T6" fmla="*/ 271 w 341"/>
                  <a:gd name="T7" fmla="*/ 54 h 184"/>
                  <a:gd name="T8" fmla="*/ 300 w 341"/>
                  <a:gd name="T9" fmla="*/ 72 h 184"/>
                  <a:gd name="T10" fmla="*/ 312 w 341"/>
                  <a:gd name="T11" fmla="*/ 78 h 184"/>
                  <a:gd name="T12" fmla="*/ 339 w 341"/>
                  <a:gd name="T13" fmla="*/ 106 h 184"/>
                  <a:gd name="T14" fmla="*/ 314 w 341"/>
                  <a:gd name="T15" fmla="*/ 141 h 184"/>
                  <a:gd name="T16" fmla="*/ 307 w 341"/>
                  <a:gd name="T17" fmla="*/ 142 h 184"/>
                  <a:gd name="T18" fmla="*/ 302 w 341"/>
                  <a:gd name="T19" fmla="*/ 144 h 184"/>
                  <a:gd name="T20" fmla="*/ 264 w 341"/>
                  <a:gd name="T21" fmla="*/ 168 h 184"/>
                  <a:gd name="T22" fmla="*/ 231 w 341"/>
                  <a:gd name="T23" fmla="*/ 164 h 184"/>
                  <a:gd name="T24" fmla="*/ 223 w 341"/>
                  <a:gd name="T25" fmla="*/ 165 h 184"/>
                  <a:gd name="T26" fmla="*/ 164 w 341"/>
                  <a:gd name="T27" fmla="*/ 183 h 184"/>
                  <a:gd name="T28" fmla="*/ 114 w 341"/>
                  <a:gd name="T29" fmla="*/ 165 h 184"/>
                  <a:gd name="T30" fmla="*/ 107 w 341"/>
                  <a:gd name="T31" fmla="*/ 164 h 184"/>
                  <a:gd name="T32" fmla="*/ 38 w 341"/>
                  <a:gd name="T33" fmla="*/ 146 h 184"/>
                  <a:gd name="T34" fmla="*/ 30 w 341"/>
                  <a:gd name="T35" fmla="*/ 142 h 184"/>
                  <a:gd name="T36" fmla="*/ 1 w 341"/>
                  <a:gd name="T37" fmla="*/ 113 h 184"/>
                  <a:gd name="T38" fmla="*/ 25 w 341"/>
                  <a:gd name="T39" fmla="*/ 79 h 184"/>
                  <a:gd name="T40" fmla="*/ 30 w 341"/>
                  <a:gd name="T41" fmla="*/ 79 h 184"/>
                  <a:gd name="T42" fmla="*/ 38 w 341"/>
                  <a:gd name="T43" fmla="*/ 74 h 184"/>
                  <a:gd name="T44" fmla="*/ 41 w 341"/>
                  <a:gd name="T45" fmla="*/ 68 h 184"/>
                  <a:gd name="T46" fmla="*/ 71 w 341"/>
                  <a:gd name="T47" fmla="*/ 51 h 184"/>
                  <a:gd name="T48" fmla="*/ 83 w 341"/>
                  <a:gd name="T49" fmla="*/ 49 h 184"/>
                  <a:gd name="T50" fmla="*/ 89 w 341"/>
                  <a:gd name="T51" fmla="*/ 46 h 184"/>
                  <a:gd name="T52" fmla="*/ 102 w 341"/>
                  <a:gd name="T53" fmla="*/ 29 h 184"/>
                  <a:gd name="T54" fmla="*/ 135 w 341"/>
                  <a:gd name="T55" fmla="*/ 7 h 184"/>
                  <a:gd name="T56" fmla="*/ 172 w 341"/>
                  <a:gd name="T57" fmla="*/ 1 h 184"/>
                  <a:gd name="T58" fmla="*/ 176 w 341"/>
                  <a:gd name="T59" fmla="*/ 1 h 184"/>
                  <a:gd name="T60" fmla="*/ 215 w 341"/>
                  <a:gd name="T61" fmla="*/ 12 h 184"/>
                  <a:gd name="T62" fmla="*/ 218 w 341"/>
                  <a:gd name="T63" fmla="*/ 14 h 184"/>
                  <a:gd name="T64" fmla="*/ 248 w 341"/>
                  <a:gd name="T65" fmla="*/ 44 h 184"/>
                  <a:gd name="T66" fmla="*/ 260 w 341"/>
                  <a:gd name="T67" fmla="*/ 50 h 184"/>
                  <a:gd name="T68" fmla="*/ 261 w 341"/>
                  <a:gd name="T69" fmla="*/ 46 h 184"/>
                  <a:gd name="T70" fmla="*/ 258 w 341"/>
                  <a:gd name="T71" fmla="*/ 27 h 184"/>
                  <a:gd name="T72" fmla="*/ 259 w 341"/>
                  <a:gd name="T73" fmla="*/ 2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41" h="184">
                    <a:moveTo>
                      <a:pt x="259" y="20"/>
                    </a:moveTo>
                    <a:cubicBezTo>
                      <a:pt x="262" y="27"/>
                      <a:pt x="263" y="35"/>
                      <a:pt x="264" y="43"/>
                    </a:cubicBezTo>
                    <a:cubicBezTo>
                      <a:pt x="264" y="44"/>
                      <a:pt x="264" y="45"/>
                      <a:pt x="264" y="46"/>
                    </a:cubicBezTo>
                    <a:cubicBezTo>
                      <a:pt x="265" y="50"/>
                      <a:pt x="266" y="52"/>
                      <a:pt x="271" y="54"/>
                    </a:cubicBezTo>
                    <a:cubicBezTo>
                      <a:pt x="283" y="56"/>
                      <a:pt x="292" y="63"/>
                      <a:pt x="300" y="72"/>
                    </a:cubicBezTo>
                    <a:cubicBezTo>
                      <a:pt x="303" y="77"/>
                      <a:pt x="307" y="78"/>
                      <a:pt x="312" y="78"/>
                    </a:cubicBezTo>
                    <a:cubicBezTo>
                      <a:pt x="328" y="80"/>
                      <a:pt x="338" y="93"/>
                      <a:pt x="339" y="106"/>
                    </a:cubicBezTo>
                    <a:cubicBezTo>
                      <a:pt x="341" y="126"/>
                      <a:pt x="328" y="138"/>
                      <a:pt x="314" y="141"/>
                    </a:cubicBezTo>
                    <a:cubicBezTo>
                      <a:pt x="312" y="141"/>
                      <a:pt x="309" y="142"/>
                      <a:pt x="307" y="142"/>
                    </a:cubicBezTo>
                    <a:cubicBezTo>
                      <a:pt x="305" y="142"/>
                      <a:pt x="304" y="143"/>
                      <a:pt x="302" y="144"/>
                    </a:cubicBezTo>
                    <a:cubicBezTo>
                      <a:pt x="292" y="157"/>
                      <a:pt x="280" y="165"/>
                      <a:pt x="264" y="168"/>
                    </a:cubicBezTo>
                    <a:cubicBezTo>
                      <a:pt x="252" y="170"/>
                      <a:pt x="242" y="168"/>
                      <a:pt x="231" y="164"/>
                    </a:cubicBezTo>
                    <a:cubicBezTo>
                      <a:pt x="228" y="162"/>
                      <a:pt x="226" y="163"/>
                      <a:pt x="223" y="165"/>
                    </a:cubicBezTo>
                    <a:cubicBezTo>
                      <a:pt x="206" y="178"/>
                      <a:pt x="186" y="184"/>
                      <a:pt x="164" y="183"/>
                    </a:cubicBezTo>
                    <a:cubicBezTo>
                      <a:pt x="146" y="182"/>
                      <a:pt x="129" y="176"/>
                      <a:pt x="114" y="165"/>
                    </a:cubicBezTo>
                    <a:cubicBezTo>
                      <a:pt x="111" y="163"/>
                      <a:pt x="110" y="163"/>
                      <a:pt x="107" y="164"/>
                    </a:cubicBezTo>
                    <a:cubicBezTo>
                      <a:pt x="84" y="174"/>
                      <a:pt x="54" y="167"/>
                      <a:pt x="38" y="146"/>
                    </a:cubicBezTo>
                    <a:cubicBezTo>
                      <a:pt x="36" y="143"/>
                      <a:pt x="34" y="142"/>
                      <a:pt x="30" y="142"/>
                    </a:cubicBezTo>
                    <a:cubicBezTo>
                      <a:pt x="15" y="141"/>
                      <a:pt x="2" y="128"/>
                      <a:pt x="1" y="113"/>
                    </a:cubicBezTo>
                    <a:cubicBezTo>
                      <a:pt x="0" y="97"/>
                      <a:pt x="10" y="83"/>
                      <a:pt x="25" y="79"/>
                    </a:cubicBezTo>
                    <a:cubicBezTo>
                      <a:pt x="26" y="79"/>
                      <a:pt x="28" y="78"/>
                      <a:pt x="30" y="79"/>
                    </a:cubicBezTo>
                    <a:cubicBezTo>
                      <a:pt x="34" y="79"/>
                      <a:pt x="36" y="77"/>
                      <a:pt x="38" y="74"/>
                    </a:cubicBezTo>
                    <a:cubicBezTo>
                      <a:pt x="38" y="71"/>
                      <a:pt x="39" y="69"/>
                      <a:pt x="41" y="68"/>
                    </a:cubicBezTo>
                    <a:cubicBezTo>
                      <a:pt x="50" y="60"/>
                      <a:pt x="59" y="54"/>
                      <a:pt x="71" y="51"/>
                    </a:cubicBezTo>
                    <a:cubicBezTo>
                      <a:pt x="75" y="50"/>
                      <a:pt x="79" y="50"/>
                      <a:pt x="83" y="49"/>
                    </a:cubicBezTo>
                    <a:cubicBezTo>
                      <a:pt x="86" y="49"/>
                      <a:pt x="88" y="48"/>
                      <a:pt x="89" y="46"/>
                    </a:cubicBezTo>
                    <a:cubicBezTo>
                      <a:pt x="93" y="40"/>
                      <a:pt x="97" y="34"/>
                      <a:pt x="102" y="29"/>
                    </a:cubicBezTo>
                    <a:cubicBezTo>
                      <a:pt x="112" y="19"/>
                      <a:pt x="122" y="11"/>
                      <a:pt x="135" y="7"/>
                    </a:cubicBezTo>
                    <a:cubicBezTo>
                      <a:pt x="147" y="2"/>
                      <a:pt x="159" y="0"/>
                      <a:pt x="172" y="1"/>
                    </a:cubicBezTo>
                    <a:cubicBezTo>
                      <a:pt x="173" y="1"/>
                      <a:pt x="174" y="1"/>
                      <a:pt x="176" y="1"/>
                    </a:cubicBezTo>
                    <a:cubicBezTo>
                      <a:pt x="190" y="1"/>
                      <a:pt x="203" y="6"/>
                      <a:pt x="215" y="12"/>
                    </a:cubicBezTo>
                    <a:cubicBezTo>
                      <a:pt x="216" y="13"/>
                      <a:pt x="217" y="14"/>
                      <a:pt x="218" y="14"/>
                    </a:cubicBezTo>
                    <a:cubicBezTo>
                      <a:pt x="230" y="22"/>
                      <a:pt x="240" y="32"/>
                      <a:pt x="248" y="44"/>
                    </a:cubicBezTo>
                    <a:cubicBezTo>
                      <a:pt x="250" y="49"/>
                      <a:pt x="255" y="50"/>
                      <a:pt x="260" y="50"/>
                    </a:cubicBezTo>
                    <a:cubicBezTo>
                      <a:pt x="262" y="49"/>
                      <a:pt x="262" y="47"/>
                      <a:pt x="261" y="46"/>
                    </a:cubicBezTo>
                    <a:cubicBezTo>
                      <a:pt x="261" y="40"/>
                      <a:pt x="260" y="33"/>
                      <a:pt x="258" y="27"/>
                    </a:cubicBezTo>
                    <a:cubicBezTo>
                      <a:pt x="258" y="25"/>
                      <a:pt x="257" y="22"/>
                      <a:pt x="259" y="2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3" name="Freeform 42">
                <a:extLst>
                  <a:ext uri="{FF2B5EF4-FFF2-40B4-BE49-F238E27FC236}">
                    <a16:creationId xmlns:a16="http://schemas.microsoft.com/office/drawing/2014/main" id="{F4BC2960-D804-ACCC-CC44-50867F9CB5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91450" y="738188"/>
                <a:ext cx="484188" cy="276225"/>
              </a:xfrm>
              <a:custGeom>
                <a:avLst/>
                <a:gdLst>
                  <a:gd name="T0" fmla="*/ 303 w 347"/>
                  <a:gd name="T1" fmla="*/ 70 h 185"/>
                  <a:gd name="T2" fmla="*/ 308 w 347"/>
                  <a:gd name="T3" fmla="*/ 76 h 185"/>
                  <a:gd name="T4" fmla="*/ 314 w 347"/>
                  <a:gd name="T5" fmla="*/ 78 h 185"/>
                  <a:gd name="T6" fmla="*/ 346 w 347"/>
                  <a:gd name="T7" fmla="*/ 108 h 185"/>
                  <a:gd name="T8" fmla="*/ 320 w 347"/>
                  <a:gd name="T9" fmla="*/ 141 h 185"/>
                  <a:gd name="T10" fmla="*/ 303 w 347"/>
                  <a:gd name="T11" fmla="*/ 150 h 185"/>
                  <a:gd name="T12" fmla="*/ 241 w 347"/>
                  <a:gd name="T13" fmla="*/ 165 h 185"/>
                  <a:gd name="T14" fmla="*/ 226 w 347"/>
                  <a:gd name="T15" fmla="*/ 167 h 185"/>
                  <a:gd name="T16" fmla="*/ 185 w 347"/>
                  <a:gd name="T17" fmla="*/ 182 h 185"/>
                  <a:gd name="T18" fmla="*/ 131 w 347"/>
                  <a:gd name="T19" fmla="*/ 172 h 185"/>
                  <a:gd name="T20" fmla="*/ 119 w 347"/>
                  <a:gd name="T21" fmla="*/ 164 h 185"/>
                  <a:gd name="T22" fmla="*/ 113 w 347"/>
                  <a:gd name="T23" fmla="*/ 164 h 185"/>
                  <a:gd name="T24" fmla="*/ 48 w 347"/>
                  <a:gd name="T25" fmla="*/ 150 h 185"/>
                  <a:gd name="T26" fmla="*/ 32 w 347"/>
                  <a:gd name="T27" fmla="*/ 141 h 185"/>
                  <a:gd name="T28" fmla="*/ 12 w 347"/>
                  <a:gd name="T29" fmla="*/ 93 h 185"/>
                  <a:gd name="T30" fmla="*/ 35 w 347"/>
                  <a:gd name="T31" fmla="*/ 79 h 185"/>
                  <a:gd name="T32" fmla="*/ 43 w 347"/>
                  <a:gd name="T33" fmla="*/ 75 h 185"/>
                  <a:gd name="T34" fmla="*/ 71 w 347"/>
                  <a:gd name="T35" fmla="*/ 55 h 185"/>
                  <a:gd name="T36" fmla="*/ 76 w 347"/>
                  <a:gd name="T37" fmla="*/ 48 h 185"/>
                  <a:gd name="T38" fmla="*/ 81 w 347"/>
                  <a:gd name="T39" fmla="*/ 23 h 185"/>
                  <a:gd name="T40" fmla="*/ 82 w 347"/>
                  <a:gd name="T41" fmla="*/ 29 h 185"/>
                  <a:gd name="T42" fmla="*/ 79 w 347"/>
                  <a:gd name="T43" fmla="*/ 46 h 185"/>
                  <a:gd name="T44" fmla="*/ 83 w 347"/>
                  <a:gd name="T45" fmla="*/ 50 h 185"/>
                  <a:gd name="T46" fmla="*/ 98 w 347"/>
                  <a:gd name="T47" fmla="*/ 42 h 185"/>
                  <a:gd name="T48" fmla="*/ 122 w 347"/>
                  <a:gd name="T49" fmla="*/ 17 h 185"/>
                  <a:gd name="T50" fmla="*/ 160 w 347"/>
                  <a:gd name="T51" fmla="*/ 1 h 185"/>
                  <a:gd name="T52" fmla="*/ 167 w 347"/>
                  <a:gd name="T53" fmla="*/ 1 h 185"/>
                  <a:gd name="T54" fmla="*/ 206 w 347"/>
                  <a:gd name="T55" fmla="*/ 6 h 185"/>
                  <a:gd name="T56" fmla="*/ 239 w 347"/>
                  <a:gd name="T57" fmla="*/ 26 h 185"/>
                  <a:gd name="T58" fmla="*/ 254 w 347"/>
                  <a:gd name="T59" fmla="*/ 45 h 185"/>
                  <a:gd name="T60" fmla="*/ 261 w 347"/>
                  <a:gd name="T61" fmla="*/ 49 h 185"/>
                  <a:gd name="T62" fmla="*/ 270 w 347"/>
                  <a:gd name="T63" fmla="*/ 50 h 185"/>
                  <a:gd name="T64" fmla="*/ 300 w 347"/>
                  <a:gd name="T65" fmla="*/ 65 h 185"/>
                  <a:gd name="T66" fmla="*/ 303 w 347"/>
                  <a:gd name="T67" fmla="*/ 7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47" h="185">
                    <a:moveTo>
                      <a:pt x="303" y="70"/>
                    </a:moveTo>
                    <a:cubicBezTo>
                      <a:pt x="305" y="72"/>
                      <a:pt x="306" y="74"/>
                      <a:pt x="308" y="76"/>
                    </a:cubicBezTo>
                    <a:cubicBezTo>
                      <a:pt x="309" y="77"/>
                      <a:pt x="311" y="78"/>
                      <a:pt x="314" y="78"/>
                    </a:cubicBezTo>
                    <a:cubicBezTo>
                      <a:pt x="331" y="78"/>
                      <a:pt x="344" y="90"/>
                      <a:pt x="346" y="108"/>
                    </a:cubicBezTo>
                    <a:cubicBezTo>
                      <a:pt x="347" y="122"/>
                      <a:pt x="336" y="139"/>
                      <a:pt x="320" y="141"/>
                    </a:cubicBezTo>
                    <a:cubicBezTo>
                      <a:pt x="312" y="141"/>
                      <a:pt x="308" y="145"/>
                      <a:pt x="303" y="150"/>
                    </a:cubicBezTo>
                    <a:cubicBezTo>
                      <a:pt x="287" y="167"/>
                      <a:pt x="263" y="174"/>
                      <a:pt x="241" y="165"/>
                    </a:cubicBezTo>
                    <a:cubicBezTo>
                      <a:pt x="235" y="163"/>
                      <a:pt x="231" y="163"/>
                      <a:pt x="226" y="167"/>
                    </a:cubicBezTo>
                    <a:cubicBezTo>
                      <a:pt x="214" y="176"/>
                      <a:pt x="200" y="181"/>
                      <a:pt x="185" y="182"/>
                    </a:cubicBezTo>
                    <a:cubicBezTo>
                      <a:pt x="166" y="185"/>
                      <a:pt x="148" y="181"/>
                      <a:pt x="131" y="172"/>
                    </a:cubicBezTo>
                    <a:cubicBezTo>
                      <a:pt x="127" y="170"/>
                      <a:pt x="123" y="167"/>
                      <a:pt x="119" y="164"/>
                    </a:cubicBezTo>
                    <a:cubicBezTo>
                      <a:pt x="117" y="163"/>
                      <a:pt x="115" y="163"/>
                      <a:pt x="113" y="164"/>
                    </a:cubicBezTo>
                    <a:cubicBezTo>
                      <a:pt x="91" y="174"/>
                      <a:pt x="63" y="168"/>
                      <a:pt x="48" y="150"/>
                    </a:cubicBezTo>
                    <a:cubicBezTo>
                      <a:pt x="44" y="145"/>
                      <a:pt x="39" y="142"/>
                      <a:pt x="32" y="141"/>
                    </a:cubicBezTo>
                    <a:cubicBezTo>
                      <a:pt x="10" y="136"/>
                      <a:pt x="0" y="112"/>
                      <a:pt x="12" y="93"/>
                    </a:cubicBezTo>
                    <a:cubicBezTo>
                      <a:pt x="17" y="84"/>
                      <a:pt x="25" y="79"/>
                      <a:pt x="35" y="79"/>
                    </a:cubicBezTo>
                    <a:cubicBezTo>
                      <a:pt x="39" y="78"/>
                      <a:pt x="41" y="77"/>
                      <a:pt x="43" y="75"/>
                    </a:cubicBezTo>
                    <a:cubicBezTo>
                      <a:pt x="51" y="66"/>
                      <a:pt x="59" y="58"/>
                      <a:pt x="71" y="55"/>
                    </a:cubicBezTo>
                    <a:cubicBezTo>
                      <a:pt x="74" y="54"/>
                      <a:pt x="76" y="52"/>
                      <a:pt x="76" y="48"/>
                    </a:cubicBezTo>
                    <a:cubicBezTo>
                      <a:pt x="77" y="39"/>
                      <a:pt x="78" y="31"/>
                      <a:pt x="81" y="23"/>
                    </a:cubicBezTo>
                    <a:cubicBezTo>
                      <a:pt x="83" y="25"/>
                      <a:pt x="82" y="27"/>
                      <a:pt x="82" y="29"/>
                    </a:cubicBezTo>
                    <a:cubicBezTo>
                      <a:pt x="81" y="35"/>
                      <a:pt x="80" y="40"/>
                      <a:pt x="79" y="46"/>
                    </a:cubicBezTo>
                    <a:cubicBezTo>
                      <a:pt x="79" y="49"/>
                      <a:pt x="80" y="50"/>
                      <a:pt x="83" y="50"/>
                    </a:cubicBezTo>
                    <a:cubicBezTo>
                      <a:pt x="89" y="50"/>
                      <a:pt x="94" y="48"/>
                      <a:pt x="98" y="42"/>
                    </a:cubicBezTo>
                    <a:cubicBezTo>
                      <a:pt x="103" y="32"/>
                      <a:pt x="112" y="24"/>
                      <a:pt x="122" y="17"/>
                    </a:cubicBezTo>
                    <a:cubicBezTo>
                      <a:pt x="133" y="9"/>
                      <a:pt x="146" y="3"/>
                      <a:pt x="160" y="1"/>
                    </a:cubicBezTo>
                    <a:cubicBezTo>
                      <a:pt x="163" y="1"/>
                      <a:pt x="165" y="0"/>
                      <a:pt x="167" y="1"/>
                    </a:cubicBezTo>
                    <a:cubicBezTo>
                      <a:pt x="181" y="0"/>
                      <a:pt x="193" y="1"/>
                      <a:pt x="206" y="6"/>
                    </a:cubicBezTo>
                    <a:cubicBezTo>
                      <a:pt x="218" y="10"/>
                      <a:pt x="229" y="17"/>
                      <a:pt x="239" y="26"/>
                    </a:cubicBezTo>
                    <a:cubicBezTo>
                      <a:pt x="245" y="32"/>
                      <a:pt x="250" y="38"/>
                      <a:pt x="254" y="45"/>
                    </a:cubicBezTo>
                    <a:cubicBezTo>
                      <a:pt x="255" y="48"/>
                      <a:pt x="257" y="49"/>
                      <a:pt x="261" y="49"/>
                    </a:cubicBezTo>
                    <a:cubicBezTo>
                      <a:pt x="264" y="49"/>
                      <a:pt x="267" y="50"/>
                      <a:pt x="270" y="50"/>
                    </a:cubicBezTo>
                    <a:cubicBezTo>
                      <a:pt x="282" y="52"/>
                      <a:pt x="292" y="57"/>
                      <a:pt x="300" y="65"/>
                    </a:cubicBezTo>
                    <a:cubicBezTo>
                      <a:pt x="302" y="66"/>
                      <a:pt x="303" y="68"/>
                      <a:pt x="303" y="7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0" name="Freeform 43">
                <a:extLst>
                  <a:ext uri="{FF2B5EF4-FFF2-40B4-BE49-F238E27FC236}">
                    <a16:creationId xmlns:a16="http://schemas.microsoft.com/office/drawing/2014/main" id="{92DEB40B-1691-9DBB-4713-D2D8A122F0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97813" y="411163"/>
                <a:ext cx="641350" cy="404812"/>
              </a:xfrm>
              <a:custGeom>
                <a:avLst/>
                <a:gdLst>
                  <a:gd name="T0" fmla="*/ 46 w 459"/>
                  <a:gd name="T1" fmla="*/ 238 h 272"/>
                  <a:gd name="T2" fmla="*/ 24 w 459"/>
                  <a:gd name="T3" fmla="*/ 261 h 272"/>
                  <a:gd name="T4" fmla="*/ 4 w 459"/>
                  <a:gd name="T5" fmla="*/ 272 h 272"/>
                  <a:gd name="T6" fmla="*/ 0 w 459"/>
                  <a:gd name="T7" fmla="*/ 268 h 272"/>
                  <a:gd name="T8" fmla="*/ 4 w 459"/>
                  <a:gd name="T9" fmla="*/ 243 h 272"/>
                  <a:gd name="T10" fmla="*/ 20 w 459"/>
                  <a:gd name="T11" fmla="*/ 194 h 272"/>
                  <a:gd name="T12" fmla="*/ 221 w 459"/>
                  <a:gd name="T13" fmla="*/ 19 h 272"/>
                  <a:gd name="T14" fmla="*/ 436 w 459"/>
                  <a:gd name="T15" fmla="*/ 47 h 272"/>
                  <a:gd name="T16" fmla="*/ 439 w 459"/>
                  <a:gd name="T17" fmla="*/ 49 h 272"/>
                  <a:gd name="T18" fmla="*/ 440 w 459"/>
                  <a:gd name="T19" fmla="*/ 49 h 272"/>
                  <a:gd name="T20" fmla="*/ 453 w 459"/>
                  <a:gd name="T21" fmla="*/ 58 h 272"/>
                  <a:gd name="T22" fmla="*/ 455 w 459"/>
                  <a:gd name="T23" fmla="*/ 85 h 272"/>
                  <a:gd name="T24" fmla="*/ 451 w 459"/>
                  <a:gd name="T25" fmla="*/ 99 h 272"/>
                  <a:gd name="T26" fmla="*/ 443 w 459"/>
                  <a:gd name="T27" fmla="*/ 99 h 272"/>
                  <a:gd name="T28" fmla="*/ 370 w 459"/>
                  <a:gd name="T29" fmla="*/ 62 h 272"/>
                  <a:gd name="T30" fmla="*/ 312 w 459"/>
                  <a:gd name="T31" fmla="*/ 51 h 272"/>
                  <a:gd name="T32" fmla="*/ 239 w 459"/>
                  <a:gd name="T33" fmla="*/ 56 h 272"/>
                  <a:gd name="T34" fmla="*/ 121 w 459"/>
                  <a:gd name="T35" fmla="*/ 117 h 272"/>
                  <a:gd name="T36" fmla="*/ 66 w 459"/>
                  <a:gd name="T37" fmla="*/ 188 h 272"/>
                  <a:gd name="T38" fmla="*/ 48 w 459"/>
                  <a:gd name="T39" fmla="*/ 231 h 272"/>
                  <a:gd name="T40" fmla="*/ 46 w 459"/>
                  <a:gd name="T41" fmla="*/ 238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59" h="272">
                    <a:moveTo>
                      <a:pt x="46" y="238"/>
                    </a:moveTo>
                    <a:cubicBezTo>
                      <a:pt x="38" y="245"/>
                      <a:pt x="28" y="251"/>
                      <a:pt x="24" y="261"/>
                    </a:cubicBezTo>
                    <a:cubicBezTo>
                      <a:pt x="19" y="269"/>
                      <a:pt x="13" y="272"/>
                      <a:pt x="4" y="272"/>
                    </a:cubicBezTo>
                    <a:cubicBezTo>
                      <a:pt x="0" y="272"/>
                      <a:pt x="0" y="271"/>
                      <a:pt x="0" y="268"/>
                    </a:cubicBezTo>
                    <a:cubicBezTo>
                      <a:pt x="1" y="260"/>
                      <a:pt x="3" y="252"/>
                      <a:pt x="4" y="243"/>
                    </a:cubicBezTo>
                    <a:cubicBezTo>
                      <a:pt x="8" y="226"/>
                      <a:pt x="13" y="210"/>
                      <a:pt x="20" y="194"/>
                    </a:cubicBezTo>
                    <a:cubicBezTo>
                      <a:pt x="59" y="103"/>
                      <a:pt x="126" y="44"/>
                      <a:pt x="221" y="19"/>
                    </a:cubicBezTo>
                    <a:cubicBezTo>
                      <a:pt x="296" y="0"/>
                      <a:pt x="368" y="10"/>
                      <a:pt x="436" y="47"/>
                    </a:cubicBezTo>
                    <a:cubicBezTo>
                      <a:pt x="437" y="48"/>
                      <a:pt x="438" y="48"/>
                      <a:pt x="439" y="49"/>
                    </a:cubicBezTo>
                    <a:cubicBezTo>
                      <a:pt x="439" y="49"/>
                      <a:pt x="440" y="49"/>
                      <a:pt x="440" y="49"/>
                    </a:cubicBezTo>
                    <a:cubicBezTo>
                      <a:pt x="444" y="53"/>
                      <a:pt x="451" y="53"/>
                      <a:pt x="453" y="58"/>
                    </a:cubicBezTo>
                    <a:cubicBezTo>
                      <a:pt x="456" y="67"/>
                      <a:pt x="459" y="76"/>
                      <a:pt x="455" y="85"/>
                    </a:cubicBezTo>
                    <a:cubicBezTo>
                      <a:pt x="454" y="90"/>
                      <a:pt x="453" y="95"/>
                      <a:pt x="451" y="99"/>
                    </a:cubicBezTo>
                    <a:cubicBezTo>
                      <a:pt x="449" y="103"/>
                      <a:pt x="446" y="101"/>
                      <a:pt x="443" y="99"/>
                    </a:cubicBezTo>
                    <a:cubicBezTo>
                      <a:pt x="421" y="83"/>
                      <a:pt x="396" y="71"/>
                      <a:pt x="370" y="62"/>
                    </a:cubicBezTo>
                    <a:cubicBezTo>
                      <a:pt x="351" y="56"/>
                      <a:pt x="332" y="53"/>
                      <a:pt x="312" y="51"/>
                    </a:cubicBezTo>
                    <a:cubicBezTo>
                      <a:pt x="287" y="49"/>
                      <a:pt x="263" y="51"/>
                      <a:pt x="239" y="56"/>
                    </a:cubicBezTo>
                    <a:cubicBezTo>
                      <a:pt x="194" y="66"/>
                      <a:pt x="155" y="86"/>
                      <a:pt x="121" y="117"/>
                    </a:cubicBezTo>
                    <a:cubicBezTo>
                      <a:pt x="99" y="137"/>
                      <a:pt x="81" y="161"/>
                      <a:pt x="66" y="188"/>
                    </a:cubicBezTo>
                    <a:cubicBezTo>
                      <a:pt x="59" y="202"/>
                      <a:pt x="53" y="216"/>
                      <a:pt x="48" y="231"/>
                    </a:cubicBezTo>
                    <a:cubicBezTo>
                      <a:pt x="48" y="234"/>
                      <a:pt x="47" y="236"/>
                      <a:pt x="46" y="238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1" name="Freeform 44">
                <a:extLst>
                  <a:ext uri="{FF2B5EF4-FFF2-40B4-BE49-F238E27FC236}">
                    <a16:creationId xmlns:a16="http://schemas.microsoft.com/office/drawing/2014/main" id="{5349A20F-C28C-8B2D-CB28-E13F6EE5FD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4513" y="701675"/>
                <a:ext cx="284163" cy="147637"/>
              </a:xfrm>
              <a:custGeom>
                <a:avLst/>
                <a:gdLst>
                  <a:gd name="T0" fmla="*/ 35 w 204"/>
                  <a:gd name="T1" fmla="*/ 95 h 99"/>
                  <a:gd name="T2" fmla="*/ 2 w 204"/>
                  <a:gd name="T3" fmla="*/ 77 h 99"/>
                  <a:gd name="T4" fmla="*/ 2 w 204"/>
                  <a:gd name="T5" fmla="*/ 71 h 99"/>
                  <a:gd name="T6" fmla="*/ 68 w 204"/>
                  <a:gd name="T7" fmla="*/ 8 h 99"/>
                  <a:gd name="T8" fmla="*/ 144 w 204"/>
                  <a:gd name="T9" fmla="*/ 12 h 99"/>
                  <a:gd name="T10" fmla="*/ 202 w 204"/>
                  <a:gd name="T11" fmla="*/ 72 h 99"/>
                  <a:gd name="T12" fmla="*/ 202 w 204"/>
                  <a:gd name="T13" fmla="*/ 78 h 99"/>
                  <a:gd name="T14" fmla="*/ 169 w 204"/>
                  <a:gd name="T15" fmla="*/ 99 h 99"/>
                  <a:gd name="T16" fmla="*/ 145 w 204"/>
                  <a:gd name="T17" fmla="*/ 59 h 99"/>
                  <a:gd name="T18" fmla="*/ 37 w 204"/>
                  <a:gd name="T19" fmla="*/ 90 h 99"/>
                  <a:gd name="T20" fmla="*/ 35 w 204"/>
                  <a:gd name="T21" fmla="*/ 9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4" h="99">
                    <a:moveTo>
                      <a:pt x="35" y="95"/>
                    </a:moveTo>
                    <a:cubicBezTo>
                      <a:pt x="26" y="85"/>
                      <a:pt x="15" y="79"/>
                      <a:pt x="2" y="77"/>
                    </a:cubicBezTo>
                    <a:cubicBezTo>
                      <a:pt x="0" y="75"/>
                      <a:pt x="1" y="73"/>
                      <a:pt x="2" y="71"/>
                    </a:cubicBezTo>
                    <a:cubicBezTo>
                      <a:pt x="15" y="40"/>
                      <a:pt x="37" y="19"/>
                      <a:pt x="68" y="8"/>
                    </a:cubicBezTo>
                    <a:cubicBezTo>
                      <a:pt x="94" y="0"/>
                      <a:pt x="119" y="1"/>
                      <a:pt x="144" y="12"/>
                    </a:cubicBezTo>
                    <a:cubicBezTo>
                      <a:pt x="172" y="24"/>
                      <a:pt x="191" y="44"/>
                      <a:pt x="202" y="72"/>
                    </a:cubicBezTo>
                    <a:cubicBezTo>
                      <a:pt x="203" y="73"/>
                      <a:pt x="204" y="75"/>
                      <a:pt x="202" y="78"/>
                    </a:cubicBezTo>
                    <a:cubicBezTo>
                      <a:pt x="189" y="81"/>
                      <a:pt x="178" y="88"/>
                      <a:pt x="169" y="99"/>
                    </a:cubicBezTo>
                    <a:cubicBezTo>
                      <a:pt x="165" y="83"/>
                      <a:pt x="158" y="69"/>
                      <a:pt x="145" y="59"/>
                    </a:cubicBezTo>
                    <a:cubicBezTo>
                      <a:pt x="108" y="28"/>
                      <a:pt x="52" y="44"/>
                      <a:pt x="37" y="90"/>
                    </a:cubicBezTo>
                    <a:cubicBezTo>
                      <a:pt x="37" y="92"/>
                      <a:pt x="37" y="94"/>
                      <a:pt x="35" y="95"/>
                    </a:cubicBezTo>
                    <a:close/>
                  </a:path>
                </a:pathLst>
              </a:custGeom>
              <a:solidFill>
                <a:srgbClr val="6433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2" name="Freeform 45">
                <a:extLst>
                  <a:ext uri="{FF2B5EF4-FFF2-40B4-BE49-F238E27FC236}">
                    <a16:creationId xmlns:a16="http://schemas.microsoft.com/office/drawing/2014/main" id="{80516BDE-D509-EB02-2377-923CAB21DE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24875" y="544513"/>
                <a:ext cx="190500" cy="271462"/>
              </a:xfrm>
              <a:custGeom>
                <a:avLst/>
                <a:gdLst>
                  <a:gd name="T0" fmla="*/ 132 w 137"/>
                  <a:gd name="T1" fmla="*/ 150 h 182"/>
                  <a:gd name="T2" fmla="*/ 136 w 137"/>
                  <a:gd name="T3" fmla="*/ 177 h 182"/>
                  <a:gd name="T4" fmla="*/ 133 w 137"/>
                  <a:gd name="T5" fmla="*/ 182 h 182"/>
                  <a:gd name="T6" fmla="*/ 117 w 137"/>
                  <a:gd name="T7" fmla="*/ 172 h 182"/>
                  <a:gd name="T8" fmla="*/ 95 w 137"/>
                  <a:gd name="T9" fmla="*/ 149 h 182"/>
                  <a:gd name="T10" fmla="*/ 90 w 137"/>
                  <a:gd name="T11" fmla="*/ 145 h 182"/>
                  <a:gd name="T12" fmla="*/ 88 w 137"/>
                  <a:gd name="T13" fmla="*/ 140 h 182"/>
                  <a:gd name="T14" fmla="*/ 35 w 137"/>
                  <a:gd name="T15" fmla="*/ 46 h 182"/>
                  <a:gd name="T16" fmla="*/ 6 w 137"/>
                  <a:gd name="T17" fmla="*/ 18 h 182"/>
                  <a:gd name="T18" fmla="*/ 1 w 137"/>
                  <a:gd name="T19" fmla="*/ 10 h 182"/>
                  <a:gd name="T20" fmla="*/ 33 w 137"/>
                  <a:gd name="T21" fmla="*/ 5 h 182"/>
                  <a:gd name="T22" fmla="*/ 43 w 137"/>
                  <a:gd name="T23" fmla="*/ 7 h 182"/>
                  <a:gd name="T24" fmla="*/ 48 w 137"/>
                  <a:gd name="T25" fmla="*/ 5 h 182"/>
                  <a:gd name="T26" fmla="*/ 53 w 137"/>
                  <a:gd name="T27" fmla="*/ 8 h 182"/>
                  <a:gd name="T28" fmla="*/ 130 w 137"/>
                  <a:gd name="T29" fmla="*/ 145 h 182"/>
                  <a:gd name="T30" fmla="*/ 132 w 137"/>
                  <a:gd name="T31" fmla="*/ 15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7" h="182">
                    <a:moveTo>
                      <a:pt x="132" y="150"/>
                    </a:moveTo>
                    <a:cubicBezTo>
                      <a:pt x="134" y="159"/>
                      <a:pt x="135" y="168"/>
                      <a:pt x="136" y="177"/>
                    </a:cubicBezTo>
                    <a:cubicBezTo>
                      <a:pt x="137" y="181"/>
                      <a:pt x="137" y="181"/>
                      <a:pt x="133" y="182"/>
                    </a:cubicBezTo>
                    <a:cubicBezTo>
                      <a:pt x="125" y="182"/>
                      <a:pt x="121" y="179"/>
                      <a:pt x="117" y="172"/>
                    </a:cubicBezTo>
                    <a:cubicBezTo>
                      <a:pt x="112" y="163"/>
                      <a:pt x="104" y="155"/>
                      <a:pt x="95" y="149"/>
                    </a:cubicBezTo>
                    <a:cubicBezTo>
                      <a:pt x="93" y="148"/>
                      <a:pt x="92" y="146"/>
                      <a:pt x="90" y="145"/>
                    </a:cubicBezTo>
                    <a:cubicBezTo>
                      <a:pt x="89" y="144"/>
                      <a:pt x="88" y="142"/>
                      <a:pt x="88" y="140"/>
                    </a:cubicBezTo>
                    <a:cubicBezTo>
                      <a:pt x="77" y="105"/>
                      <a:pt x="59" y="74"/>
                      <a:pt x="35" y="46"/>
                    </a:cubicBezTo>
                    <a:cubicBezTo>
                      <a:pt x="26" y="36"/>
                      <a:pt x="16" y="27"/>
                      <a:pt x="6" y="18"/>
                    </a:cubicBezTo>
                    <a:cubicBezTo>
                      <a:pt x="4" y="16"/>
                      <a:pt x="0" y="15"/>
                      <a:pt x="1" y="10"/>
                    </a:cubicBezTo>
                    <a:cubicBezTo>
                      <a:pt x="11" y="6"/>
                      <a:pt x="21" y="0"/>
                      <a:pt x="33" y="5"/>
                    </a:cubicBezTo>
                    <a:cubicBezTo>
                      <a:pt x="37" y="6"/>
                      <a:pt x="40" y="6"/>
                      <a:pt x="43" y="7"/>
                    </a:cubicBezTo>
                    <a:cubicBezTo>
                      <a:pt x="46" y="8"/>
                      <a:pt x="48" y="8"/>
                      <a:pt x="48" y="5"/>
                    </a:cubicBezTo>
                    <a:cubicBezTo>
                      <a:pt x="51" y="5"/>
                      <a:pt x="52" y="7"/>
                      <a:pt x="53" y="8"/>
                    </a:cubicBezTo>
                    <a:cubicBezTo>
                      <a:pt x="91" y="47"/>
                      <a:pt x="117" y="92"/>
                      <a:pt x="130" y="145"/>
                    </a:cubicBezTo>
                    <a:cubicBezTo>
                      <a:pt x="131" y="146"/>
                      <a:pt x="131" y="148"/>
                      <a:pt x="132" y="150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3" name="Freeform 46">
                <a:extLst>
                  <a:ext uri="{FF2B5EF4-FFF2-40B4-BE49-F238E27FC236}">
                    <a16:creationId xmlns:a16="http://schemas.microsoft.com/office/drawing/2014/main" id="{A50EA624-D2CC-7207-DAAC-CF95333E32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10588" y="484188"/>
                <a:ext cx="85725" cy="77787"/>
              </a:xfrm>
              <a:custGeom>
                <a:avLst/>
                <a:gdLst>
                  <a:gd name="T0" fmla="*/ 58 w 61"/>
                  <a:gd name="T1" fmla="*/ 46 h 52"/>
                  <a:gd name="T2" fmla="*/ 59 w 61"/>
                  <a:gd name="T3" fmla="*/ 49 h 52"/>
                  <a:gd name="T4" fmla="*/ 57 w 61"/>
                  <a:gd name="T5" fmla="*/ 51 h 52"/>
                  <a:gd name="T6" fmla="*/ 40 w 61"/>
                  <a:gd name="T7" fmla="*/ 46 h 52"/>
                  <a:gd name="T8" fmla="*/ 31 w 61"/>
                  <a:gd name="T9" fmla="*/ 46 h 52"/>
                  <a:gd name="T10" fmla="*/ 11 w 61"/>
                  <a:gd name="T11" fmla="*/ 52 h 52"/>
                  <a:gd name="T12" fmla="*/ 10 w 61"/>
                  <a:gd name="T13" fmla="*/ 51 h 52"/>
                  <a:gd name="T14" fmla="*/ 10 w 61"/>
                  <a:gd name="T15" fmla="*/ 51 h 52"/>
                  <a:gd name="T16" fmla="*/ 16 w 61"/>
                  <a:gd name="T17" fmla="*/ 30 h 52"/>
                  <a:gd name="T18" fmla="*/ 17 w 61"/>
                  <a:gd name="T19" fmla="*/ 24 h 52"/>
                  <a:gd name="T20" fmla="*/ 16 w 61"/>
                  <a:gd name="T21" fmla="*/ 23 h 52"/>
                  <a:gd name="T22" fmla="*/ 0 w 61"/>
                  <a:gd name="T23" fmla="*/ 0 h 52"/>
                  <a:gd name="T24" fmla="*/ 22 w 61"/>
                  <a:gd name="T25" fmla="*/ 5 h 52"/>
                  <a:gd name="T26" fmla="*/ 54 w 61"/>
                  <a:gd name="T27" fmla="*/ 4 h 52"/>
                  <a:gd name="T28" fmla="*/ 59 w 61"/>
                  <a:gd name="T29" fmla="*/ 3 h 52"/>
                  <a:gd name="T30" fmla="*/ 58 w 61"/>
                  <a:gd name="T31" fmla="*/ 8 h 52"/>
                  <a:gd name="T32" fmla="*/ 56 w 61"/>
                  <a:gd name="T33" fmla="*/ 18 h 52"/>
                  <a:gd name="T34" fmla="*/ 56 w 61"/>
                  <a:gd name="T35" fmla="*/ 36 h 52"/>
                  <a:gd name="T36" fmla="*/ 58 w 61"/>
                  <a:gd name="T37" fmla="*/ 4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1" h="52">
                    <a:moveTo>
                      <a:pt x="58" y="46"/>
                    </a:moveTo>
                    <a:cubicBezTo>
                      <a:pt x="59" y="47"/>
                      <a:pt x="59" y="48"/>
                      <a:pt x="59" y="49"/>
                    </a:cubicBezTo>
                    <a:cubicBezTo>
                      <a:pt x="60" y="51"/>
                      <a:pt x="60" y="52"/>
                      <a:pt x="57" y="51"/>
                    </a:cubicBezTo>
                    <a:cubicBezTo>
                      <a:pt x="51" y="49"/>
                      <a:pt x="45" y="48"/>
                      <a:pt x="40" y="46"/>
                    </a:cubicBezTo>
                    <a:cubicBezTo>
                      <a:pt x="37" y="45"/>
                      <a:pt x="34" y="45"/>
                      <a:pt x="31" y="46"/>
                    </a:cubicBezTo>
                    <a:cubicBezTo>
                      <a:pt x="24" y="48"/>
                      <a:pt x="17" y="50"/>
                      <a:pt x="11" y="52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2" y="44"/>
                      <a:pt x="14" y="37"/>
                      <a:pt x="16" y="30"/>
                    </a:cubicBezTo>
                    <a:cubicBezTo>
                      <a:pt x="17" y="28"/>
                      <a:pt x="17" y="26"/>
                      <a:pt x="17" y="24"/>
                    </a:cubicBezTo>
                    <a:cubicBezTo>
                      <a:pt x="16" y="24"/>
                      <a:pt x="16" y="23"/>
                      <a:pt x="16" y="23"/>
                    </a:cubicBezTo>
                    <a:cubicBezTo>
                      <a:pt x="15" y="12"/>
                      <a:pt x="10" y="4"/>
                      <a:pt x="0" y="0"/>
                    </a:cubicBezTo>
                    <a:cubicBezTo>
                      <a:pt x="7" y="4"/>
                      <a:pt x="15" y="2"/>
                      <a:pt x="22" y="5"/>
                    </a:cubicBezTo>
                    <a:cubicBezTo>
                      <a:pt x="33" y="10"/>
                      <a:pt x="43" y="7"/>
                      <a:pt x="54" y="4"/>
                    </a:cubicBezTo>
                    <a:cubicBezTo>
                      <a:pt x="55" y="3"/>
                      <a:pt x="58" y="1"/>
                      <a:pt x="59" y="3"/>
                    </a:cubicBezTo>
                    <a:cubicBezTo>
                      <a:pt x="61" y="4"/>
                      <a:pt x="59" y="6"/>
                      <a:pt x="58" y="8"/>
                    </a:cubicBezTo>
                    <a:cubicBezTo>
                      <a:pt x="58" y="11"/>
                      <a:pt x="57" y="15"/>
                      <a:pt x="56" y="18"/>
                    </a:cubicBezTo>
                    <a:cubicBezTo>
                      <a:pt x="53" y="24"/>
                      <a:pt x="53" y="30"/>
                      <a:pt x="56" y="36"/>
                    </a:cubicBezTo>
                    <a:cubicBezTo>
                      <a:pt x="57" y="39"/>
                      <a:pt x="57" y="42"/>
                      <a:pt x="58" y="46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4" name="Freeform 47">
                <a:extLst>
                  <a:ext uri="{FF2B5EF4-FFF2-40B4-BE49-F238E27FC236}">
                    <a16:creationId xmlns:a16="http://schemas.microsoft.com/office/drawing/2014/main" id="{A0986372-89A6-AA03-754F-5DA2A4822E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62900" y="479425"/>
                <a:ext cx="687388" cy="285750"/>
              </a:xfrm>
              <a:custGeom>
                <a:avLst/>
                <a:gdLst>
                  <a:gd name="T0" fmla="*/ 403 w 493"/>
                  <a:gd name="T1" fmla="*/ 54 h 192"/>
                  <a:gd name="T2" fmla="*/ 404 w 493"/>
                  <a:gd name="T3" fmla="*/ 54 h 192"/>
                  <a:gd name="T4" fmla="*/ 404 w 493"/>
                  <a:gd name="T5" fmla="*/ 55 h 192"/>
                  <a:gd name="T6" fmla="*/ 415 w 493"/>
                  <a:gd name="T7" fmla="*/ 66 h 192"/>
                  <a:gd name="T8" fmla="*/ 492 w 493"/>
                  <a:gd name="T9" fmla="*/ 184 h 192"/>
                  <a:gd name="T10" fmla="*/ 493 w 493"/>
                  <a:gd name="T11" fmla="*/ 189 h 192"/>
                  <a:gd name="T12" fmla="*/ 460 w 493"/>
                  <a:gd name="T13" fmla="*/ 177 h 192"/>
                  <a:gd name="T14" fmla="*/ 451 w 493"/>
                  <a:gd name="T15" fmla="*/ 176 h 192"/>
                  <a:gd name="T16" fmla="*/ 446 w 493"/>
                  <a:gd name="T17" fmla="*/ 171 h 192"/>
                  <a:gd name="T18" fmla="*/ 417 w 493"/>
                  <a:gd name="T19" fmla="*/ 124 h 192"/>
                  <a:gd name="T20" fmla="*/ 319 w 493"/>
                  <a:gd name="T21" fmla="*/ 54 h 192"/>
                  <a:gd name="T22" fmla="*/ 262 w 493"/>
                  <a:gd name="T23" fmla="*/ 43 h 192"/>
                  <a:gd name="T24" fmla="*/ 186 w 493"/>
                  <a:gd name="T25" fmla="*/ 51 h 192"/>
                  <a:gd name="T26" fmla="*/ 176 w 493"/>
                  <a:gd name="T27" fmla="*/ 54 h 192"/>
                  <a:gd name="T28" fmla="*/ 164 w 493"/>
                  <a:gd name="T29" fmla="*/ 56 h 192"/>
                  <a:gd name="T30" fmla="*/ 149 w 493"/>
                  <a:gd name="T31" fmla="*/ 60 h 192"/>
                  <a:gd name="T32" fmla="*/ 134 w 493"/>
                  <a:gd name="T33" fmla="*/ 60 h 192"/>
                  <a:gd name="T34" fmla="*/ 120 w 493"/>
                  <a:gd name="T35" fmla="*/ 56 h 192"/>
                  <a:gd name="T36" fmla="*/ 122 w 493"/>
                  <a:gd name="T37" fmla="*/ 68 h 192"/>
                  <a:gd name="T38" fmla="*/ 124 w 493"/>
                  <a:gd name="T39" fmla="*/ 78 h 192"/>
                  <a:gd name="T40" fmla="*/ 118 w 493"/>
                  <a:gd name="T41" fmla="*/ 84 h 192"/>
                  <a:gd name="T42" fmla="*/ 93 w 493"/>
                  <a:gd name="T43" fmla="*/ 105 h 192"/>
                  <a:gd name="T44" fmla="*/ 48 w 493"/>
                  <a:gd name="T45" fmla="*/ 171 h 192"/>
                  <a:gd name="T46" fmla="*/ 44 w 493"/>
                  <a:gd name="T47" fmla="*/ 176 h 192"/>
                  <a:gd name="T48" fmla="*/ 0 w 493"/>
                  <a:gd name="T49" fmla="*/ 192 h 192"/>
                  <a:gd name="T50" fmla="*/ 12 w 493"/>
                  <a:gd name="T51" fmla="*/ 155 h 192"/>
                  <a:gd name="T52" fmla="*/ 67 w 493"/>
                  <a:gd name="T53" fmla="*/ 76 h 192"/>
                  <a:gd name="T54" fmla="*/ 163 w 493"/>
                  <a:gd name="T55" fmla="*/ 17 h 192"/>
                  <a:gd name="T56" fmla="*/ 229 w 493"/>
                  <a:gd name="T57" fmla="*/ 3 h 192"/>
                  <a:gd name="T58" fmla="*/ 380 w 493"/>
                  <a:gd name="T59" fmla="*/ 40 h 192"/>
                  <a:gd name="T60" fmla="*/ 400 w 493"/>
                  <a:gd name="T61" fmla="*/ 53 h 192"/>
                  <a:gd name="T62" fmla="*/ 403 w 493"/>
                  <a:gd name="T63" fmla="*/ 5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93" h="192">
                    <a:moveTo>
                      <a:pt x="403" y="54"/>
                    </a:moveTo>
                    <a:cubicBezTo>
                      <a:pt x="404" y="54"/>
                      <a:pt x="404" y="54"/>
                      <a:pt x="404" y="54"/>
                    </a:cubicBezTo>
                    <a:cubicBezTo>
                      <a:pt x="404" y="54"/>
                      <a:pt x="404" y="55"/>
                      <a:pt x="404" y="55"/>
                    </a:cubicBezTo>
                    <a:cubicBezTo>
                      <a:pt x="406" y="60"/>
                      <a:pt x="411" y="62"/>
                      <a:pt x="415" y="66"/>
                    </a:cubicBezTo>
                    <a:cubicBezTo>
                      <a:pt x="452" y="98"/>
                      <a:pt x="478" y="137"/>
                      <a:pt x="492" y="184"/>
                    </a:cubicBezTo>
                    <a:cubicBezTo>
                      <a:pt x="493" y="185"/>
                      <a:pt x="493" y="187"/>
                      <a:pt x="493" y="189"/>
                    </a:cubicBezTo>
                    <a:cubicBezTo>
                      <a:pt x="483" y="184"/>
                      <a:pt x="472" y="179"/>
                      <a:pt x="460" y="177"/>
                    </a:cubicBezTo>
                    <a:cubicBezTo>
                      <a:pt x="457" y="177"/>
                      <a:pt x="454" y="176"/>
                      <a:pt x="451" y="176"/>
                    </a:cubicBezTo>
                    <a:cubicBezTo>
                      <a:pt x="448" y="176"/>
                      <a:pt x="447" y="174"/>
                      <a:pt x="446" y="171"/>
                    </a:cubicBezTo>
                    <a:cubicBezTo>
                      <a:pt x="438" y="154"/>
                      <a:pt x="429" y="139"/>
                      <a:pt x="417" y="124"/>
                    </a:cubicBezTo>
                    <a:cubicBezTo>
                      <a:pt x="391" y="92"/>
                      <a:pt x="358" y="68"/>
                      <a:pt x="319" y="54"/>
                    </a:cubicBezTo>
                    <a:cubicBezTo>
                      <a:pt x="301" y="48"/>
                      <a:pt x="282" y="44"/>
                      <a:pt x="262" y="43"/>
                    </a:cubicBezTo>
                    <a:cubicBezTo>
                      <a:pt x="236" y="40"/>
                      <a:pt x="211" y="44"/>
                      <a:pt x="186" y="51"/>
                    </a:cubicBezTo>
                    <a:cubicBezTo>
                      <a:pt x="182" y="52"/>
                      <a:pt x="179" y="53"/>
                      <a:pt x="176" y="54"/>
                    </a:cubicBezTo>
                    <a:cubicBezTo>
                      <a:pt x="172" y="56"/>
                      <a:pt x="168" y="56"/>
                      <a:pt x="164" y="56"/>
                    </a:cubicBezTo>
                    <a:cubicBezTo>
                      <a:pt x="159" y="57"/>
                      <a:pt x="154" y="58"/>
                      <a:pt x="149" y="60"/>
                    </a:cubicBezTo>
                    <a:cubicBezTo>
                      <a:pt x="144" y="62"/>
                      <a:pt x="139" y="62"/>
                      <a:pt x="134" y="60"/>
                    </a:cubicBezTo>
                    <a:cubicBezTo>
                      <a:pt x="129" y="58"/>
                      <a:pt x="125" y="57"/>
                      <a:pt x="120" y="56"/>
                    </a:cubicBezTo>
                    <a:cubicBezTo>
                      <a:pt x="119" y="60"/>
                      <a:pt x="121" y="64"/>
                      <a:pt x="122" y="68"/>
                    </a:cubicBezTo>
                    <a:cubicBezTo>
                      <a:pt x="123" y="71"/>
                      <a:pt x="125" y="74"/>
                      <a:pt x="124" y="78"/>
                    </a:cubicBezTo>
                    <a:cubicBezTo>
                      <a:pt x="123" y="81"/>
                      <a:pt x="121" y="82"/>
                      <a:pt x="118" y="84"/>
                    </a:cubicBezTo>
                    <a:cubicBezTo>
                      <a:pt x="109" y="90"/>
                      <a:pt x="101" y="98"/>
                      <a:pt x="93" y="105"/>
                    </a:cubicBezTo>
                    <a:cubicBezTo>
                      <a:pt x="74" y="124"/>
                      <a:pt x="59" y="147"/>
                      <a:pt x="48" y="171"/>
                    </a:cubicBezTo>
                    <a:cubicBezTo>
                      <a:pt x="47" y="173"/>
                      <a:pt x="47" y="175"/>
                      <a:pt x="44" y="176"/>
                    </a:cubicBezTo>
                    <a:cubicBezTo>
                      <a:pt x="28" y="177"/>
                      <a:pt x="13" y="183"/>
                      <a:pt x="0" y="192"/>
                    </a:cubicBezTo>
                    <a:cubicBezTo>
                      <a:pt x="2" y="179"/>
                      <a:pt x="7" y="167"/>
                      <a:pt x="12" y="155"/>
                    </a:cubicBezTo>
                    <a:cubicBezTo>
                      <a:pt x="25" y="125"/>
                      <a:pt x="44" y="98"/>
                      <a:pt x="67" y="76"/>
                    </a:cubicBezTo>
                    <a:cubicBezTo>
                      <a:pt x="95" y="49"/>
                      <a:pt x="127" y="29"/>
                      <a:pt x="163" y="17"/>
                    </a:cubicBezTo>
                    <a:cubicBezTo>
                      <a:pt x="185" y="9"/>
                      <a:pt x="206" y="5"/>
                      <a:pt x="229" y="3"/>
                    </a:cubicBezTo>
                    <a:cubicBezTo>
                      <a:pt x="283" y="0"/>
                      <a:pt x="333" y="12"/>
                      <a:pt x="380" y="40"/>
                    </a:cubicBezTo>
                    <a:cubicBezTo>
                      <a:pt x="387" y="44"/>
                      <a:pt x="393" y="48"/>
                      <a:pt x="400" y="53"/>
                    </a:cubicBezTo>
                    <a:cubicBezTo>
                      <a:pt x="401" y="54"/>
                      <a:pt x="402" y="55"/>
                      <a:pt x="403" y="54"/>
                    </a:cubicBezTo>
                    <a:close/>
                  </a:path>
                </a:pathLst>
              </a:custGeom>
              <a:solidFill>
                <a:srgbClr val="F393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5" name="Freeform 48">
                <a:extLst>
                  <a:ext uri="{FF2B5EF4-FFF2-40B4-BE49-F238E27FC236}">
                    <a16:creationId xmlns:a16="http://schemas.microsoft.com/office/drawing/2014/main" id="{C2AD9525-02AA-C8B2-FF0E-AB4F29241E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7200" y="590550"/>
                <a:ext cx="460375" cy="192087"/>
              </a:xfrm>
              <a:custGeom>
                <a:avLst/>
                <a:gdLst>
                  <a:gd name="T0" fmla="*/ 33 w 330"/>
                  <a:gd name="T1" fmla="*/ 126 h 129"/>
                  <a:gd name="T2" fmla="*/ 1 w 330"/>
                  <a:gd name="T3" fmla="*/ 106 h 129"/>
                  <a:gd name="T4" fmla="*/ 2 w 330"/>
                  <a:gd name="T5" fmla="*/ 102 h 129"/>
                  <a:gd name="T6" fmla="*/ 73 w 330"/>
                  <a:gd name="T7" fmla="*/ 26 h 129"/>
                  <a:gd name="T8" fmla="*/ 76 w 330"/>
                  <a:gd name="T9" fmla="*/ 25 h 129"/>
                  <a:gd name="T10" fmla="*/ 82 w 330"/>
                  <a:gd name="T11" fmla="*/ 27 h 129"/>
                  <a:gd name="T12" fmla="*/ 82 w 330"/>
                  <a:gd name="T13" fmla="*/ 23 h 129"/>
                  <a:gd name="T14" fmla="*/ 89 w 330"/>
                  <a:gd name="T15" fmla="*/ 18 h 129"/>
                  <a:gd name="T16" fmla="*/ 153 w 330"/>
                  <a:gd name="T17" fmla="*/ 2 h 129"/>
                  <a:gd name="T18" fmla="*/ 238 w 330"/>
                  <a:gd name="T19" fmla="*/ 17 h 129"/>
                  <a:gd name="T20" fmla="*/ 299 w 330"/>
                  <a:gd name="T21" fmla="*/ 59 h 129"/>
                  <a:gd name="T22" fmla="*/ 327 w 330"/>
                  <a:gd name="T23" fmla="*/ 100 h 129"/>
                  <a:gd name="T24" fmla="*/ 329 w 330"/>
                  <a:gd name="T25" fmla="*/ 107 h 129"/>
                  <a:gd name="T26" fmla="*/ 297 w 330"/>
                  <a:gd name="T27" fmla="*/ 129 h 129"/>
                  <a:gd name="T28" fmla="*/ 292 w 330"/>
                  <a:gd name="T29" fmla="*/ 122 h 129"/>
                  <a:gd name="T30" fmla="*/ 269 w 330"/>
                  <a:gd name="T31" fmla="*/ 89 h 129"/>
                  <a:gd name="T32" fmla="*/ 218 w 330"/>
                  <a:gd name="T33" fmla="*/ 53 h 129"/>
                  <a:gd name="T34" fmla="*/ 190 w 330"/>
                  <a:gd name="T35" fmla="*/ 45 h 129"/>
                  <a:gd name="T36" fmla="*/ 143 w 330"/>
                  <a:gd name="T37" fmla="*/ 45 h 129"/>
                  <a:gd name="T38" fmla="*/ 131 w 330"/>
                  <a:gd name="T39" fmla="*/ 46 h 129"/>
                  <a:gd name="T40" fmla="*/ 130 w 330"/>
                  <a:gd name="T41" fmla="*/ 36 h 129"/>
                  <a:gd name="T42" fmla="*/ 125 w 330"/>
                  <a:gd name="T43" fmla="*/ 32 h 129"/>
                  <a:gd name="T44" fmla="*/ 113 w 330"/>
                  <a:gd name="T45" fmla="*/ 32 h 129"/>
                  <a:gd name="T46" fmla="*/ 109 w 330"/>
                  <a:gd name="T47" fmla="*/ 35 h 129"/>
                  <a:gd name="T48" fmla="*/ 106 w 330"/>
                  <a:gd name="T49" fmla="*/ 55 h 129"/>
                  <a:gd name="T50" fmla="*/ 82 w 330"/>
                  <a:gd name="T51" fmla="*/ 70 h 129"/>
                  <a:gd name="T52" fmla="*/ 38 w 330"/>
                  <a:gd name="T53" fmla="*/ 122 h 129"/>
                  <a:gd name="T54" fmla="*/ 33 w 330"/>
                  <a:gd name="T55" fmla="*/ 12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30" h="129">
                    <a:moveTo>
                      <a:pt x="33" y="126"/>
                    </a:moveTo>
                    <a:cubicBezTo>
                      <a:pt x="24" y="118"/>
                      <a:pt x="13" y="111"/>
                      <a:pt x="1" y="106"/>
                    </a:cubicBezTo>
                    <a:cubicBezTo>
                      <a:pt x="0" y="105"/>
                      <a:pt x="1" y="103"/>
                      <a:pt x="2" y="102"/>
                    </a:cubicBezTo>
                    <a:cubicBezTo>
                      <a:pt x="18" y="69"/>
                      <a:pt x="42" y="45"/>
                      <a:pt x="73" y="26"/>
                    </a:cubicBezTo>
                    <a:cubicBezTo>
                      <a:pt x="74" y="26"/>
                      <a:pt x="75" y="25"/>
                      <a:pt x="76" y="25"/>
                    </a:cubicBezTo>
                    <a:cubicBezTo>
                      <a:pt x="78" y="25"/>
                      <a:pt x="81" y="25"/>
                      <a:pt x="82" y="27"/>
                    </a:cubicBezTo>
                    <a:cubicBezTo>
                      <a:pt x="82" y="26"/>
                      <a:pt x="82" y="24"/>
                      <a:pt x="82" y="23"/>
                    </a:cubicBezTo>
                    <a:cubicBezTo>
                      <a:pt x="84" y="20"/>
                      <a:pt x="86" y="19"/>
                      <a:pt x="89" y="18"/>
                    </a:cubicBezTo>
                    <a:cubicBezTo>
                      <a:pt x="109" y="9"/>
                      <a:pt x="130" y="3"/>
                      <a:pt x="153" y="2"/>
                    </a:cubicBezTo>
                    <a:cubicBezTo>
                      <a:pt x="182" y="0"/>
                      <a:pt x="211" y="5"/>
                      <a:pt x="238" y="17"/>
                    </a:cubicBezTo>
                    <a:cubicBezTo>
                      <a:pt x="261" y="27"/>
                      <a:pt x="281" y="41"/>
                      <a:pt x="299" y="59"/>
                    </a:cubicBezTo>
                    <a:cubicBezTo>
                      <a:pt x="310" y="72"/>
                      <a:pt x="319" y="85"/>
                      <a:pt x="327" y="100"/>
                    </a:cubicBezTo>
                    <a:cubicBezTo>
                      <a:pt x="329" y="102"/>
                      <a:pt x="330" y="104"/>
                      <a:pt x="329" y="107"/>
                    </a:cubicBezTo>
                    <a:cubicBezTo>
                      <a:pt x="317" y="112"/>
                      <a:pt x="306" y="119"/>
                      <a:pt x="297" y="129"/>
                    </a:cubicBezTo>
                    <a:cubicBezTo>
                      <a:pt x="294" y="128"/>
                      <a:pt x="293" y="125"/>
                      <a:pt x="292" y="122"/>
                    </a:cubicBezTo>
                    <a:cubicBezTo>
                      <a:pt x="286" y="110"/>
                      <a:pt x="279" y="99"/>
                      <a:pt x="269" y="89"/>
                    </a:cubicBezTo>
                    <a:cubicBezTo>
                      <a:pt x="255" y="74"/>
                      <a:pt x="238" y="61"/>
                      <a:pt x="218" y="53"/>
                    </a:cubicBezTo>
                    <a:cubicBezTo>
                      <a:pt x="209" y="50"/>
                      <a:pt x="199" y="47"/>
                      <a:pt x="190" y="45"/>
                    </a:cubicBezTo>
                    <a:cubicBezTo>
                      <a:pt x="174" y="42"/>
                      <a:pt x="158" y="42"/>
                      <a:pt x="143" y="45"/>
                    </a:cubicBezTo>
                    <a:cubicBezTo>
                      <a:pt x="139" y="45"/>
                      <a:pt x="135" y="47"/>
                      <a:pt x="131" y="46"/>
                    </a:cubicBezTo>
                    <a:cubicBezTo>
                      <a:pt x="127" y="43"/>
                      <a:pt x="129" y="39"/>
                      <a:pt x="130" y="36"/>
                    </a:cubicBezTo>
                    <a:cubicBezTo>
                      <a:pt x="131" y="31"/>
                      <a:pt x="131" y="30"/>
                      <a:pt x="125" y="32"/>
                    </a:cubicBezTo>
                    <a:cubicBezTo>
                      <a:pt x="121" y="33"/>
                      <a:pt x="117" y="33"/>
                      <a:pt x="113" y="32"/>
                    </a:cubicBezTo>
                    <a:cubicBezTo>
                      <a:pt x="109" y="30"/>
                      <a:pt x="108" y="31"/>
                      <a:pt x="109" y="35"/>
                    </a:cubicBezTo>
                    <a:cubicBezTo>
                      <a:pt x="112" y="43"/>
                      <a:pt x="110" y="49"/>
                      <a:pt x="106" y="55"/>
                    </a:cubicBezTo>
                    <a:cubicBezTo>
                      <a:pt x="98" y="60"/>
                      <a:pt x="90" y="64"/>
                      <a:pt x="82" y="70"/>
                    </a:cubicBezTo>
                    <a:cubicBezTo>
                      <a:pt x="63" y="84"/>
                      <a:pt x="48" y="101"/>
                      <a:pt x="38" y="122"/>
                    </a:cubicBezTo>
                    <a:cubicBezTo>
                      <a:pt x="37" y="124"/>
                      <a:pt x="36" y="126"/>
                      <a:pt x="33" y="126"/>
                    </a:cubicBezTo>
                    <a:close/>
                  </a:path>
                </a:pathLst>
              </a:custGeom>
              <a:solidFill>
                <a:srgbClr val="8FC0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6" name="Freeform 49">
                <a:extLst>
                  <a:ext uri="{FF2B5EF4-FFF2-40B4-BE49-F238E27FC236}">
                    <a16:creationId xmlns:a16="http://schemas.microsoft.com/office/drawing/2014/main" id="{FB50A3A4-FA59-164D-6C77-74266873F1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0388" y="538163"/>
                <a:ext cx="411163" cy="212725"/>
              </a:xfrm>
              <a:custGeom>
                <a:avLst/>
                <a:gdLst>
                  <a:gd name="T0" fmla="*/ 255 w 295"/>
                  <a:gd name="T1" fmla="*/ 143 h 143"/>
                  <a:gd name="T2" fmla="*/ 235 w 295"/>
                  <a:gd name="T3" fmla="*/ 111 h 143"/>
                  <a:gd name="T4" fmla="*/ 138 w 295"/>
                  <a:gd name="T5" fmla="*/ 45 h 143"/>
                  <a:gd name="T6" fmla="*/ 69 w 295"/>
                  <a:gd name="T7" fmla="*/ 40 h 143"/>
                  <a:gd name="T8" fmla="*/ 16 w 295"/>
                  <a:gd name="T9" fmla="*/ 55 h 143"/>
                  <a:gd name="T10" fmla="*/ 9 w 295"/>
                  <a:gd name="T11" fmla="*/ 59 h 143"/>
                  <a:gd name="T12" fmla="*/ 6 w 295"/>
                  <a:gd name="T13" fmla="*/ 55 h 143"/>
                  <a:gd name="T14" fmla="*/ 5 w 295"/>
                  <a:gd name="T15" fmla="*/ 26 h 143"/>
                  <a:gd name="T16" fmla="*/ 9 w 295"/>
                  <a:gd name="T17" fmla="*/ 14 h 143"/>
                  <a:gd name="T18" fmla="*/ 17 w 295"/>
                  <a:gd name="T19" fmla="*/ 14 h 143"/>
                  <a:gd name="T20" fmla="*/ 98 w 295"/>
                  <a:gd name="T21" fmla="*/ 1 h 143"/>
                  <a:gd name="T22" fmla="*/ 231 w 295"/>
                  <a:gd name="T23" fmla="*/ 52 h 143"/>
                  <a:gd name="T24" fmla="*/ 290 w 295"/>
                  <a:gd name="T25" fmla="*/ 129 h 143"/>
                  <a:gd name="T26" fmla="*/ 295 w 295"/>
                  <a:gd name="T27" fmla="*/ 137 h 143"/>
                  <a:gd name="T28" fmla="*/ 269 w 295"/>
                  <a:gd name="T29" fmla="*/ 139 h 143"/>
                  <a:gd name="T30" fmla="*/ 255 w 295"/>
                  <a:gd name="T31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95" h="143">
                    <a:moveTo>
                      <a:pt x="255" y="143"/>
                    </a:moveTo>
                    <a:cubicBezTo>
                      <a:pt x="250" y="131"/>
                      <a:pt x="243" y="121"/>
                      <a:pt x="235" y="111"/>
                    </a:cubicBezTo>
                    <a:cubicBezTo>
                      <a:pt x="210" y="78"/>
                      <a:pt x="178" y="56"/>
                      <a:pt x="138" y="45"/>
                    </a:cubicBezTo>
                    <a:cubicBezTo>
                      <a:pt x="116" y="39"/>
                      <a:pt x="93" y="37"/>
                      <a:pt x="69" y="40"/>
                    </a:cubicBezTo>
                    <a:cubicBezTo>
                      <a:pt x="51" y="43"/>
                      <a:pt x="33" y="47"/>
                      <a:pt x="16" y="55"/>
                    </a:cubicBezTo>
                    <a:cubicBezTo>
                      <a:pt x="14" y="56"/>
                      <a:pt x="11" y="57"/>
                      <a:pt x="9" y="59"/>
                    </a:cubicBezTo>
                    <a:cubicBezTo>
                      <a:pt x="7" y="59"/>
                      <a:pt x="6" y="57"/>
                      <a:pt x="6" y="55"/>
                    </a:cubicBezTo>
                    <a:cubicBezTo>
                      <a:pt x="2" y="46"/>
                      <a:pt x="0" y="36"/>
                      <a:pt x="5" y="26"/>
                    </a:cubicBezTo>
                    <a:cubicBezTo>
                      <a:pt x="6" y="22"/>
                      <a:pt x="7" y="18"/>
                      <a:pt x="9" y="14"/>
                    </a:cubicBezTo>
                    <a:cubicBezTo>
                      <a:pt x="11" y="16"/>
                      <a:pt x="14" y="15"/>
                      <a:pt x="17" y="14"/>
                    </a:cubicBezTo>
                    <a:cubicBezTo>
                      <a:pt x="43" y="4"/>
                      <a:pt x="70" y="0"/>
                      <a:pt x="98" y="1"/>
                    </a:cubicBezTo>
                    <a:cubicBezTo>
                      <a:pt x="148" y="3"/>
                      <a:pt x="193" y="20"/>
                      <a:pt x="231" y="52"/>
                    </a:cubicBezTo>
                    <a:cubicBezTo>
                      <a:pt x="257" y="73"/>
                      <a:pt x="276" y="99"/>
                      <a:pt x="290" y="129"/>
                    </a:cubicBezTo>
                    <a:cubicBezTo>
                      <a:pt x="292" y="132"/>
                      <a:pt x="292" y="136"/>
                      <a:pt x="295" y="137"/>
                    </a:cubicBezTo>
                    <a:cubicBezTo>
                      <a:pt x="287" y="138"/>
                      <a:pt x="278" y="137"/>
                      <a:pt x="269" y="139"/>
                    </a:cubicBezTo>
                    <a:cubicBezTo>
                      <a:pt x="264" y="141"/>
                      <a:pt x="259" y="142"/>
                      <a:pt x="255" y="143"/>
                    </a:cubicBezTo>
                    <a:close/>
                  </a:path>
                </a:pathLst>
              </a:custGeom>
              <a:solidFill>
                <a:srgbClr val="FB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7" name="Freeform 50">
                <a:extLst>
                  <a:ext uri="{FF2B5EF4-FFF2-40B4-BE49-F238E27FC236}">
                    <a16:creationId xmlns:a16="http://schemas.microsoft.com/office/drawing/2014/main" id="{DC5AF9DD-1253-3F8A-53B2-85888D150C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3238" y="652463"/>
                <a:ext cx="368300" cy="165100"/>
              </a:xfrm>
              <a:custGeom>
                <a:avLst/>
                <a:gdLst>
                  <a:gd name="T0" fmla="*/ 98 w 264"/>
                  <a:gd name="T1" fmla="*/ 4 h 111"/>
                  <a:gd name="T2" fmla="*/ 143 w 264"/>
                  <a:gd name="T3" fmla="*/ 1 h 111"/>
                  <a:gd name="T4" fmla="*/ 214 w 264"/>
                  <a:gd name="T5" fmla="*/ 26 h 111"/>
                  <a:gd name="T6" fmla="*/ 262 w 264"/>
                  <a:gd name="T7" fmla="*/ 83 h 111"/>
                  <a:gd name="T8" fmla="*/ 264 w 264"/>
                  <a:gd name="T9" fmla="*/ 88 h 111"/>
                  <a:gd name="T10" fmla="*/ 250 w 264"/>
                  <a:gd name="T11" fmla="*/ 107 h 111"/>
                  <a:gd name="T12" fmla="*/ 246 w 264"/>
                  <a:gd name="T13" fmla="*/ 109 h 111"/>
                  <a:gd name="T14" fmla="*/ 232 w 264"/>
                  <a:gd name="T15" fmla="*/ 111 h 111"/>
                  <a:gd name="T16" fmla="*/ 198 w 264"/>
                  <a:gd name="T17" fmla="*/ 61 h 111"/>
                  <a:gd name="T18" fmla="*/ 127 w 264"/>
                  <a:gd name="T19" fmla="*/ 38 h 111"/>
                  <a:gd name="T20" fmla="*/ 32 w 264"/>
                  <a:gd name="T21" fmla="*/ 110 h 111"/>
                  <a:gd name="T22" fmla="*/ 20 w 264"/>
                  <a:gd name="T23" fmla="*/ 109 h 111"/>
                  <a:gd name="T24" fmla="*/ 16 w 264"/>
                  <a:gd name="T25" fmla="*/ 107 h 111"/>
                  <a:gd name="T26" fmla="*/ 0 w 264"/>
                  <a:gd name="T27" fmla="*/ 85 h 111"/>
                  <a:gd name="T28" fmla="*/ 10 w 264"/>
                  <a:gd name="T29" fmla="*/ 68 h 111"/>
                  <a:gd name="T30" fmla="*/ 66 w 264"/>
                  <a:gd name="T31" fmla="*/ 16 h 111"/>
                  <a:gd name="T32" fmla="*/ 72 w 264"/>
                  <a:gd name="T33" fmla="*/ 14 h 111"/>
                  <a:gd name="T34" fmla="*/ 94 w 264"/>
                  <a:gd name="T35" fmla="*/ 12 h 111"/>
                  <a:gd name="T36" fmla="*/ 97 w 264"/>
                  <a:gd name="T37" fmla="*/ 9 h 111"/>
                  <a:gd name="T38" fmla="*/ 98 w 264"/>
                  <a:gd name="T39" fmla="*/ 4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64" h="111">
                    <a:moveTo>
                      <a:pt x="98" y="4"/>
                    </a:moveTo>
                    <a:cubicBezTo>
                      <a:pt x="113" y="1"/>
                      <a:pt x="128" y="0"/>
                      <a:pt x="143" y="1"/>
                    </a:cubicBezTo>
                    <a:cubicBezTo>
                      <a:pt x="169" y="3"/>
                      <a:pt x="193" y="12"/>
                      <a:pt x="214" y="26"/>
                    </a:cubicBezTo>
                    <a:cubicBezTo>
                      <a:pt x="235" y="41"/>
                      <a:pt x="251" y="60"/>
                      <a:pt x="262" y="83"/>
                    </a:cubicBezTo>
                    <a:cubicBezTo>
                      <a:pt x="262" y="84"/>
                      <a:pt x="263" y="86"/>
                      <a:pt x="264" y="88"/>
                    </a:cubicBezTo>
                    <a:cubicBezTo>
                      <a:pt x="259" y="94"/>
                      <a:pt x="254" y="100"/>
                      <a:pt x="250" y="107"/>
                    </a:cubicBezTo>
                    <a:cubicBezTo>
                      <a:pt x="249" y="109"/>
                      <a:pt x="248" y="109"/>
                      <a:pt x="246" y="109"/>
                    </a:cubicBezTo>
                    <a:cubicBezTo>
                      <a:pt x="241" y="110"/>
                      <a:pt x="237" y="110"/>
                      <a:pt x="232" y="111"/>
                    </a:cubicBezTo>
                    <a:cubicBezTo>
                      <a:pt x="226" y="90"/>
                      <a:pt x="214" y="74"/>
                      <a:pt x="198" y="61"/>
                    </a:cubicBezTo>
                    <a:cubicBezTo>
                      <a:pt x="177" y="44"/>
                      <a:pt x="153" y="37"/>
                      <a:pt x="127" y="38"/>
                    </a:cubicBezTo>
                    <a:cubicBezTo>
                      <a:pt x="85" y="39"/>
                      <a:pt x="43" y="71"/>
                      <a:pt x="32" y="110"/>
                    </a:cubicBezTo>
                    <a:cubicBezTo>
                      <a:pt x="28" y="109"/>
                      <a:pt x="24" y="109"/>
                      <a:pt x="20" y="109"/>
                    </a:cubicBezTo>
                    <a:cubicBezTo>
                      <a:pt x="18" y="109"/>
                      <a:pt x="17" y="108"/>
                      <a:pt x="16" y="107"/>
                    </a:cubicBezTo>
                    <a:cubicBezTo>
                      <a:pt x="12" y="99"/>
                      <a:pt x="6" y="92"/>
                      <a:pt x="0" y="85"/>
                    </a:cubicBezTo>
                    <a:cubicBezTo>
                      <a:pt x="3" y="80"/>
                      <a:pt x="7" y="74"/>
                      <a:pt x="10" y="68"/>
                    </a:cubicBezTo>
                    <a:cubicBezTo>
                      <a:pt x="24" y="46"/>
                      <a:pt x="43" y="28"/>
                      <a:pt x="66" y="16"/>
                    </a:cubicBezTo>
                    <a:cubicBezTo>
                      <a:pt x="68" y="15"/>
                      <a:pt x="70" y="14"/>
                      <a:pt x="72" y="14"/>
                    </a:cubicBezTo>
                    <a:cubicBezTo>
                      <a:pt x="80" y="11"/>
                      <a:pt x="87" y="8"/>
                      <a:pt x="94" y="12"/>
                    </a:cubicBezTo>
                    <a:cubicBezTo>
                      <a:pt x="97" y="13"/>
                      <a:pt x="98" y="12"/>
                      <a:pt x="97" y="9"/>
                    </a:cubicBezTo>
                    <a:cubicBezTo>
                      <a:pt x="97" y="7"/>
                      <a:pt x="96" y="6"/>
                      <a:pt x="98" y="4"/>
                    </a:cubicBezTo>
                    <a:close/>
                  </a:path>
                </a:pathLst>
              </a:custGeom>
              <a:solidFill>
                <a:srgbClr val="32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8" name="Freeform 51">
                <a:extLst>
                  <a:ext uri="{FF2B5EF4-FFF2-40B4-BE49-F238E27FC236}">
                    <a16:creationId xmlns:a16="http://schemas.microsoft.com/office/drawing/2014/main" id="{B2B9CDA2-0BBC-FFDE-3E41-435CD59B6E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4813" y="596900"/>
                <a:ext cx="158750" cy="152400"/>
              </a:xfrm>
              <a:custGeom>
                <a:avLst/>
                <a:gdLst>
                  <a:gd name="T0" fmla="*/ 113 w 114"/>
                  <a:gd name="T1" fmla="*/ 22 h 102"/>
                  <a:gd name="T2" fmla="*/ 72 w 114"/>
                  <a:gd name="T3" fmla="*/ 55 h 102"/>
                  <a:gd name="T4" fmla="*/ 39 w 114"/>
                  <a:gd name="T5" fmla="*/ 102 h 102"/>
                  <a:gd name="T6" fmla="*/ 0 w 114"/>
                  <a:gd name="T7" fmla="*/ 97 h 102"/>
                  <a:gd name="T8" fmla="*/ 75 w 114"/>
                  <a:gd name="T9" fmla="*/ 3 h 102"/>
                  <a:gd name="T10" fmla="*/ 79 w 114"/>
                  <a:gd name="T11" fmla="*/ 0 h 102"/>
                  <a:gd name="T12" fmla="*/ 80 w 114"/>
                  <a:gd name="T13" fmla="*/ 5 h 102"/>
                  <a:gd name="T14" fmla="*/ 76 w 114"/>
                  <a:gd name="T15" fmla="*/ 17 h 102"/>
                  <a:gd name="T16" fmla="*/ 80 w 114"/>
                  <a:gd name="T17" fmla="*/ 20 h 102"/>
                  <a:gd name="T18" fmla="*/ 90 w 114"/>
                  <a:gd name="T19" fmla="*/ 17 h 102"/>
                  <a:gd name="T20" fmla="*/ 111 w 114"/>
                  <a:gd name="T21" fmla="*/ 19 h 102"/>
                  <a:gd name="T22" fmla="*/ 113 w 114"/>
                  <a:gd name="T23" fmla="*/ 2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" h="102">
                    <a:moveTo>
                      <a:pt x="113" y="22"/>
                    </a:moveTo>
                    <a:cubicBezTo>
                      <a:pt x="98" y="32"/>
                      <a:pt x="84" y="42"/>
                      <a:pt x="72" y="55"/>
                    </a:cubicBezTo>
                    <a:cubicBezTo>
                      <a:pt x="58" y="69"/>
                      <a:pt x="47" y="85"/>
                      <a:pt x="39" y="102"/>
                    </a:cubicBezTo>
                    <a:cubicBezTo>
                      <a:pt x="27" y="98"/>
                      <a:pt x="13" y="97"/>
                      <a:pt x="0" y="97"/>
                    </a:cubicBezTo>
                    <a:cubicBezTo>
                      <a:pt x="16" y="59"/>
                      <a:pt x="41" y="27"/>
                      <a:pt x="75" y="3"/>
                    </a:cubicBezTo>
                    <a:cubicBezTo>
                      <a:pt x="76" y="2"/>
                      <a:pt x="77" y="1"/>
                      <a:pt x="79" y="0"/>
                    </a:cubicBezTo>
                    <a:cubicBezTo>
                      <a:pt x="81" y="1"/>
                      <a:pt x="80" y="3"/>
                      <a:pt x="80" y="5"/>
                    </a:cubicBezTo>
                    <a:cubicBezTo>
                      <a:pt x="79" y="9"/>
                      <a:pt x="77" y="13"/>
                      <a:pt x="76" y="17"/>
                    </a:cubicBezTo>
                    <a:cubicBezTo>
                      <a:pt x="75" y="20"/>
                      <a:pt x="76" y="21"/>
                      <a:pt x="80" y="20"/>
                    </a:cubicBezTo>
                    <a:cubicBezTo>
                      <a:pt x="83" y="19"/>
                      <a:pt x="87" y="18"/>
                      <a:pt x="90" y="17"/>
                    </a:cubicBezTo>
                    <a:cubicBezTo>
                      <a:pt x="97" y="15"/>
                      <a:pt x="104" y="17"/>
                      <a:pt x="111" y="19"/>
                    </a:cubicBezTo>
                    <a:cubicBezTo>
                      <a:pt x="112" y="20"/>
                      <a:pt x="114" y="20"/>
                      <a:pt x="113" y="22"/>
                    </a:cubicBezTo>
                    <a:close/>
                  </a:path>
                </a:pathLst>
              </a:custGeom>
              <a:solidFill>
                <a:srgbClr val="FA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9" name="Freeform 52">
                <a:extLst>
                  <a:ext uri="{FF2B5EF4-FFF2-40B4-BE49-F238E27FC236}">
                    <a16:creationId xmlns:a16="http://schemas.microsoft.com/office/drawing/2014/main" id="{75A4369D-9127-8680-C36F-3CE2BA6A16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4825" y="558800"/>
                <a:ext cx="71438" cy="74612"/>
              </a:xfrm>
              <a:custGeom>
                <a:avLst/>
                <a:gdLst>
                  <a:gd name="T0" fmla="*/ 41 w 51"/>
                  <a:gd name="T1" fmla="*/ 48 h 50"/>
                  <a:gd name="T2" fmla="*/ 17 w 51"/>
                  <a:gd name="T3" fmla="*/ 45 h 50"/>
                  <a:gd name="T4" fmla="*/ 6 w 51"/>
                  <a:gd name="T5" fmla="*/ 48 h 50"/>
                  <a:gd name="T6" fmla="*/ 2 w 51"/>
                  <a:gd name="T7" fmla="*/ 44 h 50"/>
                  <a:gd name="T8" fmla="*/ 7 w 51"/>
                  <a:gd name="T9" fmla="*/ 26 h 50"/>
                  <a:gd name="T10" fmla="*/ 2 w 51"/>
                  <a:gd name="T11" fmla="*/ 5 h 50"/>
                  <a:gd name="T12" fmla="*/ 1 w 51"/>
                  <a:gd name="T13" fmla="*/ 1 h 50"/>
                  <a:gd name="T14" fmla="*/ 5 w 51"/>
                  <a:gd name="T15" fmla="*/ 2 h 50"/>
                  <a:gd name="T16" fmla="*/ 46 w 51"/>
                  <a:gd name="T17" fmla="*/ 1 h 50"/>
                  <a:gd name="T18" fmla="*/ 49 w 51"/>
                  <a:gd name="T19" fmla="*/ 0 h 50"/>
                  <a:gd name="T20" fmla="*/ 48 w 51"/>
                  <a:gd name="T21" fmla="*/ 6 h 50"/>
                  <a:gd name="T22" fmla="*/ 44 w 51"/>
                  <a:gd name="T23" fmla="*/ 21 h 50"/>
                  <a:gd name="T24" fmla="*/ 45 w 51"/>
                  <a:gd name="T25" fmla="*/ 31 h 50"/>
                  <a:gd name="T26" fmla="*/ 49 w 51"/>
                  <a:gd name="T27" fmla="*/ 45 h 50"/>
                  <a:gd name="T28" fmla="*/ 45 w 51"/>
                  <a:gd name="T29" fmla="*/ 49 h 50"/>
                  <a:gd name="T30" fmla="*/ 41 w 51"/>
                  <a:gd name="T31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1" h="50">
                    <a:moveTo>
                      <a:pt x="41" y="48"/>
                    </a:moveTo>
                    <a:cubicBezTo>
                      <a:pt x="33" y="45"/>
                      <a:pt x="26" y="41"/>
                      <a:pt x="17" y="45"/>
                    </a:cubicBezTo>
                    <a:cubicBezTo>
                      <a:pt x="13" y="47"/>
                      <a:pt x="10" y="47"/>
                      <a:pt x="6" y="48"/>
                    </a:cubicBezTo>
                    <a:cubicBezTo>
                      <a:pt x="1" y="50"/>
                      <a:pt x="1" y="49"/>
                      <a:pt x="2" y="44"/>
                    </a:cubicBezTo>
                    <a:cubicBezTo>
                      <a:pt x="4" y="38"/>
                      <a:pt x="6" y="32"/>
                      <a:pt x="7" y="26"/>
                    </a:cubicBezTo>
                    <a:cubicBezTo>
                      <a:pt x="6" y="19"/>
                      <a:pt x="3" y="12"/>
                      <a:pt x="2" y="5"/>
                    </a:cubicBezTo>
                    <a:cubicBezTo>
                      <a:pt x="1" y="4"/>
                      <a:pt x="0" y="2"/>
                      <a:pt x="1" y="1"/>
                    </a:cubicBezTo>
                    <a:cubicBezTo>
                      <a:pt x="2" y="0"/>
                      <a:pt x="4" y="1"/>
                      <a:pt x="5" y="2"/>
                    </a:cubicBezTo>
                    <a:cubicBezTo>
                      <a:pt x="19" y="8"/>
                      <a:pt x="33" y="7"/>
                      <a:pt x="46" y="1"/>
                    </a:cubicBezTo>
                    <a:cubicBezTo>
                      <a:pt x="47" y="1"/>
                      <a:pt x="48" y="1"/>
                      <a:pt x="49" y="0"/>
                    </a:cubicBezTo>
                    <a:cubicBezTo>
                      <a:pt x="50" y="2"/>
                      <a:pt x="49" y="4"/>
                      <a:pt x="48" y="6"/>
                    </a:cubicBezTo>
                    <a:cubicBezTo>
                      <a:pt x="47" y="11"/>
                      <a:pt x="45" y="16"/>
                      <a:pt x="44" y="21"/>
                    </a:cubicBezTo>
                    <a:cubicBezTo>
                      <a:pt x="43" y="24"/>
                      <a:pt x="43" y="28"/>
                      <a:pt x="45" y="31"/>
                    </a:cubicBezTo>
                    <a:cubicBezTo>
                      <a:pt x="46" y="36"/>
                      <a:pt x="47" y="41"/>
                      <a:pt x="49" y="45"/>
                    </a:cubicBezTo>
                    <a:cubicBezTo>
                      <a:pt x="51" y="50"/>
                      <a:pt x="49" y="50"/>
                      <a:pt x="45" y="49"/>
                    </a:cubicBezTo>
                    <a:cubicBezTo>
                      <a:pt x="44" y="48"/>
                      <a:pt x="43" y="48"/>
                      <a:pt x="41" y="48"/>
                    </a:cubicBezTo>
                    <a:close/>
                  </a:path>
                </a:pathLst>
              </a:custGeom>
              <a:solidFill>
                <a:srgbClr val="F5F5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50" name="Freeform 53">
                <a:extLst>
                  <a:ext uri="{FF2B5EF4-FFF2-40B4-BE49-F238E27FC236}">
                    <a16:creationId xmlns:a16="http://schemas.microsoft.com/office/drawing/2014/main" id="{098F56D1-E12E-79CF-8DE5-A35A047E33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3250" y="631825"/>
                <a:ext cx="39688" cy="42862"/>
              </a:xfrm>
              <a:custGeom>
                <a:avLst/>
                <a:gdLst>
                  <a:gd name="T0" fmla="*/ 26 w 28"/>
                  <a:gd name="T1" fmla="*/ 18 h 29"/>
                  <a:gd name="T2" fmla="*/ 26 w 28"/>
                  <a:gd name="T3" fmla="*/ 19 h 29"/>
                  <a:gd name="T4" fmla="*/ 19 w 28"/>
                  <a:gd name="T5" fmla="*/ 26 h 29"/>
                  <a:gd name="T6" fmla="*/ 9 w 28"/>
                  <a:gd name="T7" fmla="*/ 26 h 29"/>
                  <a:gd name="T8" fmla="*/ 0 w 28"/>
                  <a:gd name="T9" fmla="*/ 28 h 29"/>
                  <a:gd name="T10" fmla="*/ 2 w 28"/>
                  <a:gd name="T11" fmla="*/ 5 h 29"/>
                  <a:gd name="T12" fmla="*/ 5 w 28"/>
                  <a:gd name="T13" fmla="*/ 2 h 29"/>
                  <a:gd name="T14" fmla="*/ 24 w 28"/>
                  <a:gd name="T15" fmla="*/ 2 h 29"/>
                  <a:gd name="T16" fmla="*/ 27 w 28"/>
                  <a:gd name="T17" fmla="*/ 6 h 29"/>
                  <a:gd name="T18" fmla="*/ 26 w 28"/>
                  <a:gd name="T19" fmla="*/ 1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9">
                    <a:moveTo>
                      <a:pt x="26" y="18"/>
                    </a:moveTo>
                    <a:cubicBezTo>
                      <a:pt x="26" y="18"/>
                      <a:pt x="26" y="19"/>
                      <a:pt x="26" y="19"/>
                    </a:cubicBezTo>
                    <a:cubicBezTo>
                      <a:pt x="28" y="29"/>
                      <a:pt x="28" y="29"/>
                      <a:pt x="19" y="26"/>
                    </a:cubicBezTo>
                    <a:cubicBezTo>
                      <a:pt x="15" y="25"/>
                      <a:pt x="12" y="25"/>
                      <a:pt x="9" y="26"/>
                    </a:cubicBezTo>
                    <a:cubicBezTo>
                      <a:pt x="6" y="27"/>
                      <a:pt x="3" y="29"/>
                      <a:pt x="0" y="28"/>
                    </a:cubicBezTo>
                    <a:cubicBezTo>
                      <a:pt x="3" y="20"/>
                      <a:pt x="5" y="13"/>
                      <a:pt x="2" y="5"/>
                    </a:cubicBezTo>
                    <a:cubicBezTo>
                      <a:pt x="0" y="3"/>
                      <a:pt x="1" y="0"/>
                      <a:pt x="5" y="2"/>
                    </a:cubicBezTo>
                    <a:cubicBezTo>
                      <a:pt x="11" y="5"/>
                      <a:pt x="18" y="5"/>
                      <a:pt x="24" y="2"/>
                    </a:cubicBezTo>
                    <a:cubicBezTo>
                      <a:pt x="28" y="0"/>
                      <a:pt x="28" y="2"/>
                      <a:pt x="27" y="6"/>
                    </a:cubicBezTo>
                    <a:cubicBezTo>
                      <a:pt x="26" y="10"/>
                      <a:pt x="23" y="14"/>
                      <a:pt x="26" y="18"/>
                    </a:cubicBezTo>
                    <a:close/>
                  </a:path>
                </a:pathLst>
              </a:custGeom>
              <a:solidFill>
                <a:srgbClr val="F4F5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744005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42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sp>
        <p:nvSpPr>
          <p:cNvPr id="1572" name="Google Shape;1572;p42"/>
          <p:cNvSpPr/>
          <p:nvPr/>
        </p:nvSpPr>
        <p:spPr>
          <a:xfrm>
            <a:off x="2658550" y="3173925"/>
            <a:ext cx="1764600" cy="1187100"/>
          </a:xfrm>
          <a:prstGeom prst="roundRect">
            <a:avLst>
              <a:gd name="adj" fmla="val 16667"/>
            </a:avLst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3" name="Google Shape;1573;p42"/>
          <p:cNvSpPr/>
          <p:nvPr/>
        </p:nvSpPr>
        <p:spPr>
          <a:xfrm>
            <a:off x="4720925" y="3173925"/>
            <a:ext cx="1764600" cy="1187100"/>
          </a:xfrm>
          <a:prstGeom prst="roundRect">
            <a:avLst>
              <a:gd name="adj" fmla="val 16667"/>
            </a:avLst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4" name="Google Shape;1574;p42"/>
          <p:cNvSpPr/>
          <p:nvPr/>
        </p:nvSpPr>
        <p:spPr>
          <a:xfrm>
            <a:off x="6783400" y="3173925"/>
            <a:ext cx="1764600" cy="1187100"/>
          </a:xfrm>
          <a:prstGeom prst="roundRect">
            <a:avLst>
              <a:gd name="adj" fmla="val 16667"/>
            </a:avLst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5" name="Google Shape;1575;p42"/>
          <p:cNvSpPr/>
          <p:nvPr/>
        </p:nvSpPr>
        <p:spPr>
          <a:xfrm>
            <a:off x="595925" y="3173925"/>
            <a:ext cx="1764600" cy="1187100"/>
          </a:xfrm>
          <a:prstGeom prst="roundRect">
            <a:avLst>
              <a:gd name="adj" fmla="val 16667"/>
            </a:avLst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6" name="Google Shape;1576;p42"/>
          <p:cNvSpPr/>
          <p:nvPr/>
        </p:nvSpPr>
        <p:spPr>
          <a:xfrm>
            <a:off x="2706775" y="3657125"/>
            <a:ext cx="1668000" cy="5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91425" rIns="274300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very cold place 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77" name="Google Shape;1577;p42"/>
          <p:cNvSpPr txBox="1"/>
          <p:nvPr/>
        </p:nvSpPr>
        <p:spPr>
          <a:xfrm>
            <a:off x="2706763" y="3273050"/>
            <a:ext cx="16680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Mars</a:t>
            </a:r>
            <a:endParaRPr sz="17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78" name="Google Shape;1578;p42"/>
          <p:cNvSpPr txBox="1"/>
          <p:nvPr/>
        </p:nvSpPr>
        <p:spPr>
          <a:xfrm>
            <a:off x="2580336" y="2578345"/>
            <a:ext cx="19209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45%</a:t>
            </a:r>
            <a:endParaRPr sz="24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79" name="Google Shape;1579;p42"/>
          <p:cNvSpPr/>
          <p:nvPr/>
        </p:nvSpPr>
        <p:spPr>
          <a:xfrm>
            <a:off x="4769174" y="3649482"/>
            <a:ext cx="1668000" cy="5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274300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 is the ringed planet. It is composed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0" name="Google Shape;1580;p42"/>
          <p:cNvSpPr txBox="1"/>
          <p:nvPr/>
        </p:nvSpPr>
        <p:spPr>
          <a:xfrm>
            <a:off x="4769174" y="3273050"/>
            <a:ext cx="16680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Saturn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81" name="Google Shape;1581;p42"/>
          <p:cNvSpPr txBox="1"/>
          <p:nvPr/>
        </p:nvSpPr>
        <p:spPr>
          <a:xfrm>
            <a:off x="4642778" y="2585857"/>
            <a:ext cx="19209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25%</a:t>
            </a:r>
            <a:endParaRPr sz="24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82" name="Google Shape;1582;p42"/>
          <p:cNvSpPr/>
          <p:nvPr/>
        </p:nvSpPr>
        <p:spPr>
          <a:xfrm>
            <a:off x="6831663" y="3649500"/>
            <a:ext cx="1668000" cy="5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0000" tIns="91425" rIns="274300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closest planet to the Sun and the smallest one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3" name="Google Shape;1583;p42"/>
          <p:cNvSpPr txBox="1"/>
          <p:nvPr/>
        </p:nvSpPr>
        <p:spPr>
          <a:xfrm>
            <a:off x="6831663" y="3273050"/>
            <a:ext cx="16680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7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84" name="Google Shape;1584;p42"/>
          <p:cNvSpPr txBox="1"/>
          <p:nvPr/>
        </p:nvSpPr>
        <p:spPr>
          <a:xfrm>
            <a:off x="6705219" y="2585870"/>
            <a:ext cx="19209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30%</a:t>
            </a:r>
            <a:endParaRPr sz="24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85" name="Google Shape;1585;p42"/>
          <p:cNvSpPr/>
          <p:nvPr/>
        </p:nvSpPr>
        <p:spPr>
          <a:xfrm>
            <a:off x="644313" y="3659500"/>
            <a:ext cx="1668000" cy="5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91425" rIns="274300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a gas giant and the biggest object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6" name="Google Shape;1586;p42"/>
          <p:cNvSpPr txBox="1"/>
          <p:nvPr/>
        </p:nvSpPr>
        <p:spPr>
          <a:xfrm>
            <a:off x="644313" y="3273050"/>
            <a:ext cx="16680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Jupiter</a:t>
            </a:r>
            <a:endParaRPr sz="17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87" name="Google Shape;1587;p42"/>
          <p:cNvSpPr txBox="1"/>
          <p:nvPr/>
        </p:nvSpPr>
        <p:spPr>
          <a:xfrm>
            <a:off x="517882" y="2580732"/>
            <a:ext cx="19209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65%</a:t>
            </a:r>
            <a:endParaRPr sz="24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88" name="Google Shape;1588;p42"/>
          <p:cNvSpPr/>
          <p:nvPr/>
        </p:nvSpPr>
        <p:spPr>
          <a:xfrm>
            <a:off x="3186775" y="1531387"/>
            <a:ext cx="804600" cy="804600"/>
          </a:xfrm>
          <a:prstGeom prst="ellipse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9" name="Google Shape;1589;p42"/>
          <p:cNvSpPr/>
          <p:nvPr/>
        </p:nvSpPr>
        <p:spPr>
          <a:xfrm>
            <a:off x="3186775" y="1531387"/>
            <a:ext cx="804600" cy="804600"/>
          </a:xfrm>
          <a:prstGeom prst="pie">
            <a:avLst>
              <a:gd name="adj1" fmla="val 0"/>
              <a:gd name="adj2" fmla="val 933659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0" name="Google Shape;1590;p42"/>
          <p:cNvSpPr/>
          <p:nvPr/>
        </p:nvSpPr>
        <p:spPr>
          <a:xfrm>
            <a:off x="1075925" y="1531387"/>
            <a:ext cx="804600" cy="804600"/>
          </a:xfrm>
          <a:prstGeom prst="ellipse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1" name="Google Shape;1591;p42"/>
          <p:cNvSpPr/>
          <p:nvPr/>
        </p:nvSpPr>
        <p:spPr>
          <a:xfrm>
            <a:off x="1075925" y="1531387"/>
            <a:ext cx="804600" cy="804600"/>
          </a:xfrm>
          <a:prstGeom prst="pie">
            <a:avLst>
              <a:gd name="adj1" fmla="val 0"/>
              <a:gd name="adj2" fmla="val 137571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2" name="Google Shape;1592;p42"/>
          <p:cNvSpPr/>
          <p:nvPr/>
        </p:nvSpPr>
        <p:spPr>
          <a:xfrm>
            <a:off x="7263375" y="1531387"/>
            <a:ext cx="804600" cy="804600"/>
          </a:xfrm>
          <a:prstGeom prst="ellipse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3" name="Google Shape;1593;p42"/>
          <p:cNvSpPr/>
          <p:nvPr/>
        </p:nvSpPr>
        <p:spPr>
          <a:xfrm>
            <a:off x="7263375" y="1531387"/>
            <a:ext cx="804600" cy="804600"/>
          </a:xfrm>
          <a:prstGeom prst="pie">
            <a:avLst>
              <a:gd name="adj1" fmla="val 0"/>
              <a:gd name="adj2" fmla="val 6957762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4" name="Google Shape;1594;p42"/>
          <p:cNvSpPr/>
          <p:nvPr/>
        </p:nvSpPr>
        <p:spPr>
          <a:xfrm>
            <a:off x="5200875" y="1531387"/>
            <a:ext cx="804600" cy="804600"/>
          </a:xfrm>
          <a:prstGeom prst="ellipse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5" name="Google Shape;1595;p42"/>
          <p:cNvSpPr/>
          <p:nvPr/>
        </p:nvSpPr>
        <p:spPr>
          <a:xfrm>
            <a:off x="5200875" y="1531387"/>
            <a:ext cx="804600" cy="804600"/>
          </a:xfrm>
          <a:prstGeom prst="pie">
            <a:avLst>
              <a:gd name="adj1" fmla="val 0"/>
              <a:gd name="adj2" fmla="val 540465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6657F3D3-E27F-4B6A-A30B-25DCB38BF0EC}"/>
              </a:ext>
            </a:extLst>
          </p:cNvPr>
          <p:cNvGrpSpPr/>
          <p:nvPr/>
        </p:nvGrpSpPr>
        <p:grpSpPr>
          <a:xfrm>
            <a:off x="0" y="12263"/>
            <a:ext cx="9145523" cy="295187"/>
            <a:chOff x="1119426" y="-1107433"/>
            <a:chExt cx="5585793" cy="905550"/>
          </a:xfrm>
        </p:grpSpPr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0D9E9D24-CFF6-46E2-B111-3B61989E05B4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id="{9C1EA4B5-52A4-4870-9618-1C4AC80917D5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04BE6F6A-B966-4736-85FA-90D32BD4CD23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09FEED5A-6313-40FD-9C99-8AD452D83B2F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F75A5A4D-AB83-4B16-9F9C-9FB2C17C4FDD}"/>
              </a:ext>
            </a:extLst>
          </p:cNvPr>
          <p:cNvGrpSpPr/>
          <p:nvPr/>
        </p:nvGrpSpPr>
        <p:grpSpPr>
          <a:xfrm>
            <a:off x="272807" y="4766112"/>
            <a:ext cx="8598386" cy="156225"/>
            <a:chOff x="139556" y="759501"/>
            <a:chExt cx="10566113" cy="283729"/>
          </a:xfrm>
        </p:grpSpPr>
        <p:grpSp>
          <p:nvGrpSpPr>
            <p:cNvPr id="39" name="Grupo 38">
              <a:extLst>
                <a:ext uri="{FF2B5EF4-FFF2-40B4-BE49-F238E27FC236}">
                  <a16:creationId xmlns:a16="http://schemas.microsoft.com/office/drawing/2014/main" id="{202AD354-EFEF-484C-B711-3F1BFF3109FA}"/>
                </a:ext>
              </a:extLst>
            </p:cNvPr>
            <p:cNvGrpSpPr/>
            <p:nvPr/>
          </p:nvGrpSpPr>
          <p:grpSpPr>
            <a:xfrm rot="5400000">
              <a:off x="2570050" y="-1669775"/>
              <a:ext cx="282511" cy="5143500"/>
              <a:chOff x="1119426" y="-1107433"/>
              <a:chExt cx="5585793" cy="905550"/>
            </a:xfrm>
          </p:grpSpPr>
          <p:sp>
            <p:nvSpPr>
              <p:cNvPr id="45" name="Rectángulo 44">
                <a:extLst>
                  <a:ext uri="{FF2B5EF4-FFF2-40B4-BE49-F238E27FC236}">
                    <a16:creationId xmlns:a16="http://schemas.microsoft.com/office/drawing/2014/main" id="{FB1A8288-7871-4CE9-B469-110F035C823B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46" name="Rectángulo 45">
                <a:extLst>
                  <a:ext uri="{FF2B5EF4-FFF2-40B4-BE49-F238E27FC236}">
                    <a16:creationId xmlns:a16="http://schemas.microsoft.com/office/drawing/2014/main" id="{65391E27-4D07-40DD-85FC-8ECC165DDBC0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47" name="Rectángulo 46">
                <a:extLst>
                  <a:ext uri="{FF2B5EF4-FFF2-40B4-BE49-F238E27FC236}">
                    <a16:creationId xmlns:a16="http://schemas.microsoft.com/office/drawing/2014/main" id="{19E00281-45A3-4AAE-871B-CAAB5B8237E2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48" name="Rectángulo 47">
                <a:extLst>
                  <a:ext uri="{FF2B5EF4-FFF2-40B4-BE49-F238E27FC236}">
                    <a16:creationId xmlns:a16="http://schemas.microsoft.com/office/drawing/2014/main" id="{EB0A9ACD-DB89-43C0-8B6E-A9D35CFCFA5B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  <p:grpSp>
          <p:nvGrpSpPr>
            <p:cNvPr id="40" name="Grupo 39">
              <a:extLst>
                <a:ext uri="{FF2B5EF4-FFF2-40B4-BE49-F238E27FC236}">
                  <a16:creationId xmlns:a16="http://schemas.microsoft.com/office/drawing/2014/main" id="{AD5997CB-64EA-44DF-8589-9041A203754E}"/>
                </a:ext>
              </a:extLst>
            </p:cNvPr>
            <p:cNvGrpSpPr/>
            <p:nvPr/>
          </p:nvGrpSpPr>
          <p:grpSpPr>
            <a:xfrm rot="5400000">
              <a:off x="7992663" y="-1670993"/>
              <a:ext cx="282511" cy="5143500"/>
              <a:chOff x="1119426" y="-1107433"/>
              <a:chExt cx="5585793" cy="905550"/>
            </a:xfrm>
          </p:grpSpPr>
          <p:sp>
            <p:nvSpPr>
              <p:cNvPr id="41" name="Rectángulo 40">
                <a:extLst>
                  <a:ext uri="{FF2B5EF4-FFF2-40B4-BE49-F238E27FC236}">
                    <a16:creationId xmlns:a16="http://schemas.microsoft.com/office/drawing/2014/main" id="{F7DB4D50-E662-400A-BA46-058132FB5733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42" name="Rectángulo 41">
                <a:extLst>
                  <a:ext uri="{FF2B5EF4-FFF2-40B4-BE49-F238E27FC236}">
                    <a16:creationId xmlns:a16="http://schemas.microsoft.com/office/drawing/2014/main" id="{211CD4D0-5BA5-4DD7-8082-712C64123877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43" name="Rectángulo 42">
                <a:extLst>
                  <a:ext uri="{FF2B5EF4-FFF2-40B4-BE49-F238E27FC236}">
                    <a16:creationId xmlns:a16="http://schemas.microsoft.com/office/drawing/2014/main" id="{861A7DFA-D4D9-4BF4-AE76-D1937DE66649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44" name="Rectángulo 43">
                <a:extLst>
                  <a:ext uri="{FF2B5EF4-FFF2-40B4-BE49-F238E27FC236}">
                    <a16:creationId xmlns:a16="http://schemas.microsoft.com/office/drawing/2014/main" id="{D504DE41-CDEC-4E2B-BAB8-8584C6921B38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o 20">
            <a:extLst>
              <a:ext uri="{FF2B5EF4-FFF2-40B4-BE49-F238E27FC236}">
                <a16:creationId xmlns:a16="http://schemas.microsoft.com/office/drawing/2014/main" id="{9310D1C5-8375-149E-0ED1-4FC846F37974}"/>
              </a:ext>
            </a:extLst>
          </p:cNvPr>
          <p:cNvGrpSpPr/>
          <p:nvPr/>
        </p:nvGrpSpPr>
        <p:grpSpPr>
          <a:xfrm>
            <a:off x="4224337" y="1267337"/>
            <a:ext cx="4795839" cy="3910013"/>
            <a:chOff x="4224337" y="1384300"/>
            <a:chExt cx="4795839" cy="3910013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783D0356-B386-910E-0DEF-15419791E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1338" y="1384300"/>
              <a:ext cx="3398838" cy="3889375"/>
            </a:xfrm>
            <a:custGeom>
              <a:avLst/>
              <a:gdLst>
                <a:gd name="T0" fmla="*/ 294 w 640"/>
                <a:gd name="T1" fmla="*/ 2 h 401"/>
                <a:gd name="T2" fmla="*/ 400 w 640"/>
                <a:gd name="T3" fmla="*/ 14 h 401"/>
                <a:gd name="T4" fmla="*/ 535 w 640"/>
                <a:gd name="T5" fmla="*/ 104 h 401"/>
                <a:gd name="T6" fmla="*/ 636 w 640"/>
                <a:gd name="T7" fmla="*/ 338 h 401"/>
                <a:gd name="T8" fmla="*/ 639 w 640"/>
                <a:gd name="T9" fmla="*/ 393 h 401"/>
                <a:gd name="T10" fmla="*/ 632 w 640"/>
                <a:gd name="T11" fmla="*/ 400 h 401"/>
                <a:gd name="T12" fmla="*/ 595 w 640"/>
                <a:gd name="T13" fmla="*/ 400 h 401"/>
                <a:gd name="T14" fmla="*/ 593 w 640"/>
                <a:gd name="T15" fmla="*/ 398 h 401"/>
                <a:gd name="T16" fmla="*/ 589 w 640"/>
                <a:gd name="T17" fmla="*/ 344 h 401"/>
                <a:gd name="T18" fmla="*/ 562 w 640"/>
                <a:gd name="T19" fmla="*/ 241 h 401"/>
                <a:gd name="T20" fmla="*/ 492 w 640"/>
                <a:gd name="T21" fmla="*/ 135 h 401"/>
                <a:gd name="T22" fmla="*/ 425 w 640"/>
                <a:gd name="T23" fmla="*/ 84 h 401"/>
                <a:gd name="T24" fmla="*/ 310 w 640"/>
                <a:gd name="T25" fmla="*/ 59 h 401"/>
                <a:gd name="T26" fmla="*/ 287 w 640"/>
                <a:gd name="T27" fmla="*/ 62 h 401"/>
                <a:gd name="T28" fmla="*/ 279 w 640"/>
                <a:gd name="T29" fmla="*/ 64 h 401"/>
                <a:gd name="T30" fmla="*/ 256 w 640"/>
                <a:gd name="T31" fmla="*/ 69 h 401"/>
                <a:gd name="T32" fmla="*/ 240 w 640"/>
                <a:gd name="T33" fmla="*/ 75 h 401"/>
                <a:gd name="T34" fmla="*/ 214 w 640"/>
                <a:gd name="T35" fmla="*/ 88 h 401"/>
                <a:gd name="T36" fmla="*/ 189 w 640"/>
                <a:gd name="T37" fmla="*/ 102 h 401"/>
                <a:gd name="T38" fmla="*/ 151 w 640"/>
                <a:gd name="T39" fmla="*/ 133 h 401"/>
                <a:gd name="T40" fmla="*/ 53 w 640"/>
                <a:gd name="T41" fmla="*/ 339 h 401"/>
                <a:gd name="T42" fmla="*/ 49 w 640"/>
                <a:gd name="T43" fmla="*/ 392 h 401"/>
                <a:gd name="T44" fmla="*/ 41 w 640"/>
                <a:gd name="T45" fmla="*/ 400 h 401"/>
                <a:gd name="T46" fmla="*/ 4 w 640"/>
                <a:gd name="T47" fmla="*/ 400 h 401"/>
                <a:gd name="T48" fmla="*/ 3 w 640"/>
                <a:gd name="T49" fmla="*/ 374 h 401"/>
                <a:gd name="T50" fmla="*/ 9 w 640"/>
                <a:gd name="T51" fmla="*/ 316 h 401"/>
                <a:gd name="T52" fmla="*/ 25 w 640"/>
                <a:gd name="T53" fmla="*/ 254 h 401"/>
                <a:gd name="T54" fmla="*/ 87 w 640"/>
                <a:gd name="T55" fmla="*/ 130 h 401"/>
                <a:gd name="T56" fmla="*/ 236 w 640"/>
                <a:gd name="T57" fmla="*/ 14 h 401"/>
                <a:gd name="T58" fmla="*/ 294 w 640"/>
                <a:gd name="T59" fmla="*/ 2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40" h="401">
                  <a:moveTo>
                    <a:pt x="294" y="2"/>
                  </a:moveTo>
                  <a:cubicBezTo>
                    <a:pt x="330" y="0"/>
                    <a:pt x="366" y="2"/>
                    <a:pt x="400" y="14"/>
                  </a:cubicBezTo>
                  <a:cubicBezTo>
                    <a:pt x="454" y="31"/>
                    <a:pt x="498" y="62"/>
                    <a:pt x="535" y="104"/>
                  </a:cubicBezTo>
                  <a:cubicBezTo>
                    <a:pt x="593" y="172"/>
                    <a:pt x="624" y="251"/>
                    <a:pt x="636" y="338"/>
                  </a:cubicBezTo>
                  <a:cubicBezTo>
                    <a:pt x="638" y="356"/>
                    <a:pt x="639" y="375"/>
                    <a:pt x="639" y="393"/>
                  </a:cubicBezTo>
                  <a:cubicBezTo>
                    <a:pt x="640" y="398"/>
                    <a:pt x="638" y="401"/>
                    <a:pt x="632" y="400"/>
                  </a:cubicBezTo>
                  <a:cubicBezTo>
                    <a:pt x="620" y="400"/>
                    <a:pt x="607" y="400"/>
                    <a:pt x="595" y="400"/>
                  </a:cubicBezTo>
                  <a:cubicBezTo>
                    <a:pt x="594" y="400"/>
                    <a:pt x="593" y="399"/>
                    <a:pt x="593" y="398"/>
                  </a:cubicBezTo>
                  <a:cubicBezTo>
                    <a:pt x="592" y="380"/>
                    <a:pt x="592" y="362"/>
                    <a:pt x="589" y="344"/>
                  </a:cubicBezTo>
                  <a:cubicBezTo>
                    <a:pt x="585" y="308"/>
                    <a:pt x="575" y="274"/>
                    <a:pt x="562" y="241"/>
                  </a:cubicBezTo>
                  <a:cubicBezTo>
                    <a:pt x="545" y="201"/>
                    <a:pt x="522" y="166"/>
                    <a:pt x="492" y="135"/>
                  </a:cubicBezTo>
                  <a:cubicBezTo>
                    <a:pt x="473" y="115"/>
                    <a:pt x="450" y="97"/>
                    <a:pt x="425" y="84"/>
                  </a:cubicBezTo>
                  <a:cubicBezTo>
                    <a:pt x="389" y="66"/>
                    <a:pt x="351" y="57"/>
                    <a:pt x="310" y="59"/>
                  </a:cubicBezTo>
                  <a:cubicBezTo>
                    <a:pt x="302" y="60"/>
                    <a:pt x="295" y="60"/>
                    <a:pt x="287" y="62"/>
                  </a:cubicBezTo>
                  <a:cubicBezTo>
                    <a:pt x="285" y="63"/>
                    <a:pt x="282" y="64"/>
                    <a:pt x="279" y="64"/>
                  </a:cubicBezTo>
                  <a:cubicBezTo>
                    <a:pt x="271" y="66"/>
                    <a:pt x="264" y="67"/>
                    <a:pt x="256" y="69"/>
                  </a:cubicBezTo>
                  <a:cubicBezTo>
                    <a:pt x="251" y="71"/>
                    <a:pt x="245" y="73"/>
                    <a:pt x="240" y="75"/>
                  </a:cubicBezTo>
                  <a:cubicBezTo>
                    <a:pt x="231" y="78"/>
                    <a:pt x="223" y="83"/>
                    <a:pt x="214" y="88"/>
                  </a:cubicBezTo>
                  <a:cubicBezTo>
                    <a:pt x="206" y="92"/>
                    <a:pt x="198" y="98"/>
                    <a:pt x="189" y="102"/>
                  </a:cubicBezTo>
                  <a:cubicBezTo>
                    <a:pt x="174" y="110"/>
                    <a:pt x="163" y="121"/>
                    <a:pt x="151" y="133"/>
                  </a:cubicBezTo>
                  <a:cubicBezTo>
                    <a:pt x="95" y="190"/>
                    <a:pt x="65" y="260"/>
                    <a:pt x="53" y="339"/>
                  </a:cubicBezTo>
                  <a:cubicBezTo>
                    <a:pt x="51" y="356"/>
                    <a:pt x="49" y="374"/>
                    <a:pt x="49" y="392"/>
                  </a:cubicBezTo>
                  <a:cubicBezTo>
                    <a:pt x="49" y="399"/>
                    <a:pt x="47" y="401"/>
                    <a:pt x="41" y="400"/>
                  </a:cubicBezTo>
                  <a:cubicBezTo>
                    <a:pt x="28" y="400"/>
                    <a:pt x="16" y="400"/>
                    <a:pt x="4" y="400"/>
                  </a:cubicBezTo>
                  <a:cubicBezTo>
                    <a:pt x="0" y="391"/>
                    <a:pt x="3" y="383"/>
                    <a:pt x="3" y="374"/>
                  </a:cubicBezTo>
                  <a:cubicBezTo>
                    <a:pt x="4" y="355"/>
                    <a:pt x="6" y="335"/>
                    <a:pt x="9" y="316"/>
                  </a:cubicBezTo>
                  <a:cubicBezTo>
                    <a:pt x="12" y="295"/>
                    <a:pt x="19" y="274"/>
                    <a:pt x="25" y="254"/>
                  </a:cubicBezTo>
                  <a:cubicBezTo>
                    <a:pt x="38" y="209"/>
                    <a:pt x="59" y="167"/>
                    <a:pt x="87" y="130"/>
                  </a:cubicBezTo>
                  <a:cubicBezTo>
                    <a:pt x="126" y="77"/>
                    <a:pt x="174" y="37"/>
                    <a:pt x="236" y="14"/>
                  </a:cubicBezTo>
                  <a:cubicBezTo>
                    <a:pt x="254" y="7"/>
                    <a:pt x="274" y="4"/>
                    <a:pt x="294" y="2"/>
                  </a:cubicBezTo>
                  <a:close/>
                </a:path>
              </a:pathLst>
            </a:custGeom>
            <a:solidFill>
              <a:srgbClr val="824A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A6865035-C2CD-FB46-0E11-F21F35DE1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6388" y="1393825"/>
              <a:ext cx="1795463" cy="3879850"/>
            </a:xfrm>
            <a:custGeom>
              <a:avLst/>
              <a:gdLst>
                <a:gd name="T0" fmla="*/ 338 w 338"/>
                <a:gd name="T1" fmla="*/ 1 h 400"/>
                <a:gd name="T2" fmla="*/ 312 w 338"/>
                <a:gd name="T3" fmla="*/ 7 h 400"/>
                <a:gd name="T4" fmla="*/ 201 w 338"/>
                <a:gd name="T5" fmla="*/ 60 h 400"/>
                <a:gd name="T6" fmla="*/ 135 w 338"/>
                <a:gd name="T7" fmla="*/ 127 h 400"/>
                <a:gd name="T8" fmla="*/ 99 w 338"/>
                <a:gd name="T9" fmla="*/ 185 h 400"/>
                <a:gd name="T10" fmla="*/ 76 w 338"/>
                <a:gd name="T11" fmla="*/ 239 h 400"/>
                <a:gd name="T12" fmla="*/ 62 w 338"/>
                <a:gd name="T13" fmla="*/ 284 h 400"/>
                <a:gd name="T14" fmla="*/ 52 w 338"/>
                <a:gd name="T15" fmla="*/ 341 h 400"/>
                <a:gd name="T16" fmla="*/ 50 w 338"/>
                <a:gd name="T17" fmla="*/ 371 h 400"/>
                <a:gd name="T18" fmla="*/ 48 w 338"/>
                <a:gd name="T19" fmla="*/ 399 h 400"/>
                <a:gd name="T20" fmla="*/ 47 w 338"/>
                <a:gd name="T21" fmla="*/ 400 h 400"/>
                <a:gd name="T22" fmla="*/ 10 w 338"/>
                <a:gd name="T23" fmla="*/ 400 h 400"/>
                <a:gd name="T24" fmla="*/ 1 w 338"/>
                <a:gd name="T25" fmla="*/ 391 h 400"/>
                <a:gd name="T26" fmla="*/ 6 w 338"/>
                <a:gd name="T27" fmla="*/ 330 h 400"/>
                <a:gd name="T28" fmla="*/ 33 w 338"/>
                <a:gd name="T29" fmla="*/ 225 h 400"/>
                <a:gd name="T30" fmla="*/ 84 w 338"/>
                <a:gd name="T31" fmla="*/ 130 h 400"/>
                <a:gd name="T32" fmla="*/ 147 w 338"/>
                <a:gd name="T33" fmla="*/ 62 h 400"/>
                <a:gd name="T34" fmla="*/ 246 w 338"/>
                <a:gd name="T35" fmla="*/ 9 h 400"/>
                <a:gd name="T36" fmla="*/ 303 w 338"/>
                <a:gd name="T37" fmla="*/ 1 h 400"/>
                <a:gd name="T38" fmla="*/ 338 w 338"/>
                <a:gd name="T39" fmla="*/ 1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8" h="400">
                  <a:moveTo>
                    <a:pt x="338" y="1"/>
                  </a:moveTo>
                  <a:cubicBezTo>
                    <a:pt x="330" y="5"/>
                    <a:pt x="321" y="6"/>
                    <a:pt x="312" y="7"/>
                  </a:cubicBezTo>
                  <a:cubicBezTo>
                    <a:pt x="271" y="16"/>
                    <a:pt x="235" y="35"/>
                    <a:pt x="201" y="60"/>
                  </a:cubicBezTo>
                  <a:cubicBezTo>
                    <a:pt x="176" y="79"/>
                    <a:pt x="154" y="102"/>
                    <a:pt x="135" y="127"/>
                  </a:cubicBezTo>
                  <a:cubicBezTo>
                    <a:pt x="121" y="145"/>
                    <a:pt x="109" y="165"/>
                    <a:pt x="99" y="185"/>
                  </a:cubicBezTo>
                  <a:cubicBezTo>
                    <a:pt x="90" y="203"/>
                    <a:pt x="82" y="221"/>
                    <a:pt x="76" y="239"/>
                  </a:cubicBezTo>
                  <a:cubicBezTo>
                    <a:pt x="71" y="254"/>
                    <a:pt x="67" y="269"/>
                    <a:pt x="62" y="284"/>
                  </a:cubicBezTo>
                  <a:cubicBezTo>
                    <a:pt x="57" y="302"/>
                    <a:pt x="55" y="322"/>
                    <a:pt x="52" y="341"/>
                  </a:cubicBezTo>
                  <a:cubicBezTo>
                    <a:pt x="51" y="351"/>
                    <a:pt x="52" y="361"/>
                    <a:pt x="50" y="371"/>
                  </a:cubicBezTo>
                  <a:cubicBezTo>
                    <a:pt x="48" y="380"/>
                    <a:pt x="48" y="390"/>
                    <a:pt x="48" y="399"/>
                  </a:cubicBezTo>
                  <a:cubicBezTo>
                    <a:pt x="48" y="399"/>
                    <a:pt x="47" y="399"/>
                    <a:pt x="47" y="400"/>
                  </a:cubicBezTo>
                  <a:cubicBezTo>
                    <a:pt x="35" y="400"/>
                    <a:pt x="22" y="399"/>
                    <a:pt x="10" y="400"/>
                  </a:cubicBezTo>
                  <a:cubicBezTo>
                    <a:pt x="3" y="400"/>
                    <a:pt x="1" y="397"/>
                    <a:pt x="1" y="391"/>
                  </a:cubicBezTo>
                  <a:cubicBezTo>
                    <a:pt x="0" y="370"/>
                    <a:pt x="3" y="350"/>
                    <a:pt x="6" y="330"/>
                  </a:cubicBezTo>
                  <a:cubicBezTo>
                    <a:pt x="11" y="294"/>
                    <a:pt x="20" y="259"/>
                    <a:pt x="33" y="225"/>
                  </a:cubicBezTo>
                  <a:cubicBezTo>
                    <a:pt x="46" y="191"/>
                    <a:pt x="64" y="160"/>
                    <a:pt x="84" y="130"/>
                  </a:cubicBezTo>
                  <a:cubicBezTo>
                    <a:pt x="102" y="104"/>
                    <a:pt x="123" y="82"/>
                    <a:pt x="147" y="62"/>
                  </a:cubicBezTo>
                  <a:cubicBezTo>
                    <a:pt x="177" y="38"/>
                    <a:pt x="210" y="20"/>
                    <a:pt x="246" y="9"/>
                  </a:cubicBezTo>
                  <a:cubicBezTo>
                    <a:pt x="265" y="3"/>
                    <a:pt x="284" y="1"/>
                    <a:pt x="303" y="1"/>
                  </a:cubicBezTo>
                  <a:cubicBezTo>
                    <a:pt x="314" y="0"/>
                    <a:pt x="326" y="0"/>
                    <a:pt x="338" y="1"/>
                  </a:cubicBezTo>
                  <a:close/>
                </a:path>
              </a:pathLst>
            </a:custGeom>
            <a:solidFill>
              <a:srgbClr val="316C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06C76170-D318-680C-4028-12CB96775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4900" y="1393825"/>
              <a:ext cx="1592263" cy="3879850"/>
            </a:xfrm>
            <a:custGeom>
              <a:avLst/>
              <a:gdLst>
                <a:gd name="T0" fmla="*/ 48 w 300"/>
                <a:gd name="T1" fmla="*/ 399 h 400"/>
                <a:gd name="T2" fmla="*/ 41 w 300"/>
                <a:gd name="T3" fmla="*/ 400 h 400"/>
                <a:gd name="T4" fmla="*/ 11 w 300"/>
                <a:gd name="T5" fmla="*/ 400 h 400"/>
                <a:gd name="T6" fmla="*/ 0 w 300"/>
                <a:gd name="T7" fmla="*/ 388 h 400"/>
                <a:gd name="T8" fmla="*/ 5 w 300"/>
                <a:gd name="T9" fmla="*/ 332 h 400"/>
                <a:gd name="T10" fmla="*/ 43 w 300"/>
                <a:gd name="T11" fmla="*/ 199 h 400"/>
                <a:gd name="T12" fmla="*/ 102 w 300"/>
                <a:gd name="T13" fmla="*/ 106 h 400"/>
                <a:gd name="T14" fmla="*/ 258 w 300"/>
                <a:gd name="T15" fmla="*/ 5 h 400"/>
                <a:gd name="T16" fmla="*/ 284 w 300"/>
                <a:gd name="T17" fmla="*/ 1 h 400"/>
                <a:gd name="T18" fmla="*/ 293 w 300"/>
                <a:gd name="T19" fmla="*/ 1 h 400"/>
                <a:gd name="T20" fmla="*/ 299 w 300"/>
                <a:gd name="T21" fmla="*/ 4 h 400"/>
                <a:gd name="T22" fmla="*/ 295 w 300"/>
                <a:gd name="T23" fmla="*/ 10 h 400"/>
                <a:gd name="T24" fmla="*/ 266 w 300"/>
                <a:gd name="T25" fmla="*/ 21 h 400"/>
                <a:gd name="T26" fmla="*/ 234 w 300"/>
                <a:gd name="T27" fmla="*/ 39 h 400"/>
                <a:gd name="T28" fmla="*/ 204 w 300"/>
                <a:gd name="T29" fmla="*/ 59 h 400"/>
                <a:gd name="T30" fmla="*/ 132 w 300"/>
                <a:gd name="T31" fmla="*/ 134 h 400"/>
                <a:gd name="T32" fmla="*/ 64 w 300"/>
                <a:gd name="T33" fmla="*/ 284 h 400"/>
                <a:gd name="T34" fmla="*/ 51 w 300"/>
                <a:gd name="T35" fmla="*/ 388 h 400"/>
                <a:gd name="T36" fmla="*/ 48 w 300"/>
                <a:gd name="T37" fmla="*/ 399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0" h="400">
                  <a:moveTo>
                    <a:pt x="48" y="399"/>
                  </a:moveTo>
                  <a:cubicBezTo>
                    <a:pt x="46" y="399"/>
                    <a:pt x="44" y="399"/>
                    <a:pt x="41" y="400"/>
                  </a:cubicBezTo>
                  <a:cubicBezTo>
                    <a:pt x="31" y="400"/>
                    <a:pt x="21" y="400"/>
                    <a:pt x="11" y="400"/>
                  </a:cubicBezTo>
                  <a:cubicBezTo>
                    <a:pt x="2" y="400"/>
                    <a:pt x="0" y="398"/>
                    <a:pt x="0" y="388"/>
                  </a:cubicBezTo>
                  <a:cubicBezTo>
                    <a:pt x="2" y="369"/>
                    <a:pt x="3" y="351"/>
                    <a:pt x="5" y="332"/>
                  </a:cubicBezTo>
                  <a:cubicBezTo>
                    <a:pt x="11" y="286"/>
                    <a:pt x="24" y="241"/>
                    <a:pt x="43" y="199"/>
                  </a:cubicBezTo>
                  <a:cubicBezTo>
                    <a:pt x="58" y="165"/>
                    <a:pt x="78" y="134"/>
                    <a:pt x="102" y="106"/>
                  </a:cubicBezTo>
                  <a:cubicBezTo>
                    <a:pt x="144" y="56"/>
                    <a:pt x="196" y="22"/>
                    <a:pt x="258" y="5"/>
                  </a:cubicBezTo>
                  <a:cubicBezTo>
                    <a:pt x="267" y="3"/>
                    <a:pt x="275" y="3"/>
                    <a:pt x="284" y="1"/>
                  </a:cubicBezTo>
                  <a:cubicBezTo>
                    <a:pt x="287" y="1"/>
                    <a:pt x="290" y="1"/>
                    <a:pt x="293" y="1"/>
                  </a:cubicBezTo>
                  <a:cubicBezTo>
                    <a:pt x="295" y="1"/>
                    <a:pt x="299" y="0"/>
                    <a:pt x="299" y="4"/>
                  </a:cubicBezTo>
                  <a:cubicBezTo>
                    <a:pt x="300" y="8"/>
                    <a:pt x="298" y="10"/>
                    <a:pt x="295" y="10"/>
                  </a:cubicBezTo>
                  <a:cubicBezTo>
                    <a:pt x="284" y="12"/>
                    <a:pt x="276" y="18"/>
                    <a:pt x="266" y="21"/>
                  </a:cubicBezTo>
                  <a:cubicBezTo>
                    <a:pt x="254" y="25"/>
                    <a:pt x="244" y="31"/>
                    <a:pt x="234" y="39"/>
                  </a:cubicBezTo>
                  <a:cubicBezTo>
                    <a:pt x="224" y="46"/>
                    <a:pt x="214" y="52"/>
                    <a:pt x="204" y="59"/>
                  </a:cubicBezTo>
                  <a:cubicBezTo>
                    <a:pt x="176" y="80"/>
                    <a:pt x="153" y="106"/>
                    <a:pt x="132" y="134"/>
                  </a:cubicBezTo>
                  <a:cubicBezTo>
                    <a:pt x="100" y="180"/>
                    <a:pt x="78" y="230"/>
                    <a:pt x="64" y="284"/>
                  </a:cubicBezTo>
                  <a:cubicBezTo>
                    <a:pt x="56" y="318"/>
                    <a:pt x="51" y="353"/>
                    <a:pt x="51" y="388"/>
                  </a:cubicBezTo>
                  <a:cubicBezTo>
                    <a:pt x="51" y="392"/>
                    <a:pt x="52" y="396"/>
                    <a:pt x="48" y="399"/>
                  </a:cubicBezTo>
                  <a:close/>
                </a:path>
              </a:pathLst>
            </a:custGeom>
            <a:solidFill>
              <a:srgbClr val="6EB6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26CBDE34-4C49-2176-2CD9-BE561FAF2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337" y="1393825"/>
              <a:ext cx="1746250" cy="3879850"/>
            </a:xfrm>
            <a:custGeom>
              <a:avLst/>
              <a:gdLst>
                <a:gd name="T0" fmla="*/ 45 w 329"/>
                <a:gd name="T1" fmla="*/ 399 h 400"/>
                <a:gd name="T2" fmla="*/ 7 w 329"/>
                <a:gd name="T3" fmla="*/ 400 h 400"/>
                <a:gd name="T4" fmla="*/ 0 w 329"/>
                <a:gd name="T5" fmla="*/ 391 h 400"/>
                <a:gd name="T6" fmla="*/ 15 w 329"/>
                <a:gd name="T7" fmla="*/ 280 h 400"/>
                <a:gd name="T8" fmla="*/ 119 w 329"/>
                <a:gd name="T9" fmla="*/ 89 h 400"/>
                <a:gd name="T10" fmla="*/ 299 w 329"/>
                <a:gd name="T11" fmla="*/ 1 h 400"/>
                <a:gd name="T12" fmla="*/ 329 w 329"/>
                <a:gd name="T13" fmla="*/ 1 h 400"/>
                <a:gd name="T14" fmla="*/ 320 w 329"/>
                <a:gd name="T15" fmla="*/ 7 h 400"/>
                <a:gd name="T16" fmla="*/ 243 w 329"/>
                <a:gd name="T17" fmla="*/ 32 h 400"/>
                <a:gd name="T18" fmla="*/ 182 w 329"/>
                <a:gd name="T19" fmla="*/ 75 h 400"/>
                <a:gd name="T20" fmla="*/ 91 w 329"/>
                <a:gd name="T21" fmla="*/ 197 h 400"/>
                <a:gd name="T22" fmla="*/ 56 w 329"/>
                <a:gd name="T23" fmla="*/ 306 h 400"/>
                <a:gd name="T24" fmla="*/ 47 w 329"/>
                <a:gd name="T25" fmla="*/ 391 h 400"/>
                <a:gd name="T26" fmla="*/ 45 w 329"/>
                <a:gd name="T27" fmla="*/ 399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9" h="400">
                  <a:moveTo>
                    <a:pt x="45" y="399"/>
                  </a:moveTo>
                  <a:cubicBezTo>
                    <a:pt x="32" y="399"/>
                    <a:pt x="20" y="399"/>
                    <a:pt x="7" y="400"/>
                  </a:cubicBezTo>
                  <a:cubicBezTo>
                    <a:pt x="0" y="400"/>
                    <a:pt x="0" y="396"/>
                    <a:pt x="0" y="391"/>
                  </a:cubicBezTo>
                  <a:cubicBezTo>
                    <a:pt x="1" y="353"/>
                    <a:pt x="6" y="316"/>
                    <a:pt x="15" y="280"/>
                  </a:cubicBezTo>
                  <a:cubicBezTo>
                    <a:pt x="33" y="207"/>
                    <a:pt x="66" y="142"/>
                    <a:pt x="119" y="89"/>
                  </a:cubicBezTo>
                  <a:cubicBezTo>
                    <a:pt x="169" y="38"/>
                    <a:pt x="228" y="7"/>
                    <a:pt x="299" y="1"/>
                  </a:cubicBezTo>
                  <a:cubicBezTo>
                    <a:pt x="309" y="0"/>
                    <a:pt x="319" y="0"/>
                    <a:pt x="329" y="1"/>
                  </a:cubicBezTo>
                  <a:cubicBezTo>
                    <a:pt x="329" y="7"/>
                    <a:pt x="323" y="6"/>
                    <a:pt x="320" y="7"/>
                  </a:cubicBezTo>
                  <a:cubicBezTo>
                    <a:pt x="293" y="12"/>
                    <a:pt x="267" y="20"/>
                    <a:pt x="243" y="32"/>
                  </a:cubicBezTo>
                  <a:cubicBezTo>
                    <a:pt x="221" y="44"/>
                    <a:pt x="201" y="58"/>
                    <a:pt x="182" y="75"/>
                  </a:cubicBezTo>
                  <a:cubicBezTo>
                    <a:pt x="143" y="109"/>
                    <a:pt x="113" y="150"/>
                    <a:pt x="91" y="197"/>
                  </a:cubicBezTo>
                  <a:cubicBezTo>
                    <a:pt x="75" y="232"/>
                    <a:pt x="63" y="268"/>
                    <a:pt x="56" y="306"/>
                  </a:cubicBezTo>
                  <a:cubicBezTo>
                    <a:pt x="51" y="334"/>
                    <a:pt x="49" y="363"/>
                    <a:pt x="47" y="391"/>
                  </a:cubicBezTo>
                  <a:cubicBezTo>
                    <a:pt x="47" y="394"/>
                    <a:pt x="47" y="397"/>
                    <a:pt x="45" y="399"/>
                  </a:cubicBezTo>
                  <a:close/>
                </a:path>
              </a:pathLst>
            </a:custGeom>
            <a:solidFill>
              <a:srgbClr val="E62B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F3935DC4-92E7-0DCA-D54B-40213A0E24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2463" y="1403350"/>
              <a:ext cx="1752600" cy="3860800"/>
            </a:xfrm>
            <a:custGeom>
              <a:avLst/>
              <a:gdLst>
                <a:gd name="T0" fmla="*/ 0 w 330"/>
                <a:gd name="T1" fmla="*/ 398 h 398"/>
                <a:gd name="T2" fmla="*/ 10 w 330"/>
                <a:gd name="T3" fmla="*/ 299 h 398"/>
                <a:gd name="T4" fmla="*/ 46 w 330"/>
                <a:gd name="T5" fmla="*/ 192 h 398"/>
                <a:gd name="T6" fmla="*/ 137 w 330"/>
                <a:gd name="T7" fmla="*/ 71 h 398"/>
                <a:gd name="T8" fmla="*/ 278 w 330"/>
                <a:gd name="T9" fmla="*/ 3 h 398"/>
                <a:gd name="T10" fmla="*/ 284 w 330"/>
                <a:gd name="T11" fmla="*/ 0 h 398"/>
                <a:gd name="T12" fmla="*/ 330 w 330"/>
                <a:gd name="T13" fmla="*/ 0 h 398"/>
                <a:gd name="T14" fmla="*/ 320 w 330"/>
                <a:gd name="T15" fmla="*/ 5 h 398"/>
                <a:gd name="T16" fmla="*/ 264 w 330"/>
                <a:gd name="T17" fmla="*/ 22 h 398"/>
                <a:gd name="T18" fmla="*/ 179 w 330"/>
                <a:gd name="T19" fmla="*/ 76 h 398"/>
                <a:gd name="T20" fmla="*/ 113 w 330"/>
                <a:gd name="T21" fmla="*/ 156 h 398"/>
                <a:gd name="T22" fmla="*/ 66 w 330"/>
                <a:gd name="T23" fmla="*/ 261 h 398"/>
                <a:gd name="T24" fmla="*/ 48 w 330"/>
                <a:gd name="T25" fmla="*/ 351 h 398"/>
                <a:gd name="T26" fmla="*/ 48 w 330"/>
                <a:gd name="T27" fmla="*/ 388 h 398"/>
                <a:gd name="T28" fmla="*/ 44 w 330"/>
                <a:gd name="T29" fmla="*/ 398 h 398"/>
                <a:gd name="T30" fmla="*/ 0 w 330"/>
                <a:gd name="T31" fmla="*/ 398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398">
                  <a:moveTo>
                    <a:pt x="0" y="398"/>
                  </a:moveTo>
                  <a:cubicBezTo>
                    <a:pt x="0" y="365"/>
                    <a:pt x="3" y="332"/>
                    <a:pt x="10" y="299"/>
                  </a:cubicBezTo>
                  <a:cubicBezTo>
                    <a:pt x="17" y="262"/>
                    <a:pt x="30" y="226"/>
                    <a:pt x="46" y="192"/>
                  </a:cubicBezTo>
                  <a:cubicBezTo>
                    <a:pt x="68" y="146"/>
                    <a:pt x="98" y="105"/>
                    <a:pt x="137" y="71"/>
                  </a:cubicBezTo>
                  <a:cubicBezTo>
                    <a:pt x="177" y="35"/>
                    <a:pt x="224" y="11"/>
                    <a:pt x="278" y="3"/>
                  </a:cubicBezTo>
                  <a:cubicBezTo>
                    <a:pt x="281" y="3"/>
                    <a:pt x="283" y="2"/>
                    <a:pt x="284" y="0"/>
                  </a:cubicBezTo>
                  <a:cubicBezTo>
                    <a:pt x="299" y="0"/>
                    <a:pt x="315" y="0"/>
                    <a:pt x="330" y="0"/>
                  </a:cubicBezTo>
                  <a:cubicBezTo>
                    <a:pt x="329" y="5"/>
                    <a:pt x="324" y="5"/>
                    <a:pt x="320" y="5"/>
                  </a:cubicBezTo>
                  <a:cubicBezTo>
                    <a:pt x="300" y="9"/>
                    <a:pt x="282" y="15"/>
                    <a:pt x="264" y="22"/>
                  </a:cubicBezTo>
                  <a:cubicBezTo>
                    <a:pt x="232" y="34"/>
                    <a:pt x="204" y="53"/>
                    <a:pt x="179" y="76"/>
                  </a:cubicBezTo>
                  <a:cubicBezTo>
                    <a:pt x="153" y="99"/>
                    <a:pt x="131" y="126"/>
                    <a:pt x="113" y="156"/>
                  </a:cubicBezTo>
                  <a:cubicBezTo>
                    <a:pt x="93" y="189"/>
                    <a:pt x="77" y="224"/>
                    <a:pt x="66" y="261"/>
                  </a:cubicBezTo>
                  <a:cubicBezTo>
                    <a:pt x="58" y="291"/>
                    <a:pt x="52" y="320"/>
                    <a:pt x="48" y="351"/>
                  </a:cubicBezTo>
                  <a:cubicBezTo>
                    <a:pt x="47" y="363"/>
                    <a:pt x="48" y="376"/>
                    <a:pt x="48" y="388"/>
                  </a:cubicBezTo>
                  <a:cubicBezTo>
                    <a:pt x="48" y="392"/>
                    <a:pt x="49" y="397"/>
                    <a:pt x="44" y="398"/>
                  </a:cubicBezTo>
                  <a:cubicBezTo>
                    <a:pt x="29" y="398"/>
                    <a:pt x="14" y="398"/>
                    <a:pt x="0" y="398"/>
                  </a:cubicBezTo>
                  <a:close/>
                </a:path>
              </a:pathLst>
            </a:custGeom>
            <a:solidFill>
              <a:srgbClr val="EF7B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4756CDA7-181A-8832-FB0C-74F2E5DF1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8900" y="1393825"/>
              <a:ext cx="1827213" cy="3889375"/>
            </a:xfrm>
            <a:custGeom>
              <a:avLst/>
              <a:gdLst>
                <a:gd name="T0" fmla="*/ 0 w 344"/>
                <a:gd name="T1" fmla="*/ 399 h 401"/>
                <a:gd name="T2" fmla="*/ 33 w 344"/>
                <a:gd name="T3" fmla="*/ 223 h 401"/>
                <a:gd name="T4" fmla="*/ 128 w 344"/>
                <a:gd name="T5" fmla="*/ 80 h 401"/>
                <a:gd name="T6" fmla="*/ 182 w 344"/>
                <a:gd name="T7" fmla="*/ 40 h 401"/>
                <a:gd name="T8" fmla="*/ 184 w 344"/>
                <a:gd name="T9" fmla="*/ 37 h 401"/>
                <a:gd name="T10" fmla="*/ 237 w 344"/>
                <a:gd name="T11" fmla="*/ 13 h 401"/>
                <a:gd name="T12" fmla="*/ 279 w 344"/>
                <a:gd name="T13" fmla="*/ 2 h 401"/>
                <a:gd name="T14" fmla="*/ 287 w 344"/>
                <a:gd name="T15" fmla="*/ 1 h 401"/>
                <a:gd name="T16" fmla="*/ 344 w 344"/>
                <a:gd name="T17" fmla="*/ 1 h 401"/>
                <a:gd name="T18" fmla="*/ 288 w 344"/>
                <a:gd name="T19" fmla="*/ 11 h 401"/>
                <a:gd name="T20" fmla="*/ 208 w 344"/>
                <a:gd name="T21" fmla="*/ 51 h 401"/>
                <a:gd name="T22" fmla="*/ 90 w 344"/>
                <a:gd name="T23" fmla="*/ 193 h 401"/>
                <a:gd name="T24" fmla="*/ 48 w 344"/>
                <a:gd name="T25" fmla="*/ 338 h 401"/>
                <a:gd name="T26" fmla="*/ 44 w 344"/>
                <a:gd name="T27" fmla="*/ 391 h 401"/>
                <a:gd name="T28" fmla="*/ 52 w 344"/>
                <a:gd name="T29" fmla="*/ 399 h 401"/>
                <a:gd name="T30" fmla="*/ 88 w 344"/>
                <a:gd name="T31" fmla="*/ 400 h 401"/>
                <a:gd name="T32" fmla="*/ 0 w 344"/>
                <a:gd name="T33" fmla="*/ 399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4" h="401">
                  <a:moveTo>
                    <a:pt x="0" y="399"/>
                  </a:moveTo>
                  <a:cubicBezTo>
                    <a:pt x="1" y="338"/>
                    <a:pt x="11" y="279"/>
                    <a:pt x="33" y="223"/>
                  </a:cubicBezTo>
                  <a:cubicBezTo>
                    <a:pt x="55" y="169"/>
                    <a:pt x="85" y="120"/>
                    <a:pt x="128" y="80"/>
                  </a:cubicBezTo>
                  <a:cubicBezTo>
                    <a:pt x="144" y="65"/>
                    <a:pt x="162" y="50"/>
                    <a:pt x="182" y="40"/>
                  </a:cubicBezTo>
                  <a:cubicBezTo>
                    <a:pt x="183" y="39"/>
                    <a:pt x="183" y="38"/>
                    <a:pt x="184" y="37"/>
                  </a:cubicBezTo>
                  <a:cubicBezTo>
                    <a:pt x="201" y="26"/>
                    <a:pt x="219" y="19"/>
                    <a:pt x="237" y="13"/>
                  </a:cubicBezTo>
                  <a:cubicBezTo>
                    <a:pt x="250" y="8"/>
                    <a:pt x="264" y="2"/>
                    <a:pt x="279" y="2"/>
                  </a:cubicBezTo>
                  <a:cubicBezTo>
                    <a:pt x="282" y="2"/>
                    <a:pt x="284" y="2"/>
                    <a:pt x="287" y="1"/>
                  </a:cubicBezTo>
                  <a:cubicBezTo>
                    <a:pt x="306" y="0"/>
                    <a:pt x="325" y="0"/>
                    <a:pt x="344" y="1"/>
                  </a:cubicBezTo>
                  <a:cubicBezTo>
                    <a:pt x="325" y="3"/>
                    <a:pt x="307" y="6"/>
                    <a:pt x="288" y="11"/>
                  </a:cubicBezTo>
                  <a:cubicBezTo>
                    <a:pt x="259" y="20"/>
                    <a:pt x="233" y="34"/>
                    <a:pt x="208" y="51"/>
                  </a:cubicBezTo>
                  <a:cubicBezTo>
                    <a:pt x="155" y="87"/>
                    <a:pt x="118" y="137"/>
                    <a:pt x="90" y="193"/>
                  </a:cubicBezTo>
                  <a:cubicBezTo>
                    <a:pt x="67" y="239"/>
                    <a:pt x="54" y="288"/>
                    <a:pt x="48" y="338"/>
                  </a:cubicBezTo>
                  <a:cubicBezTo>
                    <a:pt x="46" y="356"/>
                    <a:pt x="45" y="374"/>
                    <a:pt x="44" y="391"/>
                  </a:cubicBezTo>
                  <a:cubicBezTo>
                    <a:pt x="44" y="397"/>
                    <a:pt x="46" y="399"/>
                    <a:pt x="52" y="399"/>
                  </a:cubicBezTo>
                  <a:cubicBezTo>
                    <a:pt x="64" y="399"/>
                    <a:pt x="76" y="399"/>
                    <a:pt x="88" y="400"/>
                  </a:cubicBezTo>
                  <a:cubicBezTo>
                    <a:pt x="59" y="401"/>
                    <a:pt x="30" y="401"/>
                    <a:pt x="0" y="399"/>
                  </a:cubicBezTo>
                  <a:close/>
                </a:path>
              </a:pathLst>
            </a:custGeom>
            <a:solidFill>
              <a:srgbClr val="47BF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0747073F-80D9-FE8F-1B16-2B5EF73BE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7413" y="1403350"/>
              <a:ext cx="1725613" cy="3890963"/>
            </a:xfrm>
            <a:custGeom>
              <a:avLst/>
              <a:gdLst>
                <a:gd name="T0" fmla="*/ 0 w 325"/>
                <a:gd name="T1" fmla="*/ 398 h 401"/>
                <a:gd name="T2" fmla="*/ 1 w 325"/>
                <a:gd name="T3" fmla="*/ 388 h 401"/>
                <a:gd name="T4" fmla="*/ 41 w 325"/>
                <a:gd name="T5" fmla="*/ 204 h 401"/>
                <a:gd name="T6" fmla="*/ 169 w 325"/>
                <a:gd name="T7" fmla="*/ 46 h 401"/>
                <a:gd name="T8" fmla="*/ 276 w 325"/>
                <a:gd name="T9" fmla="*/ 3 h 401"/>
                <a:gd name="T10" fmla="*/ 286 w 325"/>
                <a:gd name="T11" fmla="*/ 0 h 401"/>
                <a:gd name="T12" fmla="*/ 325 w 325"/>
                <a:gd name="T13" fmla="*/ 0 h 401"/>
                <a:gd name="T14" fmla="*/ 324 w 325"/>
                <a:gd name="T15" fmla="*/ 1 h 401"/>
                <a:gd name="T16" fmla="*/ 284 w 325"/>
                <a:gd name="T17" fmla="*/ 11 h 401"/>
                <a:gd name="T18" fmla="*/ 231 w 325"/>
                <a:gd name="T19" fmla="*/ 34 h 401"/>
                <a:gd name="T20" fmla="*/ 122 w 325"/>
                <a:gd name="T21" fmla="*/ 136 h 401"/>
                <a:gd name="T22" fmla="*/ 71 w 325"/>
                <a:gd name="T23" fmla="*/ 237 h 401"/>
                <a:gd name="T24" fmla="*/ 45 w 325"/>
                <a:gd name="T25" fmla="*/ 372 h 401"/>
                <a:gd name="T26" fmla="*/ 44 w 325"/>
                <a:gd name="T27" fmla="*/ 388 h 401"/>
                <a:gd name="T28" fmla="*/ 53 w 325"/>
                <a:gd name="T29" fmla="*/ 398 h 401"/>
                <a:gd name="T30" fmla="*/ 82 w 325"/>
                <a:gd name="T31" fmla="*/ 399 h 401"/>
                <a:gd name="T32" fmla="*/ 0 w 325"/>
                <a:gd name="T33" fmla="*/ 398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401">
                  <a:moveTo>
                    <a:pt x="0" y="398"/>
                  </a:moveTo>
                  <a:cubicBezTo>
                    <a:pt x="2" y="395"/>
                    <a:pt x="1" y="392"/>
                    <a:pt x="1" y="388"/>
                  </a:cubicBezTo>
                  <a:cubicBezTo>
                    <a:pt x="0" y="324"/>
                    <a:pt x="14" y="262"/>
                    <a:pt x="41" y="204"/>
                  </a:cubicBezTo>
                  <a:cubicBezTo>
                    <a:pt x="69" y="140"/>
                    <a:pt x="110" y="86"/>
                    <a:pt x="169" y="46"/>
                  </a:cubicBezTo>
                  <a:cubicBezTo>
                    <a:pt x="201" y="24"/>
                    <a:pt x="237" y="10"/>
                    <a:pt x="276" y="3"/>
                  </a:cubicBezTo>
                  <a:cubicBezTo>
                    <a:pt x="279" y="2"/>
                    <a:pt x="283" y="2"/>
                    <a:pt x="286" y="0"/>
                  </a:cubicBezTo>
                  <a:cubicBezTo>
                    <a:pt x="299" y="0"/>
                    <a:pt x="312" y="0"/>
                    <a:pt x="325" y="0"/>
                  </a:cubicBezTo>
                  <a:cubicBezTo>
                    <a:pt x="325" y="0"/>
                    <a:pt x="325" y="1"/>
                    <a:pt x="324" y="1"/>
                  </a:cubicBezTo>
                  <a:cubicBezTo>
                    <a:pt x="311" y="4"/>
                    <a:pt x="297" y="7"/>
                    <a:pt x="284" y="11"/>
                  </a:cubicBezTo>
                  <a:cubicBezTo>
                    <a:pt x="265" y="17"/>
                    <a:pt x="248" y="25"/>
                    <a:pt x="231" y="34"/>
                  </a:cubicBezTo>
                  <a:cubicBezTo>
                    <a:pt x="186" y="59"/>
                    <a:pt x="151" y="95"/>
                    <a:pt x="122" y="136"/>
                  </a:cubicBezTo>
                  <a:cubicBezTo>
                    <a:pt x="100" y="167"/>
                    <a:pt x="83" y="201"/>
                    <a:pt x="71" y="237"/>
                  </a:cubicBezTo>
                  <a:cubicBezTo>
                    <a:pt x="56" y="281"/>
                    <a:pt x="46" y="326"/>
                    <a:pt x="45" y="372"/>
                  </a:cubicBezTo>
                  <a:cubicBezTo>
                    <a:pt x="45" y="378"/>
                    <a:pt x="44" y="383"/>
                    <a:pt x="44" y="388"/>
                  </a:cubicBezTo>
                  <a:cubicBezTo>
                    <a:pt x="43" y="395"/>
                    <a:pt x="45" y="399"/>
                    <a:pt x="53" y="398"/>
                  </a:cubicBezTo>
                  <a:cubicBezTo>
                    <a:pt x="63" y="398"/>
                    <a:pt x="72" y="398"/>
                    <a:pt x="82" y="399"/>
                  </a:cubicBezTo>
                  <a:cubicBezTo>
                    <a:pt x="55" y="399"/>
                    <a:pt x="27" y="401"/>
                    <a:pt x="0" y="398"/>
                  </a:cubicBezTo>
                  <a:close/>
                </a:path>
              </a:pathLst>
            </a:custGeom>
            <a:solidFill>
              <a:srgbClr val="FDEA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BBCEFC67-0442-257A-C2F8-2E8F9591B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7713" y="1917700"/>
              <a:ext cx="1682750" cy="3365500"/>
            </a:xfrm>
            <a:custGeom>
              <a:avLst/>
              <a:gdLst>
                <a:gd name="T0" fmla="*/ 2 w 317"/>
                <a:gd name="T1" fmla="*/ 7 h 347"/>
                <a:gd name="T2" fmla="*/ 9 w 317"/>
                <a:gd name="T3" fmla="*/ 5 h 347"/>
                <a:gd name="T4" fmla="*/ 87 w 317"/>
                <a:gd name="T5" fmla="*/ 18 h 347"/>
                <a:gd name="T6" fmla="*/ 214 w 317"/>
                <a:gd name="T7" fmla="*/ 129 h 347"/>
                <a:gd name="T8" fmla="*/ 272 w 317"/>
                <a:gd name="T9" fmla="*/ 299 h 347"/>
                <a:gd name="T10" fmla="*/ 274 w 317"/>
                <a:gd name="T11" fmla="*/ 331 h 347"/>
                <a:gd name="T12" fmla="*/ 286 w 317"/>
                <a:gd name="T13" fmla="*/ 342 h 347"/>
                <a:gd name="T14" fmla="*/ 307 w 317"/>
                <a:gd name="T15" fmla="*/ 342 h 347"/>
                <a:gd name="T16" fmla="*/ 316 w 317"/>
                <a:gd name="T17" fmla="*/ 345 h 347"/>
                <a:gd name="T18" fmla="*/ 317 w 317"/>
                <a:gd name="T19" fmla="*/ 345 h 347"/>
                <a:gd name="T20" fmla="*/ 268 w 317"/>
                <a:gd name="T21" fmla="*/ 346 h 347"/>
                <a:gd name="T22" fmla="*/ 225 w 317"/>
                <a:gd name="T23" fmla="*/ 347 h 347"/>
                <a:gd name="T24" fmla="*/ 225 w 317"/>
                <a:gd name="T25" fmla="*/ 344 h 347"/>
                <a:gd name="T26" fmla="*/ 225 w 317"/>
                <a:gd name="T27" fmla="*/ 314 h 347"/>
                <a:gd name="T28" fmla="*/ 208 w 317"/>
                <a:gd name="T29" fmla="*/ 222 h 347"/>
                <a:gd name="T30" fmla="*/ 131 w 317"/>
                <a:gd name="T31" fmla="*/ 86 h 347"/>
                <a:gd name="T32" fmla="*/ 27 w 317"/>
                <a:gd name="T33" fmla="*/ 17 h 347"/>
                <a:gd name="T34" fmla="*/ 1 w 317"/>
                <a:gd name="T35" fmla="*/ 9 h 347"/>
                <a:gd name="T36" fmla="*/ 1 w 317"/>
                <a:gd name="T37" fmla="*/ 8 h 347"/>
                <a:gd name="T38" fmla="*/ 2 w 317"/>
                <a:gd name="T39" fmla="*/ 7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17" h="347">
                  <a:moveTo>
                    <a:pt x="2" y="7"/>
                  </a:moveTo>
                  <a:cubicBezTo>
                    <a:pt x="4" y="6"/>
                    <a:pt x="6" y="6"/>
                    <a:pt x="9" y="5"/>
                  </a:cubicBezTo>
                  <a:cubicBezTo>
                    <a:pt x="36" y="0"/>
                    <a:pt x="62" y="8"/>
                    <a:pt x="87" y="18"/>
                  </a:cubicBezTo>
                  <a:cubicBezTo>
                    <a:pt x="141" y="41"/>
                    <a:pt x="182" y="80"/>
                    <a:pt x="214" y="129"/>
                  </a:cubicBezTo>
                  <a:cubicBezTo>
                    <a:pt x="247" y="181"/>
                    <a:pt x="265" y="238"/>
                    <a:pt x="272" y="299"/>
                  </a:cubicBezTo>
                  <a:cubicBezTo>
                    <a:pt x="273" y="310"/>
                    <a:pt x="273" y="321"/>
                    <a:pt x="274" y="331"/>
                  </a:cubicBezTo>
                  <a:cubicBezTo>
                    <a:pt x="275" y="342"/>
                    <a:pt x="275" y="342"/>
                    <a:pt x="286" y="342"/>
                  </a:cubicBezTo>
                  <a:cubicBezTo>
                    <a:pt x="293" y="342"/>
                    <a:pt x="300" y="342"/>
                    <a:pt x="307" y="342"/>
                  </a:cubicBezTo>
                  <a:cubicBezTo>
                    <a:pt x="310" y="342"/>
                    <a:pt x="314" y="342"/>
                    <a:pt x="316" y="345"/>
                  </a:cubicBezTo>
                  <a:cubicBezTo>
                    <a:pt x="316" y="345"/>
                    <a:pt x="317" y="345"/>
                    <a:pt x="317" y="345"/>
                  </a:cubicBezTo>
                  <a:cubicBezTo>
                    <a:pt x="300" y="347"/>
                    <a:pt x="284" y="346"/>
                    <a:pt x="268" y="346"/>
                  </a:cubicBezTo>
                  <a:cubicBezTo>
                    <a:pt x="253" y="347"/>
                    <a:pt x="239" y="346"/>
                    <a:pt x="225" y="347"/>
                  </a:cubicBezTo>
                  <a:cubicBezTo>
                    <a:pt x="224" y="346"/>
                    <a:pt x="224" y="345"/>
                    <a:pt x="225" y="344"/>
                  </a:cubicBezTo>
                  <a:cubicBezTo>
                    <a:pt x="228" y="334"/>
                    <a:pt x="226" y="324"/>
                    <a:pt x="225" y="314"/>
                  </a:cubicBezTo>
                  <a:cubicBezTo>
                    <a:pt x="222" y="283"/>
                    <a:pt x="217" y="252"/>
                    <a:pt x="208" y="222"/>
                  </a:cubicBezTo>
                  <a:cubicBezTo>
                    <a:pt x="192" y="171"/>
                    <a:pt x="167" y="125"/>
                    <a:pt x="131" y="86"/>
                  </a:cubicBezTo>
                  <a:cubicBezTo>
                    <a:pt x="102" y="55"/>
                    <a:pt x="67" y="31"/>
                    <a:pt x="27" y="17"/>
                  </a:cubicBezTo>
                  <a:cubicBezTo>
                    <a:pt x="19" y="14"/>
                    <a:pt x="9" y="14"/>
                    <a:pt x="1" y="9"/>
                  </a:cubicBezTo>
                  <a:cubicBezTo>
                    <a:pt x="0" y="8"/>
                    <a:pt x="2" y="9"/>
                    <a:pt x="1" y="8"/>
                  </a:cubicBezTo>
                  <a:cubicBezTo>
                    <a:pt x="1" y="8"/>
                    <a:pt x="1" y="7"/>
                    <a:pt x="2" y="7"/>
                  </a:cubicBezTo>
                  <a:close/>
                </a:path>
              </a:pathLst>
            </a:custGeom>
            <a:solidFill>
              <a:srgbClr val="48BF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8C50BE64-6E1E-A2B1-1AEB-D07A44A3D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8000" y="2043113"/>
              <a:ext cx="1433513" cy="3240088"/>
            </a:xfrm>
            <a:custGeom>
              <a:avLst/>
              <a:gdLst>
                <a:gd name="T0" fmla="*/ 269 w 270"/>
                <a:gd name="T1" fmla="*/ 332 h 334"/>
                <a:gd name="T2" fmla="*/ 270 w 270"/>
                <a:gd name="T3" fmla="*/ 334 h 334"/>
                <a:gd name="T4" fmla="*/ 194 w 270"/>
                <a:gd name="T5" fmla="*/ 333 h 334"/>
                <a:gd name="T6" fmla="*/ 182 w 270"/>
                <a:gd name="T7" fmla="*/ 332 h 334"/>
                <a:gd name="T8" fmla="*/ 178 w 270"/>
                <a:gd name="T9" fmla="*/ 276 h 334"/>
                <a:gd name="T10" fmla="*/ 143 w 270"/>
                <a:gd name="T11" fmla="*/ 158 h 334"/>
                <a:gd name="T12" fmla="*/ 75 w 270"/>
                <a:gd name="T13" fmla="*/ 62 h 334"/>
                <a:gd name="T14" fmla="*/ 17 w 270"/>
                <a:gd name="T15" fmla="*/ 20 h 334"/>
                <a:gd name="T16" fmla="*/ 6 w 270"/>
                <a:gd name="T17" fmla="*/ 14 h 334"/>
                <a:gd name="T18" fmla="*/ 6 w 270"/>
                <a:gd name="T19" fmla="*/ 6 h 334"/>
                <a:gd name="T20" fmla="*/ 22 w 270"/>
                <a:gd name="T21" fmla="*/ 0 h 334"/>
                <a:gd name="T22" fmla="*/ 68 w 270"/>
                <a:gd name="T23" fmla="*/ 18 h 334"/>
                <a:gd name="T24" fmla="*/ 159 w 270"/>
                <a:gd name="T25" fmla="*/ 102 h 334"/>
                <a:gd name="T26" fmla="*/ 228 w 270"/>
                <a:gd name="T27" fmla="*/ 285 h 334"/>
                <a:gd name="T28" fmla="*/ 230 w 270"/>
                <a:gd name="T29" fmla="*/ 321 h 334"/>
                <a:gd name="T30" fmla="*/ 240 w 270"/>
                <a:gd name="T31" fmla="*/ 329 h 334"/>
                <a:gd name="T32" fmla="*/ 260 w 270"/>
                <a:gd name="T33" fmla="*/ 329 h 334"/>
                <a:gd name="T34" fmla="*/ 269 w 270"/>
                <a:gd name="T35" fmla="*/ 332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0" h="334">
                  <a:moveTo>
                    <a:pt x="269" y="332"/>
                  </a:moveTo>
                  <a:cubicBezTo>
                    <a:pt x="270" y="332"/>
                    <a:pt x="270" y="333"/>
                    <a:pt x="270" y="334"/>
                  </a:cubicBezTo>
                  <a:cubicBezTo>
                    <a:pt x="244" y="334"/>
                    <a:pt x="219" y="334"/>
                    <a:pt x="194" y="333"/>
                  </a:cubicBezTo>
                  <a:cubicBezTo>
                    <a:pt x="190" y="333"/>
                    <a:pt x="186" y="334"/>
                    <a:pt x="182" y="332"/>
                  </a:cubicBezTo>
                  <a:cubicBezTo>
                    <a:pt x="181" y="314"/>
                    <a:pt x="180" y="295"/>
                    <a:pt x="178" y="276"/>
                  </a:cubicBezTo>
                  <a:cubicBezTo>
                    <a:pt x="172" y="235"/>
                    <a:pt x="161" y="195"/>
                    <a:pt x="143" y="158"/>
                  </a:cubicBezTo>
                  <a:cubicBezTo>
                    <a:pt x="126" y="122"/>
                    <a:pt x="103" y="90"/>
                    <a:pt x="75" y="62"/>
                  </a:cubicBezTo>
                  <a:cubicBezTo>
                    <a:pt x="58" y="45"/>
                    <a:pt x="38" y="32"/>
                    <a:pt x="17" y="20"/>
                  </a:cubicBezTo>
                  <a:cubicBezTo>
                    <a:pt x="14" y="18"/>
                    <a:pt x="10" y="16"/>
                    <a:pt x="6" y="14"/>
                  </a:cubicBezTo>
                  <a:cubicBezTo>
                    <a:pt x="3" y="11"/>
                    <a:pt x="0" y="8"/>
                    <a:pt x="6" y="6"/>
                  </a:cubicBezTo>
                  <a:cubicBezTo>
                    <a:pt x="11" y="3"/>
                    <a:pt x="16" y="0"/>
                    <a:pt x="22" y="0"/>
                  </a:cubicBezTo>
                  <a:cubicBezTo>
                    <a:pt x="39" y="2"/>
                    <a:pt x="54" y="10"/>
                    <a:pt x="68" y="18"/>
                  </a:cubicBezTo>
                  <a:cubicBezTo>
                    <a:pt x="105" y="39"/>
                    <a:pt x="135" y="68"/>
                    <a:pt x="159" y="102"/>
                  </a:cubicBezTo>
                  <a:cubicBezTo>
                    <a:pt x="199" y="157"/>
                    <a:pt x="220" y="219"/>
                    <a:pt x="228" y="285"/>
                  </a:cubicBezTo>
                  <a:cubicBezTo>
                    <a:pt x="229" y="297"/>
                    <a:pt x="230" y="309"/>
                    <a:pt x="230" y="321"/>
                  </a:cubicBezTo>
                  <a:cubicBezTo>
                    <a:pt x="230" y="327"/>
                    <a:pt x="233" y="330"/>
                    <a:pt x="240" y="329"/>
                  </a:cubicBezTo>
                  <a:cubicBezTo>
                    <a:pt x="246" y="329"/>
                    <a:pt x="253" y="329"/>
                    <a:pt x="260" y="329"/>
                  </a:cubicBezTo>
                  <a:cubicBezTo>
                    <a:pt x="263" y="329"/>
                    <a:pt x="267" y="329"/>
                    <a:pt x="269" y="332"/>
                  </a:cubicBezTo>
                  <a:close/>
                </a:path>
              </a:pathLst>
            </a:custGeom>
            <a:solidFill>
              <a:srgbClr val="FEEB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CED17439-8B71-5DE5-8252-ADAF51F77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875" y="2101850"/>
              <a:ext cx="1089025" cy="3162300"/>
            </a:xfrm>
            <a:custGeom>
              <a:avLst/>
              <a:gdLst>
                <a:gd name="T0" fmla="*/ 27 w 205"/>
                <a:gd name="T1" fmla="*/ 0 h 326"/>
                <a:gd name="T2" fmla="*/ 30 w 205"/>
                <a:gd name="T3" fmla="*/ 6 h 326"/>
                <a:gd name="T4" fmla="*/ 90 w 205"/>
                <a:gd name="T5" fmla="*/ 47 h 326"/>
                <a:gd name="T6" fmla="*/ 197 w 205"/>
                <a:gd name="T7" fmla="*/ 245 h 326"/>
                <a:gd name="T8" fmla="*/ 205 w 205"/>
                <a:gd name="T9" fmla="*/ 317 h 326"/>
                <a:gd name="T10" fmla="*/ 203 w 205"/>
                <a:gd name="T11" fmla="*/ 326 h 326"/>
                <a:gd name="T12" fmla="*/ 161 w 205"/>
                <a:gd name="T13" fmla="*/ 326 h 326"/>
                <a:gd name="T14" fmla="*/ 158 w 205"/>
                <a:gd name="T15" fmla="*/ 316 h 326"/>
                <a:gd name="T16" fmla="*/ 111 w 205"/>
                <a:gd name="T17" fmla="*/ 134 h 326"/>
                <a:gd name="T18" fmla="*/ 8 w 205"/>
                <a:gd name="T19" fmla="*/ 21 h 326"/>
                <a:gd name="T20" fmla="*/ 1 w 205"/>
                <a:gd name="T21" fmla="*/ 13 h 326"/>
                <a:gd name="T22" fmla="*/ 27 w 205"/>
                <a:gd name="T23" fmla="*/ 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5" h="326">
                  <a:moveTo>
                    <a:pt x="27" y="0"/>
                  </a:moveTo>
                  <a:cubicBezTo>
                    <a:pt x="23" y="4"/>
                    <a:pt x="27" y="5"/>
                    <a:pt x="30" y="6"/>
                  </a:cubicBezTo>
                  <a:cubicBezTo>
                    <a:pt x="52" y="18"/>
                    <a:pt x="72" y="30"/>
                    <a:pt x="90" y="47"/>
                  </a:cubicBezTo>
                  <a:cubicBezTo>
                    <a:pt x="148" y="101"/>
                    <a:pt x="182" y="168"/>
                    <a:pt x="197" y="245"/>
                  </a:cubicBezTo>
                  <a:cubicBezTo>
                    <a:pt x="202" y="269"/>
                    <a:pt x="204" y="293"/>
                    <a:pt x="205" y="317"/>
                  </a:cubicBezTo>
                  <a:cubicBezTo>
                    <a:pt x="205" y="320"/>
                    <a:pt x="205" y="323"/>
                    <a:pt x="203" y="326"/>
                  </a:cubicBezTo>
                  <a:cubicBezTo>
                    <a:pt x="189" y="326"/>
                    <a:pt x="175" y="326"/>
                    <a:pt x="161" y="326"/>
                  </a:cubicBezTo>
                  <a:cubicBezTo>
                    <a:pt x="158" y="323"/>
                    <a:pt x="158" y="320"/>
                    <a:pt x="158" y="316"/>
                  </a:cubicBezTo>
                  <a:cubicBezTo>
                    <a:pt x="156" y="252"/>
                    <a:pt x="142" y="191"/>
                    <a:pt x="111" y="134"/>
                  </a:cubicBezTo>
                  <a:cubicBezTo>
                    <a:pt x="86" y="89"/>
                    <a:pt x="53" y="49"/>
                    <a:pt x="8" y="21"/>
                  </a:cubicBezTo>
                  <a:cubicBezTo>
                    <a:pt x="4" y="19"/>
                    <a:pt x="0" y="18"/>
                    <a:pt x="1" y="13"/>
                  </a:cubicBezTo>
                  <a:cubicBezTo>
                    <a:pt x="9" y="7"/>
                    <a:pt x="18" y="3"/>
                    <a:pt x="27" y="0"/>
                  </a:cubicBezTo>
                  <a:close/>
                </a:path>
              </a:pathLst>
            </a:custGeom>
            <a:solidFill>
              <a:srgbClr val="EF7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E3B76C66-8B20-2F4C-DD92-D3CA302591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4638" y="2228850"/>
              <a:ext cx="977900" cy="3044825"/>
            </a:xfrm>
            <a:custGeom>
              <a:avLst/>
              <a:gdLst>
                <a:gd name="T0" fmla="*/ 24 w 184"/>
                <a:gd name="T1" fmla="*/ 0 h 314"/>
                <a:gd name="T2" fmla="*/ 49 w 184"/>
                <a:gd name="T3" fmla="*/ 17 h 314"/>
                <a:gd name="T4" fmla="*/ 129 w 184"/>
                <a:gd name="T5" fmla="*/ 107 h 314"/>
                <a:gd name="T6" fmla="*/ 178 w 184"/>
                <a:gd name="T7" fmla="*/ 242 h 314"/>
                <a:gd name="T8" fmla="*/ 184 w 184"/>
                <a:gd name="T9" fmla="*/ 313 h 314"/>
                <a:gd name="T10" fmla="*/ 145 w 184"/>
                <a:gd name="T11" fmla="*/ 314 h 314"/>
                <a:gd name="T12" fmla="*/ 139 w 184"/>
                <a:gd name="T13" fmla="*/ 306 h 314"/>
                <a:gd name="T14" fmla="*/ 118 w 184"/>
                <a:gd name="T15" fmla="*/ 182 h 314"/>
                <a:gd name="T16" fmla="*/ 0 w 184"/>
                <a:gd name="T17" fmla="*/ 15 h 314"/>
                <a:gd name="T18" fmla="*/ 24 w 184"/>
                <a:gd name="T19" fmla="*/ 0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4" h="314">
                  <a:moveTo>
                    <a:pt x="24" y="0"/>
                  </a:moveTo>
                  <a:cubicBezTo>
                    <a:pt x="31" y="8"/>
                    <a:pt x="41" y="11"/>
                    <a:pt x="49" y="17"/>
                  </a:cubicBezTo>
                  <a:cubicBezTo>
                    <a:pt x="82" y="42"/>
                    <a:pt x="107" y="73"/>
                    <a:pt x="129" y="107"/>
                  </a:cubicBezTo>
                  <a:cubicBezTo>
                    <a:pt x="154" y="149"/>
                    <a:pt x="169" y="194"/>
                    <a:pt x="178" y="242"/>
                  </a:cubicBezTo>
                  <a:cubicBezTo>
                    <a:pt x="182" y="265"/>
                    <a:pt x="184" y="289"/>
                    <a:pt x="184" y="313"/>
                  </a:cubicBezTo>
                  <a:cubicBezTo>
                    <a:pt x="171" y="313"/>
                    <a:pt x="158" y="313"/>
                    <a:pt x="145" y="314"/>
                  </a:cubicBezTo>
                  <a:cubicBezTo>
                    <a:pt x="138" y="314"/>
                    <a:pt x="139" y="309"/>
                    <a:pt x="139" y="306"/>
                  </a:cubicBezTo>
                  <a:cubicBezTo>
                    <a:pt x="138" y="263"/>
                    <a:pt x="131" y="222"/>
                    <a:pt x="118" y="182"/>
                  </a:cubicBezTo>
                  <a:cubicBezTo>
                    <a:pt x="95" y="115"/>
                    <a:pt x="58" y="58"/>
                    <a:pt x="0" y="15"/>
                  </a:cubicBezTo>
                  <a:cubicBezTo>
                    <a:pt x="7" y="8"/>
                    <a:pt x="15" y="3"/>
                    <a:pt x="24" y="0"/>
                  </a:cubicBezTo>
                  <a:close/>
                </a:path>
              </a:pathLst>
            </a:custGeom>
            <a:solidFill>
              <a:srgbClr val="E62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4DF96804-5D18-2343-E3E5-B4870E507E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6800" y="1384300"/>
              <a:ext cx="546100" cy="377825"/>
            </a:xfrm>
            <a:custGeom>
              <a:avLst/>
              <a:gdLst>
                <a:gd name="T0" fmla="*/ 51 w 103"/>
                <a:gd name="T1" fmla="*/ 3 h 39"/>
                <a:gd name="T2" fmla="*/ 52 w 103"/>
                <a:gd name="T3" fmla="*/ 2 h 39"/>
                <a:gd name="T4" fmla="*/ 103 w 103"/>
                <a:gd name="T5" fmla="*/ 2 h 39"/>
                <a:gd name="T6" fmla="*/ 80 w 103"/>
                <a:gd name="T7" fmla="*/ 8 h 39"/>
                <a:gd name="T8" fmla="*/ 8 w 103"/>
                <a:gd name="T9" fmla="*/ 35 h 39"/>
                <a:gd name="T10" fmla="*/ 0 w 103"/>
                <a:gd name="T11" fmla="*/ 38 h 39"/>
                <a:gd name="T12" fmla="*/ 33 w 103"/>
                <a:gd name="T13" fmla="*/ 20 h 39"/>
                <a:gd name="T14" fmla="*/ 63 w 103"/>
                <a:gd name="T15" fmla="*/ 9 h 39"/>
                <a:gd name="T16" fmla="*/ 66 w 103"/>
                <a:gd name="T17" fmla="*/ 6 h 39"/>
                <a:gd name="T18" fmla="*/ 61 w 103"/>
                <a:gd name="T19" fmla="*/ 3 h 39"/>
                <a:gd name="T20" fmla="*/ 51 w 103"/>
                <a:gd name="T21" fmla="*/ 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" h="39">
                  <a:moveTo>
                    <a:pt x="51" y="3"/>
                  </a:moveTo>
                  <a:cubicBezTo>
                    <a:pt x="51" y="3"/>
                    <a:pt x="52" y="2"/>
                    <a:pt x="52" y="2"/>
                  </a:cubicBezTo>
                  <a:cubicBezTo>
                    <a:pt x="69" y="2"/>
                    <a:pt x="86" y="0"/>
                    <a:pt x="103" y="2"/>
                  </a:cubicBezTo>
                  <a:cubicBezTo>
                    <a:pt x="97" y="9"/>
                    <a:pt x="88" y="6"/>
                    <a:pt x="80" y="8"/>
                  </a:cubicBezTo>
                  <a:cubicBezTo>
                    <a:pt x="55" y="15"/>
                    <a:pt x="31" y="23"/>
                    <a:pt x="8" y="35"/>
                  </a:cubicBezTo>
                  <a:cubicBezTo>
                    <a:pt x="5" y="37"/>
                    <a:pt x="3" y="39"/>
                    <a:pt x="0" y="38"/>
                  </a:cubicBezTo>
                  <a:cubicBezTo>
                    <a:pt x="10" y="29"/>
                    <a:pt x="21" y="24"/>
                    <a:pt x="33" y="20"/>
                  </a:cubicBezTo>
                  <a:cubicBezTo>
                    <a:pt x="43" y="17"/>
                    <a:pt x="51" y="9"/>
                    <a:pt x="63" y="9"/>
                  </a:cubicBezTo>
                  <a:cubicBezTo>
                    <a:pt x="64" y="9"/>
                    <a:pt x="66" y="8"/>
                    <a:pt x="66" y="6"/>
                  </a:cubicBezTo>
                  <a:cubicBezTo>
                    <a:pt x="65" y="3"/>
                    <a:pt x="63" y="4"/>
                    <a:pt x="61" y="3"/>
                  </a:cubicBezTo>
                  <a:cubicBezTo>
                    <a:pt x="58" y="3"/>
                    <a:pt x="55" y="3"/>
                    <a:pt x="51" y="3"/>
                  </a:cubicBezTo>
                  <a:close/>
                </a:path>
              </a:pathLst>
            </a:custGeom>
            <a:solidFill>
              <a:srgbClr val="88C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7E8785A8-98D2-9E94-C7F6-0A900D82E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5338" y="1927225"/>
              <a:ext cx="1646238" cy="3336925"/>
            </a:xfrm>
            <a:custGeom>
              <a:avLst/>
              <a:gdLst>
                <a:gd name="T0" fmla="*/ 307 w 310"/>
                <a:gd name="T1" fmla="*/ 344 h 344"/>
                <a:gd name="T2" fmla="*/ 269 w 310"/>
                <a:gd name="T3" fmla="*/ 344 h 344"/>
                <a:gd name="T4" fmla="*/ 263 w 310"/>
                <a:gd name="T5" fmla="*/ 338 h 344"/>
                <a:gd name="T6" fmla="*/ 253 w 310"/>
                <a:gd name="T7" fmla="*/ 251 h 344"/>
                <a:gd name="T8" fmla="*/ 221 w 310"/>
                <a:gd name="T9" fmla="*/ 162 h 344"/>
                <a:gd name="T10" fmla="*/ 157 w 310"/>
                <a:gd name="T11" fmla="*/ 73 h 344"/>
                <a:gd name="T12" fmla="*/ 40 w 310"/>
                <a:gd name="T13" fmla="*/ 8 h 344"/>
                <a:gd name="T14" fmla="*/ 0 w 310"/>
                <a:gd name="T15" fmla="*/ 4 h 344"/>
                <a:gd name="T16" fmla="*/ 43 w 310"/>
                <a:gd name="T17" fmla="*/ 1 h 344"/>
                <a:gd name="T18" fmla="*/ 110 w 310"/>
                <a:gd name="T19" fmla="*/ 14 h 344"/>
                <a:gd name="T20" fmla="*/ 231 w 310"/>
                <a:gd name="T21" fmla="*/ 105 h 344"/>
                <a:gd name="T22" fmla="*/ 270 w 310"/>
                <a:gd name="T23" fmla="*/ 168 h 344"/>
                <a:gd name="T24" fmla="*/ 302 w 310"/>
                <a:gd name="T25" fmla="*/ 271 h 344"/>
                <a:gd name="T26" fmla="*/ 307 w 310"/>
                <a:gd name="T27" fmla="*/ 34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0" h="344">
                  <a:moveTo>
                    <a:pt x="307" y="344"/>
                  </a:moveTo>
                  <a:cubicBezTo>
                    <a:pt x="295" y="344"/>
                    <a:pt x="282" y="344"/>
                    <a:pt x="269" y="344"/>
                  </a:cubicBezTo>
                  <a:cubicBezTo>
                    <a:pt x="265" y="344"/>
                    <a:pt x="264" y="343"/>
                    <a:pt x="263" y="338"/>
                  </a:cubicBezTo>
                  <a:cubicBezTo>
                    <a:pt x="262" y="309"/>
                    <a:pt x="260" y="280"/>
                    <a:pt x="253" y="251"/>
                  </a:cubicBezTo>
                  <a:cubicBezTo>
                    <a:pt x="245" y="220"/>
                    <a:pt x="235" y="191"/>
                    <a:pt x="221" y="162"/>
                  </a:cubicBezTo>
                  <a:cubicBezTo>
                    <a:pt x="205" y="129"/>
                    <a:pt x="183" y="99"/>
                    <a:pt x="157" y="73"/>
                  </a:cubicBezTo>
                  <a:cubicBezTo>
                    <a:pt x="124" y="41"/>
                    <a:pt x="86" y="18"/>
                    <a:pt x="40" y="8"/>
                  </a:cubicBezTo>
                  <a:cubicBezTo>
                    <a:pt x="27" y="5"/>
                    <a:pt x="13" y="4"/>
                    <a:pt x="0" y="4"/>
                  </a:cubicBezTo>
                  <a:cubicBezTo>
                    <a:pt x="14" y="0"/>
                    <a:pt x="28" y="0"/>
                    <a:pt x="43" y="1"/>
                  </a:cubicBezTo>
                  <a:cubicBezTo>
                    <a:pt x="66" y="2"/>
                    <a:pt x="89" y="5"/>
                    <a:pt x="110" y="14"/>
                  </a:cubicBezTo>
                  <a:cubicBezTo>
                    <a:pt x="159" y="32"/>
                    <a:pt x="199" y="63"/>
                    <a:pt x="231" y="105"/>
                  </a:cubicBezTo>
                  <a:cubicBezTo>
                    <a:pt x="246" y="125"/>
                    <a:pt x="260" y="146"/>
                    <a:pt x="270" y="168"/>
                  </a:cubicBezTo>
                  <a:cubicBezTo>
                    <a:pt x="285" y="201"/>
                    <a:pt x="297" y="235"/>
                    <a:pt x="302" y="271"/>
                  </a:cubicBezTo>
                  <a:cubicBezTo>
                    <a:pt x="306" y="295"/>
                    <a:pt x="310" y="319"/>
                    <a:pt x="307" y="344"/>
                  </a:cubicBezTo>
                  <a:close/>
                </a:path>
              </a:pathLst>
            </a:custGeom>
            <a:solidFill>
              <a:srgbClr val="306C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3025816A-4B35-FE83-0395-44A32C814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5475" y="1985963"/>
              <a:ext cx="1349375" cy="3278188"/>
            </a:xfrm>
            <a:custGeom>
              <a:avLst/>
              <a:gdLst>
                <a:gd name="T0" fmla="*/ 247 w 254"/>
                <a:gd name="T1" fmla="*/ 338 h 338"/>
                <a:gd name="T2" fmla="*/ 213 w 254"/>
                <a:gd name="T3" fmla="*/ 338 h 338"/>
                <a:gd name="T4" fmla="*/ 206 w 254"/>
                <a:gd name="T5" fmla="*/ 331 h 338"/>
                <a:gd name="T6" fmla="*/ 196 w 254"/>
                <a:gd name="T7" fmla="*/ 248 h 338"/>
                <a:gd name="T8" fmla="*/ 165 w 254"/>
                <a:gd name="T9" fmla="*/ 160 h 338"/>
                <a:gd name="T10" fmla="*/ 111 w 254"/>
                <a:gd name="T11" fmla="*/ 80 h 338"/>
                <a:gd name="T12" fmla="*/ 11 w 254"/>
                <a:gd name="T13" fmla="*/ 11 h 338"/>
                <a:gd name="T14" fmla="*/ 0 w 254"/>
                <a:gd name="T15" fmla="*/ 6 h 338"/>
                <a:gd name="T16" fmla="*/ 25 w 254"/>
                <a:gd name="T17" fmla="*/ 0 h 338"/>
                <a:gd name="T18" fmla="*/ 69 w 254"/>
                <a:gd name="T19" fmla="*/ 15 h 338"/>
                <a:gd name="T20" fmla="*/ 130 w 254"/>
                <a:gd name="T21" fmla="*/ 54 h 338"/>
                <a:gd name="T22" fmla="*/ 199 w 254"/>
                <a:gd name="T23" fmla="*/ 137 h 338"/>
                <a:gd name="T24" fmla="*/ 241 w 254"/>
                <a:gd name="T25" fmla="*/ 243 h 338"/>
                <a:gd name="T26" fmla="*/ 251 w 254"/>
                <a:gd name="T27" fmla="*/ 329 h 338"/>
                <a:gd name="T28" fmla="*/ 247 w 254"/>
                <a:gd name="T29" fmla="*/ 338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4" h="338">
                  <a:moveTo>
                    <a:pt x="247" y="338"/>
                  </a:moveTo>
                  <a:cubicBezTo>
                    <a:pt x="236" y="338"/>
                    <a:pt x="225" y="338"/>
                    <a:pt x="213" y="338"/>
                  </a:cubicBezTo>
                  <a:cubicBezTo>
                    <a:pt x="208" y="338"/>
                    <a:pt x="206" y="337"/>
                    <a:pt x="206" y="331"/>
                  </a:cubicBezTo>
                  <a:cubicBezTo>
                    <a:pt x="205" y="303"/>
                    <a:pt x="202" y="276"/>
                    <a:pt x="196" y="248"/>
                  </a:cubicBezTo>
                  <a:cubicBezTo>
                    <a:pt x="189" y="218"/>
                    <a:pt x="179" y="188"/>
                    <a:pt x="165" y="160"/>
                  </a:cubicBezTo>
                  <a:cubicBezTo>
                    <a:pt x="151" y="131"/>
                    <a:pt x="133" y="104"/>
                    <a:pt x="111" y="80"/>
                  </a:cubicBezTo>
                  <a:cubicBezTo>
                    <a:pt x="83" y="49"/>
                    <a:pt x="50" y="25"/>
                    <a:pt x="11" y="11"/>
                  </a:cubicBezTo>
                  <a:cubicBezTo>
                    <a:pt x="7" y="9"/>
                    <a:pt x="4" y="8"/>
                    <a:pt x="0" y="6"/>
                  </a:cubicBezTo>
                  <a:cubicBezTo>
                    <a:pt x="8" y="2"/>
                    <a:pt x="17" y="1"/>
                    <a:pt x="25" y="0"/>
                  </a:cubicBezTo>
                  <a:cubicBezTo>
                    <a:pt x="39" y="5"/>
                    <a:pt x="55" y="8"/>
                    <a:pt x="69" y="15"/>
                  </a:cubicBezTo>
                  <a:cubicBezTo>
                    <a:pt x="91" y="25"/>
                    <a:pt x="111" y="38"/>
                    <a:pt x="130" y="54"/>
                  </a:cubicBezTo>
                  <a:cubicBezTo>
                    <a:pt x="159" y="77"/>
                    <a:pt x="181" y="106"/>
                    <a:pt x="199" y="137"/>
                  </a:cubicBezTo>
                  <a:cubicBezTo>
                    <a:pt x="218" y="170"/>
                    <a:pt x="232" y="206"/>
                    <a:pt x="241" y="243"/>
                  </a:cubicBezTo>
                  <a:cubicBezTo>
                    <a:pt x="247" y="271"/>
                    <a:pt x="250" y="300"/>
                    <a:pt x="251" y="329"/>
                  </a:cubicBezTo>
                  <a:cubicBezTo>
                    <a:pt x="252" y="332"/>
                    <a:pt x="254" y="337"/>
                    <a:pt x="247" y="338"/>
                  </a:cubicBezTo>
                  <a:close/>
                </a:path>
              </a:pathLst>
            </a:custGeom>
            <a:solidFill>
              <a:srgbClr val="6EB6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600" name="Google Shape;1600;p43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sp>
        <p:nvSpPr>
          <p:cNvPr id="1625" name="Google Shape;1625;p43"/>
          <p:cNvSpPr/>
          <p:nvPr/>
        </p:nvSpPr>
        <p:spPr>
          <a:xfrm>
            <a:off x="1191950" y="2576850"/>
            <a:ext cx="2706600" cy="818700"/>
          </a:xfrm>
          <a:prstGeom prst="roundRect">
            <a:avLst>
              <a:gd name="adj" fmla="val 50000"/>
            </a:avLst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6" name="Google Shape;1626;p43"/>
          <p:cNvSpPr/>
          <p:nvPr/>
        </p:nvSpPr>
        <p:spPr>
          <a:xfrm>
            <a:off x="1191950" y="3760875"/>
            <a:ext cx="2706600" cy="818700"/>
          </a:xfrm>
          <a:prstGeom prst="roundRect">
            <a:avLst>
              <a:gd name="adj" fmla="val 50000"/>
            </a:avLst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7" name="Google Shape;1627;p43"/>
          <p:cNvSpPr/>
          <p:nvPr/>
        </p:nvSpPr>
        <p:spPr>
          <a:xfrm>
            <a:off x="1191950" y="1392825"/>
            <a:ext cx="2706600" cy="818700"/>
          </a:xfrm>
          <a:prstGeom prst="roundRect">
            <a:avLst>
              <a:gd name="adj" fmla="val 50000"/>
            </a:avLst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8" name="Google Shape;1628;p43"/>
          <p:cNvSpPr/>
          <p:nvPr/>
        </p:nvSpPr>
        <p:spPr>
          <a:xfrm>
            <a:off x="688188" y="3953742"/>
            <a:ext cx="408300" cy="408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80808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03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629" name="Google Shape;1629;p43"/>
          <p:cNvSpPr/>
          <p:nvPr/>
        </p:nvSpPr>
        <p:spPr>
          <a:xfrm>
            <a:off x="688188" y="1600150"/>
            <a:ext cx="408300" cy="408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80808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01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630" name="Google Shape;1630;p43"/>
          <p:cNvSpPr/>
          <p:nvPr/>
        </p:nvSpPr>
        <p:spPr>
          <a:xfrm>
            <a:off x="688188" y="2776946"/>
            <a:ext cx="408300" cy="408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80808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02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631" name="Google Shape;1631;p43"/>
          <p:cNvSpPr txBox="1"/>
          <p:nvPr/>
        </p:nvSpPr>
        <p:spPr>
          <a:xfrm>
            <a:off x="1522925" y="2560550"/>
            <a:ext cx="1629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Mars</a:t>
            </a:r>
            <a:endParaRPr sz="17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632" name="Google Shape;1632;p43"/>
          <p:cNvSpPr txBox="1"/>
          <p:nvPr/>
        </p:nvSpPr>
        <p:spPr>
          <a:xfrm>
            <a:off x="1522925" y="1403475"/>
            <a:ext cx="1629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Neptune</a:t>
            </a:r>
            <a:endParaRPr sz="17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633" name="Google Shape;1633;p43"/>
          <p:cNvSpPr txBox="1"/>
          <p:nvPr/>
        </p:nvSpPr>
        <p:spPr>
          <a:xfrm>
            <a:off x="1522925" y="1670594"/>
            <a:ext cx="19524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Neptune is the farthest planet from the Sun 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34" name="Google Shape;1634;p43"/>
          <p:cNvSpPr txBox="1"/>
          <p:nvPr/>
        </p:nvSpPr>
        <p:spPr>
          <a:xfrm>
            <a:off x="1522925" y="2843544"/>
            <a:ext cx="19524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</a:t>
            </a:r>
            <a:b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 cold place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35" name="Google Shape;1635;p43"/>
          <p:cNvSpPr txBox="1"/>
          <p:nvPr/>
        </p:nvSpPr>
        <p:spPr>
          <a:xfrm>
            <a:off x="1522925" y="3717625"/>
            <a:ext cx="1629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Saturn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636" name="Google Shape;1636;p43"/>
          <p:cNvSpPr txBox="1"/>
          <p:nvPr/>
        </p:nvSpPr>
        <p:spPr>
          <a:xfrm>
            <a:off x="1522925" y="4000619"/>
            <a:ext cx="19524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 is composed of hydrogen and helium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6" name="Grupo 45">
            <a:extLst>
              <a:ext uri="{FF2B5EF4-FFF2-40B4-BE49-F238E27FC236}">
                <a16:creationId xmlns:a16="http://schemas.microsoft.com/office/drawing/2014/main" id="{AEEDA1C5-5152-490E-A87F-B0A933376582}"/>
              </a:ext>
            </a:extLst>
          </p:cNvPr>
          <p:cNvGrpSpPr/>
          <p:nvPr/>
        </p:nvGrpSpPr>
        <p:grpSpPr>
          <a:xfrm>
            <a:off x="365614" y="4836050"/>
            <a:ext cx="8598386" cy="156225"/>
            <a:chOff x="139556" y="759501"/>
            <a:chExt cx="10566113" cy="283729"/>
          </a:xfrm>
        </p:grpSpPr>
        <p:grpSp>
          <p:nvGrpSpPr>
            <p:cNvPr id="47" name="Grupo 46">
              <a:extLst>
                <a:ext uri="{FF2B5EF4-FFF2-40B4-BE49-F238E27FC236}">
                  <a16:creationId xmlns:a16="http://schemas.microsoft.com/office/drawing/2014/main" id="{A4E4BE96-1090-4193-8AA8-F1010D5A30F1}"/>
                </a:ext>
              </a:extLst>
            </p:cNvPr>
            <p:cNvGrpSpPr/>
            <p:nvPr/>
          </p:nvGrpSpPr>
          <p:grpSpPr>
            <a:xfrm rot="5400000">
              <a:off x="2570050" y="-1669775"/>
              <a:ext cx="282511" cy="5143500"/>
              <a:chOff x="1119426" y="-1107433"/>
              <a:chExt cx="5585793" cy="905550"/>
            </a:xfrm>
          </p:grpSpPr>
          <p:sp>
            <p:nvSpPr>
              <p:cNvPr id="53" name="Rectángulo 52">
                <a:extLst>
                  <a:ext uri="{FF2B5EF4-FFF2-40B4-BE49-F238E27FC236}">
                    <a16:creationId xmlns:a16="http://schemas.microsoft.com/office/drawing/2014/main" id="{87DE79B6-946C-4B9E-80D5-65D3E1F96AA6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4" name="Rectángulo 53">
                <a:extLst>
                  <a:ext uri="{FF2B5EF4-FFF2-40B4-BE49-F238E27FC236}">
                    <a16:creationId xmlns:a16="http://schemas.microsoft.com/office/drawing/2014/main" id="{0CFB9743-A3C5-4742-A5CE-7573D6A56B09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5" name="Rectángulo 54">
                <a:extLst>
                  <a:ext uri="{FF2B5EF4-FFF2-40B4-BE49-F238E27FC236}">
                    <a16:creationId xmlns:a16="http://schemas.microsoft.com/office/drawing/2014/main" id="{A9793CBB-1372-46D3-97B0-6E15ACFE3E89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6" name="Rectángulo 55">
                <a:extLst>
                  <a:ext uri="{FF2B5EF4-FFF2-40B4-BE49-F238E27FC236}">
                    <a16:creationId xmlns:a16="http://schemas.microsoft.com/office/drawing/2014/main" id="{64E98EA4-54F0-4A4E-84CF-A12A94DB6E89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  <p:grpSp>
          <p:nvGrpSpPr>
            <p:cNvPr id="48" name="Grupo 47">
              <a:extLst>
                <a:ext uri="{FF2B5EF4-FFF2-40B4-BE49-F238E27FC236}">
                  <a16:creationId xmlns:a16="http://schemas.microsoft.com/office/drawing/2014/main" id="{BC48476A-63C2-433A-9DE5-69D00748F242}"/>
                </a:ext>
              </a:extLst>
            </p:cNvPr>
            <p:cNvGrpSpPr/>
            <p:nvPr/>
          </p:nvGrpSpPr>
          <p:grpSpPr>
            <a:xfrm rot="5400000">
              <a:off x="7992663" y="-1670993"/>
              <a:ext cx="282511" cy="5143500"/>
              <a:chOff x="1119426" y="-1107433"/>
              <a:chExt cx="5585793" cy="905550"/>
            </a:xfrm>
          </p:grpSpPr>
          <p:sp>
            <p:nvSpPr>
              <p:cNvPr id="49" name="Rectángulo 48">
                <a:extLst>
                  <a:ext uri="{FF2B5EF4-FFF2-40B4-BE49-F238E27FC236}">
                    <a16:creationId xmlns:a16="http://schemas.microsoft.com/office/drawing/2014/main" id="{B901ADD6-D23A-4C0B-B1F8-014AA89E59AB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0" name="Rectángulo 49">
                <a:extLst>
                  <a:ext uri="{FF2B5EF4-FFF2-40B4-BE49-F238E27FC236}">
                    <a16:creationId xmlns:a16="http://schemas.microsoft.com/office/drawing/2014/main" id="{9AC870D1-58CB-4A41-A1F7-875DEFF83776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1" name="Rectángulo 50">
                <a:extLst>
                  <a:ext uri="{FF2B5EF4-FFF2-40B4-BE49-F238E27FC236}">
                    <a16:creationId xmlns:a16="http://schemas.microsoft.com/office/drawing/2014/main" id="{7AF1DCDE-C0C2-492E-9AEF-D3D5FBC8C0A0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2" name="Rectángulo 51">
                <a:extLst>
                  <a:ext uri="{FF2B5EF4-FFF2-40B4-BE49-F238E27FC236}">
                    <a16:creationId xmlns:a16="http://schemas.microsoft.com/office/drawing/2014/main" id="{6AA82FB2-1F39-46AF-8964-BFB702DFD0AF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</p:grpSp>
      <p:grpSp>
        <p:nvGrpSpPr>
          <p:cNvPr id="1608" name="Grupo 1607">
            <a:extLst>
              <a:ext uri="{FF2B5EF4-FFF2-40B4-BE49-F238E27FC236}">
                <a16:creationId xmlns:a16="http://schemas.microsoft.com/office/drawing/2014/main" id="{31BC2343-3249-CA6C-A657-A85EA7B74409}"/>
              </a:ext>
            </a:extLst>
          </p:cNvPr>
          <p:cNvGrpSpPr/>
          <p:nvPr/>
        </p:nvGrpSpPr>
        <p:grpSpPr>
          <a:xfrm>
            <a:off x="0" y="411163"/>
            <a:ext cx="9145523" cy="656439"/>
            <a:chOff x="0" y="411163"/>
            <a:chExt cx="9145523" cy="656439"/>
          </a:xfrm>
        </p:grpSpPr>
        <p:grpSp>
          <p:nvGrpSpPr>
            <p:cNvPr id="41" name="Grupo 40">
              <a:extLst>
                <a:ext uri="{FF2B5EF4-FFF2-40B4-BE49-F238E27FC236}">
                  <a16:creationId xmlns:a16="http://schemas.microsoft.com/office/drawing/2014/main" id="{C766DC36-54B5-43B5-AC5A-A827B6588F2D}"/>
                </a:ext>
              </a:extLst>
            </p:cNvPr>
            <p:cNvGrpSpPr/>
            <p:nvPr/>
          </p:nvGrpSpPr>
          <p:grpSpPr>
            <a:xfrm>
              <a:off x="0" y="811057"/>
              <a:ext cx="9145523" cy="256545"/>
              <a:chOff x="1119426" y="-1107433"/>
              <a:chExt cx="5585793" cy="905550"/>
            </a:xfrm>
          </p:grpSpPr>
          <p:sp>
            <p:nvSpPr>
              <p:cNvPr id="42" name="Rectángulo 41">
                <a:extLst>
                  <a:ext uri="{FF2B5EF4-FFF2-40B4-BE49-F238E27FC236}">
                    <a16:creationId xmlns:a16="http://schemas.microsoft.com/office/drawing/2014/main" id="{F0B7D19D-7B92-4E58-809C-A74BC671064C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43" name="Rectángulo 42">
                <a:extLst>
                  <a:ext uri="{FF2B5EF4-FFF2-40B4-BE49-F238E27FC236}">
                    <a16:creationId xmlns:a16="http://schemas.microsoft.com/office/drawing/2014/main" id="{9E535E47-C04B-4497-8AC5-2FBE70E30886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44" name="Rectángulo 43">
                <a:extLst>
                  <a:ext uri="{FF2B5EF4-FFF2-40B4-BE49-F238E27FC236}">
                    <a16:creationId xmlns:a16="http://schemas.microsoft.com/office/drawing/2014/main" id="{FDB08659-998E-441B-8FF2-007347FB8C47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45" name="Rectángulo 44">
                <a:extLst>
                  <a:ext uri="{FF2B5EF4-FFF2-40B4-BE49-F238E27FC236}">
                    <a16:creationId xmlns:a16="http://schemas.microsoft.com/office/drawing/2014/main" id="{B25DBAB6-89C3-4FCA-B5F0-7F6EFDC7B95B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id="{DC616761-FCE0-CAFB-A338-D5F8BEEE7833}"/>
                </a:ext>
              </a:extLst>
            </p:cNvPr>
            <p:cNvGrpSpPr/>
            <p:nvPr/>
          </p:nvGrpSpPr>
          <p:grpSpPr>
            <a:xfrm>
              <a:off x="49213" y="411163"/>
              <a:ext cx="1098550" cy="603250"/>
              <a:chOff x="49213" y="411163"/>
              <a:chExt cx="1098550" cy="603250"/>
            </a:xfrm>
          </p:grpSpPr>
          <p:sp>
            <p:nvSpPr>
              <p:cNvPr id="24" name="Freeform 22">
                <a:extLst>
                  <a:ext uri="{FF2B5EF4-FFF2-40B4-BE49-F238E27FC236}">
                    <a16:creationId xmlns:a16="http://schemas.microsoft.com/office/drawing/2014/main" id="{A0E25356-8C9E-A1B7-20CE-54559CDBCB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350" y="738188"/>
                <a:ext cx="506413" cy="274637"/>
              </a:xfrm>
              <a:custGeom>
                <a:avLst/>
                <a:gdLst>
                  <a:gd name="T0" fmla="*/ 259 w 341"/>
                  <a:gd name="T1" fmla="*/ 20 h 184"/>
                  <a:gd name="T2" fmla="*/ 264 w 341"/>
                  <a:gd name="T3" fmla="*/ 43 h 184"/>
                  <a:gd name="T4" fmla="*/ 264 w 341"/>
                  <a:gd name="T5" fmla="*/ 46 h 184"/>
                  <a:gd name="T6" fmla="*/ 271 w 341"/>
                  <a:gd name="T7" fmla="*/ 54 h 184"/>
                  <a:gd name="T8" fmla="*/ 300 w 341"/>
                  <a:gd name="T9" fmla="*/ 72 h 184"/>
                  <a:gd name="T10" fmla="*/ 312 w 341"/>
                  <a:gd name="T11" fmla="*/ 78 h 184"/>
                  <a:gd name="T12" fmla="*/ 339 w 341"/>
                  <a:gd name="T13" fmla="*/ 106 h 184"/>
                  <a:gd name="T14" fmla="*/ 314 w 341"/>
                  <a:gd name="T15" fmla="*/ 141 h 184"/>
                  <a:gd name="T16" fmla="*/ 307 w 341"/>
                  <a:gd name="T17" fmla="*/ 142 h 184"/>
                  <a:gd name="T18" fmla="*/ 302 w 341"/>
                  <a:gd name="T19" fmla="*/ 144 h 184"/>
                  <a:gd name="T20" fmla="*/ 264 w 341"/>
                  <a:gd name="T21" fmla="*/ 168 h 184"/>
                  <a:gd name="T22" fmla="*/ 231 w 341"/>
                  <a:gd name="T23" fmla="*/ 164 h 184"/>
                  <a:gd name="T24" fmla="*/ 223 w 341"/>
                  <a:gd name="T25" fmla="*/ 165 h 184"/>
                  <a:gd name="T26" fmla="*/ 164 w 341"/>
                  <a:gd name="T27" fmla="*/ 183 h 184"/>
                  <a:gd name="T28" fmla="*/ 114 w 341"/>
                  <a:gd name="T29" fmla="*/ 165 h 184"/>
                  <a:gd name="T30" fmla="*/ 107 w 341"/>
                  <a:gd name="T31" fmla="*/ 164 h 184"/>
                  <a:gd name="T32" fmla="*/ 38 w 341"/>
                  <a:gd name="T33" fmla="*/ 146 h 184"/>
                  <a:gd name="T34" fmla="*/ 30 w 341"/>
                  <a:gd name="T35" fmla="*/ 142 h 184"/>
                  <a:gd name="T36" fmla="*/ 1 w 341"/>
                  <a:gd name="T37" fmla="*/ 113 h 184"/>
                  <a:gd name="T38" fmla="*/ 25 w 341"/>
                  <a:gd name="T39" fmla="*/ 79 h 184"/>
                  <a:gd name="T40" fmla="*/ 30 w 341"/>
                  <a:gd name="T41" fmla="*/ 79 h 184"/>
                  <a:gd name="T42" fmla="*/ 38 w 341"/>
                  <a:gd name="T43" fmla="*/ 74 h 184"/>
                  <a:gd name="T44" fmla="*/ 41 w 341"/>
                  <a:gd name="T45" fmla="*/ 68 h 184"/>
                  <a:gd name="T46" fmla="*/ 71 w 341"/>
                  <a:gd name="T47" fmla="*/ 51 h 184"/>
                  <a:gd name="T48" fmla="*/ 83 w 341"/>
                  <a:gd name="T49" fmla="*/ 49 h 184"/>
                  <a:gd name="T50" fmla="*/ 89 w 341"/>
                  <a:gd name="T51" fmla="*/ 46 h 184"/>
                  <a:gd name="T52" fmla="*/ 102 w 341"/>
                  <a:gd name="T53" fmla="*/ 29 h 184"/>
                  <a:gd name="T54" fmla="*/ 135 w 341"/>
                  <a:gd name="T55" fmla="*/ 7 h 184"/>
                  <a:gd name="T56" fmla="*/ 172 w 341"/>
                  <a:gd name="T57" fmla="*/ 1 h 184"/>
                  <a:gd name="T58" fmla="*/ 176 w 341"/>
                  <a:gd name="T59" fmla="*/ 1 h 184"/>
                  <a:gd name="T60" fmla="*/ 215 w 341"/>
                  <a:gd name="T61" fmla="*/ 12 h 184"/>
                  <a:gd name="T62" fmla="*/ 218 w 341"/>
                  <a:gd name="T63" fmla="*/ 14 h 184"/>
                  <a:gd name="T64" fmla="*/ 248 w 341"/>
                  <a:gd name="T65" fmla="*/ 44 h 184"/>
                  <a:gd name="T66" fmla="*/ 260 w 341"/>
                  <a:gd name="T67" fmla="*/ 50 h 184"/>
                  <a:gd name="T68" fmla="*/ 261 w 341"/>
                  <a:gd name="T69" fmla="*/ 46 h 184"/>
                  <a:gd name="T70" fmla="*/ 258 w 341"/>
                  <a:gd name="T71" fmla="*/ 27 h 184"/>
                  <a:gd name="T72" fmla="*/ 259 w 341"/>
                  <a:gd name="T73" fmla="*/ 2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41" h="184">
                    <a:moveTo>
                      <a:pt x="259" y="20"/>
                    </a:moveTo>
                    <a:cubicBezTo>
                      <a:pt x="262" y="27"/>
                      <a:pt x="263" y="35"/>
                      <a:pt x="264" y="43"/>
                    </a:cubicBezTo>
                    <a:cubicBezTo>
                      <a:pt x="264" y="44"/>
                      <a:pt x="264" y="45"/>
                      <a:pt x="264" y="46"/>
                    </a:cubicBezTo>
                    <a:cubicBezTo>
                      <a:pt x="265" y="50"/>
                      <a:pt x="266" y="52"/>
                      <a:pt x="271" y="54"/>
                    </a:cubicBezTo>
                    <a:cubicBezTo>
                      <a:pt x="283" y="56"/>
                      <a:pt x="292" y="63"/>
                      <a:pt x="300" y="72"/>
                    </a:cubicBezTo>
                    <a:cubicBezTo>
                      <a:pt x="303" y="77"/>
                      <a:pt x="307" y="78"/>
                      <a:pt x="312" y="78"/>
                    </a:cubicBezTo>
                    <a:cubicBezTo>
                      <a:pt x="328" y="80"/>
                      <a:pt x="338" y="93"/>
                      <a:pt x="339" y="106"/>
                    </a:cubicBezTo>
                    <a:cubicBezTo>
                      <a:pt x="341" y="126"/>
                      <a:pt x="328" y="138"/>
                      <a:pt x="314" y="141"/>
                    </a:cubicBezTo>
                    <a:cubicBezTo>
                      <a:pt x="312" y="141"/>
                      <a:pt x="309" y="142"/>
                      <a:pt x="307" y="142"/>
                    </a:cubicBezTo>
                    <a:cubicBezTo>
                      <a:pt x="305" y="142"/>
                      <a:pt x="304" y="143"/>
                      <a:pt x="302" y="144"/>
                    </a:cubicBezTo>
                    <a:cubicBezTo>
                      <a:pt x="292" y="157"/>
                      <a:pt x="280" y="165"/>
                      <a:pt x="264" y="168"/>
                    </a:cubicBezTo>
                    <a:cubicBezTo>
                      <a:pt x="252" y="170"/>
                      <a:pt x="242" y="168"/>
                      <a:pt x="231" y="164"/>
                    </a:cubicBezTo>
                    <a:cubicBezTo>
                      <a:pt x="228" y="162"/>
                      <a:pt x="226" y="163"/>
                      <a:pt x="223" y="165"/>
                    </a:cubicBezTo>
                    <a:cubicBezTo>
                      <a:pt x="206" y="178"/>
                      <a:pt x="186" y="184"/>
                      <a:pt x="164" y="183"/>
                    </a:cubicBezTo>
                    <a:cubicBezTo>
                      <a:pt x="146" y="182"/>
                      <a:pt x="129" y="176"/>
                      <a:pt x="114" y="165"/>
                    </a:cubicBezTo>
                    <a:cubicBezTo>
                      <a:pt x="111" y="163"/>
                      <a:pt x="110" y="163"/>
                      <a:pt x="107" y="164"/>
                    </a:cubicBezTo>
                    <a:cubicBezTo>
                      <a:pt x="84" y="174"/>
                      <a:pt x="54" y="167"/>
                      <a:pt x="38" y="146"/>
                    </a:cubicBezTo>
                    <a:cubicBezTo>
                      <a:pt x="36" y="143"/>
                      <a:pt x="34" y="142"/>
                      <a:pt x="30" y="142"/>
                    </a:cubicBezTo>
                    <a:cubicBezTo>
                      <a:pt x="15" y="141"/>
                      <a:pt x="2" y="128"/>
                      <a:pt x="1" y="113"/>
                    </a:cubicBezTo>
                    <a:cubicBezTo>
                      <a:pt x="0" y="97"/>
                      <a:pt x="10" y="83"/>
                      <a:pt x="25" y="79"/>
                    </a:cubicBezTo>
                    <a:cubicBezTo>
                      <a:pt x="26" y="79"/>
                      <a:pt x="28" y="78"/>
                      <a:pt x="30" y="79"/>
                    </a:cubicBezTo>
                    <a:cubicBezTo>
                      <a:pt x="34" y="79"/>
                      <a:pt x="36" y="77"/>
                      <a:pt x="38" y="74"/>
                    </a:cubicBezTo>
                    <a:cubicBezTo>
                      <a:pt x="38" y="71"/>
                      <a:pt x="39" y="69"/>
                      <a:pt x="41" y="68"/>
                    </a:cubicBezTo>
                    <a:cubicBezTo>
                      <a:pt x="50" y="60"/>
                      <a:pt x="59" y="54"/>
                      <a:pt x="71" y="51"/>
                    </a:cubicBezTo>
                    <a:cubicBezTo>
                      <a:pt x="75" y="50"/>
                      <a:pt x="79" y="50"/>
                      <a:pt x="83" y="49"/>
                    </a:cubicBezTo>
                    <a:cubicBezTo>
                      <a:pt x="86" y="49"/>
                      <a:pt x="88" y="48"/>
                      <a:pt x="89" y="46"/>
                    </a:cubicBezTo>
                    <a:cubicBezTo>
                      <a:pt x="93" y="40"/>
                      <a:pt x="97" y="34"/>
                      <a:pt x="102" y="29"/>
                    </a:cubicBezTo>
                    <a:cubicBezTo>
                      <a:pt x="112" y="19"/>
                      <a:pt x="122" y="11"/>
                      <a:pt x="135" y="7"/>
                    </a:cubicBezTo>
                    <a:cubicBezTo>
                      <a:pt x="147" y="2"/>
                      <a:pt x="159" y="0"/>
                      <a:pt x="172" y="1"/>
                    </a:cubicBezTo>
                    <a:cubicBezTo>
                      <a:pt x="173" y="1"/>
                      <a:pt x="174" y="1"/>
                      <a:pt x="176" y="1"/>
                    </a:cubicBezTo>
                    <a:cubicBezTo>
                      <a:pt x="190" y="1"/>
                      <a:pt x="203" y="6"/>
                      <a:pt x="215" y="12"/>
                    </a:cubicBezTo>
                    <a:cubicBezTo>
                      <a:pt x="216" y="13"/>
                      <a:pt x="217" y="14"/>
                      <a:pt x="218" y="14"/>
                    </a:cubicBezTo>
                    <a:cubicBezTo>
                      <a:pt x="230" y="22"/>
                      <a:pt x="240" y="32"/>
                      <a:pt x="248" y="44"/>
                    </a:cubicBezTo>
                    <a:cubicBezTo>
                      <a:pt x="250" y="49"/>
                      <a:pt x="255" y="50"/>
                      <a:pt x="260" y="50"/>
                    </a:cubicBezTo>
                    <a:cubicBezTo>
                      <a:pt x="262" y="49"/>
                      <a:pt x="262" y="47"/>
                      <a:pt x="261" y="46"/>
                    </a:cubicBezTo>
                    <a:cubicBezTo>
                      <a:pt x="261" y="40"/>
                      <a:pt x="260" y="33"/>
                      <a:pt x="258" y="27"/>
                    </a:cubicBezTo>
                    <a:cubicBezTo>
                      <a:pt x="258" y="25"/>
                      <a:pt x="257" y="22"/>
                      <a:pt x="259" y="2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id="{3DDDB473-77AA-1124-C89A-E02021B7EF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13" y="738188"/>
                <a:ext cx="515938" cy="276225"/>
              </a:xfrm>
              <a:custGeom>
                <a:avLst/>
                <a:gdLst>
                  <a:gd name="T0" fmla="*/ 303 w 347"/>
                  <a:gd name="T1" fmla="*/ 70 h 185"/>
                  <a:gd name="T2" fmla="*/ 308 w 347"/>
                  <a:gd name="T3" fmla="*/ 76 h 185"/>
                  <a:gd name="T4" fmla="*/ 314 w 347"/>
                  <a:gd name="T5" fmla="*/ 78 h 185"/>
                  <a:gd name="T6" fmla="*/ 346 w 347"/>
                  <a:gd name="T7" fmla="*/ 108 h 185"/>
                  <a:gd name="T8" fmla="*/ 320 w 347"/>
                  <a:gd name="T9" fmla="*/ 141 h 185"/>
                  <a:gd name="T10" fmla="*/ 303 w 347"/>
                  <a:gd name="T11" fmla="*/ 150 h 185"/>
                  <a:gd name="T12" fmla="*/ 241 w 347"/>
                  <a:gd name="T13" fmla="*/ 165 h 185"/>
                  <a:gd name="T14" fmla="*/ 226 w 347"/>
                  <a:gd name="T15" fmla="*/ 167 h 185"/>
                  <a:gd name="T16" fmla="*/ 185 w 347"/>
                  <a:gd name="T17" fmla="*/ 182 h 185"/>
                  <a:gd name="T18" fmla="*/ 131 w 347"/>
                  <a:gd name="T19" fmla="*/ 172 h 185"/>
                  <a:gd name="T20" fmla="*/ 119 w 347"/>
                  <a:gd name="T21" fmla="*/ 164 h 185"/>
                  <a:gd name="T22" fmla="*/ 113 w 347"/>
                  <a:gd name="T23" fmla="*/ 164 h 185"/>
                  <a:gd name="T24" fmla="*/ 48 w 347"/>
                  <a:gd name="T25" fmla="*/ 150 h 185"/>
                  <a:gd name="T26" fmla="*/ 32 w 347"/>
                  <a:gd name="T27" fmla="*/ 141 h 185"/>
                  <a:gd name="T28" fmla="*/ 12 w 347"/>
                  <a:gd name="T29" fmla="*/ 93 h 185"/>
                  <a:gd name="T30" fmla="*/ 35 w 347"/>
                  <a:gd name="T31" fmla="*/ 79 h 185"/>
                  <a:gd name="T32" fmla="*/ 43 w 347"/>
                  <a:gd name="T33" fmla="*/ 75 h 185"/>
                  <a:gd name="T34" fmla="*/ 71 w 347"/>
                  <a:gd name="T35" fmla="*/ 55 h 185"/>
                  <a:gd name="T36" fmla="*/ 76 w 347"/>
                  <a:gd name="T37" fmla="*/ 48 h 185"/>
                  <a:gd name="T38" fmla="*/ 81 w 347"/>
                  <a:gd name="T39" fmla="*/ 23 h 185"/>
                  <a:gd name="T40" fmla="*/ 82 w 347"/>
                  <a:gd name="T41" fmla="*/ 29 h 185"/>
                  <a:gd name="T42" fmla="*/ 79 w 347"/>
                  <a:gd name="T43" fmla="*/ 46 h 185"/>
                  <a:gd name="T44" fmla="*/ 83 w 347"/>
                  <a:gd name="T45" fmla="*/ 50 h 185"/>
                  <a:gd name="T46" fmla="*/ 98 w 347"/>
                  <a:gd name="T47" fmla="*/ 42 h 185"/>
                  <a:gd name="T48" fmla="*/ 122 w 347"/>
                  <a:gd name="T49" fmla="*/ 17 h 185"/>
                  <a:gd name="T50" fmla="*/ 160 w 347"/>
                  <a:gd name="T51" fmla="*/ 1 h 185"/>
                  <a:gd name="T52" fmla="*/ 167 w 347"/>
                  <a:gd name="T53" fmla="*/ 1 h 185"/>
                  <a:gd name="T54" fmla="*/ 206 w 347"/>
                  <a:gd name="T55" fmla="*/ 6 h 185"/>
                  <a:gd name="T56" fmla="*/ 239 w 347"/>
                  <a:gd name="T57" fmla="*/ 26 h 185"/>
                  <a:gd name="T58" fmla="*/ 254 w 347"/>
                  <a:gd name="T59" fmla="*/ 45 h 185"/>
                  <a:gd name="T60" fmla="*/ 261 w 347"/>
                  <a:gd name="T61" fmla="*/ 49 h 185"/>
                  <a:gd name="T62" fmla="*/ 270 w 347"/>
                  <a:gd name="T63" fmla="*/ 50 h 185"/>
                  <a:gd name="T64" fmla="*/ 300 w 347"/>
                  <a:gd name="T65" fmla="*/ 65 h 185"/>
                  <a:gd name="T66" fmla="*/ 303 w 347"/>
                  <a:gd name="T67" fmla="*/ 7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47" h="185">
                    <a:moveTo>
                      <a:pt x="303" y="70"/>
                    </a:moveTo>
                    <a:cubicBezTo>
                      <a:pt x="305" y="72"/>
                      <a:pt x="306" y="74"/>
                      <a:pt x="308" y="76"/>
                    </a:cubicBezTo>
                    <a:cubicBezTo>
                      <a:pt x="309" y="77"/>
                      <a:pt x="311" y="78"/>
                      <a:pt x="314" y="78"/>
                    </a:cubicBezTo>
                    <a:cubicBezTo>
                      <a:pt x="331" y="78"/>
                      <a:pt x="344" y="90"/>
                      <a:pt x="346" y="108"/>
                    </a:cubicBezTo>
                    <a:cubicBezTo>
                      <a:pt x="347" y="122"/>
                      <a:pt x="336" y="139"/>
                      <a:pt x="320" y="141"/>
                    </a:cubicBezTo>
                    <a:cubicBezTo>
                      <a:pt x="312" y="141"/>
                      <a:pt x="308" y="145"/>
                      <a:pt x="303" y="150"/>
                    </a:cubicBezTo>
                    <a:cubicBezTo>
                      <a:pt x="287" y="167"/>
                      <a:pt x="263" y="174"/>
                      <a:pt x="241" y="165"/>
                    </a:cubicBezTo>
                    <a:cubicBezTo>
                      <a:pt x="235" y="163"/>
                      <a:pt x="231" y="163"/>
                      <a:pt x="226" y="167"/>
                    </a:cubicBezTo>
                    <a:cubicBezTo>
                      <a:pt x="214" y="176"/>
                      <a:pt x="200" y="181"/>
                      <a:pt x="185" y="182"/>
                    </a:cubicBezTo>
                    <a:cubicBezTo>
                      <a:pt x="166" y="185"/>
                      <a:pt x="148" y="181"/>
                      <a:pt x="131" y="172"/>
                    </a:cubicBezTo>
                    <a:cubicBezTo>
                      <a:pt x="127" y="170"/>
                      <a:pt x="123" y="167"/>
                      <a:pt x="119" y="164"/>
                    </a:cubicBezTo>
                    <a:cubicBezTo>
                      <a:pt x="117" y="163"/>
                      <a:pt x="115" y="163"/>
                      <a:pt x="113" y="164"/>
                    </a:cubicBezTo>
                    <a:cubicBezTo>
                      <a:pt x="91" y="174"/>
                      <a:pt x="63" y="168"/>
                      <a:pt x="48" y="150"/>
                    </a:cubicBezTo>
                    <a:cubicBezTo>
                      <a:pt x="44" y="145"/>
                      <a:pt x="39" y="142"/>
                      <a:pt x="32" y="141"/>
                    </a:cubicBezTo>
                    <a:cubicBezTo>
                      <a:pt x="10" y="136"/>
                      <a:pt x="0" y="112"/>
                      <a:pt x="12" y="93"/>
                    </a:cubicBezTo>
                    <a:cubicBezTo>
                      <a:pt x="17" y="84"/>
                      <a:pt x="25" y="79"/>
                      <a:pt x="35" y="79"/>
                    </a:cubicBezTo>
                    <a:cubicBezTo>
                      <a:pt x="39" y="78"/>
                      <a:pt x="41" y="77"/>
                      <a:pt x="43" y="75"/>
                    </a:cubicBezTo>
                    <a:cubicBezTo>
                      <a:pt x="51" y="66"/>
                      <a:pt x="59" y="58"/>
                      <a:pt x="71" y="55"/>
                    </a:cubicBezTo>
                    <a:cubicBezTo>
                      <a:pt x="74" y="54"/>
                      <a:pt x="76" y="52"/>
                      <a:pt x="76" y="48"/>
                    </a:cubicBezTo>
                    <a:cubicBezTo>
                      <a:pt x="77" y="39"/>
                      <a:pt x="78" y="31"/>
                      <a:pt x="81" y="23"/>
                    </a:cubicBezTo>
                    <a:cubicBezTo>
                      <a:pt x="83" y="25"/>
                      <a:pt x="82" y="27"/>
                      <a:pt x="82" y="29"/>
                    </a:cubicBezTo>
                    <a:cubicBezTo>
                      <a:pt x="81" y="35"/>
                      <a:pt x="80" y="40"/>
                      <a:pt x="79" y="46"/>
                    </a:cubicBezTo>
                    <a:cubicBezTo>
                      <a:pt x="79" y="49"/>
                      <a:pt x="80" y="50"/>
                      <a:pt x="83" y="50"/>
                    </a:cubicBezTo>
                    <a:cubicBezTo>
                      <a:pt x="89" y="50"/>
                      <a:pt x="94" y="48"/>
                      <a:pt x="98" y="42"/>
                    </a:cubicBezTo>
                    <a:cubicBezTo>
                      <a:pt x="103" y="32"/>
                      <a:pt x="112" y="24"/>
                      <a:pt x="122" y="17"/>
                    </a:cubicBezTo>
                    <a:cubicBezTo>
                      <a:pt x="133" y="9"/>
                      <a:pt x="146" y="3"/>
                      <a:pt x="160" y="1"/>
                    </a:cubicBezTo>
                    <a:cubicBezTo>
                      <a:pt x="163" y="1"/>
                      <a:pt x="165" y="0"/>
                      <a:pt x="167" y="1"/>
                    </a:cubicBezTo>
                    <a:cubicBezTo>
                      <a:pt x="181" y="0"/>
                      <a:pt x="193" y="1"/>
                      <a:pt x="206" y="6"/>
                    </a:cubicBezTo>
                    <a:cubicBezTo>
                      <a:pt x="218" y="10"/>
                      <a:pt x="229" y="17"/>
                      <a:pt x="239" y="26"/>
                    </a:cubicBezTo>
                    <a:cubicBezTo>
                      <a:pt x="245" y="32"/>
                      <a:pt x="250" y="38"/>
                      <a:pt x="254" y="45"/>
                    </a:cubicBezTo>
                    <a:cubicBezTo>
                      <a:pt x="255" y="48"/>
                      <a:pt x="257" y="49"/>
                      <a:pt x="261" y="49"/>
                    </a:cubicBezTo>
                    <a:cubicBezTo>
                      <a:pt x="264" y="49"/>
                      <a:pt x="267" y="50"/>
                      <a:pt x="270" y="50"/>
                    </a:cubicBezTo>
                    <a:cubicBezTo>
                      <a:pt x="282" y="52"/>
                      <a:pt x="292" y="57"/>
                      <a:pt x="300" y="65"/>
                    </a:cubicBezTo>
                    <a:cubicBezTo>
                      <a:pt x="302" y="66"/>
                      <a:pt x="303" y="68"/>
                      <a:pt x="303" y="7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" name="Freeform 24">
                <a:extLst>
                  <a:ext uri="{FF2B5EF4-FFF2-40B4-BE49-F238E27FC236}">
                    <a16:creationId xmlns:a16="http://schemas.microsoft.com/office/drawing/2014/main" id="{208E331F-9D7F-D147-812B-184CDA3943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513" y="411163"/>
                <a:ext cx="681038" cy="404812"/>
              </a:xfrm>
              <a:custGeom>
                <a:avLst/>
                <a:gdLst>
                  <a:gd name="T0" fmla="*/ 46 w 459"/>
                  <a:gd name="T1" fmla="*/ 238 h 272"/>
                  <a:gd name="T2" fmla="*/ 24 w 459"/>
                  <a:gd name="T3" fmla="*/ 261 h 272"/>
                  <a:gd name="T4" fmla="*/ 4 w 459"/>
                  <a:gd name="T5" fmla="*/ 272 h 272"/>
                  <a:gd name="T6" fmla="*/ 0 w 459"/>
                  <a:gd name="T7" fmla="*/ 268 h 272"/>
                  <a:gd name="T8" fmla="*/ 4 w 459"/>
                  <a:gd name="T9" fmla="*/ 243 h 272"/>
                  <a:gd name="T10" fmla="*/ 20 w 459"/>
                  <a:gd name="T11" fmla="*/ 194 h 272"/>
                  <a:gd name="T12" fmla="*/ 221 w 459"/>
                  <a:gd name="T13" fmla="*/ 19 h 272"/>
                  <a:gd name="T14" fmla="*/ 436 w 459"/>
                  <a:gd name="T15" fmla="*/ 47 h 272"/>
                  <a:gd name="T16" fmla="*/ 439 w 459"/>
                  <a:gd name="T17" fmla="*/ 49 h 272"/>
                  <a:gd name="T18" fmla="*/ 440 w 459"/>
                  <a:gd name="T19" fmla="*/ 49 h 272"/>
                  <a:gd name="T20" fmla="*/ 453 w 459"/>
                  <a:gd name="T21" fmla="*/ 58 h 272"/>
                  <a:gd name="T22" fmla="*/ 455 w 459"/>
                  <a:gd name="T23" fmla="*/ 85 h 272"/>
                  <a:gd name="T24" fmla="*/ 451 w 459"/>
                  <a:gd name="T25" fmla="*/ 99 h 272"/>
                  <a:gd name="T26" fmla="*/ 443 w 459"/>
                  <a:gd name="T27" fmla="*/ 99 h 272"/>
                  <a:gd name="T28" fmla="*/ 370 w 459"/>
                  <a:gd name="T29" fmla="*/ 62 h 272"/>
                  <a:gd name="T30" fmla="*/ 312 w 459"/>
                  <a:gd name="T31" fmla="*/ 51 h 272"/>
                  <a:gd name="T32" fmla="*/ 239 w 459"/>
                  <a:gd name="T33" fmla="*/ 56 h 272"/>
                  <a:gd name="T34" fmla="*/ 121 w 459"/>
                  <a:gd name="T35" fmla="*/ 117 h 272"/>
                  <a:gd name="T36" fmla="*/ 66 w 459"/>
                  <a:gd name="T37" fmla="*/ 188 h 272"/>
                  <a:gd name="T38" fmla="*/ 48 w 459"/>
                  <a:gd name="T39" fmla="*/ 231 h 272"/>
                  <a:gd name="T40" fmla="*/ 46 w 459"/>
                  <a:gd name="T41" fmla="*/ 238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59" h="272">
                    <a:moveTo>
                      <a:pt x="46" y="238"/>
                    </a:moveTo>
                    <a:cubicBezTo>
                      <a:pt x="38" y="245"/>
                      <a:pt x="28" y="251"/>
                      <a:pt x="24" y="261"/>
                    </a:cubicBezTo>
                    <a:cubicBezTo>
                      <a:pt x="19" y="269"/>
                      <a:pt x="13" y="272"/>
                      <a:pt x="4" y="272"/>
                    </a:cubicBezTo>
                    <a:cubicBezTo>
                      <a:pt x="0" y="272"/>
                      <a:pt x="0" y="271"/>
                      <a:pt x="0" y="268"/>
                    </a:cubicBezTo>
                    <a:cubicBezTo>
                      <a:pt x="1" y="260"/>
                      <a:pt x="3" y="252"/>
                      <a:pt x="4" y="243"/>
                    </a:cubicBezTo>
                    <a:cubicBezTo>
                      <a:pt x="8" y="226"/>
                      <a:pt x="13" y="210"/>
                      <a:pt x="20" y="194"/>
                    </a:cubicBezTo>
                    <a:cubicBezTo>
                      <a:pt x="59" y="103"/>
                      <a:pt x="126" y="44"/>
                      <a:pt x="221" y="19"/>
                    </a:cubicBezTo>
                    <a:cubicBezTo>
                      <a:pt x="296" y="0"/>
                      <a:pt x="368" y="10"/>
                      <a:pt x="436" y="47"/>
                    </a:cubicBezTo>
                    <a:cubicBezTo>
                      <a:pt x="437" y="48"/>
                      <a:pt x="438" y="48"/>
                      <a:pt x="439" y="49"/>
                    </a:cubicBezTo>
                    <a:cubicBezTo>
                      <a:pt x="439" y="49"/>
                      <a:pt x="440" y="49"/>
                      <a:pt x="440" y="49"/>
                    </a:cubicBezTo>
                    <a:cubicBezTo>
                      <a:pt x="444" y="53"/>
                      <a:pt x="451" y="53"/>
                      <a:pt x="453" y="58"/>
                    </a:cubicBezTo>
                    <a:cubicBezTo>
                      <a:pt x="456" y="67"/>
                      <a:pt x="459" y="76"/>
                      <a:pt x="455" y="85"/>
                    </a:cubicBezTo>
                    <a:cubicBezTo>
                      <a:pt x="454" y="90"/>
                      <a:pt x="453" y="95"/>
                      <a:pt x="451" y="99"/>
                    </a:cubicBezTo>
                    <a:cubicBezTo>
                      <a:pt x="449" y="103"/>
                      <a:pt x="446" y="101"/>
                      <a:pt x="443" y="99"/>
                    </a:cubicBezTo>
                    <a:cubicBezTo>
                      <a:pt x="421" y="83"/>
                      <a:pt x="396" y="71"/>
                      <a:pt x="370" y="62"/>
                    </a:cubicBezTo>
                    <a:cubicBezTo>
                      <a:pt x="351" y="56"/>
                      <a:pt x="332" y="53"/>
                      <a:pt x="312" y="51"/>
                    </a:cubicBezTo>
                    <a:cubicBezTo>
                      <a:pt x="287" y="49"/>
                      <a:pt x="263" y="51"/>
                      <a:pt x="239" y="56"/>
                    </a:cubicBezTo>
                    <a:cubicBezTo>
                      <a:pt x="194" y="66"/>
                      <a:pt x="155" y="86"/>
                      <a:pt x="121" y="117"/>
                    </a:cubicBezTo>
                    <a:cubicBezTo>
                      <a:pt x="99" y="137"/>
                      <a:pt x="81" y="161"/>
                      <a:pt x="66" y="188"/>
                    </a:cubicBezTo>
                    <a:cubicBezTo>
                      <a:pt x="59" y="202"/>
                      <a:pt x="53" y="216"/>
                      <a:pt x="48" y="231"/>
                    </a:cubicBezTo>
                    <a:cubicBezTo>
                      <a:pt x="48" y="234"/>
                      <a:pt x="47" y="236"/>
                      <a:pt x="46" y="238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" name="Freeform 25">
                <a:extLst>
                  <a:ext uri="{FF2B5EF4-FFF2-40B4-BE49-F238E27FC236}">
                    <a16:creationId xmlns:a16="http://schemas.microsoft.com/office/drawing/2014/main" id="{EE4123CF-4E18-6154-F65A-E5AE6CEDD2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675" y="701675"/>
                <a:ext cx="301625" cy="147637"/>
              </a:xfrm>
              <a:custGeom>
                <a:avLst/>
                <a:gdLst>
                  <a:gd name="T0" fmla="*/ 35 w 204"/>
                  <a:gd name="T1" fmla="*/ 95 h 99"/>
                  <a:gd name="T2" fmla="*/ 2 w 204"/>
                  <a:gd name="T3" fmla="*/ 77 h 99"/>
                  <a:gd name="T4" fmla="*/ 2 w 204"/>
                  <a:gd name="T5" fmla="*/ 71 h 99"/>
                  <a:gd name="T6" fmla="*/ 68 w 204"/>
                  <a:gd name="T7" fmla="*/ 8 h 99"/>
                  <a:gd name="T8" fmla="*/ 144 w 204"/>
                  <a:gd name="T9" fmla="*/ 12 h 99"/>
                  <a:gd name="T10" fmla="*/ 202 w 204"/>
                  <a:gd name="T11" fmla="*/ 72 h 99"/>
                  <a:gd name="T12" fmla="*/ 202 w 204"/>
                  <a:gd name="T13" fmla="*/ 78 h 99"/>
                  <a:gd name="T14" fmla="*/ 169 w 204"/>
                  <a:gd name="T15" fmla="*/ 99 h 99"/>
                  <a:gd name="T16" fmla="*/ 145 w 204"/>
                  <a:gd name="T17" fmla="*/ 59 h 99"/>
                  <a:gd name="T18" fmla="*/ 37 w 204"/>
                  <a:gd name="T19" fmla="*/ 90 h 99"/>
                  <a:gd name="T20" fmla="*/ 35 w 204"/>
                  <a:gd name="T21" fmla="*/ 9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4" h="99">
                    <a:moveTo>
                      <a:pt x="35" y="95"/>
                    </a:moveTo>
                    <a:cubicBezTo>
                      <a:pt x="26" y="85"/>
                      <a:pt x="15" y="79"/>
                      <a:pt x="2" y="77"/>
                    </a:cubicBezTo>
                    <a:cubicBezTo>
                      <a:pt x="0" y="75"/>
                      <a:pt x="1" y="73"/>
                      <a:pt x="2" y="71"/>
                    </a:cubicBezTo>
                    <a:cubicBezTo>
                      <a:pt x="15" y="40"/>
                      <a:pt x="37" y="19"/>
                      <a:pt x="68" y="8"/>
                    </a:cubicBezTo>
                    <a:cubicBezTo>
                      <a:pt x="94" y="0"/>
                      <a:pt x="119" y="1"/>
                      <a:pt x="144" y="12"/>
                    </a:cubicBezTo>
                    <a:cubicBezTo>
                      <a:pt x="172" y="24"/>
                      <a:pt x="191" y="44"/>
                      <a:pt x="202" y="72"/>
                    </a:cubicBezTo>
                    <a:cubicBezTo>
                      <a:pt x="203" y="73"/>
                      <a:pt x="204" y="75"/>
                      <a:pt x="202" y="78"/>
                    </a:cubicBezTo>
                    <a:cubicBezTo>
                      <a:pt x="189" y="81"/>
                      <a:pt x="178" y="88"/>
                      <a:pt x="169" y="99"/>
                    </a:cubicBezTo>
                    <a:cubicBezTo>
                      <a:pt x="165" y="83"/>
                      <a:pt x="158" y="69"/>
                      <a:pt x="145" y="59"/>
                    </a:cubicBezTo>
                    <a:cubicBezTo>
                      <a:pt x="108" y="28"/>
                      <a:pt x="52" y="44"/>
                      <a:pt x="37" y="90"/>
                    </a:cubicBezTo>
                    <a:cubicBezTo>
                      <a:pt x="37" y="92"/>
                      <a:pt x="37" y="94"/>
                      <a:pt x="35" y="95"/>
                    </a:cubicBezTo>
                    <a:close/>
                  </a:path>
                </a:pathLst>
              </a:custGeom>
              <a:solidFill>
                <a:srgbClr val="6433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" name="Freeform 26">
                <a:extLst>
                  <a:ext uri="{FF2B5EF4-FFF2-40B4-BE49-F238E27FC236}">
                    <a16:creationId xmlns:a16="http://schemas.microsoft.com/office/drawing/2014/main" id="{1612702F-B34D-E52B-64D6-7EAC1C56BE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263" y="544513"/>
                <a:ext cx="203200" cy="271462"/>
              </a:xfrm>
              <a:custGeom>
                <a:avLst/>
                <a:gdLst>
                  <a:gd name="T0" fmla="*/ 132 w 137"/>
                  <a:gd name="T1" fmla="*/ 150 h 182"/>
                  <a:gd name="T2" fmla="*/ 136 w 137"/>
                  <a:gd name="T3" fmla="*/ 177 h 182"/>
                  <a:gd name="T4" fmla="*/ 133 w 137"/>
                  <a:gd name="T5" fmla="*/ 182 h 182"/>
                  <a:gd name="T6" fmla="*/ 117 w 137"/>
                  <a:gd name="T7" fmla="*/ 172 h 182"/>
                  <a:gd name="T8" fmla="*/ 95 w 137"/>
                  <a:gd name="T9" fmla="*/ 149 h 182"/>
                  <a:gd name="T10" fmla="*/ 90 w 137"/>
                  <a:gd name="T11" fmla="*/ 145 h 182"/>
                  <a:gd name="T12" fmla="*/ 88 w 137"/>
                  <a:gd name="T13" fmla="*/ 140 h 182"/>
                  <a:gd name="T14" fmla="*/ 35 w 137"/>
                  <a:gd name="T15" fmla="*/ 46 h 182"/>
                  <a:gd name="T16" fmla="*/ 6 w 137"/>
                  <a:gd name="T17" fmla="*/ 18 h 182"/>
                  <a:gd name="T18" fmla="*/ 1 w 137"/>
                  <a:gd name="T19" fmla="*/ 10 h 182"/>
                  <a:gd name="T20" fmla="*/ 33 w 137"/>
                  <a:gd name="T21" fmla="*/ 5 h 182"/>
                  <a:gd name="T22" fmla="*/ 43 w 137"/>
                  <a:gd name="T23" fmla="*/ 7 h 182"/>
                  <a:gd name="T24" fmla="*/ 48 w 137"/>
                  <a:gd name="T25" fmla="*/ 5 h 182"/>
                  <a:gd name="T26" fmla="*/ 53 w 137"/>
                  <a:gd name="T27" fmla="*/ 8 h 182"/>
                  <a:gd name="T28" fmla="*/ 130 w 137"/>
                  <a:gd name="T29" fmla="*/ 145 h 182"/>
                  <a:gd name="T30" fmla="*/ 132 w 137"/>
                  <a:gd name="T31" fmla="*/ 15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7" h="182">
                    <a:moveTo>
                      <a:pt x="132" y="150"/>
                    </a:moveTo>
                    <a:cubicBezTo>
                      <a:pt x="134" y="159"/>
                      <a:pt x="135" y="168"/>
                      <a:pt x="136" y="177"/>
                    </a:cubicBezTo>
                    <a:cubicBezTo>
                      <a:pt x="137" y="181"/>
                      <a:pt x="137" y="181"/>
                      <a:pt x="133" y="182"/>
                    </a:cubicBezTo>
                    <a:cubicBezTo>
                      <a:pt x="125" y="182"/>
                      <a:pt x="121" y="179"/>
                      <a:pt x="117" y="172"/>
                    </a:cubicBezTo>
                    <a:cubicBezTo>
                      <a:pt x="112" y="163"/>
                      <a:pt x="104" y="155"/>
                      <a:pt x="95" y="149"/>
                    </a:cubicBezTo>
                    <a:cubicBezTo>
                      <a:pt x="93" y="148"/>
                      <a:pt x="92" y="146"/>
                      <a:pt x="90" y="145"/>
                    </a:cubicBezTo>
                    <a:cubicBezTo>
                      <a:pt x="89" y="144"/>
                      <a:pt x="88" y="142"/>
                      <a:pt x="88" y="140"/>
                    </a:cubicBezTo>
                    <a:cubicBezTo>
                      <a:pt x="77" y="105"/>
                      <a:pt x="59" y="74"/>
                      <a:pt x="35" y="46"/>
                    </a:cubicBezTo>
                    <a:cubicBezTo>
                      <a:pt x="26" y="36"/>
                      <a:pt x="16" y="27"/>
                      <a:pt x="6" y="18"/>
                    </a:cubicBezTo>
                    <a:cubicBezTo>
                      <a:pt x="4" y="16"/>
                      <a:pt x="0" y="15"/>
                      <a:pt x="1" y="10"/>
                    </a:cubicBezTo>
                    <a:cubicBezTo>
                      <a:pt x="11" y="6"/>
                      <a:pt x="21" y="0"/>
                      <a:pt x="33" y="5"/>
                    </a:cubicBezTo>
                    <a:cubicBezTo>
                      <a:pt x="37" y="6"/>
                      <a:pt x="40" y="6"/>
                      <a:pt x="43" y="7"/>
                    </a:cubicBezTo>
                    <a:cubicBezTo>
                      <a:pt x="46" y="8"/>
                      <a:pt x="48" y="8"/>
                      <a:pt x="48" y="5"/>
                    </a:cubicBezTo>
                    <a:cubicBezTo>
                      <a:pt x="51" y="5"/>
                      <a:pt x="52" y="7"/>
                      <a:pt x="53" y="8"/>
                    </a:cubicBezTo>
                    <a:cubicBezTo>
                      <a:pt x="91" y="47"/>
                      <a:pt x="117" y="92"/>
                      <a:pt x="130" y="145"/>
                    </a:cubicBezTo>
                    <a:cubicBezTo>
                      <a:pt x="131" y="146"/>
                      <a:pt x="131" y="148"/>
                      <a:pt x="132" y="150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" name="Freeform 27">
                <a:extLst>
                  <a:ext uri="{FF2B5EF4-FFF2-40B4-BE49-F238E27FC236}">
                    <a16:creationId xmlns:a16="http://schemas.microsoft.com/office/drawing/2014/main" id="{DFD95B74-A6F1-1F2D-6183-6A5958FFDA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975" y="484188"/>
                <a:ext cx="90488" cy="77787"/>
              </a:xfrm>
              <a:custGeom>
                <a:avLst/>
                <a:gdLst>
                  <a:gd name="T0" fmla="*/ 58 w 61"/>
                  <a:gd name="T1" fmla="*/ 46 h 52"/>
                  <a:gd name="T2" fmla="*/ 59 w 61"/>
                  <a:gd name="T3" fmla="*/ 49 h 52"/>
                  <a:gd name="T4" fmla="*/ 57 w 61"/>
                  <a:gd name="T5" fmla="*/ 51 h 52"/>
                  <a:gd name="T6" fmla="*/ 40 w 61"/>
                  <a:gd name="T7" fmla="*/ 46 h 52"/>
                  <a:gd name="T8" fmla="*/ 31 w 61"/>
                  <a:gd name="T9" fmla="*/ 46 h 52"/>
                  <a:gd name="T10" fmla="*/ 11 w 61"/>
                  <a:gd name="T11" fmla="*/ 52 h 52"/>
                  <a:gd name="T12" fmla="*/ 10 w 61"/>
                  <a:gd name="T13" fmla="*/ 51 h 52"/>
                  <a:gd name="T14" fmla="*/ 10 w 61"/>
                  <a:gd name="T15" fmla="*/ 51 h 52"/>
                  <a:gd name="T16" fmla="*/ 16 w 61"/>
                  <a:gd name="T17" fmla="*/ 30 h 52"/>
                  <a:gd name="T18" fmla="*/ 17 w 61"/>
                  <a:gd name="T19" fmla="*/ 24 h 52"/>
                  <a:gd name="T20" fmla="*/ 16 w 61"/>
                  <a:gd name="T21" fmla="*/ 23 h 52"/>
                  <a:gd name="T22" fmla="*/ 0 w 61"/>
                  <a:gd name="T23" fmla="*/ 0 h 52"/>
                  <a:gd name="T24" fmla="*/ 22 w 61"/>
                  <a:gd name="T25" fmla="*/ 5 h 52"/>
                  <a:gd name="T26" fmla="*/ 54 w 61"/>
                  <a:gd name="T27" fmla="*/ 4 h 52"/>
                  <a:gd name="T28" fmla="*/ 59 w 61"/>
                  <a:gd name="T29" fmla="*/ 3 h 52"/>
                  <a:gd name="T30" fmla="*/ 58 w 61"/>
                  <a:gd name="T31" fmla="*/ 8 h 52"/>
                  <a:gd name="T32" fmla="*/ 56 w 61"/>
                  <a:gd name="T33" fmla="*/ 18 h 52"/>
                  <a:gd name="T34" fmla="*/ 56 w 61"/>
                  <a:gd name="T35" fmla="*/ 36 h 52"/>
                  <a:gd name="T36" fmla="*/ 58 w 61"/>
                  <a:gd name="T37" fmla="*/ 4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1" h="52">
                    <a:moveTo>
                      <a:pt x="58" y="46"/>
                    </a:moveTo>
                    <a:cubicBezTo>
                      <a:pt x="59" y="47"/>
                      <a:pt x="59" y="48"/>
                      <a:pt x="59" y="49"/>
                    </a:cubicBezTo>
                    <a:cubicBezTo>
                      <a:pt x="60" y="51"/>
                      <a:pt x="60" y="52"/>
                      <a:pt x="57" y="51"/>
                    </a:cubicBezTo>
                    <a:cubicBezTo>
                      <a:pt x="51" y="49"/>
                      <a:pt x="45" y="48"/>
                      <a:pt x="40" y="46"/>
                    </a:cubicBezTo>
                    <a:cubicBezTo>
                      <a:pt x="37" y="45"/>
                      <a:pt x="34" y="45"/>
                      <a:pt x="31" y="46"/>
                    </a:cubicBezTo>
                    <a:cubicBezTo>
                      <a:pt x="24" y="48"/>
                      <a:pt x="17" y="50"/>
                      <a:pt x="11" y="52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2" y="44"/>
                      <a:pt x="14" y="37"/>
                      <a:pt x="16" y="30"/>
                    </a:cubicBezTo>
                    <a:cubicBezTo>
                      <a:pt x="17" y="28"/>
                      <a:pt x="17" y="26"/>
                      <a:pt x="17" y="24"/>
                    </a:cubicBezTo>
                    <a:cubicBezTo>
                      <a:pt x="16" y="24"/>
                      <a:pt x="16" y="23"/>
                      <a:pt x="16" y="23"/>
                    </a:cubicBezTo>
                    <a:cubicBezTo>
                      <a:pt x="15" y="12"/>
                      <a:pt x="10" y="4"/>
                      <a:pt x="0" y="0"/>
                    </a:cubicBezTo>
                    <a:cubicBezTo>
                      <a:pt x="7" y="4"/>
                      <a:pt x="15" y="2"/>
                      <a:pt x="22" y="5"/>
                    </a:cubicBezTo>
                    <a:cubicBezTo>
                      <a:pt x="33" y="10"/>
                      <a:pt x="43" y="7"/>
                      <a:pt x="54" y="4"/>
                    </a:cubicBezTo>
                    <a:cubicBezTo>
                      <a:pt x="55" y="3"/>
                      <a:pt x="58" y="1"/>
                      <a:pt x="59" y="3"/>
                    </a:cubicBezTo>
                    <a:cubicBezTo>
                      <a:pt x="61" y="4"/>
                      <a:pt x="59" y="6"/>
                      <a:pt x="58" y="8"/>
                    </a:cubicBezTo>
                    <a:cubicBezTo>
                      <a:pt x="58" y="11"/>
                      <a:pt x="57" y="15"/>
                      <a:pt x="56" y="18"/>
                    </a:cubicBezTo>
                    <a:cubicBezTo>
                      <a:pt x="53" y="24"/>
                      <a:pt x="53" y="30"/>
                      <a:pt x="56" y="36"/>
                    </a:cubicBezTo>
                    <a:cubicBezTo>
                      <a:pt x="57" y="39"/>
                      <a:pt x="57" y="42"/>
                      <a:pt x="58" y="46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" name="Freeform 28">
                <a:extLst>
                  <a:ext uri="{FF2B5EF4-FFF2-40B4-BE49-F238E27FC236}">
                    <a16:creationId xmlns:a16="http://schemas.microsoft.com/office/drawing/2014/main" id="{02EF9049-6C8A-8101-4C6F-B5BD463A8F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775" y="479425"/>
                <a:ext cx="731838" cy="285750"/>
              </a:xfrm>
              <a:custGeom>
                <a:avLst/>
                <a:gdLst>
                  <a:gd name="T0" fmla="*/ 403 w 493"/>
                  <a:gd name="T1" fmla="*/ 54 h 192"/>
                  <a:gd name="T2" fmla="*/ 404 w 493"/>
                  <a:gd name="T3" fmla="*/ 54 h 192"/>
                  <a:gd name="T4" fmla="*/ 404 w 493"/>
                  <a:gd name="T5" fmla="*/ 55 h 192"/>
                  <a:gd name="T6" fmla="*/ 415 w 493"/>
                  <a:gd name="T7" fmla="*/ 66 h 192"/>
                  <a:gd name="T8" fmla="*/ 492 w 493"/>
                  <a:gd name="T9" fmla="*/ 184 h 192"/>
                  <a:gd name="T10" fmla="*/ 493 w 493"/>
                  <a:gd name="T11" fmla="*/ 189 h 192"/>
                  <a:gd name="T12" fmla="*/ 460 w 493"/>
                  <a:gd name="T13" fmla="*/ 177 h 192"/>
                  <a:gd name="T14" fmla="*/ 451 w 493"/>
                  <a:gd name="T15" fmla="*/ 176 h 192"/>
                  <a:gd name="T16" fmla="*/ 446 w 493"/>
                  <a:gd name="T17" fmla="*/ 171 h 192"/>
                  <a:gd name="T18" fmla="*/ 417 w 493"/>
                  <a:gd name="T19" fmla="*/ 124 h 192"/>
                  <a:gd name="T20" fmla="*/ 319 w 493"/>
                  <a:gd name="T21" fmla="*/ 54 h 192"/>
                  <a:gd name="T22" fmla="*/ 262 w 493"/>
                  <a:gd name="T23" fmla="*/ 43 h 192"/>
                  <a:gd name="T24" fmla="*/ 186 w 493"/>
                  <a:gd name="T25" fmla="*/ 51 h 192"/>
                  <a:gd name="T26" fmla="*/ 176 w 493"/>
                  <a:gd name="T27" fmla="*/ 54 h 192"/>
                  <a:gd name="T28" fmla="*/ 164 w 493"/>
                  <a:gd name="T29" fmla="*/ 56 h 192"/>
                  <a:gd name="T30" fmla="*/ 149 w 493"/>
                  <a:gd name="T31" fmla="*/ 60 h 192"/>
                  <a:gd name="T32" fmla="*/ 134 w 493"/>
                  <a:gd name="T33" fmla="*/ 60 h 192"/>
                  <a:gd name="T34" fmla="*/ 120 w 493"/>
                  <a:gd name="T35" fmla="*/ 56 h 192"/>
                  <a:gd name="T36" fmla="*/ 122 w 493"/>
                  <a:gd name="T37" fmla="*/ 68 h 192"/>
                  <a:gd name="T38" fmla="*/ 124 w 493"/>
                  <a:gd name="T39" fmla="*/ 78 h 192"/>
                  <a:gd name="T40" fmla="*/ 118 w 493"/>
                  <a:gd name="T41" fmla="*/ 84 h 192"/>
                  <a:gd name="T42" fmla="*/ 93 w 493"/>
                  <a:gd name="T43" fmla="*/ 105 h 192"/>
                  <a:gd name="T44" fmla="*/ 48 w 493"/>
                  <a:gd name="T45" fmla="*/ 171 h 192"/>
                  <a:gd name="T46" fmla="*/ 44 w 493"/>
                  <a:gd name="T47" fmla="*/ 176 h 192"/>
                  <a:gd name="T48" fmla="*/ 0 w 493"/>
                  <a:gd name="T49" fmla="*/ 192 h 192"/>
                  <a:gd name="T50" fmla="*/ 12 w 493"/>
                  <a:gd name="T51" fmla="*/ 155 h 192"/>
                  <a:gd name="T52" fmla="*/ 67 w 493"/>
                  <a:gd name="T53" fmla="*/ 76 h 192"/>
                  <a:gd name="T54" fmla="*/ 163 w 493"/>
                  <a:gd name="T55" fmla="*/ 17 h 192"/>
                  <a:gd name="T56" fmla="*/ 229 w 493"/>
                  <a:gd name="T57" fmla="*/ 3 h 192"/>
                  <a:gd name="T58" fmla="*/ 380 w 493"/>
                  <a:gd name="T59" fmla="*/ 40 h 192"/>
                  <a:gd name="T60" fmla="*/ 400 w 493"/>
                  <a:gd name="T61" fmla="*/ 53 h 192"/>
                  <a:gd name="T62" fmla="*/ 403 w 493"/>
                  <a:gd name="T63" fmla="*/ 5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93" h="192">
                    <a:moveTo>
                      <a:pt x="403" y="54"/>
                    </a:moveTo>
                    <a:cubicBezTo>
                      <a:pt x="404" y="54"/>
                      <a:pt x="404" y="54"/>
                      <a:pt x="404" y="54"/>
                    </a:cubicBezTo>
                    <a:cubicBezTo>
                      <a:pt x="404" y="54"/>
                      <a:pt x="404" y="55"/>
                      <a:pt x="404" y="55"/>
                    </a:cubicBezTo>
                    <a:cubicBezTo>
                      <a:pt x="406" y="60"/>
                      <a:pt x="411" y="62"/>
                      <a:pt x="415" y="66"/>
                    </a:cubicBezTo>
                    <a:cubicBezTo>
                      <a:pt x="452" y="98"/>
                      <a:pt x="478" y="137"/>
                      <a:pt x="492" y="184"/>
                    </a:cubicBezTo>
                    <a:cubicBezTo>
                      <a:pt x="493" y="185"/>
                      <a:pt x="493" y="187"/>
                      <a:pt x="493" y="189"/>
                    </a:cubicBezTo>
                    <a:cubicBezTo>
                      <a:pt x="483" y="184"/>
                      <a:pt x="472" y="179"/>
                      <a:pt x="460" y="177"/>
                    </a:cubicBezTo>
                    <a:cubicBezTo>
                      <a:pt x="457" y="177"/>
                      <a:pt x="454" y="176"/>
                      <a:pt x="451" y="176"/>
                    </a:cubicBezTo>
                    <a:cubicBezTo>
                      <a:pt x="448" y="176"/>
                      <a:pt x="447" y="174"/>
                      <a:pt x="446" y="171"/>
                    </a:cubicBezTo>
                    <a:cubicBezTo>
                      <a:pt x="438" y="154"/>
                      <a:pt x="429" y="139"/>
                      <a:pt x="417" y="124"/>
                    </a:cubicBezTo>
                    <a:cubicBezTo>
                      <a:pt x="391" y="92"/>
                      <a:pt x="358" y="68"/>
                      <a:pt x="319" y="54"/>
                    </a:cubicBezTo>
                    <a:cubicBezTo>
                      <a:pt x="301" y="48"/>
                      <a:pt x="282" y="44"/>
                      <a:pt x="262" y="43"/>
                    </a:cubicBezTo>
                    <a:cubicBezTo>
                      <a:pt x="236" y="40"/>
                      <a:pt x="211" y="44"/>
                      <a:pt x="186" y="51"/>
                    </a:cubicBezTo>
                    <a:cubicBezTo>
                      <a:pt x="182" y="52"/>
                      <a:pt x="179" y="53"/>
                      <a:pt x="176" y="54"/>
                    </a:cubicBezTo>
                    <a:cubicBezTo>
                      <a:pt x="172" y="56"/>
                      <a:pt x="168" y="56"/>
                      <a:pt x="164" y="56"/>
                    </a:cubicBezTo>
                    <a:cubicBezTo>
                      <a:pt x="159" y="57"/>
                      <a:pt x="154" y="58"/>
                      <a:pt x="149" y="60"/>
                    </a:cubicBezTo>
                    <a:cubicBezTo>
                      <a:pt x="144" y="62"/>
                      <a:pt x="139" y="62"/>
                      <a:pt x="134" y="60"/>
                    </a:cubicBezTo>
                    <a:cubicBezTo>
                      <a:pt x="129" y="58"/>
                      <a:pt x="125" y="57"/>
                      <a:pt x="120" y="56"/>
                    </a:cubicBezTo>
                    <a:cubicBezTo>
                      <a:pt x="119" y="60"/>
                      <a:pt x="121" y="64"/>
                      <a:pt x="122" y="68"/>
                    </a:cubicBezTo>
                    <a:cubicBezTo>
                      <a:pt x="123" y="71"/>
                      <a:pt x="125" y="74"/>
                      <a:pt x="124" y="78"/>
                    </a:cubicBezTo>
                    <a:cubicBezTo>
                      <a:pt x="123" y="81"/>
                      <a:pt x="121" y="82"/>
                      <a:pt x="118" y="84"/>
                    </a:cubicBezTo>
                    <a:cubicBezTo>
                      <a:pt x="109" y="90"/>
                      <a:pt x="101" y="98"/>
                      <a:pt x="93" y="105"/>
                    </a:cubicBezTo>
                    <a:cubicBezTo>
                      <a:pt x="74" y="124"/>
                      <a:pt x="59" y="147"/>
                      <a:pt x="48" y="171"/>
                    </a:cubicBezTo>
                    <a:cubicBezTo>
                      <a:pt x="47" y="173"/>
                      <a:pt x="47" y="175"/>
                      <a:pt x="44" y="176"/>
                    </a:cubicBezTo>
                    <a:cubicBezTo>
                      <a:pt x="28" y="177"/>
                      <a:pt x="13" y="183"/>
                      <a:pt x="0" y="192"/>
                    </a:cubicBezTo>
                    <a:cubicBezTo>
                      <a:pt x="2" y="179"/>
                      <a:pt x="7" y="167"/>
                      <a:pt x="12" y="155"/>
                    </a:cubicBezTo>
                    <a:cubicBezTo>
                      <a:pt x="25" y="125"/>
                      <a:pt x="44" y="98"/>
                      <a:pt x="67" y="76"/>
                    </a:cubicBezTo>
                    <a:cubicBezTo>
                      <a:pt x="95" y="49"/>
                      <a:pt x="127" y="29"/>
                      <a:pt x="163" y="17"/>
                    </a:cubicBezTo>
                    <a:cubicBezTo>
                      <a:pt x="185" y="9"/>
                      <a:pt x="206" y="5"/>
                      <a:pt x="229" y="3"/>
                    </a:cubicBezTo>
                    <a:cubicBezTo>
                      <a:pt x="283" y="0"/>
                      <a:pt x="333" y="12"/>
                      <a:pt x="380" y="40"/>
                    </a:cubicBezTo>
                    <a:cubicBezTo>
                      <a:pt x="387" y="44"/>
                      <a:pt x="393" y="48"/>
                      <a:pt x="400" y="53"/>
                    </a:cubicBezTo>
                    <a:cubicBezTo>
                      <a:pt x="401" y="54"/>
                      <a:pt x="402" y="55"/>
                      <a:pt x="403" y="54"/>
                    </a:cubicBezTo>
                    <a:close/>
                  </a:path>
                </a:pathLst>
              </a:custGeom>
              <a:solidFill>
                <a:srgbClr val="F393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" name="Freeform 29">
                <a:extLst>
                  <a:ext uri="{FF2B5EF4-FFF2-40B4-BE49-F238E27FC236}">
                    <a16:creationId xmlns:a16="http://schemas.microsoft.com/office/drawing/2014/main" id="{9EAFDED5-EE9F-16E2-2BF7-4FF3F6FAAB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013" y="590550"/>
                <a:ext cx="488950" cy="192087"/>
              </a:xfrm>
              <a:custGeom>
                <a:avLst/>
                <a:gdLst>
                  <a:gd name="T0" fmla="*/ 33 w 330"/>
                  <a:gd name="T1" fmla="*/ 126 h 129"/>
                  <a:gd name="T2" fmla="*/ 1 w 330"/>
                  <a:gd name="T3" fmla="*/ 106 h 129"/>
                  <a:gd name="T4" fmla="*/ 2 w 330"/>
                  <a:gd name="T5" fmla="*/ 102 h 129"/>
                  <a:gd name="T6" fmla="*/ 73 w 330"/>
                  <a:gd name="T7" fmla="*/ 26 h 129"/>
                  <a:gd name="T8" fmla="*/ 76 w 330"/>
                  <a:gd name="T9" fmla="*/ 25 h 129"/>
                  <a:gd name="T10" fmla="*/ 82 w 330"/>
                  <a:gd name="T11" fmla="*/ 27 h 129"/>
                  <a:gd name="T12" fmla="*/ 82 w 330"/>
                  <a:gd name="T13" fmla="*/ 23 h 129"/>
                  <a:gd name="T14" fmla="*/ 89 w 330"/>
                  <a:gd name="T15" fmla="*/ 18 h 129"/>
                  <a:gd name="T16" fmla="*/ 153 w 330"/>
                  <a:gd name="T17" fmla="*/ 2 h 129"/>
                  <a:gd name="T18" fmla="*/ 238 w 330"/>
                  <a:gd name="T19" fmla="*/ 17 h 129"/>
                  <a:gd name="T20" fmla="*/ 299 w 330"/>
                  <a:gd name="T21" fmla="*/ 59 h 129"/>
                  <a:gd name="T22" fmla="*/ 327 w 330"/>
                  <a:gd name="T23" fmla="*/ 100 h 129"/>
                  <a:gd name="T24" fmla="*/ 329 w 330"/>
                  <a:gd name="T25" fmla="*/ 107 h 129"/>
                  <a:gd name="T26" fmla="*/ 297 w 330"/>
                  <a:gd name="T27" fmla="*/ 129 h 129"/>
                  <a:gd name="T28" fmla="*/ 292 w 330"/>
                  <a:gd name="T29" fmla="*/ 122 h 129"/>
                  <a:gd name="T30" fmla="*/ 269 w 330"/>
                  <a:gd name="T31" fmla="*/ 89 h 129"/>
                  <a:gd name="T32" fmla="*/ 218 w 330"/>
                  <a:gd name="T33" fmla="*/ 53 h 129"/>
                  <a:gd name="T34" fmla="*/ 190 w 330"/>
                  <a:gd name="T35" fmla="*/ 45 h 129"/>
                  <a:gd name="T36" fmla="*/ 143 w 330"/>
                  <a:gd name="T37" fmla="*/ 45 h 129"/>
                  <a:gd name="T38" fmla="*/ 131 w 330"/>
                  <a:gd name="T39" fmla="*/ 46 h 129"/>
                  <a:gd name="T40" fmla="*/ 130 w 330"/>
                  <a:gd name="T41" fmla="*/ 36 h 129"/>
                  <a:gd name="T42" fmla="*/ 125 w 330"/>
                  <a:gd name="T43" fmla="*/ 32 h 129"/>
                  <a:gd name="T44" fmla="*/ 113 w 330"/>
                  <a:gd name="T45" fmla="*/ 32 h 129"/>
                  <a:gd name="T46" fmla="*/ 109 w 330"/>
                  <a:gd name="T47" fmla="*/ 35 h 129"/>
                  <a:gd name="T48" fmla="*/ 106 w 330"/>
                  <a:gd name="T49" fmla="*/ 55 h 129"/>
                  <a:gd name="T50" fmla="*/ 82 w 330"/>
                  <a:gd name="T51" fmla="*/ 70 h 129"/>
                  <a:gd name="T52" fmla="*/ 38 w 330"/>
                  <a:gd name="T53" fmla="*/ 122 h 129"/>
                  <a:gd name="T54" fmla="*/ 33 w 330"/>
                  <a:gd name="T55" fmla="*/ 12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30" h="129">
                    <a:moveTo>
                      <a:pt x="33" y="126"/>
                    </a:moveTo>
                    <a:cubicBezTo>
                      <a:pt x="24" y="118"/>
                      <a:pt x="13" y="111"/>
                      <a:pt x="1" y="106"/>
                    </a:cubicBezTo>
                    <a:cubicBezTo>
                      <a:pt x="0" y="105"/>
                      <a:pt x="1" y="103"/>
                      <a:pt x="2" y="102"/>
                    </a:cubicBezTo>
                    <a:cubicBezTo>
                      <a:pt x="18" y="69"/>
                      <a:pt x="42" y="45"/>
                      <a:pt x="73" y="26"/>
                    </a:cubicBezTo>
                    <a:cubicBezTo>
                      <a:pt x="74" y="26"/>
                      <a:pt x="75" y="25"/>
                      <a:pt x="76" y="25"/>
                    </a:cubicBezTo>
                    <a:cubicBezTo>
                      <a:pt x="78" y="25"/>
                      <a:pt x="81" y="25"/>
                      <a:pt x="82" y="27"/>
                    </a:cubicBezTo>
                    <a:cubicBezTo>
                      <a:pt x="82" y="26"/>
                      <a:pt x="82" y="24"/>
                      <a:pt x="82" y="23"/>
                    </a:cubicBezTo>
                    <a:cubicBezTo>
                      <a:pt x="84" y="20"/>
                      <a:pt x="86" y="19"/>
                      <a:pt x="89" y="18"/>
                    </a:cubicBezTo>
                    <a:cubicBezTo>
                      <a:pt x="109" y="9"/>
                      <a:pt x="130" y="3"/>
                      <a:pt x="153" y="2"/>
                    </a:cubicBezTo>
                    <a:cubicBezTo>
                      <a:pt x="182" y="0"/>
                      <a:pt x="211" y="5"/>
                      <a:pt x="238" y="17"/>
                    </a:cubicBezTo>
                    <a:cubicBezTo>
                      <a:pt x="261" y="27"/>
                      <a:pt x="281" y="41"/>
                      <a:pt x="299" y="59"/>
                    </a:cubicBezTo>
                    <a:cubicBezTo>
                      <a:pt x="310" y="72"/>
                      <a:pt x="319" y="85"/>
                      <a:pt x="327" y="100"/>
                    </a:cubicBezTo>
                    <a:cubicBezTo>
                      <a:pt x="329" y="102"/>
                      <a:pt x="330" y="104"/>
                      <a:pt x="329" y="107"/>
                    </a:cubicBezTo>
                    <a:cubicBezTo>
                      <a:pt x="317" y="112"/>
                      <a:pt x="306" y="119"/>
                      <a:pt x="297" y="129"/>
                    </a:cubicBezTo>
                    <a:cubicBezTo>
                      <a:pt x="294" y="128"/>
                      <a:pt x="293" y="125"/>
                      <a:pt x="292" y="122"/>
                    </a:cubicBezTo>
                    <a:cubicBezTo>
                      <a:pt x="286" y="110"/>
                      <a:pt x="279" y="99"/>
                      <a:pt x="269" y="89"/>
                    </a:cubicBezTo>
                    <a:cubicBezTo>
                      <a:pt x="255" y="74"/>
                      <a:pt x="238" y="61"/>
                      <a:pt x="218" y="53"/>
                    </a:cubicBezTo>
                    <a:cubicBezTo>
                      <a:pt x="209" y="50"/>
                      <a:pt x="199" y="47"/>
                      <a:pt x="190" y="45"/>
                    </a:cubicBezTo>
                    <a:cubicBezTo>
                      <a:pt x="174" y="42"/>
                      <a:pt x="158" y="42"/>
                      <a:pt x="143" y="45"/>
                    </a:cubicBezTo>
                    <a:cubicBezTo>
                      <a:pt x="139" y="45"/>
                      <a:pt x="135" y="47"/>
                      <a:pt x="131" y="46"/>
                    </a:cubicBezTo>
                    <a:cubicBezTo>
                      <a:pt x="127" y="43"/>
                      <a:pt x="129" y="39"/>
                      <a:pt x="130" y="36"/>
                    </a:cubicBezTo>
                    <a:cubicBezTo>
                      <a:pt x="131" y="31"/>
                      <a:pt x="131" y="30"/>
                      <a:pt x="125" y="32"/>
                    </a:cubicBezTo>
                    <a:cubicBezTo>
                      <a:pt x="121" y="33"/>
                      <a:pt x="117" y="33"/>
                      <a:pt x="113" y="32"/>
                    </a:cubicBezTo>
                    <a:cubicBezTo>
                      <a:pt x="109" y="30"/>
                      <a:pt x="108" y="31"/>
                      <a:pt x="109" y="35"/>
                    </a:cubicBezTo>
                    <a:cubicBezTo>
                      <a:pt x="112" y="43"/>
                      <a:pt x="110" y="49"/>
                      <a:pt x="106" y="55"/>
                    </a:cubicBezTo>
                    <a:cubicBezTo>
                      <a:pt x="98" y="60"/>
                      <a:pt x="90" y="64"/>
                      <a:pt x="82" y="70"/>
                    </a:cubicBezTo>
                    <a:cubicBezTo>
                      <a:pt x="63" y="84"/>
                      <a:pt x="48" y="101"/>
                      <a:pt x="38" y="122"/>
                    </a:cubicBezTo>
                    <a:cubicBezTo>
                      <a:pt x="37" y="124"/>
                      <a:pt x="36" y="126"/>
                      <a:pt x="33" y="126"/>
                    </a:cubicBezTo>
                    <a:close/>
                  </a:path>
                </a:pathLst>
              </a:custGeom>
              <a:solidFill>
                <a:srgbClr val="8FC0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" name="Freeform 30">
                <a:extLst>
                  <a:ext uri="{FF2B5EF4-FFF2-40B4-BE49-F238E27FC236}">
                    <a16:creationId xmlns:a16="http://schemas.microsoft.com/office/drawing/2014/main" id="{E849F38D-3BAE-80ED-DCB0-171B44A8CE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550" y="538163"/>
                <a:ext cx="438150" cy="212725"/>
              </a:xfrm>
              <a:custGeom>
                <a:avLst/>
                <a:gdLst>
                  <a:gd name="T0" fmla="*/ 255 w 295"/>
                  <a:gd name="T1" fmla="*/ 143 h 143"/>
                  <a:gd name="T2" fmla="*/ 235 w 295"/>
                  <a:gd name="T3" fmla="*/ 111 h 143"/>
                  <a:gd name="T4" fmla="*/ 138 w 295"/>
                  <a:gd name="T5" fmla="*/ 45 h 143"/>
                  <a:gd name="T6" fmla="*/ 69 w 295"/>
                  <a:gd name="T7" fmla="*/ 40 h 143"/>
                  <a:gd name="T8" fmla="*/ 16 w 295"/>
                  <a:gd name="T9" fmla="*/ 55 h 143"/>
                  <a:gd name="T10" fmla="*/ 9 w 295"/>
                  <a:gd name="T11" fmla="*/ 59 h 143"/>
                  <a:gd name="T12" fmla="*/ 6 w 295"/>
                  <a:gd name="T13" fmla="*/ 55 h 143"/>
                  <a:gd name="T14" fmla="*/ 5 w 295"/>
                  <a:gd name="T15" fmla="*/ 26 h 143"/>
                  <a:gd name="T16" fmla="*/ 9 w 295"/>
                  <a:gd name="T17" fmla="*/ 14 h 143"/>
                  <a:gd name="T18" fmla="*/ 17 w 295"/>
                  <a:gd name="T19" fmla="*/ 14 h 143"/>
                  <a:gd name="T20" fmla="*/ 98 w 295"/>
                  <a:gd name="T21" fmla="*/ 1 h 143"/>
                  <a:gd name="T22" fmla="*/ 231 w 295"/>
                  <a:gd name="T23" fmla="*/ 52 h 143"/>
                  <a:gd name="T24" fmla="*/ 290 w 295"/>
                  <a:gd name="T25" fmla="*/ 129 h 143"/>
                  <a:gd name="T26" fmla="*/ 295 w 295"/>
                  <a:gd name="T27" fmla="*/ 137 h 143"/>
                  <a:gd name="T28" fmla="*/ 269 w 295"/>
                  <a:gd name="T29" fmla="*/ 139 h 143"/>
                  <a:gd name="T30" fmla="*/ 255 w 295"/>
                  <a:gd name="T31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95" h="143">
                    <a:moveTo>
                      <a:pt x="255" y="143"/>
                    </a:moveTo>
                    <a:cubicBezTo>
                      <a:pt x="250" y="131"/>
                      <a:pt x="243" y="121"/>
                      <a:pt x="235" y="111"/>
                    </a:cubicBezTo>
                    <a:cubicBezTo>
                      <a:pt x="210" y="78"/>
                      <a:pt x="178" y="56"/>
                      <a:pt x="138" y="45"/>
                    </a:cubicBezTo>
                    <a:cubicBezTo>
                      <a:pt x="116" y="39"/>
                      <a:pt x="93" y="37"/>
                      <a:pt x="69" y="40"/>
                    </a:cubicBezTo>
                    <a:cubicBezTo>
                      <a:pt x="51" y="43"/>
                      <a:pt x="33" y="47"/>
                      <a:pt x="16" y="55"/>
                    </a:cubicBezTo>
                    <a:cubicBezTo>
                      <a:pt x="14" y="56"/>
                      <a:pt x="11" y="57"/>
                      <a:pt x="9" y="59"/>
                    </a:cubicBezTo>
                    <a:cubicBezTo>
                      <a:pt x="7" y="59"/>
                      <a:pt x="6" y="57"/>
                      <a:pt x="6" y="55"/>
                    </a:cubicBezTo>
                    <a:cubicBezTo>
                      <a:pt x="2" y="46"/>
                      <a:pt x="0" y="36"/>
                      <a:pt x="5" y="26"/>
                    </a:cubicBezTo>
                    <a:cubicBezTo>
                      <a:pt x="6" y="22"/>
                      <a:pt x="7" y="18"/>
                      <a:pt x="9" y="14"/>
                    </a:cubicBezTo>
                    <a:cubicBezTo>
                      <a:pt x="11" y="16"/>
                      <a:pt x="14" y="15"/>
                      <a:pt x="17" y="14"/>
                    </a:cubicBezTo>
                    <a:cubicBezTo>
                      <a:pt x="43" y="4"/>
                      <a:pt x="70" y="0"/>
                      <a:pt x="98" y="1"/>
                    </a:cubicBezTo>
                    <a:cubicBezTo>
                      <a:pt x="148" y="3"/>
                      <a:pt x="193" y="20"/>
                      <a:pt x="231" y="52"/>
                    </a:cubicBezTo>
                    <a:cubicBezTo>
                      <a:pt x="257" y="73"/>
                      <a:pt x="276" y="99"/>
                      <a:pt x="290" y="129"/>
                    </a:cubicBezTo>
                    <a:cubicBezTo>
                      <a:pt x="292" y="132"/>
                      <a:pt x="292" y="136"/>
                      <a:pt x="295" y="137"/>
                    </a:cubicBezTo>
                    <a:cubicBezTo>
                      <a:pt x="287" y="138"/>
                      <a:pt x="278" y="137"/>
                      <a:pt x="269" y="139"/>
                    </a:cubicBezTo>
                    <a:cubicBezTo>
                      <a:pt x="264" y="141"/>
                      <a:pt x="259" y="142"/>
                      <a:pt x="255" y="143"/>
                    </a:cubicBezTo>
                    <a:close/>
                  </a:path>
                </a:pathLst>
              </a:custGeom>
              <a:solidFill>
                <a:srgbClr val="FB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" name="Freeform 31">
                <a:extLst>
                  <a:ext uri="{FF2B5EF4-FFF2-40B4-BE49-F238E27FC236}">
                    <a16:creationId xmlns:a16="http://schemas.microsoft.com/office/drawing/2014/main" id="{EEC1115F-4610-9549-CA10-A573FF6B3B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225" y="652463"/>
                <a:ext cx="392113" cy="165100"/>
              </a:xfrm>
              <a:custGeom>
                <a:avLst/>
                <a:gdLst>
                  <a:gd name="T0" fmla="*/ 98 w 264"/>
                  <a:gd name="T1" fmla="*/ 4 h 111"/>
                  <a:gd name="T2" fmla="*/ 143 w 264"/>
                  <a:gd name="T3" fmla="*/ 1 h 111"/>
                  <a:gd name="T4" fmla="*/ 214 w 264"/>
                  <a:gd name="T5" fmla="*/ 26 h 111"/>
                  <a:gd name="T6" fmla="*/ 262 w 264"/>
                  <a:gd name="T7" fmla="*/ 83 h 111"/>
                  <a:gd name="T8" fmla="*/ 264 w 264"/>
                  <a:gd name="T9" fmla="*/ 88 h 111"/>
                  <a:gd name="T10" fmla="*/ 250 w 264"/>
                  <a:gd name="T11" fmla="*/ 107 h 111"/>
                  <a:gd name="T12" fmla="*/ 246 w 264"/>
                  <a:gd name="T13" fmla="*/ 109 h 111"/>
                  <a:gd name="T14" fmla="*/ 232 w 264"/>
                  <a:gd name="T15" fmla="*/ 111 h 111"/>
                  <a:gd name="T16" fmla="*/ 198 w 264"/>
                  <a:gd name="T17" fmla="*/ 61 h 111"/>
                  <a:gd name="T18" fmla="*/ 127 w 264"/>
                  <a:gd name="T19" fmla="*/ 38 h 111"/>
                  <a:gd name="T20" fmla="*/ 32 w 264"/>
                  <a:gd name="T21" fmla="*/ 110 h 111"/>
                  <a:gd name="T22" fmla="*/ 20 w 264"/>
                  <a:gd name="T23" fmla="*/ 109 h 111"/>
                  <a:gd name="T24" fmla="*/ 16 w 264"/>
                  <a:gd name="T25" fmla="*/ 107 h 111"/>
                  <a:gd name="T26" fmla="*/ 0 w 264"/>
                  <a:gd name="T27" fmla="*/ 85 h 111"/>
                  <a:gd name="T28" fmla="*/ 10 w 264"/>
                  <a:gd name="T29" fmla="*/ 68 h 111"/>
                  <a:gd name="T30" fmla="*/ 66 w 264"/>
                  <a:gd name="T31" fmla="*/ 16 h 111"/>
                  <a:gd name="T32" fmla="*/ 72 w 264"/>
                  <a:gd name="T33" fmla="*/ 14 h 111"/>
                  <a:gd name="T34" fmla="*/ 94 w 264"/>
                  <a:gd name="T35" fmla="*/ 12 h 111"/>
                  <a:gd name="T36" fmla="*/ 97 w 264"/>
                  <a:gd name="T37" fmla="*/ 9 h 111"/>
                  <a:gd name="T38" fmla="*/ 98 w 264"/>
                  <a:gd name="T39" fmla="*/ 4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64" h="111">
                    <a:moveTo>
                      <a:pt x="98" y="4"/>
                    </a:moveTo>
                    <a:cubicBezTo>
                      <a:pt x="113" y="1"/>
                      <a:pt x="128" y="0"/>
                      <a:pt x="143" y="1"/>
                    </a:cubicBezTo>
                    <a:cubicBezTo>
                      <a:pt x="169" y="3"/>
                      <a:pt x="193" y="12"/>
                      <a:pt x="214" y="26"/>
                    </a:cubicBezTo>
                    <a:cubicBezTo>
                      <a:pt x="235" y="41"/>
                      <a:pt x="251" y="60"/>
                      <a:pt x="262" y="83"/>
                    </a:cubicBezTo>
                    <a:cubicBezTo>
                      <a:pt x="262" y="84"/>
                      <a:pt x="263" y="86"/>
                      <a:pt x="264" y="88"/>
                    </a:cubicBezTo>
                    <a:cubicBezTo>
                      <a:pt x="259" y="94"/>
                      <a:pt x="254" y="100"/>
                      <a:pt x="250" y="107"/>
                    </a:cubicBezTo>
                    <a:cubicBezTo>
                      <a:pt x="249" y="109"/>
                      <a:pt x="248" y="109"/>
                      <a:pt x="246" y="109"/>
                    </a:cubicBezTo>
                    <a:cubicBezTo>
                      <a:pt x="241" y="110"/>
                      <a:pt x="237" y="110"/>
                      <a:pt x="232" y="111"/>
                    </a:cubicBezTo>
                    <a:cubicBezTo>
                      <a:pt x="226" y="90"/>
                      <a:pt x="214" y="74"/>
                      <a:pt x="198" y="61"/>
                    </a:cubicBezTo>
                    <a:cubicBezTo>
                      <a:pt x="177" y="44"/>
                      <a:pt x="153" y="37"/>
                      <a:pt x="127" y="38"/>
                    </a:cubicBezTo>
                    <a:cubicBezTo>
                      <a:pt x="85" y="39"/>
                      <a:pt x="43" y="71"/>
                      <a:pt x="32" y="110"/>
                    </a:cubicBezTo>
                    <a:cubicBezTo>
                      <a:pt x="28" y="109"/>
                      <a:pt x="24" y="109"/>
                      <a:pt x="20" y="109"/>
                    </a:cubicBezTo>
                    <a:cubicBezTo>
                      <a:pt x="18" y="109"/>
                      <a:pt x="17" y="108"/>
                      <a:pt x="16" y="107"/>
                    </a:cubicBezTo>
                    <a:cubicBezTo>
                      <a:pt x="12" y="99"/>
                      <a:pt x="6" y="92"/>
                      <a:pt x="0" y="85"/>
                    </a:cubicBezTo>
                    <a:cubicBezTo>
                      <a:pt x="3" y="80"/>
                      <a:pt x="7" y="74"/>
                      <a:pt x="10" y="68"/>
                    </a:cubicBezTo>
                    <a:cubicBezTo>
                      <a:pt x="24" y="46"/>
                      <a:pt x="43" y="28"/>
                      <a:pt x="66" y="16"/>
                    </a:cubicBezTo>
                    <a:cubicBezTo>
                      <a:pt x="68" y="15"/>
                      <a:pt x="70" y="14"/>
                      <a:pt x="72" y="14"/>
                    </a:cubicBezTo>
                    <a:cubicBezTo>
                      <a:pt x="80" y="11"/>
                      <a:pt x="87" y="8"/>
                      <a:pt x="94" y="12"/>
                    </a:cubicBezTo>
                    <a:cubicBezTo>
                      <a:pt x="97" y="13"/>
                      <a:pt x="98" y="12"/>
                      <a:pt x="97" y="9"/>
                    </a:cubicBezTo>
                    <a:cubicBezTo>
                      <a:pt x="97" y="7"/>
                      <a:pt x="96" y="6"/>
                      <a:pt x="98" y="4"/>
                    </a:cubicBezTo>
                    <a:close/>
                  </a:path>
                </a:pathLst>
              </a:custGeom>
              <a:solidFill>
                <a:srgbClr val="32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" name="Freeform 32">
                <a:extLst>
                  <a:ext uri="{FF2B5EF4-FFF2-40B4-BE49-F238E27FC236}">
                    <a16:creationId xmlns:a16="http://schemas.microsoft.com/office/drawing/2014/main" id="{F18B8DF5-C483-3426-1239-AA142BAC98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863" y="596900"/>
                <a:ext cx="169863" cy="152400"/>
              </a:xfrm>
              <a:custGeom>
                <a:avLst/>
                <a:gdLst>
                  <a:gd name="T0" fmla="*/ 113 w 114"/>
                  <a:gd name="T1" fmla="*/ 22 h 102"/>
                  <a:gd name="T2" fmla="*/ 72 w 114"/>
                  <a:gd name="T3" fmla="*/ 55 h 102"/>
                  <a:gd name="T4" fmla="*/ 39 w 114"/>
                  <a:gd name="T5" fmla="*/ 102 h 102"/>
                  <a:gd name="T6" fmla="*/ 0 w 114"/>
                  <a:gd name="T7" fmla="*/ 97 h 102"/>
                  <a:gd name="T8" fmla="*/ 75 w 114"/>
                  <a:gd name="T9" fmla="*/ 3 h 102"/>
                  <a:gd name="T10" fmla="*/ 79 w 114"/>
                  <a:gd name="T11" fmla="*/ 0 h 102"/>
                  <a:gd name="T12" fmla="*/ 80 w 114"/>
                  <a:gd name="T13" fmla="*/ 5 h 102"/>
                  <a:gd name="T14" fmla="*/ 76 w 114"/>
                  <a:gd name="T15" fmla="*/ 17 h 102"/>
                  <a:gd name="T16" fmla="*/ 80 w 114"/>
                  <a:gd name="T17" fmla="*/ 20 h 102"/>
                  <a:gd name="T18" fmla="*/ 90 w 114"/>
                  <a:gd name="T19" fmla="*/ 17 h 102"/>
                  <a:gd name="T20" fmla="*/ 111 w 114"/>
                  <a:gd name="T21" fmla="*/ 19 h 102"/>
                  <a:gd name="T22" fmla="*/ 113 w 114"/>
                  <a:gd name="T23" fmla="*/ 2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" h="102">
                    <a:moveTo>
                      <a:pt x="113" y="22"/>
                    </a:moveTo>
                    <a:cubicBezTo>
                      <a:pt x="98" y="32"/>
                      <a:pt x="84" y="42"/>
                      <a:pt x="72" y="55"/>
                    </a:cubicBezTo>
                    <a:cubicBezTo>
                      <a:pt x="58" y="69"/>
                      <a:pt x="47" y="85"/>
                      <a:pt x="39" y="102"/>
                    </a:cubicBezTo>
                    <a:cubicBezTo>
                      <a:pt x="27" y="98"/>
                      <a:pt x="13" y="97"/>
                      <a:pt x="0" y="97"/>
                    </a:cubicBezTo>
                    <a:cubicBezTo>
                      <a:pt x="16" y="59"/>
                      <a:pt x="41" y="27"/>
                      <a:pt x="75" y="3"/>
                    </a:cubicBezTo>
                    <a:cubicBezTo>
                      <a:pt x="76" y="2"/>
                      <a:pt x="77" y="1"/>
                      <a:pt x="79" y="0"/>
                    </a:cubicBezTo>
                    <a:cubicBezTo>
                      <a:pt x="81" y="1"/>
                      <a:pt x="80" y="3"/>
                      <a:pt x="80" y="5"/>
                    </a:cubicBezTo>
                    <a:cubicBezTo>
                      <a:pt x="79" y="9"/>
                      <a:pt x="77" y="13"/>
                      <a:pt x="76" y="17"/>
                    </a:cubicBezTo>
                    <a:cubicBezTo>
                      <a:pt x="75" y="20"/>
                      <a:pt x="76" y="21"/>
                      <a:pt x="80" y="20"/>
                    </a:cubicBezTo>
                    <a:cubicBezTo>
                      <a:pt x="83" y="19"/>
                      <a:pt x="87" y="18"/>
                      <a:pt x="90" y="17"/>
                    </a:cubicBezTo>
                    <a:cubicBezTo>
                      <a:pt x="97" y="15"/>
                      <a:pt x="104" y="17"/>
                      <a:pt x="111" y="19"/>
                    </a:cubicBezTo>
                    <a:cubicBezTo>
                      <a:pt x="112" y="20"/>
                      <a:pt x="114" y="20"/>
                      <a:pt x="113" y="22"/>
                    </a:cubicBezTo>
                    <a:close/>
                  </a:path>
                </a:pathLst>
              </a:custGeom>
              <a:solidFill>
                <a:srgbClr val="FA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" name="Freeform 33">
                <a:extLst>
                  <a:ext uri="{FF2B5EF4-FFF2-40B4-BE49-F238E27FC236}">
                    <a16:creationId xmlns:a16="http://schemas.microsoft.com/office/drawing/2014/main" id="{FD252AAD-96FF-5C21-58B7-7668DC3536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813" y="558800"/>
                <a:ext cx="74613" cy="74612"/>
              </a:xfrm>
              <a:custGeom>
                <a:avLst/>
                <a:gdLst>
                  <a:gd name="T0" fmla="*/ 41 w 51"/>
                  <a:gd name="T1" fmla="*/ 48 h 50"/>
                  <a:gd name="T2" fmla="*/ 17 w 51"/>
                  <a:gd name="T3" fmla="*/ 45 h 50"/>
                  <a:gd name="T4" fmla="*/ 6 w 51"/>
                  <a:gd name="T5" fmla="*/ 48 h 50"/>
                  <a:gd name="T6" fmla="*/ 2 w 51"/>
                  <a:gd name="T7" fmla="*/ 44 h 50"/>
                  <a:gd name="T8" fmla="*/ 7 w 51"/>
                  <a:gd name="T9" fmla="*/ 26 h 50"/>
                  <a:gd name="T10" fmla="*/ 2 w 51"/>
                  <a:gd name="T11" fmla="*/ 5 h 50"/>
                  <a:gd name="T12" fmla="*/ 1 w 51"/>
                  <a:gd name="T13" fmla="*/ 1 h 50"/>
                  <a:gd name="T14" fmla="*/ 5 w 51"/>
                  <a:gd name="T15" fmla="*/ 2 h 50"/>
                  <a:gd name="T16" fmla="*/ 46 w 51"/>
                  <a:gd name="T17" fmla="*/ 1 h 50"/>
                  <a:gd name="T18" fmla="*/ 49 w 51"/>
                  <a:gd name="T19" fmla="*/ 0 h 50"/>
                  <a:gd name="T20" fmla="*/ 48 w 51"/>
                  <a:gd name="T21" fmla="*/ 6 h 50"/>
                  <a:gd name="T22" fmla="*/ 44 w 51"/>
                  <a:gd name="T23" fmla="*/ 21 h 50"/>
                  <a:gd name="T24" fmla="*/ 45 w 51"/>
                  <a:gd name="T25" fmla="*/ 31 h 50"/>
                  <a:gd name="T26" fmla="*/ 49 w 51"/>
                  <a:gd name="T27" fmla="*/ 45 h 50"/>
                  <a:gd name="T28" fmla="*/ 45 w 51"/>
                  <a:gd name="T29" fmla="*/ 49 h 50"/>
                  <a:gd name="T30" fmla="*/ 41 w 51"/>
                  <a:gd name="T31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1" h="50">
                    <a:moveTo>
                      <a:pt x="41" y="48"/>
                    </a:moveTo>
                    <a:cubicBezTo>
                      <a:pt x="33" y="45"/>
                      <a:pt x="26" y="41"/>
                      <a:pt x="17" y="45"/>
                    </a:cubicBezTo>
                    <a:cubicBezTo>
                      <a:pt x="13" y="47"/>
                      <a:pt x="10" y="47"/>
                      <a:pt x="6" y="48"/>
                    </a:cubicBezTo>
                    <a:cubicBezTo>
                      <a:pt x="1" y="50"/>
                      <a:pt x="1" y="49"/>
                      <a:pt x="2" y="44"/>
                    </a:cubicBezTo>
                    <a:cubicBezTo>
                      <a:pt x="4" y="38"/>
                      <a:pt x="6" y="32"/>
                      <a:pt x="7" y="26"/>
                    </a:cubicBezTo>
                    <a:cubicBezTo>
                      <a:pt x="6" y="19"/>
                      <a:pt x="3" y="12"/>
                      <a:pt x="2" y="5"/>
                    </a:cubicBezTo>
                    <a:cubicBezTo>
                      <a:pt x="1" y="4"/>
                      <a:pt x="0" y="2"/>
                      <a:pt x="1" y="1"/>
                    </a:cubicBezTo>
                    <a:cubicBezTo>
                      <a:pt x="2" y="0"/>
                      <a:pt x="4" y="1"/>
                      <a:pt x="5" y="2"/>
                    </a:cubicBezTo>
                    <a:cubicBezTo>
                      <a:pt x="19" y="8"/>
                      <a:pt x="33" y="7"/>
                      <a:pt x="46" y="1"/>
                    </a:cubicBezTo>
                    <a:cubicBezTo>
                      <a:pt x="47" y="1"/>
                      <a:pt x="48" y="1"/>
                      <a:pt x="49" y="0"/>
                    </a:cubicBezTo>
                    <a:cubicBezTo>
                      <a:pt x="50" y="2"/>
                      <a:pt x="49" y="4"/>
                      <a:pt x="48" y="6"/>
                    </a:cubicBezTo>
                    <a:cubicBezTo>
                      <a:pt x="47" y="11"/>
                      <a:pt x="45" y="16"/>
                      <a:pt x="44" y="21"/>
                    </a:cubicBezTo>
                    <a:cubicBezTo>
                      <a:pt x="43" y="24"/>
                      <a:pt x="43" y="28"/>
                      <a:pt x="45" y="31"/>
                    </a:cubicBezTo>
                    <a:cubicBezTo>
                      <a:pt x="46" y="36"/>
                      <a:pt x="47" y="41"/>
                      <a:pt x="49" y="45"/>
                    </a:cubicBezTo>
                    <a:cubicBezTo>
                      <a:pt x="51" y="50"/>
                      <a:pt x="49" y="50"/>
                      <a:pt x="45" y="49"/>
                    </a:cubicBezTo>
                    <a:cubicBezTo>
                      <a:pt x="44" y="48"/>
                      <a:pt x="43" y="48"/>
                      <a:pt x="41" y="48"/>
                    </a:cubicBezTo>
                    <a:close/>
                  </a:path>
                </a:pathLst>
              </a:custGeom>
              <a:solidFill>
                <a:srgbClr val="F5F5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" name="Freeform 34">
                <a:extLst>
                  <a:ext uri="{FF2B5EF4-FFF2-40B4-BE49-F238E27FC236}">
                    <a16:creationId xmlns:a16="http://schemas.microsoft.com/office/drawing/2014/main" id="{7CBD1CAD-BCDA-C3A8-5472-5D6A06A253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588" y="631825"/>
                <a:ext cx="41275" cy="42862"/>
              </a:xfrm>
              <a:custGeom>
                <a:avLst/>
                <a:gdLst>
                  <a:gd name="T0" fmla="*/ 26 w 28"/>
                  <a:gd name="T1" fmla="*/ 18 h 29"/>
                  <a:gd name="T2" fmla="*/ 26 w 28"/>
                  <a:gd name="T3" fmla="*/ 19 h 29"/>
                  <a:gd name="T4" fmla="*/ 19 w 28"/>
                  <a:gd name="T5" fmla="*/ 26 h 29"/>
                  <a:gd name="T6" fmla="*/ 9 w 28"/>
                  <a:gd name="T7" fmla="*/ 26 h 29"/>
                  <a:gd name="T8" fmla="*/ 0 w 28"/>
                  <a:gd name="T9" fmla="*/ 28 h 29"/>
                  <a:gd name="T10" fmla="*/ 2 w 28"/>
                  <a:gd name="T11" fmla="*/ 5 h 29"/>
                  <a:gd name="T12" fmla="*/ 5 w 28"/>
                  <a:gd name="T13" fmla="*/ 2 h 29"/>
                  <a:gd name="T14" fmla="*/ 24 w 28"/>
                  <a:gd name="T15" fmla="*/ 2 h 29"/>
                  <a:gd name="T16" fmla="*/ 27 w 28"/>
                  <a:gd name="T17" fmla="*/ 6 h 29"/>
                  <a:gd name="T18" fmla="*/ 26 w 28"/>
                  <a:gd name="T19" fmla="*/ 1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9">
                    <a:moveTo>
                      <a:pt x="26" y="18"/>
                    </a:moveTo>
                    <a:cubicBezTo>
                      <a:pt x="26" y="18"/>
                      <a:pt x="26" y="19"/>
                      <a:pt x="26" y="19"/>
                    </a:cubicBezTo>
                    <a:cubicBezTo>
                      <a:pt x="28" y="29"/>
                      <a:pt x="28" y="29"/>
                      <a:pt x="19" y="26"/>
                    </a:cubicBezTo>
                    <a:cubicBezTo>
                      <a:pt x="15" y="25"/>
                      <a:pt x="12" y="25"/>
                      <a:pt x="9" y="26"/>
                    </a:cubicBezTo>
                    <a:cubicBezTo>
                      <a:pt x="6" y="27"/>
                      <a:pt x="3" y="29"/>
                      <a:pt x="0" y="28"/>
                    </a:cubicBezTo>
                    <a:cubicBezTo>
                      <a:pt x="3" y="20"/>
                      <a:pt x="5" y="13"/>
                      <a:pt x="2" y="5"/>
                    </a:cubicBezTo>
                    <a:cubicBezTo>
                      <a:pt x="0" y="3"/>
                      <a:pt x="1" y="0"/>
                      <a:pt x="5" y="2"/>
                    </a:cubicBezTo>
                    <a:cubicBezTo>
                      <a:pt x="11" y="5"/>
                      <a:pt x="18" y="5"/>
                      <a:pt x="24" y="2"/>
                    </a:cubicBezTo>
                    <a:cubicBezTo>
                      <a:pt x="28" y="0"/>
                      <a:pt x="28" y="2"/>
                      <a:pt x="27" y="6"/>
                    </a:cubicBezTo>
                    <a:cubicBezTo>
                      <a:pt x="26" y="10"/>
                      <a:pt x="23" y="14"/>
                      <a:pt x="26" y="18"/>
                    </a:cubicBezTo>
                    <a:close/>
                  </a:path>
                </a:pathLst>
              </a:custGeom>
              <a:solidFill>
                <a:srgbClr val="F4F5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607" name="Grupo 1606">
              <a:extLst>
                <a:ext uri="{FF2B5EF4-FFF2-40B4-BE49-F238E27FC236}">
                  <a16:creationId xmlns:a16="http://schemas.microsoft.com/office/drawing/2014/main" id="{04DC92BE-AD36-3D30-76D7-6C4CD9E4FAD7}"/>
                </a:ext>
              </a:extLst>
            </p:cNvPr>
            <p:cNvGrpSpPr/>
            <p:nvPr/>
          </p:nvGrpSpPr>
          <p:grpSpPr>
            <a:xfrm>
              <a:off x="7986713" y="411163"/>
              <a:ext cx="1098550" cy="603250"/>
              <a:chOff x="7986713" y="411163"/>
              <a:chExt cx="1098550" cy="603250"/>
            </a:xfrm>
          </p:grpSpPr>
          <p:sp>
            <p:nvSpPr>
              <p:cNvPr id="40" name="Freeform 38">
                <a:extLst>
                  <a:ext uri="{FF2B5EF4-FFF2-40B4-BE49-F238E27FC236}">
                    <a16:creationId xmlns:a16="http://schemas.microsoft.com/office/drawing/2014/main" id="{656356B2-CC74-3D8E-E96D-A9AE1B877B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8850" y="738188"/>
                <a:ext cx="506413" cy="274637"/>
              </a:xfrm>
              <a:custGeom>
                <a:avLst/>
                <a:gdLst>
                  <a:gd name="T0" fmla="*/ 259 w 341"/>
                  <a:gd name="T1" fmla="*/ 20 h 184"/>
                  <a:gd name="T2" fmla="*/ 264 w 341"/>
                  <a:gd name="T3" fmla="*/ 43 h 184"/>
                  <a:gd name="T4" fmla="*/ 264 w 341"/>
                  <a:gd name="T5" fmla="*/ 46 h 184"/>
                  <a:gd name="T6" fmla="*/ 271 w 341"/>
                  <a:gd name="T7" fmla="*/ 54 h 184"/>
                  <a:gd name="T8" fmla="*/ 300 w 341"/>
                  <a:gd name="T9" fmla="*/ 72 h 184"/>
                  <a:gd name="T10" fmla="*/ 312 w 341"/>
                  <a:gd name="T11" fmla="*/ 78 h 184"/>
                  <a:gd name="T12" fmla="*/ 339 w 341"/>
                  <a:gd name="T13" fmla="*/ 106 h 184"/>
                  <a:gd name="T14" fmla="*/ 314 w 341"/>
                  <a:gd name="T15" fmla="*/ 141 h 184"/>
                  <a:gd name="T16" fmla="*/ 307 w 341"/>
                  <a:gd name="T17" fmla="*/ 142 h 184"/>
                  <a:gd name="T18" fmla="*/ 302 w 341"/>
                  <a:gd name="T19" fmla="*/ 144 h 184"/>
                  <a:gd name="T20" fmla="*/ 264 w 341"/>
                  <a:gd name="T21" fmla="*/ 168 h 184"/>
                  <a:gd name="T22" fmla="*/ 231 w 341"/>
                  <a:gd name="T23" fmla="*/ 164 h 184"/>
                  <a:gd name="T24" fmla="*/ 223 w 341"/>
                  <a:gd name="T25" fmla="*/ 165 h 184"/>
                  <a:gd name="T26" fmla="*/ 164 w 341"/>
                  <a:gd name="T27" fmla="*/ 183 h 184"/>
                  <a:gd name="T28" fmla="*/ 114 w 341"/>
                  <a:gd name="T29" fmla="*/ 165 h 184"/>
                  <a:gd name="T30" fmla="*/ 107 w 341"/>
                  <a:gd name="T31" fmla="*/ 164 h 184"/>
                  <a:gd name="T32" fmla="*/ 38 w 341"/>
                  <a:gd name="T33" fmla="*/ 146 h 184"/>
                  <a:gd name="T34" fmla="*/ 30 w 341"/>
                  <a:gd name="T35" fmla="*/ 142 h 184"/>
                  <a:gd name="T36" fmla="*/ 1 w 341"/>
                  <a:gd name="T37" fmla="*/ 113 h 184"/>
                  <a:gd name="T38" fmla="*/ 25 w 341"/>
                  <a:gd name="T39" fmla="*/ 79 h 184"/>
                  <a:gd name="T40" fmla="*/ 30 w 341"/>
                  <a:gd name="T41" fmla="*/ 79 h 184"/>
                  <a:gd name="T42" fmla="*/ 38 w 341"/>
                  <a:gd name="T43" fmla="*/ 74 h 184"/>
                  <a:gd name="T44" fmla="*/ 41 w 341"/>
                  <a:gd name="T45" fmla="*/ 68 h 184"/>
                  <a:gd name="T46" fmla="*/ 71 w 341"/>
                  <a:gd name="T47" fmla="*/ 51 h 184"/>
                  <a:gd name="T48" fmla="*/ 83 w 341"/>
                  <a:gd name="T49" fmla="*/ 49 h 184"/>
                  <a:gd name="T50" fmla="*/ 89 w 341"/>
                  <a:gd name="T51" fmla="*/ 46 h 184"/>
                  <a:gd name="T52" fmla="*/ 102 w 341"/>
                  <a:gd name="T53" fmla="*/ 29 h 184"/>
                  <a:gd name="T54" fmla="*/ 135 w 341"/>
                  <a:gd name="T55" fmla="*/ 7 h 184"/>
                  <a:gd name="T56" fmla="*/ 172 w 341"/>
                  <a:gd name="T57" fmla="*/ 1 h 184"/>
                  <a:gd name="T58" fmla="*/ 176 w 341"/>
                  <a:gd name="T59" fmla="*/ 1 h 184"/>
                  <a:gd name="T60" fmla="*/ 215 w 341"/>
                  <a:gd name="T61" fmla="*/ 12 h 184"/>
                  <a:gd name="T62" fmla="*/ 218 w 341"/>
                  <a:gd name="T63" fmla="*/ 14 h 184"/>
                  <a:gd name="T64" fmla="*/ 248 w 341"/>
                  <a:gd name="T65" fmla="*/ 44 h 184"/>
                  <a:gd name="T66" fmla="*/ 260 w 341"/>
                  <a:gd name="T67" fmla="*/ 50 h 184"/>
                  <a:gd name="T68" fmla="*/ 261 w 341"/>
                  <a:gd name="T69" fmla="*/ 46 h 184"/>
                  <a:gd name="T70" fmla="*/ 258 w 341"/>
                  <a:gd name="T71" fmla="*/ 27 h 184"/>
                  <a:gd name="T72" fmla="*/ 259 w 341"/>
                  <a:gd name="T73" fmla="*/ 2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41" h="184">
                    <a:moveTo>
                      <a:pt x="259" y="20"/>
                    </a:moveTo>
                    <a:cubicBezTo>
                      <a:pt x="262" y="27"/>
                      <a:pt x="263" y="35"/>
                      <a:pt x="264" y="43"/>
                    </a:cubicBezTo>
                    <a:cubicBezTo>
                      <a:pt x="264" y="44"/>
                      <a:pt x="264" y="45"/>
                      <a:pt x="264" y="46"/>
                    </a:cubicBezTo>
                    <a:cubicBezTo>
                      <a:pt x="265" y="50"/>
                      <a:pt x="266" y="52"/>
                      <a:pt x="271" y="54"/>
                    </a:cubicBezTo>
                    <a:cubicBezTo>
                      <a:pt x="283" y="56"/>
                      <a:pt x="292" y="63"/>
                      <a:pt x="300" y="72"/>
                    </a:cubicBezTo>
                    <a:cubicBezTo>
                      <a:pt x="303" y="77"/>
                      <a:pt x="307" y="78"/>
                      <a:pt x="312" y="78"/>
                    </a:cubicBezTo>
                    <a:cubicBezTo>
                      <a:pt x="328" y="80"/>
                      <a:pt x="338" y="93"/>
                      <a:pt x="339" y="106"/>
                    </a:cubicBezTo>
                    <a:cubicBezTo>
                      <a:pt x="341" y="126"/>
                      <a:pt x="328" y="138"/>
                      <a:pt x="314" y="141"/>
                    </a:cubicBezTo>
                    <a:cubicBezTo>
                      <a:pt x="312" y="141"/>
                      <a:pt x="309" y="142"/>
                      <a:pt x="307" y="142"/>
                    </a:cubicBezTo>
                    <a:cubicBezTo>
                      <a:pt x="305" y="142"/>
                      <a:pt x="304" y="143"/>
                      <a:pt x="302" y="144"/>
                    </a:cubicBezTo>
                    <a:cubicBezTo>
                      <a:pt x="292" y="157"/>
                      <a:pt x="280" y="165"/>
                      <a:pt x="264" y="168"/>
                    </a:cubicBezTo>
                    <a:cubicBezTo>
                      <a:pt x="252" y="170"/>
                      <a:pt x="242" y="168"/>
                      <a:pt x="231" y="164"/>
                    </a:cubicBezTo>
                    <a:cubicBezTo>
                      <a:pt x="228" y="162"/>
                      <a:pt x="226" y="163"/>
                      <a:pt x="223" y="165"/>
                    </a:cubicBezTo>
                    <a:cubicBezTo>
                      <a:pt x="206" y="178"/>
                      <a:pt x="186" y="184"/>
                      <a:pt x="164" y="183"/>
                    </a:cubicBezTo>
                    <a:cubicBezTo>
                      <a:pt x="146" y="182"/>
                      <a:pt x="129" y="176"/>
                      <a:pt x="114" y="165"/>
                    </a:cubicBezTo>
                    <a:cubicBezTo>
                      <a:pt x="111" y="163"/>
                      <a:pt x="110" y="163"/>
                      <a:pt x="107" y="164"/>
                    </a:cubicBezTo>
                    <a:cubicBezTo>
                      <a:pt x="84" y="174"/>
                      <a:pt x="54" y="167"/>
                      <a:pt x="38" y="146"/>
                    </a:cubicBezTo>
                    <a:cubicBezTo>
                      <a:pt x="36" y="143"/>
                      <a:pt x="34" y="142"/>
                      <a:pt x="30" y="142"/>
                    </a:cubicBezTo>
                    <a:cubicBezTo>
                      <a:pt x="15" y="141"/>
                      <a:pt x="2" y="128"/>
                      <a:pt x="1" y="113"/>
                    </a:cubicBezTo>
                    <a:cubicBezTo>
                      <a:pt x="0" y="97"/>
                      <a:pt x="10" y="83"/>
                      <a:pt x="25" y="79"/>
                    </a:cubicBezTo>
                    <a:cubicBezTo>
                      <a:pt x="26" y="79"/>
                      <a:pt x="28" y="78"/>
                      <a:pt x="30" y="79"/>
                    </a:cubicBezTo>
                    <a:cubicBezTo>
                      <a:pt x="34" y="79"/>
                      <a:pt x="36" y="77"/>
                      <a:pt x="38" y="74"/>
                    </a:cubicBezTo>
                    <a:cubicBezTo>
                      <a:pt x="38" y="71"/>
                      <a:pt x="39" y="69"/>
                      <a:pt x="41" y="68"/>
                    </a:cubicBezTo>
                    <a:cubicBezTo>
                      <a:pt x="50" y="60"/>
                      <a:pt x="59" y="54"/>
                      <a:pt x="71" y="51"/>
                    </a:cubicBezTo>
                    <a:cubicBezTo>
                      <a:pt x="75" y="50"/>
                      <a:pt x="79" y="50"/>
                      <a:pt x="83" y="49"/>
                    </a:cubicBezTo>
                    <a:cubicBezTo>
                      <a:pt x="86" y="49"/>
                      <a:pt x="88" y="48"/>
                      <a:pt x="89" y="46"/>
                    </a:cubicBezTo>
                    <a:cubicBezTo>
                      <a:pt x="93" y="40"/>
                      <a:pt x="97" y="34"/>
                      <a:pt x="102" y="29"/>
                    </a:cubicBezTo>
                    <a:cubicBezTo>
                      <a:pt x="112" y="19"/>
                      <a:pt x="122" y="11"/>
                      <a:pt x="135" y="7"/>
                    </a:cubicBezTo>
                    <a:cubicBezTo>
                      <a:pt x="147" y="2"/>
                      <a:pt x="159" y="0"/>
                      <a:pt x="172" y="1"/>
                    </a:cubicBezTo>
                    <a:cubicBezTo>
                      <a:pt x="173" y="1"/>
                      <a:pt x="174" y="1"/>
                      <a:pt x="176" y="1"/>
                    </a:cubicBezTo>
                    <a:cubicBezTo>
                      <a:pt x="190" y="1"/>
                      <a:pt x="203" y="6"/>
                      <a:pt x="215" y="12"/>
                    </a:cubicBezTo>
                    <a:cubicBezTo>
                      <a:pt x="216" y="13"/>
                      <a:pt x="217" y="14"/>
                      <a:pt x="218" y="14"/>
                    </a:cubicBezTo>
                    <a:cubicBezTo>
                      <a:pt x="230" y="22"/>
                      <a:pt x="240" y="32"/>
                      <a:pt x="248" y="44"/>
                    </a:cubicBezTo>
                    <a:cubicBezTo>
                      <a:pt x="250" y="49"/>
                      <a:pt x="255" y="50"/>
                      <a:pt x="260" y="50"/>
                    </a:cubicBezTo>
                    <a:cubicBezTo>
                      <a:pt x="262" y="49"/>
                      <a:pt x="262" y="47"/>
                      <a:pt x="261" y="46"/>
                    </a:cubicBezTo>
                    <a:cubicBezTo>
                      <a:pt x="261" y="40"/>
                      <a:pt x="260" y="33"/>
                      <a:pt x="258" y="27"/>
                    </a:cubicBezTo>
                    <a:cubicBezTo>
                      <a:pt x="258" y="25"/>
                      <a:pt x="257" y="22"/>
                      <a:pt x="259" y="2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" name="Freeform 39">
                <a:extLst>
                  <a:ext uri="{FF2B5EF4-FFF2-40B4-BE49-F238E27FC236}">
                    <a16:creationId xmlns:a16="http://schemas.microsoft.com/office/drawing/2014/main" id="{551FFCAA-905D-A185-0BE1-9485C62F21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86713" y="738188"/>
                <a:ext cx="515938" cy="276225"/>
              </a:xfrm>
              <a:custGeom>
                <a:avLst/>
                <a:gdLst>
                  <a:gd name="T0" fmla="*/ 303 w 347"/>
                  <a:gd name="T1" fmla="*/ 70 h 185"/>
                  <a:gd name="T2" fmla="*/ 308 w 347"/>
                  <a:gd name="T3" fmla="*/ 76 h 185"/>
                  <a:gd name="T4" fmla="*/ 314 w 347"/>
                  <a:gd name="T5" fmla="*/ 78 h 185"/>
                  <a:gd name="T6" fmla="*/ 346 w 347"/>
                  <a:gd name="T7" fmla="*/ 108 h 185"/>
                  <a:gd name="T8" fmla="*/ 320 w 347"/>
                  <a:gd name="T9" fmla="*/ 141 h 185"/>
                  <a:gd name="T10" fmla="*/ 303 w 347"/>
                  <a:gd name="T11" fmla="*/ 150 h 185"/>
                  <a:gd name="T12" fmla="*/ 241 w 347"/>
                  <a:gd name="T13" fmla="*/ 165 h 185"/>
                  <a:gd name="T14" fmla="*/ 226 w 347"/>
                  <a:gd name="T15" fmla="*/ 167 h 185"/>
                  <a:gd name="T16" fmla="*/ 185 w 347"/>
                  <a:gd name="T17" fmla="*/ 182 h 185"/>
                  <a:gd name="T18" fmla="*/ 131 w 347"/>
                  <a:gd name="T19" fmla="*/ 172 h 185"/>
                  <a:gd name="T20" fmla="*/ 119 w 347"/>
                  <a:gd name="T21" fmla="*/ 164 h 185"/>
                  <a:gd name="T22" fmla="*/ 113 w 347"/>
                  <a:gd name="T23" fmla="*/ 164 h 185"/>
                  <a:gd name="T24" fmla="*/ 48 w 347"/>
                  <a:gd name="T25" fmla="*/ 150 h 185"/>
                  <a:gd name="T26" fmla="*/ 32 w 347"/>
                  <a:gd name="T27" fmla="*/ 141 h 185"/>
                  <a:gd name="T28" fmla="*/ 12 w 347"/>
                  <a:gd name="T29" fmla="*/ 93 h 185"/>
                  <a:gd name="T30" fmla="*/ 35 w 347"/>
                  <a:gd name="T31" fmla="*/ 79 h 185"/>
                  <a:gd name="T32" fmla="*/ 43 w 347"/>
                  <a:gd name="T33" fmla="*/ 75 h 185"/>
                  <a:gd name="T34" fmla="*/ 71 w 347"/>
                  <a:gd name="T35" fmla="*/ 55 h 185"/>
                  <a:gd name="T36" fmla="*/ 76 w 347"/>
                  <a:gd name="T37" fmla="*/ 48 h 185"/>
                  <a:gd name="T38" fmla="*/ 81 w 347"/>
                  <a:gd name="T39" fmla="*/ 23 h 185"/>
                  <a:gd name="T40" fmla="*/ 82 w 347"/>
                  <a:gd name="T41" fmla="*/ 29 h 185"/>
                  <a:gd name="T42" fmla="*/ 79 w 347"/>
                  <a:gd name="T43" fmla="*/ 46 h 185"/>
                  <a:gd name="T44" fmla="*/ 83 w 347"/>
                  <a:gd name="T45" fmla="*/ 50 h 185"/>
                  <a:gd name="T46" fmla="*/ 98 w 347"/>
                  <a:gd name="T47" fmla="*/ 42 h 185"/>
                  <a:gd name="T48" fmla="*/ 122 w 347"/>
                  <a:gd name="T49" fmla="*/ 17 h 185"/>
                  <a:gd name="T50" fmla="*/ 160 w 347"/>
                  <a:gd name="T51" fmla="*/ 1 h 185"/>
                  <a:gd name="T52" fmla="*/ 167 w 347"/>
                  <a:gd name="T53" fmla="*/ 1 h 185"/>
                  <a:gd name="T54" fmla="*/ 206 w 347"/>
                  <a:gd name="T55" fmla="*/ 6 h 185"/>
                  <a:gd name="T56" fmla="*/ 239 w 347"/>
                  <a:gd name="T57" fmla="*/ 26 h 185"/>
                  <a:gd name="T58" fmla="*/ 254 w 347"/>
                  <a:gd name="T59" fmla="*/ 45 h 185"/>
                  <a:gd name="T60" fmla="*/ 261 w 347"/>
                  <a:gd name="T61" fmla="*/ 49 h 185"/>
                  <a:gd name="T62" fmla="*/ 270 w 347"/>
                  <a:gd name="T63" fmla="*/ 50 h 185"/>
                  <a:gd name="T64" fmla="*/ 300 w 347"/>
                  <a:gd name="T65" fmla="*/ 65 h 185"/>
                  <a:gd name="T66" fmla="*/ 303 w 347"/>
                  <a:gd name="T67" fmla="*/ 7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47" h="185">
                    <a:moveTo>
                      <a:pt x="303" y="70"/>
                    </a:moveTo>
                    <a:cubicBezTo>
                      <a:pt x="305" y="72"/>
                      <a:pt x="306" y="74"/>
                      <a:pt x="308" y="76"/>
                    </a:cubicBezTo>
                    <a:cubicBezTo>
                      <a:pt x="309" y="77"/>
                      <a:pt x="311" y="78"/>
                      <a:pt x="314" y="78"/>
                    </a:cubicBezTo>
                    <a:cubicBezTo>
                      <a:pt x="331" y="78"/>
                      <a:pt x="344" y="90"/>
                      <a:pt x="346" y="108"/>
                    </a:cubicBezTo>
                    <a:cubicBezTo>
                      <a:pt x="347" y="122"/>
                      <a:pt x="336" y="139"/>
                      <a:pt x="320" y="141"/>
                    </a:cubicBezTo>
                    <a:cubicBezTo>
                      <a:pt x="312" y="141"/>
                      <a:pt x="308" y="145"/>
                      <a:pt x="303" y="150"/>
                    </a:cubicBezTo>
                    <a:cubicBezTo>
                      <a:pt x="287" y="167"/>
                      <a:pt x="263" y="174"/>
                      <a:pt x="241" y="165"/>
                    </a:cubicBezTo>
                    <a:cubicBezTo>
                      <a:pt x="235" y="163"/>
                      <a:pt x="231" y="163"/>
                      <a:pt x="226" y="167"/>
                    </a:cubicBezTo>
                    <a:cubicBezTo>
                      <a:pt x="214" y="176"/>
                      <a:pt x="200" y="181"/>
                      <a:pt x="185" y="182"/>
                    </a:cubicBezTo>
                    <a:cubicBezTo>
                      <a:pt x="166" y="185"/>
                      <a:pt x="148" y="181"/>
                      <a:pt x="131" y="172"/>
                    </a:cubicBezTo>
                    <a:cubicBezTo>
                      <a:pt x="127" y="170"/>
                      <a:pt x="123" y="167"/>
                      <a:pt x="119" y="164"/>
                    </a:cubicBezTo>
                    <a:cubicBezTo>
                      <a:pt x="117" y="163"/>
                      <a:pt x="115" y="163"/>
                      <a:pt x="113" y="164"/>
                    </a:cubicBezTo>
                    <a:cubicBezTo>
                      <a:pt x="91" y="174"/>
                      <a:pt x="63" y="168"/>
                      <a:pt x="48" y="150"/>
                    </a:cubicBezTo>
                    <a:cubicBezTo>
                      <a:pt x="44" y="145"/>
                      <a:pt x="39" y="142"/>
                      <a:pt x="32" y="141"/>
                    </a:cubicBezTo>
                    <a:cubicBezTo>
                      <a:pt x="10" y="136"/>
                      <a:pt x="0" y="112"/>
                      <a:pt x="12" y="93"/>
                    </a:cubicBezTo>
                    <a:cubicBezTo>
                      <a:pt x="17" y="84"/>
                      <a:pt x="25" y="79"/>
                      <a:pt x="35" y="79"/>
                    </a:cubicBezTo>
                    <a:cubicBezTo>
                      <a:pt x="39" y="78"/>
                      <a:pt x="41" y="77"/>
                      <a:pt x="43" y="75"/>
                    </a:cubicBezTo>
                    <a:cubicBezTo>
                      <a:pt x="51" y="66"/>
                      <a:pt x="59" y="58"/>
                      <a:pt x="71" y="55"/>
                    </a:cubicBezTo>
                    <a:cubicBezTo>
                      <a:pt x="74" y="54"/>
                      <a:pt x="76" y="52"/>
                      <a:pt x="76" y="48"/>
                    </a:cubicBezTo>
                    <a:cubicBezTo>
                      <a:pt x="77" y="39"/>
                      <a:pt x="78" y="31"/>
                      <a:pt x="81" y="23"/>
                    </a:cubicBezTo>
                    <a:cubicBezTo>
                      <a:pt x="83" y="25"/>
                      <a:pt x="82" y="27"/>
                      <a:pt x="82" y="29"/>
                    </a:cubicBezTo>
                    <a:cubicBezTo>
                      <a:pt x="81" y="35"/>
                      <a:pt x="80" y="40"/>
                      <a:pt x="79" y="46"/>
                    </a:cubicBezTo>
                    <a:cubicBezTo>
                      <a:pt x="79" y="49"/>
                      <a:pt x="80" y="50"/>
                      <a:pt x="83" y="50"/>
                    </a:cubicBezTo>
                    <a:cubicBezTo>
                      <a:pt x="89" y="50"/>
                      <a:pt x="94" y="48"/>
                      <a:pt x="98" y="42"/>
                    </a:cubicBezTo>
                    <a:cubicBezTo>
                      <a:pt x="103" y="32"/>
                      <a:pt x="112" y="24"/>
                      <a:pt x="122" y="17"/>
                    </a:cubicBezTo>
                    <a:cubicBezTo>
                      <a:pt x="133" y="9"/>
                      <a:pt x="146" y="3"/>
                      <a:pt x="160" y="1"/>
                    </a:cubicBezTo>
                    <a:cubicBezTo>
                      <a:pt x="163" y="1"/>
                      <a:pt x="165" y="0"/>
                      <a:pt x="167" y="1"/>
                    </a:cubicBezTo>
                    <a:cubicBezTo>
                      <a:pt x="181" y="0"/>
                      <a:pt x="193" y="1"/>
                      <a:pt x="206" y="6"/>
                    </a:cubicBezTo>
                    <a:cubicBezTo>
                      <a:pt x="218" y="10"/>
                      <a:pt x="229" y="17"/>
                      <a:pt x="239" y="26"/>
                    </a:cubicBezTo>
                    <a:cubicBezTo>
                      <a:pt x="245" y="32"/>
                      <a:pt x="250" y="38"/>
                      <a:pt x="254" y="45"/>
                    </a:cubicBezTo>
                    <a:cubicBezTo>
                      <a:pt x="255" y="48"/>
                      <a:pt x="257" y="49"/>
                      <a:pt x="261" y="49"/>
                    </a:cubicBezTo>
                    <a:cubicBezTo>
                      <a:pt x="264" y="49"/>
                      <a:pt x="267" y="50"/>
                      <a:pt x="270" y="50"/>
                    </a:cubicBezTo>
                    <a:cubicBezTo>
                      <a:pt x="282" y="52"/>
                      <a:pt x="292" y="57"/>
                      <a:pt x="300" y="65"/>
                    </a:cubicBezTo>
                    <a:cubicBezTo>
                      <a:pt x="302" y="66"/>
                      <a:pt x="303" y="68"/>
                      <a:pt x="303" y="7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" name="Freeform 40">
                <a:extLst>
                  <a:ext uri="{FF2B5EF4-FFF2-40B4-BE49-F238E27FC236}">
                    <a16:creationId xmlns:a16="http://schemas.microsoft.com/office/drawing/2014/main" id="{96FA4273-C3F9-7487-0DE0-6EC13A079A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1013" y="411163"/>
                <a:ext cx="681038" cy="404812"/>
              </a:xfrm>
              <a:custGeom>
                <a:avLst/>
                <a:gdLst>
                  <a:gd name="T0" fmla="*/ 46 w 459"/>
                  <a:gd name="T1" fmla="*/ 238 h 272"/>
                  <a:gd name="T2" fmla="*/ 24 w 459"/>
                  <a:gd name="T3" fmla="*/ 261 h 272"/>
                  <a:gd name="T4" fmla="*/ 4 w 459"/>
                  <a:gd name="T5" fmla="*/ 272 h 272"/>
                  <a:gd name="T6" fmla="*/ 0 w 459"/>
                  <a:gd name="T7" fmla="*/ 268 h 272"/>
                  <a:gd name="T8" fmla="*/ 4 w 459"/>
                  <a:gd name="T9" fmla="*/ 243 h 272"/>
                  <a:gd name="T10" fmla="*/ 20 w 459"/>
                  <a:gd name="T11" fmla="*/ 194 h 272"/>
                  <a:gd name="T12" fmla="*/ 221 w 459"/>
                  <a:gd name="T13" fmla="*/ 19 h 272"/>
                  <a:gd name="T14" fmla="*/ 436 w 459"/>
                  <a:gd name="T15" fmla="*/ 47 h 272"/>
                  <a:gd name="T16" fmla="*/ 439 w 459"/>
                  <a:gd name="T17" fmla="*/ 49 h 272"/>
                  <a:gd name="T18" fmla="*/ 440 w 459"/>
                  <a:gd name="T19" fmla="*/ 49 h 272"/>
                  <a:gd name="T20" fmla="*/ 453 w 459"/>
                  <a:gd name="T21" fmla="*/ 58 h 272"/>
                  <a:gd name="T22" fmla="*/ 455 w 459"/>
                  <a:gd name="T23" fmla="*/ 85 h 272"/>
                  <a:gd name="T24" fmla="*/ 451 w 459"/>
                  <a:gd name="T25" fmla="*/ 99 h 272"/>
                  <a:gd name="T26" fmla="*/ 443 w 459"/>
                  <a:gd name="T27" fmla="*/ 99 h 272"/>
                  <a:gd name="T28" fmla="*/ 370 w 459"/>
                  <a:gd name="T29" fmla="*/ 62 h 272"/>
                  <a:gd name="T30" fmla="*/ 312 w 459"/>
                  <a:gd name="T31" fmla="*/ 51 h 272"/>
                  <a:gd name="T32" fmla="*/ 239 w 459"/>
                  <a:gd name="T33" fmla="*/ 56 h 272"/>
                  <a:gd name="T34" fmla="*/ 121 w 459"/>
                  <a:gd name="T35" fmla="*/ 117 h 272"/>
                  <a:gd name="T36" fmla="*/ 66 w 459"/>
                  <a:gd name="T37" fmla="*/ 188 h 272"/>
                  <a:gd name="T38" fmla="*/ 48 w 459"/>
                  <a:gd name="T39" fmla="*/ 231 h 272"/>
                  <a:gd name="T40" fmla="*/ 46 w 459"/>
                  <a:gd name="T41" fmla="*/ 238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59" h="272">
                    <a:moveTo>
                      <a:pt x="46" y="238"/>
                    </a:moveTo>
                    <a:cubicBezTo>
                      <a:pt x="38" y="245"/>
                      <a:pt x="28" y="251"/>
                      <a:pt x="24" y="261"/>
                    </a:cubicBezTo>
                    <a:cubicBezTo>
                      <a:pt x="19" y="269"/>
                      <a:pt x="13" y="272"/>
                      <a:pt x="4" y="272"/>
                    </a:cubicBezTo>
                    <a:cubicBezTo>
                      <a:pt x="0" y="272"/>
                      <a:pt x="0" y="271"/>
                      <a:pt x="0" y="268"/>
                    </a:cubicBezTo>
                    <a:cubicBezTo>
                      <a:pt x="1" y="260"/>
                      <a:pt x="3" y="252"/>
                      <a:pt x="4" y="243"/>
                    </a:cubicBezTo>
                    <a:cubicBezTo>
                      <a:pt x="8" y="226"/>
                      <a:pt x="13" y="210"/>
                      <a:pt x="20" y="194"/>
                    </a:cubicBezTo>
                    <a:cubicBezTo>
                      <a:pt x="59" y="103"/>
                      <a:pt x="126" y="44"/>
                      <a:pt x="221" y="19"/>
                    </a:cubicBezTo>
                    <a:cubicBezTo>
                      <a:pt x="296" y="0"/>
                      <a:pt x="368" y="10"/>
                      <a:pt x="436" y="47"/>
                    </a:cubicBezTo>
                    <a:cubicBezTo>
                      <a:pt x="437" y="48"/>
                      <a:pt x="438" y="48"/>
                      <a:pt x="439" y="49"/>
                    </a:cubicBezTo>
                    <a:cubicBezTo>
                      <a:pt x="439" y="49"/>
                      <a:pt x="440" y="49"/>
                      <a:pt x="440" y="49"/>
                    </a:cubicBezTo>
                    <a:cubicBezTo>
                      <a:pt x="444" y="53"/>
                      <a:pt x="451" y="53"/>
                      <a:pt x="453" y="58"/>
                    </a:cubicBezTo>
                    <a:cubicBezTo>
                      <a:pt x="456" y="67"/>
                      <a:pt x="459" y="76"/>
                      <a:pt x="455" y="85"/>
                    </a:cubicBezTo>
                    <a:cubicBezTo>
                      <a:pt x="454" y="90"/>
                      <a:pt x="453" y="95"/>
                      <a:pt x="451" y="99"/>
                    </a:cubicBezTo>
                    <a:cubicBezTo>
                      <a:pt x="449" y="103"/>
                      <a:pt x="446" y="101"/>
                      <a:pt x="443" y="99"/>
                    </a:cubicBezTo>
                    <a:cubicBezTo>
                      <a:pt x="421" y="83"/>
                      <a:pt x="396" y="71"/>
                      <a:pt x="370" y="62"/>
                    </a:cubicBezTo>
                    <a:cubicBezTo>
                      <a:pt x="351" y="56"/>
                      <a:pt x="332" y="53"/>
                      <a:pt x="312" y="51"/>
                    </a:cubicBezTo>
                    <a:cubicBezTo>
                      <a:pt x="287" y="49"/>
                      <a:pt x="263" y="51"/>
                      <a:pt x="239" y="56"/>
                    </a:cubicBezTo>
                    <a:cubicBezTo>
                      <a:pt x="194" y="66"/>
                      <a:pt x="155" y="86"/>
                      <a:pt x="121" y="117"/>
                    </a:cubicBezTo>
                    <a:cubicBezTo>
                      <a:pt x="99" y="137"/>
                      <a:pt x="81" y="161"/>
                      <a:pt x="66" y="188"/>
                    </a:cubicBezTo>
                    <a:cubicBezTo>
                      <a:pt x="59" y="202"/>
                      <a:pt x="53" y="216"/>
                      <a:pt x="48" y="231"/>
                    </a:cubicBezTo>
                    <a:cubicBezTo>
                      <a:pt x="48" y="234"/>
                      <a:pt x="47" y="236"/>
                      <a:pt x="46" y="238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" name="Freeform 41">
                <a:extLst>
                  <a:ext uri="{FF2B5EF4-FFF2-40B4-BE49-F238E27FC236}">
                    <a16:creationId xmlns:a16="http://schemas.microsoft.com/office/drawing/2014/main" id="{746353ED-5662-23C6-32BA-BEEA268D4B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85175" y="701675"/>
                <a:ext cx="301625" cy="147637"/>
              </a:xfrm>
              <a:custGeom>
                <a:avLst/>
                <a:gdLst>
                  <a:gd name="T0" fmla="*/ 35 w 204"/>
                  <a:gd name="T1" fmla="*/ 95 h 99"/>
                  <a:gd name="T2" fmla="*/ 2 w 204"/>
                  <a:gd name="T3" fmla="*/ 77 h 99"/>
                  <a:gd name="T4" fmla="*/ 2 w 204"/>
                  <a:gd name="T5" fmla="*/ 71 h 99"/>
                  <a:gd name="T6" fmla="*/ 68 w 204"/>
                  <a:gd name="T7" fmla="*/ 8 h 99"/>
                  <a:gd name="T8" fmla="*/ 144 w 204"/>
                  <a:gd name="T9" fmla="*/ 12 h 99"/>
                  <a:gd name="T10" fmla="*/ 202 w 204"/>
                  <a:gd name="T11" fmla="*/ 72 h 99"/>
                  <a:gd name="T12" fmla="*/ 202 w 204"/>
                  <a:gd name="T13" fmla="*/ 78 h 99"/>
                  <a:gd name="T14" fmla="*/ 169 w 204"/>
                  <a:gd name="T15" fmla="*/ 99 h 99"/>
                  <a:gd name="T16" fmla="*/ 145 w 204"/>
                  <a:gd name="T17" fmla="*/ 59 h 99"/>
                  <a:gd name="T18" fmla="*/ 37 w 204"/>
                  <a:gd name="T19" fmla="*/ 90 h 99"/>
                  <a:gd name="T20" fmla="*/ 35 w 204"/>
                  <a:gd name="T21" fmla="*/ 9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4" h="99">
                    <a:moveTo>
                      <a:pt x="35" y="95"/>
                    </a:moveTo>
                    <a:cubicBezTo>
                      <a:pt x="26" y="85"/>
                      <a:pt x="15" y="79"/>
                      <a:pt x="2" y="77"/>
                    </a:cubicBezTo>
                    <a:cubicBezTo>
                      <a:pt x="0" y="75"/>
                      <a:pt x="1" y="73"/>
                      <a:pt x="2" y="71"/>
                    </a:cubicBezTo>
                    <a:cubicBezTo>
                      <a:pt x="15" y="40"/>
                      <a:pt x="37" y="19"/>
                      <a:pt x="68" y="8"/>
                    </a:cubicBezTo>
                    <a:cubicBezTo>
                      <a:pt x="94" y="0"/>
                      <a:pt x="119" y="1"/>
                      <a:pt x="144" y="12"/>
                    </a:cubicBezTo>
                    <a:cubicBezTo>
                      <a:pt x="172" y="24"/>
                      <a:pt x="191" y="44"/>
                      <a:pt x="202" y="72"/>
                    </a:cubicBezTo>
                    <a:cubicBezTo>
                      <a:pt x="203" y="73"/>
                      <a:pt x="204" y="75"/>
                      <a:pt x="202" y="78"/>
                    </a:cubicBezTo>
                    <a:cubicBezTo>
                      <a:pt x="189" y="81"/>
                      <a:pt x="178" y="88"/>
                      <a:pt x="169" y="99"/>
                    </a:cubicBezTo>
                    <a:cubicBezTo>
                      <a:pt x="165" y="83"/>
                      <a:pt x="158" y="69"/>
                      <a:pt x="145" y="59"/>
                    </a:cubicBezTo>
                    <a:cubicBezTo>
                      <a:pt x="108" y="28"/>
                      <a:pt x="52" y="44"/>
                      <a:pt x="37" y="90"/>
                    </a:cubicBezTo>
                    <a:cubicBezTo>
                      <a:pt x="37" y="92"/>
                      <a:pt x="37" y="94"/>
                      <a:pt x="35" y="95"/>
                    </a:cubicBezTo>
                    <a:close/>
                  </a:path>
                </a:pathLst>
              </a:custGeom>
              <a:solidFill>
                <a:srgbClr val="6433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1" name="Freeform 42">
                <a:extLst>
                  <a:ext uri="{FF2B5EF4-FFF2-40B4-BE49-F238E27FC236}">
                    <a16:creationId xmlns:a16="http://schemas.microsoft.com/office/drawing/2014/main" id="{35E8FAD9-251B-14FA-3568-FD59004C2B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67763" y="544513"/>
                <a:ext cx="203200" cy="271462"/>
              </a:xfrm>
              <a:custGeom>
                <a:avLst/>
                <a:gdLst>
                  <a:gd name="T0" fmla="*/ 132 w 137"/>
                  <a:gd name="T1" fmla="*/ 150 h 182"/>
                  <a:gd name="T2" fmla="*/ 136 w 137"/>
                  <a:gd name="T3" fmla="*/ 177 h 182"/>
                  <a:gd name="T4" fmla="*/ 133 w 137"/>
                  <a:gd name="T5" fmla="*/ 182 h 182"/>
                  <a:gd name="T6" fmla="*/ 117 w 137"/>
                  <a:gd name="T7" fmla="*/ 172 h 182"/>
                  <a:gd name="T8" fmla="*/ 95 w 137"/>
                  <a:gd name="T9" fmla="*/ 149 h 182"/>
                  <a:gd name="T10" fmla="*/ 90 w 137"/>
                  <a:gd name="T11" fmla="*/ 145 h 182"/>
                  <a:gd name="T12" fmla="*/ 88 w 137"/>
                  <a:gd name="T13" fmla="*/ 140 h 182"/>
                  <a:gd name="T14" fmla="*/ 35 w 137"/>
                  <a:gd name="T15" fmla="*/ 46 h 182"/>
                  <a:gd name="T16" fmla="*/ 6 w 137"/>
                  <a:gd name="T17" fmla="*/ 18 h 182"/>
                  <a:gd name="T18" fmla="*/ 1 w 137"/>
                  <a:gd name="T19" fmla="*/ 10 h 182"/>
                  <a:gd name="T20" fmla="*/ 33 w 137"/>
                  <a:gd name="T21" fmla="*/ 5 h 182"/>
                  <a:gd name="T22" fmla="*/ 43 w 137"/>
                  <a:gd name="T23" fmla="*/ 7 h 182"/>
                  <a:gd name="T24" fmla="*/ 48 w 137"/>
                  <a:gd name="T25" fmla="*/ 5 h 182"/>
                  <a:gd name="T26" fmla="*/ 53 w 137"/>
                  <a:gd name="T27" fmla="*/ 8 h 182"/>
                  <a:gd name="T28" fmla="*/ 130 w 137"/>
                  <a:gd name="T29" fmla="*/ 145 h 182"/>
                  <a:gd name="T30" fmla="*/ 132 w 137"/>
                  <a:gd name="T31" fmla="*/ 15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7" h="182">
                    <a:moveTo>
                      <a:pt x="132" y="150"/>
                    </a:moveTo>
                    <a:cubicBezTo>
                      <a:pt x="134" y="159"/>
                      <a:pt x="135" y="168"/>
                      <a:pt x="136" y="177"/>
                    </a:cubicBezTo>
                    <a:cubicBezTo>
                      <a:pt x="137" y="181"/>
                      <a:pt x="137" y="181"/>
                      <a:pt x="133" y="182"/>
                    </a:cubicBezTo>
                    <a:cubicBezTo>
                      <a:pt x="125" y="182"/>
                      <a:pt x="121" y="179"/>
                      <a:pt x="117" y="172"/>
                    </a:cubicBezTo>
                    <a:cubicBezTo>
                      <a:pt x="112" y="163"/>
                      <a:pt x="104" y="155"/>
                      <a:pt x="95" y="149"/>
                    </a:cubicBezTo>
                    <a:cubicBezTo>
                      <a:pt x="93" y="148"/>
                      <a:pt x="92" y="146"/>
                      <a:pt x="90" y="145"/>
                    </a:cubicBezTo>
                    <a:cubicBezTo>
                      <a:pt x="89" y="144"/>
                      <a:pt x="88" y="142"/>
                      <a:pt x="88" y="140"/>
                    </a:cubicBezTo>
                    <a:cubicBezTo>
                      <a:pt x="77" y="105"/>
                      <a:pt x="59" y="74"/>
                      <a:pt x="35" y="46"/>
                    </a:cubicBezTo>
                    <a:cubicBezTo>
                      <a:pt x="26" y="36"/>
                      <a:pt x="16" y="27"/>
                      <a:pt x="6" y="18"/>
                    </a:cubicBezTo>
                    <a:cubicBezTo>
                      <a:pt x="4" y="16"/>
                      <a:pt x="0" y="15"/>
                      <a:pt x="1" y="10"/>
                    </a:cubicBezTo>
                    <a:cubicBezTo>
                      <a:pt x="11" y="6"/>
                      <a:pt x="21" y="0"/>
                      <a:pt x="33" y="5"/>
                    </a:cubicBezTo>
                    <a:cubicBezTo>
                      <a:pt x="37" y="6"/>
                      <a:pt x="40" y="6"/>
                      <a:pt x="43" y="7"/>
                    </a:cubicBezTo>
                    <a:cubicBezTo>
                      <a:pt x="46" y="8"/>
                      <a:pt x="48" y="8"/>
                      <a:pt x="48" y="5"/>
                    </a:cubicBezTo>
                    <a:cubicBezTo>
                      <a:pt x="51" y="5"/>
                      <a:pt x="52" y="7"/>
                      <a:pt x="53" y="8"/>
                    </a:cubicBezTo>
                    <a:cubicBezTo>
                      <a:pt x="91" y="47"/>
                      <a:pt x="117" y="92"/>
                      <a:pt x="130" y="145"/>
                    </a:cubicBezTo>
                    <a:cubicBezTo>
                      <a:pt x="131" y="146"/>
                      <a:pt x="131" y="148"/>
                      <a:pt x="132" y="150"/>
                    </a:cubicBezTo>
                    <a:close/>
                  </a:path>
                </a:pathLst>
              </a:custGeom>
              <a:solidFill>
                <a:srgbClr val="E52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2" name="Freeform 43">
                <a:extLst>
                  <a:ext uri="{FF2B5EF4-FFF2-40B4-BE49-F238E27FC236}">
                    <a16:creationId xmlns:a16="http://schemas.microsoft.com/office/drawing/2014/main" id="{B312753A-65EF-B1FD-5C1D-41D77AC0F5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3475" y="484188"/>
                <a:ext cx="90488" cy="77787"/>
              </a:xfrm>
              <a:custGeom>
                <a:avLst/>
                <a:gdLst>
                  <a:gd name="T0" fmla="*/ 58 w 61"/>
                  <a:gd name="T1" fmla="*/ 46 h 52"/>
                  <a:gd name="T2" fmla="*/ 59 w 61"/>
                  <a:gd name="T3" fmla="*/ 49 h 52"/>
                  <a:gd name="T4" fmla="*/ 57 w 61"/>
                  <a:gd name="T5" fmla="*/ 51 h 52"/>
                  <a:gd name="T6" fmla="*/ 40 w 61"/>
                  <a:gd name="T7" fmla="*/ 46 h 52"/>
                  <a:gd name="T8" fmla="*/ 31 w 61"/>
                  <a:gd name="T9" fmla="*/ 46 h 52"/>
                  <a:gd name="T10" fmla="*/ 11 w 61"/>
                  <a:gd name="T11" fmla="*/ 52 h 52"/>
                  <a:gd name="T12" fmla="*/ 10 w 61"/>
                  <a:gd name="T13" fmla="*/ 51 h 52"/>
                  <a:gd name="T14" fmla="*/ 10 w 61"/>
                  <a:gd name="T15" fmla="*/ 51 h 52"/>
                  <a:gd name="T16" fmla="*/ 16 w 61"/>
                  <a:gd name="T17" fmla="*/ 30 h 52"/>
                  <a:gd name="T18" fmla="*/ 17 w 61"/>
                  <a:gd name="T19" fmla="*/ 24 h 52"/>
                  <a:gd name="T20" fmla="*/ 16 w 61"/>
                  <a:gd name="T21" fmla="*/ 23 h 52"/>
                  <a:gd name="T22" fmla="*/ 0 w 61"/>
                  <a:gd name="T23" fmla="*/ 0 h 52"/>
                  <a:gd name="T24" fmla="*/ 22 w 61"/>
                  <a:gd name="T25" fmla="*/ 5 h 52"/>
                  <a:gd name="T26" fmla="*/ 54 w 61"/>
                  <a:gd name="T27" fmla="*/ 4 h 52"/>
                  <a:gd name="T28" fmla="*/ 59 w 61"/>
                  <a:gd name="T29" fmla="*/ 3 h 52"/>
                  <a:gd name="T30" fmla="*/ 58 w 61"/>
                  <a:gd name="T31" fmla="*/ 8 h 52"/>
                  <a:gd name="T32" fmla="*/ 56 w 61"/>
                  <a:gd name="T33" fmla="*/ 18 h 52"/>
                  <a:gd name="T34" fmla="*/ 56 w 61"/>
                  <a:gd name="T35" fmla="*/ 36 h 52"/>
                  <a:gd name="T36" fmla="*/ 58 w 61"/>
                  <a:gd name="T37" fmla="*/ 4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1" h="52">
                    <a:moveTo>
                      <a:pt x="58" y="46"/>
                    </a:moveTo>
                    <a:cubicBezTo>
                      <a:pt x="59" y="47"/>
                      <a:pt x="59" y="48"/>
                      <a:pt x="59" y="49"/>
                    </a:cubicBezTo>
                    <a:cubicBezTo>
                      <a:pt x="60" y="51"/>
                      <a:pt x="60" y="52"/>
                      <a:pt x="57" y="51"/>
                    </a:cubicBezTo>
                    <a:cubicBezTo>
                      <a:pt x="51" y="49"/>
                      <a:pt x="45" y="48"/>
                      <a:pt x="40" y="46"/>
                    </a:cubicBezTo>
                    <a:cubicBezTo>
                      <a:pt x="37" y="45"/>
                      <a:pt x="34" y="45"/>
                      <a:pt x="31" y="46"/>
                    </a:cubicBezTo>
                    <a:cubicBezTo>
                      <a:pt x="24" y="48"/>
                      <a:pt x="17" y="50"/>
                      <a:pt x="11" y="52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2" y="44"/>
                      <a:pt x="14" y="37"/>
                      <a:pt x="16" y="30"/>
                    </a:cubicBezTo>
                    <a:cubicBezTo>
                      <a:pt x="17" y="28"/>
                      <a:pt x="17" y="26"/>
                      <a:pt x="17" y="24"/>
                    </a:cubicBezTo>
                    <a:cubicBezTo>
                      <a:pt x="16" y="24"/>
                      <a:pt x="16" y="23"/>
                      <a:pt x="16" y="23"/>
                    </a:cubicBezTo>
                    <a:cubicBezTo>
                      <a:pt x="15" y="12"/>
                      <a:pt x="10" y="4"/>
                      <a:pt x="0" y="0"/>
                    </a:cubicBezTo>
                    <a:cubicBezTo>
                      <a:pt x="7" y="4"/>
                      <a:pt x="15" y="2"/>
                      <a:pt x="22" y="5"/>
                    </a:cubicBezTo>
                    <a:cubicBezTo>
                      <a:pt x="33" y="10"/>
                      <a:pt x="43" y="7"/>
                      <a:pt x="54" y="4"/>
                    </a:cubicBezTo>
                    <a:cubicBezTo>
                      <a:pt x="55" y="3"/>
                      <a:pt x="58" y="1"/>
                      <a:pt x="59" y="3"/>
                    </a:cubicBezTo>
                    <a:cubicBezTo>
                      <a:pt x="61" y="4"/>
                      <a:pt x="59" y="6"/>
                      <a:pt x="58" y="8"/>
                    </a:cubicBezTo>
                    <a:cubicBezTo>
                      <a:pt x="58" y="11"/>
                      <a:pt x="57" y="15"/>
                      <a:pt x="56" y="18"/>
                    </a:cubicBezTo>
                    <a:cubicBezTo>
                      <a:pt x="53" y="24"/>
                      <a:pt x="53" y="30"/>
                      <a:pt x="56" y="36"/>
                    </a:cubicBezTo>
                    <a:cubicBezTo>
                      <a:pt x="57" y="39"/>
                      <a:pt x="57" y="42"/>
                      <a:pt x="58" y="46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3" name="Freeform 44">
                <a:extLst>
                  <a:ext uri="{FF2B5EF4-FFF2-40B4-BE49-F238E27FC236}">
                    <a16:creationId xmlns:a16="http://schemas.microsoft.com/office/drawing/2014/main" id="{5813E020-336E-2E71-58C5-44B2E266C8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9275" y="479425"/>
                <a:ext cx="731838" cy="285750"/>
              </a:xfrm>
              <a:custGeom>
                <a:avLst/>
                <a:gdLst>
                  <a:gd name="T0" fmla="*/ 403 w 493"/>
                  <a:gd name="T1" fmla="*/ 54 h 192"/>
                  <a:gd name="T2" fmla="*/ 404 w 493"/>
                  <a:gd name="T3" fmla="*/ 54 h 192"/>
                  <a:gd name="T4" fmla="*/ 404 w 493"/>
                  <a:gd name="T5" fmla="*/ 55 h 192"/>
                  <a:gd name="T6" fmla="*/ 415 w 493"/>
                  <a:gd name="T7" fmla="*/ 66 h 192"/>
                  <a:gd name="T8" fmla="*/ 492 w 493"/>
                  <a:gd name="T9" fmla="*/ 184 h 192"/>
                  <a:gd name="T10" fmla="*/ 493 w 493"/>
                  <a:gd name="T11" fmla="*/ 189 h 192"/>
                  <a:gd name="T12" fmla="*/ 460 w 493"/>
                  <a:gd name="T13" fmla="*/ 177 h 192"/>
                  <a:gd name="T14" fmla="*/ 451 w 493"/>
                  <a:gd name="T15" fmla="*/ 176 h 192"/>
                  <a:gd name="T16" fmla="*/ 446 w 493"/>
                  <a:gd name="T17" fmla="*/ 171 h 192"/>
                  <a:gd name="T18" fmla="*/ 417 w 493"/>
                  <a:gd name="T19" fmla="*/ 124 h 192"/>
                  <a:gd name="T20" fmla="*/ 319 w 493"/>
                  <a:gd name="T21" fmla="*/ 54 h 192"/>
                  <a:gd name="T22" fmla="*/ 262 w 493"/>
                  <a:gd name="T23" fmla="*/ 43 h 192"/>
                  <a:gd name="T24" fmla="*/ 186 w 493"/>
                  <a:gd name="T25" fmla="*/ 51 h 192"/>
                  <a:gd name="T26" fmla="*/ 176 w 493"/>
                  <a:gd name="T27" fmla="*/ 54 h 192"/>
                  <a:gd name="T28" fmla="*/ 164 w 493"/>
                  <a:gd name="T29" fmla="*/ 56 h 192"/>
                  <a:gd name="T30" fmla="*/ 149 w 493"/>
                  <a:gd name="T31" fmla="*/ 60 h 192"/>
                  <a:gd name="T32" fmla="*/ 134 w 493"/>
                  <a:gd name="T33" fmla="*/ 60 h 192"/>
                  <a:gd name="T34" fmla="*/ 120 w 493"/>
                  <a:gd name="T35" fmla="*/ 56 h 192"/>
                  <a:gd name="T36" fmla="*/ 122 w 493"/>
                  <a:gd name="T37" fmla="*/ 68 h 192"/>
                  <a:gd name="T38" fmla="*/ 124 w 493"/>
                  <a:gd name="T39" fmla="*/ 78 h 192"/>
                  <a:gd name="T40" fmla="*/ 118 w 493"/>
                  <a:gd name="T41" fmla="*/ 84 h 192"/>
                  <a:gd name="T42" fmla="*/ 93 w 493"/>
                  <a:gd name="T43" fmla="*/ 105 h 192"/>
                  <a:gd name="T44" fmla="*/ 48 w 493"/>
                  <a:gd name="T45" fmla="*/ 171 h 192"/>
                  <a:gd name="T46" fmla="*/ 44 w 493"/>
                  <a:gd name="T47" fmla="*/ 176 h 192"/>
                  <a:gd name="T48" fmla="*/ 0 w 493"/>
                  <a:gd name="T49" fmla="*/ 192 h 192"/>
                  <a:gd name="T50" fmla="*/ 12 w 493"/>
                  <a:gd name="T51" fmla="*/ 155 h 192"/>
                  <a:gd name="T52" fmla="*/ 67 w 493"/>
                  <a:gd name="T53" fmla="*/ 76 h 192"/>
                  <a:gd name="T54" fmla="*/ 163 w 493"/>
                  <a:gd name="T55" fmla="*/ 17 h 192"/>
                  <a:gd name="T56" fmla="*/ 229 w 493"/>
                  <a:gd name="T57" fmla="*/ 3 h 192"/>
                  <a:gd name="T58" fmla="*/ 380 w 493"/>
                  <a:gd name="T59" fmla="*/ 40 h 192"/>
                  <a:gd name="T60" fmla="*/ 400 w 493"/>
                  <a:gd name="T61" fmla="*/ 53 h 192"/>
                  <a:gd name="T62" fmla="*/ 403 w 493"/>
                  <a:gd name="T63" fmla="*/ 5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93" h="192">
                    <a:moveTo>
                      <a:pt x="403" y="54"/>
                    </a:moveTo>
                    <a:cubicBezTo>
                      <a:pt x="404" y="54"/>
                      <a:pt x="404" y="54"/>
                      <a:pt x="404" y="54"/>
                    </a:cubicBezTo>
                    <a:cubicBezTo>
                      <a:pt x="404" y="54"/>
                      <a:pt x="404" y="55"/>
                      <a:pt x="404" y="55"/>
                    </a:cubicBezTo>
                    <a:cubicBezTo>
                      <a:pt x="406" y="60"/>
                      <a:pt x="411" y="62"/>
                      <a:pt x="415" y="66"/>
                    </a:cubicBezTo>
                    <a:cubicBezTo>
                      <a:pt x="452" y="98"/>
                      <a:pt x="478" y="137"/>
                      <a:pt x="492" y="184"/>
                    </a:cubicBezTo>
                    <a:cubicBezTo>
                      <a:pt x="493" y="185"/>
                      <a:pt x="493" y="187"/>
                      <a:pt x="493" y="189"/>
                    </a:cubicBezTo>
                    <a:cubicBezTo>
                      <a:pt x="483" y="184"/>
                      <a:pt x="472" y="179"/>
                      <a:pt x="460" y="177"/>
                    </a:cubicBezTo>
                    <a:cubicBezTo>
                      <a:pt x="457" y="177"/>
                      <a:pt x="454" y="176"/>
                      <a:pt x="451" y="176"/>
                    </a:cubicBezTo>
                    <a:cubicBezTo>
                      <a:pt x="448" y="176"/>
                      <a:pt x="447" y="174"/>
                      <a:pt x="446" y="171"/>
                    </a:cubicBezTo>
                    <a:cubicBezTo>
                      <a:pt x="438" y="154"/>
                      <a:pt x="429" y="139"/>
                      <a:pt x="417" y="124"/>
                    </a:cubicBezTo>
                    <a:cubicBezTo>
                      <a:pt x="391" y="92"/>
                      <a:pt x="358" y="68"/>
                      <a:pt x="319" y="54"/>
                    </a:cubicBezTo>
                    <a:cubicBezTo>
                      <a:pt x="301" y="48"/>
                      <a:pt x="282" y="44"/>
                      <a:pt x="262" y="43"/>
                    </a:cubicBezTo>
                    <a:cubicBezTo>
                      <a:pt x="236" y="40"/>
                      <a:pt x="211" y="44"/>
                      <a:pt x="186" y="51"/>
                    </a:cubicBezTo>
                    <a:cubicBezTo>
                      <a:pt x="182" y="52"/>
                      <a:pt x="179" y="53"/>
                      <a:pt x="176" y="54"/>
                    </a:cubicBezTo>
                    <a:cubicBezTo>
                      <a:pt x="172" y="56"/>
                      <a:pt x="168" y="56"/>
                      <a:pt x="164" y="56"/>
                    </a:cubicBezTo>
                    <a:cubicBezTo>
                      <a:pt x="159" y="57"/>
                      <a:pt x="154" y="58"/>
                      <a:pt x="149" y="60"/>
                    </a:cubicBezTo>
                    <a:cubicBezTo>
                      <a:pt x="144" y="62"/>
                      <a:pt x="139" y="62"/>
                      <a:pt x="134" y="60"/>
                    </a:cubicBezTo>
                    <a:cubicBezTo>
                      <a:pt x="129" y="58"/>
                      <a:pt x="125" y="57"/>
                      <a:pt x="120" y="56"/>
                    </a:cubicBezTo>
                    <a:cubicBezTo>
                      <a:pt x="119" y="60"/>
                      <a:pt x="121" y="64"/>
                      <a:pt x="122" y="68"/>
                    </a:cubicBezTo>
                    <a:cubicBezTo>
                      <a:pt x="123" y="71"/>
                      <a:pt x="125" y="74"/>
                      <a:pt x="124" y="78"/>
                    </a:cubicBezTo>
                    <a:cubicBezTo>
                      <a:pt x="123" y="81"/>
                      <a:pt x="121" y="82"/>
                      <a:pt x="118" y="84"/>
                    </a:cubicBezTo>
                    <a:cubicBezTo>
                      <a:pt x="109" y="90"/>
                      <a:pt x="101" y="98"/>
                      <a:pt x="93" y="105"/>
                    </a:cubicBezTo>
                    <a:cubicBezTo>
                      <a:pt x="74" y="124"/>
                      <a:pt x="59" y="147"/>
                      <a:pt x="48" y="171"/>
                    </a:cubicBezTo>
                    <a:cubicBezTo>
                      <a:pt x="47" y="173"/>
                      <a:pt x="47" y="175"/>
                      <a:pt x="44" y="176"/>
                    </a:cubicBezTo>
                    <a:cubicBezTo>
                      <a:pt x="28" y="177"/>
                      <a:pt x="13" y="183"/>
                      <a:pt x="0" y="192"/>
                    </a:cubicBezTo>
                    <a:cubicBezTo>
                      <a:pt x="2" y="179"/>
                      <a:pt x="7" y="167"/>
                      <a:pt x="12" y="155"/>
                    </a:cubicBezTo>
                    <a:cubicBezTo>
                      <a:pt x="25" y="125"/>
                      <a:pt x="44" y="98"/>
                      <a:pt x="67" y="76"/>
                    </a:cubicBezTo>
                    <a:cubicBezTo>
                      <a:pt x="95" y="49"/>
                      <a:pt x="127" y="29"/>
                      <a:pt x="163" y="17"/>
                    </a:cubicBezTo>
                    <a:cubicBezTo>
                      <a:pt x="185" y="9"/>
                      <a:pt x="206" y="5"/>
                      <a:pt x="229" y="3"/>
                    </a:cubicBezTo>
                    <a:cubicBezTo>
                      <a:pt x="283" y="0"/>
                      <a:pt x="333" y="12"/>
                      <a:pt x="380" y="40"/>
                    </a:cubicBezTo>
                    <a:cubicBezTo>
                      <a:pt x="387" y="44"/>
                      <a:pt x="393" y="48"/>
                      <a:pt x="400" y="53"/>
                    </a:cubicBezTo>
                    <a:cubicBezTo>
                      <a:pt x="401" y="54"/>
                      <a:pt x="402" y="55"/>
                      <a:pt x="403" y="54"/>
                    </a:cubicBezTo>
                    <a:close/>
                  </a:path>
                </a:pathLst>
              </a:custGeom>
              <a:solidFill>
                <a:srgbClr val="F393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1" name="Freeform 45">
                <a:extLst>
                  <a:ext uri="{FF2B5EF4-FFF2-40B4-BE49-F238E27FC236}">
                    <a16:creationId xmlns:a16="http://schemas.microsoft.com/office/drawing/2014/main" id="{37E5D7B8-7E35-EDC7-FDAC-F7E99C234D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1513" y="590550"/>
                <a:ext cx="488950" cy="192087"/>
              </a:xfrm>
              <a:custGeom>
                <a:avLst/>
                <a:gdLst>
                  <a:gd name="T0" fmla="*/ 33 w 330"/>
                  <a:gd name="T1" fmla="*/ 126 h 129"/>
                  <a:gd name="T2" fmla="*/ 1 w 330"/>
                  <a:gd name="T3" fmla="*/ 106 h 129"/>
                  <a:gd name="T4" fmla="*/ 2 w 330"/>
                  <a:gd name="T5" fmla="*/ 102 h 129"/>
                  <a:gd name="T6" fmla="*/ 73 w 330"/>
                  <a:gd name="T7" fmla="*/ 26 h 129"/>
                  <a:gd name="T8" fmla="*/ 76 w 330"/>
                  <a:gd name="T9" fmla="*/ 25 h 129"/>
                  <a:gd name="T10" fmla="*/ 82 w 330"/>
                  <a:gd name="T11" fmla="*/ 27 h 129"/>
                  <a:gd name="T12" fmla="*/ 82 w 330"/>
                  <a:gd name="T13" fmla="*/ 23 h 129"/>
                  <a:gd name="T14" fmla="*/ 89 w 330"/>
                  <a:gd name="T15" fmla="*/ 18 h 129"/>
                  <a:gd name="T16" fmla="*/ 153 w 330"/>
                  <a:gd name="T17" fmla="*/ 2 h 129"/>
                  <a:gd name="T18" fmla="*/ 238 w 330"/>
                  <a:gd name="T19" fmla="*/ 17 h 129"/>
                  <a:gd name="T20" fmla="*/ 299 w 330"/>
                  <a:gd name="T21" fmla="*/ 59 h 129"/>
                  <a:gd name="T22" fmla="*/ 327 w 330"/>
                  <a:gd name="T23" fmla="*/ 100 h 129"/>
                  <a:gd name="T24" fmla="*/ 329 w 330"/>
                  <a:gd name="T25" fmla="*/ 107 h 129"/>
                  <a:gd name="T26" fmla="*/ 297 w 330"/>
                  <a:gd name="T27" fmla="*/ 129 h 129"/>
                  <a:gd name="T28" fmla="*/ 292 w 330"/>
                  <a:gd name="T29" fmla="*/ 122 h 129"/>
                  <a:gd name="T30" fmla="*/ 269 w 330"/>
                  <a:gd name="T31" fmla="*/ 89 h 129"/>
                  <a:gd name="T32" fmla="*/ 218 w 330"/>
                  <a:gd name="T33" fmla="*/ 53 h 129"/>
                  <a:gd name="T34" fmla="*/ 190 w 330"/>
                  <a:gd name="T35" fmla="*/ 45 h 129"/>
                  <a:gd name="T36" fmla="*/ 143 w 330"/>
                  <a:gd name="T37" fmla="*/ 45 h 129"/>
                  <a:gd name="T38" fmla="*/ 131 w 330"/>
                  <a:gd name="T39" fmla="*/ 46 h 129"/>
                  <a:gd name="T40" fmla="*/ 130 w 330"/>
                  <a:gd name="T41" fmla="*/ 36 h 129"/>
                  <a:gd name="T42" fmla="*/ 125 w 330"/>
                  <a:gd name="T43" fmla="*/ 32 h 129"/>
                  <a:gd name="T44" fmla="*/ 113 w 330"/>
                  <a:gd name="T45" fmla="*/ 32 h 129"/>
                  <a:gd name="T46" fmla="*/ 109 w 330"/>
                  <a:gd name="T47" fmla="*/ 35 h 129"/>
                  <a:gd name="T48" fmla="*/ 106 w 330"/>
                  <a:gd name="T49" fmla="*/ 55 h 129"/>
                  <a:gd name="T50" fmla="*/ 82 w 330"/>
                  <a:gd name="T51" fmla="*/ 70 h 129"/>
                  <a:gd name="T52" fmla="*/ 38 w 330"/>
                  <a:gd name="T53" fmla="*/ 122 h 129"/>
                  <a:gd name="T54" fmla="*/ 33 w 330"/>
                  <a:gd name="T55" fmla="*/ 12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30" h="129">
                    <a:moveTo>
                      <a:pt x="33" y="126"/>
                    </a:moveTo>
                    <a:cubicBezTo>
                      <a:pt x="24" y="118"/>
                      <a:pt x="13" y="111"/>
                      <a:pt x="1" y="106"/>
                    </a:cubicBezTo>
                    <a:cubicBezTo>
                      <a:pt x="0" y="105"/>
                      <a:pt x="1" y="103"/>
                      <a:pt x="2" y="102"/>
                    </a:cubicBezTo>
                    <a:cubicBezTo>
                      <a:pt x="18" y="69"/>
                      <a:pt x="42" y="45"/>
                      <a:pt x="73" y="26"/>
                    </a:cubicBezTo>
                    <a:cubicBezTo>
                      <a:pt x="74" y="26"/>
                      <a:pt x="75" y="25"/>
                      <a:pt x="76" y="25"/>
                    </a:cubicBezTo>
                    <a:cubicBezTo>
                      <a:pt x="78" y="25"/>
                      <a:pt x="81" y="25"/>
                      <a:pt x="82" y="27"/>
                    </a:cubicBezTo>
                    <a:cubicBezTo>
                      <a:pt x="82" y="26"/>
                      <a:pt x="82" y="24"/>
                      <a:pt x="82" y="23"/>
                    </a:cubicBezTo>
                    <a:cubicBezTo>
                      <a:pt x="84" y="20"/>
                      <a:pt x="86" y="19"/>
                      <a:pt x="89" y="18"/>
                    </a:cubicBezTo>
                    <a:cubicBezTo>
                      <a:pt x="109" y="9"/>
                      <a:pt x="130" y="3"/>
                      <a:pt x="153" y="2"/>
                    </a:cubicBezTo>
                    <a:cubicBezTo>
                      <a:pt x="182" y="0"/>
                      <a:pt x="211" y="5"/>
                      <a:pt x="238" y="17"/>
                    </a:cubicBezTo>
                    <a:cubicBezTo>
                      <a:pt x="261" y="27"/>
                      <a:pt x="281" y="41"/>
                      <a:pt x="299" y="59"/>
                    </a:cubicBezTo>
                    <a:cubicBezTo>
                      <a:pt x="310" y="72"/>
                      <a:pt x="319" y="85"/>
                      <a:pt x="327" y="100"/>
                    </a:cubicBezTo>
                    <a:cubicBezTo>
                      <a:pt x="329" y="102"/>
                      <a:pt x="330" y="104"/>
                      <a:pt x="329" y="107"/>
                    </a:cubicBezTo>
                    <a:cubicBezTo>
                      <a:pt x="317" y="112"/>
                      <a:pt x="306" y="119"/>
                      <a:pt x="297" y="129"/>
                    </a:cubicBezTo>
                    <a:cubicBezTo>
                      <a:pt x="294" y="128"/>
                      <a:pt x="293" y="125"/>
                      <a:pt x="292" y="122"/>
                    </a:cubicBezTo>
                    <a:cubicBezTo>
                      <a:pt x="286" y="110"/>
                      <a:pt x="279" y="99"/>
                      <a:pt x="269" y="89"/>
                    </a:cubicBezTo>
                    <a:cubicBezTo>
                      <a:pt x="255" y="74"/>
                      <a:pt x="238" y="61"/>
                      <a:pt x="218" y="53"/>
                    </a:cubicBezTo>
                    <a:cubicBezTo>
                      <a:pt x="209" y="50"/>
                      <a:pt x="199" y="47"/>
                      <a:pt x="190" y="45"/>
                    </a:cubicBezTo>
                    <a:cubicBezTo>
                      <a:pt x="174" y="42"/>
                      <a:pt x="158" y="42"/>
                      <a:pt x="143" y="45"/>
                    </a:cubicBezTo>
                    <a:cubicBezTo>
                      <a:pt x="139" y="45"/>
                      <a:pt x="135" y="47"/>
                      <a:pt x="131" y="46"/>
                    </a:cubicBezTo>
                    <a:cubicBezTo>
                      <a:pt x="127" y="43"/>
                      <a:pt x="129" y="39"/>
                      <a:pt x="130" y="36"/>
                    </a:cubicBezTo>
                    <a:cubicBezTo>
                      <a:pt x="131" y="31"/>
                      <a:pt x="131" y="30"/>
                      <a:pt x="125" y="32"/>
                    </a:cubicBezTo>
                    <a:cubicBezTo>
                      <a:pt x="121" y="33"/>
                      <a:pt x="117" y="33"/>
                      <a:pt x="113" y="32"/>
                    </a:cubicBezTo>
                    <a:cubicBezTo>
                      <a:pt x="109" y="30"/>
                      <a:pt x="108" y="31"/>
                      <a:pt x="109" y="35"/>
                    </a:cubicBezTo>
                    <a:cubicBezTo>
                      <a:pt x="112" y="43"/>
                      <a:pt x="110" y="49"/>
                      <a:pt x="106" y="55"/>
                    </a:cubicBezTo>
                    <a:cubicBezTo>
                      <a:pt x="98" y="60"/>
                      <a:pt x="90" y="64"/>
                      <a:pt x="82" y="70"/>
                    </a:cubicBezTo>
                    <a:cubicBezTo>
                      <a:pt x="63" y="84"/>
                      <a:pt x="48" y="101"/>
                      <a:pt x="38" y="122"/>
                    </a:cubicBezTo>
                    <a:cubicBezTo>
                      <a:pt x="37" y="124"/>
                      <a:pt x="36" y="126"/>
                      <a:pt x="33" y="126"/>
                    </a:cubicBezTo>
                    <a:close/>
                  </a:path>
                </a:pathLst>
              </a:custGeom>
              <a:solidFill>
                <a:srgbClr val="8FC0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2" name="Freeform 46">
                <a:extLst>
                  <a:ext uri="{FF2B5EF4-FFF2-40B4-BE49-F238E27FC236}">
                    <a16:creationId xmlns:a16="http://schemas.microsoft.com/office/drawing/2014/main" id="{3558F455-95EF-8D89-D25A-DC7E115F26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1050" y="538163"/>
                <a:ext cx="438150" cy="212725"/>
              </a:xfrm>
              <a:custGeom>
                <a:avLst/>
                <a:gdLst>
                  <a:gd name="T0" fmla="*/ 255 w 295"/>
                  <a:gd name="T1" fmla="*/ 143 h 143"/>
                  <a:gd name="T2" fmla="*/ 235 w 295"/>
                  <a:gd name="T3" fmla="*/ 111 h 143"/>
                  <a:gd name="T4" fmla="*/ 138 w 295"/>
                  <a:gd name="T5" fmla="*/ 45 h 143"/>
                  <a:gd name="T6" fmla="*/ 69 w 295"/>
                  <a:gd name="T7" fmla="*/ 40 h 143"/>
                  <a:gd name="T8" fmla="*/ 16 w 295"/>
                  <a:gd name="T9" fmla="*/ 55 h 143"/>
                  <a:gd name="T10" fmla="*/ 9 w 295"/>
                  <a:gd name="T11" fmla="*/ 59 h 143"/>
                  <a:gd name="T12" fmla="*/ 6 w 295"/>
                  <a:gd name="T13" fmla="*/ 55 h 143"/>
                  <a:gd name="T14" fmla="*/ 5 w 295"/>
                  <a:gd name="T15" fmla="*/ 26 h 143"/>
                  <a:gd name="T16" fmla="*/ 9 w 295"/>
                  <a:gd name="T17" fmla="*/ 14 h 143"/>
                  <a:gd name="T18" fmla="*/ 17 w 295"/>
                  <a:gd name="T19" fmla="*/ 14 h 143"/>
                  <a:gd name="T20" fmla="*/ 98 w 295"/>
                  <a:gd name="T21" fmla="*/ 1 h 143"/>
                  <a:gd name="T22" fmla="*/ 231 w 295"/>
                  <a:gd name="T23" fmla="*/ 52 h 143"/>
                  <a:gd name="T24" fmla="*/ 290 w 295"/>
                  <a:gd name="T25" fmla="*/ 129 h 143"/>
                  <a:gd name="T26" fmla="*/ 295 w 295"/>
                  <a:gd name="T27" fmla="*/ 137 h 143"/>
                  <a:gd name="T28" fmla="*/ 269 w 295"/>
                  <a:gd name="T29" fmla="*/ 139 h 143"/>
                  <a:gd name="T30" fmla="*/ 255 w 295"/>
                  <a:gd name="T31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95" h="143">
                    <a:moveTo>
                      <a:pt x="255" y="143"/>
                    </a:moveTo>
                    <a:cubicBezTo>
                      <a:pt x="250" y="131"/>
                      <a:pt x="243" y="121"/>
                      <a:pt x="235" y="111"/>
                    </a:cubicBezTo>
                    <a:cubicBezTo>
                      <a:pt x="210" y="78"/>
                      <a:pt x="178" y="56"/>
                      <a:pt x="138" y="45"/>
                    </a:cubicBezTo>
                    <a:cubicBezTo>
                      <a:pt x="116" y="39"/>
                      <a:pt x="93" y="37"/>
                      <a:pt x="69" y="40"/>
                    </a:cubicBezTo>
                    <a:cubicBezTo>
                      <a:pt x="51" y="43"/>
                      <a:pt x="33" y="47"/>
                      <a:pt x="16" y="55"/>
                    </a:cubicBezTo>
                    <a:cubicBezTo>
                      <a:pt x="14" y="56"/>
                      <a:pt x="11" y="57"/>
                      <a:pt x="9" y="59"/>
                    </a:cubicBezTo>
                    <a:cubicBezTo>
                      <a:pt x="7" y="59"/>
                      <a:pt x="6" y="57"/>
                      <a:pt x="6" y="55"/>
                    </a:cubicBezTo>
                    <a:cubicBezTo>
                      <a:pt x="2" y="46"/>
                      <a:pt x="0" y="36"/>
                      <a:pt x="5" y="26"/>
                    </a:cubicBezTo>
                    <a:cubicBezTo>
                      <a:pt x="6" y="22"/>
                      <a:pt x="7" y="18"/>
                      <a:pt x="9" y="14"/>
                    </a:cubicBezTo>
                    <a:cubicBezTo>
                      <a:pt x="11" y="16"/>
                      <a:pt x="14" y="15"/>
                      <a:pt x="17" y="14"/>
                    </a:cubicBezTo>
                    <a:cubicBezTo>
                      <a:pt x="43" y="4"/>
                      <a:pt x="70" y="0"/>
                      <a:pt x="98" y="1"/>
                    </a:cubicBezTo>
                    <a:cubicBezTo>
                      <a:pt x="148" y="3"/>
                      <a:pt x="193" y="20"/>
                      <a:pt x="231" y="52"/>
                    </a:cubicBezTo>
                    <a:cubicBezTo>
                      <a:pt x="257" y="73"/>
                      <a:pt x="276" y="99"/>
                      <a:pt x="290" y="129"/>
                    </a:cubicBezTo>
                    <a:cubicBezTo>
                      <a:pt x="292" y="132"/>
                      <a:pt x="292" y="136"/>
                      <a:pt x="295" y="137"/>
                    </a:cubicBezTo>
                    <a:cubicBezTo>
                      <a:pt x="287" y="138"/>
                      <a:pt x="278" y="137"/>
                      <a:pt x="269" y="139"/>
                    </a:cubicBezTo>
                    <a:cubicBezTo>
                      <a:pt x="264" y="141"/>
                      <a:pt x="259" y="142"/>
                      <a:pt x="255" y="143"/>
                    </a:cubicBezTo>
                    <a:close/>
                  </a:path>
                </a:pathLst>
              </a:custGeom>
              <a:solidFill>
                <a:srgbClr val="FB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3" name="Freeform 47">
                <a:extLst>
                  <a:ext uri="{FF2B5EF4-FFF2-40B4-BE49-F238E27FC236}">
                    <a16:creationId xmlns:a16="http://schemas.microsoft.com/office/drawing/2014/main" id="{D56D1B91-2FCE-6240-7D69-BA507559C1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0725" y="652463"/>
                <a:ext cx="392113" cy="165100"/>
              </a:xfrm>
              <a:custGeom>
                <a:avLst/>
                <a:gdLst>
                  <a:gd name="T0" fmla="*/ 98 w 264"/>
                  <a:gd name="T1" fmla="*/ 4 h 111"/>
                  <a:gd name="T2" fmla="*/ 143 w 264"/>
                  <a:gd name="T3" fmla="*/ 1 h 111"/>
                  <a:gd name="T4" fmla="*/ 214 w 264"/>
                  <a:gd name="T5" fmla="*/ 26 h 111"/>
                  <a:gd name="T6" fmla="*/ 262 w 264"/>
                  <a:gd name="T7" fmla="*/ 83 h 111"/>
                  <a:gd name="T8" fmla="*/ 264 w 264"/>
                  <a:gd name="T9" fmla="*/ 88 h 111"/>
                  <a:gd name="T10" fmla="*/ 250 w 264"/>
                  <a:gd name="T11" fmla="*/ 107 h 111"/>
                  <a:gd name="T12" fmla="*/ 246 w 264"/>
                  <a:gd name="T13" fmla="*/ 109 h 111"/>
                  <a:gd name="T14" fmla="*/ 232 w 264"/>
                  <a:gd name="T15" fmla="*/ 111 h 111"/>
                  <a:gd name="T16" fmla="*/ 198 w 264"/>
                  <a:gd name="T17" fmla="*/ 61 h 111"/>
                  <a:gd name="T18" fmla="*/ 127 w 264"/>
                  <a:gd name="T19" fmla="*/ 38 h 111"/>
                  <a:gd name="T20" fmla="*/ 32 w 264"/>
                  <a:gd name="T21" fmla="*/ 110 h 111"/>
                  <a:gd name="T22" fmla="*/ 20 w 264"/>
                  <a:gd name="T23" fmla="*/ 109 h 111"/>
                  <a:gd name="T24" fmla="*/ 16 w 264"/>
                  <a:gd name="T25" fmla="*/ 107 h 111"/>
                  <a:gd name="T26" fmla="*/ 0 w 264"/>
                  <a:gd name="T27" fmla="*/ 85 h 111"/>
                  <a:gd name="T28" fmla="*/ 10 w 264"/>
                  <a:gd name="T29" fmla="*/ 68 h 111"/>
                  <a:gd name="T30" fmla="*/ 66 w 264"/>
                  <a:gd name="T31" fmla="*/ 16 h 111"/>
                  <a:gd name="T32" fmla="*/ 72 w 264"/>
                  <a:gd name="T33" fmla="*/ 14 h 111"/>
                  <a:gd name="T34" fmla="*/ 94 w 264"/>
                  <a:gd name="T35" fmla="*/ 12 h 111"/>
                  <a:gd name="T36" fmla="*/ 97 w 264"/>
                  <a:gd name="T37" fmla="*/ 9 h 111"/>
                  <a:gd name="T38" fmla="*/ 98 w 264"/>
                  <a:gd name="T39" fmla="*/ 4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64" h="111">
                    <a:moveTo>
                      <a:pt x="98" y="4"/>
                    </a:moveTo>
                    <a:cubicBezTo>
                      <a:pt x="113" y="1"/>
                      <a:pt x="128" y="0"/>
                      <a:pt x="143" y="1"/>
                    </a:cubicBezTo>
                    <a:cubicBezTo>
                      <a:pt x="169" y="3"/>
                      <a:pt x="193" y="12"/>
                      <a:pt x="214" y="26"/>
                    </a:cubicBezTo>
                    <a:cubicBezTo>
                      <a:pt x="235" y="41"/>
                      <a:pt x="251" y="60"/>
                      <a:pt x="262" y="83"/>
                    </a:cubicBezTo>
                    <a:cubicBezTo>
                      <a:pt x="262" y="84"/>
                      <a:pt x="263" y="86"/>
                      <a:pt x="264" y="88"/>
                    </a:cubicBezTo>
                    <a:cubicBezTo>
                      <a:pt x="259" y="94"/>
                      <a:pt x="254" y="100"/>
                      <a:pt x="250" y="107"/>
                    </a:cubicBezTo>
                    <a:cubicBezTo>
                      <a:pt x="249" y="109"/>
                      <a:pt x="248" y="109"/>
                      <a:pt x="246" y="109"/>
                    </a:cubicBezTo>
                    <a:cubicBezTo>
                      <a:pt x="241" y="110"/>
                      <a:pt x="237" y="110"/>
                      <a:pt x="232" y="111"/>
                    </a:cubicBezTo>
                    <a:cubicBezTo>
                      <a:pt x="226" y="90"/>
                      <a:pt x="214" y="74"/>
                      <a:pt x="198" y="61"/>
                    </a:cubicBezTo>
                    <a:cubicBezTo>
                      <a:pt x="177" y="44"/>
                      <a:pt x="153" y="37"/>
                      <a:pt x="127" y="38"/>
                    </a:cubicBezTo>
                    <a:cubicBezTo>
                      <a:pt x="85" y="39"/>
                      <a:pt x="43" y="71"/>
                      <a:pt x="32" y="110"/>
                    </a:cubicBezTo>
                    <a:cubicBezTo>
                      <a:pt x="28" y="109"/>
                      <a:pt x="24" y="109"/>
                      <a:pt x="20" y="109"/>
                    </a:cubicBezTo>
                    <a:cubicBezTo>
                      <a:pt x="18" y="109"/>
                      <a:pt x="17" y="108"/>
                      <a:pt x="16" y="107"/>
                    </a:cubicBezTo>
                    <a:cubicBezTo>
                      <a:pt x="12" y="99"/>
                      <a:pt x="6" y="92"/>
                      <a:pt x="0" y="85"/>
                    </a:cubicBezTo>
                    <a:cubicBezTo>
                      <a:pt x="3" y="80"/>
                      <a:pt x="7" y="74"/>
                      <a:pt x="10" y="68"/>
                    </a:cubicBezTo>
                    <a:cubicBezTo>
                      <a:pt x="24" y="46"/>
                      <a:pt x="43" y="28"/>
                      <a:pt x="66" y="16"/>
                    </a:cubicBezTo>
                    <a:cubicBezTo>
                      <a:pt x="68" y="15"/>
                      <a:pt x="70" y="14"/>
                      <a:pt x="72" y="14"/>
                    </a:cubicBezTo>
                    <a:cubicBezTo>
                      <a:pt x="80" y="11"/>
                      <a:pt x="87" y="8"/>
                      <a:pt x="94" y="12"/>
                    </a:cubicBezTo>
                    <a:cubicBezTo>
                      <a:pt x="97" y="13"/>
                      <a:pt x="98" y="12"/>
                      <a:pt x="97" y="9"/>
                    </a:cubicBezTo>
                    <a:cubicBezTo>
                      <a:pt x="97" y="7"/>
                      <a:pt x="96" y="6"/>
                      <a:pt x="98" y="4"/>
                    </a:cubicBezTo>
                    <a:close/>
                  </a:path>
                </a:pathLst>
              </a:custGeom>
              <a:solidFill>
                <a:srgbClr val="32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4" name="Freeform 48">
                <a:extLst>
                  <a:ext uri="{FF2B5EF4-FFF2-40B4-BE49-F238E27FC236}">
                    <a16:creationId xmlns:a16="http://schemas.microsoft.com/office/drawing/2014/main" id="{6D5C3BF6-C9C6-EEE6-C45A-73BDAC6EED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4363" y="596900"/>
                <a:ext cx="169863" cy="152400"/>
              </a:xfrm>
              <a:custGeom>
                <a:avLst/>
                <a:gdLst>
                  <a:gd name="T0" fmla="*/ 113 w 114"/>
                  <a:gd name="T1" fmla="*/ 22 h 102"/>
                  <a:gd name="T2" fmla="*/ 72 w 114"/>
                  <a:gd name="T3" fmla="*/ 55 h 102"/>
                  <a:gd name="T4" fmla="*/ 39 w 114"/>
                  <a:gd name="T5" fmla="*/ 102 h 102"/>
                  <a:gd name="T6" fmla="*/ 0 w 114"/>
                  <a:gd name="T7" fmla="*/ 97 h 102"/>
                  <a:gd name="T8" fmla="*/ 75 w 114"/>
                  <a:gd name="T9" fmla="*/ 3 h 102"/>
                  <a:gd name="T10" fmla="*/ 79 w 114"/>
                  <a:gd name="T11" fmla="*/ 0 h 102"/>
                  <a:gd name="T12" fmla="*/ 80 w 114"/>
                  <a:gd name="T13" fmla="*/ 5 h 102"/>
                  <a:gd name="T14" fmla="*/ 76 w 114"/>
                  <a:gd name="T15" fmla="*/ 17 h 102"/>
                  <a:gd name="T16" fmla="*/ 80 w 114"/>
                  <a:gd name="T17" fmla="*/ 20 h 102"/>
                  <a:gd name="T18" fmla="*/ 90 w 114"/>
                  <a:gd name="T19" fmla="*/ 17 h 102"/>
                  <a:gd name="T20" fmla="*/ 111 w 114"/>
                  <a:gd name="T21" fmla="*/ 19 h 102"/>
                  <a:gd name="T22" fmla="*/ 113 w 114"/>
                  <a:gd name="T23" fmla="*/ 2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" h="102">
                    <a:moveTo>
                      <a:pt x="113" y="22"/>
                    </a:moveTo>
                    <a:cubicBezTo>
                      <a:pt x="98" y="32"/>
                      <a:pt x="84" y="42"/>
                      <a:pt x="72" y="55"/>
                    </a:cubicBezTo>
                    <a:cubicBezTo>
                      <a:pt x="58" y="69"/>
                      <a:pt x="47" y="85"/>
                      <a:pt x="39" y="102"/>
                    </a:cubicBezTo>
                    <a:cubicBezTo>
                      <a:pt x="27" y="98"/>
                      <a:pt x="13" y="97"/>
                      <a:pt x="0" y="97"/>
                    </a:cubicBezTo>
                    <a:cubicBezTo>
                      <a:pt x="16" y="59"/>
                      <a:pt x="41" y="27"/>
                      <a:pt x="75" y="3"/>
                    </a:cubicBezTo>
                    <a:cubicBezTo>
                      <a:pt x="76" y="2"/>
                      <a:pt x="77" y="1"/>
                      <a:pt x="79" y="0"/>
                    </a:cubicBezTo>
                    <a:cubicBezTo>
                      <a:pt x="81" y="1"/>
                      <a:pt x="80" y="3"/>
                      <a:pt x="80" y="5"/>
                    </a:cubicBezTo>
                    <a:cubicBezTo>
                      <a:pt x="79" y="9"/>
                      <a:pt x="77" y="13"/>
                      <a:pt x="76" y="17"/>
                    </a:cubicBezTo>
                    <a:cubicBezTo>
                      <a:pt x="75" y="20"/>
                      <a:pt x="76" y="21"/>
                      <a:pt x="80" y="20"/>
                    </a:cubicBezTo>
                    <a:cubicBezTo>
                      <a:pt x="83" y="19"/>
                      <a:pt x="87" y="18"/>
                      <a:pt x="90" y="17"/>
                    </a:cubicBezTo>
                    <a:cubicBezTo>
                      <a:pt x="97" y="15"/>
                      <a:pt x="104" y="17"/>
                      <a:pt x="111" y="19"/>
                    </a:cubicBezTo>
                    <a:cubicBezTo>
                      <a:pt x="112" y="20"/>
                      <a:pt x="114" y="20"/>
                      <a:pt x="113" y="22"/>
                    </a:cubicBezTo>
                    <a:close/>
                  </a:path>
                </a:pathLst>
              </a:custGeom>
              <a:solidFill>
                <a:srgbClr val="FAE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5" name="Freeform 49">
                <a:extLst>
                  <a:ext uri="{FF2B5EF4-FFF2-40B4-BE49-F238E27FC236}">
                    <a16:creationId xmlns:a16="http://schemas.microsoft.com/office/drawing/2014/main" id="{F3632EA3-56CB-D6E0-D15C-9B5B98C9AD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2313" y="558800"/>
                <a:ext cx="74613" cy="74612"/>
              </a:xfrm>
              <a:custGeom>
                <a:avLst/>
                <a:gdLst>
                  <a:gd name="T0" fmla="*/ 41 w 51"/>
                  <a:gd name="T1" fmla="*/ 48 h 50"/>
                  <a:gd name="T2" fmla="*/ 17 w 51"/>
                  <a:gd name="T3" fmla="*/ 45 h 50"/>
                  <a:gd name="T4" fmla="*/ 6 w 51"/>
                  <a:gd name="T5" fmla="*/ 48 h 50"/>
                  <a:gd name="T6" fmla="*/ 2 w 51"/>
                  <a:gd name="T7" fmla="*/ 44 h 50"/>
                  <a:gd name="T8" fmla="*/ 7 w 51"/>
                  <a:gd name="T9" fmla="*/ 26 h 50"/>
                  <a:gd name="T10" fmla="*/ 2 w 51"/>
                  <a:gd name="T11" fmla="*/ 5 h 50"/>
                  <a:gd name="T12" fmla="*/ 1 w 51"/>
                  <a:gd name="T13" fmla="*/ 1 h 50"/>
                  <a:gd name="T14" fmla="*/ 5 w 51"/>
                  <a:gd name="T15" fmla="*/ 2 h 50"/>
                  <a:gd name="T16" fmla="*/ 46 w 51"/>
                  <a:gd name="T17" fmla="*/ 1 h 50"/>
                  <a:gd name="T18" fmla="*/ 49 w 51"/>
                  <a:gd name="T19" fmla="*/ 0 h 50"/>
                  <a:gd name="T20" fmla="*/ 48 w 51"/>
                  <a:gd name="T21" fmla="*/ 6 h 50"/>
                  <a:gd name="T22" fmla="*/ 44 w 51"/>
                  <a:gd name="T23" fmla="*/ 21 h 50"/>
                  <a:gd name="T24" fmla="*/ 45 w 51"/>
                  <a:gd name="T25" fmla="*/ 31 h 50"/>
                  <a:gd name="T26" fmla="*/ 49 w 51"/>
                  <a:gd name="T27" fmla="*/ 45 h 50"/>
                  <a:gd name="T28" fmla="*/ 45 w 51"/>
                  <a:gd name="T29" fmla="*/ 49 h 50"/>
                  <a:gd name="T30" fmla="*/ 41 w 51"/>
                  <a:gd name="T31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1" h="50">
                    <a:moveTo>
                      <a:pt x="41" y="48"/>
                    </a:moveTo>
                    <a:cubicBezTo>
                      <a:pt x="33" y="45"/>
                      <a:pt x="26" y="41"/>
                      <a:pt x="17" y="45"/>
                    </a:cubicBezTo>
                    <a:cubicBezTo>
                      <a:pt x="13" y="47"/>
                      <a:pt x="10" y="47"/>
                      <a:pt x="6" y="48"/>
                    </a:cubicBezTo>
                    <a:cubicBezTo>
                      <a:pt x="1" y="50"/>
                      <a:pt x="1" y="49"/>
                      <a:pt x="2" y="44"/>
                    </a:cubicBezTo>
                    <a:cubicBezTo>
                      <a:pt x="4" y="38"/>
                      <a:pt x="6" y="32"/>
                      <a:pt x="7" y="26"/>
                    </a:cubicBezTo>
                    <a:cubicBezTo>
                      <a:pt x="6" y="19"/>
                      <a:pt x="3" y="12"/>
                      <a:pt x="2" y="5"/>
                    </a:cubicBezTo>
                    <a:cubicBezTo>
                      <a:pt x="1" y="4"/>
                      <a:pt x="0" y="2"/>
                      <a:pt x="1" y="1"/>
                    </a:cubicBezTo>
                    <a:cubicBezTo>
                      <a:pt x="2" y="0"/>
                      <a:pt x="4" y="1"/>
                      <a:pt x="5" y="2"/>
                    </a:cubicBezTo>
                    <a:cubicBezTo>
                      <a:pt x="19" y="8"/>
                      <a:pt x="33" y="7"/>
                      <a:pt x="46" y="1"/>
                    </a:cubicBezTo>
                    <a:cubicBezTo>
                      <a:pt x="47" y="1"/>
                      <a:pt x="48" y="1"/>
                      <a:pt x="49" y="0"/>
                    </a:cubicBezTo>
                    <a:cubicBezTo>
                      <a:pt x="50" y="2"/>
                      <a:pt x="49" y="4"/>
                      <a:pt x="48" y="6"/>
                    </a:cubicBezTo>
                    <a:cubicBezTo>
                      <a:pt x="47" y="11"/>
                      <a:pt x="45" y="16"/>
                      <a:pt x="44" y="21"/>
                    </a:cubicBezTo>
                    <a:cubicBezTo>
                      <a:pt x="43" y="24"/>
                      <a:pt x="43" y="28"/>
                      <a:pt x="45" y="31"/>
                    </a:cubicBezTo>
                    <a:cubicBezTo>
                      <a:pt x="46" y="36"/>
                      <a:pt x="47" y="41"/>
                      <a:pt x="49" y="45"/>
                    </a:cubicBezTo>
                    <a:cubicBezTo>
                      <a:pt x="51" y="50"/>
                      <a:pt x="49" y="50"/>
                      <a:pt x="45" y="49"/>
                    </a:cubicBezTo>
                    <a:cubicBezTo>
                      <a:pt x="44" y="48"/>
                      <a:pt x="43" y="48"/>
                      <a:pt x="41" y="48"/>
                    </a:cubicBezTo>
                    <a:close/>
                  </a:path>
                </a:pathLst>
              </a:custGeom>
              <a:solidFill>
                <a:srgbClr val="F5F5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6" name="Freeform 50">
                <a:extLst>
                  <a:ext uri="{FF2B5EF4-FFF2-40B4-BE49-F238E27FC236}">
                    <a16:creationId xmlns:a16="http://schemas.microsoft.com/office/drawing/2014/main" id="{BC25DE96-21EC-84DB-5251-35F3EAD30B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47088" y="631825"/>
                <a:ext cx="41275" cy="42862"/>
              </a:xfrm>
              <a:custGeom>
                <a:avLst/>
                <a:gdLst>
                  <a:gd name="T0" fmla="*/ 26 w 28"/>
                  <a:gd name="T1" fmla="*/ 18 h 29"/>
                  <a:gd name="T2" fmla="*/ 26 w 28"/>
                  <a:gd name="T3" fmla="*/ 19 h 29"/>
                  <a:gd name="T4" fmla="*/ 19 w 28"/>
                  <a:gd name="T5" fmla="*/ 26 h 29"/>
                  <a:gd name="T6" fmla="*/ 9 w 28"/>
                  <a:gd name="T7" fmla="*/ 26 h 29"/>
                  <a:gd name="T8" fmla="*/ 0 w 28"/>
                  <a:gd name="T9" fmla="*/ 28 h 29"/>
                  <a:gd name="T10" fmla="*/ 2 w 28"/>
                  <a:gd name="T11" fmla="*/ 5 h 29"/>
                  <a:gd name="T12" fmla="*/ 5 w 28"/>
                  <a:gd name="T13" fmla="*/ 2 h 29"/>
                  <a:gd name="T14" fmla="*/ 24 w 28"/>
                  <a:gd name="T15" fmla="*/ 2 h 29"/>
                  <a:gd name="T16" fmla="*/ 27 w 28"/>
                  <a:gd name="T17" fmla="*/ 6 h 29"/>
                  <a:gd name="T18" fmla="*/ 26 w 28"/>
                  <a:gd name="T19" fmla="*/ 1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9">
                    <a:moveTo>
                      <a:pt x="26" y="18"/>
                    </a:moveTo>
                    <a:cubicBezTo>
                      <a:pt x="26" y="18"/>
                      <a:pt x="26" y="19"/>
                      <a:pt x="26" y="19"/>
                    </a:cubicBezTo>
                    <a:cubicBezTo>
                      <a:pt x="28" y="29"/>
                      <a:pt x="28" y="29"/>
                      <a:pt x="19" y="26"/>
                    </a:cubicBezTo>
                    <a:cubicBezTo>
                      <a:pt x="15" y="25"/>
                      <a:pt x="12" y="25"/>
                      <a:pt x="9" y="26"/>
                    </a:cubicBezTo>
                    <a:cubicBezTo>
                      <a:pt x="6" y="27"/>
                      <a:pt x="3" y="29"/>
                      <a:pt x="0" y="28"/>
                    </a:cubicBezTo>
                    <a:cubicBezTo>
                      <a:pt x="3" y="20"/>
                      <a:pt x="5" y="13"/>
                      <a:pt x="2" y="5"/>
                    </a:cubicBezTo>
                    <a:cubicBezTo>
                      <a:pt x="0" y="3"/>
                      <a:pt x="1" y="0"/>
                      <a:pt x="5" y="2"/>
                    </a:cubicBezTo>
                    <a:cubicBezTo>
                      <a:pt x="11" y="5"/>
                      <a:pt x="18" y="5"/>
                      <a:pt x="24" y="2"/>
                    </a:cubicBezTo>
                    <a:cubicBezTo>
                      <a:pt x="28" y="0"/>
                      <a:pt x="28" y="2"/>
                      <a:pt x="27" y="6"/>
                    </a:cubicBezTo>
                    <a:cubicBezTo>
                      <a:pt x="26" y="10"/>
                      <a:pt x="23" y="14"/>
                      <a:pt x="26" y="18"/>
                    </a:cubicBezTo>
                    <a:close/>
                  </a:path>
                </a:pathLst>
              </a:custGeom>
              <a:solidFill>
                <a:srgbClr val="F4F5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o 29">
            <a:extLst>
              <a:ext uri="{FF2B5EF4-FFF2-40B4-BE49-F238E27FC236}">
                <a16:creationId xmlns:a16="http://schemas.microsoft.com/office/drawing/2014/main" id="{B4F9E5BA-61C4-4782-AA2D-0E70AE52A216}"/>
              </a:ext>
            </a:extLst>
          </p:cNvPr>
          <p:cNvGrpSpPr/>
          <p:nvPr/>
        </p:nvGrpSpPr>
        <p:grpSpPr>
          <a:xfrm>
            <a:off x="5360" y="4833522"/>
            <a:ext cx="9145523" cy="295187"/>
            <a:chOff x="1119426" y="-1107433"/>
            <a:chExt cx="5585793" cy="905550"/>
          </a:xfrm>
        </p:grpSpPr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6D241467-7BB0-42BB-A918-3B208C01B399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2" name="Rectángulo 31">
              <a:extLst>
                <a:ext uri="{FF2B5EF4-FFF2-40B4-BE49-F238E27FC236}">
                  <a16:creationId xmlns:a16="http://schemas.microsoft.com/office/drawing/2014/main" id="{744115D5-E635-4974-8168-08BC18297D99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3" name="Rectángulo 32">
              <a:extLst>
                <a:ext uri="{FF2B5EF4-FFF2-40B4-BE49-F238E27FC236}">
                  <a16:creationId xmlns:a16="http://schemas.microsoft.com/office/drawing/2014/main" id="{F466C611-46B0-401A-8A1E-B3BA0C6598B2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4" name="Rectángulo 33">
              <a:extLst>
                <a:ext uri="{FF2B5EF4-FFF2-40B4-BE49-F238E27FC236}">
                  <a16:creationId xmlns:a16="http://schemas.microsoft.com/office/drawing/2014/main" id="{C34D2922-D414-4FDF-ABA7-9C75E18E4051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sp>
        <p:nvSpPr>
          <p:cNvPr id="902" name="Google Shape;902;p72"/>
          <p:cNvSpPr txBox="1">
            <a:spLocks noGrp="1"/>
          </p:cNvSpPr>
          <p:nvPr>
            <p:ph type="title"/>
          </p:nvPr>
        </p:nvSpPr>
        <p:spPr>
          <a:xfrm>
            <a:off x="5083483" y="130250"/>
            <a:ext cx="4067400" cy="9737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7030A0"/>
                </a:solidFill>
              </a:rPr>
              <a:t>THANKS</a:t>
            </a:r>
            <a:endParaRPr dirty="0">
              <a:solidFill>
                <a:srgbClr val="7030A0"/>
              </a:solidFill>
            </a:endParaRPr>
          </a:p>
        </p:txBody>
      </p:sp>
      <p:sp>
        <p:nvSpPr>
          <p:cNvPr id="903" name="Google Shape;903;p72"/>
          <p:cNvSpPr txBox="1">
            <a:spLocks noGrp="1"/>
          </p:cNvSpPr>
          <p:nvPr>
            <p:ph type="subTitle" idx="1"/>
          </p:nvPr>
        </p:nvSpPr>
        <p:spPr>
          <a:xfrm>
            <a:off x="4862379" y="1023942"/>
            <a:ext cx="4509607" cy="11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solidFill>
                  <a:srgbClr val="FF0000"/>
                </a:solidFill>
              </a:rPr>
              <a:t>Do you have any questions?</a:t>
            </a:r>
            <a:endParaRPr sz="1800" b="1" dirty="0">
              <a:solidFill>
                <a:srgbClr val="FF0000"/>
              </a:solidFill>
            </a:endParaRPr>
          </a:p>
        </p:txBody>
      </p:sp>
      <p:grpSp>
        <p:nvGrpSpPr>
          <p:cNvPr id="905" name="Google Shape;905;p72"/>
          <p:cNvGrpSpPr/>
          <p:nvPr/>
        </p:nvGrpSpPr>
        <p:grpSpPr>
          <a:xfrm>
            <a:off x="8251407" y="4374372"/>
            <a:ext cx="387661" cy="387661"/>
            <a:chOff x="1379798" y="1723250"/>
            <a:chExt cx="397887" cy="397887"/>
          </a:xfrm>
          <a:solidFill>
            <a:srgbClr val="FFC000"/>
          </a:solidFill>
        </p:grpSpPr>
        <p:sp>
          <p:nvSpPr>
            <p:cNvPr id="906" name="Google Shape;906;p72"/>
            <p:cNvSpPr/>
            <p:nvPr/>
          </p:nvSpPr>
          <p:spPr>
            <a:xfrm>
              <a:off x="1462169" y="1793977"/>
              <a:ext cx="23354" cy="23312"/>
            </a:xfrm>
            <a:custGeom>
              <a:avLst/>
              <a:gdLst/>
              <a:ahLst/>
              <a:cxnLst/>
              <a:rect l="l" t="t" r="r" b="b"/>
              <a:pathLst>
                <a:path w="1119" h="1117" extrusionOk="0">
                  <a:moveTo>
                    <a:pt x="559" y="1"/>
                  </a:moveTo>
                  <a:cubicBezTo>
                    <a:pt x="251" y="1"/>
                    <a:pt x="0" y="250"/>
                    <a:pt x="0" y="558"/>
                  </a:cubicBezTo>
                  <a:cubicBezTo>
                    <a:pt x="0" y="866"/>
                    <a:pt x="251" y="1117"/>
                    <a:pt x="559" y="1117"/>
                  </a:cubicBezTo>
                  <a:cubicBezTo>
                    <a:pt x="867" y="1117"/>
                    <a:pt x="1118" y="866"/>
                    <a:pt x="1118" y="558"/>
                  </a:cubicBezTo>
                  <a:cubicBezTo>
                    <a:pt x="1118" y="250"/>
                    <a:pt x="867" y="1"/>
                    <a:pt x="5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907" name="Google Shape;907;p72"/>
            <p:cNvSpPr/>
            <p:nvPr/>
          </p:nvSpPr>
          <p:spPr>
            <a:xfrm>
              <a:off x="1379798" y="1723250"/>
              <a:ext cx="397887" cy="397887"/>
            </a:xfrm>
            <a:custGeom>
              <a:avLst/>
              <a:gdLst/>
              <a:ahLst/>
              <a:cxnLst/>
              <a:rect l="l" t="t" r="r" b="b"/>
              <a:pathLst>
                <a:path w="19065" h="19065" extrusionOk="0">
                  <a:moveTo>
                    <a:pt x="4506" y="2271"/>
                  </a:moveTo>
                  <a:cubicBezTo>
                    <a:pt x="5429" y="2271"/>
                    <a:pt x="6181" y="3023"/>
                    <a:pt x="6181" y="3947"/>
                  </a:cubicBezTo>
                  <a:cubicBezTo>
                    <a:pt x="6181" y="4872"/>
                    <a:pt x="5429" y="5622"/>
                    <a:pt x="4506" y="5622"/>
                  </a:cubicBezTo>
                  <a:cubicBezTo>
                    <a:pt x="3583" y="5622"/>
                    <a:pt x="2831" y="4872"/>
                    <a:pt x="2831" y="3947"/>
                  </a:cubicBezTo>
                  <a:cubicBezTo>
                    <a:pt x="2831" y="3023"/>
                    <a:pt x="3583" y="2271"/>
                    <a:pt x="4506" y="2271"/>
                  </a:cubicBezTo>
                  <a:close/>
                  <a:moveTo>
                    <a:pt x="5622" y="6740"/>
                  </a:moveTo>
                  <a:cubicBezTo>
                    <a:pt x="5932" y="6740"/>
                    <a:pt x="6181" y="6989"/>
                    <a:pt x="6181" y="7299"/>
                  </a:cubicBezTo>
                  <a:lnTo>
                    <a:pt x="6181" y="16234"/>
                  </a:lnTo>
                  <a:cubicBezTo>
                    <a:pt x="6181" y="16544"/>
                    <a:pt x="5932" y="16793"/>
                    <a:pt x="5622" y="16793"/>
                  </a:cubicBezTo>
                  <a:lnTo>
                    <a:pt x="3388" y="16793"/>
                  </a:lnTo>
                  <a:cubicBezTo>
                    <a:pt x="3080" y="16793"/>
                    <a:pt x="2831" y="16544"/>
                    <a:pt x="2831" y="16234"/>
                  </a:cubicBezTo>
                  <a:lnTo>
                    <a:pt x="2831" y="7299"/>
                  </a:lnTo>
                  <a:cubicBezTo>
                    <a:pt x="2831" y="6989"/>
                    <a:pt x="3080" y="6740"/>
                    <a:pt x="3388" y="6740"/>
                  </a:cubicBezTo>
                  <a:close/>
                  <a:moveTo>
                    <a:pt x="12596" y="6721"/>
                  </a:moveTo>
                  <a:cubicBezTo>
                    <a:pt x="12811" y="6721"/>
                    <a:pt x="13027" y="6739"/>
                    <a:pt x="13241" y="6774"/>
                  </a:cubicBezTo>
                  <a:cubicBezTo>
                    <a:pt x="15058" y="7069"/>
                    <a:pt x="16235" y="8557"/>
                    <a:pt x="16235" y="10223"/>
                  </a:cubicBezTo>
                  <a:lnTo>
                    <a:pt x="16235" y="16234"/>
                  </a:lnTo>
                  <a:cubicBezTo>
                    <a:pt x="16235" y="16544"/>
                    <a:pt x="15985" y="16793"/>
                    <a:pt x="15676" y="16793"/>
                  </a:cubicBezTo>
                  <a:lnTo>
                    <a:pt x="13441" y="16793"/>
                  </a:lnTo>
                  <a:cubicBezTo>
                    <a:pt x="13133" y="16793"/>
                    <a:pt x="12884" y="16544"/>
                    <a:pt x="12884" y="16234"/>
                  </a:cubicBezTo>
                  <a:lnTo>
                    <a:pt x="12884" y="11209"/>
                  </a:lnTo>
                  <a:cubicBezTo>
                    <a:pt x="12884" y="10593"/>
                    <a:pt x="12382" y="10091"/>
                    <a:pt x="11766" y="10091"/>
                  </a:cubicBezTo>
                  <a:cubicBezTo>
                    <a:pt x="11150" y="10091"/>
                    <a:pt x="10650" y="10593"/>
                    <a:pt x="10650" y="11209"/>
                  </a:cubicBezTo>
                  <a:lnTo>
                    <a:pt x="10650" y="16234"/>
                  </a:lnTo>
                  <a:cubicBezTo>
                    <a:pt x="10650" y="16544"/>
                    <a:pt x="10399" y="16793"/>
                    <a:pt x="10091" y="16793"/>
                  </a:cubicBezTo>
                  <a:lnTo>
                    <a:pt x="7857" y="16793"/>
                  </a:lnTo>
                  <a:cubicBezTo>
                    <a:pt x="7547" y="16793"/>
                    <a:pt x="7298" y="16544"/>
                    <a:pt x="7298" y="16234"/>
                  </a:cubicBezTo>
                  <a:lnTo>
                    <a:pt x="7298" y="7299"/>
                  </a:lnTo>
                  <a:cubicBezTo>
                    <a:pt x="7298" y="6989"/>
                    <a:pt x="7547" y="6740"/>
                    <a:pt x="7857" y="6740"/>
                  </a:cubicBezTo>
                  <a:lnTo>
                    <a:pt x="10091" y="6740"/>
                  </a:lnTo>
                  <a:cubicBezTo>
                    <a:pt x="10377" y="6740"/>
                    <a:pt x="10613" y="6956"/>
                    <a:pt x="10644" y="7234"/>
                  </a:cubicBezTo>
                  <a:cubicBezTo>
                    <a:pt x="11219" y="6901"/>
                    <a:pt x="11901" y="6721"/>
                    <a:pt x="12596" y="6721"/>
                  </a:cubicBezTo>
                  <a:close/>
                  <a:moveTo>
                    <a:pt x="2831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31" y="19065"/>
                  </a:cubicBezTo>
                  <a:lnTo>
                    <a:pt x="16235" y="19065"/>
                  </a:lnTo>
                  <a:cubicBezTo>
                    <a:pt x="17774" y="19065"/>
                    <a:pt x="19065" y="17775"/>
                    <a:pt x="19065" y="16234"/>
                  </a:cubicBezTo>
                  <a:lnTo>
                    <a:pt x="19065" y="2831"/>
                  </a:lnTo>
                  <a:cubicBezTo>
                    <a:pt x="19065" y="1290"/>
                    <a:pt x="17774" y="0"/>
                    <a:pt x="162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908" name="Google Shape;908;p72"/>
            <p:cNvSpPr/>
            <p:nvPr/>
          </p:nvSpPr>
          <p:spPr>
            <a:xfrm>
              <a:off x="1555413" y="1886846"/>
              <a:ext cx="139912" cy="163558"/>
            </a:xfrm>
            <a:custGeom>
              <a:avLst/>
              <a:gdLst/>
              <a:ahLst/>
              <a:cxnLst/>
              <a:rect l="l" t="t" r="r" b="b"/>
              <a:pathLst>
                <a:path w="6704" h="7837" extrusionOk="0">
                  <a:moveTo>
                    <a:pt x="4182" y="0"/>
                  </a:moveTo>
                  <a:cubicBezTo>
                    <a:pt x="3474" y="0"/>
                    <a:pt x="2782" y="261"/>
                    <a:pt x="2332" y="711"/>
                  </a:cubicBezTo>
                  <a:cubicBezTo>
                    <a:pt x="2108" y="935"/>
                    <a:pt x="1938" y="1142"/>
                    <a:pt x="1686" y="1142"/>
                  </a:cubicBezTo>
                  <a:cubicBezTo>
                    <a:pt x="1618" y="1142"/>
                    <a:pt x="1544" y="1127"/>
                    <a:pt x="1462" y="1093"/>
                  </a:cubicBezTo>
                  <a:cubicBezTo>
                    <a:pt x="1253" y="1006"/>
                    <a:pt x="1117" y="803"/>
                    <a:pt x="1117" y="576"/>
                  </a:cubicBezTo>
                  <a:lnTo>
                    <a:pt x="1117" y="17"/>
                  </a:lnTo>
                  <a:lnTo>
                    <a:pt x="1" y="17"/>
                  </a:lnTo>
                  <a:lnTo>
                    <a:pt x="1" y="7836"/>
                  </a:lnTo>
                  <a:lnTo>
                    <a:pt x="1117" y="7836"/>
                  </a:lnTo>
                  <a:lnTo>
                    <a:pt x="1117" y="3370"/>
                  </a:lnTo>
                  <a:cubicBezTo>
                    <a:pt x="1117" y="2137"/>
                    <a:pt x="2120" y="1135"/>
                    <a:pt x="3351" y="1135"/>
                  </a:cubicBezTo>
                  <a:cubicBezTo>
                    <a:pt x="4584" y="1135"/>
                    <a:pt x="5585" y="2137"/>
                    <a:pt x="5585" y="3370"/>
                  </a:cubicBezTo>
                  <a:lnTo>
                    <a:pt x="5585" y="7836"/>
                  </a:lnTo>
                  <a:lnTo>
                    <a:pt x="6703" y="7836"/>
                  </a:lnTo>
                  <a:lnTo>
                    <a:pt x="6703" y="2384"/>
                  </a:lnTo>
                  <a:cubicBezTo>
                    <a:pt x="6703" y="1266"/>
                    <a:pt x="5932" y="245"/>
                    <a:pt x="4648" y="38"/>
                  </a:cubicBezTo>
                  <a:cubicBezTo>
                    <a:pt x="4493" y="13"/>
                    <a:pt x="4337" y="0"/>
                    <a:pt x="4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909" name="Google Shape;909;p72"/>
            <p:cNvSpPr/>
            <p:nvPr/>
          </p:nvSpPr>
          <p:spPr>
            <a:xfrm>
              <a:off x="1462169" y="1887200"/>
              <a:ext cx="23354" cy="163203"/>
            </a:xfrm>
            <a:custGeom>
              <a:avLst/>
              <a:gdLst/>
              <a:ahLst/>
              <a:cxnLst/>
              <a:rect l="l" t="t" r="r" b="b"/>
              <a:pathLst>
                <a:path w="1119" h="7820" extrusionOk="0">
                  <a:moveTo>
                    <a:pt x="0" y="0"/>
                  </a:moveTo>
                  <a:lnTo>
                    <a:pt x="0" y="7819"/>
                  </a:lnTo>
                  <a:lnTo>
                    <a:pt x="1118" y="7819"/>
                  </a:lnTo>
                  <a:lnTo>
                    <a:pt x="11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910" name="Google Shape;910;p72"/>
          <p:cNvGrpSpPr/>
          <p:nvPr/>
        </p:nvGrpSpPr>
        <p:grpSpPr>
          <a:xfrm>
            <a:off x="7189286" y="4374372"/>
            <a:ext cx="387681" cy="387661"/>
            <a:chOff x="266768" y="1721375"/>
            <a:chExt cx="397907" cy="397887"/>
          </a:xfrm>
          <a:solidFill>
            <a:srgbClr val="00B0F0"/>
          </a:solidFill>
        </p:grpSpPr>
        <p:sp>
          <p:nvSpPr>
            <p:cNvPr id="911" name="Google Shape;911;p72"/>
            <p:cNvSpPr/>
            <p:nvPr/>
          </p:nvSpPr>
          <p:spPr>
            <a:xfrm>
              <a:off x="454843" y="1791037"/>
              <a:ext cx="136218" cy="328222"/>
            </a:xfrm>
            <a:custGeom>
              <a:avLst/>
              <a:gdLst/>
              <a:ahLst/>
              <a:cxnLst/>
              <a:rect l="l" t="t" r="r" b="b"/>
              <a:pathLst>
                <a:path w="6527" h="15727" extrusionOk="0">
                  <a:moveTo>
                    <a:pt x="4957" y="1"/>
                  </a:moveTo>
                  <a:cubicBezTo>
                    <a:pt x="4645" y="1"/>
                    <a:pt x="4336" y="24"/>
                    <a:pt x="4028" y="69"/>
                  </a:cubicBezTo>
                  <a:cubicBezTo>
                    <a:pt x="2588" y="280"/>
                    <a:pt x="1700" y="890"/>
                    <a:pt x="1675" y="2250"/>
                  </a:cubicBezTo>
                  <a:lnTo>
                    <a:pt x="1675" y="5040"/>
                  </a:lnTo>
                  <a:cubicBezTo>
                    <a:pt x="1675" y="5348"/>
                    <a:pt x="1426" y="5599"/>
                    <a:pt x="1118" y="5599"/>
                  </a:cubicBezTo>
                  <a:lnTo>
                    <a:pt x="0" y="5599"/>
                  </a:lnTo>
                  <a:lnTo>
                    <a:pt x="0" y="6715"/>
                  </a:lnTo>
                  <a:lnTo>
                    <a:pt x="1118" y="6715"/>
                  </a:lnTo>
                  <a:cubicBezTo>
                    <a:pt x="1426" y="6715"/>
                    <a:pt x="1675" y="6965"/>
                    <a:pt x="1675" y="7274"/>
                  </a:cubicBezTo>
                  <a:lnTo>
                    <a:pt x="1675" y="15727"/>
                  </a:lnTo>
                  <a:lnTo>
                    <a:pt x="3352" y="15727"/>
                  </a:lnTo>
                  <a:lnTo>
                    <a:pt x="3352" y="7274"/>
                  </a:lnTo>
                  <a:cubicBezTo>
                    <a:pt x="3352" y="6965"/>
                    <a:pt x="3602" y="6715"/>
                    <a:pt x="3910" y="6715"/>
                  </a:cubicBezTo>
                  <a:lnTo>
                    <a:pt x="5709" y="6715"/>
                  </a:lnTo>
                  <a:lnTo>
                    <a:pt x="5987" y="5599"/>
                  </a:lnTo>
                  <a:lnTo>
                    <a:pt x="3910" y="5599"/>
                  </a:lnTo>
                  <a:cubicBezTo>
                    <a:pt x="3602" y="5599"/>
                    <a:pt x="3352" y="5348"/>
                    <a:pt x="3352" y="5040"/>
                  </a:cubicBezTo>
                  <a:lnTo>
                    <a:pt x="3352" y="3253"/>
                  </a:lnTo>
                  <a:cubicBezTo>
                    <a:pt x="3352" y="2316"/>
                    <a:pt x="3942" y="1677"/>
                    <a:pt x="4968" y="1504"/>
                  </a:cubicBezTo>
                  <a:cubicBezTo>
                    <a:pt x="5157" y="1473"/>
                    <a:pt x="5339" y="1460"/>
                    <a:pt x="5511" y="1460"/>
                  </a:cubicBezTo>
                  <a:cubicBezTo>
                    <a:pt x="5810" y="1460"/>
                    <a:pt x="6082" y="1498"/>
                    <a:pt x="6324" y="1546"/>
                  </a:cubicBezTo>
                  <a:lnTo>
                    <a:pt x="6526" y="182"/>
                  </a:lnTo>
                  <a:cubicBezTo>
                    <a:pt x="5988" y="62"/>
                    <a:pt x="5468" y="1"/>
                    <a:pt x="49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912" name="Google Shape;912;p72"/>
            <p:cNvSpPr/>
            <p:nvPr/>
          </p:nvSpPr>
          <p:spPr>
            <a:xfrm>
              <a:off x="266768" y="1721375"/>
              <a:ext cx="397907" cy="397887"/>
            </a:xfrm>
            <a:custGeom>
              <a:avLst/>
              <a:gdLst/>
              <a:ahLst/>
              <a:cxnLst/>
              <a:rect l="l" t="t" r="r" b="b"/>
              <a:pathLst>
                <a:path w="19066" h="19065" extrusionOk="0">
                  <a:moveTo>
                    <a:pt x="2794" y="0"/>
                  </a:moveTo>
                  <a:cubicBezTo>
                    <a:pt x="1255" y="0"/>
                    <a:pt x="1" y="1253"/>
                    <a:pt x="1" y="2793"/>
                  </a:cubicBezTo>
                  <a:lnTo>
                    <a:pt x="1" y="16271"/>
                  </a:lnTo>
                  <a:cubicBezTo>
                    <a:pt x="1" y="17812"/>
                    <a:pt x="1255" y="19065"/>
                    <a:pt x="2794" y="19065"/>
                  </a:cubicBezTo>
                  <a:lnTo>
                    <a:pt x="9571" y="19065"/>
                  </a:lnTo>
                  <a:lnTo>
                    <a:pt x="9571" y="11171"/>
                  </a:lnTo>
                  <a:lnTo>
                    <a:pt x="8453" y="11171"/>
                  </a:lnTo>
                  <a:cubicBezTo>
                    <a:pt x="8145" y="11171"/>
                    <a:pt x="7896" y="10920"/>
                    <a:pt x="7896" y="10612"/>
                  </a:cubicBezTo>
                  <a:lnTo>
                    <a:pt x="7896" y="8378"/>
                  </a:lnTo>
                  <a:cubicBezTo>
                    <a:pt x="7896" y="8070"/>
                    <a:pt x="8145" y="7819"/>
                    <a:pt x="8453" y="7819"/>
                  </a:cubicBezTo>
                  <a:lnTo>
                    <a:pt x="9571" y="7819"/>
                  </a:lnTo>
                  <a:lnTo>
                    <a:pt x="9571" y="5836"/>
                  </a:lnTo>
                  <a:cubicBezTo>
                    <a:pt x="9571" y="3710"/>
                    <a:pt x="10741" y="2615"/>
                    <a:pt x="12878" y="2302"/>
                  </a:cubicBezTo>
                  <a:cubicBezTo>
                    <a:pt x="13231" y="2249"/>
                    <a:pt x="13591" y="2223"/>
                    <a:pt x="13956" y="2223"/>
                  </a:cubicBezTo>
                  <a:cubicBezTo>
                    <a:pt x="14725" y="2223"/>
                    <a:pt x="15517" y="2339"/>
                    <a:pt x="16318" y="2567"/>
                  </a:cubicBezTo>
                  <a:cubicBezTo>
                    <a:pt x="16589" y="2643"/>
                    <a:pt x="16759" y="2908"/>
                    <a:pt x="16718" y="3186"/>
                  </a:cubicBezTo>
                  <a:lnTo>
                    <a:pt x="16352" y="5650"/>
                  </a:lnTo>
                  <a:cubicBezTo>
                    <a:pt x="16329" y="5806"/>
                    <a:pt x="16240" y="5944"/>
                    <a:pt x="16111" y="6031"/>
                  </a:cubicBezTo>
                  <a:cubicBezTo>
                    <a:pt x="16006" y="6102"/>
                    <a:pt x="15912" y="6127"/>
                    <a:pt x="15818" y="6127"/>
                  </a:cubicBezTo>
                  <a:cubicBezTo>
                    <a:pt x="15717" y="6127"/>
                    <a:pt x="15614" y="6098"/>
                    <a:pt x="15494" y="6068"/>
                  </a:cubicBezTo>
                  <a:cubicBezTo>
                    <a:pt x="15202" y="5995"/>
                    <a:pt x="14879" y="5914"/>
                    <a:pt x="14527" y="5914"/>
                  </a:cubicBezTo>
                  <a:cubicBezTo>
                    <a:pt x="14409" y="5914"/>
                    <a:pt x="14289" y="5923"/>
                    <a:pt x="14165" y="5944"/>
                  </a:cubicBezTo>
                  <a:cubicBezTo>
                    <a:pt x="13534" y="6050"/>
                    <a:pt x="13481" y="6333"/>
                    <a:pt x="13481" y="6590"/>
                  </a:cubicBezTo>
                  <a:lnTo>
                    <a:pt x="13481" y="7819"/>
                  </a:lnTo>
                  <a:lnTo>
                    <a:pt x="15715" y="7819"/>
                  </a:lnTo>
                  <a:cubicBezTo>
                    <a:pt x="15887" y="7819"/>
                    <a:pt x="16048" y="7899"/>
                    <a:pt x="16154" y="8035"/>
                  </a:cubicBezTo>
                  <a:cubicBezTo>
                    <a:pt x="16260" y="8169"/>
                    <a:pt x="16297" y="8346"/>
                    <a:pt x="16256" y="8513"/>
                  </a:cubicBezTo>
                  <a:lnTo>
                    <a:pt x="15697" y="10747"/>
                  </a:lnTo>
                  <a:cubicBezTo>
                    <a:pt x="15635" y="10996"/>
                    <a:pt x="15412" y="11170"/>
                    <a:pt x="15156" y="11170"/>
                  </a:cubicBezTo>
                  <a:lnTo>
                    <a:pt x="13481" y="11170"/>
                  </a:lnTo>
                  <a:lnTo>
                    <a:pt x="13481" y="19065"/>
                  </a:lnTo>
                  <a:lnTo>
                    <a:pt x="16272" y="19065"/>
                  </a:lnTo>
                  <a:cubicBezTo>
                    <a:pt x="17813" y="19065"/>
                    <a:pt x="19066" y="17810"/>
                    <a:pt x="19066" y="16271"/>
                  </a:cubicBezTo>
                  <a:lnTo>
                    <a:pt x="19066" y="2793"/>
                  </a:lnTo>
                  <a:cubicBezTo>
                    <a:pt x="19066" y="1253"/>
                    <a:pt x="17813" y="0"/>
                    <a:pt x="162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913" name="Google Shape;913;p72"/>
          <p:cNvGrpSpPr/>
          <p:nvPr/>
        </p:nvGrpSpPr>
        <p:grpSpPr>
          <a:xfrm>
            <a:off x="7720367" y="4374372"/>
            <a:ext cx="387641" cy="387661"/>
            <a:chOff x="864491" y="1723250"/>
            <a:chExt cx="397866" cy="397887"/>
          </a:xfrm>
          <a:solidFill>
            <a:srgbClr val="7030A0"/>
          </a:solidFill>
        </p:grpSpPr>
        <p:sp>
          <p:nvSpPr>
            <p:cNvPr id="914" name="Google Shape;914;p72"/>
            <p:cNvSpPr/>
            <p:nvPr/>
          </p:nvSpPr>
          <p:spPr>
            <a:xfrm>
              <a:off x="935197" y="1793977"/>
              <a:ext cx="256451" cy="256430"/>
            </a:xfrm>
            <a:custGeom>
              <a:avLst/>
              <a:gdLst/>
              <a:ahLst/>
              <a:cxnLst/>
              <a:rect l="l" t="t" r="r" b="b"/>
              <a:pathLst>
                <a:path w="12288" h="12287" extrusionOk="0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915" name="Google Shape;915;p72"/>
            <p:cNvSpPr/>
            <p:nvPr/>
          </p:nvSpPr>
          <p:spPr>
            <a:xfrm>
              <a:off x="1005109" y="1863910"/>
              <a:ext cx="116622" cy="116559"/>
            </a:xfrm>
            <a:custGeom>
              <a:avLst/>
              <a:gdLst/>
              <a:ahLst/>
              <a:cxnLst/>
              <a:rect l="l" t="t" r="r" b="b"/>
              <a:pathLst>
                <a:path w="5588" h="5585" extrusionOk="0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916" name="Google Shape;916;p72"/>
            <p:cNvSpPr/>
            <p:nvPr/>
          </p:nvSpPr>
          <p:spPr>
            <a:xfrm>
              <a:off x="864491" y="1723250"/>
              <a:ext cx="397866" cy="397887"/>
            </a:xfrm>
            <a:custGeom>
              <a:avLst/>
              <a:gdLst/>
              <a:ahLst/>
              <a:cxnLst/>
              <a:rect l="l" t="t" r="r" b="b"/>
              <a:pathLst>
                <a:path w="19064" h="19065" extrusionOk="0">
                  <a:moveTo>
                    <a:pt x="14000" y="2271"/>
                  </a:moveTo>
                  <a:cubicBezTo>
                    <a:pt x="15539" y="2271"/>
                    <a:pt x="16794" y="3524"/>
                    <a:pt x="16794" y="5065"/>
                  </a:cubicBezTo>
                  <a:lnTo>
                    <a:pt x="16794" y="14000"/>
                  </a:lnTo>
                  <a:cubicBezTo>
                    <a:pt x="16794" y="15541"/>
                    <a:pt x="15539" y="16793"/>
                    <a:pt x="14000" y="16793"/>
                  </a:cubicBezTo>
                  <a:lnTo>
                    <a:pt x="5063" y="16793"/>
                  </a:lnTo>
                  <a:cubicBezTo>
                    <a:pt x="3524" y="16793"/>
                    <a:pt x="2272" y="15541"/>
                    <a:pt x="2272" y="14000"/>
                  </a:cubicBezTo>
                  <a:lnTo>
                    <a:pt x="2272" y="5065"/>
                  </a:lnTo>
                  <a:cubicBezTo>
                    <a:pt x="2272" y="3524"/>
                    <a:pt x="3524" y="2271"/>
                    <a:pt x="5063" y="2271"/>
                  </a:cubicBezTo>
                  <a:close/>
                  <a:moveTo>
                    <a:pt x="2829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29" y="19065"/>
                  </a:cubicBezTo>
                  <a:lnTo>
                    <a:pt x="16235" y="19065"/>
                  </a:lnTo>
                  <a:cubicBezTo>
                    <a:pt x="17774" y="19065"/>
                    <a:pt x="19063" y="17775"/>
                    <a:pt x="19063" y="16234"/>
                  </a:cubicBezTo>
                  <a:lnTo>
                    <a:pt x="19063" y="2831"/>
                  </a:lnTo>
                  <a:cubicBezTo>
                    <a:pt x="19063" y="1290"/>
                    <a:pt x="17774" y="0"/>
                    <a:pt x="162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20" name="Google Shape;885;p71">
            <a:extLst>
              <a:ext uri="{FF2B5EF4-FFF2-40B4-BE49-F238E27FC236}">
                <a16:creationId xmlns:a16="http://schemas.microsoft.com/office/drawing/2014/main" id="{A960D27A-5EF8-4039-BFA1-55F2D37B8A19}"/>
              </a:ext>
            </a:extLst>
          </p:cNvPr>
          <p:cNvSpPr txBox="1">
            <a:spLocks/>
          </p:cNvSpPr>
          <p:nvPr/>
        </p:nvSpPr>
        <p:spPr>
          <a:xfrm>
            <a:off x="6384412" y="1543907"/>
            <a:ext cx="23823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s-PE" dirty="0">
                <a:solidFill>
                  <a:srgbClr val="92D050"/>
                </a:solidFill>
              </a:rPr>
              <a:t>ASSETS</a:t>
            </a:r>
          </a:p>
        </p:txBody>
      </p:sp>
      <p:sp>
        <p:nvSpPr>
          <p:cNvPr id="21" name="Google Shape;886;p71">
            <a:extLst>
              <a:ext uri="{FF2B5EF4-FFF2-40B4-BE49-F238E27FC236}">
                <a16:creationId xmlns:a16="http://schemas.microsoft.com/office/drawing/2014/main" id="{F573CDBF-76BB-45D0-8507-886363C342C9}"/>
              </a:ext>
            </a:extLst>
          </p:cNvPr>
          <p:cNvSpPr txBox="1">
            <a:spLocks/>
          </p:cNvSpPr>
          <p:nvPr/>
        </p:nvSpPr>
        <p:spPr>
          <a:xfrm>
            <a:off x="6384412" y="1889709"/>
            <a:ext cx="2382300" cy="5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r"/>
            <a:r>
              <a:rPr lang="en-US" dirty="0">
                <a:solidFill>
                  <a:schemeClr val="tx1"/>
                </a:solidFill>
              </a:rPr>
              <a:t>It’s the farthest planet from the Sun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107779D3-9883-73BE-2D73-8F15B9632E86}"/>
              </a:ext>
            </a:extLst>
          </p:cNvPr>
          <p:cNvGrpSpPr/>
          <p:nvPr/>
        </p:nvGrpSpPr>
        <p:grpSpPr>
          <a:xfrm>
            <a:off x="809625" y="1101726"/>
            <a:ext cx="5422901" cy="3559174"/>
            <a:chOff x="809625" y="1101726"/>
            <a:chExt cx="5422901" cy="3559174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FB94ADB5-6BBC-37BF-47DC-0B289B518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625" y="1101726"/>
              <a:ext cx="5097463" cy="3298825"/>
            </a:xfrm>
            <a:custGeom>
              <a:avLst/>
              <a:gdLst>
                <a:gd name="T0" fmla="*/ 59 w 843"/>
                <a:gd name="T1" fmla="*/ 545 h 545"/>
                <a:gd name="T2" fmla="*/ 8 w 843"/>
                <a:gd name="T3" fmla="*/ 545 h 545"/>
                <a:gd name="T4" fmla="*/ 0 w 843"/>
                <a:gd name="T5" fmla="*/ 538 h 545"/>
                <a:gd name="T6" fmla="*/ 126 w 843"/>
                <a:gd name="T7" fmla="*/ 152 h 545"/>
                <a:gd name="T8" fmla="*/ 298 w 843"/>
                <a:gd name="T9" fmla="*/ 23 h 545"/>
                <a:gd name="T10" fmla="*/ 469 w 843"/>
                <a:gd name="T11" fmla="*/ 10 h 545"/>
                <a:gd name="T12" fmla="*/ 763 w 843"/>
                <a:gd name="T13" fmla="*/ 199 h 545"/>
                <a:gd name="T14" fmla="*/ 839 w 843"/>
                <a:gd name="T15" fmla="*/ 396 h 545"/>
                <a:gd name="T16" fmla="*/ 843 w 843"/>
                <a:gd name="T17" fmla="*/ 425 h 545"/>
                <a:gd name="T18" fmla="*/ 828 w 843"/>
                <a:gd name="T19" fmla="*/ 427 h 545"/>
                <a:gd name="T20" fmla="*/ 821 w 843"/>
                <a:gd name="T21" fmla="*/ 406 h 545"/>
                <a:gd name="T22" fmla="*/ 804 w 843"/>
                <a:gd name="T23" fmla="*/ 337 h 545"/>
                <a:gd name="T24" fmla="*/ 751 w 843"/>
                <a:gd name="T25" fmla="*/ 230 h 545"/>
                <a:gd name="T26" fmla="*/ 686 w 843"/>
                <a:gd name="T27" fmla="*/ 159 h 545"/>
                <a:gd name="T28" fmla="*/ 619 w 843"/>
                <a:gd name="T29" fmla="*/ 113 h 545"/>
                <a:gd name="T30" fmla="*/ 542 w 843"/>
                <a:gd name="T31" fmla="*/ 81 h 545"/>
                <a:gd name="T32" fmla="*/ 446 w 843"/>
                <a:gd name="T33" fmla="*/ 66 h 545"/>
                <a:gd name="T34" fmla="*/ 345 w 843"/>
                <a:gd name="T35" fmla="*/ 78 h 545"/>
                <a:gd name="T36" fmla="*/ 303 w 843"/>
                <a:gd name="T37" fmla="*/ 94 h 545"/>
                <a:gd name="T38" fmla="*/ 210 w 843"/>
                <a:gd name="T39" fmla="*/ 160 h 545"/>
                <a:gd name="T40" fmla="*/ 177 w 843"/>
                <a:gd name="T41" fmla="*/ 197 h 545"/>
                <a:gd name="T42" fmla="*/ 98 w 843"/>
                <a:gd name="T43" fmla="*/ 341 h 545"/>
                <a:gd name="T44" fmla="*/ 74 w 843"/>
                <a:gd name="T45" fmla="*/ 427 h 545"/>
                <a:gd name="T46" fmla="*/ 63 w 843"/>
                <a:gd name="T47" fmla="*/ 508 h 545"/>
                <a:gd name="T48" fmla="*/ 61 w 843"/>
                <a:gd name="T49" fmla="*/ 542 h 545"/>
                <a:gd name="T50" fmla="*/ 59 w 843"/>
                <a:gd name="T51" fmla="*/ 545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43" h="545">
                  <a:moveTo>
                    <a:pt x="59" y="545"/>
                  </a:moveTo>
                  <a:cubicBezTo>
                    <a:pt x="42" y="545"/>
                    <a:pt x="25" y="545"/>
                    <a:pt x="8" y="545"/>
                  </a:cubicBezTo>
                  <a:cubicBezTo>
                    <a:pt x="3" y="545"/>
                    <a:pt x="0" y="544"/>
                    <a:pt x="0" y="538"/>
                  </a:cubicBezTo>
                  <a:cubicBezTo>
                    <a:pt x="3" y="396"/>
                    <a:pt x="39" y="265"/>
                    <a:pt x="126" y="152"/>
                  </a:cubicBezTo>
                  <a:cubicBezTo>
                    <a:pt x="171" y="93"/>
                    <a:pt x="228" y="48"/>
                    <a:pt x="298" y="23"/>
                  </a:cubicBezTo>
                  <a:cubicBezTo>
                    <a:pt x="354" y="2"/>
                    <a:pt x="411" y="0"/>
                    <a:pt x="469" y="10"/>
                  </a:cubicBezTo>
                  <a:cubicBezTo>
                    <a:pt x="594" y="32"/>
                    <a:pt x="691" y="96"/>
                    <a:pt x="763" y="199"/>
                  </a:cubicBezTo>
                  <a:cubicBezTo>
                    <a:pt x="804" y="258"/>
                    <a:pt x="828" y="325"/>
                    <a:pt x="839" y="396"/>
                  </a:cubicBezTo>
                  <a:cubicBezTo>
                    <a:pt x="841" y="406"/>
                    <a:pt x="842" y="416"/>
                    <a:pt x="843" y="425"/>
                  </a:cubicBezTo>
                  <a:cubicBezTo>
                    <a:pt x="839" y="433"/>
                    <a:pt x="833" y="428"/>
                    <a:pt x="828" y="427"/>
                  </a:cubicBezTo>
                  <a:cubicBezTo>
                    <a:pt x="822" y="422"/>
                    <a:pt x="822" y="414"/>
                    <a:pt x="821" y="406"/>
                  </a:cubicBezTo>
                  <a:cubicBezTo>
                    <a:pt x="818" y="382"/>
                    <a:pt x="811" y="360"/>
                    <a:pt x="804" y="337"/>
                  </a:cubicBezTo>
                  <a:cubicBezTo>
                    <a:pt x="792" y="298"/>
                    <a:pt x="774" y="263"/>
                    <a:pt x="751" y="230"/>
                  </a:cubicBezTo>
                  <a:cubicBezTo>
                    <a:pt x="732" y="204"/>
                    <a:pt x="710" y="180"/>
                    <a:pt x="686" y="159"/>
                  </a:cubicBezTo>
                  <a:cubicBezTo>
                    <a:pt x="665" y="141"/>
                    <a:pt x="643" y="126"/>
                    <a:pt x="619" y="113"/>
                  </a:cubicBezTo>
                  <a:cubicBezTo>
                    <a:pt x="595" y="99"/>
                    <a:pt x="568" y="90"/>
                    <a:pt x="542" y="81"/>
                  </a:cubicBezTo>
                  <a:cubicBezTo>
                    <a:pt x="511" y="72"/>
                    <a:pt x="479" y="67"/>
                    <a:pt x="446" y="66"/>
                  </a:cubicBezTo>
                  <a:cubicBezTo>
                    <a:pt x="412" y="66"/>
                    <a:pt x="378" y="67"/>
                    <a:pt x="345" y="78"/>
                  </a:cubicBezTo>
                  <a:cubicBezTo>
                    <a:pt x="330" y="82"/>
                    <a:pt x="317" y="88"/>
                    <a:pt x="303" y="94"/>
                  </a:cubicBezTo>
                  <a:cubicBezTo>
                    <a:pt x="268" y="110"/>
                    <a:pt x="238" y="134"/>
                    <a:pt x="210" y="160"/>
                  </a:cubicBezTo>
                  <a:cubicBezTo>
                    <a:pt x="198" y="172"/>
                    <a:pt x="187" y="184"/>
                    <a:pt x="177" y="197"/>
                  </a:cubicBezTo>
                  <a:cubicBezTo>
                    <a:pt x="143" y="241"/>
                    <a:pt x="117" y="289"/>
                    <a:pt x="98" y="341"/>
                  </a:cubicBezTo>
                  <a:cubicBezTo>
                    <a:pt x="88" y="369"/>
                    <a:pt x="80" y="398"/>
                    <a:pt x="74" y="427"/>
                  </a:cubicBezTo>
                  <a:cubicBezTo>
                    <a:pt x="68" y="453"/>
                    <a:pt x="65" y="480"/>
                    <a:pt x="63" y="508"/>
                  </a:cubicBezTo>
                  <a:cubicBezTo>
                    <a:pt x="62" y="519"/>
                    <a:pt x="62" y="531"/>
                    <a:pt x="61" y="542"/>
                  </a:cubicBezTo>
                  <a:cubicBezTo>
                    <a:pt x="60" y="543"/>
                    <a:pt x="60" y="544"/>
                    <a:pt x="59" y="545"/>
                  </a:cubicBezTo>
                  <a:close/>
                </a:path>
              </a:pathLst>
            </a:custGeom>
            <a:solidFill>
              <a:srgbClr val="824A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33CFDB9-6C2B-1072-C052-FCC6BC416F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6813" y="1822450"/>
              <a:ext cx="4540250" cy="2584450"/>
            </a:xfrm>
            <a:custGeom>
              <a:avLst/>
              <a:gdLst>
                <a:gd name="T0" fmla="*/ 0 w 751"/>
                <a:gd name="T1" fmla="*/ 426 h 427"/>
                <a:gd name="T2" fmla="*/ 0 w 751"/>
                <a:gd name="T3" fmla="*/ 425 h 427"/>
                <a:gd name="T4" fmla="*/ 11 w 751"/>
                <a:gd name="T5" fmla="*/ 422 h 427"/>
                <a:gd name="T6" fmla="*/ 48 w 751"/>
                <a:gd name="T7" fmla="*/ 422 h 427"/>
                <a:gd name="T8" fmla="*/ 58 w 751"/>
                <a:gd name="T9" fmla="*/ 413 h 427"/>
                <a:gd name="T10" fmla="*/ 65 w 751"/>
                <a:gd name="T11" fmla="*/ 358 h 427"/>
                <a:gd name="T12" fmla="*/ 89 w 751"/>
                <a:gd name="T13" fmla="*/ 261 h 427"/>
                <a:gd name="T14" fmla="*/ 173 w 751"/>
                <a:gd name="T15" fmla="*/ 113 h 427"/>
                <a:gd name="T16" fmla="*/ 334 w 751"/>
                <a:gd name="T17" fmla="*/ 9 h 427"/>
                <a:gd name="T18" fmla="*/ 432 w 751"/>
                <a:gd name="T19" fmla="*/ 3 h 427"/>
                <a:gd name="T20" fmla="*/ 539 w 751"/>
                <a:gd name="T21" fmla="*/ 29 h 427"/>
                <a:gd name="T22" fmla="*/ 726 w 751"/>
                <a:gd name="T23" fmla="*/ 214 h 427"/>
                <a:gd name="T24" fmla="*/ 751 w 751"/>
                <a:gd name="T25" fmla="*/ 305 h 427"/>
                <a:gd name="T26" fmla="*/ 751 w 751"/>
                <a:gd name="T27" fmla="*/ 313 h 427"/>
                <a:gd name="T28" fmla="*/ 739 w 751"/>
                <a:gd name="T29" fmla="*/ 315 h 427"/>
                <a:gd name="T30" fmla="*/ 728 w 751"/>
                <a:gd name="T31" fmla="*/ 299 h 427"/>
                <a:gd name="T32" fmla="*/ 725 w 751"/>
                <a:gd name="T33" fmla="*/ 288 h 427"/>
                <a:gd name="T34" fmla="*/ 703 w 751"/>
                <a:gd name="T35" fmla="*/ 226 h 427"/>
                <a:gd name="T36" fmla="*/ 661 w 751"/>
                <a:gd name="T37" fmla="*/ 164 h 427"/>
                <a:gd name="T38" fmla="*/ 466 w 751"/>
                <a:gd name="T39" fmla="*/ 67 h 427"/>
                <a:gd name="T40" fmla="*/ 375 w 751"/>
                <a:gd name="T41" fmla="*/ 69 h 427"/>
                <a:gd name="T42" fmla="*/ 268 w 751"/>
                <a:gd name="T43" fmla="*/ 120 h 427"/>
                <a:gd name="T44" fmla="*/ 222 w 751"/>
                <a:gd name="T45" fmla="*/ 164 h 427"/>
                <a:gd name="T46" fmla="*/ 178 w 751"/>
                <a:gd name="T47" fmla="*/ 229 h 427"/>
                <a:gd name="T48" fmla="*/ 124 w 751"/>
                <a:gd name="T49" fmla="*/ 403 h 427"/>
                <a:gd name="T50" fmla="*/ 121 w 751"/>
                <a:gd name="T51" fmla="*/ 426 h 427"/>
                <a:gd name="T52" fmla="*/ 0 w 751"/>
                <a:gd name="T53" fmla="*/ 426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51" h="427">
                  <a:moveTo>
                    <a:pt x="0" y="426"/>
                  </a:moveTo>
                  <a:cubicBezTo>
                    <a:pt x="0" y="425"/>
                    <a:pt x="0" y="425"/>
                    <a:pt x="0" y="425"/>
                  </a:cubicBezTo>
                  <a:cubicBezTo>
                    <a:pt x="3" y="422"/>
                    <a:pt x="7" y="422"/>
                    <a:pt x="11" y="422"/>
                  </a:cubicBezTo>
                  <a:cubicBezTo>
                    <a:pt x="23" y="422"/>
                    <a:pt x="36" y="422"/>
                    <a:pt x="48" y="422"/>
                  </a:cubicBezTo>
                  <a:cubicBezTo>
                    <a:pt x="55" y="422"/>
                    <a:pt x="58" y="420"/>
                    <a:pt x="58" y="413"/>
                  </a:cubicBezTo>
                  <a:cubicBezTo>
                    <a:pt x="60" y="395"/>
                    <a:pt x="62" y="376"/>
                    <a:pt x="65" y="358"/>
                  </a:cubicBezTo>
                  <a:cubicBezTo>
                    <a:pt x="70" y="325"/>
                    <a:pt x="78" y="293"/>
                    <a:pt x="89" y="261"/>
                  </a:cubicBezTo>
                  <a:cubicBezTo>
                    <a:pt x="108" y="207"/>
                    <a:pt x="135" y="156"/>
                    <a:pt x="173" y="113"/>
                  </a:cubicBezTo>
                  <a:cubicBezTo>
                    <a:pt x="216" y="62"/>
                    <a:pt x="269" y="25"/>
                    <a:pt x="334" y="9"/>
                  </a:cubicBezTo>
                  <a:cubicBezTo>
                    <a:pt x="366" y="1"/>
                    <a:pt x="399" y="0"/>
                    <a:pt x="432" y="3"/>
                  </a:cubicBezTo>
                  <a:cubicBezTo>
                    <a:pt x="469" y="6"/>
                    <a:pt x="505" y="14"/>
                    <a:pt x="539" y="29"/>
                  </a:cubicBezTo>
                  <a:cubicBezTo>
                    <a:pt x="627" y="65"/>
                    <a:pt x="689" y="127"/>
                    <a:pt x="726" y="214"/>
                  </a:cubicBezTo>
                  <a:cubicBezTo>
                    <a:pt x="738" y="244"/>
                    <a:pt x="746" y="274"/>
                    <a:pt x="751" y="305"/>
                  </a:cubicBezTo>
                  <a:cubicBezTo>
                    <a:pt x="751" y="308"/>
                    <a:pt x="751" y="310"/>
                    <a:pt x="751" y="313"/>
                  </a:cubicBezTo>
                  <a:cubicBezTo>
                    <a:pt x="747" y="318"/>
                    <a:pt x="743" y="318"/>
                    <a:pt x="739" y="315"/>
                  </a:cubicBezTo>
                  <a:cubicBezTo>
                    <a:pt x="733" y="311"/>
                    <a:pt x="728" y="306"/>
                    <a:pt x="728" y="299"/>
                  </a:cubicBezTo>
                  <a:cubicBezTo>
                    <a:pt x="728" y="295"/>
                    <a:pt x="727" y="291"/>
                    <a:pt x="725" y="288"/>
                  </a:cubicBezTo>
                  <a:cubicBezTo>
                    <a:pt x="719" y="267"/>
                    <a:pt x="712" y="246"/>
                    <a:pt x="703" y="226"/>
                  </a:cubicBezTo>
                  <a:cubicBezTo>
                    <a:pt x="692" y="203"/>
                    <a:pt x="678" y="182"/>
                    <a:pt x="661" y="164"/>
                  </a:cubicBezTo>
                  <a:cubicBezTo>
                    <a:pt x="609" y="105"/>
                    <a:pt x="543" y="75"/>
                    <a:pt x="466" y="67"/>
                  </a:cubicBezTo>
                  <a:cubicBezTo>
                    <a:pt x="435" y="64"/>
                    <a:pt x="405" y="64"/>
                    <a:pt x="375" y="69"/>
                  </a:cubicBezTo>
                  <a:cubicBezTo>
                    <a:pt x="335" y="77"/>
                    <a:pt x="300" y="95"/>
                    <a:pt x="268" y="120"/>
                  </a:cubicBezTo>
                  <a:cubicBezTo>
                    <a:pt x="251" y="134"/>
                    <a:pt x="237" y="149"/>
                    <a:pt x="222" y="164"/>
                  </a:cubicBezTo>
                  <a:cubicBezTo>
                    <a:pt x="205" y="184"/>
                    <a:pt x="191" y="206"/>
                    <a:pt x="178" y="229"/>
                  </a:cubicBezTo>
                  <a:cubicBezTo>
                    <a:pt x="148" y="283"/>
                    <a:pt x="131" y="342"/>
                    <a:pt x="124" y="403"/>
                  </a:cubicBezTo>
                  <a:cubicBezTo>
                    <a:pt x="123" y="411"/>
                    <a:pt x="126" y="419"/>
                    <a:pt x="121" y="426"/>
                  </a:cubicBezTo>
                  <a:cubicBezTo>
                    <a:pt x="81" y="426"/>
                    <a:pt x="40" y="427"/>
                    <a:pt x="0" y="426"/>
                  </a:cubicBezTo>
                  <a:close/>
                </a:path>
              </a:pathLst>
            </a:custGeom>
            <a:solidFill>
              <a:srgbClr val="48BF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3BE3092-0676-9B6B-C53C-BE28BB535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2300" y="2184400"/>
              <a:ext cx="3687763" cy="2216150"/>
            </a:xfrm>
            <a:custGeom>
              <a:avLst/>
              <a:gdLst>
                <a:gd name="T0" fmla="*/ 1 w 610"/>
                <a:gd name="T1" fmla="*/ 366 h 366"/>
                <a:gd name="T2" fmla="*/ 11 w 610"/>
                <a:gd name="T3" fmla="*/ 287 h 366"/>
                <a:gd name="T4" fmla="*/ 50 w 610"/>
                <a:gd name="T5" fmla="*/ 178 h 366"/>
                <a:gd name="T6" fmla="*/ 111 w 610"/>
                <a:gd name="T7" fmla="*/ 91 h 366"/>
                <a:gd name="T8" fmla="*/ 168 w 610"/>
                <a:gd name="T9" fmla="*/ 42 h 366"/>
                <a:gd name="T10" fmla="*/ 271 w 610"/>
                <a:gd name="T11" fmla="*/ 5 h 366"/>
                <a:gd name="T12" fmla="*/ 396 w 610"/>
                <a:gd name="T13" fmla="*/ 13 h 366"/>
                <a:gd name="T14" fmla="*/ 496 w 610"/>
                <a:gd name="T15" fmla="*/ 59 h 366"/>
                <a:gd name="T16" fmla="*/ 569 w 610"/>
                <a:gd name="T17" fmla="*/ 135 h 366"/>
                <a:gd name="T18" fmla="*/ 605 w 610"/>
                <a:gd name="T19" fmla="*/ 224 h 366"/>
                <a:gd name="T20" fmla="*/ 607 w 610"/>
                <a:gd name="T21" fmla="*/ 227 h 366"/>
                <a:gd name="T22" fmla="*/ 590 w 610"/>
                <a:gd name="T23" fmla="*/ 243 h 366"/>
                <a:gd name="T24" fmla="*/ 586 w 610"/>
                <a:gd name="T25" fmla="*/ 235 h 366"/>
                <a:gd name="T26" fmla="*/ 533 w 610"/>
                <a:gd name="T27" fmla="*/ 140 h 366"/>
                <a:gd name="T28" fmla="*/ 444 w 610"/>
                <a:gd name="T29" fmla="*/ 81 h 366"/>
                <a:gd name="T30" fmla="*/ 321 w 610"/>
                <a:gd name="T31" fmla="*/ 64 h 366"/>
                <a:gd name="T32" fmla="*/ 210 w 610"/>
                <a:gd name="T33" fmla="*/ 100 h 366"/>
                <a:gd name="T34" fmla="*/ 98 w 610"/>
                <a:gd name="T35" fmla="*/ 234 h 366"/>
                <a:gd name="T36" fmla="*/ 64 w 610"/>
                <a:gd name="T37" fmla="*/ 355 h 366"/>
                <a:gd name="T38" fmla="*/ 60 w 610"/>
                <a:gd name="T39" fmla="*/ 365 h 366"/>
                <a:gd name="T40" fmla="*/ 1 w 610"/>
                <a:gd name="T41" fmla="*/ 36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0" h="366">
                  <a:moveTo>
                    <a:pt x="1" y="366"/>
                  </a:moveTo>
                  <a:cubicBezTo>
                    <a:pt x="0" y="339"/>
                    <a:pt x="5" y="313"/>
                    <a:pt x="11" y="287"/>
                  </a:cubicBezTo>
                  <a:cubicBezTo>
                    <a:pt x="19" y="249"/>
                    <a:pt x="32" y="212"/>
                    <a:pt x="50" y="178"/>
                  </a:cubicBezTo>
                  <a:cubicBezTo>
                    <a:pt x="67" y="147"/>
                    <a:pt x="86" y="117"/>
                    <a:pt x="111" y="91"/>
                  </a:cubicBezTo>
                  <a:cubicBezTo>
                    <a:pt x="129" y="73"/>
                    <a:pt x="148" y="56"/>
                    <a:pt x="168" y="42"/>
                  </a:cubicBezTo>
                  <a:cubicBezTo>
                    <a:pt x="200" y="22"/>
                    <a:pt x="234" y="8"/>
                    <a:pt x="271" y="5"/>
                  </a:cubicBezTo>
                  <a:cubicBezTo>
                    <a:pt x="313" y="0"/>
                    <a:pt x="355" y="2"/>
                    <a:pt x="396" y="13"/>
                  </a:cubicBezTo>
                  <a:cubicBezTo>
                    <a:pt x="432" y="23"/>
                    <a:pt x="466" y="37"/>
                    <a:pt x="496" y="59"/>
                  </a:cubicBezTo>
                  <a:cubicBezTo>
                    <a:pt x="525" y="80"/>
                    <a:pt x="549" y="106"/>
                    <a:pt x="569" y="135"/>
                  </a:cubicBezTo>
                  <a:cubicBezTo>
                    <a:pt x="586" y="162"/>
                    <a:pt x="598" y="192"/>
                    <a:pt x="605" y="224"/>
                  </a:cubicBezTo>
                  <a:cubicBezTo>
                    <a:pt x="606" y="225"/>
                    <a:pt x="607" y="226"/>
                    <a:pt x="607" y="227"/>
                  </a:cubicBezTo>
                  <a:cubicBezTo>
                    <a:pt x="610" y="246"/>
                    <a:pt x="609" y="247"/>
                    <a:pt x="590" y="243"/>
                  </a:cubicBezTo>
                  <a:cubicBezTo>
                    <a:pt x="587" y="242"/>
                    <a:pt x="587" y="238"/>
                    <a:pt x="586" y="235"/>
                  </a:cubicBezTo>
                  <a:cubicBezTo>
                    <a:pt x="576" y="199"/>
                    <a:pt x="559" y="167"/>
                    <a:pt x="533" y="140"/>
                  </a:cubicBezTo>
                  <a:cubicBezTo>
                    <a:pt x="508" y="113"/>
                    <a:pt x="479" y="93"/>
                    <a:pt x="444" y="81"/>
                  </a:cubicBezTo>
                  <a:cubicBezTo>
                    <a:pt x="404" y="67"/>
                    <a:pt x="363" y="62"/>
                    <a:pt x="321" y="64"/>
                  </a:cubicBezTo>
                  <a:cubicBezTo>
                    <a:pt x="281" y="66"/>
                    <a:pt x="244" y="77"/>
                    <a:pt x="210" y="100"/>
                  </a:cubicBezTo>
                  <a:cubicBezTo>
                    <a:pt x="159" y="134"/>
                    <a:pt x="124" y="180"/>
                    <a:pt x="98" y="234"/>
                  </a:cubicBezTo>
                  <a:cubicBezTo>
                    <a:pt x="80" y="272"/>
                    <a:pt x="69" y="313"/>
                    <a:pt x="64" y="355"/>
                  </a:cubicBezTo>
                  <a:cubicBezTo>
                    <a:pt x="63" y="358"/>
                    <a:pt x="63" y="363"/>
                    <a:pt x="60" y="365"/>
                  </a:cubicBezTo>
                  <a:cubicBezTo>
                    <a:pt x="40" y="366"/>
                    <a:pt x="21" y="366"/>
                    <a:pt x="1" y="366"/>
                  </a:cubicBezTo>
                  <a:close/>
                </a:path>
              </a:pathLst>
            </a:custGeom>
            <a:solidFill>
              <a:srgbClr val="6DB6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6A07015-FD97-B287-6443-4F192AEAF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2541588"/>
              <a:ext cx="3198813" cy="1865312"/>
            </a:xfrm>
            <a:custGeom>
              <a:avLst/>
              <a:gdLst>
                <a:gd name="T0" fmla="*/ 0 w 529"/>
                <a:gd name="T1" fmla="*/ 306 h 308"/>
                <a:gd name="T2" fmla="*/ 55 w 529"/>
                <a:gd name="T3" fmla="*/ 139 h 308"/>
                <a:gd name="T4" fmla="*/ 160 w 529"/>
                <a:gd name="T5" fmla="*/ 31 h 308"/>
                <a:gd name="T6" fmla="*/ 244 w 529"/>
                <a:gd name="T7" fmla="*/ 4 h 308"/>
                <a:gd name="T8" fmla="*/ 369 w 529"/>
                <a:gd name="T9" fmla="*/ 15 h 308"/>
                <a:gd name="T10" fmla="*/ 523 w 529"/>
                <a:gd name="T11" fmla="*/ 162 h 308"/>
                <a:gd name="T12" fmla="*/ 529 w 529"/>
                <a:gd name="T13" fmla="*/ 182 h 308"/>
                <a:gd name="T14" fmla="*/ 512 w 529"/>
                <a:gd name="T15" fmla="*/ 188 h 308"/>
                <a:gd name="T16" fmla="*/ 500 w 529"/>
                <a:gd name="T17" fmla="*/ 163 h 308"/>
                <a:gd name="T18" fmla="*/ 390 w 529"/>
                <a:gd name="T19" fmla="*/ 71 h 308"/>
                <a:gd name="T20" fmla="*/ 322 w 529"/>
                <a:gd name="T21" fmla="*/ 61 h 308"/>
                <a:gd name="T22" fmla="*/ 207 w 529"/>
                <a:gd name="T23" fmla="*/ 83 h 308"/>
                <a:gd name="T24" fmla="*/ 135 w 529"/>
                <a:gd name="T25" fmla="*/ 142 h 308"/>
                <a:gd name="T26" fmla="*/ 63 w 529"/>
                <a:gd name="T27" fmla="*/ 299 h 308"/>
                <a:gd name="T28" fmla="*/ 60 w 529"/>
                <a:gd name="T29" fmla="*/ 306 h 308"/>
                <a:gd name="T30" fmla="*/ 0 w 529"/>
                <a:gd name="T31" fmla="*/ 306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29" h="308">
                  <a:moveTo>
                    <a:pt x="0" y="306"/>
                  </a:moveTo>
                  <a:cubicBezTo>
                    <a:pt x="7" y="247"/>
                    <a:pt x="24" y="191"/>
                    <a:pt x="55" y="139"/>
                  </a:cubicBezTo>
                  <a:cubicBezTo>
                    <a:pt x="81" y="95"/>
                    <a:pt x="116" y="57"/>
                    <a:pt x="160" y="31"/>
                  </a:cubicBezTo>
                  <a:cubicBezTo>
                    <a:pt x="186" y="16"/>
                    <a:pt x="214" y="7"/>
                    <a:pt x="244" y="4"/>
                  </a:cubicBezTo>
                  <a:cubicBezTo>
                    <a:pt x="287" y="0"/>
                    <a:pt x="328" y="3"/>
                    <a:pt x="369" y="15"/>
                  </a:cubicBezTo>
                  <a:cubicBezTo>
                    <a:pt x="445" y="38"/>
                    <a:pt x="498" y="86"/>
                    <a:pt x="523" y="162"/>
                  </a:cubicBezTo>
                  <a:cubicBezTo>
                    <a:pt x="526" y="169"/>
                    <a:pt x="529" y="175"/>
                    <a:pt x="529" y="182"/>
                  </a:cubicBezTo>
                  <a:cubicBezTo>
                    <a:pt x="525" y="189"/>
                    <a:pt x="518" y="189"/>
                    <a:pt x="512" y="188"/>
                  </a:cubicBezTo>
                  <a:cubicBezTo>
                    <a:pt x="506" y="181"/>
                    <a:pt x="504" y="171"/>
                    <a:pt x="500" y="163"/>
                  </a:cubicBezTo>
                  <a:cubicBezTo>
                    <a:pt x="477" y="116"/>
                    <a:pt x="439" y="86"/>
                    <a:pt x="390" y="71"/>
                  </a:cubicBezTo>
                  <a:cubicBezTo>
                    <a:pt x="368" y="65"/>
                    <a:pt x="345" y="61"/>
                    <a:pt x="322" y="61"/>
                  </a:cubicBezTo>
                  <a:cubicBezTo>
                    <a:pt x="282" y="60"/>
                    <a:pt x="243" y="64"/>
                    <a:pt x="207" y="83"/>
                  </a:cubicBezTo>
                  <a:cubicBezTo>
                    <a:pt x="179" y="98"/>
                    <a:pt x="155" y="118"/>
                    <a:pt x="135" y="142"/>
                  </a:cubicBezTo>
                  <a:cubicBezTo>
                    <a:pt x="97" y="188"/>
                    <a:pt x="74" y="241"/>
                    <a:pt x="63" y="299"/>
                  </a:cubicBezTo>
                  <a:cubicBezTo>
                    <a:pt x="62" y="301"/>
                    <a:pt x="62" y="304"/>
                    <a:pt x="60" y="306"/>
                  </a:cubicBezTo>
                  <a:cubicBezTo>
                    <a:pt x="40" y="308"/>
                    <a:pt x="20" y="308"/>
                    <a:pt x="0" y="306"/>
                  </a:cubicBezTo>
                  <a:close/>
                </a:path>
              </a:pathLst>
            </a:custGeom>
            <a:solidFill>
              <a:srgbClr val="FEEB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75C80AE0-7979-3E56-A08A-7B55A90E91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788" y="2881313"/>
              <a:ext cx="2732088" cy="1525587"/>
            </a:xfrm>
            <a:custGeom>
              <a:avLst/>
              <a:gdLst>
                <a:gd name="T0" fmla="*/ 0 w 452"/>
                <a:gd name="T1" fmla="*/ 250 h 252"/>
                <a:gd name="T2" fmla="*/ 11 w 452"/>
                <a:gd name="T3" fmla="*/ 202 h 252"/>
                <a:gd name="T4" fmla="*/ 43 w 452"/>
                <a:gd name="T5" fmla="*/ 128 h 252"/>
                <a:gd name="T6" fmla="*/ 144 w 452"/>
                <a:gd name="T7" fmla="*/ 26 h 252"/>
                <a:gd name="T8" fmla="*/ 223 w 452"/>
                <a:gd name="T9" fmla="*/ 4 h 252"/>
                <a:gd name="T10" fmla="*/ 342 w 452"/>
                <a:gd name="T11" fmla="*/ 17 h 252"/>
                <a:gd name="T12" fmla="*/ 451 w 452"/>
                <a:gd name="T13" fmla="*/ 128 h 252"/>
                <a:gd name="T14" fmla="*/ 452 w 452"/>
                <a:gd name="T15" fmla="*/ 132 h 252"/>
                <a:gd name="T16" fmla="*/ 432 w 452"/>
                <a:gd name="T17" fmla="*/ 142 h 252"/>
                <a:gd name="T18" fmla="*/ 364 w 452"/>
                <a:gd name="T19" fmla="*/ 73 h 252"/>
                <a:gd name="T20" fmla="*/ 275 w 452"/>
                <a:gd name="T21" fmla="*/ 60 h 252"/>
                <a:gd name="T22" fmla="*/ 220 w 452"/>
                <a:gd name="T23" fmla="*/ 69 h 252"/>
                <a:gd name="T24" fmla="*/ 147 w 452"/>
                <a:gd name="T25" fmla="*/ 107 h 252"/>
                <a:gd name="T26" fmla="*/ 75 w 452"/>
                <a:gd name="T27" fmla="*/ 211 h 252"/>
                <a:gd name="T28" fmla="*/ 64 w 452"/>
                <a:gd name="T29" fmla="*/ 240 h 252"/>
                <a:gd name="T30" fmla="*/ 70 w 452"/>
                <a:gd name="T31" fmla="*/ 247 h 252"/>
                <a:gd name="T32" fmla="*/ 106 w 452"/>
                <a:gd name="T33" fmla="*/ 247 h 252"/>
                <a:gd name="T34" fmla="*/ 117 w 452"/>
                <a:gd name="T35" fmla="*/ 250 h 252"/>
                <a:gd name="T36" fmla="*/ 72 w 452"/>
                <a:gd name="T37" fmla="*/ 251 h 252"/>
                <a:gd name="T38" fmla="*/ 0 w 452"/>
                <a:gd name="T39" fmla="*/ 25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2" h="252">
                  <a:moveTo>
                    <a:pt x="0" y="250"/>
                  </a:moveTo>
                  <a:cubicBezTo>
                    <a:pt x="0" y="233"/>
                    <a:pt x="6" y="217"/>
                    <a:pt x="11" y="202"/>
                  </a:cubicBezTo>
                  <a:cubicBezTo>
                    <a:pt x="18" y="176"/>
                    <a:pt x="29" y="151"/>
                    <a:pt x="43" y="128"/>
                  </a:cubicBezTo>
                  <a:cubicBezTo>
                    <a:pt x="68" y="86"/>
                    <a:pt x="100" y="50"/>
                    <a:pt x="144" y="26"/>
                  </a:cubicBezTo>
                  <a:cubicBezTo>
                    <a:pt x="168" y="12"/>
                    <a:pt x="195" y="6"/>
                    <a:pt x="223" y="4"/>
                  </a:cubicBezTo>
                  <a:cubicBezTo>
                    <a:pt x="264" y="0"/>
                    <a:pt x="304" y="3"/>
                    <a:pt x="342" y="17"/>
                  </a:cubicBezTo>
                  <a:cubicBezTo>
                    <a:pt x="396" y="36"/>
                    <a:pt x="433" y="74"/>
                    <a:pt x="451" y="128"/>
                  </a:cubicBezTo>
                  <a:cubicBezTo>
                    <a:pt x="452" y="129"/>
                    <a:pt x="452" y="131"/>
                    <a:pt x="452" y="132"/>
                  </a:cubicBezTo>
                  <a:cubicBezTo>
                    <a:pt x="447" y="144"/>
                    <a:pt x="440" y="147"/>
                    <a:pt x="432" y="142"/>
                  </a:cubicBezTo>
                  <a:cubicBezTo>
                    <a:pt x="420" y="108"/>
                    <a:pt x="397" y="86"/>
                    <a:pt x="364" y="73"/>
                  </a:cubicBezTo>
                  <a:cubicBezTo>
                    <a:pt x="336" y="61"/>
                    <a:pt x="306" y="58"/>
                    <a:pt x="275" y="60"/>
                  </a:cubicBezTo>
                  <a:cubicBezTo>
                    <a:pt x="257" y="62"/>
                    <a:pt x="239" y="65"/>
                    <a:pt x="220" y="69"/>
                  </a:cubicBezTo>
                  <a:cubicBezTo>
                    <a:pt x="192" y="75"/>
                    <a:pt x="169" y="89"/>
                    <a:pt x="147" y="107"/>
                  </a:cubicBezTo>
                  <a:cubicBezTo>
                    <a:pt x="114" y="136"/>
                    <a:pt x="91" y="171"/>
                    <a:pt x="75" y="211"/>
                  </a:cubicBezTo>
                  <a:cubicBezTo>
                    <a:pt x="71" y="221"/>
                    <a:pt x="67" y="230"/>
                    <a:pt x="64" y="240"/>
                  </a:cubicBezTo>
                  <a:cubicBezTo>
                    <a:pt x="63" y="245"/>
                    <a:pt x="64" y="247"/>
                    <a:pt x="70" y="247"/>
                  </a:cubicBezTo>
                  <a:cubicBezTo>
                    <a:pt x="82" y="247"/>
                    <a:pt x="94" y="247"/>
                    <a:pt x="106" y="247"/>
                  </a:cubicBezTo>
                  <a:cubicBezTo>
                    <a:pt x="110" y="247"/>
                    <a:pt x="114" y="246"/>
                    <a:pt x="117" y="250"/>
                  </a:cubicBezTo>
                  <a:cubicBezTo>
                    <a:pt x="102" y="252"/>
                    <a:pt x="87" y="251"/>
                    <a:pt x="72" y="251"/>
                  </a:cubicBezTo>
                  <a:cubicBezTo>
                    <a:pt x="48" y="251"/>
                    <a:pt x="24" y="251"/>
                    <a:pt x="0" y="250"/>
                  </a:cubicBezTo>
                  <a:close/>
                </a:path>
              </a:pathLst>
            </a:custGeom>
            <a:solidFill>
              <a:srgbClr val="EF7B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55980186-B6E4-78D5-DD19-0C3D5EDE25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7738" y="3559175"/>
              <a:ext cx="1474788" cy="1101725"/>
            </a:xfrm>
            <a:custGeom>
              <a:avLst/>
              <a:gdLst>
                <a:gd name="T0" fmla="*/ 80 w 244"/>
                <a:gd name="T1" fmla="*/ 29 h 182"/>
                <a:gd name="T2" fmla="*/ 91 w 244"/>
                <a:gd name="T3" fmla="*/ 26 h 182"/>
                <a:gd name="T4" fmla="*/ 98 w 244"/>
                <a:gd name="T5" fmla="*/ 20 h 182"/>
                <a:gd name="T6" fmla="*/ 115 w 244"/>
                <a:gd name="T7" fmla="*/ 14 h 182"/>
                <a:gd name="T8" fmla="*/ 118 w 244"/>
                <a:gd name="T9" fmla="*/ 15 h 182"/>
                <a:gd name="T10" fmla="*/ 133 w 244"/>
                <a:gd name="T11" fmla="*/ 0 h 182"/>
                <a:gd name="T12" fmla="*/ 137 w 244"/>
                <a:gd name="T13" fmla="*/ 14 h 182"/>
                <a:gd name="T14" fmla="*/ 149 w 244"/>
                <a:gd name="T15" fmla="*/ 28 h 182"/>
                <a:gd name="T16" fmla="*/ 155 w 244"/>
                <a:gd name="T17" fmla="*/ 25 h 182"/>
                <a:gd name="T18" fmla="*/ 175 w 244"/>
                <a:gd name="T19" fmla="*/ 20 h 182"/>
                <a:gd name="T20" fmla="*/ 190 w 244"/>
                <a:gd name="T21" fmla="*/ 19 h 182"/>
                <a:gd name="T22" fmla="*/ 207 w 244"/>
                <a:gd name="T23" fmla="*/ 31 h 182"/>
                <a:gd name="T24" fmla="*/ 225 w 244"/>
                <a:gd name="T25" fmla="*/ 65 h 182"/>
                <a:gd name="T26" fmla="*/ 234 w 244"/>
                <a:gd name="T27" fmla="*/ 79 h 182"/>
                <a:gd name="T28" fmla="*/ 238 w 244"/>
                <a:gd name="T29" fmla="*/ 117 h 182"/>
                <a:gd name="T30" fmla="*/ 203 w 244"/>
                <a:gd name="T31" fmla="*/ 133 h 182"/>
                <a:gd name="T32" fmla="*/ 193 w 244"/>
                <a:gd name="T33" fmla="*/ 140 h 182"/>
                <a:gd name="T34" fmla="*/ 136 w 244"/>
                <a:gd name="T35" fmla="*/ 167 h 182"/>
                <a:gd name="T36" fmla="*/ 119 w 244"/>
                <a:gd name="T37" fmla="*/ 168 h 182"/>
                <a:gd name="T38" fmla="*/ 93 w 244"/>
                <a:gd name="T39" fmla="*/ 168 h 182"/>
                <a:gd name="T40" fmla="*/ 81 w 244"/>
                <a:gd name="T41" fmla="*/ 168 h 182"/>
                <a:gd name="T42" fmla="*/ 42 w 244"/>
                <a:gd name="T43" fmla="*/ 168 h 182"/>
                <a:gd name="T44" fmla="*/ 25 w 244"/>
                <a:gd name="T45" fmla="*/ 130 h 182"/>
                <a:gd name="T46" fmla="*/ 18 w 244"/>
                <a:gd name="T47" fmla="*/ 113 h 182"/>
                <a:gd name="T48" fmla="*/ 12 w 244"/>
                <a:gd name="T49" fmla="*/ 68 h 182"/>
                <a:gd name="T50" fmla="*/ 28 w 244"/>
                <a:gd name="T51" fmla="*/ 59 h 182"/>
                <a:gd name="T52" fmla="*/ 39 w 244"/>
                <a:gd name="T53" fmla="*/ 51 h 182"/>
                <a:gd name="T54" fmla="*/ 57 w 244"/>
                <a:gd name="T55" fmla="*/ 31 h 182"/>
                <a:gd name="T56" fmla="*/ 80 w 244"/>
                <a:gd name="T57" fmla="*/ 29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4" h="182">
                  <a:moveTo>
                    <a:pt x="80" y="29"/>
                  </a:moveTo>
                  <a:cubicBezTo>
                    <a:pt x="84" y="32"/>
                    <a:pt x="88" y="31"/>
                    <a:pt x="91" y="26"/>
                  </a:cubicBezTo>
                  <a:cubicBezTo>
                    <a:pt x="93" y="24"/>
                    <a:pt x="95" y="22"/>
                    <a:pt x="98" y="20"/>
                  </a:cubicBezTo>
                  <a:cubicBezTo>
                    <a:pt x="103" y="18"/>
                    <a:pt x="109" y="16"/>
                    <a:pt x="115" y="14"/>
                  </a:cubicBezTo>
                  <a:cubicBezTo>
                    <a:pt x="116" y="14"/>
                    <a:pt x="117" y="15"/>
                    <a:pt x="118" y="15"/>
                  </a:cubicBezTo>
                  <a:cubicBezTo>
                    <a:pt x="133" y="15"/>
                    <a:pt x="133" y="15"/>
                    <a:pt x="133" y="0"/>
                  </a:cubicBezTo>
                  <a:cubicBezTo>
                    <a:pt x="136" y="4"/>
                    <a:pt x="136" y="9"/>
                    <a:pt x="137" y="14"/>
                  </a:cubicBezTo>
                  <a:cubicBezTo>
                    <a:pt x="137" y="22"/>
                    <a:pt x="144" y="24"/>
                    <a:pt x="149" y="28"/>
                  </a:cubicBezTo>
                  <a:cubicBezTo>
                    <a:pt x="151" y="29"/>
                    <a:pt x="154" y="27"/>
                    <a:pt x="155" y="25"/>
                  </a:cubicBezTo>
                  <a:cubicBezTo>
                    <a:pt x="161" y="19"/>
                    <a:pt x="168" y="18"/>
                    <a:pt x="175" y="20"/>
                  </a:cubicBezTo>
                  <a:cubicBezTo>
                    <a:pt x="180" y="20"/>
                    <a:pt x="185" y="24"/>
                    <a:pt x="190" y="19"/>
                  </a:cubicBezTo>
                  <a:cubicBezTo>
                    <a:pt x="196" y="23"/>
                    <a:pt x="202" y="26"/>
                    <a:pt x="207" y="31"/>
                  </a:cubicBezTo>
                  <a:cubicBezTo>
                    <a:pt x="217" y="40"/>
                    <a:pt x="225" y="50"/>
                    <a:pt x="225" y="65"/>
                  </a:cubicBezTo>
                  <a:cubicBezTo>
                    <a:pt x="225" y="72"/>
                    <a:pt x="231" y="75"/>
                    <a:pt x="234" y="79"/>
                  </a:cubicBezTo>
                  <a:cubicBezTo>
                    <a:pt x="242" y="90"/>
                    <a:pt x="244" y="107"/>
                    <a:pt x="238" y="117"/>
                  </a:cubicBezTo>
                  <a:cubicBezTo>
                    <a:pt x="231" y="129"/>
                    <a:pt x="217" y="137"/>
                    <a:pt x="203" y="133"/>
                  </a:cubicBezTo>
                  <a:cubicBezTo>
                    <a:pt x="196" y="132"/>
                    <a:pt x="195" y="134"/>
                    <a:pt x="193" y="140"/>
                  </a:cubicBezTo>
                  <a:cubicBezTo>
                    <a:pt x="188" y="160"/>
                    <a:pt x="165" y="182"/>
                    <a:pt x="136" y="167"/>
                  </a:cubicBezTo>
                  <a:cubicBezTo>
                    <a:pt x="130" y="164"/>
                    <a:pt x="125" y="163"/>
                    <a:pt x="119" y="168"/>
                  </a:cubicBezTo>
                  <a:cubicBezTo>
                    <a:pt x="111" y="173"/>
                    <a:pt x="102" y="173"/>
                    <a:pt x="93" y="168"/>
                  </a:cubicBezTo>
                  <a:cubicBezTo>
                    <a:pt x="89" y="166"/>
                    <a:pt x="85" y="165"/>
                    <a:pt x="81" y="168"/>
                  </a:cubicBezTo>
                  <a:cubicBezTo>
                    <a:pt x="68" y="176"/>
                    <a:pt x="54" y="175"/>
                    <a:pt x="42" y="168"/>
                  </a:cubicBezTo>
                  <a:cubicBezTo>
                    <a:pt x="28" y="159"/>
                    <a:pt x="22" y="145"/>
                    <a:pt x="25" y="130"/>
                  </a:cubicBezTo>
                  <a:cubicBezTo>
                    <a:pt x="27" y="121"/>
                    <a:pt x="24" y="117"/>
                    <a:pt x="18" y="113"/>
                  </a:cubicBezTo>
                  <a:cubicBezTo>
                    <a:pt x="2" y="102"/>
                    <a:pt x="0" y="82"/>
                    <a:pt x="12" y="68"/>
                  </a:cubicBezTo>
                  <a:cubicBezTo>
                    <a:pt x="17" y="63"/>
                    <a:pt x="22" y="60"/>
                    <a:pt x="28" y="59"/>
                  </a:cubicBezTo>
                  <a:cubicBezTo>
                    <a:pt x="34" y="58"/>
                    <a:pt x="37" y="56"/>
                    <a:pt x="39" y="51"/>
                  </a:cubicBezTo>
                  <a:cubicBezTo>
                    <a:pt x="42" y="42"/>
                    <a:pt x="50" y="36"/>
                    <a:pt x="57" y="31"/>
                  </a:cubicBezTo>
                  <a:cubicBezTo>
                    <a:pt x="64" y="25"/>
                    <a:pt x="72" y="25"/>
                    <a:pt x="80" y="29"/>
                  </a:cubicBezTo>
                  <a:close/>
                </a:path>
              </a:pathLst>
            </a:custGeom>
            <a:solidFill>
              <a:srgbClr val="97D3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95D29F36-EFA2-11D8-9646-A1090A78A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625" y="3221038"/>
              <a:ext cx="2273300" cy="1174750"/>
            </a:xfrm>
            <a:custGeom>
              <a:avLst/>
              <a:gdLst>
                <a:gd name="T0" fmla="*/ 376 w 376"/>
                <a:gd name="T1" fmla="*/ 85 h 194"/>
                <a:gd name="T2" fmla="*/ 353 w 376"/>
                <a:gd name="T3" fmla="*/ 87 h 194"/>
                <a:gd name="T4" fmla="*/ 281 w 376"/>
                <a:gd name="T5" fmla="*/ 51 h 194"/>
                <a:gd name="T6" fmla="*/ 99 w 376"/>
                <a:gd name="T7" fmla="*/ 132 h 194"/>
                <a:gd name="T8" fmla="*/ 65 w 376"/>
                <a:gd name="T9" fmla="*/ 186 h 194"/>
                <a:gd name="T10" fmla="*/ 59 w 376"/>
                <a:gd name="T11" fmla="*/ 194 h 194"/>
                <a:gd name="T12" fmla="*/ 9 w 376"/>
                <a:gd name="T13" fmla="*/ 194 h 194"/>
                <a:gd name="T14" fmla="*/ 3 w 376"/>
                <a:gd name="T15" fmla="*/ 186 h 194"/>
                <a:gd name="T16" fmla="*/ 69 w 376"/>
                <a:gd name="T17" fmla="*/ 67 h 194"/>
                <a:gd name="T18" fmla="*/ 131 w 376"/>
                <a:gd name="T19" fmla="*/ 20 h 194"/>
                <a:gd name="T20" fmla="*/ 187 w 376"/>
                <a:gd name="T21" fmla="*/ 5 h 194"/>
                <a:gd name="T22" fmla="*/ 238 w 376"/>
                <a:gd name="T23" fmla="*/ 1 h 194"/>
                <a:gd name="T24" fmla="*/ 327 w 376"/>
                <a:gd name="T25" fmla="*/ 24 h 194"/>
                <a:gd name="T26" fmla="*/ 376 w 376"/>
                <a:gd name="T27" fmla="*/ 85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6" h="194">
                  <a:moveTo>
                    <a:pt x="376" y="85"/>
                  </a:moveTo>
                  <a:cubicBezTo>
                    <a:pt x="368" y="85"/>
                    <a:pt x="361" y="85"/>
                    <a:pt x="353" y="87"/>
                  </a:cubicBezTo>
                  <a:cubicBezTo>
                    <a:pt x="335" y="63"/>
                    <a:pt x="310" y="52"/>
                    <a:pt x="281" y="51"/>
                  </a:cubicBezTo>
                  <a:cubicBezTo>
                    <a:pt x="208" y="49"/>
                    <a:pt x="145" y="73"/>
                    <a:pt x="99" y="132"/>
                  </a:cubicBezTo>
                  <a:cubicBezTo>
                    <a:pt x="86" y="149"/>
                    <a:pt x="74" y="167"/>
                    <a:pt x="65" y="186"/>
                  </a:cubicBezTo>
                  <a:cubicBezTo>
                    <a:pt x="63" y="189"/>
                    <a:pt x="61" y="191"/>
                    <a:pt x="59" y="194"/>
                  </a:cubicBezTo>
                  <a:cubicBezTo>
                    <a:pt x="42" y="194"/>
                    <a:pt x="26" y="194"/>
                    <a:pt x="9" y="194"/>
                  </a:cubicBezTo>
                  <a:cubicBezTo>
                    <a:pt x="3" y="194"/>
                    <a:pt x="0" y="193"/>
                    <a:pt x="3" y="186"/>
                  </a:cubicBezTo>
                  <a:cubicBezTo>
                    <a:pt x="17" y="142"/>
                    <a:pt x="37" y="101"/>
                    <a:pt x="69" y="67"/>
                  </a:cubicBezTo>
                  <a:cubicBezTo>
                    <a:pt x="87" y="48"/>
                    <a:pt x="108" y="32"/>
                    <a:pt x="131" y="20"/>
                  </a:cubicBezTo>
                  <a:cubicBezTo>
                    <a:pt x="149" y="12"/>
                    <a:pt x="168" y="8"/>
                    <a:pt x="187" y="5"/>
                  </a:cubicBezTo>
                  <a:cubicBezTo>
                    <a:pt x="203" y="2"/>
                    <a:pt x="220" y="0"/>
                    <a:pt x="238" y="1"/>
                  </a:cubicBezTo>
                  <a:cubicBezTo>
                    <a:pt x="269" y="2"/>
                    <a:pt x="300" y="7"/>
                    <a:pt x="327" y="24"/>
                  </a:cubicBezTo>
                  <a:cubicBezTo>
                    <a:pt x="350" y="39"/>
                    <a:pt x="368" y="58"/>
                    <a:pt x="376" y="85"/>
                  </a:cubicBezTo>
                  <a:close/>
                </a:path>
              </a:pathLst>
            </a:custGeom>
            <a:solidFill>
              <a:srgbClr val="E62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36AAE35-E47A-738E-5F5F-C872C005EC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4113" y="1476375"/>
              <a:ext cx="4662488" cy="2919412"/>
            </a:xfrm>
            <a:custGeom>
              <a:avLst/>
              <a:gdLst>
                <a:gd name="T0" fmla="*/ 771 w 771"/>
                <a:gd name="T1" fmla="*/ 364 h 482"/>
                <a:gd name="T2" fmla="*/ 751 w 771"/>
                <a:gd name="T3" fmla="*/ 369 h 482"/>
                <a:gd name="T4" fmla="*/ 689 w 771"/>
                <a:gd name="T5" fmla="*/ 206 h 482"/>
                <a:gd name="T6" fmla="*/ 503 w 771"/>
                <a:gd name="T7" fmla="*/ 75 h 482"/>
                <a:gd name="T8" fmla="*/ 379 w 771"/>
                <a:gd name="T9" fmla="*/ 61 h 482"/>
                <a:gd name="T10" fmla="*/ 264 w 771"/>
                <a:gd name="T11" fmla="*/ 97 h 482"/>
                <a:gd name="T12" fmla="*/ 122 w 771"/>
                <a:gd name="T13" fmla="*/ 252 h 482"/>
                <a:gd name="T14" fmla="*/ 70 w 771"/>
                <a:gd name="T15" fmla="*/ 405 h 482"/>
                <a:gd name="T16" fmla="*/ 63 w 771"/>
                <a:gd name="T17" fmla="*/ 474 h 482"/>
                <a:gd name="T18" fmla="*/ 55 w 771"/>
                <a:gd name="T19" fmla="*/ 482 h 482"/>
                <a:gd name="T20" fmla="*/ 2 w 771"/>
                <a:gd name="T21" fmla="*/ 482 h 482"/>
                <a:gd name="T22" fmla="*/ 4 w 771"/>
                <a:gd name="T23" fmla="*/ 433 h 482"/>
                <a:gd name="T24" fmla="*/ 13 w 771"/>
                <a:gd name="T25" fmla="*/ 369 h 482"/>
                <a:gd name="T26" fmla="*/ 25 w 771"/>
                <a:gd name="T27" fmla="*/ 321 h 482"/>
                <a:gd name="T28" fmla="*/ 63 w 771"/>
                <a:gd name="T29" fmla="*/ 222 h 482"/>
                <a:gd name="T30" fmla="*/ 125 w 771"/>
                <a:gd name="T31" fmla="*/ 125 h 482"/>
                <a:gd name="T32" fmla="*/ 217 w 771"/>
                <a:gd name="T33" fmla="*/ 45 h 482"/>
                <a:gd name="T34" fmla="*/ 266 w 771"/>
                <a:gd name="T35" fmla="*/ 20 h 482"/>
                <a:gd name="T36" fmla="*/ 332 w 771"/>
                <a:gd name="T37" fmla="*/ 3 h 482"/>
                <a:gd name="T38" fmla="*/ 340 w 771"/>
                <a:gd name="T39" fmla="*/ 2 h 482"/>
                <a:gd name="T40" fmla="*/ 440 w 771"/>
                <a:gd name="T41" fmla="*/ 6 h 482"/>
                <a:gd name="T42" fmla="*/ 511 w 771"/>
                <a:gd name="T43" fmla="*/ 25 h 482"/>
                <a:gd name="T44" fmla="*/ 610 w 771"/>
                <a:gd name="T45" fmla="*/ 79 h 482"/>
                <a:gd name="T46" fmla="*/ 686 w 771"/>
                <a:gd name="T47" fmla="*/ 154 h 482"/>
                <a:gd name="T48" fmla="*/ 730 w 771"/>
                <a:gd name="T49" fmla="*/ 225 h 482"/>
                <a:gd name="T50" fmla="*/ 763 w 771"/>
                <a:gd name="T51" fmla="*/ 320 h 482"/>
                <a:gd name="T52" fmla="*/ 771 w 771"/>
                <a:gd name="T53" fmla="*/ 364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1" h="482">
                  <a:moveTo>
                    <a:pt x="771" y="364"/>
                  </a:moveTo>
                  <a:cubicBezTo>
                    <a:pt x="765" y="366"/>
                    <a:pt x="758" y="367"/>
                    <a:pt x="751" y="369"/>
                  </a:cubicBezTo>
                  <a:cubicBezTo>
                    <a:pt x="743" y="310"/>
                    <a:pt x="724" y="255"/>
                    <a:pt x="689" y="206"/>
                  </a:cubicBezTo>
                  <a:cubicBezTo>
                    <a:pt x="643" y="140"/>
                    <a:pt x="580" y="97"/>
                    <a:pt x="503" y="75"/>
                  </a:cubicBezTo>
                  <a:cubicBezTo>
                    <a:pt x="463" y="63"/>
                    <a:pt x="421" y="59"/>
                    <a:pt x="379" y="61"/>
                  </a:cubicBezTo>
                  <a:cubicBezTo>
                    <a:pt x="338" y="64"/>
                    <a:pt x="300" y="76"/>
                    <a:pt x="264" y="97"/>
                  </a:cubicBezTo>
                  <a:cubicBezTo>
                    <a:pt x="201" y="134"/>
                    <a:pt x="156" y="188"/>
                    <a:pt x="122" y="252"/>
                  </a:cubicBezTo>
                  <a:cubicBezTo>
                    <a:pt x="97" y="300"/>
                    <a:pt x="80" y="351"/>
                    <a:pt x="70" y="405"/>
                  </a:cubicBezTo>
                  <a:cubicBezTo>
                    <a:pt x="66" y="428"/>
                    <a:pt x="64" y="451"/>
                    <a:pt x="63" y="474"/>
                  </a:cubicBezTo>
                  <a:cubicBezTo>
                    <a:pt x="63" y="480"/>
                    <a:pt x="60" y="482"/>
                    <a:pt x="55" y="482"/>
                  </a:cubicBezTo>
                  <a:cubicBezTo>
                    <a:pt x="37" y="481"/>
                    <a:pt x="20" y="482"/>
                    <a:pt x="2" y="482"/>
                  </a:cubicBezTo>
                  <a:cubicBezTo>
                    <a:pt x="0" y="465"/>
                    <a:pt x="3" y="449"/>
                    <a:pt x="4" y="433"/>
                  </a:cubicBezTo>
                  <a:cubicBezTo>
                    <a:pt x="6" y="412"/>
                    <a:pt x="9" y="390"/>
                    <a:pt x="13" y="369"/>
                  </a:cubicBezTo>
                  <a:cubicBezTo>
                    <a:pt x="16" y="353"/>
                    <a:pt x="21" y="337"/>
                    <a:pt x="25" y="321"/>
                  </a:cubicBezTo>
                  <a:cubicBezTo>
                    <a:pt x="34" y="287"/>
                    <a:pt x="47" y="253"/>
                    <a:pt x="63" y="222"/>
                  </a:cubicBezTo>
                  <a:cubicBezTo>
                    <a:pt x="80" y="187"/>
                    <a:pt x="100" y="155"/>
                    <a:pt x="125" y="125"/>
                  </a:cubicBezTo>
                  <a:cubicBezTo>
                    <a:pt x="152" y="94"/>
                    <a:pt x="182" y="67"/>
                    <a:pt x="217" y="45"/>
                  </a:cubicBezTo>
                  <a:cubicBezTo>
                    <a:pt x="232" y="35"/>
                    <a:pt x="249" y="27"/>
                    <a:pt x="266" y="20"/>
                  </a:cubicBezTo>
                  <a:cubicBezTo>
                    <a:pt x="288" y="12"/>
                    <a:pt x="310" y="8"/>
                    <a:pt x="332" y="3"/>
                  </a:cubicBezTo>
                  <a:cubicBezTo>
                    <a:pt x="335" y="3"/>
                    <a:pt x="337" y="2"/>
                    <a:pt x="340" y="2"/>
                  </a:cubicBezTo>
                  <a:cubicBezTo>
                    <a:pt x="373" y="2"/>
                    <a:pt x="407" y="0"/>
                    <a:pt x="440" y="6"/>
                  </a:cubicBezTo>
                  <a:cubicBezTo>
                    <a:pt x="464" y="11"/>
                    <a:pt x="488" y="17"/>
                    <a:pt x="511" y="25"/>
                  </a:cubicBezTo>
                  <a:cubicBezTo>
                    <a:pt x="547" y="38"/>
                    <a:pt x="580" y="56"/>
                    <a:pt x="610" y="79"/>
                  </a:cubicBezTo>
                  <a:cubicBezTo>
                    <a:pt x="639" y="101"/>
                    <a:pt x="664" y="125"/>
                    <a:pt x="686" y="154"/>
                  </a:cubicBezTo>
                  <a:cubicBezTo>
                    <a:pt x="703" y="177"/>
                    <a:pt x="718" y="200"/>
                    <a:pt x="730" y="225"/>
                  </a:cubicBezTo>
                  <a:cubicBezTo>
                    <a:pt x="745" y="256"/>
                    <a:pt x="755" y="287"/>
                    <a:pt x="763" y="320"/>
                  </a:cubicBezTo>
                  <a:cubicBezTo>
                    <a:pt x="766" y="335"/>
                    <a:pt x="765" y="350"/>
                    <a:pt x="771" y="364"/>
                  </a:cubicBezTo>
                  <a:close/>
                </a:path>
              </a:pathLst>
            </a:custGeom>
            <a:solidFill>
              <a:srgbClr val="316C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59278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7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sp>
        <p:nvSpPr>
          <p:cNvPr id="192" name="Google Shape;192;p17"/>
          <p:cNvSpPr txBox="1"/>
          <p:nvPr/>
        </p:nvSpPr>
        <p:spPr>
          <a:xfrm>
            <a:off x="516725" y="2887567"/>
            <a:ext cx="1488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Earth</a:t>
            </a:r>
            <a:endParaRPr sz="17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93" name="Google Shape;193;p17"/>
          <p:cNvSpPr txBox="1"/>
          <p:nvPr/>
        </p:nvSpPr>
        <p:spPr>
          <a:xfrm>
            <a:off x="628025" y="3274152"/>
            <a:ext cx="12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Earth is the third planet from the Sun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4" name="Google Shape;194;p17"/>
          <p:cNvSpPr txBox="1"/>
          <p:nvPr/>
        </p:nvSpPr>
        <p:spPr>
          <a:xfrm>
            <a:off x="2721163" y="2887567"/>
            <a:ext cx="1488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Neptune</a:t>
            </a:r>
            <a:endParaRPr sz="17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95" name="Google Shape;195;p17"/>
          <p:cNvSpPr txBox="1"/>
          <p:nvPr/>
        </p:nvSpPr>
        <p:spPr>
          <a:xfrm>
            <a:off x="2832463" y="3274144"/>
            <a:ext cx="12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6" name="Google Shape;196;p17"/>
          <p:cNvSpPr txBox="1"/>
          <p:nvPr/>
        </p:nvSpPr>
        <p:spPr>
          <a:xfrm>
            <a:off x="7130038" y="2887567"/>
            <a:ext cx="1488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97" name="Google Shape;197;p17"/>
          <p:cNvSpPr txBox="1"/>
          <p:nvPr/>
        </p:nvSpPr>
        <p:spPr>
          <a:xfrm>
            <a:off x="7241338" y="3274153"/>
            <a:ext cx="12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8" name="Google Shape;198;p17"/>
          <p:cNvSpPr txBox="1"/>
          <p:nvPr/>
        </p:nvSpPr>
        <p:spPr>
          <a:xfrm>
            <a:off x="4925600" y="2887567"/>
            <a:ext cx="1488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Mars</a:t>
            </a:r>
            <a:endParaRPr sz="170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99" name="Google Shape;199;p17"/>
          <p:cNvSpPr txBox="1"/>
          <p:nvPr/>
        </p:nvSpPr>
        <p:spPr>
          <a:xfrm>
            <a:off x="5036900" y="3274145"/>
            <a:ext cx="12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00" name="Google Shape;200;p17"/>
          <p:cNvGrpSpPr/>
          <p:nvPr/>
        </p:nvGrpSpPr>
        <p:grpSpPr>
          <a:xfrm>
            <a:off x="3085290" y="2059538"/>
            <a:ext cx="760045" cy="743809"/>
            <a:chOff x="3085302" y="2059538"/>
            <a:chExt cx="760045" cy="743809"/>
          </a:xfrm>
        </p:grpSpPr>
        <p:sp>
          <p:nvSpPr>
            <p:cNvPr id="201" name="Google Shape;201;p17"/>
            <p:cNvSpPr/>
            <p:nvPr/>
          </p:nvSpPr>
          <p:spPr>
            <a:xfrm>
              <a:off x="3420480" y="2641901"/>
              <a:ext cx="89691" cy="161446"/>
            </a:xfrm>
            <a:custGeom>
              <a:avLst/>
              <a:gdLst/>
              <a:ahLst/>
              <a:cxnLst/>
              <a:rect l="l" t="t" r="r" b="b"/>
              <a:pathLst>
                <a:path w="635" h="1143" extrusionOk="0">
                  <a:moveTo>
                    <a:pt x="0" y="0"/>
                  </a:moveTo>
                  <a:lnTo>
                    <a:pt x="0" y="1143"/>
                  </a:lnTo>
                  <a:lnTo>
                    <a:pt x="635" y="1143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7"/>
            <p:cNvSpPr/>
            <p:nvPr/>
          </p:nvSpPr>
          <p:spPr>
            <a:xfrm>
              <a:off x="3366100" y="2641901"/>
              <a:ext cx="196048" cy="98732"/>
            </a:xfrm>
            <a:custGeom>
              <a:avLst/>
              <a:gdLst/>
              <a:ahLst/>
              <a:cxnLst/>
              <a:rect l="l" t="t" r="r" b="b"/>
              <a:pathLst>
                <a:path w="1388" h="699" extrusionOk="0">
                  <a:moveTo>
                    <a:pt x="1" y="0"/>
                  </a:moveTo>
                  <a:lnTo>
                    <a:pt x="1" y="293"/>
                  </a:lnTo>
                  <a:cubicBezTo>
                    <a:pt x="142" y="541"/>
                    <a:pt x="408" y="698"/>
                    <a:pt x="695" y="698"/>
                  </a:cubicBezTo>
                  <a:cubicBezTo>
                    <a:pt x="981" y="698"/>
                    <a:pt x="1247" y="541"/>
                    <a:pt x="1388" y="293"/>
                  </a:cubicBezTo>
                  <a:lnTo>
                    <a:pt x="138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7"/>
            <p:cNvSpPr/>
            <p:nvPr/>
          </p:nvSpPr>
          <p:spPr>
            <a:xfrm>
              <a:off x="3342371" y="2059538"/>
              <a:ext cx="139409" cy="300010"/>
            </a:xfrm>
            <a:custGeom>
              <a:avLst/>
              <a:gdLst/>
              <a:ahLst/>
              <a:cxnLst/>
              <a:rect l="l" t="t" r="r" b="b"/>
              <a:pathLst>
                <a:path w="987" h="2124" extrusionOk="0">
                  <a:moveTo>
                    <a:pt x="868" y="0"/>
                  </a:moveTo>
                  <a:cubicBezTo>
                    <a:pt x="830" y="0"/>
                    <a:pt x="791" y="11"/>
                    <a:pt x="759" y="33"/>
                  </a:cubicBezTo>
                  <a:cubicBezTo>
                    <a:pt x="288" y="276"/>
                    <a:pt x="1" y="764"/>
                    <a:pt x="1" y="1295"/>
                  </a:cubicBezTo>
                  <a:cubicBezTo>
                    <a:pt x="1" y="1598"/>
                    <a:pt x="93" y="1886"/>
                    <a:pt x="266" y="2124"/>
                  </a:cubicBezTo>
                  <a:lnTo>
                    <a:pt x="986" y="2124"/>
                  </a:lnTo>
                  <a:lnTo>
                    <a:pt x="921" y="6"/>
                  </a:lnTo>
                  <a:cubicBezTo>
                    <a:pt x="906" y="6"/>
                    <a:pt x="889" y="0"/>
                    <a:pt x="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7"/>
            <p:cNvSpPr/>
            <p:nvPr/>
          </p:nvSpPr>
          <p:spPr>
            <a:xfrm>
              <a:off x="3432063" y="2060244"/>
              <a:ext cx="156217" cy="299303"/>
            </a:xfrm>
            <a:custGeom>
              <a:avLst/>
              <a:gdLst/>
              <a:ahLst/>
              <a:cxnLst/>
              <a:rect l="l" t="t" r="r" b="b"/>
              <a:pathLst>
                <a:path w="1106" h="2119" extrusionOk="0">
                  <a:moveTo>
                    <a:pt x="286" y="1"/>
                  </a:moveTo>
                  <a:cubicBezTo>
                    <a:pt x="103" y="298"/>
                    <a:pt x="0" y="645"/>
                    <a:pt x="0" y="1008"/>
                  </a:cubicBezTo>
                  <a:cubicBezTo>
                    <a:pt x="0" y="1414"/>
                    <a:pt x="130" y="1799"/>
                    <a:pt x="351" y="2119"/>
                  </a:cubicBezTo>
                  <a:lnTo>
                    <a:pt x="839" y="2119"/>
                  </a:lnTo>
                  <a:cubicBezTo>
                    <a:pt x="1013" y="1881"/>
                    <a:pt x="1105" y="1593"/>
                    <a:pt x="1105" y="1290"/>
                  </a:cubicBezTo>
                  <a:cubicBezTo>
                    <a:pt x="1105" y="759"/>
                    <a:pt x="818" y="271"/>
                    <a:pt x="346" y="28"/>
                  </a:cubicBezTo>
                  <a:cubicBezTo>
                    <a:pt x="325" y="16"/>
                    <a:pt x="308" y="6"/>
                    <a:pt x="286" y="1"/>
                  </a:cubicBezTo>
                  <a:close/>
                </a:path>
              </a:pathLst>
            </a:custGeom>
            <a:solidFill>
              <a:srgbClr val="F8C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7"/>
            <p:cNvSpPr/>
            <p:nvPr/>
          </p:nvSpPr>
          <p:spPr>
            <a:xfrm>
              <a:off x="3085302" y="2242171"/>
              <a:ext cx="335316" cy="288286"/>
            </a:xfrm>
            <a:custGeom>
              <a:avLst/>
              <a:gdLst/>
              <a:ahLst/>
              <a:cxnLst/>
              <a:rect l="l" t="t" r="r" b="b"/>
              <a:pathLst>
                <a:path w="2374" h="2041" extrusionOk="0">
                  <a:moveTo>
                    <a:pt x="871" y="0"/>
                  </a:moveTo>
                  <a:cubicBezTo>
                    <a:pt x="734" y="0"/>
                    <a:pt x="596" y="20"/>
                    <a:pt x="461" y="61"/>
                  </a:cubicBezTo>
                  <a:cubicBezTo>
                    <a:pt x="375" y="88"/>
                    <a:pt x="293" y="121"/>
                    <a:pt x="213" y="165"/>
                  </a:cubicBezTo>
                  <a:cubicBezTo>
                    <a:pt x="28" y="262"/>
                    <a:pt x="1" y="516"/>
                    <a:pt x="163" y="652"/>
                  </a:cubicBezTo>
                  <a:lnTo>
                    <a:pt x="245" y="717"/>
                  </a:lnTo>
                  <a:cubicBezTo>
                    <a:pt x="261" y="1053"/>
                    <a:pt x="408" y="1383"/>
                    <a:pt x="656" y="1627"/>
                  </a:cubicBezTo>
                  <a:cubicBezTo>
                    <a:pt x="924" y="1898"/>
                    <a:pt x="1282" y="2041"/>
                    <a:pt x="1649" y="2041"/>
                  </a:cubicBezTo>
                  <a:cubicBezTo>
                    <a:pt x="1788" y="2041"/>
                    <a:pt x="1928" y="2020"/>
                    <a:pt x="2065" y="1979"/>
                  </a:cubicBezTo>
                  <a:cubicBezTo>
                    <a:pt x="2103" y="1968"/>
                    <a:pt x="2135" y="1946"/>
                    <a:pt x="2163" y="1920"/>
                  </a:cubicBezTo>
                  <a:cubicBezTo>
                    <a:pt x="2189" y="1893"/>
                    <a:pt x="2211" y="1860"/>
                    <a:pt x="2221" y="1822"/>
                  </a:cubicBezTo>
                  <a:cubicBezTo>
                    <a:pt x="2373" y="1323"/>
                    <a:pt x="2238" y="782"/>
                    <a:pt x="1870" y="413"/>
                  </a:cubicBezTo>
                  <a:cubicBezTo>
                    <a:pt x="1601" y="145"/>
                    <a:pt x="1240" y="0"/>
                    <a:pt x="8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7"/>
            <p:cNvSpPr/>
            <p:nvPr/>
          </p:nvSpPr>
          <p:spPr>
            <a:xfrm>
              <a:off x="3510031" y="2242171"/>
              <a:ext cx="335316" cy="288286"/>
            </a:xfrm>
            <a:custGeom>
              <a:avLst/>
              <a:gdLst/>
              <a:ahLst/>
              <a:cxnLst/>
              <a:rect l="l" t="t" r="r" b="b"/>
              <a:pathLst>
                <a:path w="2374" h="2041" extrusionOk="0">
                  <a:moveTo>
                    <a:pt x="1503" y="0"/>
                  </a:moveTo>
                  <a:cubicBezTo>
                    <a:pt x="1134" y="0"/>
                    <a:pt x="772" y="145"/>
                    <a:pt x="504" y="413"/>
                  </a:cubicBezTo>
                  <a:cubicBezTo>
                    <a:pt x="136" y="782"/>
                    <a:pt x="1" y="1323"/>
                    <a:pt x="152" y="1822"/>
                  </a:cubicBezTo>
                  <a:cubicBezTo>
                    <a:pt x="163" y="1860"/>
                    <a:pt x="184" y="1893"/>
                    <a:pt x="212" y="1920"/>
                  </a:cubicBezTo>
                  <a:cubicBezTo>
                    <a:pt x="239" y="1946"/>
                    <a:pt x="271" y="1968"/>
                    <a:pt x="309" y="1979"/>
                  </a:cubicBezTo>
                  <a:cubicBezTo>
                    <a:pt x="446" y="2020"/>
                    <a:pt x="586" y="2041"/>
                    <a:pt x="725" y="2041"/>
                  </a:cubicBezTo>
                  <a:cubicBezTo>
                    <a:pt x="1092" y="2041"/>
                    <a:pt x="1450" y="1898"/>
                    <a:pt x="1717" y="1627"/>
                  </a:cubicBezTo>
                  <a:cubicBezTo>
                    <a:pt x="1967" y="1383"/>
                    <a:pt x="2114" y="1053"/>
                    <a:pt x="2129" y="717"/>
                  </a:cubicBezTo>
                  <a:lnTo>
                    <a:pt x="2211" y="652"/>
                  </a:lnTo>
                  <a:cubicBezTo>
                    <a:pt x="2374" y="516"/>
                    <a:pt x="2346" y="262"/>
                    <a:pt x="2162" y="165"/>
                  </a:cubicBezTo>
                  <a:cubicBezTo>
                    <a:pt x="2081" y="121"/>
                    <a:pt x="1999" y="88"/>
                    <a:pt x="1912" y="61"/>
                  </a:cubicBezTo>
                  <a:cubicBezTo>
                    <a:pt x="1777" y="20"/>
                    <a:pt x="1640" y="0"/>
                    <a:pt x="1503" y="0"/>
                  </a:cubicBezTo>
                  <a:close/>
                </a:path>
              </a:pathLst>
            </a:custGeom>
            <a:solidFill>
              <a:srgbClr val="F8C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7"/>
            <p:cNvSpPr/>
            <p:nvPr/>
          </p:nvSpPr>
          <p:spPr>
            <a:xfrm>
              <a:off x="3337851" y="2304320"/>
              <a:ext cx="254947" cy="255093"/>
            </a:xfrm>
            <a:custGeom>
              <a:avLst/>
              <a:gdLst/>
              <a:ahLst/>
              <a:cxnLst/>
              <a:rect l="l" t="t" r="r" b="b"/>
              <a:pathLst>
                <a:path w="1805" h="1806" extrusionOk="0">
                  <a:moveTo>
                    <a:pt x="900" y="0"/>
                  </a:moveTo>
                  <a:cubicBezTo>
                    <a:pt x="407" y="0"/>
                    <a:pt x="0" y="407"/>
                    <a:pt x="0" y="900"/>
                  </a:cubicBezTo>
                  <a:cubicBezTo>
                    <a:pt x="0" y="1398"/>
                    <a:pt x="407" y="1805"/>
                    <a:pt x="900" y="1805"/>
                  </a:cubicBezTo>
                  <a:cubicBezTo>
                    <a:pt x="1398" y="1805"/>
                    <a:pt x="1805" y="1398"/>
                    <a:pt x="1805" y="900"/>
                  </a:cubicBezTo>
                  <a:cubicBezTo>
                    <a:pt x="1805" y="407"/>
                    <a:pt x="1398" y="0"/>
                    <a:pt x="9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7"/>
            <p:cNvSpPr/>
            <p:nvPr/>
          </p:nvSpPr>
          <p:spPr>
            <a:xfrm>
              <a:off x="3337851" y="2304320"/>
              <a:ext cx="162291" cy="255093"/>
            </a:xfrm>
            <a:custGeom>
              <a:avLst/>
              <a:gdLst/>
              <a:ahLst/>
              <a:cxnLst/>
              <a:rect l="l" t="t" r="r" b="b"/>
              <a:pathLst>
                <a:path w="1149" h="1806" extrusionOk="0">
                  <a:moveTo>
                    <a:pt x="900" y="0"/>
                  </a:moveTo>
                  <a:cubicBezTo>
                    <a:pt x="407" y="0"/>
                    <a:pt x="0" y="407"/>
                    <a:pt x="0" y="900"/>
                  </a:cubicBezTo>
                  <a:cubicBezTo>
                    <a:pt x="0" y="1398"/>
                    <a:pt x="407" y="1805"/>
                    <a:pt x="900" y="1805"/>
                  </a:cubicBezTo>
                  <a:cubicBezTo>
                    <a:pt x="986" y="1805"/>
                    <a:pt x="1068" y="1793"/>
                    <a:pt x="1148" y="1766"/>
                  </a:cubicBezTo>
                  <a:cubicBezTo>
                    <a:pt x="770" y="1663"/>
                    <a:pt x="488" y="1317"/>
                    <a:pt x="488" y="900"/>
                  </a:cubicBezTo>
                  <a:cubicBezTo>
                    <a:pt x="488" y="488"/>
                    <a:pt x="770" y="141"/>
                    <a:pt x="1148" y="33"/>
                  </a:cubicBezTo>
                  <a:cubicBezTo>
                    <a:pt x="1068" y="11"/>
                    <a:pt x="986" y="0"/>
                    <a:pt x="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17"/>
            <p:cNvSpPr/>
            <p:nvPr/>
          </p:nvSpPr>
          <p:spPr>
            <a:xfrm>
              <a:off x="3355507" y="2393023"/>
              <a:ext cx="67515" cy="53815"/>
            </a:xfrm>
            <a:custGeom>
              <a:avLst/>
              <a:gdLst/>
              <a:ahLst/>
              <a:cxnLst/>
              <a:rect l="l" t="t" r="r" b="b"/>
              <a:pathLst>
                <a:path w="478" h="381" extrusionOk="0">
                  <a:moveTo>
                    <a:pt x="238" y="0"/>
                  </a:moveTo>
                  <a:cubicBezTo>
                    <a:pt x="108" y="0"/>
                    <a:pt x="0" y="88"/>
                    <a:pt x="0" y="190"/>
                  </a:cubicBezTo>
                  <a:cubicBezTo>
                    <a:pt x="0" y="293"/>
                    <a:pt x="108" y="380"/>
                    <a:pt x="238" y="380"/>
                  </a:cubicBezTo>
                  <a:cubicBezTo>
                    <a:pt x="368" y="380"/>
                    <a:pt x="477" y="299"/>
                    <a:pt x="477" y="190"/>
                  </a:cubicBezTo>
                  <a:cubicBezTo>
                    <a:pt x="477" y="88"/>
                    <a:pt x="368" y="0"/>
                    <a:pt x="238" y="0"/>
                  </a:cubicBezTo>
                  <a:close/>
                </a:path>
              </a:pathLst>
            </a:custGeom>
            <a:solidFill>
              <a:srgbClr val="F1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7"/>
            <p:cNvSpPr/>
            <p:nvPr/>
          </p:nvSpPr>
          <p:spPr>
            <a:xfrm>
              <a:off x="3507630" y="2393871"/>
              <a:ext cx="67656" cy="53674"/>
            </a:xfrm>
            <a:custGeom>
              <a:avLst/>
              <a:gdLst/>
              <a:ahLst/>
              <a:cxnLst/>
              <a:rect l="l" t="t" r="r" b="b"/>
              <a:pathLst>
                <a:path w="479" h="380" extrusionOk="0">
                  <a:moveTo>
                    <a:pt x="239" y="1"/>
                  </a:moveTo>
                  <a:cubicBezTo>
                    <a:pt x="109" y="1"/>
                    <a:pt x="1" y="87"/>
                    <a:pt x="1" y="189"/>
                  </a:cubicBezTo>
                  <a:cubicBezTo>
                    <a:pt x="1" y="293"/>
                    <a:pt x="109" y="379"/>
                    <a:pt x="239" y="379"/>
                  </a:cubicBezTo>
                  <a:cubicBezTo>
                    <a:pt x="369" y="379"/>
                    <a:pt x="478" y="299"/>
                    <a:pt x="478" y="189"/>
                  </a:cubicBezTo>
                  <a:cubicBezTo>
                    <a:pt x="478" y="87"/>
                    <a:pt x="369" y="1"/>
                    <a:pt x="239" y="1"/>
                  </a:cubicBezTo>
                  <a:close/>
                </a:path>
              </a:pathLst>
            </a:custGeom>
            <a:solidFill>
              <a:srgbClr val="F1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7"/>
            <p:cNvSpPr/>
            <p:nvPr/>
          </p:nvSpPr>
          <p:spPr>
            <a:xfrm>
              <a:off x="3388276" y="2364774"/>
              <a:ext cx="22458" cy="36866"/>
            </a:xfrm>
            <a:custGeom>
              <a:avLst/>
              <a:gdLst/>
              <a:ahLst/>
              <a:cxnLst/>
              <a:rect l="l" t="t" r="r" b="b"/>
              <a:pathLst>
                <a:path w="159" h="261" extrusionOk="0">
                  <a:moveTo>
                    <a:pt x="76" y="0"/>
                  </a:moveTo>
                  <a:cubicBezTo>
                    <a:pt x="33" y="0"/>
                    <a:pt x="1" y="33"/>
                    <a:pt x="1" y="77"/>
                  </a:cubicBezTo>
                  <a:lnTo>
                    <a:pt x="1" y="185"/>
                  </a:lnTo>
                  <a:cubicBezTo>
                    <a:pt x="1" y="228"/>
                    <a:pt x="33" y="260"/>
                    <a:pt x="76" y="260"/>
                  </a:cubicBezTo>
                  <a:cubicBezTo>
                    <a:pt x="126" y="260"/>
                    <a:pt x="158" y="228"/>
                    <a:pt x="158" y="185"/>
                  </a:cubicBezTo>
                  <a:lnTo>
                    <a:pt x="158" y="77"/>
                  </a:lnTo>
                  <a:cubicBezTo>
                    <a:pt x="158" y="33"/>
                    <a:pt x="126" y="0"/>
                    <a:pt x="76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7"/>
            <p:cNvSpPr/>
            <p:nvPr/>
          </p:nvSpPr>
          <p:spPr>
            <a:xfrm>
              <a:off x="3520059" y="2364774"/>
              <a:ext cx="22317" cy="36866"/>
            </a:xfrm>
            <a:custGeom>
              <a:avLst/>
              <a:gdLst/>
              <a:ahLst/>
              <a:cxnLst/>
              <a:rect l="l" t="t" r="r" b="b"/>
              <a:pathLst>
                <a:path w="158" h="261" extrusionOk="0">
                  <a:moveTo>
                    <a:pt x="81" y="0"/>
                  </a:moveTo>
                  <a:cubicBezTo>
                    <a:pt x="33" y="0"/>
                    <a:pt x="0" y="33"/>
                    <a:pt x="0" y="77"/>
                  </a:cubicBezTo>
                  <a:lnTo>
                    <a:pt x="0" y="185"/>
                  </a:lnTo>
                  <a:cubicBezTo>
                    <a:pt x="0" y="228"/>
                    <a:pt x="33" y="260"/>
                    <a:pt x="81" y="260"/>
                  </a:cubicBezTo>
                  <a:cubicBezTo>
                    <a:pt x="125" y="260"/>
                    <a:pt x="157" y="228"/>
                    <a:pt x="157" y="185"/>
                  </a:cubicBezTo>
                  <a:lnTo>
                    <a:pt x="157" y="77"/>
                  </a:lnTo>
                  <a:cubicBezTo>
                    <a:pt x="157" y="33"/>
                    <a:pt x="125" y="0"/>
                    <a:pt x="81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7"/>
            <p:cNvSpPr/>
            <p:nvPr/>
          </p:nvSpPr>
          <p:spPr>
            <a:xfrm>
              <a:off x="3428955" y="2391470"/>
              <a:ext cx="73589" cy="37713"/>
            </a:xfrm>
            <a:custGeom>
              <a:avLst/>
              <a:gdLst/>
              <a:ahLst/>
              <a:cxnLst/>
              <a:rect l="l" t="t" r="r" b="b"/>
              <a:pathLst>
                <a:path w="521" h="267" extrusionOk="0">
                  <a:moveTo>
                    <a:pt x="91" y="0"/>
                  </a:moveTo>
                  <a:cubicBezTo>
                    <a:pt x="80" y="0"/>
                    <a:pt x="70" y="2"/>
                    <a:pt x="60" y="6"/>
                  </a:cubicBezTo>
                  <a:cubicBezTo>
                    <a:pt x="22" y="28"/>
                    <a:pt x="0" y="71"/>
                    <a:pt x="22" y="115"/>
                  </a:cubicBezTo>
                  <a:cubicBezTo>
                    <a:pt x="65" y="206"/>
                    <a:pt x="163" y="266"/>
                    <a:pt x="260" y="266"/>
                  </a:cubicBezTo>
                  <a:cubicBezTo>
                    <a:pt x="363" y="266"/>
                    <a:pt x="460" y="206"/>
                    <a:pt x="503" y="115"/>
                  </a:cubicBezTo>
                  <a:cubicBezTo>
                    <a:pt x="520" y="71"/>
                    <a:pt x="503" y="28"/>
                    <a:pt x="466" y="6"/>
                  </a:cubicBezTo>
                  <a:cubicBezTo>
                    <a:pt x="456" y="2"/>
                    <a:pt x="445" y="0"/>
                    <a:pt x="435" y="0"/>
                  </a:cubicBezTo>
                  <a:cubicBezTo>
                    <a:pt x="405" y="0"/>
                    <a:pt x="375" y="16"/>
                    <a:pt x="363" y="44"/>
                  </a:cubicBezTo>
                  <a:cubicBezTo>
                    <a:pt x="341" y="83"/>
                    <a:pt x="303" y="104"/>
                    <a:pt x="260" y="104"/>
                  </a:cubicBezTo>
                  <a:cubicBezTo>
                    <a:pt x="223" y="104"/>
                    <a:pt x="185" y="83"/>
                    <a:pt x="163" y="44"/>
                  </a:cubicBezTo>
                  <a:cubicBezTo>
                    <a:pt x="150" y="16"/>
                    <a:pt x="121" y="0"/>
                    <a:pt x="91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7"/>
            <p:cNvSpPr/>
            <p:nvPr/>
          </p:nvSpPr>
          <p:spPr>
            <a:xfrm>
              <a:off x="3167931" y="2438929"/>
              <a:ext cx="297179" cy="254387"/>
            </a:xfrm>
            <a:custGeom>
              <a:avLst/>
              <a:gdLst/>
              <a:ahLst/>
              <a:cxnLst/>
              <a:rect l="l" t="t" r="r" b="b"/>
              <a:pathLst>
                <a:path w="2104" h="1801" extrusionOk="0">
                  <a:moveTo>
                    <a:pt x="928" y="0"/>
                  </a:moveTo>
                  <a:cubicBezTo>
                    <a:pt x="819" y="0"/>
                    <a:pt x="705" y="23"/>
                    <a:pt x="596" y="55"/>
                  </a:cubicBezTo>
                  <a:cubicBezTo>
                    <a:pt x="401" y="115"/>
                    <a:pt x="228" y="223"/>
                    <a:pt x="83" y="364"/>
                  </a:cubicBezTo>
                  <a:cubicBezTo>
                    <a:pt x="1" y="445"/>
                    <a:pt x="1" y="575"/>
                    <a:pt x="83" y="657"/>
                  </a:cubicBezTo>
                  <a:cubicBezTo>
                    <a:pt x="123" y="697"/>
                    <a:pt x="176" y="717"/>
                    <a:pt x="228" y="717"/>
                  </a:cubicBezTo>
                  <a:cubicBezTo>
                    <a:pt x="281" y="717"/>
                    <a:pt x="334" y="697"/>
                    <a:pt x="375" y="657"/>
                  </a:cubicBezTo>
                  <a:cubicBezTo>
                    <a:pt x="386" y="645"/>
                    <a:pt x="396" y="640"/>
                    <a:pt x="408" y="630"/>
                  </a:cubicBezTo>
                  <a:cubicBezTo>
                    <a:pt x="423" y="927"/>
                    <a:pt x="548" y="1215"/>
                    <a:pt x="770" y="1437"/>
                  </a:cubicBezTo>
                  <a:cubicBezTo>
                    <a:pt x="1007" y="1673"/>
                    <a:pt x="1322" y="1800"/>
                    <a:pt x="1646" y="1800"/>
                  </a:cubicBezTo>
                  <a:cubicBezTo>
                    <a:pt x="1768" y="1800"/>
                    <a:pt x="1891" y="1782"/>
                    <a:pt x="2011" y="1745"/>
                  </a:cubicBezTo>
                  <a:cubicBezTo>
                    <a:pt x="2048" y="1735"/>
                    <a:pt x="2081" y="1713"/>
                    <a:pt x="2103" y="1685"/>
                  </a:cubicBezTo>
                  <a:lnTo>
                    <a:pt x="928" y="0"/>
                  </a:lnTo>
                  <a:close/>
                </a:path>
              </a:pathLst>
            </a:custGeom>
            <a:solidFill>
              <a:srgbClr val="F8C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7"/>
            <p:cNvSpPr/>
            <p:nvPr/>
          </p:nvSpPr>
          <p:spPr>
            <a:xfrm>
              <a:off x="3288838" y="2438787"/>
              <a:ext cx="473877" cy="254528"/>
            </a:xfrm>
            <a:custGeom>
              <a:avLst/>
              <a:gdLst/>
              <a:ahLst/>
              <a:cxnLst/>
              <a:rect l="l" t="t" r="r" b="b"/>
              <a:pathLst>
                <a:path w="3355" h="1802" extrusionOk="0">
                  <a:moveTo>
                    <a:pt x="2389" y="0"/>
                  </a:moveTo>
                  <a:cubicBezTo>
                    <a:pt x="1899" y="0"/>
                    <a:pt x="1446" y="291"/>
                    <a:pt x="1247" y="756"/>
                  </a:cubicBezTo>
                  <a:cubicBezTo>
                    <a:pt x="1052" y="295"/>
                    <a:pt x="598" y="1"/>
                    <a:pt x="109" y="1"/>
                  </a:cubicBezTo>
                  <a:cubicBezTo>
                    <a:pt x="97" y="1"/>
                    <a:pt x="84" y="1"/>
                    <a:pt x="72" y="1"/>
                  </a:cubicBezTo>
                  <a:cubicBezTo>
                    <a:pt x="0" y="381"/>
                    <a:pt x="87" y="771"/>
                    <a:pt x="310" y="1091"/>
                  </a:cubicBezTo>
                  <a:cubicBezTo>
                    <a:pt x="532" y="1406"/>
                    <a:pt x="867" y="1621"/>
                    <a:pt x="1247" y="1686"/>
                  </a:cubicBezTo>
                  <a:cubicBezTo>
                    <a:pt x="1274" y="1714"/>
                    <a:pt x="1307" y="1736"/>
                    <a:pt x="1345" y="1746"/>
                  </a:cubicBezTo>
                  <a:cubicBezTo>
                    <a:pt x="1464" y="1783"/>
                    <a:pt x="1587" y="1801"/>
                    <a:pt x="1709" y="1801"/>
                  </a:cubicBezTo>
                  <a:cubicBezTo>
                    <a:pt x="2032" y="1801"/>
                    <a:pt x="2349" y="1674"/>
                    <a:pt x="2585" y="1438"/>
                  </a:cubicBezTo>
                  <a:cubicBezTo>
                    <a:pt x="2807" y="1216"/>
                    <a:pt x="2932" y="928"/>
                    <a:pt x="2948" y="631"/>
                  </a:cubicBezTo>
                  <a:cubicBezTo>
                    <a:pt x="2958" y="641"/>
                    <a:pt x="2970" y="646"/>
                    <a:pt x="2980" y="658"/>
                  </a:cubicBezTo>
                  <a:cubicBezTo>
                    <a:pt x="3021" y="698"/>
                    <a:pt x="3074" y="718"/>
                    <a:pt x="3127" y="718"/>
                  </a:cubicBezTo>
                  <a:cubicBezTo>
                    <a:pt x="3180" y="718"/>
                    <a:pt x="3232" y="698"/>
                    <a:pt x="3273" y="658"/>
                  </a:cubicBezTo>
                  <a:cubicBezTo>
                    <a:pt x="3355" y="576"/>
                    <a:pt x="3355" y="446"/>
                    <a:pt x="3273" y="365"/>
                  </a:cubicBezTo>
                  <a:cubicBezTo>
                    <a:pt x="3127" y="224"/>
                    <a:pt x="2953" y="116"/>
                    <a:pt x="2758" y="56"/>
                  </a:cubicBezTo>
                  <a:cubicBezTo>
                    <a:pt x="2635" y="18"/>
                    <a:pt x="2511" y="0"/>
                    <a:pt x="2389" y="0"/>
                  </a:cubicBezTo>
                  <a:close/>
                </a:path>
              </a:pathLst>
            </a:custGeom>
            <a:solidFill>
              <a:srgbClr val="F1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16;p17"/>
          <p:cNvGrpSpPr/>
          <p:nvPr/>
        </p:nvGrpSpPr>
        <p:grpSpPr>
          <a:xfrm>
            <a:off x="888902" y="2059962"/>
            <a:ext cx="743946" cy="743386"/>
            <a:chOff x="893425" y="2059962"/>
            <a:chExt cx="743946" cy="743386"/>
          </a:xfrm>
        </p:grpSpPr>
        <p:sp>
          <p:nvSpPr>
            <p:cNvPr id="217" name="Google Shape;217;p17"/>
            <p:cNvSpPr/>
            <p:nvPr/>
          </p:nvSpPr>
          <p:spPr>
            <a:xfrm>
              <a:off x="1188772" y="2250363"/>
              <a:ext cx="213421" cy="387724"/>
            </a:xfrm>
            <a:custGeom>
              <a:avLst/>
              <a:gdLst/>
              <a:ahLst/>
              <a:cxnLst/>
              <a:rect l="l" t="t" r="r" b="b"/>
              <a:pathLst>
                <a:path w="1511" h="2745" extrusionOk="0">
                  <a:moveTo>
                    <a:pt x="1062" y="0"/>
                  </a:moveTo>
                  <a:cubicBezTo>
                    <a:pt x="1019" y="0"/>
                    <a:pt x="976" y="17"/>
                    <a:pt x="943" y="47"/>
                  </a:cubicBezTo>
                  <a:cubicBezTo>
                    <a:pt x="548" y="442"/>
                    <a:pt x="0" y="1135"/>
                    <a:pt x="0" y="1693"/>
                  </a:cubicBezTo>
                  <a:cubicBezTo>
                    <a:pt x="0" y="2290"/>
                    <a:pt x="477" y="2745"/>
                    <a:pt x="1056" y="2745"/>
                  </a:cubicBezTo>
                  <a:cubicBezTo>
                    <a:pt x="1225" y="2745"/>
                    <a:pt x="1376" y="2707"/>
                    <a:pt x="1511" y="2642"/>
                  </a:cubicBezTo>
                  <a:lnTo>
                    <a:pt x="1192" y="63"/>
                  </a:lnTo>
                  <a:cubicBezTo>
                    <a:pt x="1186" y="57"/>
                    <a:pt x="1181" y="52"/>
                    <a:pt x="1176" y="47"/>
                  </a:cubicBezTo>
                  <a:cubicBezTo>
                    <a:pt x="1144" y="15"/>
                    <a:pt x="1103" y="0"/>
                    <a:pt x="10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7"/>
            <p:cNvSpPr/>
            <p:nvPr/>
          </p:nvSpPr>
          <p:spPr>
            <a:xfrm>
              <a:off x="1281995" y="2259121"/>
              <a:ext cx="206076" cy="364560"/>
            </a:xfrm>
            <a:custGeom>
              <a:avLst/>
              <a:gdLst/>
              <a:ahLst/>
              <a:cxnLst/>
              <a:rect l="l" t="t" r="r" b="b"/>
              <a:pathLst>
                <a:path w="1459" h="2581" extrusionOk="0">
                  <a:moveTo>
                    <a:pt x="532" y="1"/>
                  </a:moveTo>
                  <a:cubicBezTo>
                    <a:pt x="278" y="370"/>
                    <a:pt x="1" y="863"/>
                    <a:pt x="1" y="1312"/>
                  </a:cubicBezTo>
                  <a:cubicBezTo>
                    <a:pt x="1" y="1898"/>
                    <a:pt x="353" y="2379"/>
                    <a:pt x="851" y="2580"/>
                  </a:cubicBezTo>
                  <a:cubicBezTo>
                    <a:pt x="1209" y="2411"/>
                    <a:pt x="1458" y="2048"/>
                    <a:pt x="1458" y="1631"/>
                  </a:cubicBezTo>
                  <a:cubicBezTo>
                    <a:pt x="1458" y="1068"/>
                    <a:pt x="933" y="402"/>
                    <a:pt x="5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7"/>
            <p:cNvSpPr/>
            <p:nvPr/>
          </p:nvSpPr>
          <p:spPr>
            <a:xfrm>
              <a:off x="1008259" y="2578481"/>
              <a:ext cx="119493" cy="155372"/>
            </a:xfrm>
            <a:custGeom>
              <a:avLst/>
              <a:gdLst/>
              <a:ahLst/>
              <a:cxnLst/>
              <a:rect l="l" t="t" r="r" b="b"/>
              <a:pathLst>
                <a:path w="846" h="1100" extrusionOk="0">
                  <a:moveTo>
                    <a:pt x="421" y="1"/>
                  </a:moveTo>
                  <a:cubicBezTo>
                    <a:pt x="405" y="1"/>
                    <a:pt x="387" y="7"/>
                    <a:pt x="373" y="20"/>
                  </a:cubicBezTo>
                  <a:cubicBezTo>
                    <a:pt x="216" y="177"/>
                    <a:pt x="0" y="454"/>
                    <a:pt x="0" y="677"/>
                  </a:cubicBezTo>
                  <a:cubicBezTo>
                    <a:pt x="0" y="915"/>
                    <a:pt x="189" y="1099"/>
                    <a:pt x="423" y="1099"/>
                  </a:cubicBezTo>
                  <a:cubicBezTo>
                    <a:pt x="488" y="1099"/>
                    <a:pt x="546" y="1082"/>
                    <a:pt x="601" y="1055"/>
                  </a:cubicBezTo>
                  <a:cubicBezTo>
                    <a:pt x="748" y="990"/>
                    <a:pt x="845" y="844"/>
                    <a:pt x="845" y="677"/>
                  </a:cubicBezTo>
                  <a:cubicBezTo>
                    <a:pt x="845" y="454"/>
                    <a:pt x="633" y="189"/>
                    <a:pt x="471" y="27"/>
                  </a:cubicBezTo>
                  <a:cubicBezTo>
                    <a:pt x="471" y="27"/>
                    <a:pt x="471" y="20"/>
                    <a:pt x="466" y="20"/>
                  </a:cubicBezTo>
                  <a:cubicBezTo>
                    <a:pt x="455" y="7"/>
                    <a:pt x="438" y="1"/>
                    <a:pt x="4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7"/>
            <p:cNvSpPr/>
            <p:nvPr/>
          </p:nvSpPr>
          <p:spPr>
            <a:xfrm>
              <a:off x="1382281" y="2648681"/>
              <a:ext cx="120199" cy="154666"/>
            </a:xfrm>
            <a:custGeom>
              <a:avLst/>
              <a:gdLst/>
              <a:ahLst/>
              <a:cxnLst/>
              <a:rect l="l" t="t" r="r" b="b"/>
              <a:pathLst>
                <a:path w="851" h="1095" extrusionOk="0">
                  <a:moveTo>
                    <a:pt x="426" y="1"/>
                  </a:moveTo>
                  <a:cubicBezTo>
                    <a:pt x="410" y="1"/>
                    <a:pt x="394" y="6"/>
                    <a:pt x="380" y="17"/>
                  </a:cubicBezTo>
                  <a:cubicBezTo>
                    <a:pt x="223" y="173"/>
                    <a:pt x="1" y="455"/>
                    <a:pt x="1" y="678"/>
                  </a:cubicBezTo>
                  <a:cubicBezTo>
                    <a:pt x="1" y="915"/>
                    <a:pt x="190" y="1095"/>
                    <a:pt x="423" y="1095"/>
                  </a:cubicBezTo>
                  <a:cubicBezTo>
                    <a:pt x="488" y="1095"/>
                    <a:pt x="553" y="1083"/>
                    <a:pt x="608" y="1057"/>
                  </a:cubicBezTo>
                  <a:cubicBezTo>
                    <a:pt x="748" y="986"/>
                    <a:pt x="851" y="845"/>
                    <a:pt x="851" y="678"/>
                  </a:cubicBezTo>
                  <a:cubicBezTo>
                    <a:pt x="851" y="450"/>
                    <a:pt x="640" y="185"/>
                    <a:pt x="478" y="28"/>
                  </a:cubicBezTo>
                  <a:cubicBezTo>
                    <a:pt x="478" y="22"/>
                    <a:pt x="473" y="22"/>
                    <a:pt x="473" y="17"/>
                  </a:cubicBezTo>
                  <a:cubicBezTo>
                    <a:pt x="459" y="6"/>
                    <a:pt x="443" y="1"/>
                    <a:pt x="4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7"/>
            <p:cNvSpPr/>
            <p:nvPr/>
          </p:nvSpPr>
          <p:spPr>
            <a:xfrm>
              <a:off x="966874" y="2165897"/>
              <a:ext cx="149296" cy="270913"/>
            </a:xfrm>
            <a:custGeom>
              <a:avLst/>
              <a:gdLst/>
              <a:ahLst/>
              <a:cxnLst/>
              <a:rect l="l" t="t" r="r" b="b"/>
              <a:pathLst>
                <a:path w="1057" h="1918" extrusionOk="0">
                  <a:moveTo>
                    <a:pt x="739" y="1"/>
                  </a:moveTo>
                  <a:cubicBezTo>
                    <a:pt x="710" y="1"/>
                    <a:pt x="680" y="11"/>
                    <a:pt x="656" y="33"/>
                  </a:cubicBezTo>
                  <a:cubicBezTo>
                    <a:pt x="379" y="308"/>
                    <a:pt x="1" y="796"/>
                    <a:pt x="1" y="1181"/>
                  </a:cubicBezTo>
                  <a:cubicBezTo>
                    <a:pt x="1" y="1603"/>
                    <a:pt x="331" y="1918"/>
                    <a:pt x="737" y="1918"/>
                  </a:cubicBezTo>
                  <a:cubicBezTo>
                    <a:pt x="856" y="1918"/>
                    <a:pt x="959" y="1896"/>
                    <a:pt x="1056" y="1848"/>
                  </a:cubicBezTo>
                  <a:lnTo>
                    <a:pt x="829" y="43"/>
                  </a:lnTo>
                  <a:cubicBezTo>
                    <a:pt x="829" y="38"/>
                    <a:pt x="824" y="38"/>
                    <a:pt x="824" y="33"/>
                  </a:cubicBezTo>
                  <a:lnTo>
                    <a:pt x="818" y="33"/>
                  </a:lnTo>
                  <a:cubicBezTo>
                    <a:pt x="796" y="11"/>
                    <a:pt x="768" y="1"/>
                    <a:pt x="7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7"/>
            <p:cNvSpPr/>
            <p:nvPr/>
          </p:nvSpPr>
          <p:spPr>
            <a:xfrm>
              <a:off x="1036508" y="2171971"/>
              <a:ext cx="139268" cy="254952"/>
            </a:xfrm>
            <a:custGeom>
              <a:avLst/>
              <a:gdLst/>
              <a:ahLst/>
              <a:cxnLst/>
              <a:rect l="l" t="t" r="r" b="b"/>
              <a:pathLst>
                <a:path w="986" h="1805" extrusionOk="0">
                  <a:moveTo>
                    <a:pt x="336" y="0"/>
                  </a:moveTo>
                  <a:lnTo>
                    <a:pt x="336" y="0"/>
                  </a:lnTo>
                  <a:cubicBezTo>
                    <a:pt x="0" y="564"/>
                    <a:pt x="98" y="1350"/>
                    <a:pt x="563" y="1805"/>
                  </a:cubicBezTo>
                  <a:cubicBezTo>
                    <a:pt x="813" y="1685"/>
                    <a:pt x="986" y="1435"/>
                    <a:pt x="986" y="1138"/>
                  </a:cubicBezTo>
                  <a:cubicBezTo>
                    <a:pt x="986" y="748"/>
                    <a:pt x="618" y="282"/>
                    <a:pt x="3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7"/>
            <p:cNvSpPr/>
            <p:nvPr/>
          </p:nvSpPr>
          <p:spPr>
            <a:xfrm>
              <a:off x="1413637" y="2059962"/>
              <a:ext cx="107205" cy="193933"/>
            </a:xfrm>
            <a:custGeom>
              <a:avLst/>
              <a:gdLst/>
              <a:ahLst/>
              <a:cxnLst/>
              <a:rect l="l" t="t" r="r" b="b"/>
              <a:pathLst>
                <a:path w="759" h="1373" extrusionOk="0">
                  <a:moveTo>
                    <a:pt x="531" y="0"/>
                  </a:moveTo>
                  <a:cubicBezTo>
                    <a:pt x="510" y="0"/>
                    <a:pt x="488" y="8"/>
                    <a:pt x="472" y="25"/>
                  </a:cubicBezTo>
                  <a:cubicBezTo>
                    <a:pt x="277" y="220"/>
                    <a:pt x="1" y="566"/>
                    <a:pt x="1" y="848"/>
                  </a:cubicBezTo>
                  <a:cubicBezTo>
                    <a:pt x="1" y="1145"/>
                    <a:pt x="239" y="1373"/>
                    <a:pt x="531" y="1373"/>
                  </a:cubicBezTo>
                  <a:cubicBezTo>
                    <a:pt x="613" y="1373"/>
                    <a:pt x="689" y="1351"/>
                    <a:pt x="759" y="1318"/>
                  </a:cubicBezTo>
                  <a:lnTo>
                    <a:pt x="596" y="30"/>
                  </a:lnTo>
                  <a:cubicBezTo>
                    <a:pt x="591" y="30"/>
                    <a:pt x="591" y="25"/>
                    <a:pt x="591" y="25"/>
                  </a:cubicBezTo>
                  <a:cubicBezTo>
                    <a:pt x="575" y="8"/>
                    <a:pt x="553" y="0"/>
                    <a:pt x="5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7"/>
            <p:cNvSpPr/>
            <p:nvPr/>
          </p:nvSpPr>
          <p:spPr>
            <a:xfrm>
              <a:off x="1475645" y="2064058"/>
              <a:ext cx="88278" cy="182209"/>
            </a:xfrm>
            <a:custGeom>
              <a:avLst/>
              <a:gdLst/>
              <a:ahLst/>
              <a:cxnLst/>
              <a:rect l="l" t="t" r="r" b="b"/>
              <a:pathLst>
                <a:path w="625" h="1290" extrusionOk="0">
                  <a:moveTo>
                    <a:pt x="157" y="1"/>
                  </a:moveTo>
                  <a:cubicBezTo>
                    <a:pt x="157" y="6"/>
                    <a:pt x="152" y="6"/>
                    <a:pt x="152" y="11"/>
                  </a:cubicBezTo>
                  <a:cubicBezTo>
                    <a:pt x="142" y="22"/>
                    <a:pt x="137" y="39"/>
                    <a:pt x="130" y="54"/>
                  </a:cubicBezTo>
                  <a:cubicBezTo>
                    <a:pt x="0" y="472"/>
                    <a:pt x="72" y="927"/>
                    <a:pt x="320" y="1289"/>
                  </a:cubicBezTo>
                  <a:cubicBezTo>
                    <a:pt x="499" y="1209"/>
                    <a:pt x="624" y="1024"/>
                    <a:pt x="624" y="819"/>
                  </a:cubicBezTo>
                  <a:cubicBezTo>
                    <a:pt x="624" y="537"/>
                    <a:pt x="358" y="201"/>
                    <a:pt x="1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7"/>
            <p:cNvSpPr/>
            <p:nvPr/>
          </p:nvSpPr>
          <p:spPr>
            <a:xfrm>
              <a:off x="993569" y="2319575"/>
              <a:ext cx="22317" cy="37713"/>
            </a:xfrm>
            <a:custGeom>
              <a:avLst/>
              <a:gdLst/>
              <a:ahLst/>
              <a:cxnLst/>
              <a:rect l="l" t="t" r="r" b="b"/>
              <a:pathLst>
                <a:path w="158" h="267" extrusionOk="0">
                  <a:moveTo>
                    <a:pt x="77" y="0"/>
                  </a:moveTo>
                  <a:cubicBezTo>
                    <a:pt x="33" y="0"/>
                    <a:pt x="0" y="33"/>
                    <a:pt x="0" y="82"/>
                  </a:cubicBezTo>
                  <a:lnTo>
                    <a:pt x="0" y="185"/>
                  </a:lnTo>
                  <a:cubicBezTo>
                    <a:pt x="0" y="228"/>
                    <a:pt x="33" y="267"/>
                    <a:pt x="77" y="267"/>
                  </a:cubicBezTo>
                  <a:cubicBezTo>
                    <a:pt x="120" y="267"/>
                    <a:pt x="157" y="228"/>
                    <a:pt x="157" y="185"/>
                  </a:cubicBezTo>
                  <a:lnTo>
                    <a:pt x="157" y="82"/>
                  </a:lnTo>
                  <a:cubicBezTo>
                    <a:pt x="157" y="33"/>
                    <a:pt x="120" y="0"/>
                    <a:pt x="77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7"/>
            <p:cNvSpPr/>
            <p:nvPr/>
          </p:nvSpPr>
          <p:spPr>
            <a:xfrm>
              <a:off x="1125211" y="2319575"/>
              <a:ext cx="22317" cy="37713"/>
            </a:xfrm>
            <a:custGeom>
              <a:avLst/>
              <a:gdLst/>
              <a:ahLst/>
              <a:cxnLst/>
              <a:rect l="l" t="t" r="r" b="b"/>
              <a:pathLst>
                <a:path w="158" h="267" extrusionOk="0">
                  <a:moveTo>
                    <a:pt x="76" y="0"/>
                  </a:moveTo>
                  <a:cubicBezTo>
                    <a:pt x="33" y="0"/>
                    <a:pt x="0" y="33"/>
                    <a:pt x="0" y="82"/>
                  </a:cubicBezTo>
                  <a:lnTo>
                    <a:pt x="0" y="185"/>
                  </a:lnTo>
                  <a:cubicBezTo>
                    <a:pt x="0" y="228"/>
                    <a:pt x="33" y="267"/>
                    <a:pt x="76" y="267"/>
                  </a:cubicBezTo>
                  <a:cubicBezTo>
                    <a:pt x="125" y="267"/>
                    <a:pt x="158" y="228"/>
                    <a:pt x="158" y="185"/>
                  </a:cubicBezTo>
                  <a:lnTo>
                    <a:pt x="158" y="82"/>
                  </a:lnTo>
                  <a:cubicBezTo>
                    <a:pt x="158" y="33"/>
                    <a:pt x="125" y="0"/>
                    <a:pt x="76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7"/>
            <p:cNvSpPr/>
            <p:nvPr/>
          </p:nvSpPr>
          <p:spPr>
            <a:xfrm>
              <a:off x="1034107" y="2334406"/>
              <a:ext cx="73589" cy="37431"/>
            </a:xfrm>
            <a:custGeom>
              <a:avLst/>
              <a:gdLst/>
              <a:ahLst/>
              <a:cxnLst/>
              <a:rect l="l" t="t" r="r" b="b"/>
              <a:pathLst>
                <a:path w="521" h="265" extrusionOk="0">
                  <a:moveTo>
                    <a:pt x="96" y="0"/>
                  </a:moveTo>
                  <a:cubicBezTo>
                    <a:pt x="84" y="0"/>
                    <a:pt x="72" y="3"/>
                    <a:pt x="60" y="10"/>
                  </a:cubicBezTo>
                  <a:cubicBezTo>
                    <a:pt x="17" y="25"/>
                    <a:pt x="1" y="75"/>
                    <a:pt x="23" y="112"/>
                  </a:cubicBezTo>
                  <a:cubicBezTo>
                    <a:pt x="66" y="205"/>
                    <a:pt x="158" y="265"/>
                    <a:pt x="261" y="265"/>
                  </a:cubicBezTo>
                  <a:cubicBezTo>
                    <a:pt x="363" y="265"/>
                    <a:pt x="461" y="205"/>
                    <a:pt x="505" y="112"/>
                  </a:cubicBezTo>
                  <a:cubicBezTo>
                    <a:pt x="521" y="75"/>
                    <a:pt x="505" y="25"/>
                    <a:pt x="467" y="10"/>
                  </a:cubicBezTo>
                  <a:cubicBezTo>
                    <a:pt x="456" y="3"/>
                    <a:pt x="443" y="0"/>
                    <a:pt x="431" y="0"/>
                  </a:cubicBezTo>
                  <a:cubicBezTo>
                    <a:pt x="402" y="0"/>
                    <a:pt x="374" y="17"/>
                    <a:pt x="358" y="47"/>
                  </a:cubicBezTo>
                  <a:cubicBezTo>
                    <a:pt x="342" y="85"/>
                    <a:pt x="305" y="107"/>
                    <a:pt x="261" y="107"/>
                  </a:cubicBezTo>
                  <a:cubicBezTo>
                    <a:pt x="223" y="107"/>
                    <a:pt x="185" y="85"/>
                    <a:pt x="163" y="47"/>
                  </a:cubicBezTo>
                  <a:cubicBezTo>
                    <a:pt x="152" y="17"/>
                    <a:pt x="124" y="0"/>
                    <a:pt x="96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7"/>
            <p:cNvSpPr/>
            <p:nvPr/>
          </p:nvSpPr>
          <p:spPr>
            <a:xfrm>
              <a:off x="1200072" y="2118014"/>
              <a:ext cx="60735" cy="77686"/>
            </a:xfrm>
            <a:custGeom>
              <a:avLst/>
              <a:gdLst/>
              <a:ahLst/>
              <a:cxnLst/>
              <a:rect l="l" t="t" r="r" b="b"/>
              <a:pathLst>
                <a:path w="430" h="550" extrusionOk="0">
                  <a:moveTo>
                    <a:pt x="217" y="0"/>
                  </a:moveTo>
                  <a:cubicBezTo>
                    <a:pt x="209" y="0"/>
                    <a:pt x="199" y="3"/>
                    <a:pt x="191" y="9"/>
                  </a:cubicBezTo>
                  <a:cubicBezTo>
                    <a:pt x="115" y="90"/>
                    <a:pt x="1" y="225"/>
                    <a:pt x="1" y="339"/>
                  </a:cubicBezTo>
                  <a:lnTo>
                    <a:pt x="7" y="339"/>
                  </a:lnTo>
                  <a:cubicBezTo>
                    <a:pt x="7" y="459"/>
                    <a:pt x="98" y="550"/>
                    <a:pt x="218" y="550"/>
                  </a:cubicBezTo>
                  <a:cubicBezTo>
                    <a:pt x="250" y="550"/>
                    <a:pt x="278" y="539"/>
                    <a:pt x="305" y="529"/>
                  </a:cubicBezTo>
                  <a:cubicBezTo>
                    <a:pt x="380" y="496"/>
                    <a:pt x="430" y="420"/>
                    <a:pt x="430" y="339"/>
                  </a:cubicBezTo>
                  <a:cubicBezTo>
                    <a:pt x="430" y="225"/>
                    <a:pt x="321" y="95"/>
                    <a:pt x="240" y="14"/>
                  </a:cubicBezTo>
                  <a:lnTo>
                    <a:pt x="240" y="9"/>
                  </a:lnTo>
                  <a:cubicBezTo>
                    <a:pt x="234" y="3"/>
                    <a:pt x="226" y="0"/>
                    <a:pt x="2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7"/>
            <p:cNvSpPr/>
            <p:nvPr/>
          </p:nvSpPr>
          <p:spPr>
            <a:xfrm>
              <a:off x="893425" y="2473817"/>
              <a:ext cx="59888" cy="77827"/>
            </a:xfrm>
            <a:custGeom>
              <a:avLst/>
              <a:gdLst/>
              <a:ahLst/>
              <a:cxnLst/>
              <a:rect l="l" t="t" r="r" b="b"/>
              <a:pathLst>
                <a:path w="424" h="551" extrusionOk="0">
                  <a:moveTo>
                    <a:pt x="211" y="0"/>
                  </a:moveTo>
                  <a:cubicBezTo>
                    <a:pt x="202" y="0"/>
                    <a:pt x="192" y="3"/>
                    <a:pt x="184" y="8"/>
                  </a:cubicBezTo>
                  <a:cubicBezTo>
                    <a:pt x="109" y="90"/>
                    <a:pt x="1" y="225"/>
                    <a:pt x="1" y="339"/>
                  </a:cubicBezTo>
                  <a:cubicBezTo>
                    <a:pt x="1" y="458"/>
                    <a:pt x="92" y="550"/>
                    <a:pt x="211" y="550"/>
                  </a:cubicBezTo>
                  <a:cubicBezTo>
                    <a:pt x="244" y="550"/>
                    <a:pt x="271" y="540"/>
                    <a:pt x="304" y="528"/>
                  </a:cubicBezTo>
                  <a:cubicBezTo>
                    <a:pt x="374" y="496"/>
                    <a:pt x="423" y="420"/>
                    <a:pt x="423" y="339"/>
                  </a:cubicBezTo>
                  <a:cubicBezTo>
                    <a:pt x="423" y="225"/>
                    <a:pt x="314" y="95"/>
                    <a:pt x="239" y="13"/>
                  </a:cubicBezTo>
                  <a:lnTo>
                    <a:pt x="233" y="8"/>
                  </a:lnTo>
                  <a:cubicBezTo>
                    <a:pt x="227" y="3"/>
                    <a:pt x="219" y="0"/>
                    <a:pt x="2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7"/>
            <p:cNvSpPr/>
            <p:nvPr/>
          </p:nvSpPr>
          <p:spPr>
            <a:xfrm>
              <a:off x="1233124" y="2481868"/>
              <a:ext cx="22175" cy="37572"/>
            </a:xfrm>
            <a:custGeom>
              <a:avLst/>
              <a:gdLst/>
              <a:ahLst/>
              <a:cxnLst/>
              <a:rect l="l" t="t" r="r" b="b"/>
              <a:pathLst>
                <a:path w="157" h="266" extrusionOk="0">
                  <a:moveTo>
                    <a:pt x="76" y="1"/>
                  </a:moveTo>
                  <a:cubicBezTo>
                    <a:pt x="33" y="1"/>
                    <a:pt x="1" y="38"/>
                    <a:pt x="1" y="81"/>
                  </a:cubicBezTo>
                  <a:lnTo>
                    <a:pt x="1" y="184"/>
                  </a:lnTo>
                  <a:cubicBezTo>
                    <a:pt x="1" y="228"/>
                    <a:pt x="33" y="266"/>
                    <a:pt x="76" y="266"/>
                  </a:cubicBezTo>
                  <a:cubicBezTo>
                    <a:pt x="119" y="266"/>
                    <a:pt x="157" y="228"/>
                    <a:pt x="157" y="184"/>
                  </a:cubicBezTo>
                  <a:lnTo>
                    <a:pt x="157" y="81"/>
                  </a:lnTo>
                  <a:cubicBezTo>
                    <a:pt x="157" y="38"/>
                    <a:pt x="119" y="1"/>
                    <a:pt x="76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7"/>
            <p:cNvSpPr/>
            <p:nvPr/>
          </p:nvSpPr>
          <p:spPr>
            <a:xfrm>
              <a:off x="1424372" y="2481868"/>
              <a:ext cx="22317" cy="37572"/>
            </a:xfrm>
            <a:custGeom>
              <a:avLst/>
              <a:gdLst/>
              <a:ahLst/>
              <a:cxnLst/>
              <a:rect l="l" t="t" r="r" b="b"/>
              <a:pathLst>
                <a:path w="158" h="266" extrusionOk="0">
                  <a:moveTo>
                    <a:pt x="82" y="1"/>
                  </a:moveTo>
                  <a:cubicBezTo>
                    <a:pt x="33" y="1"/>
                    <a:pt x="0" y="38"/>
                    <a:pt x="0" y="81"/>
                  </a:cubicBezTo>
                  <a:lnTo>
                    <a:pt x="0" y="184"/>
                  </a:lnTo>
                  <a:cubicBezTo>
                    <a:pt x="0" y="228"/>
                    <a:pt x="33" y="266"/>
                    <a:pt x="82" y="266"/>
                  </a:cubicBezTo>
                  <a:cubicBezTo>
                    <a:pt x="125" y="266"/>
                    <a:pt x="158" y="228"/>
                    <a:pt x="158" y="184"/>
                  </a:cubicBezTo>
                  <a:lnTo>
                    <a:pt x="158" y="81"/>
                  </a:lnTo>
                  <a:cubicBezTo>
                    <a:pt x="158" y="38"/>
                    <a:pt x="125" y="1"/>
                    <a:pt x="82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7"/>
            <p:cNvSpPr/>
            <p:nvPr/>
          </p:nvSpPr>
          <p:spPr>
            <a:xfrm>
              <a:off x="1303465" y="2501360"/>
              <a:ext cx="73589" cy="37289"/>
            </a:xfrm>
            <a:custGeom>
              <a:avLst/>
              <a:gdLst/>
              <a:ahLst/>
              <a:cxnLst/>
              <a:rect l="l" t="t" r="r" b="b"/>
              <a:pathLst>
                <a:path w="521" h="264" extrusionOk="0">
                  <a:moveTo>
                    <a:pt x="93" y="0"/>
                  </a:moveTo>
                  <a:cubicBezTo>
                    <a:pt x="82" y="0"/>
                    <a:pt x="71" y="3"/>
                    <a:pt x="61" y="8"/>
                  </a:cubicBezTo>
                  <a:cubicBezTo>
                    <a:pt x="16" y="25"/>
                    <a:pt x="1" y="73"/>
                    <a:pt x="23" y="111"/>
                  </a:cubicBezTo>
                  <a:cubicBezTo>
                    <a:pt x="66" y="203"/>
                    <a:pt x="158" y="263"/>
                    <a:pt x="261" y="263"/>
                  </a:cubicBezTo>
                  <a:cubicBezTo>
                    <a:pt x="364" y="263"/>
                    <a:pt x="461" y="203"/>
                    <a:pt x="504" y="111"/>
                  </a:cubicBezTo>
                  <a:cubicBezTo>
                    <a:pt x="521" y="73"/>
                    <a:pt x="504" y="25"/>
                    <a:pt x="466" y="8"/>
                  </a:cubicBezTo>
                  <a:cubicBezTo>
                    <a:pt x="456" y="3"/>
                    <a:pt x="445" y="0"/>
                    <a:pt x="434" y="0"/>
                  </a:cubicBezTo>
                  <a:cubicBezTo>
                    <a:pt x="404" y="0"/>
                    <a:pt x="374" y="19"/>
                    <a:pt x="358" y="46"/>
                  </a:cubicBezTo>
                  <a:cubicBezTo>
                    <a:pt x="341" y="85"/>
                    <a:pt x="304" y="106"/>
                    <a:pt x="261" y="106"/>
                  </a:cubicBezTo>
                  <a:cubicBezTo>
                    <a:pt x="223" y="106"/>
                    <a:pt x="185" y="85"/>
                    <a:pt x="163" y="46"/>
                  </a:cubicBezTo>
                  <a:cubicBezTo>
                    <a:pt x="151" y="19"/>
                    <a:pt x="122" y="0"/>
                    <a:pt x="93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7"/>
            <p:cNvSpPr/>
            <p:nvPr/>
          </p:nvSpPr>
          <p:spPr>
            <a:xfrm>
              <a:off x="1576636" y="2305450"/>
              <a:ext cx="60735" cy="77827"/>
            </a:xfrm>
            <a:custGeom>
              <a:avLst/>
              <a:gdLst/>
              <a:ahLst/>
              <a:cxnLst/>
              <a:rect l="l" t="t" r="r" b="b"/>
              <a:pathLst>
                <a:path w="430" h="551" extrusionOk="0">
                  <a:moveTo>
                    <a:pt x="215" y="1"/>
                  </a:moveTo>
                  <a:cubicBezTo>
                    <a:pt x="207" y="1"/>
                    <a:pt x="198" y="4"/>
                    <a:pt x="190" y="9"/>
                  </a:cubicBezTo>
                  <a:cubicBezTo>
                    <a:pt x="115" y="90"/>
                    <a:pt x="0" y="225"/>
                    <a:pt x="0" y="340"/>
                  </a:cubicBezTo>
                  <a:cubicBezTo>
                    <a:pt x="0" y="458"/>
                    <a:pt x="98" y="550"/>
                    <a:pt x="212" y="550"/>
                  </a:cubicBezTo>
                  <a:cubicBezTo>
                    <a:pt x="245" y="550"/>
                    <a:pt x="277" y="540"/>
                    <a:pt x="304" y="529"/>
                  </a:cubicBezTo>
                  <a:cubicBezTo>
                    <a:pt x="375" y="497"/>
                    <a:pt x="429" y="420"/>
                    <a:pt x="429" y="340"/>
                  </a:cubicBezTo>
                  <a:cubicBezTo>
                    <a:pt x="429" y="225"/>
                    <a:pt x="320" y="95"/>
                    <a:pt x="239" y="15"/>
                  </a:cubicBezTo>
                  <a:lnTo>
                    <a:pt x="239" y="9"/>
                  </a:lnTo>
                  <a:cubicBezTo>
                    <a:pt x="231" y="4"/>
                    <a:pt x="223" y="1"/>
                    <a:pt x="2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4" name="Google Shape;234;p17"/>
          <p:cNvGrpSpPr/>
          <p:nvPr/>
        </p:nvGrpSpPr>
        <p:grpSpPr>
          <a:xfrm>
            <a:off x="5293262" y="2038351"/>
            <a:ext cx="752977" cy="743951"/>
            <a:chOff x="5293272" y="2038351"/>
            <a:chExt cx="752977" cy="743951"/>
          </a:xfrm>
        </p:grpSpPr>
        <p:sp>
          <p:nvSpPr>
            <p:cNvPr id="235" name="Google Shape;235;p17"/>
            <p:cNvSpPr/>
            <p:nvPr/>
          </p:nvSpPr>
          <p:spPr>
            <a:xfrm>
              <a:off x="5293272" y="2038351"/>
              <a:ext cx="752977" cy="743951"/>
            </a:xfrm>
            <a:custGeom>
              <a:avLst/>
              <a:gdLst/>
              <a:ahLst/>
              <a:cxnLst/>
              <a:rect l="l" t="t" r="r" b="b"/>
              <a:pathLst>
                <a:path w="5331" h="5267" extrusionOk="0">
                  <a:moveTo>
                    <a:pt x="2668" y="1"/>
                  </a:moveTo>
                  <a:cubicBezTo>
                    <a:pt x="2577" y="1"/>
                    <a:pt x="2486" y="33"/>
                    <a:pt x="2416" y="98"/>
                  </a:cubicBezTo>
                  <a:lnTo>
                    <a:pt x="2069" y="406"/>
                  </a:lnTo>
                  <a:lnTo>
                    <a:pt x="1620" y="309"/>
                  </a:lnTo>
                  <a:cubicBezTo>
                    <a:pt x="1595" y="304"/>
                    <a:pt x="1569" y="301"/>
                    <a:pt x="1544" y="301"/>
                  </a:cubicBezTo>
                  <a:cubicBezTo>
                    <a:pt x="1382" y="301"/>
                    <a:pt x="1233" y="404"/>
                    <a:pt x="1181" y="564"/>
                  </a:cubicBezTo>
                  <a:lnTo>
                    <a:pt x="1040" y="1002"/>
                  </a:lnTo>
                  <a:lnTo>
                    <a:pt x="596" y="1149"/>
                  </a:lnTo>
                  <a:cubicBezTo>
                    <a:pt x="411" y="1209"/>
                    <a:pt x="303" y="1398"/>
                    <a:pt x="346" y="1587"/>
                  </a:cubicBezTo>
                  <a:lnTo>
                    <a:pt x="444" y="2037"/>
                  </a:lnTo>
                  <a:lnTo>
                    <a:pt x="130" y="2379"/>
                  </a:lnTo>
                  <a:cubicBezTo>
                    <a:pt x="0" y="2524"/>
                    <a:pt x="0" y="2741"/>
                    <a:pt x="130" y="2887"/>
                  </a:cubicBezTo>
                  <a:lnTo>
                    <a:pt x="444" y="3229"/>
                  </a:lnTo>
                  <a:lnTo>
                    <a:pt x="346" y="3684"/>
                  </a:lnTo>
                  <a:cubicBezTo>
                    <a:pt x="303" y="3874"/>
                    <a:pt x="411" y="4064"/>
                    <a:pt x="596" y="4122"/>
                  </a:cubicBezTo>
                  <a:lnTo>
                    <a:pt x="1040" y="4264"/>
                  </a:lnTo>
                  <a:lnTo>
                    <a:pt x="1181" y="4702"/>
                  </a:lnTo>
                  <a:cubicBezTo>
                    <a:pt x="1233" y="4862"/>
                    <a:pt x="1382" y="4964"/>
                    <a:pt x="1544" y="4964"/>
                  </a:cubicBezTo>
                  <a:cubicBezTo>
                    <a:pt x="1569" y="4964"/>
                    <a:pt x="1595" y="4962"/>
                    <a:pt x="1620" y="4957"/>
                  </a:cubicBezTo>
                  <a:lnTo>
                    <a:pt x="2069" y="4859"/>
                  </a:lnTo>
                  <a:lnTo>
                    <a:pt x="2416" y="5169"/>
                  </a:lnTo>
                  <a:cubicBezTo>
                    <a:pt x="2486" y="5234"/>
                    <a:pt x="2577" y="5266"/>
                    <a:pt x="2668" y="5266"/>
                  </a:cubicBezTo>
                  <a:cubicBezTo>
                    <a:pt x="2758" y="5266"/>
                    <a:pt x="2849" y="5234"/>
                    <a:pt x="2920" y="5169"/>
                  </a:cubicBezTo>
                  <a:lnTo>
                    <a:pt x="3261" y="4859"/>
                  </a:lnTo>
                  <a:lnTo>
                    <a:pt x="3716" y="4957"/>
                  </a:lnTo>
                  <a:cubicBezTo>
                    <a:pt x="3741" y="4962"/>
                    <a:pt x="3767" y="4964"/>
                    <a:pt x="3792" y="4964"/>
                  </a:cubicBezTo>
                  <a:cubicBezTo>
                    <a:pt x="3954" y="4964"/>
                    <a:pt x="4104" y="4862"/>
                    <a:pt x="4155" y="4702"/>
                  </a:cubicBezTo>
                  <a:lnTo>
                    <a:pt x="4296" y="4264"/>
                  </a:lnTo>
                  <a:lnTo>
                    <a:pt x="4734" y="4122"/>
                  </a:lnTo>
                  <a:cubicBezTo>
                    <a:pt x="4919" y="4064"/>
                    <a:pt x="5033" y="3874"/>
                    <a:pt x="4989" y="3684"/>
                  </a:cubicBezTo>
                  <a:lnTo>
                    <a:pt x="4891" y="3229"/>
                  </a:lnTo>
                  <a:lnTo>
                    <a:pt x="5201" y="2887"/>
                  </a:lnTo>
                  <a:cubicBezTo>
                    <a:pt x="5331" y="2741"/>
                    <a:pt x="5331" y="2524"/>
                    <a:pt x="5201" y="2379"/>
                  </a:cubicBezTo>
                  <a:lnTo>
                    <a:pt x="4891" y="2037"/>
                  </a:lnTo>
                  <a:lnTo>
                    <a:pt x="4989" y="1587"/>
                  </a:lnTo>
                  <a:cubicBezTo>
                    <a:pt x="5033" y="1398"/>
                    <a:pt x="4919" y="1209"/>
                    <a:pt x="4734" y="1149"/>
                  </a:cubicBezTo>
                  <a:lnTo>
                    <a:pt x="4296" y="1002"/>
                  </a:lnTo>
                  <a:lnTo>
                    <a:pt x="4155" y="564"/>
                  </a:lnTo>
                  <a:cubicBezTo>
                    <a:pt x="4104" y="404"/>
                    <a:pt x="3954" y="301"/>
                    <a:pt x="3792" y="301"/>
                  </a:cubicBezTo>
                  <a:cubicBezTo>
                    <a:pt x="3767" y="301"/>
                    <a:pt x="3741" y="304"/>
                    <a:pt x="3716" y="309"/>
                  </a:cubicBezTo>
                  <a:lnTo>
                    <a:pt x="3261" y="406"/>
                  </a:lnTo>
                  <a:lnTo>
                    <a:pt x="2920" y="98"/>
                  </a:lnTo>
                  <a:cubicBezTo>
                    <a:pt x="2849" y="33"/>
                    <a:pt x="2758" y="1"/>
                    <a:pt x="2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7"/>
            <p:cNvSpPr/>
            <p:nvPr/>
          </p:nvSpPr>
          <p:spPr>
            <a:xfrm>
              <a:off x="5388896" y="2128608"/>
              <a:ext cx="562438" cy="563295"/>
            </a:xfrm>
            <a:custGeom>
              <a:avLst/>
              <a:gdLst/>
              <a:ahLst/>
              <a:cxnLst/>
              <a:rect l="l" t="t" r="r" b="b"/>
              <a:pathLst>
                <a:path w="3982" h="3988" extrusionOk="0">
                  <a:moveTo>
                    <a:pt x="1988" y="0"/>
                  </a:moveTo>
                  <a:cubicBezTo>
                    <a:pt x="894" y="0"/>
                    <a:pt x="1" y="895"/>
                    <a:pt x="1" y="1995"/>
                  </a:cubicBezTo>
                  <a:cubicBezTo>
                    <a:pt x="1" y="3093"/>
                    <a:pt x="894" y="3988"/>
                    <a:pt x="1988" y="3988"/>
                  </a:cubicBezTo>
                  <a:cubicBezTo>
                    <a:pt x="3088" y="3988"/>
                    <a:pt x="3982" y="3093"/>
                    <a:pt x="3982" y="1995"/>
                  </a:cubicBezTo>
                  <a:cubicBezTo>
                    <a:pt x="3982" y="895"/>
                    <a:pt x="3088" y="0"/>
                    <a:pt x="19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7"/>
            <p:cNvSpPr/>
            <p:nvPr/>
          </p:nvSpPr>
          <p:spPr>
            <a:xfrm>
              <a:off x="5388896" y="2128608"/>
              <a:ext cx="357350" cy="563295"/>
            </a:xfrm>
            <a:custGeom>
              <a:avLst/>
              <a:gdLst/>
              <a:ahLst/>
              <a:cxnLst/>
              <a:rect l="l" t="t" r="r" b="b"/>
              <a:pathLst>
                <a:path w="2530" h="3988" extrusionOk="0">
                  <a:moveTo>
                    <a:pt x="1988" y="0"/>
                  </a:moveTo>
                  <a:cubicBezTo>
                    <a:pt x="894" y="0"/>
                    <a:pt x="1" y="895"/>
                    <a:pt x="1" y="1995"/>
                  </a:cubicBezTo>
                  <a:cubicBezTo>
                    <a:pt x="1" y="3093"/>
                    <a:pt x="894" y="3988"/>
                    <a:pt x="1988" y="3988"/>
                  </a:cubicBezTo>
                  <a:cubicBezTo>
                    <a:pt x="2178" y="3988"/>
                    <a:pt x="2356" y="3960"/>
                    <a:pt x="2529" y="3912"/>
                  </a:cubicBezTo>
                  <a:cubicBezTo>
                    <a:pt x="1696" y="3673"/>
                    <a:pt x="1078" y="2905"/>
                    <a:pt x="1078" y="1995"/>
                  </a:cubicBezTo>
                  <a:cubicBezTo>
                    <a:pt x="1078" y="1084"/>
                    <a:pt x="1696" y="315"/>
                    <a:pt x="2529" y="77"/>
                  </a:cubicBezTo>
                  <a:cubicBezTo>
                    <a:pt x="2356" y="27"/>
                    <a:pt x="2178" y="0"/>
                    <a:pt x="198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7"/>
            <p:cNvSpPr/>
            <p:nvPr/>
          </p:nvSpPr>
          <p:spPr>
            <a:xfrm>
              <a:off x="5507402" y="2363361"/>
              <a:ext cx="88278" cy="70059"/>
            </a:xfrm>
            <a:custGeom>
              <a:avLst/>
              <a:gdLst/>
              <a:ahLst/>
              <a:cxnLst/>
              <a:rect l="l" t="t" r="r" b="b"/>
              <a:pathLst>
                <a:path w="625" h="496" extrusionOk="0">
                  <a:moveTo>
                    <a:pt x="315" y="1"/>
                  </a:moveTo>
                  <a:cubicBezTo>
                    <a:pt x="142" y="1"/>
                    <a:pt x="7" y="115"/>
                    <a:pt x="0" y="251"/>
                  </a:cubicBezTo>
                  <a:cubicBezTo>
                    <a:pt x="0" y="386"/>
                    <a:pt x="142" y="495"/>
                    <a:pt x="310" y="495"/>
                  </a:cubicBezTo>
                  <a:cubicBezTo>
                    <a:pt x="313" y="495"/>
                    <a:pt x="317" y="495"/>
                    <a:pt x="321" y="495"/>
                  </a:cubicBezTo>
                  <a:cubicBezTo>
                    <a:pt x="489" y="495"/>
                    <a:pt x="624" y="383"/>
                    <a:pt x="624" y="251"/>
                  </a:cubicBezTo>
                  <a:cubicBezTo>
                    <a:pt x="624" y="115"/>
                    <a:pt x="483" y="7"/>
                    <a:pt x="315" y="1"/>
                  </a:cubicBezTo>
                  <a:close/>
                </a:path>
              </a:pathLst>
            </a:custGeom>
            <a:solidFill>
              <a:srgbClr val="F1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7"/>
            <p:cNvSpPr/>
            <p:nvPr/>
          </p:nvSpPr>
          <p:spPr>
            <a:xfrm>
              <a:off x="5744556" y="2365056"/>
              <a:ext cx="87431" cy="69776"/>
            </a:xfrm>
            <a:custGeom>
              <a:avLst/>
              <a:gdLst/>
              <a:ahLst/>
              <a:cxnLst/>
              <a:rect l="l" t="t" r="r" b="b"/>
              <a:pathLst>
                <a:path w="619" h="494" extrusionOk="0">
                  <a:moveTo>
                    <a:pt x="299" y="1"/>
                  </a:moveTo>
                  <a:cubicBezTo>
                    <a:pt x="135" y="1"/>
                    <a:pt x="1" y="112"/>
                    <a:pt x="1" y="244"/>
                  </a:cubicBezTo>
                  <a:cubicBezTo>
                    <a:pt x="1" y="379"/>
                    <a:pt x="136" y="488"/>
                    <a:pt x="310" y="493"/>
                  </a:cubicBezTo>
                  <a:cubicBezTo>
                    <a:pt x="483" y="493"/>
                    <a:pt x="619" y="379"/>
                    <a:pt x="619" y="244"/>
                  </a:cubicBezTo>
                  <a:cubicBezTo>
                    <a:pt x="619" y="109"/>
                    <a:pt x="483" y="1"/>
                    <a:pt x="310" y="1"/>
                  </a:cubicBezTo>
                  <a:cubicBezTo>
                    <a:pt x="307" y="1"/>
                    <a:pt x="303" y="1"/>
                    <a:pt x="299" y="1"/>
                  </a:cubicBezTo>
                  <a:close/>
                </a:path>
              </a:pathLst>
            </a:custGeom>
            <a:solidFill>
              <a:srgbClr val="F1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7"/>
            <p:cNvSpPr/>
            <p:nvPr/>
          </p:nvSpPr>
          <p:spPr>
            <a:xfrm>
              <a:off x="5562489" y="2335112"/>
              <a:ext cx="22317" cy="37572"/>
            </a:xfrm>
            <a:custGeom>
              <a:avLst/>
              <a:gdLst/>
              <a:ahLst/>
              <a:cxnLst/>
              <a:rect l="l" t="t" r="r" b="b"/>
              <a:pathLst>
                <a:path w="158" h="266" extrusionOk="0">
                  <a:moveTo>
                    <a:pt x="77" y="1"/>
                  </a:moveTo>
                  <a:cubicBezTo>
                    <a:pt x="33" y="1"/>
                    <a:pt x="0" y="38"/>
                    <a:pt x="0" y="83"/>
                  </a:cubicBezTo>
                  <a:lnTo>
                    <a:pt x="0" y="191"/>
                  </a:lnTo>
                  <a:cubicBezTo>
                    <a:pt x="0" y="233"/>
                    <a:pt x="33" y="266"/>
                    <a:pt x="77" y="266"/>
                  </a:cubicBezTo>
                  <a:cubicBezTo>
                    <a:pt x="120" y="266"/>
                    <a:pt x="158" y="233"/>
                    <a:pt x="158" y="191"/>
                  </a:cubicBezTo>
                  <a:lnTo>
                    <a:pt x="158" y="83"/>
                  </a:lnTo>
                  <a:cubicBezTo>
                    <a:pt x="158" y="38"/>
                    <a:pt x="120" y="1"/>
                    <a:pt x="77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7"/>
            <p:cNvSpPr/>
            <p:nvPr/>
          </p:nvSpPr>
          <p:spPr>
            <a:xfrm>
              <a:off x="5753737" y="2335112"/>
              <a:ext cx="22458" cy="37572"/>
            </a:xfrm>
            <a:custGeom>
              <a:avLst/>
              <a:gdLst/>
              <a:ahLst/>
              <a:cxnLst/>
              <a:rect l="l" t="t" r="r" b="b"/>
              <a:pathLst>
                <a:path w="159" h="266" extrusionOk="0">
                  <a:moveTo>
                    <a:pt x="83" y="1"/>
                  </a:moveTo>
                  <a:cubicBezTo>
                    <a:pt x="33" y="1"/>
                    <a:pt x="1" y="38"/>
                    <a:pt x="1" y="83"/>
                  </a:cubicBezTo>
                  <a:lnTo>
                    <a:pt x="1" y="191"/>
                  </a:lnTo>
                  <a:cubicBezTo>
                    <a:pt x="1" y="233"/>
                    <a:pt x="33" y="266"/>
                    <a:pt x="83" y="266"/>
                  </a:cubicBezTo>
                  <a:cubicBezTo>
                    <a:pt x="126" y="266"/>
                    <a:pt x="158" y="233"/>
                    <a:pt x="158" y="191"/>
                  </a:cubicBezTo>
                  <a:lnTo>
                    <a:pt x="158" y="83"/>
                  </a:lnTo>
                  <a:cubicBezTo>
                    <a:pt x="158" y="38"/>
                    <a:pt x="126" y="1"/>
                    <a:pt x="83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7"/>
            <p:cNvSpPr/>
            <p:nvPr/>
          </p:nvSpPr>
          <p:spPr>
            <a:xfrm>
              <a:off x="5632971" y="2377486"/>
              <a:ext cx="73589" cy="37572"/>
            </a:xfrm>
            <a:custGeom>
              <a:avLst/>
              <a:gdLst/>
              <a:ahLst/>
              <a:cxnLst/>
              <a:rect l="l" t="t" r="r" b="b"/>
              <a:pathLst>
                <a:path w="521" h="266" extrusionOk="0">
                  <a:moveTo>
                    <a:pt x="96" y="0"/>
                  </a:moveTo>
                  <a:cubicBezTo>
                    <a:pt x="84" y="0"/>
                    <a:pt x="72" y="3"/>
                    <a:pt x="60" y="10"/>
                  </a:cubicBezTo>
                  <a:cubicBezTo>
                    <a:pt x="16" y="26"/>
                    <a:pt x="0" y="75"/>
                    <a:pt x="21" y="113"/>
                  </a:cubicBezTo>
                  <a:cubicBezTo>
                    <a:pt x="65" y="205"/>
                    <a:pt x="158" y="265"/>
                    <a:pt x="260" y="265"/>
                  </a:cubicBezTo>
                  <a:cubicBezTo>
                    <a:pt x="363" y="265"/>
                    <a:pt x="461" y="205"/>
                    <a:pt x="504" y="113"/>
                  </a:cubicBezTo>
                  <a:cubicBezTo>
                    <a:pt x="521" y="75"/>
                    <a:pt x="504" y="26"/>
                    <a:pt x="466" y="10"/>
                  </a:cubicBezTo>
                  <a:cubicBezTo>
                    <a:pt x="454" y="3"/>
                    <a:pt x="442" y="0"/>
                    <a:pt x="429" y="0"/>
                  </a:cubicBezTo>
                  <a:cubicBezTo>
                    <a:pt x="401" y="0"/>
                    <a:pt x="372" y="16"/>
                    <a:pt x="358" y="43"/>
                  </a:cubicBezTo>
                  <a:cubicBezTo>
                    <a:pt x="341" y="80"/>
                    <a:pt x="303" y="108"/>
                    <a:pt x="260" y="108"/>
                  </a:cubicBezTo>
                  <a:cubicBezTo>
                    <a:pt x="223" y="108"/>
                    <a:pt x="184" y="80"/>
                    <a:pt x="163" y="43"/>
                  </a:cubicBezTo>
                  <a:cubicBezTo>
                    <a:pt x="151" y="16"/>
                    <a:pt x="124" y="0"/>
                    <a:pt x="96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3" name="Google Shape;243;p17"/>
          <p:cNvGrpSpPr/>
          <p:nvPr/>
        </p:nvGrpSpPr>
        <p:grpSpPr>
          <a:xfrm>
            <a:off x="7502217" y="2059679"/>
            <a:ext cx="743943" cy="743951"/>
            <a:chOff x="7502230" y="2059679"/>
            <a:chExt cx="743943" cy="743951"/>
          </a:xfrm>
        </p:grpSpPr>
        <p:sp>
          <p:nvSpPr>
            <p:cNvPr id="244" name="Google Shape;244;p17"/>
            <p:cNvSpPr/>
            <p:nvPr/>
          </p:nvSpPr>
          <p:spPr>
            <a:xfrm>
              <a:off x="7502230" y="2059679"/>
              <a:ext cx="344497" cy="743951"/>
            </a:xfrm>
            <a:custGeom>
              <a:avLst/>
              <a:gdLst/>
              <a:ahLst/>
              <a:cxnLst/>
              <a:rect l="l" t="t" r="r" b="b"/>
              <a:pathLst>
                <a:path w="2439" h="5267" extrusionOk="0">
                  <a:moveTo>
                    <a:pt x="1220" y="1"/>
                  </a:moveTo>
                  <a:cubicBezTo>
                    <a:pt x="868" y="1"/>
                    <a:pt x="586" y="287"/>
                    <a:pt x="586" y="634"/>
                  </a:cubicBezTo>
                  <a:lnTo>
                    <a:pt x="586" y="3007"/>
                  </a:lnTo>
                  <a:cubicBezTo>
                    <a:pt x="233" y="3224"/>
                    <a:pt x="1" y="3609"/>
                    <a:pt x="1" y="4047"/>
                  </a:cubicBezTo>
                  <a:cubicBezTo>
                    <a:pt x="1" y="4719"/>
                    <a:pt x="548" y="5266"/>
                    <a:pt x="1220" y="5266"/>
                  </a:cubicBezTo>
                  <a:cubicBezTo>
                    <a:pt x="1891" y="5266"/>
                    <a:pt x="2438" y="4719"/>
                    <a:pt x="2438" y="4047"/>
                  </a:cubicBezTo>
                  <a:cubicBezTo>
                    <a:pt x="2438" y="3609"/>
                    <a:pt x="2206" y="3224"/>
                    <a:pt x="1858" y="3007"/>
                  </a:cubicBezTo>
                  <a:lnTo>
                    <a:pt x="1858" y="634"/>
                  </a:lnTo>
                  <a:cubicBezTo>
                    <a:pt x="1858" y="287"/>
                    <a:pt x="1571" y="1"/>
                    <a:pt x="12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7"/>
            <p:cNvSpPr/>
            <p:nvPr/>
          </p:nvSpPr>
          <p:spPr>
            <a:xfrm>
              <a:off x="7629353" y="2104737"/>
              <a:ext cx="90256" cy="290264"/>
            </a:xfrm>
            <a:custGeom>
              <a:avLst/>
              <a:gdLst/>
              <a:ahLst/>
              <a:cxnLst/>
              <a:rect l="l" t="t" r="r" b="b"/>
              <a:pathLst>
                <a:path w="639" h="2055" extrusionOk="0">
                  <a:moveTo>
                    <a:pt x="320" y="0"/>
                  </a:moveTo>
                  <a:cubicBezTo>
                    <a:pt x="146" y="0"/>
                    <a:pt x="0" y="142"/>
                    <a:pt x="0" y="315"/>
                  </a:cubicBezTo>
                  <a:lnTo>
                    <a:pt x="0" y="2054"/>
                  </a:lnTo>
                  <a:lnTo>
                    <a:pt x="639" y="2054"/>
                  </a:lnTo>
                  <a:lnTo>
                    <a:pt x="639" y="315"/>
                  </a:lnTo>
                  <a:cubicBezTo>
                    <a:pt x="639" y="142"/>
                    <a:pt x="498" y="0"/>
                    <a:pt x="3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7"/>
            <p:cNvSpPr/>
            <p:nvPr/>
          </p:nvSpPr>
          <p:spPr>
            <a:xfrm>
              <a:off x="7629353" y="2394859"/>
              <a:ext cx="90256" cy="159892"/>
            </a:xfrm>
            <a:custGeom>
              <a:avLst/>
              <a:gdLst/>
              <a:ahLst/>
              <a:cxnLst/>
              <a:rect l="l" t="t" r="r" b="b"/>
              <a:pathLst>
                <a:path w="639" h="1132" extrusionOk="0">
                  <a:moveTo>
                    <a:pt x="0" y="0"/>
                  </a:moveTo>
                  <a:lnTo>
                    <a:pt x="0" y="1132"/>
                  </a:lnTo>
                  <a:lnTo>
                    <a:pt x="639" y="1132"/>
                  </a:lnTo>
                  <a:lnTo>
                    <a:pt x="6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7547429" y="2504185"/>
              <a:ext cx="254100" cy="254246"/>
            </a:xfrm>
            <a:custGeom>
              <a:avLst/>
              <a:gdLst/>
              <a:ahLst/>
              <a:cxnLst/>
              <a:rect l="l" t="t" r="r" b="b"/>
              <a:pathLst>
                <a:path w="1799" h="1800" extrusionOk="0">
                  <a:moveTo>
                    <a:pt x="900" y="0"/>
                  </a:moveTo>
                  <a:cubicBezTo>
                    <a:pt x="406" y="0"/>
                    <a:pt x="0" y="407"/>
                    <a:pt x="0" y="900"/>
                  </a:cubicBezTo>
                  <a:cubicBezTo>
                    <a:pt x="0" y="1398"/>
                    <a:pt x="406" y="1799"/>
                    <a:pt x="900" y="1799"/>
                  </a:cubicBezTo>
                  <a:cubicBezTo>
                    <a:pt x="1398" y="1799"/>
                    <a:pt x="1798" y="1398"/>
                    <a:pt x="1798" y="900"/>
                  </a:cubicBezTo>
                  <a:cubicBezTo>
                    <a:pt x="1798" y="407"/>
                    <a:pt x="1398" y="0"/>
                    <a:pt x="9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7"/>
            <p:cNvSpPr/>
            <p:nvPr/>
          </p:nvSpPr>
          <p:spPr>
            <a:xfrm>
              <a:off x="7547429" y="2504044"/>
              <a:ext cx="172178" cy="254387"/>
            </a:xfrm>
            <a:custGeom>
              <a:avLst/>
              <a:gdLst/>
              <a:ahLst/>
              <a:cxnLst/>
              <a:rect l="l" t="t" r="r" b="b"/>
              <a:pathLst>
                <a:path w="1219" h="1801" extrusionOk="0">
                  <a:moveTo>
                    <a:pt x="901" y="0"/>
                  </a:moveTo>
                  <a:cubicBezTo>
                    <a:pt x="686" y="0"/>
                    <a:pt x="471" y="78"/>
                    <a:pt x="298" y="235"/>
                  </a:cubicBezTo>
                  <a:cubicBezTo>
                    <a:pt x="114" y="398"/>
                    <a:pt x="0" y="636"/>
                    <a:pt x="0" y="901"/>
                  </a:cubicBezTo>
                  <a:cubicBezTo>
                    <a:pt x="0" y="1399"/>
                    <a:pt x="406" y="1800"/>
                    <a:pt x="900" y="1800"/>
                  </a:cubicBezTo>
                  <a:cubicBezTo>
                    <a:pt x="986" y="1800"/>
                    <a:pt x="1068" y="1789"/>
                    <a:pt x="1143" y="1768"/>
                  </a:cubicBezTo>
                  <a:cubicBezTo>
                    <a:pt x="764" y="1665"/>
                    <a:pt x="488" y="1313"/>
                    <a:pt x="488" y="901"/>
                  </a:cubicBezTo>
                  <a:lnTo>
                    <a:pt x="488" y="863"/>
                  </a:lnTo>
                  <a:cubicBezTo>
                    <a:pt x="498" y="690"/>
                    <a:pt x="553" y="521"/>
                    <a:pt x="650" y="386"/>
                  </a:cubicBezTo>
                  <a:cubicBezTo>
                    <a:pt x="780" y="213"/>
                    <a:pt x="986" y="88"/>
                    <a:pt x="1219" y="61"/>
                  </a:cubicBezTo>
                  <a:cubicBezTo>
                    <a:pt x="1193" y="50"/>
                    <a:pt x="1171" y="40"/>
                    <a:pt x="1143" y="34"/>
                  </a:cubicBezTo>
                  <a:cubicBezTo>
                    <a:pt x="1064" y="11"/>
                    <a:pt x="983" y="0"/>
                    <a:pt x="9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7"/>
            <p:cNvSpPr/>
            <p:nvPr/>
          </p:nvSpPr>
          <p:spPr>
            <a:xfrm>
              <a:off x="7597148" y="2599103"/>
              <a:ext cx="23164" cy="37572"/>
            </a:xfrm>
            <a:custGeom>
              <a:avLst/>
              <a:gdLst/>
              <a:ahLst/>
              <a:cxnLst/>
              <a:rect l="l" t="t" r="r" b="b"/>
              <a:pathLst>
                <a:path w="164" h="266" extrusionOk="0">
                  <a:moveTo>
                    <a:pt x="81" y="0"/>
                  </a:moveTo>
                  <a:cubicBezTo>
                    <a:pt x="38" y="0"/>
                    <a:pt x="1" y="38"/>
                    <a:pt x="1" y="82"/>
                  </a:cubicBezTo>
                  <a:lnTo>
                    <a:pt x="1" y="185"/>
                  </a:lnTo>
                  <a:cubicBezTo>
                    <a:pt x="1" y="228"/>
                    <a:pt x="38" y="265"/>
                    <a:pt x="81" y="265"/>
                  </a:cubicBezTo>
                  <a:cubicBezTo>
                    <a:pt x="126" y="265"/>
                    <a:pt x="163" y="228"/>
                    <a:pt x="163" y="185"/>
                  </a:cubicBezTo>
                  <a:lnTo>
                    <a:pt x="163" y="82"/>
                  </a:lnTo>
                  <a:cubicBezTo>
                    <a:pt x="163" y="38"/>
                    <a:pt x="126" y="0"/>
                    <a:pt x="81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7"/>
            <p:cNvSpPr/>
            <p:nvPr/>
          </p:nvSpPr>
          <p:spPr>
            <a:xfrm>
              <a:off x="7729638" y="2599103"/>
              <a:ext cx="22175" cy="37572"/>
            </a:xfrm>
            <a:custGeom>
              <a:avLst/>
              <a:gdLst/>
              <a:ahLst/>
              <a:cxnLst/>
              <a:rect l="l" t="t" r="r" b="b"/>
              <a:pathLst>
                <a:path w="157" h="266" extrusionOk="0">
                  <a:moveTo>
                    <a:pt x="76" y="0"/>
                  </a:moveTo>
                  <a:cubicBezTo>
                    <a:pt x="33" y="0"/>
                    <a:pt x="0" y="38"/>
                    <a:pt x="0" y="82"/>
                  </a:cubicBezTo>
                  <a:lnTo>
                    <a:pt x="0" y="185"/>
                  </a:lnTo>
                  <a:cubicBezTo>
                    <a:pt x="0" y="228"/>
                    <a:pt x="33" y="265"/>
                    <a:pt x="76" y="265"/>
                  </a:cubicBezTo>
                  <a:cubicBezTo>
                    <a:pt x="118" y="265"/>
                    <a:pt x="156" y="228"/>
                    <a:pt x="156" y="185"/>
                  </a:cubicBezTo>
                  <a:lnTo>
                    <a:pt x="156" y="82"/>
                  </a:lnTo>
                  <a:cubicBezTo>
                    <a:pt x="156" y="38"/>
                    <a:pt x="118" y="0"/>
                    <a:pt x="76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7"/>
            <p:cNvSpPr/>
            <p:nvPr/>
          </p:nvSpPr>
          <p:spPr>
            <a:xfrm>
              <a:off x="7638534" y="2626082"/>
              <a:ext cx="73589" cy="37431"/>
            </a:xfrm>
            <a:custGeom>
              <a:avLst/>
              <a:gdLst/>
              <a:ahLst/>
              <a:cxnLst/>
              <a:rect l="l" t="t" r="r" b="b"/>
              <a:pathLst>
                <a:path w="521" h="265" extrusionOk="0">
                  <a:moveTo>
                    <a:pt x="95" y="0"/>
                  </a:moveTo>
                  <a:cubicBezTo>
                    <a:pt x="83" y="0"/>
                    <a:pt x="71" y="3"/>
                    <a:pt x="60" y="9"/>
                  </a:cubicBezTo>
                  <a:cubicBezTo>
                    <a:pt x="16" y="26"/>
                    <a:pt x="0" y="74"/>
                    <a:pt x="21" y="112"/>
                  </a:cubicBezTo>
                  <a:cubicBezTo>
                    <a:pt x="65" y="204"/>
                    <a:pt x="158" y="264"/>
                    <a:pt x="260" y="264"/>
                  </a:cubicBezTo>
                  <a:cubicBezTo>
                    <a:pt x="363" y="264"/>
                    <a:pt x="461" y="204"/>
                    <a:pt x="503" y="112"/>
                  </a:cubicBezTo>
                  <a:cubicBezTo>
                    <a:pt x="520" y="74"/>
                    <a:pt x="503" y="26"/>
                    <a:pt x="466" y="9"/>
                  </a:cubicBezTo>
                  <a:cubicBezTo>
                    <a:pt x="453" y="3"/>
                    <a:pt x="440" y="0"/>
                    <a:pt x="428" y="0"/>
                  </a:cubicBezTo>
                  <a:cubicBezTo>
                    <a:pt x="399" y="0"/>
                    <a:pt x="372" y="17"/>
                    <a:pt x="358" y="47"/>
                  </a:cubicBezTo>
                  <a:cubicBezTo>
                    <a:pt x="341" y="86"/>
                    <a:pt x="303" y="107"/>
                    <a:pt x="260" y="107"/>
                  </a:cubicBezTo>
                  <a:cubicBezTo>
                    <a:pt x="216" y="107"/>
                    <a:pt x="178" y="86"/>
                    <a:pt x="163" y="47"/>
                  </a:cubicBezTo>
                  <a:cubicBezTo>
                    <a:pt x="151" y="17"/>
                    <a:pt x="124" y="0"/>
                    <a:pt x="95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7"/>
            <p:cNvSpPr/>
            <p:nvPr/>
          </p:nvSpPr>
          <p:spPr>
            <a:xfrm>
              <a:off x="7618477" y="2383277"/>
              <a:ext cx="52261" cy="23165"/>
            </a:xfrm>
            <a:custGeom>
              <a:avLst/>
              <a:gdLst/>
              <a:ahLst/>
              <a:cxnLst/>
              <a:rect l="l" t="t" r="r" b="b"/>
              <a:pathLst>
                <a:path w="370" h="164" extrusionOk="0">
                  <a:moveTo>
                    <a:pt x="77" y="1"/>
                  </a:moveTo>
                  <a:cubicBezTo>
                    <a:pt x="33" y="1"/>
                    <a:pt x="1" y="38"/>
                    <a:pt x="1" y="82"/>
                  </a:cubicBezTo>
                  <a:cubicBezTo>
                    <a:pt x="1" y="125"/>
                    <a:pt x="33" y="163"/>
                    <a:pt x="77" y="163"/>
                  </a:cubicBezTo>
                  <a:lnTo>
                    <a:pt x="293" y="163"/>
                  </a:lnTo>
                  <a:cubicBezTo>
                    <a:pt x="337" y="163"/>
                    <a:pt x="370" y="125"/>
                    <a:pt x="370" y="82"/>
                  </a:cubicBezTo>
                  <a:cubicBezTo>
                    <a:pt x="370" y="38"/>
                    <a:pt x="337" y="1"/>
                    <a:pt x="293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7"/>
            <p:cNvSpPr/>
            <p:nvPr/>
          </p:nvSpPr>
          <p:spPr>
            <a:xfrm>
              <a:off x="7618477" y="2428476"/>
              <a:ext cx="52261" cy="22317"/>
            </a:xfrm>
            <a:custGeom>
              <a:avLst/>
              <a:gdLst/>
              <a:ahLst/>
              <a:cxnLst/>
              <a:rect l="l" t="t" r="r" b="b"/>
              <a:pathLst>
                <a:path w="370" h="158" extrusionOk="0">
                  <a:moveTo>
                    <a:pt x="77" y="0"/>
                  </a:moveTo>
                  <a:cubicBezTo>
                    <a:pt x="33" y="0"/>
                    <a:pt x="1" y="38"/>
                    <a:pt x="1" y="81"/>
                  </a:cubicBezTo>
                  <a:cubicBezTo>
                    <a:pt x="1" y="125"/>
                    <a:pt x="33" y="158"/>
                    <a:pt x="77" y="158"/>
                  </a:cubicBezTo>
                  <a:lnTo>
                    <a:pt x="293" y="158"/>
                  </a:lnTo>
                  <a:cubicBezTo>
                    <a:pt x="337" y="158"/>
                    <a:pt x="370" y="125"/>
                    <a:pt x="370" y="81"/>
                  </a:cubicBezTo>
                  <a:cubicBezTo>
                    <a:pt x="370" y="38"/>
                    <a:pt x="337" y="0"/>
                    <a:pt x="293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7"/>
            <p:cNvSpPr/>
            <p:nvPr/>
          </p:nvSpPr>
          <p:spPr>
            <a:xfrm>
              <a:off x="7618477" y="2338784"/>
              <a:ext cx="52261" cy="22458"/>
            </a:xfrm>
            <a:custGeom>
              <a:avLst/>
              <a:gdLst/>
              <a:ahLst/>
              <a:cxnLst/>
              <a:rect l="l" t="t" r="r" b="b"/>
              <a:pathLst>
                <a:path w="370" h="159" extrusionOk="0">
                  <a:moveTo>
                    <a:pt x="77" y="1"/>
                  </a:moveTo>
                  <a:cubicBezTo>
                    <a:pt x="33" y="1"/>
                    <a:pt x="1" y="33"/>
                    <a:pt x="1" y="78"/>
                  </a:cubicBezTo>
                  <a:cubicBezTo>
                    <a:pt x="1" y="126"/>
                    <a:pt x="33" y="158"/>
                    <a:pt x="77" y="158"/>
                  </a:cubicBezTo>
                  <a:lnTo>
                    <a:pt x="293" y="158"/>
                  </a:lnTo>
                  <a:cubicBezTo>
                    <a:pt x="337" y="158"/>
                    <a:pt x="370" y="126"/>
                    <a:pt x="370" y="78"/>
                  </a:cubicBezTo>
                  <a:cubicBezTo>
                    <a:pt x="370" y="33"/>
                    <a:pt x="337" y="1"/>
                    <a:pt x="293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7"/>
            <p:cNvSpPr/>
            <p:nvPr/>
          </p:nvSpPr>
          <p:spPr>
            <a:xfrm>
              <a:off x="7618477" y="2293867"/>
              <a:ext cx="52261" cy="22176"/>
            </a:xfrm>
            <a:custGeom>
              <a:avLst/>
              <a:gdLst/>
              <a:ahLst/>
              <a:cxnLst/>
              <a:rect l="l" t="t" r="r" b="b"/>
              <a:pathLst>
                <a:path w="370" h="157" extrusionOk="0">
                  <a:moveTo>
                    <a:pt x="77" y="0"/>
                  </a:moveTo>
                  <a:cubicBezTo>
                    <a:pt x="33" y="0"/>
                    <a:pt x="1" y="38"/>
                    <a:pt x="1" y="81"/>
                  </a:cubicBezTo>
                  <a:cubicBezTo>
                    <a:pt x="1" y="124"/>
                    <a:pt x="33" y="156"/>
                    <a:pt x="77" y="156"/>
                  </a:cubicBezTo>
                  <a:lnTo>
                    <a:pt x="293" y="156"/>
                  </a:lnTo>
                  <a:cubicBezTo>
                    <a:pt x="337" y="156"/>
                    <a:pt x="370" y="124"/>
                    <a:pt x="370" y="81"/>
                  </a:cubicBezTo>
                  <a:cubicBezTo>
                    <a:pt x="370" y="38"/>
                    <a:pt x="337" y="0"/>
                    <a:pt x="293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7"/>
            <p:cNvSpPr/>
            <p:nvPr/>
          </p:nvSpPr>
          <p:spPr>
            <a:xfrm>
              <a:off x="7618477" y="2248668"/>
              <a:ext cx="52261" cy="23165"/>
            </a:xfrm>
            <a:custGeom>
              <a:avLst/>
              <a:gdLst/>
              <a:ahLst/>
              <a:cxnLst/>
              <a:rect l="l" t="t" r="r" b="b"/>
              <a:pathLst>
                <a:path w="370" h="164" extrusionOk="0">
                  <a:moveTo>
                    <a:pt x="77" y="1"/>
                  </a:moveTo>
                  <a:cubicBezTo>
                    <a:pt x="33" y="1"/>
                    <a:pt x="1" y="38"/>
                    <a:pt x="1" y="81"/>
                  </a:cubicBezTo>
                  <a:cubicBezTo>
                    <a:pt x="1" y="125"/>
                    <a:pt x="33" y="163"/>
                    <a:pt x="77" y="163"/>
                  </a:cubicBezTo>
                  <a:lnTo>
                    <a:pt x="293" y="163"/>
                  </a:lnTo>
                  <a:cubicBezTo>
                    <a:pt x="337" y="163"/>
                    <a:pt x="370" y="125"/>
                    <a:pt x="370" y="81"/>
                  </a:cubicBezTo>
                  <a:cubicBezTo>
                    <a:pt x="370" y="38"/>
                    <a:pt x="337" y="1"/>
                    <a:pt x="293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7"/>
            <p:cNvSpPr/>
            <p:nvPr/>
          </p:nvSpPr>
          <p:spPr>
            <a:xfrm>
              <a:off x="7618477" y="2204175"/>
              <a:ext cx="52261" cy="22458"/>
            </a:xfrm>
            <a:custGeom>
              <a:avLst/>
              <a:gdLst/>
              <a:ahLst/>
              <a:cxnLst/>
              <a:rect l="l" t="t" r="r" b="b"/>
              <a:pathLst>
                <a:path w="370" h="159" extrusionOk="0">
                  <a:moveTo>
                    <a:pt x="77" y="1"/>
                  </a:moveTo>
                  <a:cubicBezTo>
                    <a:pt x="33" y="1"/>
                    <a:pt x="1" y="33"/>
                    <a:pt x="1" y="76"/>
                  </a:cubicBezTo>
                  <a:cubicBezTo>
                    <a:pt x="1" y="121"/>
                    <a:pt x="33" y="158"/>
                    <a:pt x="77" y="158"/>
                  </a:cubicBezTo>
                  <a:lnTo>
                    <a:pt x="293" y="158"/>
                  </a:lnTo>
                  <a:cubicBezTo>
                    <a:pt x="337" y="158"/>
                    <a:pt x="370" y="121"/>
                    <a:pt x="370" y="76"/>
                  </a:cubicBezTo>
                  <a:cubicBezTo>
                    <a:pt x="370" y="33"/>
                    <a:pt x="337" y="1"/>
                    <a:pt x="293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7"/>
            <p:cNvSpPr/>
            <p:nvPr/>
          </p:nvSpPr>
          <p:spPr>
            <a:xfrm>
              <a:off x="7618477" y="2159117"/>
              <a:ext cx="52261" cy="22317"/>
            </a:xfrm>
            <a:custGeom>
              <a:avLst/>
              <a:gdLst/>
              <a:ahLst/>
              <a:cxnLst/>
              <a:rect l="l" t="t" r="r" b="b"/>
              <a:pathLst>
                <a:path w="370" h="158" extrusionOk="0">
                  <a:moveTo>
                    <a:pt x="77" y="0"/>
                  </a:moveTo>
                  <a:cubicBezTo>
                    <a:pt x="33" y="0"/>
                    <a:pt x="1" y="38"/>
                    <a:pt x="1" y="82"/>
                  </a:cubicBezTo>
                  <a:cubicBezTo>
                    <a:pt x="1" y="125"/>
                    <a:pt x="33" y="157"/>
                    <a:pt x="77" y="157"/>
                  </a:cubicBezTo>
                  <a:lnTo>
                    <a:pt x="293" y="157"/>
                  </a:lnTo>
                  <a:cubicBezTo>
                    <a:pt x="337" y="157"/>
                    <a:pt x="370" y="125"/>
                    <a:pt x="370" y="82"/>
                  </a:cubicBezTo>
                  <a:cubicBezTo>
                    <a:pt x="370" y="38"/>
                    <a:pt x="337" y="0"/>
                    <a:pt x="293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7"/>
            <p:cNvSpPr/>
            <p:nvPr/>
          </p:nvSpPr>
          <p:spPr>
            <a:xfrm>
              <a:off x="7901676" y="2059679"/>
              <a:ext cx="344497" cy="743951"/>
            </a:xfrm>
            <a:custGeom>
              <a:avLst/>
              <a:gdLst/>
              <a:ahLst/>
              <a:cxnLst/>
              <a:rect l="l" t="t" r="r" b="b"/>
              <a:pathLst>
                <a:path w="2439" h="5267" extrusionOk="0">
                  <a:moveTo>
                    <a:pt x="1220" y="1"/>
                  </a:moveTo>
                  <a:cubicBezTo>
                    <a:pt x="873" y="1"/>
                    <a:pt x="585" y="287"/>
                    <a:pt x="585" y="634"/>
                  </a:cubicBezTo>
                  <a:lnTo>
                    <a:pt x="585" y="3007"/>
                  </a:lnTo>
                  <a:cubicBezTo>
                    <a:pt x="238" y="3224"/>
                    <a:pt x="0" y="3609"/>
                    <a:pt x="0" y="4047"/>
                  </a:cubicBezTo>
                  <a:cubicBezTo>
                    <a:pt x="0" y="4719"/>
                    <a:pt x="548" y="5266"/>
                    <a:pt x="1220" y="5266"/>
                  </a:cubicBezTo>
                  <a:cubicBezTo>
                    <a:pt x="1891" y="5266"/>
                    <a:pt x="2438" y="4719"/>
                    <a:pt x="2438" y="4047"/>
                  </a:cubicBezTo>
                  <a:cubicBezTo>
                    <a:pt x="2438" y="3609"/>
                    <a:pt x="2205" y="3224"/>
                    <a:pt x="1858" y="3007"/>
                  </a:cubicBezTo>
                  <a:lnTo>
                    <a:pt x="1858" y="634"/>
                  </a:lnTo>
                  <a:cubicBezTo>
                    <a:pt x="1858" y="287"/>
                    <a:pt x="1571" y="1"/>
                    <a:pt x="12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7"/>
            <p:cNvSpPr/>
            <p:nvPr/>
          </p:nvSpPr>
          <p:spPr>
            <a:xfrm>
              <a:off x="8029505" y="2104737"/>
              <a:ext cx="89549" cy="110314"/>
            </a:xfrm>
            <a:custGeom>
              <a:avLst/>
              <a:gdLst/>
              <a:ahLst/>
              <a:cxnLst/>
              <a:rect l="l" t="t" r="r" b="b"/>
              <a:pathLst>
                <a:path w="634" h="781" extrusionOk="0">
                  <a:moveTo>
                    <a:pt x="315" y="0"/>
                  </a:moveTo>
                  <a:cubicBezTo>
                    <a:pt x="141" y="0"/>
                    <a:pt x="0" y="142"/>
                    <a:pt x="0" y="315"/>
                  </a:cubicBezTo>
                  <a:lnTo>
                    <a:pt x="0" y="780"/>
                  </a:lnTo>
                  <a:lnTo>
                    <a:pt x="633" y="780"/>
                  </a:lnTo>
                  <a:lnTo>
                    <a:pt x="633" y="315"/>
                  </a:lnTo>
                  <a:cubicBezTo>
                    <a:pt x="633" y="142"/>
                    <a:pt x="493" y="0"/>
                    <a:pt x="3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7"/>
            <p:cNvSpPr/>
            <p:nvPr/>
          </p:nvSpPr>
          <p:spPr>
            <a:xfrm>
              <a:off x="8029505" y="2214910"/>
              <a:ext cx="89549" cy="339841"/>
            </a:xfrm>
            <a:custGeom>
              <a:avLst/>
              <a:gdLst/>
              <a:ahLst/>
              <a:cxnLst/>
              <a:rect l="l" t="t" r="r" b="b"/>
              <a:pathLst>
                <a:path w="634" h="2406" extrusionOk="0">
                  <a:moveTo>
                    <a:pt x="0" y="0"/>
                  </a:moveTo>
                  <a:lnTo>
                    <a:pt x="0" y="2406"/>
                  </a:lnTo>
                  <a:lnTo>
                    <a:pt x="633" y="2406"/>
                  </a:lnTo>
                  <a:lnTo>
                    <a:pt x="63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7"/>
            <p:cNvSpPr/>
            <p:nvPr/>
          </p:nvSpPr>
          <p:spPr>
            <a:xfrm>
              <a:off x="7946875" y="2504185"/>
              <a:ext cx="254806" cy="254246"/>
            </a:xfrm>
            <a:custGeom>
              <a:avLst/>
              <a:gdLst/>
              <a:ahLst/>
              <a:cxnLst/>
              <a:rect l="l" t="t" r="r" b="b"/>
              <a:pathLst>
                <a:path w="1804" h="1800" extrusionOk="0">
                  <a:moveTo>
                    <a:pt x="900" y="0"/>
                  </a:moveTo>
                  <a:cubicBezTo>
                    <a:pt x="406" y="0"/>
                    <a:pt x="0" y="407"/>
                    <a:pt x="0" y="900"/>
                  </a:cubicBezTo>
                  <a:cubicBezTo>
                    <a:pt x="0" y="1398"/>
                    <a:pt x="406" y="1799"/>
                    <a:pt x="900" y="1799"/>
                  </a:cubicBezTo>
                  <a:cubicBezTo>
                    <a:pt x="1398" y="1799"/>
                    <a:pt x="1803" y="1398"/>
                    <a:pt x="1803" y="900"/>
                  </a:cubicBezTo>
                  <a:cubicBezTo>
                    <a:pt x="1803" y="407"/>
                    <a:pt x="1398" y="0"/>
                    <a:pt x="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7"/>
            <p:cNvSpPr/>
            <p:nvPr/>
          </p:nvSpPr>
          <p:spPr>
            <a:xfrm>
              <a:off x="7946875" y="2504044"/>
              <a:ext cx="172178" cy="254387"/>
            </a:xfrm>
            <a:custGeom>
              <a:avLst/>
              <a:gdLst/>
              <a:ahLst/>
              <a:cxnLst/>
              <a:rect l="l" t="t" r="r" b="b"/>
              <a:pathLst>
                <a:path w="1219" h="1801" extrusionOk="0">
                  <a:moveTo>
                    <a:pt x="901" y="0"/>
                  </a:moveTo>
                  <a:cubicBezTo>
                    <a:pt x="686" y="0"/>
                    <a:pt x="470" y="78"/>
                    <a:pt x="298" y="235"/>
                  </a:cubicBezTo>
                  <a:cubicBezTo>
                    <a:pt x="113" y="398"/>
                    <a:pt x="0" y="636"/>
                    <a:pt x="0" y="901"/>
                  </a:cubicBezTo>
                  <a:cubicBezTo>
                    <a:pt x="0" y="1399"/>
                    <a:pt x="406" y="1800"/>
                    <a:pt x="900" y="1800"/>
                  </a:cubicBezTo>
                  <a:cubicBezTo>
                    <a:pt x="986" y="1800"/>
                    <a:pt x="1068" y="1789"/>
                    <a:pt x="1143" y="1768"/>
                  </a:cubicBezTo>
                  <a:cubicBezTo>
                    <a:pt x="770" y="1665"/>
                    <a:pt x="488" y="1313"/>
                    <a:pt x="488" y="901"/>
                  </a:cubicBezTo>
                  <a:lnTo>
                    <a:pt x="488" y="863"/>
                  </a:lnTo>
                  <a:cubicBezTo>
                    <a:pt x="498" y="690"/>
                    <a:pt x="558" y="521"/>
                    <a:pt x="650" y="386"/>
                  </a:cubicBezTo>
                  <a:cubicBezTo>
                    <a:pt x="780" y="213"/>
                    <a:pt x="986" y="88"/>
                    <a:pt x="1218" y="61"/>
                  </a:cubicBezTo>
                  <a:cubicBezTo>
                    <a:pt x="1198" y="50"/>
                    <a:pt x="1170" y="40"/>
                    <a:pt x="1143" y="34"/>
                  </a:cubicBezTo>
                  <a:cubicBezTo>
                    <a:pt x="1064" y="11"/>
                    <a:pt x="982" y="0"/>
                    <a:pt x="9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7"/>
            <p:cNvSpPr/>
            <p:nvPr/>
          </p:nvSpPr>
          <p:spPr>
            <a:xfrm>
              <a:off x="7997300" y="2599103"/>
              <a:ext cx="22458" cy="37572"/>
            </a:xfrm>
            <a:custGeom>
              <a:avLst/>
              <a:gdLst/>
              <a:ahLst/>
              <a:cxnLst/>
              <a:rect l="l" t="t" r="r" b="b"/>
              <a:pathLst>
                <a:path w="159" h="266" extrusionOk="0">
                  <a:moveTo>
                    <a:pt x="76" y="0"/>
                  </a:moveTo>
                  <a:cubicBezTo>
                    <a:pt x="33" y="0"/>
                    <a:pt x="1" y="38"/>
                    <a:pt x="1" y="82"/>
                  </a:cubicBezTo>
                  <a:lnTo>
                    <a:pt x="1" y="185"/>
                  </a:lnTo>
                  <a:cubicBezTo>
                    <a:pt x="1" y="228"/>
                    <a:pt x="33" y="265"/>
                    <a:pt x="76" y="265"/>
                  </a:cubicBezTo>
                  <a:cubicBezTo>
                    <a:pt x="120" y="265"/>
                    <a:pt x="158" y="228"/>
                    <a:pt x="158" y="185"/>
                  </a:cubicBezTo>
                  <a:lnTo>
                    <a:pt x="158" y="82"/>
                  </a:lnTo>
                  <a:cubicBezTo>
                    <a:pt x="158" y="38"/>
                    <a:pt x="120" y="0"/>
                    <a:pt x="76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7"/>
            <p:cNvSpPr/>
            <p:nvPr/>
          </p:nvSpPr>
          <p:spPr>
            <a:xfrm>
              <a:off x="8128943" y="2599103"/>
              <a:ext cx="22175" cy="37572"/>
            </a:xfrm>
            <a:custGeom>
              <a:avLst/>
              <a:gdLst/>
              <a:ahLst/>
              <a:cxnLst/>
              <a:rect l="l" t="t" r="r" b="b"/>
              <a:pathLst>
                <a:path w="157" h="266" extrusionOk="0">
                  <a:moveTo>
                    <a:pt x="76" y="0"/>
                  </a:moveTo>
                  <a:cubicBezTo>
                    <a:pt x="33" y="0"/>
                    <a:pt x="1" y="38"/>
                    <a:pt x="1" y="82"/>
                  </a:cubicBezTo>
                  <a:lnTo>
                    <a:pt x="1" y="185"/>
                  </a:lnTo>
                  <a:cubicBezTo>
                    <a:pt x="1" y="228"/>
                    <a:pt x="33" y="265"/>
                    <a:pt x="76" y="265"/>
                  </a:cubicBezTo>
                  <a:cubicBezTo>
                    <a:pt x="124" y="265"/>
                    <a:pt x="157" y="228"/>
                    <a:pt x="157" y="185"/>
                  </a:cubicBezTo>
                  <a:lnTo>
                    <a:pt x="157" y="82"/>
                  </a:lnTo>
                  <a:cubicBezTo>
                    <a:pt x="157" y="38"/>
                    <a:pt x="124" y="0"/>
                    <a:pt x="76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7"/>
            <p:cNvSpPr/>
            <p:nvPr/>
          </p:nvSpPr>
          <p:spPr>
            <a:xfrm>
              <a:off x="8037980" y="2626082"/>
              <a:ext cx="73589" cy="37431"/>
            </a:xfrm>
            <a:custGeom>
              <a:avLst/>
              <a:gdLst/>
              <a:ahLst/>
              <a:cxnLst/>
              <a:rect l="l" t="t" r="r" b="b"/>
              <a:pathLst>
                <a:path w="521" h="265" extrusionOk="0">
                  <a:moveTo>
                    <a:pt x="95" y="0"/>
                  </a:moveTo>
                  <a:cubicBezTo>
                    <a:pt x="83" y="0"/>
                    <a:pt x="71" y="3"/>
                    <a:pt x="60" y="9"/>
                  </a:cubicBezTo>
                  <a:cubicBezTo>
                    <a:pt x="16" y="26"/>
                    <a:pt x="0" y="74"/>
                    <a:pt x="21" y="112"/>
                  </a:cubicBezTo>
                  <a:cubicBezTo>
                    <a:pt x="65" y="204"/>
                    <a:pt x="157" y="264"/>
                    <a:pt x="260" y="264"/>
                  </a:cubicBezTo>
                  <a:cubicBezTo>
                    <a:pt x="363" y="264"/>
                    <a:pt x="460" y="204"/>
                    <a:pt x="503" y="112"/>
                  </a:cubicBezTo>
                  <a:cubicBezTo>
                    <a:pt x="520" y="74"/>
                    <a:pt x="503" y="26"/>
                    <a:pt x="466" y="9"/>
                  </a:cubicBezTo>
                  <a:cubicBezTo>
                    <a:pt x="454" y="3"/>
                    <a:pt x="442" y="0"/>
                    <a:pt x="430" y="0"/>
                  </a:cubicBezTo>
                  <a:cubicBezTo>
                    <a:pt x="401" y="0"/>
                    <a:pt x="372" y="17"/>
                    <a:pt x="358" y="47"/>
                  </a:cubicBezTo>
                  <a:cubicBezTo>
                    <a:pt x="341" y="86"/>
                    <a:pt x="303" y="107"/>
                    <a:pt x="260" y="107"/>
                  </a:cubicBezTo>
                  <a:cubicBezTo>
                    <a:pt x="222" y="107"/>
                    <a:pt x="183" y="86"/>
                    <a:pt x="163" y="47"/>
                  </a:cubicBezTo>
                  <a:cubicBezTo>
                    <a:pt x="151" y="17"/>
                    <a:pt x="123" y="0"/>
                    <a:pt x="95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7"/>
            <p:cNvSpPr/>
            <p:nvPr/>
          </p:nvSpPr>
          <p:spPr>
            <a:xfrm>
              <a:off x="8017923" y="2383277"/>
              <a:ext cx="52261" cy="23165"/>
            </a:xfrm>
            <a:custGeom>
              <a:avLst/>
              <a:gdLst/>
              <a:ahLst/>
              <a:cxnLst/>
              <a:rect l="l" t="t" r="r" b="b"/>
              <a:pathLst>
                <a:path w="370" h="164" extrusionOk="0">
                  <a:moveTo>
                    <a:pt x="82" y="1"/>
                  </a:moveTo>
                  <a:cubicBezTo>
                    <a:pt x="39" y="1"/>
                    <a:pt x="0" y="38"/>
                    <a:pt x="0" y="82"/>
                  </a:cubicBezTo>
                  <a:cubicBezTo>
                    <a:pt x="0" y="125"/>
                    <a:pt x="39" y="163"/>
                    <a:pt x="82" y="163"/>
                  </a:cubicBezTo>
                  <a:lnTo>
                    <a:pt x="293" y="163"/>
                  </a:lnTo>
                  <a:cubicBezTo>
                    <a:pt x="337" y="163"/>
                    <a:pt x="370" y="125"/>
                    <a:pt x="370" y="82"/>
                  </a:cubicBezTo>
                  <a:cubicBezTo>
                    <a:pt x="370" y="38"/>
                    <a:pt x="337" y="1"/>
                    <a:pt x="293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7"/>
            <p:cNvSpPr/>
            <p:nvPr/>
          </p:nvSpPr>
          <p:spPr>
            <a:xfrm>
              <a:off x="8017923" y="2428476"/>
              <a:ext cx="52261" cy="22317"/>
            </a:xfrm>
            <a:custGeom>
              <a:avLst/>
              <a:gdLst/>
              <a:ahLst/>
              <a:cxnLst/>
              <a:rect l="l" t="t" r="r" b="b"/>
              <a:pathLst>
                <a:path w="370" h="158" extrusionOk="0">
                  <a:moveTo>
                    <a:pt x="82" y="0"/>
                  </a:moveTo>
                  <a:cubicBezTo>
                    <a:pt x="39" y="0"/>
                    <a:pt x="0" y="38"/>
                    <a:pt x="0" y="81"/>
                  </a:cubicBezTo>
                  <a:cubicBezTo>
                    <a:pt x="0" y="125"/>
                    <a:pt x="39" y="158"/>
                    <a:pt x="82" y="158"/>
                  </a:cubicBezTo>
                  <a:lnTo>
                    <a:pt x="293" y="158"/>
                  </a:lnTo>
                  <a:cubicBezTo>
                    <a:pt x="337" y="158"/>
                    <a:pt x="370" y="125"/>
                    <a:pt x="370" y="81"/>
                  </a:cubicBezTo>
                  <a:cubicBezTo>
                    <a:pt x="370" y="38"/>
                    <a:pt x="337" y="0"/>
                    <a:pt x="293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7"/>
            <p:cNvSpPr/>
            <p:nvPr/>
          </p:nvSpPr>
          <p:spPr>
            <a:xfrm>
              <a:off x="8017923" y="2338784"/>
              <a:ext cx="52261" cy="22458"/>
            </a:xfrm>
            <a:custGeom>
              <a:avLst/>
              <a:gdLst/>
              <a:ahLst/>
              <a:cxnLst/>
              <a:rect l="l" t="t" r="r" b="b"/>
              <a:pathLst>
                <a:path w="370" h="159" extrusionOk="0">
                  <a:moveTo>
                    <a:pt x="82" y="1"/>
                  </a:moveTo>
                  <a:cubicBezTo>
                    <a:pt x="39" y="1"/>
                    <a:pt x="0" y="33"/>
                    <a:pt x="0" y="78"/>
                  </a:cubicBezTo>
                  <a:cubicBezTo>
                    <a:pt x="0" y="126"/>
                    <a:pt x="39" y="158"/>
                    <a:pt x="82" y="158"/>
                  </a:cubicBezTo>
                  <a:lnTo>
                    <a:pt x="293" y="158"/>
                  </a:lnTo>
                  <a:cubicBezTo>
                    <a:pt x="337" y="158"/>
                    <a:pt x="370" y="126"/>
                    <a:pt x="370" y="78"/>
                  </a:cubicBezTo>
                  <a:cubicBezTo>
                    <a:pt x="370" y="33"/>
                    <a:pt x="337" y="1"/>
                    <a:pt x="293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7"/>
            <p:cNvSpPr/>
            <p:nvPr/>
          </p:nvSpPr>
          <p:spPr>
            <a:xfrm>
              <a:off x="8017923" y="2293867"/>
              <a:ext cx="52261" cy="22176"/>
            </a:xfrm>
            <a:custGeom>
              <a:avLst/>
              <a:gdLst/>
              <a:ahLst/>
              <a:cxnLst/>
              <a:rect l="l" t="t" r="r" b="b"/>
              <a:pathLst>
                <a:path w="370" h="157" extrusionOk="0">
                  <a:moveTo>
                    <a:pt x="82" y="0"/>
                  </a:moveTo>
                  <a:cubicBezTo>
                    <a:pt x="39" y="0"/>
                    <a:pt x="0" y="38"/>
                    <a:pt x="0" y="81"/>
                  </a:cubicBezTo>
                  <a:cubicBezTo>
                    <a:pt x="0" y="124"/>
                    <a:pt x="39" y="156"/>
                    <a:pt x="82" y="156"/>
                  </a:cubicBezTo>
                  <a:lnTo>
                    <a:pt x="293" y="156"/>
                  </a:lnTo>
                  <a:cubicBezTo>
                    <a:pt x="337" y="156"/>
                    <a:pt x="370" y="124"/>
                    <a:pt x="370" y="81"/>
                  </a:cubicBezTo>
                  <a:cubicBezTo>
                    <a:pt x="370" y="38"/>
                    <a:pt x="337" y="0"/>
                    <a:pt x="293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7"/>
            <p:cNvSpPr/>
            <p:nvPr/>
          </p:nvSpPr>
          <p:spPr>
            <a:xfrm>
              <a:off x="8017923" y="2248668"/>
              <a:ext cx="52261" cy="23165"/>
            </a:xfrm>
            <a:custGeom>
              <a:avLst/>
              <a:gdLst/>
              <a:ahLst/>
              <a:cxnLst/>
              <a:rect l="l" t="t" r="r" b="b"/>
              <a:pathLst>
                <a:path w="370" h="164" extrusionOk="0">
                  <a:moveTo>
                    <a:pt x="82" y="1"/>
                  </a:moveTo>
                  <a:cubicBezTo>
                    <a:pt x="39" y="1"/>
                    <a:pt x="0" y="38"/>
                    <a:pt x="0" y="81"/>
                  </a:cubicBezTo>
                  <a:cubicBezTo>
                    <a:pt x="0" y="125"/>
                    <a:pt x="39" y="163"/>
                    <a:pt x="82" y="163"/>
                  </a:cubicBezTo>
                  <a:lnTo>
                    <a:pt x="293" y="163"/>
                  </a:lnTo>
                  <a:cubicBezTo>
                    <a:pt x="337" y="163"/>
                    <a:pt x="370" y="125"/>
                    <a:pt x="370" y="81"/>
                  </a:cubicBezTo>
                  <a:cubicBezTo>
                    <a:pt x="370" y="38"/>
                    <a:pt x="337" y="1"/>
                    <a:pt x="293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7"/>
            <p:cNvSpPr/>
            <p:nvPr/>
          </p:nvSpPr>
          <p:spPr>
            <a:xfrm>
              <a:off x="8017923" y="2204175"/>
              <a:ext cx="52261" cy="22458"/>
            </a:xfrm>
            <a:custGeom>
              <a:avLst/>
              <a:gdLst/>
              <a:ahLst/>
              <a:cxnLst/>
              <a:rect l="l" t="t" r="r" b="b"/>
              <a:pathLst>
                <a:path w="370" h="159" extrusionOk="0">
                  <a:moveTo>
                    <a:pt x="82" y="1"/>
                  </a:moveTo>
                  <a:cubicBezTo>
                    <a:pt x="39" y="1"/>
                    <a:pt x="0" y="33"/>
                    <a:pt x="0" y="76"/>
                  </a:cubicBezTo>
                  <a:cubicBezTo>
                    <a:pt x="0" y="121"/>
                    <a:pt x="39" y="158"/>
                    <a:pt x="82" y="158"/>
                  </a:cubicBezTo>
                  <a:lnTo>
                    <a:pt x="293" y="158"/>
                  </a:lnTo>
                  <a:cubicBezTo>
                    <a:pt x="337" y="158"/>
                    <a:pt x="370" y="121"/>
                    <a:pt x="370" y="76"/>
                  </a:cubicBezTo>
                  <a:cubicBezTo>
                    <a:pt x="370" y="33"/>
                    <a:pt x="337" y="1"/>
                    <a:pt x="293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7"/>
            <p:cNvSpPr/>
            <p:nvPr/>
          </p:nvSpPr>
          <p:spPr>
            <a:xfrm>
              <a:off x="8017923" y="2159117"/>
              <a:ext cx="52261" cy="22317"/>
            </a:xfrm>
            <a:custGeom>
              <a:avLst/>
              <a:gdLst/>
              <a:ahLst/>
              <a:cxnLst/>
              <a:rect l="l" t="t" r="r" b="b"/>
              <a:pathLst>
                <a:path w="370" h="158" extrusionOk="0">
                  <a:moveTo>
                    <a:pt x="82" y="0"/>
                  </a:moveTo>
                  <a:cubicBezTo>
                    <a:pt x="39" y="0"/>
                    <a:pt x="0" y="38"/>
                    <a:pt x="0" y="82"/>
                  </a:cubicBezTo>
                  <a:cubicBezTo>
                    <a:pt x="0" y="125"/>
                    <a:pt x="39" y="157"/>
                    <a:pt x="82" y="157"/>
                  </a:cubicBezTo>
                  <a:lnTo>
                    <a:pt x="293" y="157"/>
                  </a:lnTo>
                  <a:cubicBezTo>
                    <a:pt x="337" y="157"/>
                    <a:pt x="370" y="125"/>
                    <a:pt x="370" y="82"/>
                  </a:cubicBezTo>
                  <a:cubicBezTo>
                    <a:pt x="370" y="38"/>
                    <a:pt x="337" y="0"/>
                    <a:pt x="293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7"/>
            <p:cNvSpPr/>
            <p:nvPr/>
          </p:nvSpPr>
          <p:spPr>
            <a:xfrm>
              <a:off x="7793905" y="2353191"/>
              <a:ext cx="84888" cy="89975"/>
            </a:xfrm>
            <a:custGeom>
              <a:avLst/>
              <a:gdLst/>
              <a:ahLst/>
              <a:cxnLst/>
              <a:rect l="l" t="t" r="r" b="b"/>
              <a:pathLst>
                <a:path w="601" h="637" extrusionOk="0">
                  <a:moveTo>
                    <a:pt x="346" y="0"/>
                  </a:moveTo>
                  <a:cubicBezTo>
                    <a:pt x="263" y="0"/>
                    <a:pt x="181" y="30"/>
                    <a:pt x="119" y="89"/>
                  </a:cubicBezTo>
                  <a:cubicBezTo>
                    <a:pt x="0" y="214"/>
                    <a:pt x="0" y="419"/>
                    <a:pt x="119" y="539"/>
                  </a:cubicBezTo>
                  <a:cubicBezTo>
                    <a:pt x="184" y="604"/>
                    <a:pt x="265" y="636"/>
                    <a:pt x="346" y="636"/>
                  </a:cubicBezTo>
                  <a:cubicBezTo>
                    <a:pt x="428" y="636"/>
                    <a:pt x="509" y="604"/>
                    <a:pt x="574" y="539"/>
                  </a:cubicBezTo>
                  <a:cubicBezTo>
                    <a:pt x="601" y="511"/>
                    <a:pt x="601" y="458"/>
                    <a:pt x="574" y="431"/>
                  </a:cubicBezTo>
                  <a:cubicBezTo>
                    <a:pt x="557" y="414"/>
                    <a:pt x="536" y="406"/>
                    <a:pt x="515" y="406"/>
                  </a:cubicBezTo>
                  <a:cubicBezTo>
                    <a:pt x="494" y="406"/>
                    <a:pt x="474" y="414"/>
                    <a:pt x="460" y="431"/>
                  </a:cubicBezTo>
                  <a:cubicBezTo>
                    <a:pt x="428" y="461"/>
                    <a:pt x="387" y="476"/>
                    <a:pt x="347" y="476"/>
                  </a:cubicBezTo>
                  <a:cubicBezTo>
                    <a:pt x="306" y="476"/>
                    <a:pt x="265" y="461"/>
                    <a:pt x="233" y="431"/>
                  </a:cubicBezTo>
                  <a:cubicBezTo>
                    <a:pt x="173" y="366"/>
                    <a:pt x="173" y="268"/>
                    <a:pt x="233" y="203"/>
                  </a:cubicBezTo>
                  <a:cubicBezTo>
                    <a:pt x="265" y="173"/>
                    <a:pt x="306" y="158"/>
                    <a:pt x="347" y="158"/>
                  </a:cubicBezTo>
                  <a:cubicBezTo>
                    <a:pt x="387" y="158"/>
                    <a:pt x="428" y="173"/>
                    <a:pt x="460" y="203"/>
                  </a:cubicBezTo>
                  <a:cubicBezTo>
                    <a:pt x="474" y="219"/>
                    <a:pt x="494" y="228"/>
                    <a:pt x="515" y="228"/>
                  </a:cubicBezTo>
                  <a:cubicBezTo>
                    <a:pt x="536" y="228"/>
                    <a:pt x="557" y="219"/>
                    <a:pt x="574" y="203"/>
                  </a:cubicBezTo>
                  <a:cubicBezTo>
                    <a:pt x="601" y="171"/>
                    <a:pt x="601" y="121"/>
                    <a:pt x="574" y="89"/>
                  </a:cubicBezTo>
                  <a:cubicBezTo>
                    <a:pt x="511" y="30"/>
                    <a:pt x="429" y="0"/>
                    <a:pt x="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7"/>
            <p:cNvSpPr/>
            <p:nvPr/>
          </p:nvSpPr>
          <p:spPr>
            <a:xfrm>
              <a:off x="7871873" y="2332852"/>
              <a:ext cx="22175" cy="22317"/>
            </a:xfrm>
            <a:custGeom>
              <a:avLst/>
              <a:gdLst/>
              <a:ahLst/>
              <a:cxnLst/>
              <a:rect l="l" t="t" r="r" b="b"/>
              <a:pathLst>
                <a:path w="157" h="158" extrusionOk="0">
                  <a:moveTo>
                    <a:pt x="76" y="0"/>
                  </a:moveTo>
                  <a:cubicBezTo>
                    <a:pt x="33" y="0"/>
                    <a:pt x="1" y="33"/>
                    <a:pt x="1" y="82"/>
                  </a:cubicBezTo>
                  <a:cubicBezTo>
                    <a:pt x="1" y="125"/>
                    <a:pt x="33" y="157"/>
                    <a:pt x="76" y="157"/>
                  </a:cubicBezTo>
                  <a:cubicBezTo>
                    <a:pt x="119" y="157"/>
                    <a:pt x="157" y="125"/>
                    <a:pt x="157" y="82"/>
                  </a:cubicBezTo>
                  <a:cubicBezTo>
                    <a:pt x="157" y="33"/>
                    <a:pt x="119" y="0"/>
                    <a:pt x="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7"/>
            <p:cNvSpPr/>
            <p:nvPr/>
          </p:nvSpPr>
          <p:spPr>
            <a:xfrm>
              <a:off x="7871873" y="2174513"/>
              <a:ext cx="56780" cy="89551"/>
            </a:xfrm>
            <a:custGeom>
              <a:avLst/>
              <a:gdLst/>
              <a:ahLst/>
              <a:cxnLst/>
              <a:rect l="l" t="t" r="r" b="b"/>
              <a:pathLst>
                <a:path w="402" h="634" extrusionOk="0">
                  <a:moveTo>
                    <a:pt x="76" y="0"/>
                  </a:moveTo>
                  <a:cubicBezTo>
                    <a:pt x="33" y="0"/>
                    <a:pt x="1" y="33"/>
                    <a:pt x="1" y="76"/>
                  </a:cubicBezTo>
                  <a:lnTo>
                    <a:pt x="1" y="553"/>
                  </a:lnTo>
                  <a:cubicBezTo>
                    <a:pt x="1" y="596"/>
                    <a:pt x="33" y="634"/>
                    <a:pt x="76" y="634"/>
                  </a:cubicBezTo>
                  <a:cubicBezTo>
                    <a:pt x="119" y="634"/>
                    <a:pt x="157" y="596"/>
                    <a:pt x="157" y="553"/>
                  </a:cubicBezTo>
                  <a:lnTo>
                    <a:pt x="157" y="396"/>
                  </a:lnTo>
                  <a:lnTo>
                    <a:pt x="261" y="396"/>
                  </a:lnTo>
                  <a:cubicBezTo>
                    <a:pt x="304" y="396"/>
                    <a:pt x="336" y="358"/>
                    <a:pt x="336" y="314"/>
                  </a:cubicBezTo>
                  <a:cubicBezTo>
                    <a:pt x="336" y="271"/>
                    <a:pt x="304" y="238"/>
                    <a:pt x="261" y="238"/>
                  </a:cubicBezTo>
                  <a:lnTo>
                    <a:pt x="157" y="238"/>
                  </a:lnTo>
                  <a:lnTo>
                    <a:pt x="157" y="156"/>
                  </a:lnTo>
                  <a:lnTo>
                    <a:pt x="319" y="156"/>
                  </a:lnTo>
                  <a:cubicBezTo>
                    <a:pt x="363" y="156"/>
                    <a:pt x="401" y="119"/>
                    <a:pt x="401" y="76"/>
                  </a:cubicBezTo>
                  <a:cubicBezTo>
                    <a:pt x="401" y="33"/>
                    <a:pt x="363" y="0"/>
                    <a:pt x="319" y="0"/>
                  </a:cubicBezTo>
                  <a:close/>
                </a:path>
              </a:pathLst>
            </a:custGeom>
            <a:solidFill>
              <a:srgbClr val="ED67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7"/>
            <p:cNvSpPr/>
            <p:nvPr/>
          </p:nvSpPr>
          <p:spPr>
            <a:xfrm>
              <a:off x="7931621" y="2151490"/>
              <a:ext cx="22175" cy="23165"/>
            </a:xfrm>
            <a:custGeom>
              <a:avLst/>
              <a:gdLst/>
              <a:ahLst/>
              <a:cxnLst/>
              <a:rect l="l" t="t" r="r" b="b"/>
              <a:pathLst>
                <a:path w="157" h="164" extrusionOk="0">
                  <a:moveTo>
                    <a:pt x="81" y="1"/>
                  </a:moveTo>
                  <a:cubicBezTo>
                    <a:pt x="33" y="1"/>
                    <a:pt x="0" y="39"/>
                    <a:pt x="0" y="81"/>
                  </a:cubicBezTo>
                  <a:cubicBezTo>
                    <a:pt x="0" y="124"/>
                    <a:pt x="33" y="163"/>
                    <a:pt x="81" y="163"/>
                  </a:cubicBezTo>
                  <a:cubicBezTo>
                    <a:pt x="124" y="163"/>
                    <a:pt x="156" y="124"/>
                    <a:pt x="156" y="81"/>
                  </a:cubicBezTo>
                  <a:cubicBezTo>
                    <a:pt x="156" y="39"/>
                    <a:pt x="124" y="1"/>
                    <a:pt x="81" y="1"/>
                  </a:cubicBezTo>
                  <a:close/>
                </a:path>
              </a:pathLst>
            </a:custGeom>
            <a:solidFill>
              <a:srgbClr val="ED67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8" name="Google Shape;278;p17"/>
          <p:cNvSpPr/>
          <p:nvPr/>
        </p:nvSpPr>
        <p:spPr>
          <a:xfrm>
            <a:off x="628025" y="1291900"/>
            <a:ext cx="1265700" cy="1265700"/>
          </a:xfrm>
          <a:prstGeom prst="blockArc">
            <a:avLst>
              <a:gd name="adj1" fmla="val 10800000"/>
              <a:gd name="adj2" fmla="val 21424777"/>
              <a:gd name="adj3" fmla="val 12472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7"/>
          <p:cNvSpPr/>
          <p:nvPr/>
        </p:nvSpPr>
        <p:spPr>
          <a:xfrm>
            <a:off x="2832463" y="1291900"/>
            <a:ext cx="1265700" cy="1265700"/>
          </a:xfrm>
          <a:prstGeom prst="blockArc">
            <a:avLst>
              <a:gd name="adj1" fmla="val 10800000"/>
              <a:gd name="adj2" fmla="val 21424777"/>
              <a:gd name="adj3" fmla="val 1247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7"/>
          <p:cNvSpPr/>
          <p:nvPr/>
        </p:nvSpPr>
        <p:spPr>
          <a:xfrm>
            <a:off x="5036900" y="1291900"/>
            <a:ext cx="1265700" cy="1265700"/>
          </a:xfrm>
          <a:prstGeom prst="blockArc">
            <a:avLst>
              <a:gd name="adj1" fmla="val 10800000"/>
              <a:gd name="adj2" fmla="val 21424777"/>
              <a:gd name="adj3" fmla="val 1247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7"/>
          <p:cNvSpPr/>
          <p:nvPr/>
        </p:nvSpPr>
        <p:spPr>
          <a:xfrm>
            <a:off x="7241338" y="1291900"/>
            <a:ext cx="1265700" cy="1265700"/>
          </a:xfrm>
          <a:prstGeom prst="blockArc">
            <a:avLst>
              <a:gd name="adj1" fmla="val 10800000"/>
              <a:gd name="adj2" fmla="val 21424777"/>
              <a:gd name="adj3" fmla="val 12472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7"/>
          <p:cNvSpPr/>
          <p:nvPr/>
        </p:nvSpPr>
        <p:spPr>
          <a:xfrm rot="10800000" flipH="1">
            <a:off x="628025" y="3401400"/>
            <a:ext cx="1265700" cy="1265700"/>
          </a:xfrm>
          <a:prstGeom prst="blockArc">
            <a:avLst>
              <a:gd name="adj1" fmla="val 10800000"/>
              <a:gd name="adj2" fmla="val 21424777"/>
              <a:gd name="adj3" fmla="val 12472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7"/>
          <p:cNvSpPr/>
          <p:nvPr/>
        </p:nvSpPr>
        <p:spPr>
          <a:xfrm rot="10800000" flipH="1">
            <a:off x="2832463" y="3401400"/>
            <a:ext cx="1265700" cy="1265700"/>
          </a:xfrm>
          <a:prstGeom prst="blockArc">
            <a:avLst>
              <a:gd name="adj1" fmla="val 10800000"/>
              <a:gd name="adj2" fmla="val 21424777"/>
              <a:gd name="adj3" fmla="val 1247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7"/>
          <p:cNvSpPr/>
          <p:nvPr/>
        </p:nvSpPr>
        <p:spPr>
          <a:xfrm rot="10800000" flipH="1">
            <a:off x="5036900" y="3401400"/>
            <a:ext cx="1265700" cy="1265700"/>
          </a:xfrm>
          <a:prstGeom prst="blockArc">
            <a:avLst>
              <a:gd name="adj1" fmla="val 10800000"/>
              <a:gd name="adj2" fmla="val 21424777"/>
              <a:gd name="adj3" fmla="val 1247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7"/>
          <p:cNvSpPr/>
          <p:nvPr/>
        </p:nvSpPr>
        <p:spPr>
          <a:xfrm rot="10800000" flipH="1">
            <a:off x="7241338" y="3401400"/>
            <a:ext cx="1265700" cy="1265700"/>
          </a:xfrm>
          <a:prstGeom prst="blockArc">
            <a:avLst>
              <a:gd name="adj1" fmla="val 10800000"/>
              <a:gd name="adj2" fmla="val 21424777"/>
              <a:gd name="adj3" fmla="val 12472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" name="Grupo 96">
            <a:extLst>
              <a:ext uri="{FF2B5EF4-FFF2-40B4-BE49-F238E27FC236}">
                <a16:creationId xmlns:a16="http://schemas.microsoft.com/office/drawing/2014/main" id="{688E9C48-5511-4CCA-ADA6-17AE444D5675}"/>
              </a:ext>
            </a:extLst>
          </p:cNvPr>
          <p:cNvGrpSpPr/>
          <p:nvPr/>
        </p:nvGrpSpPr>
        <p:grpSpPr>
          <a:xfrm>
            <a:off x="-1523" y="0"/>
            <a:ext cx="282511" cy="5143500"/>
            <a:chOff x="1119426" y="-1107433"/>
            <a:chExt cx="5585793" cy="905550"/>
          </a:xfrm>
        </p:grpSpPr>
        <p:sp>
          <p:nvSpPr>
            <p:cNvPr id="98" name="Rectángulo 97">
              <a:extLst>
                <a:ext uri="{FF2B5EF4-FFF2-40B4-BE49-F238E27FC236}">
                  <a16:creationId xmlns:a16="http://schemas.microsoft.com/office/drawing/2014/main" id="{94ECA655-D962-42EA-99B8-FC968A2AB375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99" name="Rectángulo 98">
              <a:extLst>
                <a:ext uri="{FF2B5EF4-FFF2-40B4-BE49-F238E27FC236}">
                  <a16:creationId xmlns:a16="http://schemas.microsoft.com/office/drawing/2014/main" id="{99B94101-F48F-49C3-97E7-70CDA23819DD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0" name="Rectángulo 99">
              <a:extLst>
                <a:ext uri="{FF2B5EF4-FFF2-40B4-BE49-F238E27FC236}">
                  <a16:creationId xmlns:a16="http://schemas.microsoft.com/office/drawing/2014/main" id="{2DFB0239-15D6-4549-8B27-6725F4EFE0C0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1" name="Rectángulo 100">
              <a:extLst>
                <a:ext uri="{FF2B5EF4-FFF2-40B4-BE49-F238E27FC236}">
                  <a16:creationId xmlns:a16="http://schemas.microsoft.com/office/drawing/2014/main" id="{32A7ECE8-C6B5-4546-9BBC-9CEA132A605F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102" name="Grupo 101">
            <a:extLst>
              <a:ext uri="{FF2B5EF4-FFF2-40B4-BE49-F238E27FC236}">
                <a16:creationId xmlns:a16="http://schemas.microsoft.com/office/drawing/2014/main" id="{36F9A4C3-3978-4016-9338-546FA20F010A}"/>
              </a:ext>
            </a:extLst>
          </p:cNvPr>
          <p:cNvGrpSpPr/>
          <p:nvPr/>
        </p:nvGrpSpPr>
        <p:grpSpPr>
          <a:xfrm rot="10800000">
            <a:off x="8879894" y="0"/>
            <a:ext cx="282511" cy="5143500"/>
            <a:chOff x="1119426" y="-1107433"/>
            <a:chExt cx="5585793" cy="905550"/>
          </a:xfrm>
        </p:grpSpPr>
        <p:sp>
          <p:nvSpPr>
            <p:cNvPr id="103" name="Rectángulo 102">
              <a:extLst>
                <a:ext uri="{FF2B5EF4-FFF2-40B4-BE49-F238E27FC236}">
                  <a16:creationId xmlns:a16="http://schemas.microsoft.com/office/drawing/2014/main" id="{40245F34-0ED2-442F-BD8C-BF4E6BC05C9E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4" name="Rectángulo 103">
              <a:extLst>
                <a:ext uri="{FF2B5EF4-FFF2-40B4-BE49-F238E27FC236}">
                  <a16:creationId xmlns:a16="http://schemas.microsoft.com/office/drawing/2014/main" id="{913D2ED1-A903-4915-96EA-A356D1236379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5" name="Rectángulo 104">
              <a:extLst>
                <a:ext uri="{FF2B5EF4-FFF2-40B4-BE49-F238E27FC236}">
                  <a16:creationId xmlns:a16="http://schemas.microsoft.com/office/drawing/2014/main" id="{C5AC93CE-4E51-40AC-8ED9-EFF4D9509BBD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6" name="Rectángulo 105">
              <a:extLst>
                <a:ext uri="{FF2B5EF4-FFF2-40B4-BE49-F238E27FC236}">
                  <a16:creationId xmlns:a16="http://schemas.microsoft.com/office/drawing/2014/main" id="{55E79F4F-82ED-48C9-99CD-F1E3F82E5FB6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upo 35">
            <a:extLst>
              <a:ext uri="{FF2B5EF4-FFF2-40B4-BE49-F238E27FC236}">
                <a16:creationId xmlns:a16="http://schemas.microsoft.com/office/drawing/2014/main" id="{36B45DC1-D2DE-42F0-B21A-4CDCA325A8FD}"/>
              </a:ext>
            </a:extLst>
          </p:cNvPr>
          <p:cNvGrpSpPr/>
          <p:nvPr/>
        </p:nvGrpSpPr>
        <p:grpSpPr>
          <a:xfrm>
            <a:off x="751772" y="337607"/>
            <a:ext cx="7643382" cy="412263"/>
            <a:chOff x="1119426" y="-1107433"/>
            <a:chExt cx="5585793" cy="905550"/>
          </a:xfrm>
        </p:grpSpPr>
        <p:sp>
          <p:nvSpPr>
            <p:cNvPr id="37" name="Rectángulo 36">
              <a:extLst>
                <a:ext uri="{FF2B5EF4-FFF2-40B4-BE49-F238E27FC236}">
                  <a16:creationId xmlns:a16="http://schemas.microsoft.com/office/drawing/2014/main" id="{79B868F8-B286-4C10-A1F2-BBDD9BED1F3C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8" name="Rectángulo 37">
              <a:extLst>
                <a:ext uri="{FF2B5EF4-FFF2-40B4-BE49-F238E27FC236}">
                  <a16:creationId xmlns:a16="http://schemas.microsoft.com/office/drawing/2014/main" id="{0B2C8117-7242-4B8A-ADE8-53896AD8F933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:a16="http://schemas.microsoft.com/office/drawing/2014/main" id="{D248A48B-58E5-4BA1-9F13-71319DBA7D2B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0" name="Rectángulo 39">
              <a:extLst>
                <a:ext uri="{FF2B5EF4-FFF2-40B4-BE49-F238E27FC236}">
                  <a16:creationId xmlns:a16="http://schemas.microsoft.com/office/drawing/2014/main" id="{B17F2CD8-9CB1-4878-B049-B2DF09D08798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37710CC1-D6D4-44D0-BCFD-68FBB42A3579}"/>
              </a:ext>
            </a:extLst>
          </p:cNvPr>
          <p:cNvGrpSpPr/>
          <p:nvPr/>
        </p:nvGrpSpPr>
        <p:grpSpPr>
          <a:xfrm>
            <a:off x="-1003" y="0"/>
            <a:ext cx="282511" cy="5143500"/>
            <a:chOff x="1119426" y="-1107433"/>
            <a:chExt cx="5585793" cy="905550"/>
          </a:xfrm>
        </p:grpSpPr>
        <p:sp>
          <p:nvSpPr>
            <p:cNvPr id="42" name="Rectángulo 41">
              <a:extLst>
                <a:ext uri="{FF2B5EF4-FFF2-40B4-BE49-F238E27FC236}">
                  <a16:creationId xmlns:a16="http://schemas.microsoft.com/office/drawing/2014/main" id="{4F560F31-24F8-44BD-A063-F30BFFDA39B8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3" name="Rectángulo 42">
              <a:extLst>
                <a:ext uri="{FF2B5EF4-FFF2-40B4-BE49-F238E27FC236}">
                  <a16:creationId xmlns:a16="http://schemas.microsoft.com/office/drawing/2014/main" id="{4BD1EC75-B923-465F-ABED-1FAE13B0E550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68D461D9-B777-4E89-96C0-C18DE1F69413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:a16="http://schemas.microsoft.com/office/drawing/2014/main" id="{08FB5AA0-7C66-4AC6-85F3-CEA41E757D3F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169F250A-E166-47E4-99DA-D86170ED25E0}"/>
              </a:ext>
            </a:extLst>
          </p:cNvPr>
          <p:cNvGrpSpPr/>
          <p:nvPr/>
        </p:nvGrpSpPr>
        <p:grpSpPr>
          <a:xfrm rot="10800000">
            <a:off x="8879894" y="0"/>
            <a:ext cx="282511" cy="5143500"/>
            <a:chOff x="1119426" y="-1107433"/>
            <a:chExt cx="5585793" cy="905550"/>
          </a:xfrm>
        </p:grpSpPr>
        <p:sp>
          <p:nvSpPr>
            <p:cNvPr id="47" name="Rectángulo 46">
              <a:extLst>
                <a:ext uri="{FF2B5EF4-FFF2-40B4-BE49-F238E27FC236}">
                  <a16:creationId xmlns:a16="http://schemas.microsoft.com/office/drawing/2014/main" id="{9B8A4655-D1BA-4437-9297-87B4061B0BF7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8" name="Rectángulo 47">
              <a:extLst>
                <a:ext uri="{FF2B5EF4-FFF2-40B4-BE49-F238E27FC236}">
                  <a16:creationId xmlns:a16="http://schemas.microsoft.com/office/drawing/2014/main" id="{555100FC-C415-45C7-B4F4-99CBDB2A438F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9" name="Rectángulo 48">
              <a:extLst>
                <a:ext uri="{FF2B5EF4-FFF2-40B4-BE49-F238E27FC236}">
                  <a16:creationId xmlns:a16="http://schemas.microsoft.com/office/drawing/2014/main" id="{255899E7-54AD-45B2-A14E-75D486931A80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0" name="Rectángulo 49">
              <a:extLst>
                <a:ext uri="{FF2B5EF4-FFF2-40B4-BE49-F238E27FC236}">
                  <a16:creationId xmlns:a16="http://schemas.microsoft.com/office/drawing/2014/main" id="{1ADF1444-9B10-4288-BAA8-2B28E260AB87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sp>
        <p:nvSpPr>
          <p:cNvPr id="10" name="Google Shape;263;p42"/>
          <p:cNvSpPr txBox="1">
            <a:spLocks/>
          </p:cNvSpPr>
          <p:nvPr/>
        </p:nvSpPr>
        <p:spPr>
          <a:xfrm>
            <a:off x="2537850" y="153507"/>
            <a:ext cx="4068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dirty="0">
                <a:solidFill>
                  <a:schemeClr val="tx1"/>
                </a:solidFill>
                <a:latin typeface="Fira Sans Extra Condensed" panose="020B0503050000020004" pitchFamily="34" charset="0"/>
                <a:cs typeface="Rubik" panose="020B0604020202020204" charset="-79"/>
              </a:rPr>
              <a:t>Fuentes</a:t>
            </a:r>
          </a:p>
        </p:txBody>
      </p:sp>
      <p:sp>
        <p:nvSpPr>
          <p:cNvPr id="12" name="Google Shape;270;p42"/>
          <p:cNvSpPr txBox="1"/>
          <p:nvPr/>
        </p:nvSpPr>
        <p:spPr>
          <a:xfrm>
            <a:off x="836264" y="1497051"/>
            <a:ext cx="4157664" cy="42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PE" sz="1600" b="1" dirty="0">
                <a:solidFill>
                  <a:srgbClr val="00B050"/>
                </a:solidFill>
                <a:latin typeface="Fira Sans Extra Condensed" panose="020B0503050000020004" pitchFamily="34" charset="0"/>
                <a:ea typeface="Rubik"/>
                <a:cs typeface="Rubik"/>
                <a:sym typeface="Rubik"/>
              </a:rPr>
              <a:t>ELABORADO POR : </a:t>
            </a:r>
            <a:r>
              <a:rPr lang="es-PE" sz="1600" dirty="0" smtClean="0">
                <a:latin typeface="Roboto" panose="02000000000000000000" pitchFamily="2" charset="0"/>
                <a:ea typeface="Roboto" panose="02000000000000000000" pitchFamily="2" charset="0"/>
                <a:cs typeface="Montserrat"/>
                <a:sym typeface="Montserrat"/>
              </a:rPr>
              <a:t>plantillaspowerpoint.org</a:t>
            </a:r>
            <a:endParaRPr lang="es-PE" sz="1600" dirty="0">
              <a:latin typeface="Roboto" panose="02000000000000000000" pitchFamily="2" charset="0"/>
              <a:ea typeface="Roboto" panose="02000000000000000000" pitchFamily="2" charset="0"/>
              <a:cs typeface="Montserrat"/>
              <a:sym typeface="Montserrat"/>
            </a:endParaRPr>
          </a:p>
          <a:p>
            <a:pPr lvl="0"/>
            <a:endParaRPr sz="1600" b="1" dirty="0">
              <a:solidFill>
                <a:srgbClr val="C00000"/>
              </a:solidFill>
              <a:latin typeface="Bevan" panose="020B0604020202020204" charset="0"/>
              <a:ea typeface="Rubik"/>
              <a:cs typeface="Rubik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877424" y="2247648"/>
            <a:ext cx="2989182" cy="1594553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/>
              <a:r>
                <a:rPr lang="es-PE" sz="1600" b="1" dirty="0">
                  <a:solidFill>
                    <a:srgbClr val="7030A0"/>
                  </a:solidFill>
                  <a:latin typeface="Fira Sans Extra Condensed" panose="020B0503050000020004" pitchFamily="34" charset="0"/>
                  <a:ea typeface="Rubik"/>
                  <a:cs typeface="Rubik"/>
                  <a:sym typeface="Rubik"/>
                </a:rPr>
                <a:t>IMAGES</a:t>
              </a:r>
              <a:r>
                <a:rPr lang="en" sz="1600" b="1" dirty="0">
                  <a:solidFill>
                    <a:srgbClr val="7030A0"/>
                  </a:solidFill>
                  <a:latin typeface="Fira Sans Extra Condensed" panose="020B0503050000020004" pitchFamily="34" charset="0"/>
                  <a:ea typeface="Rubik"/>
                  <a:cs typeface="Rubik"/>
                  <a:sym typeface="Rubik"/>
                </a:rPr>
                <a:t> :</a:t>
              </a:r>
              <a:endParaRPr sz="1600" b="1" dirty="0">
                <a:solidFill>
                  <a:srgbClr val="7030A0"/>
                </a:solidFill>
                <a:latin typeface="Fira Sans Extra Condensed" panose="020B0503050000020004" pitchFamily="34" charset="0"/>
                <a:ea typeface="Rubik"/>
                <a:cs typeface="Rubik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285743" indent="-285743">
                <a:buFont typeface="Arial" panose="020B0604020202020204" pitchFamily="34" charset="0"/>
                <a:buChar char="•"/>
              </a:pPr>
              <a:r>
                <a:rPr lang="es-PE" sz="15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Montserrat"/>
                  <a:sym typeface="Montserrat"/>
                </a:rPr>
                <a:t>unsplash.com</a:t>
              </a:r>
            </a:p>
            <a:p>
              <a:endParaRPr lang="es-PE" sz="15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Montserrat"/>
                <a:sym typeface="Montserrat"/>
              </a:endParaRP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877424" y="3710418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600" b="1" dirty="0">
                <a:solidFill>
                  <a:srgbClr val="FFC000"/>
                </a:solidFill>
                <a:latin typeface="Fira Sans Extra Condensed" panose="020B0503050000020004" pitchFamily="34" charset="0"/>
                <a:ea typeface="Rubik"/>
                <a:cs typeface="Rubik"/>
                <a:sym typeface="Rubik"/>
              </a:rPr>
              <a:t>FONTS :</a:t>
            </a:r>
            <a:endParaRPr sz="1600" b="1" dirty="0">
              <a:solidFill>
                <a:srgbClr val="FFC000"/>
              </a:solidFill>
              <a:latin typeface="Fira Sans Extra Condensed" panose="020B0503050000020004" pitchFamily="34" charset="0"/>
              <a:ea typeface="Rubik"/>
              <a:cs typeface="Rubik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877424" y="4019043"/>
            <a:ext cx="3185618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43" indent="-285743">
              <a:buFont typeface="Arial" panose="020B0604020202020204" pitchFamily="34" charset="0"/>
              <a:buChar char="•"/>
            </a:pPr>
            <a:r>
              <a:rPr lang="es-PE" sz="1500" dirty="0">
                <a:latin typeface="Roboto" panose="02000000000000000000" pitchFamily="2" charset="0"/>
                <a:ea typeface="Roboto" panose="02000000000000000000" pitchFamily="2" charset="0"/>
                <a:cs typeface="Montserrat"/>
                <a:sym typeface="Montserrat"/>
              </a:rPr>
              <a:t>Fira Sans Extra Condensed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es-PE" sz="1500" dirty="0">
                <a:latin typeface="Roboto" panose="02000000000000000000" pitchFamily="2" charset="0"/>
                <a:ea typeface="Roboto" panose="02000000000000000000" pitchFamily="2" charset="0"/>
                <a:cs typeface="Montserrat"/>
                <a:sym typeface="Montserrat"/>
              </a:rPr>
              <a:t>Roboto</a:t>
            </a:r>
            <a:endParaRPr sz="1500" dirty="0">
              <a:latin typeface="Roboto" panose="02000000000000000000" pitchFamily="2" charset="0"/>
              <a:ea typeface="Roboto" panose="02000000000000000000" pitchFamily="2" charset="0"/>
              <a:cs typeface="Montserrat"/>
              <a:sym typeface="Montserrat"/>
            </a:endParaRP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68AE2C1C-6FC4-4617-9B40-AE9BE90AB6C6}"/>
              </a:ext>
            </a:extLst>
          </p:cNvPr>
          <p:cNvGrpSpPr/>
          <p:nvPr/>
        </p:nvGrpSpPr>
        <p:grpSpPr>
          <a:xfrm>
            <a:off x="4610879" y="1921101"/>
            <a:ext cx="2817839" cy="2481678"/>
            <a:chOff x="5214938" y="2419351"/>
            <a:chExt cx="1357312" cy="1195388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2012895A-85CE-47C9-8903-2C5E2C120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838" y="2776538"/>
              <a:ext cx="857250" cy="838200"/>
            </a:xfrm>
            <a:custGeom>
              <a:avLst/>
              <a:gdLst>
                <a:gd name="T0" fmla="*/ 226 w 226"/>
                <a:gd name="T1" fmla="*/ 221 h 221"/>
                <a:gd name="T2" fmla="*/ 192 w 226"/>
                <a:gd name="T3" fmla="*/ 221 h 221"/>
                <a:gd name="T4" fmla="*/ 190 w 226"/>
                <a:gd name="T5" fmla="*/ 186 h 221"/>
                <a:gd name="T6" fmla="*/ 175 w 226"/>
                <a:gd name="T7" fmla="*/ 98 h 221"/>
                <a:gd name="T8" fmla="*/ 158 w 226"/>
                <a:gd name="T9" fmla="*/ 65 h 221"/>
                <a:gd name="T10" fmla="*/ 105 w 226"/>
                <a:gd name="T11" fmla="*/ 54 h 221"/>
                <a:gd name="T12" fmla="*/ 71 w 226"/>
                <a:gd name="T13" fmla="*/ 89 h 221"/>
                <a:gd name="T14" fmla="*/ 37 w 226"/>
                <a:gd name="T15" fmla="*/ 202 h 221"/>
                <a:gd name="T16" fmla="*/ 35 w 226"/>
                <a:gd name="T17" fmla="*/ 221 h 221"/>
                <a:gd name="T18" fmla="*/ 0 w 226"/>
                <a:gd name="T19" fmla="*/ 221 h 221"/>
                <a:gd name="T20" fmla="*/ 2 w 226"/>
                <a:gd name="T21" fmla="*/ 200 h 221"/>
                <a:gd name="T22" fmla="*/ 50 w 226"/>
                <a:gd name="T23" fmla="*/ 53 h 221"/>
                <a:gd name="T24" fmla="*/ 95 w 226"/>
                <a:gd name="T25" fmla="*/ 13 h 221"/>
                <a:gd name="T26" fmla="*/ 175 w 226"/>
                <a:gd name="T27" fmla="*/ 26 h 221"/>
                <a:gd name="T28" fmla="*/ 206 w 226"/>
                <a:gd name="T29" fmla="*/ 79 h 221"/>
                <a:gd name="T30" fmla="*/ 224 w 226"/>
                <a:gd name="T31" fmla="*/ 170 h 221"/>
                <a:gd name="T32" fmla="*/ 226 w 226"/>
                <a:gd name="T33" fmla="*/ 209 h 221"/>
                <a:gd name="T34" fmla="*/ 226 w 226"/>
                <a:gd name="T35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6" h="221">
                  <a:moveTo>
                    <a:pt x="226" y="221"/>
                  </a:moveTo>
                  <a:cubicBezTo>
                    <a:pt x="215" y="221"/>
                    <a:pt x="204" y="221"/>
                    <a:pt x="192" y="221"/>
                  </a:cubicBezTo>
                  <a:cubicBezTo>
                    <a:pt x="191" y="209"/>
                    <a:pt x="191" y="197"/>
                    <a:pt x="190" y="186"/>
                  </a:cubicBezTo>
                  <a:cubicBezTo>
                    <a:pt x="189" y="156"/>
                    <a:pt x="185" y="126"/>
                    <a:pt x="175" y="98"/>
                  </a:cubicBezTo>
                  <a:cubicBezTo>
                    <a:pt x="171" y="86"/>
                    <a:pt x="165" y="75"/>
                    <a:pt x="158" y="65"/>
                  </a:cubicBezTo>
                  <a:cubicBezTo>
                    <a:pt x="144" y="46"/>
                    <a:pt x="126" y="43"/>
                    <a:pt x="105" y="54"/>
                  </a:cubicBezTo>
                  <a:cubicBezTo>
                    <a:pt x="90" y="62"/>
                    <a:pt x="80" y="74"/>
                    <a:pt x="71" y="89"/>
                  </a:cubicBezTo>
                  <a:cubicBezTo>
                    <a:pt x="51" y="124"/>
                    <a:pt x="40" y="162"/>
                    <a:pt x="37" y="202"/>
                  </a:cubicBezTo>
                  <a:cubicBezTo>
                    <a:pt x="36" y="208"/>
                    <a:pt x="35" y="214"/>
                    <a:pt x="35" y="221"/>
                  </a:cubicBezTo>
                  <a:cubicBezTo>
                    <a:pt x="23" y="221"/>
                    <a:pt x="12" y="221"/>
                    <a:pt x="0" y="221"/>
                  </a:cubicBezTo>
                  <a:cubicBezTo>
                    <a:pt x="1" y="214"/>
                    <a:pt x="1" y="207"/>
                    <a:pt x="2" y="200"/>
                  </a:cubicBezTo>
                  <a:cubicBezTo>
                    <a:pt x="6" y="147"/>
                    <a:pt x="21" y="98"/>
                    <a:pt x="50" y="53"/>
                  </a:cubicBezTo>
                  <a:cubicBezTo>
                    <a:pt x="62" y="36"/>
                    <a:pt x="77" y="22"/>
                    <a:pt x="95" y="13"/>
                  </a:cubicBezTo>
                  <a:cubicBezTo>
                    <a:pt x="125" y="0"/>
                    <a:pt x="151" y="4"/>
                    <a:pt x="175" y="26"/>
                  </a:cubicBezTo>
                  <a:cubicBezTo>
                    <a:pt x="190" y="41"/>
                    <a:pt x="199" y="59"/>
                    <a:pt x="206" y="79"/>
                  </a:cubicBezTo>
                  <a:cubicBezTo>
                    <a:pt x="217" y="108"/>
                    <a:pt x="222" y="139"/>
                    <a:pt x="224" y="170"/>
                  </a:cubicBezTo>
                  <a:cubicBezTo>
                    <a:pt x="225" y="183"/>
                    <a:pt x="226" y="196"/>
                    <a:pt x="226" y="209"/>
                  </a:cubicBezTo>
                  <a:cubicBezTo>
                    <a:pt x="226" y="213"/>
                    <a:pt x="226" y="217"/>
                    <a:pt x="226" y="221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34C1DD47-88A2-4E32-96D4-212503A78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9550" y="2540001"/>
              <a:ext cx="1154112" cy="1074738"/>
            </a:xfrm>
            <a:custGeom>
              <a:avLst/>
              <a:gdLst>
                <a:gd name="T0" fmla="*/ 19 w 304"/>
                <a:gd name="T1" fmla="*/ 283 h 283"/>
                <a:gd name="T2" fmla="*/ 0 w 304"/>
                <a:gd name="T3" fmla="*/ 283 h 283"/>
                <a:gd name="T4" fmla="*/ 4 w 304"/>
                <a:gd name="T5" fmla="*/ 244 h 283"/>
                <a:gd name="T6" fmla="*/ 47 w 304"/>
                <a:gd name="T7" fmla="*/ 102 h 283"/>
                <a:gd name="T8" fmla="*/ 121 w 304"/>
                <a:gd name="T9" fmla="*/ 21 h 283"/>
                <a:gd name="T10" fmla="*/ 236 w 304"/>
                <a:gd name="T11" fmla="*/ 46 h 283"/>
                <a:gd name="T12" fmla="*/ 280 w 304"/>
                <a:gd name="T13" fmla="*/ 138 h 283"/>
                <a:gd name="T14" fmla="*/ 304 w 304"/>
                <a:gd name="T15" fmla="*/ 276 h 283"/>
                <a:gd name="T16" fmla="*/ 304 w 304"/>
                <a:gd name="T17" fmla="*/ 283 h 283"/>
                <a:gd name="T18" fmla="*/ 286 w 304"/>
                <a:gd name="T19" fmla="*/ 283 h 283"/>
                <a:gd name="T20" fmla="*/ 281 w 304"/>
                <a:gd name="T21" fmla="*/ 243 h 283"/>
                <a:gd name="T22" fmla="*/ 253 w 304"/>
                <a:gd name="T23" fmla="*/ 117 h 283"/>
                <a:gd name="T24" fmla="*/ 220 w 304"/>
                <a:gd name="T25" fmla="*/ 59 h 283"/>
                <a:gd name="T26" fmla="*/ 133 w 304"/>
                <a:gd name="T27" fmla="*/ 40 h 283"/>
                <a:gd name="T28" fmla="*/ 68 w 304"/>
                <a:gd name="T29" fmla="*/ 103 h 283"/>
                <a:gd name="T30" fmla="*/ 21 w 304"/>
                <a:gd name="T31" fmla="*/ 259 h 283"/>
                <a:gd name="T32" fmla="*/ 19 w 304"/>
                <a:gd name="T33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4" h="283">
                  <a:moveTo>
                    <a:pt x="19" y="283"/>
                  </a:moveTo>
                  <a:cubicBezTo>
                    <a:pt x="12" y="283"/>
                    <a:pt x="6" y="283"/>
                    <a:pt x="0" y="283"/>
                  </a:cubicBezTo>
                  <a:cubicBezTo>
                    <a:pt x="1" y="269"/>
                    <a:pt x="2" y="256"/>
                    <a:pt x="4" y="244"/>
                  </a:cubicBezTo>
                  <a:cubicBezTo>
                    <a:pt x="11" y="194"/>
                    <a:pt x="26" y="147"/>
                    <a:pt x="47" y="102"/>
                  </a:cubicBezTo>
                  <a:cubicBezTo>
                    <a:pt x="63" y="67"/>
                    <a:pt x="86" y="39"/>
                    <a:pt x="121" y="21"/>
                  </a:cubicBezTo>
                  <a:cubicBezTo>
                    <a:pt x="163" y="0"/>
                    <a:pt x="206" y="9"/>
                    <a:pt x="236" y="46"/>
                  </a:cubicBezTo>
                  <a:cubicBezTo>
                    <a:pt x="258" y="73"/>
                    <a:pt x="271" y="105"/>
                    <a:pt x="280" y="138"/>
                  </a:cubicBezTo>
                  <a:cubicBezTo>
                    <a:pt x="293" y="183"/>
                    <a:pt x="299" y="230"/>
                    <a:pt x="304" y="276"/>
                  </a:cubicBezTo>
                  <a:cubicBezTo>
                    <a:pt x="304" y="278"/>
                    <a:pt x="304" y="280"/>
                    <a:pt x="304" y="283"/>
                  </a:cubicBezTo>
                  <a:cubicBezTo>
                    <a:pt x="298" y="283"/>
                    <a:pt x="292" y="283"/>
                    <a:pt x="286" y="283"/>
                  </a:cubicBezTo>
                  <a:cubicBezTo>
                    <a:pt x="284" y="269"/>
                    <a:pt x="283" y="256"/>
                    <a:pt x="281" y="243"/>
                  </a:cubicBezTo>
                  <a:cubicBezTo>
                    <a:pt x="277" y="200"/>
                    <a:pt x="268" y="158"/>
                    <a:pt x="253" y="117"/>
                  </a:cubicBezTo>
                  <a:cubicBezTo>
                    <a:pt x="246" y="95"/>
                    <a:pt x="235" y="76"/>
                    <a:pt x="220" y="59"/>
                  </a:cubicBezTo>
                  <a:cubicBezTo>
                    <a:pt x="197" y="32"/>
                    <a:pt x="165" y="25"/>
                    <a:pt x="133" y="40"/>
                  </a:cubicBezTo>
                  <a:cubicBezTo>
                    <a:pt x="104" y="53"/>
                    <a:pt x="83" y="75"/>
                    <a:pt x="68" y="103"/>
                  </a:cubicBezTo>
                  <a:cubicBezTo>
                    <a:pt x="43" y="152"/>
                    <a:pt x="27" y="204"/>
                    <a:pt x="21" y="259"/>
                  </a:cubicBezTo>
                  <a:cubicBezTo>
                    <a:pt x="20" y="267"/>
                    <a:pt x="19" y="275"/>
                    <a:pt x="19" y="283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F25B40A6-4D5E-4D2A-ADC7-487163FC7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4938" y="2419351"/>
              <a:ext cx="1357312" cy="1195388"/>
            </a:xfrm>
            <a:custGeom>
              <a:avLst/>
              <a:gdLst>
                <a:gd name="T0" fmla="*/ 358 w 358"/>
                <a:gd name="T1" fmla="*/ 315 h 315"/>
                <a:gd name="T2" fmla="*/ 353 w 358"/>
                <a:gd name="T3" fmla="*/ 315 h 315"/>
                <a:gd name="T4" fmla="*/ 348 w 358"/>
                <a:gd name="T5" fmla="*/ 315 h 315"/>
                <a:gd name="T6" fmla="*/ 347 w 358"/>
                <a:gd name="T7" fmla="*/ 301 h 315"/>
                <a:gd name="T8" fmla="*/ 314 w 358"/>
                <a:gd name="T9" fmla="*/ 117 h 315"/>
                <a:gd name="T10" fmla="*/ 266 w 358"/>
                <a:gd name="T11" fmla="*/ 45 h 315"/>
                <a:gd name="T12" fmla="*/ 132 w 358"/>
                <a:gd name="T13" fmla="*/ 23 h 315"/>
                <a:gd name="T14" fmla="*/ 73 w 358"/>
                <a:gd name="T15" fmla="*/ 76 h 315"/>
                <a:gd name="T16" fmla="*/ 24 w 358"/>
                <a:gd name="T17" fmla="*/ 190 h 315"/>
                <a:gd name="T18" fmla="*/ 8 w 358"/>
                <a:gd name="T19" fmla="*/ 312 h 315"/>
                <a:gd name="T20" fmla="*/ 7 w 358"/>
                <a:gd name="T21" fmla="*/ 315 h 315"/>
                <a:gd name="T22" fmla="*/ 0 w 358"/>
                <a:gd name="T23" fmla="*/ 315 h 315"/>
                <a:gd name="T24" fmla="*/ 0 w 358"/>
                <a:gd name="T25" fmla="*/ 294 h 315"/>
                <a:gd name="T26" fmla="*/ 40 w 358"/>
                <a:gd name="T27" fmla="*/ 114 h 315"/>
                <a:gd name="T28" fmla="*/ 98 w 358"/>
                <a:gd name="T29" fmla="*/ 33 h 315"/>
                <a:gd name="T30" fmla="*/ 196 w 358"/>
                <a:gd name="T31" fmla="*/ 5 h 315"/>
                <a:gd name="T32" fmla="*/ 317 w 358"/>
                <a:gd name="T33" fmla="*/ 103 h 315"/>
                <a:gd name="T34" fmla="*/ 350 w 358"/>
                <a:gd name="T35" fmla="*/ 230 h 315"/>
                <a:gd name="T36" fmla="*/ 358 w 358"/>
                <a:gd name="T37" fmla="*/ 31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8" h="315">
                  <a:moveTo>
                    <a:pt x="358" y="315"/>
                  </a:moveTo>
                  <a:cubicBezTo>
                    <a:pt x="355" y="315"/>
                    <a:pt x="354" y="315"/>
                    <a:pt x="353" y="315"/>
                  </a:cubicBezTo>
                  <a:cubicBezTo>
                    <a:pt x="351" y="315"/>
                    <a:pt x="350" y="315"/>
                    <a:pt x="348" y="315"/>
                  </a:cubicBezTo>
                  <a:cubicBezTo>
                    <a:pt x="348" y="310"/>
                    <a:pt x="348" y="306"/>
                    <a:pt x="347" y="301"/>
                  </a:cubicBezTo>
                  <a:cubicBezTo>
                    <a:pt x="346" y="238"/>
                    <a:pt x="335" y="177"/>
                    <a:pt x="314" y="117"/>
                  </a:cubicBezTo>
                  <a:cubicBezTo>
                    <a:pt x="303" y="90"/>
                    <a:pt x="290" y="63"/>
                    <a:pt x="266" y="45"/>
                  </a:cubicBezTo>
                  <a:cubicBezTo>
                    <a:pt x="226" y="14"/>
                    <a:pt x="180" y="4"/>
                    <a:pt x="132" y="23"/>
                  </a:cubicBezTo>
                  <a:cubicBezTo>
                    <a:pt x="106" y="33"/>
                    <a:pt x="88" y="54"/>
                    <a:pt x="73" y="76"/>
                  </a:cubicBezTo>
                  <a:cubicBezTo>
                    <a:pt x="48" y="110"/>
                    <a:pt x="34" y="149"/>
                    <a:pt x="24" y="190"/>
                  </a:cubicBezTo>
                  <a:cubicBezTo>
                    <a:pt x="13" y="230"/>
                    <a:pt x="9" y="271"/>
                    <a:pt x="8" y="312"/>
                  </a:cubicBezTo>
                  <a:cubicBezTo>
                    <a:pt x="8" y="313"/>
                    <a:pt x="7" y="313"/>
                    <a:pt x="7" y="315"/>
                  </a:cubicBezTo>
                  <a:cubicBezTo>
                    <a:pt x="5" y="315"/>
                    <a:pt x="2" y="315"/>
                    <a:pt x="0" y="315"/>
                  </a:cubicBezTo>
                  <a:cubicBezTo>
                    <a:pt x="0" y="308"/>
                    <a:pt x="0" y="301"/>
                    <a:pt x="0" y="294"/>
                  </a:cubicBezTo>
                  <a:cubicBezTo>
                    <a:pt x="3" y="232"/>
                    <a:pt x="15" y="172"/>
                    <a:pt x="40" y="114"/>
                  </a:cubicBezTo>
                  <a:cubicBezTo>
                    <a:pt x="54" y="83"/>
                    <a:pt x="73" y="56"/>
                    <a:pt x="98" y="33"/>
                  </a:cubicBezTo>
                  <a:cubicBezTo>
                    <a:pt x="126" y="8"/>
                    <a:pt x="159" y="0"/>
                    <a:pt x="196" y="5"/>
                  </a:cubicBezTo>
                  <a:cubicBezTo>
                    <a:pt x="256" y="13"/>
                    <a:pt x="295" y="48"/>
                    <a:pt x="317" y="103"/>
                  </a:cubicBezTo>
                  <a:cubicBezTo>
                    <a:pt x="334" y="144"/>
                    <a:pt x="344" y="186"/>
                    <a:pt x="350" y="230"/>
                  </a:cubicBezTo>
                  <a:cubicBezTo>
                    <a:pt x="353" y="258"/>
                    <a:pt x="355" y="286"/>
                    <a:pt x="358" y="31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EB8972E0-6DE5-46C5-A44E-DAB46229C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7688" y="3060701"/>
              <a:ext cx="500062" cy="554038"/>
            </a:xfrm>
            <a:custGeom>
              <a:avLst/>
              <a:gdLst>
                <a:gd name="T0" fmla="*/ 0 w 132"/>
                <a:gd name="T1" fmla="*/ 146 h 146"/>
                <a:gd name="T2" fmla="*/ 5 w 132"/>
                <a:gd name="T3" fmla="*/ 111 h 146"/>
                <a:gd name="T4" fmla="*/ 34 w 132"/>
                <a:gd name="T5" fmla="*/ 28 h 146"/>
                <a:gd name="T6" fmla="*/ 43 w 132"/>
                <a:gd name="T7" fmla="*/ 15 h 146"/>
                <a:gd name="T8" fmla="*/ 88 w 132"/>
                <a:gd name="T9" fmla="*/ 11 h 146"/>
                <a:gd name="T10" fmla="*/ 118 w 132"/>
                <a:gd name="T11" fmla="*/ 56 h 146"/>
                <a:gd name="T12" fmla="*/ 131 w 132"/>
                <a:gd name="T13" fmla="*/ 129 h 146"/>
                <a:gd name="T14" fmla="*/ 132 w 132"/>
                <a:gd name="T15" fmla="*/ 146 h 146"/>
                <a:gd name="T16" fmla="*/ 120 w 132"/>
                <a:gd name="T17" fmla="*/ 146 h 146"/>
                <a:gd name="T18" fmla="*/ 116 w 132"/>
                <a:gd name="T19" fmla="*/ 107 h 146"/>
                <a:gd name="T20" fmla="*/ 102 w 132"/>
                <a:gd name="T21" fmla="*/ 50 h 146"/>
                <a:gd name="T22" fmla="*/ 87 w 132"/>
                <a:gd name="T23" fmla="*/ 28 h 146"/>
                <a:gd name="T24" fmla="*/ 48 w 132"/>
                <a:gd name="T25" fmla="*/ 31 h 146"/>
                <a:gd name="T26" fmla="*/ 21 w 132"/>
                <a:gd name="T27" fmla="*/ 96 h 146"/>
                <a:gd name="T28" fmla="*/ 12 w 132"/>
                <a:gd name="T29" fmla="*/ 146 h 146"/>
                <a:gd name="T30" fmla="*/ 0 w 132"/>
                <a:gd name="T31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2" h="146">
                  <a:moveTo>
                    <a:pt x="0" y="146"/>
                  </a:moveTo>
                  <a:cubicBezTo>
                    <a:pt x="2" y="134"/>
                    <a:pt x="2" y="122"/>
                    <a:pt x="5" y="111"/>
                  </a:cubicBezTo>
                  <a:cubicBezTo>
                    <a:pt x="11" y="82"/>
                    <a:pt x="18" y="53"/>
                    <a:pt x="34" y="28"/>
                  </a:cubicBezTo>
                  <a:cubicBezTo>
                    <a:pt x="37" y="23"/>
                    <a:pt x="40" y="19"/>
                    <a:pt x="43" y="15"/>
                  </a:cubicBezTo>
                  <a:cubicBezTo>
                    <a:pt x="56" y="2"/>
                    <a:pt x="73" y="0"/>
                    <a:pt x="88" y="11"/>
                  </a:cubicBezTo>
                  <a:cubicBezTo>
                    <a:pt x="104" y="22"/>
                    <a:pt x="112" y="38"/>
                    <a:pt x="118" y="56"/>
                  </a:cubicBezTo>
                  <a:cubicBezTo>
                    <a:pt x="126" y="80"/>
                    <a:pt x="129" y="104"/>
                    <a:pt x="131" y="129"/>
                  </a:cubicBezTo>
                  <a:cubicBezTo>
                    <a:pt x="131" y="134"/>
                    <a:pt x="132" y="140"/>
                    <a:pt x="132" y="146"/>
                  </a:cubicBezTo>
                  <a:cubicBezTo>
                    <a:pt x="128" y="146"/>
                    <a:pt x="124" y="146"/>
                    <a:pt x="120" y="146"/>
                  </a:cubicBezTo>
                  <a:cubicBezTo>
                    <a:pt x="119" y="133"/>
                    <a:pt x="117" y="120"/>
                    <a:pt x="116" y="107"/>
                  </a:cubicBezTo>
                  <a:cubicBezTo>
                    <a:pt x="113" y="88"/>
                    <a:pt x="111" y="68"/>
                    <a:pt x="102" y="50"/>
                  </a:cubicBezTo>
                  <a:cubicBezTo>
                    <a:pt x="98" y="42"/>
                    <a:pt x="93" y="35"/>
                    <a:pt x="87" y="28"/>
                  </a:cubicBezTo>
                  <a:cubicBezTo>
                    <a:pt x="74" y="15"/>
                    <a:pt x="59" y="17"/>
                    <a:pt x="48" y="31"/>
                  </a:cubicBezTo>
                  <a:cubicBezTo>
                    <a:pt x="34" y="50"/>
                    <a:pt x="26" y="73"/>
                    <a:pt x="21" y="96"/>
                  </a:cubicBezTo>
                  <a:cubicBezTo>
                    <a:pt x="17" y="112"/>
                    <a:pt x="15" y="129"/>
                    <a:pt x="12" y="146"/>
                  </a:cubicBezTo>
                  <a:cubicBezTo>
                    <a:pt x="9" y="146"/>
                    <a:pt x="6" y="146"/>
                    <a:pt x="0" y="146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1" name="Grupo 50">
            <a:extLst>
              <a:ext uri="{FF2B5EF4-FFF2-40B4-BE49-F238E27FC236}">
                <a16:creationId xmlns:a16="http://schemas.microsoft.com/office/drawing/2014/main" id="{C6611DCF-9BBA-4938-AFA9-C4C0052C3974}"/>
              </a:ext>
            </a:extLst>
          </p:cNvPr>
          <p:cNvGrpSpPr/>
          <p:nvPr/>
        </p:nvGrpSpPr>
        <p:grpSpPr>
          <a:xfrm>
            <a:off x="1002519" y="4989993"/>
            <a:ext cx="6811445" cy="83527"/>
            <a:chOff x="139556" y="759501"/>
            <a:chExt cx="10566113" cy="283729"/>
          </a:xfrm>
        </p:grpSpPr>
        <p:grpSp>
          <p:nvGrpSpPr>
            <p:cNvPr id="52" name="Grupo 51">
              <a:extLst>
                <a:ext uri="{FF2B5EF4-FFF2-40B4-BE49-F238E27FC236}">
                  <a16:creationId xmlns:a16="http://schemas.microsoft.com/office/drawing/2014/main" id="{39BA1501-BB92-446F-A6E5-667A05E58D5A}"/>
                </a:ext>
              </a:extLst>
            </p:cNvPr>
            <p:cNvGrpSpPr/>
            <p:nvPr/>
          </p:nvGrpSpPr>
          <p:grpSpPr>
            <a:xfrm rot="5400000">
              <a:off x="2570050" y="-1669775"/>
              <a:ext cx="282511" cy="5143500"/>
              <a:chOff x="1119426" y="-1107433"/>
              <a:chExt cx="5585793" cy="905550"/>
            </a:xfrm>
          </p:grpSpPr>
          <p:sp>
            <p:nvSpPr>
              <p:cNvPr id="58" name="Rectángulo 57">
                <a:extLst>
                  <a:ext uri="{FF2B5EF4-FFF2-40B4-BE49-F238E27FC236}">
                    <a16:creationId xmlns:a16="http://schemas.microsoft.com/office/drawing/2014/main" id="{0D80B1CF-0753-4B44-B7CF-0C8EEAEBB825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9" name="Rectángulo 58">
                <a:extLst>
                  <a:ext uri="{FF2B5EF4-FFF2-40B4-BE49-F238E27FC236}">
                    <a16:creationId xmlns:a16="http://schemas.microsoft.com/office/drawing/2014/main" id="{61F868C7-62B0-4A57-95C3-754C84472D06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60" name="Rectángulo 59">
                <a:extLst>
                  <a:ext uri="{FF2B5EF4-FFF2-40B4-BE49-F238E27FC236}">
                    <a16:creationId xmlns:a16="http://schemas.microsoft.com/office/drawing/2014/main" id="{D987E8AD-3130-4B5C-8314-AFCE36A18926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61" name="Rectángulo 60">
                <a:extLst>
                  <a:ext uri="{FF2B5EF4-FFF2-40B4-BE49-F238E27FC236}">
                    <a16:creationId xmlns:a16="http://schemas.microsoft.com/office/drawing/2014/main" id="{94BC2181-4EAC-48AF-A24B-DE84B07ED439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  <p:grpSp>
          <p:nvGrpSpPr>
            <p:cNvPr id="53" name="Grupo 52">
              <a:extLst>
                <a:ext uri="{FF2B5EF4-FFF2-40B4-BE49-F238E27FC236}">
                  <a16:creationId xmlns:a16="http://schemas.microsoft.com/office/drawing/2014/main" id="{E8E62006-CF58-4644-87FF-DC7B197EB1FC}"/>
                </a:ext>
              </a:extLst>
            </p:cNvPr>
            <p:cNvGrpSpPr/>
            <p:nvPr/>
          </p:nvGrpSpPr>
          <p:grpSpPr>
            <a:xfrm rot="5400000">
              <a:off x="7992663" y="-1670993"/>
              <a:ext cx="282511" cy="5143500"/>
              <a:chOff x="1119426" y="-1107433"/>
              <a:chExt cx="5585793" cy="905550"/>
            </a:xfrm>
          </p:grpSpPr>
          <p:sp>
            <p:nvSpPr>
              <p:cNvPr id="54" name="Rectángulo 53">
                <a:extLst>
                  <a:ext uri="{FF2B5EF4-FFF2-40B4-BE49-F238E27FC236}">
                    <a16:creationId xmlns:a16="http://schemas.microsoft.com/office/drawing/2014/main" id="{3022F0A2-C6A0-47F6-A5AF-1B5CB0BB7A5E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5" name="Rectángulo 54">
                <a:extLst>
                  <a:ext uri="{FF2B5EF4-FFF2-40B4-BE49-F238E27FC236}">
                    <a16:creationId xmlns:a16="http://schemas.microsoft.com/office/drawing/2014/main" id="{898D66D8-A70D-4E3D-A673-327432968F24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6" name="Rectángulo 55">
                <a:extLst>
                  <a:ext uri="{FF2B5EF4-FFF2-40B4-BE49-F238E27FC236}">
                    <a16:creationId xmlns:a16="http://schemas.microsoft.com/office/drawing/2014/main" id="{535B0A0F-184E-49BE-B074-CE680752830A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7" name="Rectángulo 56">
                <a:extLst>
                  <a:ext uri="{FF2B5EF4-FFF2-40B4-BE49-F238E27FC236}">
                    <a16:creationId xmlns:a16="http://schemas.microsoft.com/office/drawing/2014/main" id="{3FD44369-381F-4DF2-9961-9859CAF87323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146593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74"/>
          <p:cNvSpPr txBox="1">
            <a:spLocks noGrp="1"/>
          </p:cNvSpPr>
          <p:nvPr>
            <p:ph type="title"/>
          </p:nvPr>
        </p:nvSpPr>
        <p:spPr>
          <a:xfrm>
            <a:off x="129540" y="187575"/>
            <a:ext cx="2675700" cy="95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RESOURCES</a:t>
            </a:r>
            <a:endParaRPr dirty="0">
              <a:solidFill>
                <a:srgbClr val="FFC000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4D92841-C66A-4903-BD3F-5F1BAC3F8F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35" y="680459"/>
            <a:ext cx="2565305" cy="112336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2D63F16-8414-4CC6-B814-52E1CA3F05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170989" y="371553"/>
            <a:ext cx="2638426" cy="148700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0F3A461-E4C2-42CA-9BDA-5F7A803C78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149" y="2467870"/>
            <a:ext cx="2020506" cy="100118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1B1FF61-FCFE-4FCA-99C0-8B6838BC15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3740" y="499812"/>
            <a:ext cx="2935111" cy="123048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E6BD15B-C9A7-426A-B6F8-7A33BF0A25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75251" y="2218925"/>
            <a:ext cx="4673600" cy="118533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EFD2B85-2CDE-4510-8D1D-C497260D86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23442" y="2283721"/>
            <a:ext cx="1095022" cy="118533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CA6307DC-B71E-4DD0-B76F-2DCE8BE811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6149" y="3764622"/>
            <a:ext cx="6355644" cy="1174044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57DEA6F-3FD0-4A33-A781-B3C6710B91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76333" y="3830415"/>
            <a:ext cx="1821518" cy="117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6490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74"/>
          <p:cNvSpPr txBox="1">
            <a:spLocks noGrp="1"/>
          </p:cNvSpPr>
          <p:nvPr>
            <p:ph type="title"/>
          </p:nvPr>
        </p:nvSpPr>
        <p:spPr>
          <a:xfrm>
            <a:off x="129540" y="187575"/>
            <a:ext cx="2675700" cy="95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RESOURCES</a:t>
            </a:r>
            <a:endParaRPr dirty="0">
              <a:solidFill>
                <a:srgbClr val="FFC000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E5C8E4F-BFE1-49E0-9B6D-8885BC00A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611" y="1124656"/>
            <a:ext cx="2872587" cy="144709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C755B94-21A6-42FC-A9CF-4647C4853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970" y="2916062"/>
            <a:ext cx="3081867" cy="188524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3C1B462-8C0A-49D4-950B-07E5D5619E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0471" y="663525"/>
            <a:ext cx="2201333" cy="2190044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AC556F8F-4E0F-4AB5-92A4-22FAA24E90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3933" y="729142"/>
            <a:ext cx="2470456" cy="259790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2053819D-0339-4357-8808-3A94BF1FAF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8966" y="3107972"/>
            <a:ext cx="2968978" cy="1840089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4215372-B924-452A-B05A-3FAD7FC7C4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29161" y="3107972"/>
            <a:ext cx="1219033" cy="159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2634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74"/>
          <p:cNvSpPr txBox="1">
            <a:spLocks noGrp="1"/>
          </p:cNvSpPr>
          <p:nvPr>
            <p:ph type="title"/>
          </p:nvPr>
        </p:nvSpPr>
        <p:spPr>
          <a:xfrm>
            <a:off x="129540" y="187575"/>
            <a:ext cx="2675700" cy="95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RESOURCES</a:t>
            </a:r>
            <a:endParaRPr dirty="0">
              <a:solidFill>
                <a:srgbClr val="FFC000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27C4FE6-FB23-4041-98CF-483D60B245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731661"/>
            <a:ext cx="3522133" cy="184008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141FC5D-1727-4040-88C5-976C028718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" y="3036917"/>
            <a:ext cx="2871194" cy="168194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87F45F4-AA51-41D5-B64B-35347CFBDB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2844" y="1196606"/>
            <a:ext cx="2590516" cy="129964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F9B032D-6683-41B0-AA3E-1363108F81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1093" y="1314450"/>
            <a:ext cx="1847013" cy="118180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37E148F-4504-4A43-B647-55F8A5F40E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0734" y="3576624"/>
            <a:ext cx="2530570" cy="112656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899526E-7774-49FA-B342-CF6A029006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38264" y="2968074"/>
            <a:ext cx="1535715" cy="1819628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84AF97F-0DAC-4198-8F4D-C9AD0CCD4E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95266" y="3560198"/>
            <a:ext cx="1585530" cy="119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5615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584052" y="1119114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954987" y="1172014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585617" y="3390154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189301" y="2740919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950269" y="3481431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5809057" y="2731879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8297775" y="2700424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5213118" y="1139037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5803263" y="1139036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107445" y="3464237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394019" y="1102959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056413" y="1068226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5779309" y="3450719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603152" y="2725655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300880" y="2658935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3282176" y="3460062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7595019" y="1154510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8199615" y="1154560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022605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366323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767888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335167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122" name="Google Shape;6000;p67"/>
          <p:cNvSpPr/>
          <p:nvPr/>
        </p:nvSpPr>
        <p:spPr>
          <a:xfrm>
            <a:off x="3263396" y="1109077"/>
            <a:ext cx="453184" cy="46235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7025860" y="4064924"/>
            <a:ext cx="303110" cy="420181"/>
            <a:chOff x="-38860325" y="3221750"/>
            <a:chExt cx="228425" cy="316650"/>
          </a:xfrm>
          <a:solidFill>
            <a:srgbClr val="696969"/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3235350" y="1800670"/>
            <a:ext cx="483152" cy="480761"/>
            <a:chOff x="-38538975" y="3954250"/>
            <a:chExt cx="318225" cy="316650"/>
          </a:xfrm>
          <a:solidFill>
            <a:srgbClr val="696969"/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3299914" y="4214192"/>
            <a:ext cx="371546" cy="331550"/>
            <a:chOff x="-42996150" y="3612600"/>
            <a:chExt cx="323750" cy="288900"/>
          </a:xfrm>
          <a:solidFill>
            <a:srgbClr val="696969"/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6324528" y="4126469"/>
            <a:ext cx="372406" cy="364373"/>
            <a:chOff x="-41117650" y="3605525"/>
            <a:chExt cx="324500" cy="317500"/>
          </a:xfrm>
          <a:solidFill>
            <a:srgbClr val="696969"/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3964162" y="4157040"/>
            <a:ext cx="352265" cy="356769"/>
            <a:chOff x="-42617300" y="3587775"/>
            <a:chExt cx="306950" cy="310875"/>
          </a:xfrm>
          <a:solidFill>
            <a:srgbClr val="696969"/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7665927" y="4173509"/>
            <a:ext cx="365204" cy="332669"/>
            <a:chOff x="-40745125" y="3632900"/>
            <a:chExt cx="318225" cy="289875"/>
          </a:xfrm>
          <a:solidFill>
            <a:srgbClr val="696969"/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4558099" y="4157701"/>
            <a:ext cx="309172" cy="36520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8328945" y="4140814"/>
            <a:ext cx="357086" cy="363398"/>
            <a:chOff x="-40372575" y="3604550"/>
            <a:chExt cx="311150" cy="316650"/>
          </a:xfrm>
          <a:solidFill>
            <a:srgbClr val="696969"/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5126250" y="4158603"/>
            <a:ext cx="365204" cy="363398"/>
            <a:chOff x="-41893475" y="3584850"/>
            <a:chExt cx="318225" cy="316650"/>
          </a:xfrm>
          <a:solidFill>
            <a:srgbClr val="696969"/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5733037" y="4193491"/>
            <a:ext cx="362507" cy="283867"/>
            <a:chOff x="-41526450" y="3653375"/>
            <a:chExt cx="315875" cy="247350"/>
          </a:xfrm>
          <a:solidFill>
            <a:srgbClr val="696969"/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3923617" y="1891744"/>
            <a:ext cx="360504" cy="414709"/>
            <a:chOff x="-42971725" y="3217825"/>
            <a:chExt cx="275675" cy="317125"/>
          </a:xfrm>
          <a:solidFill>
            <a:srgbClr val="696969"/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6993480" y="1888680"/>
            <a:ext cx="416114" cy="415100"/>
            <a:chOff x="-41111350" y="3239100"/>
            <a:chExt cx="318200" cy="317425"/>
          </a:xfrm>
          <a:solidFill>
            <a:srgbClr val="696969"/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4569812" y="1891744"/>
            <a:ext cx="480716" cy="415100"/>
            <a:chOff x="-42651700" y="3217825"/>
            <a:chExt cx="367600" cy="317425"/>
          </a:xfrm>
          <a:solidFill>
            <a:srgbClr val="696969"/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7585153" y="1867513"/>
            <a:ext cx="421868" cy="414479"/>
            <a:chOff x="-40748275" y="3238700"/>
            <a:chExt cx="322600" cy="316950"/>
          </a:xfrm>
          <a:solidFill>
            <a:srgbClr val="696969"/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5201841" y="1892561"/>
            <a:ext cx="407908" cy="413466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8230417" y="1867735"/>
            <a:ext cx="415100" cy="378027"/>
            <a:chOff x="-40378075" y="3267450"/>
            <a:chExt cx="317425" cy="289075"/>
          </a:xfrm>
          <a:solidFill>
            <a:srgbClr val="696969"/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5776495" y="1872349"/>
            <a:ext cx="415134" cy="414872"/>
            <a:chOff x="-41895050" y="3217225"/>
            <a:chExt cx="317450" cy="317250"/>
          </a:xfrm>
          <a:solidFill>
            <a:srgbClr val="696969"/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6397010" y="1856362"/>
            <a:ext cx="418206" cy="413074"/>
            <a:chOff x="-41530375" y="3218800"/>
            <a:chExt cx="319800" cy="315875"/>
          </a:xfrm>
          <a:solidFill>
            <a:srgbClr val="696969"/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3885546" y="2599751"/>
            <a:ext cx="501820" cy="501820"/>
            <a:chOff x="5049725" y="249400"/>
            <a:chExt cx="481825" cy="481825"/>
          </a:xfrm>
          <a:solidFill>
            <a:srgbClr val="696969"/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5180757" y="2670650"/>
            <a:ext cx="395025" cy="395025"/>
            <a:chOff x="5660400" y="238125"/>
            <a:chExt cx="481825" cy="481825"/>
          </a:xfrm>
          <a:solidFill>
            <a:srgbClr val="696969"/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7593278" y="2726921"/>
            <a:ext cx="441296" cy="284451"/>
            <a:chOff x="1492675" y="1520750"/>
            <a:chExt cx="481825" cy="310575"/>
          </a:xfrm>
          <a:solidFill>
            <a:srgbClr val="696969"/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6432407" y="2748310"/>
            <a:ext cx="338933" cy="317742"/>
            <a:chOff x="4456875" y="2635825"/>
            <a:chExt cx="481825" cy="451700"/>
          </a:xfrm>
          <a:solidFill>
            <a:srgbClr val="696969"/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43119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/>
              <a:t>Fully Editable Icon Sets: B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3128870" y="1179620"/>
            <a:ext cx="5793674" cy="3359816"/>
            <a:chOff x="4171826" y="1572826"/>
            <a:chExt cx="8233076" cy="4479755"/>
          </a:xfrm>
          <a:solidFill>
            <a:srgbClr val="696969"/>
          </a:solidFill>
        </p:grpSpPr>
        <p:sp>
          <p:nvSpPr>
            <p:cNvPr id="70" name="Freeform 108">
              <a:extLst>
                <a:ext uri="{FF2B5EF4-FFF2-40B4-BE49-F238E27FC236}">
                  <a16:creationId xmlns:a16="http://schemas.microsoft.com/office/drawing/2014/main" id="{6A02011B-41CE-4E20-9214-001F7D847E12}"/>
                </a:ext>
              </a:extLst>
            </p:cNvPr>
            <p:cNvSpPr/>
            <p:nvPr/>
          </p:nvSpPr>
          <p:spPr>
            <a:xfrm>
              <a:off x="6164041" y="1656593"/>
              <a:ext cx="590309" cy="652294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1" name="Oval 8">
              <a:extLst>
                <a:ext uri="{FF2B5EF4-FFF2-40B4-BE49-F238E27FC236}">
                  <a16:creationId xmlns:a16="http://schemas.microsoft.com/office/drawing/2014/main" id="{E3D5639C-49CF-43D9-965F-7653D69F451F}"/>
                </a:ext>
              </a:extLst>
            </p:cNvPr>
            <p:cNvSpPr/>
            <p:nvPr/>
          </p:nvSpPr>
          <p:spPr>
            <a:xfrm>
              <a:off x="7148965" y="1671110"/>
              <a:ext cx="620063" cy="62326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grpSp>
          <p:nvGrpSpPr>
            <p:cNvPr id="72" name="Group 110">
              <a:extLst>
                <a:ext uri="{FF2B5EF4-FFF2-40B4-BE49-F238E27FC236}">
                  <a16:creationId xmlns:a16="http://schemas.microsoft.com/office/drawing/2014/main" id="{D519BD50-C580-4623-8810-E04695FA5F45}"/>
                </a:ext>
              </a:extLst>
            </p:cNvPr>
            <p:cNvGrpSpPr/>
            <p:nvPr/>
          </p:nvGrpSpPr>
          <p:grpSpPr>
            <a:xfrm>
              <a:off x="5178360" y="1656593"/>
              <a:ext cx="590309" cy="652294"/>
              <a:chOff x="4835382" y="73243"/>
              <a:chExt cx="2920830" cy="3227535"/>
            </a:xfrm>
            <a:grpFill/>
          </p:grpSpPr>
          <p:sp>
            <p:nvSpPr>
              <p:cNvPr id="73" name="Freeform 111">
                <a:extLst>
                  <a:ext uri="{FF2B5EF4-FFF2-40B4-BE49-F238E27FC236}">
                    <a16:creationId xmlns:a16="http://schemas.microsoft.com/office/drawing/2014/main" id="{BBCCCC44-B257-423A-BB40-01303C1A40E8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  <p:sp>
            <p:nvSpPr>
              <p:cNvPr id="74" name="Oval 37">
                <a:extLst>
                  <a:ext uri="{FF2B5EF4-FFF2-40B4-BE49-F238E27FC236}">
                    <a16:creationId xmlns:a16="http://schemas.microsoft.com/office/drawing/2014/main" id="{0711327E-9191-4394-B64D-73AD56C41377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</p:grpSp>
        <p:sp>
          <p:nvSpPr>
            <p:cNvPr id="75" name="Rectangle 19">
              <a:extLst>
                <a:ext uri="{FF2B5EF4-FFF2-40B4-BE49-F238E27FC236}">
                  <a16:creationId xmlns:a16="http://schemas.microsoft.com/office/drawing/2014/main" id="{8025BC4E-7A4E-42D9-9569-8844F8906CE5}"/>
                </a:ext>
              </a:extLst>
            </p:cNvPr>
            <p:cNvSpPr/>
            <p:nvPr/>
          </p:nvSpPr>
          <p:spPr>
            <a:xfrm>
              <a:off x="4212742" y="1691988"/>
              <a:ext cx="529020" cy="581503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8" name="Oval 47">
              <a:extLst>
                <a:ext uri="{FF2B5EF4-FFF2-40B4-BE49-F238E27FC236}">
                  <a16:creationId xmlns:a16="http://schemas.microsoft.com/office/drawing/2014/main" id="{2A7B72D2-455E-4647-BA7D-2D9A0D0187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81710" y="1671144"/>
              <a:ext cx="623192" cy="6231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97" name="Rounded Rectangle 2">
              <a:extLst>
                <a:ext uri="{FF2B5EF4-FFF2-40B4-BE49-F238E27FC236}">
                  <a16:creationId xmlns:a16="http://schemas.microsoft.com/office/drawing/2014/main" id="{2CB3F902-7F51-468E-928D-DF8ED92CA432}"/>
                </a:ext>
              </a:extLst>
            </p:cNvPr>
            <p:cNvSpPr/>
            <p:nvPr/>
          </p:nvSpPr>
          <p:spPr>
            <a:xfrm>
              <a:off x="5168121" y="5441795"/>
              <a:ext cx="610786" cy="610786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98" name="Rounded Rectangle 8">
              <a:extLst>
                <a:ext uri="{FF2B5EF4-FFF2-40B4-BE49-F238E27FC236}">
                  <a16:creationId xmlns:a16="http://schemas.microsoft.com/office/drawing/2014/main" id="{CF999092-51D0-4040-A441-EE93FB3BE0AB}"/>
                </a:ext>
              </a:extLst>
            </p:cNvPr>
            <p:cNvSpPr/>
            <p:nvPr/>
          </p:nvSpPr>
          <p:spPr>
            <a:xfrm>
              <a:off x="4171826" y="5441795"/>
              <a:ext cx="610854" cy="610786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99" name="Rounded Rectangle 2">
              <a:extLst>
                <a:ext uri="{FF2B5EF4-FFF2-40B4-BE49-F238E27FC236}">
                  <a16:creationId xmlns:a16="http://schemas.microsoft.com/office/drawing/2014/main" id="{5394194E-40CF-4800-82F4-DA12261F9012}"/>
                </a:ext>
              </a:extLst>
            </p:cNvPr>
            <p:cNvSpPr/>
            <p:nvPr/>
          </p:nvSpPr>
          <p:spPr>
            <a:xfrm>
              <a:off x="7153603" y="5441795"/>
              <a:ext cx="610786" cy="610786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0" name="Rounded Rectangle 3">
              <a:extLst>
                <a:ext uri="{FF2B5EF4-FFF2-40B4-BE49-F238E27FC236}">
                  <a16:creationId xmlns:a16="http://schemas.microsoft.com/office/drawing/2014/main" id="{C2FE4DD9-BD0F-42FA-8558-1E2788EAC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53802" y="5441795"/>
              <a:ext cx="610786" cy="610786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1" name="Rounded Rectangle 10">
              <a:extLst>
                <a:ext uri="{FF2B5EF4-FFF2-40B4-BE49-F238E27FC236}">
                  <a16:creationId xmlns:a16="http://schemas.microsoft.com/office/drawing/2014/main" id="{798E328E-1056-4BD6-8D0A-FEC675AE63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71512" y="5429389"/>
              <a:ext cx="612962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102" name="Block Arc 6">
              <a:extLst>
                <a:ext uri="{FF2B5EF4-FFF2-40B4-BE49-F238E27FC236}">
                  <a16:creationId xmlns:a16="http://schemas.microsoft.com/office/drawing/2014/main" id="{62965521-2EFF-4BE9-866C-3D9369FA5C74}"/>
                </a:ext>
              </a:extLst>
            </p:cNvPr>
            <p:cNvSpPr/>
            <p:nvPr/>
          </p:nvSpPr>
          <p:spPr>
            <a:xfrm>
              <a:off x="9120000" y="5472311"/>
              <a:ext cx="574617" cy="580270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grpSp>
          <p:nvGrpSpPr>
            <p:cNvPr id="106" name="Google Shape;10001;p74"/>
            <p:cNvGrpSpPr/>
            <p:nvPr/>
          </p:nvGrpSpPr>
          <p:grpSpPr>
            <a:xfrm>
              <a:off x="10882933" y="5417608"/>
              <a:ext cx="583830" cy="583829"/>
              <a:chOff x="-65145700" y="3727425"/>
              <a:chExt cx="317425" cy="317425"/>
            </a:xfrm>
            <a:grpFill/>
          </p:grpSpPr>
          <p:sp>
            <p:nvSpPr>
              <p:cNvPr id="107" name="Google Shape;10002;p74"/>
              <p:cNvSpPr/>
              <p:nvPr/>
            </p:nvSpPr>
            <p:spPr>
              <a:xfrm>
                <a:off x="-65145700" y="3769150"/>
                <a:ext cx="27567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11027" h="11028" extrusionOk="0">
                    <a:moveTo>
                      <a:pt x="5514" y="1"/>
                    </a:moveTo>
                    <a:cubicBezTo>
                      <a:pt x="2489" y="1"/>
                      <a:pt x="0" y="2458"/>
                      <a:pt x="0" y="5514"/>
                    </a:cubicBezTo>
                    <a:cubicBezTo>
                      <a:pt x="0" y="8539"/>
                      <a:pt x="2489" y="11027"/>
                      <a:pt x="5514" y="11027"/>
                    </a:cubicBezTo>
                    <a:cubicBezTo>
                      <a:pt x="8538" y="11027"/>
                      <a:pt x="11027" y="8539"/>
                      <a:pt x="11027" y="5514"/>
                    </a:cubicBezTo>
                    <a:cubicBezTo>
                      <a:pt x="11027" y="5294"/>
                      <a:pt x="10869" y="5105"/>
                      <a:pt x="10649" y="5105"/>
                    </a:cubicBezTo>
                    <a:lnTo>
                      <a:pt x="5955" y="5105"/>
                    </a:lnTo>
                    <a:lnTo>
                      <a:pt x="5955" y="410"/>
                    </a:lnTo>
                    <a:cubicBezTo>
                      <a:pt x="5955" y="190"/>
                      <a:pt x="5766" y="1"/>
                      <a:pt x="55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8" name="Google Shape;10003;p74"/>
              <p:cNvSpPr/>
              <p:nvPr/>
            </p:nvSpPr>
            <p:spPr>
              <a:xfrm>
                <a:off x="-64977150" y="3727425"/>
                <a:ext cx="148875" cy="147300"/>
              </a:xfrm>
              <a:custGeom>
                <a:avLst/>
                <a:gdLst/>
                <a:ahLst/>
                <a:cxnLst/>
                <a:rect l="l" t="t" r="r" b="b"/>
                <a:pathLst>
                  <a:path w="5955" h="5892" extrusionOk="0">
                    <a:moveTo>
                      <a:pt x="441" y="0"/>
                    </a:moveTo>
                    <a:cubicBezTo>
                      <a:pt x="189" y="0"/>
                      <a:pt x="0" y="158"/>
                      <a:pt x="0" y="378"/>
                    </a:cubicBezTo>
                    <a:lnTo>
                      <a:pt x="0" y="5513"/>
                    </a:lnTo>
                    <a:cubicBezTo>
                      <a:pt x="0" y="5702"/>
                      <a:pt x="189" y="5891"/>
                      <a:pt x="441" y="5891"/>
                    </a:cubicBezTo>
                    <a:lnTo>
                      <a:pt x="5514" y="5891"/>
                    </a:lnTo>
                    <a:cubicBezTo>
                      <a:pt x="5734" y="5891"/>
                      <a:pt x="5955" y="5702"/>
                      <a:pt x="5955" y="5513"/>
                    </a:cubicBezTo>
                    <a:cubicBezTo>
                      <a:pt x="5955" y="2489"/>
                      <a:pt x="3466" y="0"/>
                      <a:pt x="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32" name="Google Shape;10027;p74"/>
            <p:cNvGrpSpPr/>
            <p:nvPr/>
          </p:nvGrpSpPr>
          <p:grpSpPr>
            <a:xfrm>
              <a:off x="5386424" y="3702820"/>
              <a:ext cx="558124" cy="508110"/>
              <a:chOff x="-61354875" y="3751050"/>
              <a:chExt cx="316650" cy="288275"/>
            </a:xfrm>
            <a:grpFill/>
          </p:grpSpPr>
          <p:sp>
            <p:nvSpPr>
              <p:cNvPr id="133" name="Google Shape;10028;p74"/>
              <p:cNvSpPr/>
              <p:nvPr/>
            </p:nvSpPr>
            <p:spPr>
              <a:xfrm>
                <a:off x="-61200500" y="3875475"/>
                <a:ext cx="41775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40" extrusionOk="0">
                    <a:moveTo>
                      <a:pt x="820" y="1"/>
                    </a:moveTo>
                    <a:cubicBezTo>
                      <a:pt x="379" y="1"/>
                      <a:pt x="1" y="348"/>
                      <a:pt x="1" y="820"/>
                    </a:cubicBezTo>
                    <a:cubicBezTo>
                      <a:pt x="1" y="1261"/>
                      <a:pt x="379" y="1639"/>
                      <a:pt x="820" y="1639"/>
                    </a:cubicBezTo>
                    <a:cubicBezTo>
                      <a:pt x="1292" y="1639"/>
                      <a:pt x="1670" y="1261"/>
                      <a:pt x="1670" y="820"/>
                    </a:cubicBezTo>
                    <a:cubicBezTo>
                      <a:pt x="1670" y="348"/>
                      <a:pt x="1292" y="1"/>
                      <a:pt x="8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4" name="Google Shape;10029;p74"/>
              <p:cNvSpPr/>
              <p:nvPr/>
            </p:nvSpPr>
            <p:spPr>
              <a:xfrm>
                <a:off x="-61293425" y="3813275"/>
                <a:ext cx="19297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719" h="6617" extrusionOk="0">
                    <a:moveTo>
                      <a:pt x="6191" y="1260"/>
                    </a:moveTo>
                    <a:cubicBezTo>
                      <a:pt x="6301" y="1260"/>
                      <a:pt x="6411" y="1292"/>
                      <a:pt x="6490" y="1355"/>
                    </a:cubicBezTo>
                    <a:cubicBezTo>
                      <a:pt x="6648" y="1512"/>
                      <a:pt x="6648" y="1796"/>
                      <a:pt x="6490" y="1953"/>
                    </a:cubicBezTo>
                    <a:lnTo>
                      <a:pt x="5954" y="2457"/>
                    </a:lnTo>
                    <a:cubicBezTo>
                      <a:pt x="6112" y="2709"/>
                      <a:pt x="6207" y="3025"/>
                      <a:pt x="6207" y="3308"/>
                    </a:cubicBezTo>
                    <a:cubicBezTo>
                      <a:pt x="6207" y="3592"/>
                      <a:pt x="6112" y="3907"/>
                      <a:pt x="5954" y="4127"/>
                    </a:cubicBezTo>
                    <a:lnTo>
                      <a:pt x="6490" y="4631"/>
                    </a:lnTo>
                    <a:cubicBezTo>
                      <a:pt x="6648" y="4789"/>
                      <a:pt x="6648" y="5072"/>
                      <a:pt x="6490" y="5230"/>
                    </a:cubicBezTo>
                    <a:cubicBezTo>
                      <a:pt x="6396" y="5324"/>
                      <a:pt x="6270" y="5356"/>
                      <a:pt x="6207" y="5356"/>
                    </a:cubicBezTo>
                    <a:cubicBezTo>
                      <a:pt x="6080" y="5356"/>
                      <a:pt x="6017" y="5324"/>
                      <a:pt x="5923" y="5230"/>
                    </a:cubicBezTo>
                    <a:lnTo>
                      <a:pt x="5419" y="4726"/>
                    </a:lnTo>
                    <a:cubicBezTo>
                      <a:pt x="5167" y="4883"/>
                      <a:pt x="4852" y="4946"/>
                      <a:pt x="4600" y="4946"/>
                    </a:cubicBezTo>
                    <a:cubicBezTo>
                      <a:pt x="4316" y="4946"/>
                      <a:pt x="4001" y="4883"/>
                      <a:pt x="3749" y="4726"/>
                    </a:cubicBezTo>
                    <a:lnTo>
                      <a:pt x="3245" y="5230"/>
                    </a:lnTo>
                    <a:cubicBezTo>
                      <a:pt x="3182" y="5324"/>
                      <a:pt x="3056" y="5356"/>
                      <a:pt x="2961" y="5356"/>
                    </a:cubicBezTo>
                    <a:cubicBezTo>
                      <a:pt x="2835" y="5356"/>
                      <a:pt x="2772" y="5324"/>
                      <a:pt x="2709" y="5230"/>
                    </a:cubicBezTo>
                    <a:cubicBezTo>
                      <a:pt x="2552" y="5072"/>
                      <a:pt x="2552" y="4789"/>
                      <a:pt x="2709" y="4631"/>
                    </a:cubicBezTo>
                    <a:lnTo>
                      <a:pt x="3214" y="4127"/>
                    </a:lnTo>
                    <a:cubicBezTo>
                      <a:pt x="2961" y="3907"/>
                      <a:pt x="2898" y="3623"/>
                      <a:pt x="2898" y="3308"/>
                    </a:cubicBezTo>
                    <a:cubicBezTo>
                      <a:pt x="2898" y="2993"/>
                      <a:pt x="2961" y="2709"/>
                      <a:pt x="3119" y="2457"/>
                    </a:cubicBezTo>
                    <a:lnTo>
                      <a:pt x="2615" y="1953"/>
                    </a:lnTo>
                    <a:cubicBezTo>
                      <a:pt x="2457" y="1796"/>
                      <a:pt x="2457" y="1512"/>
                      <a:pt x="2615" y="1355"/>
                    </a:cubicBezTo>
                    <a:cubicBezTo>
                      <a:pt x="2694" y="1292"/>
                      <a:pt x="2804" y="1260"/>
                      <a:pt x="2914" y="1260"/>
                    </a:cubicBezTo>
                    <a:cubicBezTo>
                      <a:pt x="3025" y="1260"/>
                      <a:pt x="3135" y="1292"/>
                      <a:pt x="3214" y="1355"/>
                    </a:cubicBezTo>
                    <a:lnTo>
                      <a:pt x="3718" y="1890"/>
                    </a:lnTo>
                    <a:cubicBezTo>
                      <a:pt x="3970" y="1733"/>
                      <a:pt x="4253" y="1638"/>
                      <a:pt x="4537" y="1638"/>
                    </a:cubicBezTo>
                    <a:cubicBezTo>
                      <a:pt x="4820" y="1638"/>
                      <a:pt x="5135" y="1733"/>
                      <a:pt x="5387" y="1890"/>
                    </a:cubicBezTo>
                    <a:lnTo>
                      <a:pt x="5891" y="1355"/>
                    </a:lnTo>
                    <a:cubicBezTo>
                      <a:pt x="5970" y="1292"/>
                      <a:pt x="6080" y="1260"/>
                      <a:pt x="6191" y="1260"/>
                    </a:cubicBezTo>
                    <a:close/>
                    <a:moveTo>
                      <a:pt x="0" y="0"/>
                    </a:moveTo>
                    <a:lnTo>
                      <a:pt x="0" y="1260"/>
                    </a:lnTo>
                    <a:lnTo>
                      <a:pt x="851" y="1260"/>
                    </a:lnTo>
                    <a:cubicBezTo>
                      <a:pt x="1071" y="1260"/>
                      <a:pt x="1260" y="1449"/>
                      <a:pt x="1260" y="1638"/>
                    </a:cubicBezTo>
                    <a:cubicBezTo>
                      <a:pt x="1260" y="1859"/>
                      <a:pt x="1071" y="2079"/>
                      <a:pt x="851" y="2079"/>
                    </a:cubicBezTo>
                    <a:lnTo>
                      <a:pt x="0" y="2079"/>
                    </a:lnTo>
                    <a:lnTo>
                      <a:pt x="0" y="4568"/>
                    </a:lnTo>
                    <a:lnTo>
                      <a:pt x="851" y="4568"/>
                    </a:lnTo>
                    <a:cubicBezTo>
                      <a:pt x="1071" y="4568"/>
                      <a:pt x="1260" y="4757"/>
                      <a:pt x="1260" y="4946"/>
                    </a:cubicBezTo>
                    <a:cubicBezTo>
                      <a:pt x="1260" y="5198"/>
                      <a:pt x="1071" y="5387"/>
                      <a:pt x="851" y="5387"/>
                    </a:cubicBezTo>
                    <a:lnTo>
                      <a:pt x="0" y="5387"/>
                    </a:lnTo>
                    <a:lnTo>
                      <a:pt x="0" y="6616"/>
                    </a:lnTo>
                    <a:lnTo>
                      <a:pt x="7719" y="6616"/>
                    </a:lnTo>
                    <a:lnTo>
                      <a:pt x="77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5" name="Google Shape;10030;p74"/>
              <p:cNvSpPr/>
              <p:nvPr/>
            </p:nvSpPr>
            <p:spPr>
              <a:xfrm>
                <a:off x="-61354875" y="3751050"/>
                <a:ext cx="316650" cy="288275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1531" extrusionOk="0">
                    <a:moveTo>
                      <a:pt x="10618" y="1701"/>
                    </a:moveTo>
                    <a:cubicBezTo>
                      <a:pt x="10870" y="1701"/>
                      <a:pt x="11027" y="1890"/>
                      <a:pt x="11027" y="2080"/>
                    </a:cubicBezTo>
                    <a:lnTo>
                      <a:pt x="11027" y="9546"/>
                    </a:lnTo>
                    <a:cubicBezTo>
                      <a:pt x="11027" y="9767"/>
                      <a:pt x="10807" y="9956"/>
                      <a:pt x="10618" y="9956"/>
                    </a:cubicBezTo>
                    <a:lnTo>
                      <a:pt x="2080" y="9956"/>
                    </a:lnTo>
                    <a:cubicBezTo>
                      <a:pt x="1828" y="9956"/>
                      <a:pt x="1670" y="9767"/>
                      <a:pt x="1670" y="9546"/>
                    </a:cubicBezTo>
                    <a:lnTo>
                      <a:pt x="1670" y="2080"/>
                    </a:lnTo>
                    <a:cubicBezTo>
                      <a:pt x="1670" y="1859"/>
                      <a:pt x="1891" y="1701"/>
                      <a:pt x="2080" y="1701"/>
                    </a:cubicBezTo>
                    <a:close/>
                    <a:moveTo>
                      <a:pt x="1198" y="0"/>
                    </a:moveTo>
                    <a:cubicBezTo>
                      <a:pt x="536" y="0"/>
                      <a:pt x="1" y="567"/>
                      <a:pt x="1" y="1229"/>
                    </a:cubicBezTo>
                    <a:lnTo>
                      <a:pt x="1" y="10334"/>
                    </a:lnTo>
                    <a:cubicBezTo>
                      <a:pt x="1" y="10995"/>
                      <a:pt x="536" y="11531"/>
                      <a:pt x="1198" y="11531"/>
                    </a:cubicBezTo>
                    <a:lnTo>
                      <a:pt x="11405" y="11531"/>
                    </a:lnTo>
                    <a:cubicBezTo>
                      <a:pt x="12067" y="11531"/>
                      <a:pt x="12666" y="10995"/>
                      <a:pt x="12666" y="10334"/>
                    </a:cubicBezTo>
                    <a:lnTo>
                      <a:pt x="12666" y="1260"/>
                    </a:lnTo>
                    <a:cubicBezTo>
                      <a:pt x="12666" y="567"/>
                      <a:pt x="12130" y="0"/>
                      <a:pt x="114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79" name="Google Shape;10074;p74"/>
            <p:cNvGrpSpPr/>
            <p:nvPr/>
          </p:nvGrpSpPr>
          <p:grpSpPr>
            <a:xfrm>
              <a:off x="6231395" y="3669063"/>
              <a:ext cx="558124" cy="547020"/>
              <a:chOff x="-60988625" y="3740800"/>
              <a:chExt cx="316650" cy="310350"/>
            </a:xfrm>
            <a:grpFill/>
          </p:grpSpPr>
          <p:sp>
            <p:nvSpPr>
              <p:cNvPr id="180" name="Google Shape;10075;p74"/>
              <p:cNvSpPr/>
              <p:nvPr/>
            </p:nvSpPr>
            <p:spPr>
              <a:xfrm>
                <a:off x="-60988625" y="3740800"/>
                <a:ext cx="311125" cy="310350"/>
              </a:xfrm>
              <a:custGeom>
                <a:avLst/>
                <a:gdLst/>
                <a:ahLst/>
                <a:cxnLst/>
                <a:rect l="l" t="t" r="r" b="b"/>
                <a:pathLst>
                  <a:path w="12445" h="12414" extrusionOk="0">
                    <a:moveTo>
                      <a:pt x="7026" y="1670"/>
                    </a:moveTo>
                    <a:cubicBezTo>
                      <a:pt x="7278" y="1670"/>
                      <a:pt x="7467" y="1859"/>
                      <a:pt x="7467" y="2111"/>
                    </a:cubicBezTo>
                    <a:cubicBezTo>
                      <a:pt x="7467" y="2332"/>
                      <a:pt x="7278" y="2490"/>
                      <a:pt x="7026" y="2490"/>
                    </a:cubicBezTo>
                    <a:lnTo>
                      <a:pt x="2080" y="2490"/>
                    </a:lnTo>
                    <a:cubicBezTo>
                      <a:pt x="1828" y="2490"/>
                      <a:pt x="1639" y="2300"/>
                      <a:pt x="1639" y="2111"/>
                    </a:cubicBezTo>
                    <a:cubicBezTo>
                      <a:pt x="1639" y="1828"/>
                      <a:pt x="1828" y="1670"/>
                      <a:pt x="2080" y="1670"/>
                    </a:cubicBezTo>
                    <a:close/>
                    <a:moveTo>
                      <a:pt x="7026" y="4159"/>
                    </a:moveTo>
                    <a:cubicBezTo>
                      <a:pt x="7278" y="4159"/>
                      <a:pt x="7467" y="4348"/>
                      <a:pt x="7467" y="4537"/>
                    </a:cubicBezTo>
                    <a:cubicBezTo>
                      <a:pt x="7467" y="4789"/>
                      <a:pt x="7278" y="4978"/>
                      <a:pt x="7026" y="4978"/>
                    </a:cubicBezTo>
                    <a:lnTo>
                      <a:pt x="2080" y="4978"/>
                    </a:lnTo>
                    <a:cubicBezTo>
                      <a:pt x="1828" y="4978"/>
                      <a:pt x="1639" y="4789"/>
                      <a:pt x="1639" y="4537"/>
                    </a:cubicBezTo>
                    <a:cubicBezTo>
                      <a:pt x="1639" y="4317"/>
                      <a:pt x="1828" y="4159"/>
                      <a:pt x="2080" y="4159"/>
                    </a:cubicBezTo>
                    <a:close/>
                    <a:moveTo>
                      <a:pt x="7026" y="6648"/>
                    </a:moveTo>
                    <a:cubicBezTo>
                      <a:pt x="7278" y="6648"/>
                      <a:pt x="7467" y="6837"/>
                      <a:pt x="7467" y="7058"/>
                    </a:cubicBezTo>
                    <a:cubicBezTo>
                      <a:pt x="7467" y="7310"/>
                      <a:pt x="7278" y="7467"/>
                      <a:pt x="7026" y="7467"/>
                    </a:cubicBezTo>
                    <a:lnTo>
                      <a:pt x="2080" y="7467"/>
                    </a:lnTo>
                    <a:cubicBezTo>
                      <a:pt x="1828" y="7467"/>
                      <a:pt x="1639" y="7278"/>
                      <a:pt x="1639" y="7058"/>
                    </a:cubicBezTo>
                    <a:cubicBezTo>
                      <a:pt x="1639" y="6806"/>
                      <a:pt x="1828" y="6648"/>
                      <a:pt x="2080" y="6648"/>
                    </a:cubicBezTo>
                    <a:close/>
                    <a:moveTo>
                      <a:pt x="7026" y="9106"/>
                    </a:moveTo>
                    <a:cubicBezTo>
                      <a:pt x="7278" y="9106"/>
                      <a:pt x="7467" y="9295"/>
                      <a:pt x="7467" y="9515"/>
                    </a:cubicBezTo>
                    <a:cubicBezTo>
                      <a:pt x="7467" y="9736"/>
                      <a:pt x="7278" y="9893"/>
                      <a:pt x="7026" y="9893"/>
                    </a:cubicBezTo>
                    <a:lnTo>
                      <a:pt x="2080" y="9893"/>
                    </a:lnTo>
                    <a:cubicBezTo>
                      <a:pt x="1828" y="9893"/>
                      <a:pt x="1639" y="9704"/>
                      <a:pt x="1639" y="9515"/>
                    </a:cubicBezTo>
                    <a:cubicBezTo>
                      <a:pt x="1639" y="9263"/>
                      <a:pt x="1828" y="9106"/>
                      <a:pt x="2080" y="9106"/>
                    </a:cubicBezTo>
                    <a:close/>
                    <a:moveTo>
                      <a:pt x="11500" y="10775"/>
                    </a:moveTo>
                    <a:cubicBezTo>
                      <a:pt x="11342" y="11248"/>
                      <a:pt x="10870" y="11594"/>
                      <a:pt x="10303" y="11594"/>
                    </a:cubicBezTo>
                    <a:cubicBezTo>
                      <a:pt x="9767" y="11594"/>
                      <a:pt x="9326" y="11248"/>
                      <a:pt x="9137" y="10775"/>
                    </a:cubicBezTo>
                    <a:close/>
                    <a:moveTo>
                      <a:pt x="1261" y="1"/>
                    </a:moveTo>
                    <a:cubicBezTo>
                      <a:pt x="568" y="1"/>
                      <a:pt x="32" y="568"/>
                      <a:pt x="32" y="1229"/>
                    </a:cubicBezTo>
                    <a:lnTo>
                      <a:pt x="32" y="10334"/>
                    </a:lnTo>
                    <a:cubicBezTo>
                      <a:pt x="0" y="11468"/>
                      <a:pt x="946" y="12414"/>
                      <a:pt x="2080" y="12414"/>
                    </a:cubicBezTo>
                    <a:lnTo>
                      <a:pt x="10334" y="12414"/>
                    </a:lnTo>
                    <a:cubicBezTo>
                      <a:pt x="11500" y="12414"/>
                      <a:pt x="12445" y="11468"/>
                      <a:pt x="12445" y="10334"/>
                    </a:cubicBezTo>
                    <a:cubicBezTo>
                      <a:pt x="12445" y="10082"/>
                      <a:pt x="12224" y="9893"/>
                      <a:pt x="12004" y="9893"/>
                    </a:cubicBezTo>
                    <a:lnTo>
                      <a:pt x="9074" y="9893"/>
                    </a:lnTo>
                    <a:lnTo>
                      <a:pt x="9074" y="1229"/>
                    </a:lnTo>
                    <a:cubicBezTo>
                      <a:pt x="9074" y="568"/>
                      <a:pt x="8538" y="1"/>
                      <a:pt x="78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1" name="Google Shape;10076;p74"/>
              <p:cNvSpPr/>
              <p:nvPr/>
            </p:nvSpPr>
            <p:spPr>
              <a:xfrm>
                <a:off x="-60742100" y="3920375"/>
                <a:ext cx="6855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2207" extrusionOk="0">
                    <a:moveTo>
                      <a:pt x="0" y="1"/>
                    </a:moveTo>
                    <a:lnTo>
                      <a:pt x="0" y="32"/>
                    </a:lnTo>
                    <a:lnTo>
                      <a:pt x="1009" y="1986"/>
                    </a:lnTo>
                    <a:cubicBezTo>
                      <a:pt x="1103" y="2080"/>
                      <a:pt x="1261" y="2206"/>
                      <a:pt x="1418" y="2206"/>
                    </a:cubicBezTo>
                    <a:cubicBezTo>
                      <a:pt x="1576" y="2206"/>
                      <a:pt x="1733" y="2143"/>
                      <a:pt x="1796" y="1986"/>
                    </a:cubicBezTo>
                    <a:lnTo>
                      <a:pt x="2741" y="32"/>
                    </a:lnTo>
                    <a:lnTo>
                      <a:pt x="274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2" name="Google Shape;10077;p74"/>
              <p:cNvSpPr/>
              <p:nvPr/>
            </p:nvSpPr>
            <p:spPr>
              <a:xfrm>
                <a:off x="-60740525" y="3741600"/>
                <a:ext cx="68550" cy="15832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6333" extrusionOk="0">
                    <a:moveTo>
                      <a:pt x="1796" y="819"/>
                    </a:moveTo>
                    <a:cubicBezTo>
                      <a:pt x="1891" y="819"/>
                      <a:pt x="1922" y="882"/>
                      <a:pt x="1922" y="945"/>
                    </a:cubicBezTo>
                    <a:lnTo>
                      <a:pt x="1922" y="1638"/>
                    </a:lnTo>
                    <a:lnTo>
                      <a:pt x="820" y="1638"/>
                    </a:lnTo>
                    <a:lnTo>
                      <a:pt x="820" y="945"/>
                    </a:lnTo>
                    <a:cubicBezTo>
                      <a:pt x="820" y="851"/>
                      <a:pt x="883" y="819"/>
                      <a:pt x="977" y="819"/>
                    </a:cubicBezTo>
                    <a:close/>
                    <a:moveTo>
                      <a:pt x="977" y="0"/>
                    </a:moveTo>
                    <a:cubicBezTo>
                      <a:pt x="410" y="0"/>
                      <a:pt x="1" y="410"/>
                      <a:pt x="1" y="945"/>
                    </a:cubicBezTo>
                    <a:lnTo>
                      <a:pt x="1" y="6333"/>
                    </a:lnTo>
                    <a:lnTo>
                      <a:pt x="2741" y="6333"/>
                    </a:lnTo>
                    <a:lnTo>
                      <a:pt x="2741" y="945"/>
                    </a:lnTo>
                    <a:cubicBezTo>
                      <a:pt x="2741" y="410"/>
                      <a:pt x="2300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89" name="Google Shape;10084;p74"/>
            <p:cNvGrpSpPr/>
            <p:nvPr/>
          </p:nvGrpSpPr>
          <p:grpSpPr>
            <a:xfrm>
              <a:off x="9857793" y="3681088"/>
              <a:ext cx="511097" cy="494716"/>
              <a:chOff x="-59447250" y="3706150"/>
              <a:chExt cx="319000" cy="308775"/>
            </a:xfrm>
            <a:grpFill/>
          </p:grpSpPr>
          <p:sp>
            <p:nvSpPr>
              <p:cNvPr id="190" name="Google Shape;10085;p74"/>
              <p:cNvSpPr/>
              <p:nvPr/>
            </p:nvSpPr>
            <p:spPr>
              <a:xfrm>
                <a:off x="-59381875" y="3922750"/>
                <a:ext cx="79575" cy="2995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1198" extrusionOk="0">
                    <a:moveTo>
                      <a:pt x="1607" y="0"/>
                    </a:moveTo>
                    <a:cubicBezTo>
                      <a:pt x="820" y="0"/>
                      <a:pt x="190" y="504"/>
                      <a:pt x="1" y="1197"/>
                    </a:cubicBezTo>
                    <a:lnTo>
                      <a:pt x="3183" y="1197"/>
                    </a:lnTo>
                    <a:cubicBezTo>
                      <a:pt x="3025" y="536"/>
                      <a:pt x="2363" y="0"/>
                      <a:pt x="16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1" name="Google Shape;10086;p74"/>
              <p:cNvSpPr/>
              <p:nvPr/>
            </p:nvSpPr>
            <p:spPr>
              <a:xfrm>
                <a:off x="-59364550" y="3861525"/>
                <a:ext cx="43350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636" extrusionOk="0">
                    <a:moveTo>
                      <a:pt x="858" y="0"/>
                    </a:moveTo>
                    <a:cubicBezTo>
                      <a:pt x="784" y="0"/>
                      <a:pt x="707" y="8"/>
                      <a:pt x="631" y="23"/>
                    </a:cubicBezTo>
                    <a:cubicBezTo>
                      <a:pt x="347" y="118"/>
                      <a:pt x="127" y="307"/>
                      <a:pt x="95" y="590"/>
                    </a:cubicBezTo>
                    <a:cubicBezTo>
                      <a:pt x="1" y="906"/>
                      <a:pt x="95" y="1189"/>
                      <a:pt x="284" y="1410"/>
                    </a:cubicBezTo>
                    <a:cubicBezTo>
                      <a:pt x="446" y="1548"/>
                      <a:pt x="658" y="1636"/>
                      <a:pt x="871" y="1636"/>
                    </a:cubicBezTo>
                    <a:cubicBezTo>
                      <a:pt x="949" y="1636"/>
                      <a:pt x="1027" y="1624"/>
                      <a:pt x="1103" y="1599"/>
                    </a:cubicBezTo>
                    <a:cubicBezTo>
                      <a:pt x="1387" y="1536"/>
                      <a:pt x="1607" y="1347"/>
                      <a:pt x="1670" y="1063"/>
                    </a:cubicBezTo>
                    <a:cubicBezTo>
                      <a:pt x="1733" y="748"/>
                      <a:pt x="1670" y="464"/>
                      <a:pt x="1450" y="244"/>
                    </a:cubicBezTo>
                    <a:cubicBezTo>
                      <a:pt x="1307" y="77"/>
                      <a:pt x="1091" y="0"/>
                      <a:pt x="8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2" name="Google Shape;10087;p74"/>
              <p:cNvSpPr/>
              <p:nvPr/>
            </p:nvSpPr>
            <p:spPr>
              <a:xfrm>
                <a:off x="-59447250" y="3706150"/>
                <a:ext cx="319000" cy="308775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12351" extrusionOk="0">
                    <a:moveTo>
                      <a:pt x="6428" y="820"/>
                    </a:moveTo>
                    <a:cubicBezTo>
                      <a:pt x="6900" y="820"/>
                      <a:pt x="7247" y="1166"/>
                      <a:pt x="7247" y="1639"/>
                    </a:cubicBezTo>
                    <a:lnTo>
                      <a:pt x="7247" y="4128"/>
                    </a:lnTo>
                    <a:lnTo>
                      <a:pt x="5609" y="4128"/>
                    </a:lnTo>
                    <a:lnTo>
                      <a:pt x="5609" y="1639"/>
                    </a:lnTo>
                    <a:cubicBezTo>
                      <a:pt x="5609" y="1166"/>
                      <a:pt x="5955" y="820"/>
                      <a:pt x="6428" y="820"/>
                    </a:cubicBezTo>
                    <a:close/>
                    <a:moveTo>
                      <a:pt x="10681" y="6616"/>
                    </a:moveTo>
                    <a:cubicBezTo>
                      <a:pt x="10901" y="6616"/>
                      <a:pt x="11059" y="6805"/>
                      <a:pt x="11059" y="6994"/>
                    </a:cubicBezTo>
                    <a:cubicBezTo>
                      <a:pt x="11122" y="7247"/>
                      <a:pt x="10901" y="7436"/>
                      <a:pt x="10681" y="7436"/>
                    </a:cubicBezTo>
                    <a:lnTo>
                      <a:pt x="8192" y="7436"/>
                    </a:lnTo>
                    <a:cubicBezTo>
                      <a:pt x="7971" y="7436"/>
                      <a:pt x="7751" y="7247"/>
                      <a:pt x="7751" y="6994"/>
                    </a:cubicBezTo>
                    <a:cubicBezTo>
                      <a:pt x="7751" y="6742"/>
                      <a:pt x="7971" y="6616"/>
                      <a:pt x="8192" y="6616"/>
                    </a:cubicBezTo>
                    <a:close/>
                    <a:moveTo>
                      <a:pt x="10681" y="8255"/>
                    </a:moveTo>
                    <a:cubicBezTo>
                      <a:pt x="10901" y="8255"/>
                      <a:pt x="11059" y="8444"/>
                      <a:pt x="11059" y="8696"/>
                    </a:cubicBezTo>
                    <a:cubicBezTo>
                      <a:pt x="11122" y="8885"/>
                      <a:pt x="10901" y="9074"/>
                      <a:pt x="10681" y="9074"/>
                    </a:cubicBezTo>
                    <a:lnTo>
                      <a:pt x="8192" y="9074"/>
                    </a:lnTo>
                    <a:cubicBezTo>
                      <a:pt x="7971" y="9074"/>
                      <a:pt x="7751" y="8885"/>
                      <a:pt x="7751" y="8696"/>
                    </a:cubicBezTo>
                    <a:cubicBezTo>
                      <a:pt x="7751" y="8444"/>
                      <a:pt x="7971" y="8255"/>
                      <a:pt x="8192" y="8255"/>
                    </a:cubicBezTo>
                    <a:close/>
                    <a:moveTo>
                      <a:pt x="4233" y="5360"/>
                    </a:moveTo>
                    <a:cubicBezTo>
                      <a:pt x="4671" y="5360"/>
                      <a:pt x="5082" y="5531"/>
                      <a:pt x="5388" y="5860"/>
                    </a:cubicBezTo>
                    <a:cubicBezTo>
                      <a:pt x="5829" y="6301"/>
                      <a:pt x="5987" y="6868"/>
                      <a:pt x="5829" y="7467"/>
                    </a:cubicBezTo>
                    <a:cubicBezTo>
                      <a:pt x="5766" y="7751"/>
                      <a:pt x="5640" y="7971"/>
                      <a:pt x="5451" y="8192"/>
                    </a:cubicBezTo>
                    <a:cubicBezTo>
                      <a:pt x="6176" y="8601"/>
                      <a:pt x="6711" y="9389"/>
                      <a:pt x="6711" y="10334"/>
                    </a:cubicBezTo>
                    <a:cubicBezTo>
                      <a:pt x="6711" y="10555"/>
                      <a:pt x="6491" y="10744"/>
                      <a:pt x="6270" y="10744"/>
                    </a:cubicBezTo>
                    <a:lnTo>
                      <a:pt x="2143" y="10744"/>
                    </a:lnTo>
                    <a:cubicBezTo>
                      <a:pt x="1891" y="10744"/>
                      <a:pt x="1733" y="10555"/>
                      <a:pt x="1733" y="10303"/>
                    </a:cubicBezTo>
                    <a:cubicBezTo>
                      <a:pt x="1733" y="9357"/>
                      <a:pt x="2238" y="8570"/>
                      <a:pt x="3025" y="8129"/>
                    </a:cubicBezTo>
                    <a:cubicBezTo>
                      <a:pt x="2647" y="7688"/>
                      <a:pt x="2490" y="7121"/>
                      <a:pt x="2647" y="6553"/>
                    </a:cubicBezTo>
                    <a:cubicBezTo>
                      <a:pt x="2805" y="6018"/>
                      <a:pt x="3246" y="5577"/>
                      <a:pt x="3781" y="5419"/>
                    </a:cubicBezTo>
                    <a:cubicBezTo>
                      <a:pt x="3933" y="5379"/>
                      <a:pt x="4084" y="5360"/>
                      <a:pt x="4233" y="5360"/>
                    </a:cubicBezTo>
                    <a:close/>
                    <a:moveTo>
                      <a:pt x="10681" y="9893"/>
                    </a:moveTo>
                    <a:cubicBezTo>
                      <a:pt x="10901" y="9893"/>
                      <a:pt x="11059" y="10113"/>
                      <a:pt x="11059" y="10303"/>
                    </a:cubicBezTo>
                    <a:cubicBezTo>
                      <a:pt x="11122" y="10555"/>
                      <a:pt x="10901" y="10744"/>
                      <a:pt x="10681" y="10744"/>
                    </a:cubicBezTo>
                    <a:lnTo>
                      <a:pt x="8192" y="10744"/>
                    </a:lnTo>
                    <a:cubicBezTo>
                      <a:pt x="7971" y="10744"/>
                      <a:pt x="7751" y="10555"/>
                      <a:pt x="7751" y="10303"/>
                    </a:cubicBezTo>
                    <a:cubicBezTo>
                      <a:pt x="7751" y="10050"/>
                      <a:pt x="7971" y="9893"/>
                      <a:pt x="8192" y="9893"/>
                    </a:cubicBezTo>
                    <a:close/>
                    <a:moveTo>
                      <a:pt x="6396" y="0"/>
                    </a:moveTo>
                    <a:cubicBezTo>
                      <a:pt x="5483" y="0"/>
                      <a:pt x="4726" y="725"/>
                      <a:pt x="4726" y="1639"/>
                    </a:cubicBezTo>
                    <a:lnTo>
                      <a:pt x="4726" y="2458"/>
                    </a:lnTo>
                    <a:lnTo>
                      <a:pt x="1261" y="2458"/>
                    </a:lnTo>
                    <a:cubicBezTo>
                      <a:pt x="599" y="2458"/>
                      <a:pt x="1" y="3025"/>
                      <a:pt x="1" y="3686"/>
                    </a:cubicBezTo>
                    <a:lnTo>
                      <a:pt x="1" y="11122"/>
                    </a:lnTo>
                    <a:cubicBezTo>
                      <a:pt x="1" y="11815"/>
                      <a:pt x="568" y="12350"/>
                      <a:pt x="1261" y="12350"/>
                    </a:cubicBezTo>
                    <a:lnTo>
                      <a:pt x="11468" y="12350"/>
                    </a:lnTo>
                    <a:cubicBezTo>
                      <a:pt x="12130" y="12350"/>
                      <a:pt x="12697" y="11815"/>
                      <a:pt x="12697" y="11122"/>
                    </a:cubicBezTo>
                    <a:lnTo>
                      <a:pt x="12697" y="3686"/>
                    </a:lnTo>
                    <a:cubicBezTo>
                      <a:pt x="12760" y="3025"/>
                      <a:pt x="12162" y="2458"/>
                      <a:pt x="11500" y="2458"/>
                    </a:cubicBezTo>
                    <a:lnTo>
                      <a:pt x="8034" y="2458"/>
                    </a:lnTo>
                    <a:lnTo>
                      <a:pt x="8034" y="1639"/>
                    </a:lnTo>
                    <a:cubicBezTo>
                      <a:pt x="8034" y="725"/>
                      <a:pt x="7278" y="0"/>
                      <a:pt x="6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3" name="Google Shape;10088;p74"/>
              <p:cNvSpPr/>
              <p:nvPr/>
            </p:nvSpPr>
            <p:spPr>
              <a:xfrm>
                <a:off x="-59293650" y="3740025"/>
                <a:ext cx="141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7" h="568" extrusionOk="0">
                    <a:moveTo>
                      <a:pt x="284" y="0"/>
                    </a:moveTo>
                    <a:cubicBezTo>
                      <a:pt x="126" y="0"/>
                      <a:pt x="0" y="126"/>
                      <a:pt x="0" y="284"/>
                    </a:cubicBezTo>
                    <a:cubicBezTo>
                      <a:pt x="0" y="441"/>
                      <a:pt x="126" y="567"/>
                      <a:pt x="284" y="567"/>
                    </a:cubicBezTo>
                    <a:cubicBezTo>
                      <a:pt x="441" y="567"/>
                      <a:pt x="567" y="441"/>
                      <a:pt x="567" y="284"/>
                    </a:cubicBezTo>
                    <a:cubicBezTo>
                      <a:pt x="567" y="126"/>
                      <a:pt x="441" y="0"/>
                      <a:pt x="2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94" name="Google Shape;10089;p74"/>
            <p:cNvGrpSpPr/>
            <p:nvPr/>
          </p:nvGrpSpPr>
          <p:grpSpPr>
            <a:xfrm>
              <a:off x="8825251" y="1572826"/>
              <a:ext cx="732560" cy="724676"/>
              <a:chOff x="-64406125" y="3362225"/>
              <a:chExt cx="318225" cy="314800"/>
            </a:xfrm>
            <a:grpFill/>
          </p:grpSpPr>
          <p:sp>
            <p:nvSpPr>
              <p:cNvPr id="195" name="Google Shape;10090;p74"/>
              <p:cNvSpPr/>
              <p:nvPr/>
            </p:nvSpPr>
            <p:spPr>
              <a:xfrm>
                <a:off x="-64332100" y="3362225"/>
                <a:ext cx="170150" cy="199025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961" extrusionOk="0">
                    <a:moveTo>
                      <a:pt x="4506" y="3266"/>
                    </a:moveTo>
                    <a:cubicBezTo>
                      <a:pt x="4569" y="3266"/>
                      <a:pt x="4601" y="3298"/>
                      <a:pt x="4632" y="3298"/>
                    </a:cubicBezTo>
                    <a:lnTo>
                      <a:pt x="5577" y="4621"/>
                    </a:lnTo>
                    <a:cubicBezTo>
                      <a:pt x="5420" y="5881"/>
                      <a:pt x="4664" y="7110"/>
                      <a:pt x="3403" y="7110"/>
                    </a:cubicBezTo>
                    <a:cubicBezTo>
                      <a:pt x="2206" y="7110"/>
                      <a:pt x="1419" y="5944"/>
                      <a:pt x="1261" y="4621"/>
                    </a:cubicBezTo>
                    <a:lnTo>
                      <a:pt x="2206" y="3298"/>
                    </a:lnTo>
                    <a:cubicBezTo>
                      <a:pt x="2238" y="3266"/>
                      <a:pt x="2269" y="3266"/>
                      <a:pt x="2301" y="3266"/>
                    </a:cubicBezTo>
                    <a:close/>
                    <a:moveTo>
                      <a:pt x="4055" y="1"/>
                    </a:moveTo>
                    <a:cubicBezTo>
                      <a:pt x="3400" y="1"/>
                      <a:pt x="2703" y="167"/>
                      <a:pt x="2049" y="494"/>
                    </a:cubicBezTo>
                    <a:cubicBezTo>
                      <a:pt x="1957" y="483"/>
                      <a:pt x="1867" y="478"/>
                      <a:pt x="1779" y="478"/>
                    </a:cubicBezTo>
                    <a:cubicBezTo>
                      <a:pt x="1354" y="478"/>
                      <a:pt x="976" y="600"/>
                      <a:pt x="662" y="809"/>
                    </a:cubicBezTo>
                    <a:cubicBezTo>
                      <a:pt x="347" y="1061"/>
                      <a:pt x="1" y="1534"/>
                      <a:pt x="1" y="2384"/>
                    </a:cubicBezTo>
                    <a:cubicBezTo>
                      <a:pt x="1" y="2857"/>
                      <a:pt x="95" y="3613"/>
                      <a:pt x="347" y="4621"/>
                    </a:cubicBezTo>
                    <a:cubicBezTo>
                      <a:pt x="473" y="4810"/>
                      <a:pt x="536" y="6070"/>
                      <a:pt x="1482" y="7078"/>
                    </a:cubicBezTo>
                    <a:cubicBezTo>
                      <a:pt x="2049" y="7646"/>
                      <a:pt x="2710" y="7961"/>
                      <a:pt x="3403" y="7961"/>
                    </a:cubicBezTo>
                    <a:cubicBezTo>
                      <a:pt x="5136" y="7961"/>
                      <a:pt x="6207" y="6417"/>
                      <a:pt x="6396" y="4621"/>
                    </a:cubicBezTo>
                    <a:cubicBezTo>
                      <a:pt x="6554" y="4085"/>
                      <a:pt x="6774" y="3046"/>
                      <a:pt x="6806" y="2447"/>
                    </a:cubicBezTo>
                    <a:cubicBezTo>
                      <a:pt x="6806" y="1565"/>
                      <a:pt x="6459" y="872"/>
                      <a:pt x="5703" y="431"/>
                    </a:cubicBezTo>
                    <a:cubicBezTo>
                      <a:pt x="5234" y="143"/>
                      <a:pt x="4662" y="1"/>
                      <a:pt x="40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6" name="Google Shape;10091;p74"/>
              <p:cNvSpPr/>
              <p:nvPr/>
            </p:nvSpPr>
            <p:spPr>
              <a:xfrm>
                <a:off x="-64406125" y="3559050"/>
                <a:ext cx="318225" cy="117975"/>
              </a:xfrm>
              <a:custGeom>
                <a:avLst/>
                <a:gdLst/>
                <a:ahLst/>
                <a:cxnLst/>
                <a:rect l="l" t="t" r="r" b="b"/>
                <a:pathLst>
                  <a:path w="12729" h="4719" extrusionOk="0">
                    <a:moveTo>
                      <a:pt x="4474" y="1001"/>
                    </a:moveTo>
                    <a:lnTo>
                      <a:pt x="5797" y="2293"/>
                    </a:lnTo>
                    <a:lnTo>
                      <a:pt x="5199" y="2891"/>
                    </a:lnTo>
                    <a:lnTo>
                      <a:pt x="4002" y="1159"/>
                    </a:lnTo>
                    <a:cubicBezTo>
                      <a:pt x="4159" y="1096"/>
                      <a:pt x="4380" y="1064"/>
                      <a:pt x="4474" y="1001"/>
                    </a:cubicBezTo>
                    <a:close/>
                    <a:moveTo>
                      <a:pt x="8318" y="1001"/>
                    </a:moveTo>
                    <a:cubicBezTo>
                      <a:pt x="8475" y="1064"/>
                      <a:pt x="8633" y="1159"/>
                      <a:pt x="8790" y="1190"/>
                    </a:cubicBezTo>
                    <a:lnTo>
                      <a:pt x="7593" y="2891"/>
                    </a:lnTo>
                    <a:lnTo>
                      <a:pt x="6995" y="2293"/>
                    </a:lnTo>
                    <a:lnTo>
                      <a:pt x="8318" y="1001"/>
                    </a:lnTo>
                    <a:close/>
                    <a:moveTo>
                      <a:pt x="10681" y="3112"/>
                    </a:moveTo>
                    <a:cubicBezTo>
                      <a:pt x="10901" y="3112"/>
                      <a:pt x="11059" y="3301"/>
                      <a:pt x="11059" y="3553"/>
                    </a:cubicBezTo>
                    <a:cubicBezTo>
                      <a:pt x="11059" y="3742"/>
                      <a:pt x="10870" y="3931"/>
                      <a:pt x="10681" y="3931"/>
                    </a:cubicBezTo>
                    <a:lnTo>
                      <a:pt x="9578" y="3931"/>
                    </a:lnTo>
                    <a:cubicBezTo>
                      <a:pt x="9326" y="3931"/>
                      <a:pt x="9137" y="3742"/>
                      <a:pt x="9137" y="3553"/>
                    </a:cubicBezTo>
                    <a:cubicBezTo>
                      <a:pt x="9137" y="3301"/>
                      <a:pt x="9326" y="3112"/>
                      <a:pt x="9578" y="3112"/>
                    </a:cubicBezTo>
                    <a:close/>
                    <a:moveTo>
                      <a:pt x="4458" y="1"/>
                    </a:moveTo>
                    <a:cubicBezTo>
                      <a:pt x="4348" y="1"/>
                      <a:pt x="4238" y="40"/>
                      <a:pt x="4159" y="119"/>
                    </a:cubicBezTo>
                    <a:cubicBezTo>
                      <a:pt x="4065" y="245"/>
                      <a:pt x="3939" y="308"/>
                      <a:pt x="3781" y="308"/>
                    </a:cubicBezTo>
                    <a:lnTo>
                      <a:pt x="2395" y="308"/>
                    </a:lnTo>
                    <a:cubicBezTo>
                      <a:pt x="914" y="308"/>
                      <a:pt x="0" y="1442"/>
                      <a:pt x="0" y="2639"/>
                    </a:cubicBezTo>
                    <a:lnTo>
                      <a:pt x="0" y="4341"/>
                    </a:lnTo>
                    <a:cubicBezTo>
                      <a:pt x="0" y="4561"/>
                      <a:pt x="189" y="4719"/>
                      <a:pt x="441" y="4719"/>
                    </a:cubicBezTo>
                    <a:lnTo>
                      <a:pt x="12287" y="4719"/>
                    </a:lnTo>
                    <a:cubicBezTo>
                      <a:pt x="12508" y="4719"/>
                      <a:pt x="12665" y="4530"/>
                      <a:pt x="12665" y="4341"/>
                    </a:cubicBezTo>
                    <a:lnTo>
                      <a:pt x="12665" y="2639"/>
                    </a:lnTo>
                    <a:cubicBezTo>
                      <a:pt x="12728" y="1474"/>
                      <a:pt x="11783" y="371"/>
                      <a:pt x="10303" y="371"/>
                    </a:cubicBezTo>
                    <a:lnTo>
                      <a:pt x="8948" y="371"/>
                    </a:lnTo>
                    <a:cubicBezTo>
                      <a:pt x="8727" y="371"/>
                      <a:pt x="8664" y="277"/>
                      <a:pt x="8538" y="151"/>
                    </a:cubicBezTo>
                    <a:cubicBezTo>
                      <a:pt x="8456" y="52"/>
                      <a:pt x="8339" y="5"/>
                      <a:pt x="8219" y="5"/>
                    </a:cubicBezTo>
                    <a:cubicBezTo>
                      <a:pt x="8110" y="5"/>
                      <a:pt x="7998" y="44"/>
                      <a:pt x="7908" y="119"/>
                    </a:cubicBezTo>
                    <a:lnTo>
                      <a:pt x="6333" y="1694"/>
                    </a:lnTo>
                    <a:lnTo>
                      <a:pt x="4758" y="119"/>
                    </a:lnTo>
                    <a:cubicBezTo>
                      <a:pt x="4679" y="40"/>
                      <a:pt x="4569" y="1"/>
                      <a:pt x="4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18" name="Google Shape;10113;p74"/>
            <p:cNvSpPr/>
            <p:nvPr/>
          </p:nvSpPr>
          <p:spPr>
            <a:xfrm>
              <a:off x="7156894" y="3640883"/>
              <a:ext cx="562265" cy="556052"/>
            </a:xfrm>
            <a:custGeom>
              <a:avLst/>
              <a:gdLst/>
              <a:ahLst/>
              <a:cxnLst/>
              <a:rect l="l" t="t" r="r" b="b"/>
              <a:pathLst>
                <a:path w="12760" h="12619" extrusionOk="0">
                  <a:moveTo>
                    <a:pt x="10082" y="2190"/>
                  </a:moveTo>
                  <a:lnTo>
                    <a:pt x="11027" y="2726"/>
                  </a:lnTo>
                  <a:lnTo>
                    <a:pt x="8948" y="6317"/>
                  </a:lnTo>
                  <a:lnTo>
                    <a:pt x="8003" y="5781"/>
                  </a:lnTo>
                  <a:cubicBezTo>
                    <a:pt x="8349" y="5151"/>
                    <a:pt x="9704" y="2820"/>
                    <a:pt x="10082" y="2190"/>
                  </a:cubicBezTo>
                  <a:close/>
                  <a:moveTo>
                    <a:pt x="7813" y="6601"/>
                  </a:moveTo>
                  <a:lnTo>
                    <a:pt x="8318" y="6916"/>
                  </a:lnTo>
                  <a:lnTo>
                    <a:pt x="7782" y="7262"/>
                  </a:lnTo>
                  <a:lnTo>
                    <a:pt x="7813" y="6601"/>
                  </a:lnTo>
                  <a:close/>
                  <a:moveTo>
                    <a:pt x="10554" y="8522"/>
                  </a:moveTo>
                  <a:cubicBezTo>
                    <a:pt x="10806" y="8522"/>
                    <a:pt x="10964" y="8711"/>
                    <a:pt x="10964" y="8900"/>
                  </a:cubicBezTo>
                  <a:cubicBezTo>
                    <a:pt x="10964" y="9153"/>
                    <a:pt x="10806" y="9342"/>
                    <a:pt x="10554" y="9342"/>
                  </a:cubicBezTo>
                  <a:lnTo>
                    <a:pt x="5608" y="9342"/>
                  </a:lnTo>
                  <a:cubicBezTo>
                    <a:pt x="5356" y="9342"/>
                    <a:pt x="5167" y="9153"/>
                    <a:pt x="5167" y="8900"/>
                  </a:cubicBezTo>
                  <a:cubicBezTo>
                    <a:pt x="5167" y="8680"/>
                    <a:pt x="5356" y="8522"/>
                    <a:pt x="5608" y="8522"/>
                  </a:cubicBezTo>
                  <a:close/>
                  <a:moveTo>
                    <a:pt x="3088" y="5592"/>
                  </a:moveTo>
                  <a:cubicBezTo>
                    <a:pt x="3308" y="5592"/>
                    <a:pt x="3497" y="5813"/>
                    <a:pt x="3497" y="6002"/>
                  </a:cubicBezTo>
                  <a:lnTo>
                    <a:pt x="3497" y="6286"/>
                  </a:lnTo>
                  <a:cubicBezTo>
                    <a:pt x="3970" y="6443"/>
                    <a:pt x="4348" y="6916"/>
                    <a:pt x="4348" y="7451"/>
                  </a:cubicBezTo>
                  <a:cubicBezTo>
                    <a:pt x="4348" y="7703"/>
                    <a:pt x="4159" y="7861"/>
                    <a:pt x="3907" y="7861"/>
                  </a:cubicBezTo>
                  <a:cubicBezTo>
                    <a:pt x="3655" y="7861"/>
                    <a:pt x="3497" y="7640"/>
                    <a:pt x="3497" y="7451"/>
                  </a:cubicBezTo>
                  <a:cubicBezTo>
                    <a:pt x="3497" y="7231"/>
                    <a:pt x="3308" y="7010"/>
                    <a:pt x="3088" y="7010"/>
                  </a:cubicBezTo>
                  <a:cubicBezTo>
                    <a:pt x="2836" y="7010"/>
                    <a:pt x="2678" y="7231"/>
                    <a:pt x="2678" y="7451"/>
                  </a:cubicBezTo>
                  <a:cubicBezTo>
                    <a:pt x="2678" y="7703"/>
                    <a:pt x="3025" y="7924"/>
                    <a:pt x="3340" y="8176"/>
                  </a:cubicBezTo>
                  <a:cubicBezTo>
                    <a:pt x="3781" y="8491"/>
                    <a:pt x="4348" y="8869"/>
                    <a:pt x="4348" y="9531"/>
                  </a:cubicBezTo>
                  <a:cubicBezTo>
                    <a:pt x="4348" y="10098"/>
                    <a:pt x="3970" y="10539"/>
                    <a:pt x="3497" y="10728"/>
                  </a:cubicBezTo>
                  <a:lnTo>
                    <a:pt x="3497" y="11011"/>
                  </a:lnTo>
                  <a:cubicBezTo>
                    <a:pt x="3497" y="11232"/>
                    <a:pt x="3308" y="11452"/>
                    <a:pt x="3088" y="11452"/>
                  </a:cubicBezTo>
                  <a:cubicBezTo>
                    <a:pt x="2836" y="11452"/>
                    <a:pt x="2678" y="11232"/>
                    <a:pt x="2678" y="11011"/>
                  </a:cubicBezTo>
                  <a:lnTo>
                    <a:pt x="2678" y="10728"/>
                  </a:lnTo>
                  <a:cubicBezTo>
                    <a:pt x="2206" y="10570"/>
                    <a:pt x="1859" y="10098"/>
                    <a:pt x="1859" y="9531"/>
                  </a:cubicBezTo>
                  <a:cubicBezTo>
                    <a:pt x="1859" y="9310"/>
                    <a:pt x="2048" y="9121"/>
                    <a:pt x="2300" y="9121"/>
                  </a:cubicBezTo>
                  <a:cubicBezTo>
                    <a:pt x="2521" y="9121"/>
                    <a:pt x="2678" y="9310"/>
                    <a:pt x="2678" y="9531"/>
                  </a:cubicBezTo>
                  <a:cubicBezTo>
                    <a:pt x="2678" y="9783"/>
                    <a:pt x="2867" y="9940"/>
                    <a:pt x="3088" y="9940"/>
                  </a:cubicBezTo>
                  <a:cubicBezTo>
                    <a:pt x="3308" y="9940"/>
                    <a:pt x="3497" y="9751"/>
                    <a:pt x="3497" y="9531"/>
                  </a:cubicBezTo>
                  <a:cubicBezTo>
                    <a:pt x="3497" y="9310"/>
                    <a:pt x="3182" y="9089"/>
                    <a:pt x="2836" y="8837"/>
                  </a:cubicBezTo>
                  <a:cubicBezTo>
                    <a:pt x="2395" y="8522"/>
                    <a:pt x="1859" y="8113"/>
                    <a:pt x="1859" y="7451"/>
                  </a:cubicBezTo>
                  <a:cubicBezTo>
                    <a:pt x="1859" y="6916"/>
                    <a:pt x="2206" y="6475"/>
                    <a:pt x="2678" y="6286"/>
                  </a:cubicBezTo>
                  <a:lnTo>
                    <a:pt x="2678" y="6002"/>
                  </a:lnTo>
                  <a:cubicBezTo>
                    <a:pt x="2678" y="5750"/>
                    <a:pt x="2867" y="5592"/>
                    <a:pt x="3088" y="5592"/>
                  </a:cubicBezTo>
                  <a:close/>
                  <a:moveTo>
                    <a:pt x="10554" y="11011"/>
                  </a:moveTo>
                  <a:cubicBezTo>
                    <a:pt x="10806" y="11011"/>
                    <a:pt x="10964" y="11200"/>
                    <a:pt x="10964" y="11452"/>
                  </a:cubicBezTo>
                  <a:cubicBezTo>
                    <a:pt x="10964" y="11641"/>
                    <a:pt x="10806" y="11830"/>
                    <a:pt x="10554" y="11830"/>
                  </a:cubicBezTo>
                  <a:lnTo>
                    <a:pt x="5608" y="11830"/>
                  </a:lnTo>
                  <a:cubicBezTo>
                    <a:pt x="5356" y="11830"/>
                    <a:pt x="5167" y="11641"/>
                    <a:pt x="5167" y="11452"/>
                  </a:cubicBezTo>
                  <a:cubicBezTo>
                    <a:pt x="5167" y="11200"/>
                    <a:pt x="5356" y="11011"/>
                    <a:pt x="5608" y="11011"/>
                  </a:cubicBezTo>
                  <a:close/>
                  <a:moveTo>
                    <a:pt x="10933" y="1"/>
                  </a:moveTo>
                  <a:cubicBezTo>
                    <a:pt x="10599" y="1"/>
                    <a:pt x="10280" y="176"/>
                    <a:pt x="10113" y="489"/>
                  </a:cubicBez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1"/>
                    <a:pt x="0" y="5592"/>
                  </a:cubicBezTo>
                  <a:lnTo>
                    <a:pt x="0" y="11389"/>
                  </a:lnTo>
                  <a:cubicBezTo>
                    <a:pt x="0" y="12051"/>
                    <a:pt x="567" y="12618"/>
                    <a:pt x="1229" y="12618"/>
                  </a:cubicBezTo>
                  <a:lnTo>
                    <a:pt x="11437" y="12618"/>
                  </a:lnTo>
                  <a:cubicBezTo>
                    <a:pt x="12098" y="12618"/>
                    <a:pt x="12697" y="12082"/>
                    <a:pt x="12697" y="11389"/>
                  </a:cubicBezTo>
                  <a:lnTo>
                    <a:pt x="12697" y="5592"/>
                  </a:lnTo>
                  <a:cubicBezTo>
                    <a:pt x="12602" y="4931"/>
                    <a:pt x="12067" y="4395"/>
                    <a:pt x="11374" y="4395"/>
                  </a:cubicBezTo>
                  <a:lnTo>
                    <a:pt x="11027" y="4395"/>
                  </a:lnTo>
                  <a:lnTo>
                    <a:pt x="12476" y="1875"/>
                  </a:lnTo>
                  <a:cubicBezTo>
                    <a:pt x="12760" y="1402"/>
                    <a:pt x="12602" y="804"/>
                    <a:pt x="12130" y="583"/>
                  </a:cubicBezTo>
                  <a:lnTo>
                    <a:pt x="11437" y="142"/>
                  </a:lnTo>
                  <a:cubicBezTo>
                    <a:pt x="11277" y="46"/>
                    <a:pt x="11103" y="1"/>
                    <a:pt x="10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23" name="Google Shape;10118;p74"/>
            <p:cNvGrpSpPr/>
            <p:nvPr/>
          </p:nvGrpSpPr>
          <p:grpSpPr>
            <a:xfrm>
              <a:off x="11767951" y="2764178"/>
              <a:ext cx="498284" cy="505891"/>
              <a:chOff x="-59400775" y="4084200"/>
              <a:chExt cx="311125" cy="315875"/>
            </a:xfrm>
            <a:grpFill/>
          </p:grpSpPr>
          <p:sp>
            <p:nvSpPr>
              <p:cNvPr id="224" name="Google Shape;10119;p74"/>
              <p:cNvSpPr/>
              <p:nvPr/>
            </p:nvSpPr>
            <p:spPr>
              <a:xfrm>
                <a:off x="-5940077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37" y="1071"/>
                      <a:pt x="2237" y="1260"/>
                    </a:cubicBezTo>
                    <a:cubicBezTo>
                      <a:pt x="2237" y="1449"/>
                      <a:pt x="2048" y="1701"/>
                      <a:pt x="1796" y="1701"/>
                    </a:cubicBezTo>
                    <a:cubicBezTo>
                      <a:pt x="1576" y="1701"/>
                      <a:pt x="1418" y="1481"/>
                      <a:pt x="1418" y="1260"/>
                    </a:cubicBezTo>
                    <a:cubicBezTo>
                      <a:pt x="1418" y="1008"/>
                      <a:pt x="1576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29" y="3308"/>
                    </a:cubicBezTo>
                    <a:lnTo>
                      <a:pt x="2332" y="3308"/>
                    </a:lnTo>
                    <a:cubicBezTo>
                      <a:pt x="2993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5" name="Google Shape;10120;p74"/>
              <p:cNvSpPr/>
              <p:nvPr/>
            </p:nvSpPr>
            <p:spPr>
              <a:xfrm>
                <a:off x="-59400000" y="4084200"/>
                <a:ext cx="89825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8508" extrusionOk="0">
                    <a:moveTo>
                      <a:pt x="1734" y="1607"/>
                    </a:moveTo>
                    <a:cubicBezTo>
                      <a:pt x="1923" y="1607"/>
                      <a:pt x="2175" y="1797"/>
                      <a:pt x="2175" y="2049"/>
                    </a:cubicBezTo>
                    <a:lnTo>
                      <a:pt x="2175" y="7278"/>
                    </a:lnTo>
                    <a:cubicBezTo>
                      <a:pt x="2175" y="7499"/>
                      <a:pt x="1986" y="7656"/>
                      <a:pt x="1734" y="7656"/>
                    </a:cubicBezTo>
                    <a:cubicBezTo>
                      <a:pt x="1513" y="7656"/>
                      <a:pt x="1356" y="7467"/>
                      <a:pt x="1356" y="7278"/>
                    </a:cubicBezTo>
                    <a:lnTo>
                      <a:pt x="1356" y="2049"/>
                    </a:lnTo>
                    <a:cubicBezTo>
                      <a:pt x="1356" y="1797"/>
                      <a:pt x="1545" y="1607"/>
                      <a:pt x="1734" y="1607"/>
                    </a:cubicBezTo>
                    <a:close/>
                    <a:moveTo>
                      <a:pt x="1230" y="1"/>
                    </a:moveTo>
                    <a:cubicBezTo>
                      <a:pt x="568" y="1"/>
                      <a:pt x="1" y="536"/>
                      <a:pt x="1" y="1198"/>
                    </a:cubicBezTo>
                    <a:lnTo>
                      <a:pt x="1" y="8507"/>
                    </a:lnTo>
                    <a:lnTo>
                      <a:pt x="3593" y="8507"/>
                    </a:lnTo>
                    <a:lnTo>
                      <a:pt x="3593" y="1198"/>
                    </a:lnTo>
                    <a:cubicBezTo>
                      <a:pt x="3561" y="536"/>
                      <a:pt x="2994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6" name="Google Shape;10121;p74"/>
              <p:cNvSpPr/>
              <p:nvPr/>
            </p:nvSpPr>
            <p:spPr>
              <a:xfrm>
                <a:off x="-59290500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05" y="1071"/>
                      <a:pt x="2205" y="1260"/>
                    </a:cubicBezTo>
                    <a:cubicBezTo>
                      <a:pt x="2205" y="1449"/>
                      <a:pt x="2016" y="1701"/>
                      <a:pt x="1796" y="1701"/>
                    </a:cubicBezTo>
                    <a:cubicBezTo>
                      <a:pt x="1575" y="1701"/>
                      <a:pt x="1386" y="1481"/>
                      <a:pt x="1386" y="1260"/>
                    </a:cubicBezTo>
                    <a:cubicBezTo>
                      <a:pt x="1386" y="1008"/>
                      <a:pt x="1575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60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7" name="Google Shape;10122;p74"/>
              <p:cNvSpPr/>
              <p:nvPr/>
            </p:nvSpPr>
            <p:spPr>
              <a:xfrm>
                <a:off x="-5929050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96" y="1607"/>
                    </a:moveTo>
                    <a:cubicBezTo>
                      <a:pt x="2048" y="1607"/>
                      <a:pt x="2205" y="1797"/>
                      <a:pt x="2205" y="2049"/>
                    </a:cubicBezTo>
                    <a:lnTo>
                      <a:pt x="2205" y="7278"/>
                    </a:lnTo>
                    <a:cubicBezTo>
                      <a:pt x="2205" y="7499"/>
                      <a:pt x="2016" y="7656"/>
                      <a:pt x="1796" y="7656"/>
                    </a:cubicBezTo>
                    <a:cubicBezTo>
                      <a:pt x="1607" y="7656"/>
                      <a:pt x="1386" y="7467"/>
                      <a:pt x="1386" y="7278"/>
                    </a:cubicBezTo>
                    <a:lnTo>
                      <a:pt x="1386" y="2049"/>
                    </a:lnTo>
                    <a:cubicBezTo>
                      <a:pt x="1386" y="1797"/>
                      <a:pt x="1575" y="1607"/>
                      <a:pt x="1796" y="1607"/>
                    </a:cubicBezTo>
                    <a:close/>
                    <a:moveTo>
                      <a:pt x="1260" y="1"/>
                    </a:moveTo>
                    <a:cubicBezTo>
                      <a:pt x="599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92" y="536"/>
                      <a:pt x="3025" y="1"/>
                      <a:pt x="2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8" name="Google Shape;10123;p74"/>
              <p:cNvSpPr/>
              <p:nvPr/>
            </p:nvSpPr>
            <p:spPr>
              <a:xfrm>
                <a:off x="-5918102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828" y="851"/>
                    </a:moveTo>
                    <a:cubicBezTo>
                      <a:pt x="2080" y="851"/>
                      <a:pt x="2269" y="1071"/>
                      <a:pt x="2269" y="1260"/>
                    </a:cubicBezTo>
                    <a:cubicBezTo>
                      <a:pt x="2269" y="1449"/>
                      <a:pt x="2080" y="1701"/>
                      <a:pt x="1828" y="1701"/>
                    </a:cubicBezTo>
                    <a:cubicBezTo>
                      <a:pt x="1607" y="1701"/>
                      <a:pt x="1450" y="1481"/>
                      <a:pt x="1450" y="1260"/>
                    </a:cubicBezTo>
                    <a:cubicBezTo>
                      <a:pt x="1450" y="1008"/>
                      <a:pt x="1607" y="851"/>
                      <a:pt x="1828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lnTo>
                      <a:pt x="32" y="2079"/>
                    </a:lnTo>
                    <a:cubicBezTo>
                      <a:pt x="32" y="2741"/>
                      <a:pt x="567" y="3308"/>
                      <a:pt x="1261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9" name="Google Shape;10124;p74"/>
              <p:cNvSpPr/>
              <p:nvPr/>
            </p:nvSpPr>
            <p:spPr>
              <a:xfrm>
                <a:off x="-5917945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33" y="1607"/>
                    </a:moveTo>
                    <a:cubicBezTo>
                      <a:pt x="1922" y="1607"/>
                      <a:pt x="2174" y="1797"/>
                      <a:pt x="2174" y="2049"/>
                    </a:cubicBezTo>
                    <a:lnTo>
                      <a:pt x="2174" y="7278"/>
                    </a:lnTo>
                    <a:cubicBezTo>
                      <a:pt x="2174" y="7499"/>
                      <a:pt x="1985" y="7656"/>
                      <a:pt x="1733" y="7656"/>
                    </a:cubicBezTo>
                    <a:cubicBezTo>
                      <a:pt x="1513" y="7656"/>
                      <a:pt x="1355" y="7467"/>
                      <a:pt x="1355" y="7278"/>
                    </a:cubicBezTo>
                    <a:lnTo>
                      <a:pt x="1355" y="2049"/>
                    </a:lnTo>
                    <a:cubicBezTo>
                      <a:pt x="1355" y="1797"/>
                      <a:pt x="1544" y="1607"/>
                      <a:pt x="1733" y="1607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60" y="536"/>
                      <a:pt x="2993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34" name="Google Shape;10129;p74"/>
            <p:cNvGrpSpPr/>
            <p:nvPr/>
          </p:nvGrpSpPr>
          <p:grpSpPr>
            <a:xfrm>
              <a:off x="8061811" y="1613794"/>
              <a:ext cx="607772" cy="714064"/>
              <a:chOff x="-64022550" y="3727425"/>
              <a:chExt cx="270175" cy="317425"/>
            </a:xfrm>
            <a:grpFill/>
          </p:grpSpPr>
          <p:sp>
            <p:nvSpPr>
              <p:cNvPr id="235" name="Google Shape;10130;p74"/>
              <p:cNvSpPr/>
              <p:nvPr/>
            </p:nvSpPr>
            <p:spPr>
              <a:xfrm>
                <a:off x="-64022550" y="3912500"/>
                <a:ext cx="270175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10807" h="3624" extrusionOk="0">
                    <a:moveTo>
                      <a:pt x="2111" y="1"/>
                    </a:moveTo>
                    <a:cubicBezTo>
                      <a:pt x="945" y="1"/>
                      <a:pt x="0" y="946"/>
                      <a:pt x="0" y="2080"/>
                    </a:cubicBezTo>
                    <a:lnTo>
                      <a:pt x="0" y="3183"/>
                    </a:lnTo>
                    <a:cubicBezTo>
                      <a:pt x="0" y="3435"/>
                      <a:pt x="221" y="3624"/>
                      <a:pt x="441" y="3624"/>
                    </a:cubicBezTo>
                    <a:lnTo>
                      <a:pt x="10365" y="3624"/>
                    </a:lnTo>
                    <a:cubicBezTo>
                      <a:pt x="10618" y="3624"/>
                      <a:pt x="10807" y="3435"/>
                      <a:pt x="10807" y="3183"/>
                    </a:cubicBezTo>
                    <a:lnTo>
                      <a:pt x="10807" y="2080"/>
                    </a:lnTo>
                    <a:cubicBezTo>
                      <a:pt x="10807" y="946"/>
                      <a:pt x="9861" y="1"/>
                      <a:pt x="8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36" name="Google Shape;10131;p74"/>
              <p:cNvSpPr/>
              <p:nvPr/>
            </p:nvSpPr>
            <p:spPr>
              <a:xfrm>
                <a:off x="-64000500" y="4023550"/>
                <a:ext cx="22765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9106" h="852" extrusionOk="0">
                    <a:moveTo>
                      <a:pt x="0" y="1"/>
                    </a:moveTo>
                    <a:lnTo>
                      <a:pt x="0" y="442"/>
                    </a:lnTo>
                    <a:cubicBezTo>
                      <a:pt x="0" y="694"/>
                      <a:pt x="190" y="851"/>
                      <a:pt x="442" y="851"/>
                    </a:cubicBezTo>
                    <a:lnTo>
                      <a:pt x="8696" y="851"/>
                    </a:lnTo>
                    <a:cubicBezTo>
                      <a:pt x="8948" y="851"/>
                      <a:pt x="9105" y="631"/>
                      <a:pt x="9105" y="442"/>
                    </a:cubicBezTo>
                    <a:lnTo>
                      <a:pt x="910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37" name="Google Shape;10132;p74"/>
              <p:cNvSpPr/>
              <p:nvPr/>
            </p:nvSpPr>
            <p:spPr>
              <a:xfrm>
                <a:off x="-63960325" y="3727425"/>
                <a:ext cx="14492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5797" h="6617" extrusionOk="0">
                    <a:moveTo>
                      <a:pt x="2930" y="0"/>
                    </a:moveTo>
                    <a:cubicBezTo>
                      <a:pt x="1292" y="0"/>
                      <a:pt x="0" y="1292"/>
                      <a:pt x="0" y="2867"/>
                    </a:cubicBezTo>
                    <a:cubicBezTo>
                      <a:pt x="32" y="3812"/>
                      <a:pt x="504" y="4694"/>
                      <a:pt x="1260" y="5230"/>
                    </a:cubicBezTo>
                    <a:lnTo>
                      <a:pt x="1260" y="6616"/>
                    </a:lnTo>
                    <a:lnTo>
                      <a:pt x="4568" y="6616"/>
                    </a:lnTo>
                    <a:lnTo>
                      <a:pt x="4568" y="5230"/>
                    </a:lnTo>
                    <a:cubicBezTo>
                      <a:pt x="5356" y="4694"/>
                      <a:pt x="5797" y="3812"/>
                      <a:pt x="5797" y="2867"/>
                    </a:cubicBezTo>
                    <a:cubicBezTo>
                      <a:pt x="5797" y="1260"/>
                      <a:pt x="4505" y="0"/>
                      <a:pt x="29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59" name="Google Shape;10154;p74"/>
            <p:cNvGrpSpPr/>
            <p:nvPr/>
          </p:nvGrpSpPr>
          <p:grpSpPr>
            <a:xfrm>
              <a:off x="8171512" y="3640450"/>
              <a:ext cx="558124" cy="557947"/>
              <a:chOff x="-60255350" y="3733825"/>
              <a:chExt cx="316650" cy="316550"/>
            </a:xfrm>
            <a:grpFill/>
          </p:grpSpPr>
          <p:sp>
            <p:nvSpPr>
              <p:cNvPr id="260" name="Google Shape;10155;p74"/>
              <p:cNvSpPr/>
              <p:nvPr/>
            </p:nvSpPr>
            <p:spPr>
              <a:xfrm>
                <a:off x="-60218325" y="3733825"/>
                <a:ext cx="235525" cy="316550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62" extrusionOk="0">
                    <a:moveTo>
                      <a:pt x="4821" y="1666"/>
                    </a:moveTo>
                    <a:cubicBezTo>
                      <a:pt x="5073" y="1666"/>
                      <a:pt x="5262" y="1886"/>
                      <a:pt x="5262" y="2075"/>
                    </a:cubicBezTo>
                    <a:lnTo>
                      <a:pt x="5262" y="2359"/>
                    </a:lnTo>
                    <a:cubicBezTo>
                      <a:pt x="5734" y="2485"/>
                      <a:pt x="6081" y="2989"/>
                      <a:pt x="6081" y="3525"/>
                    </a:cubicBezTo>
                    <a:cubicBezTo>
                      <a:pt x="6081" y="3777"/>
                      <a:pt x="5892" y="3934"/>
                      <a:pt x="5640" y="3934"/>
                    </a:cubicBezTo>
                    <a:cubicBezTo>
                      <a:pt x="5419" y="3934"/>
                      <a:pt x="5262" y="3714"/>
                      <a:pt x="5262" y="3525"/>
                    </a:cubicBezTo>
                    <a:cubicBezTo>
                      <a:pt x="5262" y="3273"/>
                      <a:pt x="5073" y="3084"/>
                      <a:pt x="4821" y="3084"/>
                    </a:cubicBezTo>
                    <a:cubicBezTo>
                      <a:pt x="4569" y="3084"/>
                      <a:pt x="4411" y="3273"/>
                      <a:pt x="4411" y="3525"/>
                    </a:cubicBezTo>
                    <a:cubicBezTo>
                      <a:pt x="4411" y="3777"/>
                      <a:pt x="4789" y="3997"/>
                      <a:pt x="5104" y="4249"/>
                    </a:cubicBezTo>
                    <a:cubicBezTo>
                      <a:pt x="5514" y="4564"/>
                      <a:pt x="6081" y="4942"/>
                      <a:pt x="6081" y="5604"/>
                    </a:cubicBezTo>
                    <a:cubicBezTo>
                      <a:pt x="6081" y="6171"/>
                      <a:pt x="5734" y="6612"/>
                      <a:pt x="5262" y="6801"/>
                    </a:cubicBezTo>
                    <a:lnTo>
                      <a:pt x="5262" y="7085"/>
                    </a:lnTo>
                    <a:cubicBezTo>
                      <a:pt x="5262" y="7305"/>
                      <a:pt x="5041" y="7463"/>
                      <a:pt x="4821" y="7463"/>
                    </a:cubicBezTo>
                    <a:cubicBezTo>
                      <a:pt x="4569" y="7463"/>
                      <a:pt x="4411" y="7274"/>
                      <a:pt x="4411" y="7085"/>
                    </a:cubicBezTo>
                    <a:lnTo>
                      <a:pt x="4411" y="6801"/>
                    </a:lnTo>
                    <a:cubicBezTo>
                      <a:pt x="3938" y="6644"/>
                      <a:pt x="3592" y="6171"/>
                      <a:pt x="3592" y="5604"/>
                    </a:cubicBezTo>
                    <a:cubicBezTo>
                      <a:pt x="3592" y="5383"/>
                      <a:pt x="3781" y="5194"/>
                      <a:pt x="4033" y="5194"/>
                    </a:cubicBezTo>
                    <a:cubicBezTo>
                      <a:pt x="4253" y="5194"/>
                      <a:pt x="4411" y="5383"/>
                      <a:pt x="4411" y="5604"/>
                    </a:cubicBezTo>
                    <a:cubicBezTo>
                      <a:pt x="4411" y="5856"/>
                      <a:pt x="4632" y="6014"/>
                      <a:pt x="4821" y="6014"/>
                    </a:cubicBezTo>
                    <a:cubicBezTo>
                      <a:pt x="5041" y="6014"/>
                      <a:pt x="5262" y="5824"/>
                      <a:pt x="5262" y="5604"/>
                    </a:cubicBezTo>
                    <a:cubicBezTo>
                      <a:pt x="5262" y="5383"/>
                      <a:pt x="4947" y="5131"/>
                      <a:pt x="4569" y="4911"/>
                    </a:cubicBezTo>
                    <a:cubicBezTo>
                      <a:pt x="4159" y="4596"/>
                      <a:pt x="3592" y="4186"/>
                      <a:pt x="3592" y="3525"/>
                    </a:cubicBezTo>
                    <a:cubicBezTo>
                      <a:pt x="3592" y="2989"/>
                      <a:pt x="3938" y="2548"/>
                      <a:pt x="4411" y="2359"/>
                    </a:cubicBezTo>
                    <a:lnTo>
                      <a:pt x="4411" y="2075"/>
                    </a:lnTo>
                    <a:cubicBezTo>
                      <a:pt x="4411" y="1823"/>
                      <a:pt x="4632" y="1666"/>
                      <a:pt x="4821" y="1666"/>
                    </a:cubicBezTo>
                    <a:close/>
                    <a:moveTo>
                      <a:pt x="6081" y="9385"/>
                    </a:moveTo>
                    <a:lnTo>
                      <a:pt x="6081" y="10235"/>
                    </a:lnTo>
                    <a:lnTo>
                      <a:pt x="3592" y="10235"/>
                    </a:lnTo>
                    <a:lnTo>
                      <a:pt x="3592" y="9385"/>
                    </a:lnTo>
                    <a:close/>
                    <a:moveTo>
                      <a:pt x="4801" y="0"/>
                    </a:moveTo>
                    <a:cubicBezTo>
                      <a:pt x="4498" y="0"/>
                      <a:pt x="4188" y="29"/>
                      <a:pt x="3875" y="91"/>
                    </a:cubicBezTo>
                    <a:cubicBezTo>
                      <a:pt x="2111" y="500"/>
                      <a:pt x="693" y="1949"/>
                      <a:pt x="378" y="3714"/>
                    </a:cubicBezTo>
                    <a:cubicBezTo>
                      <a:pt x="0" y="5698"/>
                      <a:pt x="1008" y="7652"/>
                      <a:pt x="2773" y="8565"/>
                    </a:cubicBezTo>
                    <a:lnTo>
                      <a:pt x="2773" y="10582"/>
                    </a:lnTo>
                    <a:cubicBezTo>
                      <a:pt x="2773" y="11716"/>
                      <a:pt x="3718" y="12661"/>
                      <a:pt x="4852" y="12661"/>
                    </a:cubicBezTo>
                    <a:cubicBezTo>
                      <a:pt x="5986" y="12661"/>
                      <a:pt x="6963" y="11716"/>
                      <a:pt x="6963" y="10582"/>
                    </a:cubicBezTo>
                    <a:lnTo>
                      <a:pt x="6963" y="8565"/>
                    </a:lnTo>
                    <a:cubicBezTo>
                      <a:pt x="8444" y="7778"/>
                      <a:pt x="9420" y="6234"/>
                      <a:pt x="9420" y="4501"/>
                    </a:cubicBezTo>
                    <a:cubicBezTo>
                      <a:pt x="9392" y="2000"/>
                      <a:pt x="7308" y="0"/>
                      <a:pt x="48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1" name="Google Shape;10156;p74"/>
              <p:cNvSpPr/>
              <p:nvPr/>
            </p:nvSpPr>
            <p:spPr>
              <a:xfrm>
                <a:off x="-60255350" y="3844775"/>
                <a:ext cx="346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820" extrusionOk="0">
                    <a:moveTo>
                      <a:pt x="379" y="0"/>
                    </a:moveTo>
                    <a:cubicBezTo>
                      <a:pt x="158" y="0"/>
                      <a:pt x="1" y="189"/>
                      <a:pt x="1" y="378"/>
                    </a:cubicBezTo>
                    <a:cubicBezTo>
                      <a:pt x="1" y="630"/>
                      <a:pt x="190" y="819"/>
                      <a:pt x="379" y="819"/>
                    </a:cubicBezTo>
                    <a:lnTo>
                      <a:pt x="946" y="819"/>
                    </a:lnTo>
                    <a:cubicBezTo>
                      <a:pt x="1166" y="819"/>
                      <a:pt x="1387" y="630"/>
                      <a:pt x="1387" y="378"/>
                    </a:cubicBezTo>
                    <a:cubicBezTo>
                      <a:pt x="1387" y="158"/>
                      <a:pt x="1166" y="0"/>
                      <a:pt x="9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2" name="Google Shape;10157;p74"/>
              <p:cNvSpPr/>
              <p:nvPr/>
            </p:nvSpPr>
            <p:spPr>
              <a:xfrm>
                <a:off x="-59974175" y="3844775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58"/>
                      <a:pt x="1230" y="0"/>
                      <a:pt x="1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3" name="Google Shape;10158;p74"/>
              <p:cNvSpPr/>
              <p:nvPr/>
            </p:nvSpPr>
            <p:spPr>
              <a:xfrm>
                <a:off x="-60212825" y="39394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836" y="1"/>
                    </a:moveTo>
                    <a:cubicBezTo>
                      <a:pt x="725" y="1"/>
                      <a:pt x="615" y="40"/>
                      <a:pt x="536" y="119"/>
                    </a:cubicBezTo>
                    <a:lnTo>
                      <a:pt x="158" y="497"/>
                    </a:lnTo>
                    <a:cubicBezTo>
                      <a:pt x="1" y="654"/>
                      <a:pt x="1" y="938"/>
                      <a:pt x="158" y="1096"/>
                    </a:cubicBezTo>
                    <a:cubicBezTo>
                      <a:pt x="237" y="1174"/>
                      <a:pt x="340" y="1214"/>
                      <a:pt x="442" y="1214"/>
                    </a:cubicBezTo>
                    <a:cubicBezTo>
                      <a:pt x="544" y="1214"/>
                      <a:pt x="647" y="1174"/>
                      <a:pt x="725" y="1096"/>
                    </a:cubicBezTo>
                    <a:lnTo>
                      <a:pt x="1135" y="686"/>
                    </a:lnTo>
                    <a:cubicBezTo>
                      <a:pt x="1293" y="528"/>
                      <a:pt x="1293" y="245"/>
                      <a:pt x="1135" y="119"/>
                    </a:cubicBezTo>
                    <a:cubicBezTo>
                      <a:pt x="1056" y="40"/>
                      <a:pt x="946" y="1"/>
                      <a:pt x="8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4" name="Google Shape;10159;p74"/>
              <p:cNvSpPr/>
              <p:nvPr/>
            </p:nvSpPr>
            <p:spPr>
              <a:xfrm>
                <a:off x="-60012750" y="373942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497"/>
                    </a:lnTo>
                    <a:cubicBezTo>
                      <a:pt x="0" y="654"/>
                      <a:pt x="0" y="938"/>
                      <a:pt x="126" y="1095"/>
                    </a:cubicBezTo>
                    <a:cubicBezTo>
                      <a:pt x="205" y="1174"/>
                      <a:pt x="315" y="1213"/>
                      <a:pt x="425" y="1213"/>
                    </a:cubicBezTo>
                    <a:cubicBezTo>
                      <a:pt x="536" y="1213"/>
                      <a:pt x="646" y="1174"/>
                      <a:pt x="725" y="1095"/>
                    </a:cubicBezTo>
                    <a:lnTo>
                      <a:pt x="1134" y="686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5" name="Google Shape;10160;p74"/>
              <p:cNvSpPr/>
              <p:nvPr/>
            </p:nvSpPr>
            <p:spPr>
              <a:xfrm>
                <a:off x="-60012750" y="39394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425" y="1"/>
                    </a:moveTo>
                    <a:cubicBezTo>
                      <a:pt x="315" y="1"/>
                      <a:pt x="205" y="40"/>
                      <a:pt x="126" y="119"/>
                    </a:cubicBezTo>
                    <a:cubicBezTo>
                      <a:pt x="0" y="245"/>
                      <a:pt x="0" y="528"/>
                      <a:pt x="126" y="686"/>
                    </a:cubicBezTo>
                    <a:lnTo>
                      <a:pt x="536" y="1096"/>
                    </a:lnTo>
                    <a:cubicBezTo>
                      <a:pt x="614" y="1174"/>
                      <a:pt x="725" y="1214"/>
                      <a:pt x="835" y="1214"/>
                    </a:cubicBezTo>
                    <a:cubicBezTo>
                      <a:pt x="945" y="1214"/>
                      <a:pt x="1056" y="1174"/>
                      <a:pt x="1134" y="1096"/>
                    </a:cubicBezTo>
                    <a:cubicBezTo>
                      <a:pt x="1292" y="938"/>
                      <a:pt x="1292" y="654"/>
                      <a:pt x="1134" y="497"/>
                    </a:cubicBezTo>
                    <a:lnTo>
                      <a:pt x="725" y="119"/>
                    </a:lnTo>
                    <a:cubicBezTo>
                      <a:pt x="646" y="40"/>
                      <a:pt x="536" y="1"/>
                      <a:pt x="4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6" name="Google Shape;10161;p74"/>
              <p:cNvSpPr/>
              <p:nvPr/>
            </p:nvSpPr>
            <p:spPr>
              <a:xfrm>
                <a:off x="-60212825" y="373942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686"/>
                    </a:cubicBezTo>
                    <a:lnTo>
                      <a:pt x="536" y="1095"/>
                    </a:lnTo>
                    <a:cubicBezTo>
                      <a:pt x="615" y="1174"/>
                      <a:pt x="725" y="1213"/>
                      <a:pt x="836" y="1213"/>
                    </a:cubicBezTo>
                    <a:cubicBezTo>
                      <a:pt x="946" y="1213"/>
                      <a:pt x="1056" y="1174"/>
                      <a:pt x="1135" y="1095"/>
                    </a:cubicBezTo>
                    <a:cubicBezTo>
                      <a:pt x="1293" y="938"/>
                      <a:pt x="1293" y="654"/>
                      <a:pt x="1135" y="497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77" name="Google Shape;10172;p74"/>
            <p:cNvGrpSpPr/>
            <p:nvPr/>
          </p:nvGrpSpPr>
          <p:grpSpPr>
            <a:xfrm>
              <a:off x="9770540" y="1631794"/>
              <a:ext cx="728986" cy="722278"/>
              <a:chOff x="-63679950" y="4093450"/>
              <a:chExt cx="320600" cy="317650"/>
            </a:xfrm>
            <a:grpFill/>
          </p:grpSpPr>
          <p:sp>
            <p:nvSpPr>
              <p:cNvPr id="278" name="Google Shape;10173;p74"/>
              <p:cNvSpPr/>
              <p:nvPr/>
            </p:nvSpPr>
            <p:spPr>
              <a:xfrm>
                <a:off x="-63595650" y="4093450"/>
                <a:ext cx="236300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9452" h="9217" extrusionOk="0">
                    <a:moveTo>
                      <a:pt x="3387" y="836"/>
                    </a:moveTo>
                    <a:cubicBezTo>
                      <a:pt x="3497" y="836"/>
                      <a:pt x="3607" y="875"/>
                      <a:pt x="3686" y="954"/>
                    </a:cubicBezTo>
                    <a:cubicBezTo>
                      <a:pt x="3844" y="1111"/>
                      <a:pt x="3844" y="1395"/>
                      <a:pt x="3686" y="1553"/>
                    </a:cubicBezTo>
                    <a:lnTo>
                      <a:pt x="1638" y="3600"/>
                    </a:lnTo>
                    <a:cubicBezTo>
                      <a:pt x="1560" y="3679"/>
                      <a:pt x="1449" y="3718"/>
                      <a:pt x="1339" y="3718"/>
                    </a:cubicBezTo>
                    <a:cubicBezTo>
                      <a:pt x="1229" y="3718"/>
                      <a:pt x="1118" y="3679"/>
                      <a:pt x="1040" y="3600"/>
                    </a:cubicBezTo>
                    <a:cubicBezTo>
                      <a:pt x="882" y="3443"/>
                      <a:pt x="882" y="3159"/>
                      <a:pt x="1040" y="3002"/>
                    </a:cubicBezTo>
                    <a:lnTo>
                      <a:pt x="3088" y="954"/>
                    </a:lnTo>
                    <a:cubicBezTo>
                      <a:pt x="3166" y="875"/>
                      <a:pt x="3277" y="836"/>
                      <a:pt x="3387" y="836"/>
                    </a:cubicBezTo>
                    <a:close/>
                    <a:moveTo>
                      <a:pt x="8081" y="5530"/>
                    </a:moveTo>
                    <a:cubicBezTo>
                      <a:pt x="8191" y="5530"/>
                      <a:pt x="8302" y="5569"/>
                      <a:pt x="8380" y="5648"/>
                    </a:cubicBezTo>
                    <a:cubicBezTo>
                      <a:pt x="8538" y="5806"/>
                      <a:pt x="8538" y="6089"/>
                      <a:pt x="8380" y="6247"/>
                    </a:cubicBezTo>
                    <a:lnTo>
                      <a:pt x="6333" y="8295"/>
                    </a:lnTo>
                    <a:cubicBezTo>
                      <a:pt x="6254" y="8358"/>
                      <a:pt x="6143" y="8389"/>
                      <a:pt x="6033" y="8389"/>
                    </a:cubicBezTo>
                    <a:cubicBezTo>
                      <a:pt x="5923" y="8389"/>
                      <a:pt x="5813" y="8358"/>
                      <a:pt x="5734" y="8295"/>
                    </a:cubicBezTo>
                    <a:cubicBezTo>
                      <a:pt x="5576" y="8137"/>
                      <a:pt x="5576" y="7853"/>
                      <a:pt x="5734" y="7696"/>
                    </a:cubicBezTo>
                    <a:lnTo>
                      <a:pt x="7782" y="5648"/>
                    </a:lnTo>
                    <a:cubicBezTo>
                      <a:pt x="7861" y="5569"/>
                      <a:pt x="7971" y="5530"/>
                      <a:pt x="8081" y="5530"/>
                    </a:cubicBezTo>
                    <a:close/>
                    <a:moveTo>
                      <a:pt x="3414" y="1"/>
                    </a:moveTo>
                    <a:cubicBezTo>
                      <a:pt x="3095" y="1"/>
                      <a:pt x="2772" y="119"/>
                      <a:pt x="2520" y="355"/>
                    </a:cubicBezTo>
                    <a:lnTo>
                      <a:pt x="473" y="2403"/>
                    </a:lnTo>
                    <a:cubicBezTo>
                      <a:pt x="0" y="2876"/>
                      <a:pt x="0" y="3663"/>
                      <a:pt x="473" y="4199"/>
                    </a:cubicBezTo>
                    <a:cubicBezTo>
                      <a:pt x="700" y="4406"/>
                      <a:pt x="1008" y="4544"/>
                      <a:pt x="1345" y="4544"/>
                    </a:cubicBezTo>
                    <a:cubicBezTo>
                      <a:pt x="1522" y="4544"/>
                      <a:pt x="1706" y="4506"/>
                      <a:pt x="1890" y="4419"/>
                    </a:cubicBezTo>
                    <a:lnTo>
                      <a:pt x="4915" y="7444"/>
                    </a:lnTo>
                    <a:cubicBezTo>
                      <a:pt x="4663" y="7980"/>
                      <a:pt x="4789" y="8515"/>
                      <a:pt x="5135" y="8862"/>
                    </a:cubicBezTo>
                    <a:cubicBezTo>
                      <a:pt x="5372" y="9098"/>
                      <a:pt x="5687" y="9216"/>
                      <a:pt x="6010" y="9216"/>
                    </a:cubicBezTo>
                    <a:cubicBezTo>
                      <a:pt x="6333" y="9216"/>
                      <a:pt x="6663" y="9098"/>
                      <a:pt x="6931" y="8862"/>
                    </a:cubicBezTo>
                    <a:lnTo>
                      <a:pt x="8979" y="6814"/>
                    </a:lnTo>
                    <a:cubicBezTo>
                      <a:pt x="9452" y="6341"/>
                      <a:pt x="9452" y="5554"/>
                      <a:pt x="8979" y="5050"/>
                    </a:cubicBezTo>
                    <a:cubicBezTo>
                      <a:pt x="8757" y="4828"/>
                      <a:pt x="8445" y="4696"/>
                      <a:pt x="8117" y="4696"/>
                    </a:cubicBezTo>
                    <a:cubicBezTo>
                      <a:pt x="7933" y="4696"/>
                      <a:pt x="7743" y="4738"/>
                      <a:pt x="7561" y="4829"/>
                    </a:cubicBezTo>
                    <a:lnTo>
                      <a:pt x="4505" y="1773"/>
                    </a:lnTo>
                    <a:cubicBezTo>
                      <a:pt x="4757" y="1269"/>
                      <a:pt x="4631" y="733"/>
                      <a:pt x="4285" y="355"/>
                    </a:cubicBezTo>
                    <a:cubicBezTo>
                      <a:pt x="4048" y="119"/>
                      <a:pt x="3733" y="1"/>
                      <a:pt x="34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79" name="Google Shape;10174;p74"/>
              <p:cNvSpPr/>
              <p:nvPr/>
            </p:nvSpPr>
            <p:spPr>
              <a:xfrm>
                <a:off x="-63679950" y="4233850"/>
                <a:ext cx="177250" cy="177250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7090" extrusionOk="0">
                    <a:moveTo>
                      <a:pt x="5325" y="1"/>
                    </a:moveTo>
                    <a:lnTo>
                      <a:pt x="4160" y="1166"/>
                    </a:lnTo>
                    <a:cubicBezTo>
                      <a:pt x="4081" y="1088"/>
                      <a:pt x="3971" y="1048"/>
                      <a:pt x="3860" y="1048"/>
                    </a:cubicBezTo>
                    <a:cubicBezTo>
                      <a:pt x="3750" y="1048"/>
                      <a:pt x="3640" y="1088"/>
                      <a:pt x="3561" y="1166"/>
                    </a:cubicBezTo>
                    <a:lnTo>
                      <a:pt x="474" y="4254"/>
                    </a:lnTo>
                    <a:cubicBezTo>
                      <a:pt x="159" y="4569"/>
                      <a:pt x="1" y="4947"/>
                      <a:pt x="1" y="5419"/>
                    </a:cubicBezTo>
                    <a:cubicBezTo>
                      <a:pt x="1" y="5861"/>
                      <a:pt x="159" y="6302"/>
                      <a:pt x="474" y="6617"/>
                    </a:cubicBezTo>
                    <a:cubicBezTo>
                      <a:pt x="789" y="6932"/>
                      <a:pt x="1214" y="7089"/>
                      <a:pt x="1639" y="7089"/>
                    </a:cubicBezTo>
                    <a:cubicBezTo>
                      <a:pt x="2065" y="7089"/>
                      <a:pt x="2490" y="6932"/>
                      <a:pt x="2805" y="6617"/>
                    </a:cubicBezTo>
                    <a:lnTo>
                      <a:pt x="5892" y="3529"/>
                    </a:lnTo>
                    <a:cubicBezTo>
                      <a:pt x="6081" y="3372"/>
                      <a:pt x="6081" y="3088"/>
                      <a:pt x="5924" y="2931"/>
                    </a:cubicBezTo>
                    <a:lnTo>
                      <a:pt x="7090" y="1765"/>
                    </a:lnTo>
                    <a:lnTo>
                      <a:pt x="53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80" name="Google Shape;10175;p74"/>
              <p:cNvSpPr/>
              <p:nvPr/>
            </p:nvSpPr>
            <p:spPr>
              <a:xfrm>
                <a:off x="-63548400" y="4348850"/>
                <a:ext cx="1859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2490" extrusionOk="0">
                    <a:moveTo>
                      <a:pt x="2048" y="0"/>
                    </a:moveTo>
                    <a:cubicBezTo>
                      <a:pt x="1355" y="0"/>
                      <a:pt x="819" y="536"/>
                      <a:pt x="819" y="1229"/>
                    </a:cubicBezTo>
                    <a:lnTo>
                      <a:pt x="819" y="1639"/>
                    </a:lnTo>
                    <a:lnTo>
                      <a:pt x="410" y="1639"/>
                    </a:lnTo>
                    <a:cubicBezTo>
                      <a:pt x="189" y="1639"/>
                      <a:pt x="0" y="1859"/>
                      <a:pt x="0" y="2048"/>
                    </a:cubicBezTo>
                    <a:cubicBezTo>
                      <a:pt x="0" y="2269"/>
                      <a:pt x="189" y="2489"/>
                      <a:pt x="410" y="2489"/>
                    </a:cubicBezTo>
                    <a:lnTo>
                      <a:pt x="7026" y="2489"/>
                    </a:lnTo>
                    <a:cubicBezTo>
                      <a:pt x="7278" y="2489"/>
                      <a:pt x="7435" y="2269"/>
                      <a:pt x="7435" y="2048"/>
                    </a:cubicBezTo>
                    <a:cubicBezTo>
                      <a:pt x="7435" y="1859"/>
                      <a:pt x="7246" y="1639"/>
                      <a:pt x="6994" y="1639"/>
                    </a:cubicBezTo>
                    <a:lnTo>
                      <a:pt x="6616" y="1639"/>
                    </a:lnTo>
                    <a:lnTo>
                      <a:pt x="6616" y="1229"/>
                    </a:lnTo>
                    <a:cubicBezTo>
                      <a:pt x="6616" y="536"/>
                      <a:pt x="6049" y="0"/>
                      <a:pt x="53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89" name="Google Shape;10184;p74"/>
            <p:cNvGrpSpPr/>
            <p:nvPr/>
          </p:nvGrpSpPr>
          <p:grpSpPr>
            <a:xfrm>
              <a:off x="4282682" y="3638745"/>
              <a:ext cx="558124" cy="559534"/>
              <a:chOff x="-61783350" y="3743950"/>
              <a:chExt cx="316650" cy="317450"/>
            </a:xfrm>
            <a:grpFill/>
          </p:grpSpPr>
          <p:sp>
            <p:nvSpPr>
              <p:cNvPr id="290" name="Google Shape;10185;p74"/>
              <p:cNvSpPr/>
              <p:nvPr/>
            </p:nvSpPr>
            <p:spPr>
              <a:xfrm>
                <a:off x="-61783350" y="3743950"/>
                <a:ext cx="316650" cy="317450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2698" extrusionOk="0">
                    <a:moveTo>
                      <a:pt x="379" y="1"/>
                    </a:moveTo>
                    <a:cubicBezTo>
                      <a:pt x="158" y="1"/>
                      <a:pt x="1" y="190"/>
                      <a:pt x="1" y="410"/>
                    </a:cubicBezTo>
                    <a:lnTo>
                      <a:pt x="1" y="12256"/>
                    </a:lnTo>
                    <a:cubicBezTo>
                      <a:pt x="1" y="12508"/>
                      <a:pt x="190" y="12697"/>
                      <a:pt x="379" y="12697"/>
                    </a:cubicBezTo>
                    <a:lnTo>
                      <a:pt x="12256" y="12697"/>
                    </a:lnTo>
                    <a:cubicBezTo>
                      <a:pt x="12477" y="12697"/>
                      <a:pt x="12666" y="12508"/>
                      <a:pt x="12666" y="12256"/>
                    </a:cubicBezTo>
                    <a:cubicBezTo>
                      <a:pt x="12634" y="12067"/>
                      <a:pt x="12477" y="11878"/>
                      <a:pt x="12256" y="11878"/>
                    </a:cubicBezTo>
                    <a:lnTo>
                      <a:pt x="820" y="11878"/>
                    </a:lnTo>
                    <a:lnTo>
                      <a:pt x="820" y="410"/>
                    </a:lnTo>
                    <a:cubicBezTo>
                      <a:pt x="820" y="158"/>
                      <a:pt x="631" y="1"/>
                      <a:pt x="3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1" name="Google Shape;10186;p74"/>
              <p:cNvSpPr/>
              <p:nvPr/>
            </p:nvSpPr>
            <p:spPr>
              <a:xfrm>
                <a:off x="-61739225" y="3833750"/>
                <a:ext cx="272525" cy="149675"/>
              </a:xfrm>
              <a:custGeom>
                <a:avLst/>
                <a:gdLst/>
                <a:ahLst/>
                <a:cxnLst/>
                <a:rect l="l" t="t" r="r" b="b"/>
                <a:pathLst>
                  <a:path w="10901" h="5987" extrusionOk="0">
                    <a:moveTo>
                      <a:pt x="9641" y="0"/>
                    </a:moveTo>
                    <a:cubicBezTo>
                      <a:pt x="8979" y="0"/>
                      <a:pt x="8444" y="536"/>
                      <a:pt x="8444" y="1229"/>
                    </a:cubicBezTo>
                    <a:cubicBezTo>
                      <a:pt x="8444" y="1418"/>
                      <a:pt x="8475" y="1575"/>
                      <a:pt x="8538" y="1733"/>
                    </a:cubicBezTo>
                    <a:lnTo>
                      <a:pt x="6900" y="3403"/>
                    </a:lnTo>
                    <a:cubicBezTo>
                      <a:pt x="6742" y="3308"/>
                      <a:pt x="6553" y="3277"/>
                      <a:pt x="6396" y="3277"/>
                    </a:cubicBezTo>
                    <a:cubicBezTo>
                      <a:pt x="6238" y="3277"/>
                      <a:pt x="6018" y="3308"/>
                      <a:pt x="5860" y="3403"/>
                    </a:cubicBezTo>
                    <a:lnTo>
                      <a:pt x="5041" y="2552"/>
                    </a:lnTo>
                    <a:cubicBezTo>
                      <a:pt x="5136" y="2395"/>
                      <a:pt x="5167" y="2206"/>
                      <a:pt x="5167" y="2048"/>
                    </a:cubicBezTo>
                    <a:cubicBezTo>
                      <a:pt x="5167" y="1386"/>
                      <a:pt x="4600" y="819"/>
                      <a:pt x="3938" y="819"/>
                    </a:cubicBezTo>
                    <a:cubicBezTo>
                      <a:pt x="3277" y="819"/>
                      <a:pt x="2710" y="1386"/>
                      <a:pt x="2710" y="2048"/>
                    </a:cubicBezTo>
                    <a:cubicBezTo>
                      <a:pt x="2710" y="2237"/>
                      <a:pt x="2773" y="2395"/>
                      <a:pt x="2836" y="2552"/>
                    </a:cubicBezTo>
                    <a:lnTo>
                      <a:pt x="1733" y="3655"/>
                    </a:lnTo>
                    <a:cubicBezTo>
                      <a:pt x="1575" y="3592"/>
                      <a:pt x="1386" y="3560"/>
                      <a:pt x="1229" y="3560"/>
                    </a:cubicBezTo>
                    <a:cubicBezTo>
                      <a:pt x="567" y="3560"/>
                      <a:pt x="0" y="4096"/>
                      <a:pt x="0" y="4757"/>
                    </a:cubicBezTo>
                    <a:cubicBezTo>
                      <a:pt x="0" y="5451"/>
                      <a:pt x="567" y="5986"/>
                      <a:pt x="1229" y="5986"/>
                    </a:cubicBezTo>
                    <a:cubicBezTo>
                      <a:pt x="1891" y="5986"/>
                      <a:pt x="2458" y="5451"/>
                      <a:pt x="2458" y="4757"/>
                    </a:cubicBezTo>
                    <a:cubicBezTo>
                      <a:pt x="2458" y="4568"/>
                      <a:pt x="2395" y="4411"/>
                      <a:pt x="2332" y="4253"/>
                    </a:cubicBezTo>
                    <a:lnTo>
                      <a:pt x="3434" y="3151"/>
                    </a:lnTo>
                    <a:cubicBezTo>
                      <a:pt x="3592" y="3214"/>
                      <a:pt x="3781" y="3277"/>
                      <a:pt x="3938" y="3277"/>
                    </a:cubicBezTo>
                    <a:cubicBezTo>
                      <a:pt x="4096" y="3277"/>
                      <a:pt x="4285" y="3214"/>
                      <a:pt x="4442" y="3151"/>
                    </a:cubicBezTo>
                    <a:lnTo>
                      <a:pt x="5293" y="3970"/>
                    </a:lnTo>
                    <a:cubicBezTo>
                      <a:pt x="5199" y="4127"/>
                      <a:pt x="5167" y="4348"/>
                      <a:pt x="5167" y="4505"/>
                    </a:cubicBezTo>
                    <a:cubicBezTo>
                      <a:pt x="5167" y="5167"/>
                      <a:pt x="5703" y="5703"/>
                      <a:pt x="6396" y="5703"/>
                    </a:cubicBezTo>
                    <a:cubicBezTo>
                      <a:pt x="7057" y="5703"/>
                      <a:pt x="7593" y="5167"/>
                      <a:pt x="7593" y="4505"/>
                    </a:cubicBezTo>
                    <a:cubicBezTo>
                      <a:pt x="7593" y="4285"/>
                      <a:pt x="7561" y="4127"/>
                      <a:pt x="7498" y="3970"/>
                    </a:cubicBezTo>
                    <a:lnTo>
                      <a:pt x="9137" y="2332"/>
                    </a:lnTo>
                    <a:cubicBezTo>
                      <a:pt x="9294" y="2395"/>
                      <a:pt x="9483" y="2458"/>
                      <a:pt x="9641" y="2458"/>
                    </a:cubicBezTo>
                    <a:cubicBezTo>
                      <a:pt x="10334" y="2458"/>
                      <a:pt x="10901" y="1890"/>
                      <a:pt x="10901" y="1229"/>
                    </a:cubicBezTo>
                    <a:cubicBezTo>
                      <a:pt x="10901" y="536"/>
                      <a:pt x="10334" y="0"/>
                      <a:pt x="96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94" name="Google Shape;10189;p74"/>
            <p:cNvSpPr/>
            <p:nvPr/>
          </p:nvSpPr>
          <p:spPr>
            <a:xfrm>
              <a:off x="9048985" y="3717609"/>
              <a:ext cx="560900" cy="437343"/>
            </a:xfrm>
            <a:custGeom>
              <a:avLst/>
              <a:gdLst/>
              <a:ahLst/>
              <a:cxnLst/>
              <a:rect l="l" t="t" r="r" b="b"/>
              <a:pathLst>
                <a:path w="12729" h="9925" extrusionOk="0">
                  <a:moveTo>
                    <a:pt x="925" y="3644"/>
                  </a:moveTo>
                  <a:cubicBezTo>
                    <a:pt x="944" y="3644"/>
                    <a:pt x="963" y="3648"/>
                    <a:pt x="978" y="3655"/>
                  </a:cubicBezTo>
                  <a:lnTo>
                    <a:pt x="1608" y="3970"/>
                  </a:lnTo>
                  <a:lnTo>
                    <a:pt x="1608" y="5924"/>
                  </a:lnTo>
                  <a:lnTo>
                    <a:pt x="978" y="6239"/>
                  </a:lnTo>
                  <a:cubicBezTo>
                    <a:pt x="960" y="6256"/>
                    <a:pt x="937" y="6264"/>
                    <a:pt x="914" y="6264"/>
                  </a:cubicBezTo>
                  <a:cubicBezTo>
                    <a:pt x="854" y="6264"/>
                    <a:pt x="788" y="6212"/>
                    <a:pt x="788" y="6144"/>
                  </a:cubicBezTo>
                  <a:lnTo>
                    <a:pt x="788" y="3781"/>
                  </a:lnTo>
                  <a:cubicBezTo>
                    <a:pt x="788" y="3685"/>
                    <a:pt x="862" y="3644"/>
                    <a:pt x="925" y="3644"/>
                  </a:cubicBezTo>
                  <a:close/>
                  <a:moveTo>
                    <a:pt x="4128" y="7184"/>
                  </a:moveTo>
                  <a:lnTo>
                    <a:pt x="6963" y="8035"/>
                  </a:lnTo>
                  <a:cubicBezTo>
                    <a:pt x="6648" y="8507"/>
                    <a:pt x="6176" y="8759"/>
                    <a:pt x="5640" y="8759"/>
                  </a:cubicBezTo>
                  <a:cubicBezTo>
                    <a:pt x="4821" y="8759"/>
                    <a:pt x="4097" y="8066"/>
                    <a:pt x="4128" y="7184"/>
                  </a:cubicBezTo>
                  <a:close/>
                  <a:moveTo>
                    <a:pt x="11374" y="820"/>
                  </a:moveTo>
                  <a:cubicBezTo>
                    <a:pt x="11626" y="820"/>
                    <a:pt x="11815" y="1009"/>
                    <a:pt x="11815" y="1198"/>
                  </a:cubicBezTo>
                  <a:lnTo>
                    <a:pt x="11815" y="8665"/>
                  </a:lnTo>
                  <a:cubicBezTo>
                    <a:pt x="11815" y="8885"/>
                    <a:pt x="11626" y="9043"/>
                    <a:pt x="11374" y="9043"/>
                  </a:cubicBezTo>
                  <a:cubicBezTo>
                    <a:pt x="11154" y="9043"/>
                    <a:pt x="10996" y="8854"/>
                    <a:pt x="10996" y="8665"/>
                  </a:cubicBezTo>
                  <a:lnTo>
                    <a:pt x="10996" y="1198"/>
                  </a:lnTo>
                  <a:cubicBezTo>
                    <a:pt x="10996" y="977"/>
                    <a:pt x="11185" y="820"/>
                    <a:pt x="11374" y="820"/>
                  </a:cubicBezTo>
                  <a:close/>
                  <a:moveTo>
                    <a:pt x="11437" y="1"/>
                  </a:moveTo>
                  <a:cubicBezTo>
                    <a:pt x="10870" y="1"/>
                    <a:pt x="10366" y="379"/>
                    <a:pt x="10240" y="883"/>
                  </a:cubicBezTo>
                  <a:lnTo>
                    <a:pt x="2080" y="3246"/>
                  </a:lnTo>
                  <a:lnTo>
                    <a:pt x="1387" y="2899"/>
                  </a:lnTo>
                  <a:cubicBezTo>
                    <a:pt x="1251" y="2831"/>
                    <a:pt x="1109" y="2800"/>
                    <a:pt x="970" y="2800"/>
                  </a:cubicBezTo>
                  <a:cubicBezTo>
                    <a:pt x="466" y="2800"/>
                    <a:pt x="1" y="3213"/>
                    <a:pt x="1" y="3781"/>
                  </a:cubicBezTo>
                  <a:lnTo>
                    <a:pt x="1" y="6144"/>
                  </a:lnTo>
                  <a:cubicBezTo>
                    <a:pt x="1" y="6687"/>
                    <a:pt x="465" y="7095"/>
                    <a:pt x="983" y="7095"/>
                  </a:cubicBezTo>
                  <a:cubicBezTo>
                    <a:pt x="1127" y="7095"/>
                    <a:pt x="1275" y="7063"/>
                    <a:pt x="1419" y="6995"/>
                  </a:cubicBezTo>
                  <a:lnTo>
                    <a:pt x="2143" y="6648"/>
                  </a:lnTo>
                  <a:lnTo>
                    <a:pt x="3340" y="6995"/>
                  </a:lnTo>
                  <a:cubicBezTo>
                    <a:pt x="3151" y="8444"/>
                    <a:pt x="4286" y="9641"/>
                    <a:pt x="5672" y="9641"/>
                  </a:cubicBezTo>
                  <a:cubicBezTo>
                    <a:pt x="6585" y="9641"/>
                    <a:pt x="7405" y="9074"/>
                    <a:pt x="7814" y="8287"/>
                  </a:cubicBezTo>
                  <a:lnTo>
                    <a:pt x="10271" y="9011"/>
                  </a:lnTo>
                  <a:cubicBezTo>
                    <a:pt x="10429" y="9515"/>
                    <a:pt x="10902" y="9925"/>
                    <a:pt x="11469" y="9925"/>
                  </a:cubicBezTo>
                  <a:cubicBezTo>
                    <a:pt x="12130" y="9925"/>
                    <a:pt x="12729" y="9358"/>
                    <a:pt x="12729" y="8696"/>
                  </a:cubicBezTo>
                  <a:lnTo>
                    <a:pt x="12729" y="1261"/>
                  </a:lnTo>
                  <a:cubicBezTo>
                    <a:pt x="12634" y="536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95" name="Google Shape;10190;p74"/>
            <p:cNvGrpSpPr/>
            <p:nvPr/>
          </p:nvGrpSpPr>
          <p:grpSpPr>
            <a:xfrm>
              <a:off x="10898037" y="3656980"/>
              <a:ext cx="511138" cy="504969"/>
              <a:chOff x="-59869425" y="4102225"/>
              <a:chExt cx="319025" cy="315175"/>
            </a:xfrm>
            <a:grpFill/>
          </p:grpSpPr>
          <p:sp>
            <p:nvSpPr>
              <p:cNvPr id="296" name="Google Shape;10191;p74"/>
              <p:cNvSpPr/>
              <p:nvPr/>
            </p:nvSpPr>
            <p:spPr>
              <a:xfrm>
                <a:off x="-59869425" y="4102225"/>
                <a:ext cx="149675" cy="2568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73" extrusionOk="0">
                    <a:moveTo>
                      <a:pt x="5532" y="1"/>
                    </a:moveTo>
                    <a:cubicBezTo>
                      <a:pt x="5515" y="1"/>
                      <a:pt x="5499" y="2"/>
                      <a:pt x="5483" y="4"/>
                    </a:cubicBezTo>
                    <a:cubicBezTo>
                      <a:pt x="2364" y="445"/>
                      <a:pt x="1" y="3123"/>
                      <a:pt x="1" y="6274"/>
                    </a:cubicBezTo>
                    <a:cubicBezTo>
                      <a:pt x="1" y="7692"/>
                      <a:pt x="442" y="8983"/>
                      <a:pt x="1293" y="10086"/>
                    </a:cubicBezTo>
                    <a:cubicBezTo>
                      <a:pt x="1381" y="10209"/>
                      <a:pt x="1507" y="10273"/>
                      <a:pt x="1635" y="10273"/>
                    </a:cubicBezTo>
                    <a:cubicBezTo>
                      <a:pt x="1737" y="10273"/>
                      <a:pt x="1839" y="10233"/>
                      <a:pt x="1923" y="10149"/>
                    </a:cubicBezTo>
                    <a:lnTo>
                      <a:pt x="3719" y="8353"/>
                    </a:lnTo>
                    <a:cubicBezTo>
                      <a:pt x="3813" y="8259"/>
                      <a:pt x="3845" y="8007"/>
                      <a:pt x="3782" y="7849"/>
                    </a:cubicBezTo>
                    <a:cubicBezTo>
                      <a:pt x="3498" y="7376"/>
                      <a:pt x="3341" y="6809"/>
                      <a:pt x="3341" y="6274"/>
                    </a:cubicBezTo>
                    <a:cubicBezTo>
                      <a:pt x="3341" y="4888"/>
                      <a:pt x="4286" y="3659"/>
                      <a:pt x="5672" y="3312"/>
                    </a:cubicBezTo>
                    <a:cubicBezTo>
                      <a:pt x="5861" y="3281"/>
                      <a:pt x="5987" y="3123"/>
                      <a:pt x="5987" y="2934"/>
                    </a:cubicBezTo>
                    <a:lnTo>
                      <a:pt x="5987" y="414"/>
                    </a:lnTo>
                    <a:cubicBezTo>
                      <a:pt x="5958" y="180"/>
                      <a:pt x="5739" y="1"/>
                      <a:pt x="55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7" name="Google Shape;10192;p74"/>
              <p:cNvSpPr/>
              <p:nvPr/>
            </p:nvSpPr>
            <p:spPr>
              <a:xfrm>
                <a:off x="-59811125" y="4322075"/>
                <a:ext cx="201650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8066" h="3813" extrusionOk="0">
                    <a:moveTo>
                      <a:pt x="5758" y="0"/>
                    </a:moveTo>
                    <a:cubicBezTo>
                      <a:pt x="5692" y="0"/>
                      <a:pt x="5629" y="11"/>
                      <a:pt x="5577" y="32"/>
                    </a:cubicBezTo>
                    <a:cubicBezTo>
                      <a:pt x="5091" y="339"/>
                      <a:pt x="4530" y="489"/>
                      <a:pt x="3972" y="489"/>
                    </a:cubicBezTo>
                    <a:cubicBezTo>
                      <a:pt x="3444" y="489"/>
                      <a:pt x="2917" y="355"/>
                      <a:pt x="2458" y="95"/>
                    </a:cubicBezTo>
                    <a:cubicBezTo>
                      <a:pt x="2389" y="53"/>
                      <a:pt x="2314" y="30"/>
                      <a:pt x="2239" y="30"/>
                    </a:cubicBezTo>
                    <a:cubicBezTo>
                      <a:pt x="2141" y="30"/>
                      <a:pt x="2042" y="69"/>
                      <a:pt x="1954" y="158"/>
                    </a:cubicBezTo>
                    <a:lnTo>
                      <a:pt x="189" y="1922"/>
                    </a:lnTo>
                    <a:cubicBezTo>
                      <a:pt x="0" y="2143"/>
                      <a:pt x="32" y="2395"/>
                      <a:pt x="221" y="2552"/>
                    </a:cubicBezTo>
                    <a:cubicBezTo>
                      <a:pt x="1324" y="3403"/>
                      <a:pt x="2615" y="3812"/>
                      <a:pt x="4001" y="3812"/>
                    </a:cubicBezTo>
                    <a:cubicBezTo>
                      <a:pt x="5388" y="3812"/>
                      <a:pt x="6711" y="3403"/>
                      <a:pt x="7814" y="2521"/>
                    </a:cubicBezTo>
                    <a:cubicBezTo>
                      <a:pt x="8034" y="2363"/>
                      <a:pt x="8066" y="2080"/>
                      <a:pt x="7877" y="1890"/>
                    </a:cubicBezTo>
                    <a:lnTo>
                      <a:pt x="6112" y="126"/>
                    </a:lnTo>
                    <a:cubicBezTo>
                      <a:pt x="6028" y="42"/>
                      <a:pt x="5888" y="0"/>
                      <a:pt x="5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8" name="Google Shape;10193;p74"/>
              <p:cNvSpPr/>
              <p:nvPr/>
            </p:nvSpPr>
            <p:spPr>
              <a:xfrm>
                <a:off x="-59700075" y="4102225"/>
                <a:ext cx="149675" cy="2565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61" extrusionOk="0">
                    <a:moveTo>
                      <a:pt x="418" y="1"/>
                    </a:moveTo>
                    <a:cubicBezTo>
                      <a:pt x="190" y="1"/>
                      <a:pt x="1" y="180"/>
                      <a:pt x="1" y="414"/>
                    </a:cubicBezTo>
                    <a:lnTo>
                      <a:pt x="1" y="2934"/>
                    </a:lnTo>
                    <a:cubicBezTo>
                      <a:pt x="1" y="3123"/>
                      <a:pt x="127" y="3281"/>
                      <a:pt x="316" y="3312"/>
                    </a:cubicBezTo>
                    <a:cubicBezTo>
                      <a:pt x="1639" y="3659"/>
                      <a:pt x="2647" y="4856"/>
                      <a:pt x="2647" y="6274"/>
                    </a:cubicBezTo>
                    <a:cubicBezTo>
                      <a:pt x="2647" y="6809"/>
                      <a:pt x="2489" y="7376"/>
                      <a:pt x="2206" y="7849"/>
                    </a:cubicBezTo>
                    <a:cubicBezTo>
                      <a:pt x="2080" y="8007"/>
                      <a:pt x="2111" y="8196"/>
                      <a:pt x="2269" y="8353"/>
                    </a:cubicBezTo>
                    <a:lnTo>
                      <a:pt x="4065" y="10149"/>
                    </a:lnTo>
                    <a:cubicBezTo>
                      <a:pt x="4137" y="10221"/>
                      <a:pt x="4242" y="10260"/>
                      <a:pt x="4350" y="10260"/>
                    </a:cubicBezTo>
                    <a:cubicBezTo>
                      <a:pt x="4478" y="10260"/>
                      <a:pt x="4609" y="10205"/>
                      <a:pt x="4695" y="10086"/>
                    </a:cubicBezTo>
                    <a:cubicBezTo>
                      <a:pt x="5514" y="8983"/>
                      <a:pt x="5987" y="7660"/>
                      <a:pt x="5987" y="6274"/>
                    </a:cubicBezTo>
                    <a:cubicBezTo>
                      <a:pt x="5892" y="3123"/>
                      <a:pt x="3592" y="445"/>
                      <a:pt x="473" y="4"/>
                    </a:cubicBezTo>
                    <a:cubicBezTo>
                      <a:pt x="455" y="2"/>
                      <a:pt x="436" y="1"/>
                      <a:pt x="4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9" name="Google Shape;10194;p74"/>
              <p:cNvSpPr/>
              <p:nvPr/>
            </p:nvSpPr>
            <p:spPr>
              <a:xfrm>
                <a:off x="-59742600" y="4187375"/>
                <a:ext cx="63025" cy="1449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5798" extrusionOk="0">
                    <a:moveTo>
                      <a:pt x="1260" y="1"/>
                    </a:moveTo>
                    <a:cubicBezTo>
                      <a:pt x="1040" y="1"/>
                      <a:pt x="819" y="190"/>
                      <a:pt x="819" y="379"/>
                    </a:cubicBezTo>
                    <a:lnTo>
                      <a:pt x="819" y="662"/>
                    </a:lnTo>
                    <a:cubicBezTo>
                      <a:pt x="347" y="820"/>
                      <a:pt x="0" y="1293"/>
                      <a:pt x="0" y="1860"/>
                    </a:cubicBezTo>
                    <a:cubicBezTo>
                      <a:pt x="0" y="2521"/>
                      <a:pt x="567" y="2899"/>
                      <a:pt x="977" y="3214"/>
                    </a:cubicBezTo>
                    <a:cubicBezTo>
                      <a:pt x="1292" y="3466"/>
                      <a:pt x="1670" y="3687"/>
                      <a:pt x="1670" y="3939"/>
                    </a:cubicBezTo>
                    <a:cubicBezTo>
                      <a:pt x="1670" y="4160"/>
                      <a:pt x="1450" y="4380"/>
                      <a:pt x="1260" y="4380"/>
                    </a:cubicBezTo>
                    <a:cubicBezTo>
                      <a:pt x="1071" y="4380"/>
                      <a:pt x="819" y="4160"/>
                      <a:pt x="819" y="3939"/>
                    </a:cubicBezTo>
                    <a:cubicBezTo>
                      <a:pt x="819" y="3687"/>
                      <a:pt x="630" y="3529"/>
                      <a:pt x="441" y="3529"/>
                    </a:cubicBezTo>
                    <a:cubicBezTo>
                      <a:pt x="252" y="3529"/>
                      <a:pt x="32" y="3750"/>
                      <a:pt x="32" y="3939"/>
                    </a:cubicBezTo>
                    <a:cubicBezTo>
                      <a:pt x="32" y="4475"/>
                      <a:pt x="410" y="4916"/>
                      <a:pt x="882" y="5105"/>
                    </a:cubicBezTo>
                    <a:lnTo>
                      <a:pt x="882" y="5388"/>
                    </a:lnTo>
                    <a:cubicBezTo>
                      <a:pt x="882" y="5640"/>
                      <a:pt x="1071" y="5798"/>
                      <a:pt x="1292" y="5798"/>
                    </a:cubicBezTo>
                    <a:cubicBezTo>
                      <a:pt x="1544" y="5798"/>
                      <a:pt x="1702" y="5577"/>
                      <a:pt x="1702" y="5388"/>
                    </a:cubicBezTo>
                    <a:lnTo>
                      <a:pt x="1702" y="5073"/>
                    </a:lnTo>
                    <a:cubicBezTo>
                      <a:pt x="2174" y="4916"/>
                      <a:pt x="2521" y="4443"/>
                      <a:pt x="2521" y="3907"/>
                    </a:cubicBezTo>
                    <a:cubicBezTo>
                      <a:pt x="2521" y="3214"/>
                      <a:pt x="1985" y="2836"/>
                      <a:pt x="1544" y="2521"/>
                    </a:cubicBezTo>
                    <a:cubicBezTo>
                      <a:pt x="1229" y="2269"/>
                      <a:pt x="882" y="2049"/>
                      <a:pt x="882" y="1797"/>
                    </a:cubicBezTo>
                    <a:cubicBezTo>
                      <a:pt x="882" y="1576"/>
                      <a:pt x="1071" y="1419"/>
                      <a:pt x="1292" y="1419"/>
                    </a:cubicBezTo>
                    <a:cubicBezTo>
                      <a:pt x="1544" y="1419"/>
                      <a:pt x="1702" y="1608"/>
                      <a:pt x="1702" y="1797"/>
                    </a:cubicBezTo>
                    <a:cubicBezTo>
                      <a:pt x="1702" y="2049"/>
                      <a:pt x="1891" y="2238"/>
                      <a:pt x="2143" y="2238"/>
                    </a:cubicBezTo>
                    <a:cubicBezTo>
                      <a:pt x="2363" y="2238"/>
                      <a:pt x="2521" y="2049"/>
                      <a:pt x="2521" y="1797"/>
                    </a:cubicBezTo>
                    <a:cubicBezTo>
                      <a:pt x="2521" y="1261"/>
                      <a:pt x="2174" y="820"/>
                      <a:pt x="1702" y="631"/>
                    </a:cubicBezTo>
                    <a:lnTo>
                      <a:pt x="1702" y="347"/>
                    </a:lnTo>
                    <a:cubicBezTo>
                      <a:pt x="1702" y="158"/>
                      <a:pt x="1513" y="1"/>
                      <a:pt x="1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26" name="Google Shape;10221;p74"/>
            <p:cNvGrpSpPr/>
            <p:nvPr/>
          </p:nvGrpSpPr>
          <p:grpSpPr>
            <a:xfrm>
              <a:off x="5175939" y="4622596"/>
              <a:ext cx="450426" cy="511209"/>
              <a:chOff x="2423775" y="3226875"/>
              <a:chExt cx="259925" cy="295000"/>
            </a:xfrm>
            <a:grpFill/>
          </p:grpSpPr>
          <p:sp>
            <p:nvSpPr>
              <p:cNvPr id="327" name="Google Shape;10222;p74"/>
              <p:cNvSpPr/>
              <p:nvPr/>
            </p:nvSpPr>
            <p:spPr>
              <a:xfrm>
                <a:off x="2509625" y="3365900"/>
                <a:ext cx="866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2080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lnTo>
                      <a:pt x="0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28" name="Google Shape;10223;p74"/>
              <p:cNvSpPr/>
              <p:nvPr/>
            </p:nvSpPr>
            <p:spPr>
              <a:xfrm>
                <a:off x="2534825" y="3313925"/>
                <a:ext cx="3547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8" extrusionOk="0">
                    <a:moveTo>
                      <a:pt x="725" y="0"/>
                    </a:moveTo>
                    <a:cubicBezTo>
                      <a:pt x="316" y="0"/>
                      <a:pt x="0" y="315"/>
                      <a:pt x="0" y="725"/>
                    </a:cubicBezTo>
                    <a:cubicBezTo>
                      <a:pt x="0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29" name="Google Shape;10224;p74"/>
              <p:cNvSpPr/>
              <p:nvPr/>
            </p:nvSpPr>
            <p:spPr>
              <a:xfrm>
                <a:off x="2423775" y="3226875"/>
                <a:ext cx="259925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10397" h="11800" extrusionOk="0">
                    <a:moveTo>
                      <a:pt x="5167" y="2757"/>
                    </a:moveTo>
                    <a:cubicBezTo>
                      <a:pt x="5923" y="2757"/>
                      <a:pt x="6553" y="3388"/>
                      <a:pt x="6553" y="4144"/>
                    </a:cubicBezTo>
                    <a:cubicBezTo>
                      <a:pt x="6553" y="4490"/>
                      <a:pt x="6396" y="4805"/>
                      <a:pt x="6175" y="5089"/>
                    </a:cubicBezTo>
                    <a:cubicBezTo>
                      <a:pt x="7026" y="5498"/>
                      <a:pt x="7593" y="6317"/>
                      <a:pt x="7593" y="7294"/>
                    </a:cubicBezTo>
                    <a:lnTo>
                      <a:pt x="7593" y="8019"/>
                    </a:lnTo>
                    <a:cubicBezTo>
                      <a:pt x="7593" y="8208"/>
                      <a:pt x="7435" y="8365"/>
                      <a:pt x="7246" y="8365"/>
                    </a:cubicBezTo>
                    <a:lnTo>
                      <a:pt x="3088" y="8365"/>
                    </a:lnTo>
                    <a:cubicBezTo>
                      <a:pt x="2867" y="8365"/>
                      <a:pt x="2710" y="8208"/>
                      <a:pt x="2710" y="8019"/>
                    </a:cubicBezTo>
                    <a:lnTo>
                      <a:pt x="2710" y="7294"/>
                    </a:lnTo>
                    <a:cubicBezTo>
                      <a:pt x="2710" y="6317"/>
                      <a:pt x="3308" y="5498"/>
                      <a:pt x="4127" y="5089"/>
                    </a:cubicBezTo>
                    <a:cubicBezTo>
                      <a:pt x="3907" y="4868"/>
                      <a:pt x="3781" y="4553"/>
                      <a:pt x="3781" y="4144"/>
                    </a:cubicBezTo>
                    <a:cubicBezTo>
                      <a:pt x="3781" y="3388"/>
                      <a:pt x="4411" y="2757"/>
                      <a:pt x="5167" y="2757"/>
                    </a:cubicBezTo>
                    <a:close/>
                    <a:moveTo>
                      <a:pt x="5183" y="1"/>
                    </a:moveTo>
                    <a:cubicBezTo>
                      <a:pt x="5128" y="1"/>
                      <a:pt x="5073" y="17"/>
                      <a:pt x="5010" y="48"/>
                    </a:cubicBezTo>
                    <a:cubicBezTo>
                      <a:pt x="3964" y="646"/>
                      <a:pt x="2946" y="940"/>
                      <a:pt x="1919" y="940"/>
                    </a:cubicBezTo>
                    <a:cubicBezTo>
                      <a:pt x="1430" y="940"/>
                      <a:pt x="939" y="873"/>
                      <a:pt x="441" y="741"/>
                    </a:cubicBezTo>
                    <a:cubicBezTo>
                      <a:pt x="402" y="722"/>
                      <a:pt x="363" y="714"/>
                      <a:pt x="326" y="714"/>
                    </a:cubicBezTo>
                    <a:cubicBezTo>
                      <a:pt x="243" y="714"/>
                      <a:pt x="170" y="751"/>
                      <a:pt x="126" y="773"/>
                    </a:cubicBezTo>
                    <a:cubicBezTo>
                      <a:pt x="32" y="836"/>
                      <a:pt x="0" y="930"/>
                      <a:pt x="0" y="1056"/>
                    </a:cubicBezTo>
                    <a:lnTo>
                      <a:pt x="0" y="5026"/>
                    </a:lnTo>
                    <a:cubicBezTo>
                      <a:pt x="0" y="8145"/>
                      <a:pt x="2080" y="10949"/>
                      <a:pt x="5104" y="11799"/>
                    </a:cubicBezTo>
                    <a:lnTo>
                      <a:pt x="5262" y="11799"/>
                    </a:lnTo>
                    <a:cubicBezTo>
                      <a:pt x="8255" y="10917"/>
                      <a:pt x="10397" y="8145"/>
                      <a:pt x="10397" y="5026"/>
                    </a:cubicBezTo>
                    <a:lnTo>
                      <a:pt x="10397" y="1056"/>
                    </a:lnTo>
                    <a:cubicBezTo>
                      <a:pt x="10397" y="930"/>
                      <a:pt x="10365" y="836"/>
                      <a:pt x="10271" y="773"/>
                    </a:cubicBezTo>
                    <a:cubicBezTo>
                      <a:pt x="10162" y="751"/>
                      <a:pt x="10084" y="714"/>
                      <a:pt x="10014" y="714"/>
                    </a:cubicBezTo>
                    <a:cubicBezTo>
                      <a:pt x="9983" y="714"/>
                      <a:pt x="9954" y="722"/>
                      <a:pt x="9924" y="741"/>
                    </a:cubicBezTo>
                    <a:cubicBezTo>
                      <a:pt x="9414" y="877"/>
                      <a:pt x="8910" y="946"/>
                      <a:pt x="8409" y="946"/>
                    </a:cubicBezTo>
                    <a:cubicBezTo>
                      <a:pt x="7395" y="946"/>
                      <a:pt x="6389" y="660"/>
                      <a:pt x="5356" y="48"/>
                    </a:cubicBezTo>
                    <a:cubicBezTo>
                      <a:pt x="5293" y="17"/>
                      <a:pt x="5238" y="1"/>
                      <a:pt x="51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45" name="Google Shape;10240;p74"/>
            <p:cNvGrpSpPr/>
            <p:nvPr/>
          </p:nvGrpSpPr>
          <p:grpSpPr>
            <a:xfrm>
              <a:off x="7149309" y="4627475"/>
              <a:ext cx="518704" cy="480494"/>
              <a:chOff x="4266025" y="3609275"/>
              <a:chExt cx="299325" cy="277275"/>
            </a:xfrm>
            <a:grpFill/>
          </p:grpSpPr>
          <p:sp>
            <p:nvSpPr>
              <p:cNvPr id="346" name="Google Shape;10241;p74"/>
              <p:cNvSpPr/>
              <p:nvPr/>
            </p:nvSpPr>
            <p:spPr>
              <a:xfrm>
                <a:off x="4266025" y="3609275"/>
                <a:ext cx="299325" cy="224500"/>
              </a:xfrm>
              <a:custGeom>
                <a:avLst/>
                <a:gdLst/>
                <a:ahLst/>
                <a:cxnLst/>
                <a:rect l="l" t="t" r="r" b="b"/>
                <a:pathLst>
                  <a:path w="11973" h="8980" extrusionOk="0">
                    <a:moveTo>
                      <a:pt x="2017" y="3749"/>
                    </a:moveTo>
                    <a:lnTo>
                      <a:pt x="3119" y="5514"/>
                    </a:lnTo>
                    <a:lnTo>
                      <a:pt x="914" y="5514"/>
                    </a:lnTo>
                    <a:lnTo>
                      <a:pt x="2017" y="3749"/>
                    </a:lnTo>
                    <a:close/>
                    <a:moveTo>
                      <a:pt x="9641" y="3749"/>
                    </a:moveTo>
                    <a:lnTo>
                      <a:pt x="10744" y="5514"/>
                    </a:lnTo>
                    <a:lnTo>
                      <a:pt x="8538" y="5514"/>
                    </a:lnTo>
                    <a:lnTo>
                      <a:pt x="9641" y="3749"/>
                    </a:lnTo>
                    <a:close/>
                    <a:moveTo>
                      <a:pt x="5892" y="0"/>
                    </a:moveTo>
                    <a:cubicBezTo>
                      <a:pt x="5325" y="0"/>
                      <a:pt x="4852" y="473"/>
                      <a:pt x="4852" y="1040"/>
                    </a:cubicBezTo>
                    <a:lnTo>
                      <a:pt x="4852" y="1166"/>
                    </a:lnTo>
                    <a:lnTo>
                      <a:pt x="4537" y="1324"/>
                    </a:lnTo>
                    <a:cubicBezTo>
                      <a:pt x="3812" y="1733"/>
                      <a:pt x="3529" y="1891"/>
                      <a:pt x="3025" y="1954"/>
                    </a:cubicBezTo>
                    <a:cubicBezTo>
                      <a:pt x="2867" y="1607"/>
                      <a:pt x="2521" y="1324"/>
                      <a:pt x="2080" y="1324"/>
                    </a:cubicBezTo>
                    <a:cubicBezTo>
                      <a:pt x="1702" y="1324"/>
                      <a:pt x="1324" y="1576"/>
                      <a:pt x="1166" y="1922"/>
                    </a:cubicBezTo>
                    <a:cubicBezTo>
                      <a:pt x="946" y="1891"/>
                      <a:pt x="693" y="1796"/>
                      <a:pt x="504" y="1733"/>
                    </a:cubicBezTo>
                    <a:cubicBezTo>
                      <a:pt x="454" y="1708"/>
                      <a:pt x="403" y="1696"/>
                      <a:pt x="355" y="1696"/>
                    </a:cubicBezTo>
                    <a:cubicBezTo>
                      <a:pt x="223" y="1696"/>
                      <a:pt x="110" y="1784"/>
                      <a:pt x="63" y="1922"/>
                    </a:cubicBezTo>
                    <a:cubicBezTo>
                      <a:pt x="0" y="2111"/>
                      <a:pt x="63" y="2332"/>
                      <a:pt x="252" y="2363"/>
                    </a:cubicBezTo>
                    <a:cubicBezTo>
                      <a:pt x="536" y="2489"/>
                      <a:pt x="820" y="2552"/>
                      <a:pt x="1135" y="2615"/>
                    </a:cubicBezTo>
                    <a:cubicBezTo>
                      <a:pt x="1198" y="2867"/>
                      <a:pt x="1387" y="3119"/>
                      <a:pt x="1607" y="3277"/>
                    </a:cubicBezTo>
                    <a:lnTo>
                      <a:pt x="95" y="5671"/>
                    </a:lnTo>
                    <a:cubicBezTo>
                      <a:pt x="95" y="5703"/>
                      <a:pt x="63" y="5829"/>
                      <a:pt x="63" y="5860"/>
                    </a:cubicBezTo>
                    <a:lnTo>
                      <a:pt x="63" y="6238"/>
                    </a:lnTo>
                    <a:cubicBezTo>
                      <a:pt x="63" y="7372"/>
                      <a:pt x="1009" y="8318"/>
                      <a:pt x="2143" y="8318"/>
                    </a:cubicBezTo>
                    <a:cubicBezTo>
                      <a:pt x="3308" y="8318"/>
                      <a:pt x="4254" y="7372"/>
                      <a:pt x="4254" y="6238"/>
                    </a:cubicBezTo>
                    <a:lnTo>
                      <a:pt x="4254" y="5860"/>
                    </a:lnTo>
                    <a:cubicBezTo>
                      <a:pt x="4254" y="5829"/>
                      <a:pt x="4191" y="5703"/>
                      <a:pt x="4191" y="5671"/>
                    </a:cubicBezTo>
                    <a:lnTo>
                      <a:pt x="2710" y="3277"/>
                    </a:lnTo>
                    <a:cubicBezTo>
                      <a:pt x="2930" y="3151"/>
                      <a:pt x="3088" y="2930"/>
                      <a:pt x="3182" y="2647"/>
                    </a:cubicBezTo>
                    <a:cubicBezTo>
                      <a:pt x="3844" y="2521"/>
                      <a:pt x="4191" y="2363"/>
                      <a:pt x="4947" y="1922"/>
                    </a:cubicBezTo>
                    <a:lnTo>
                      <a:pt x="4947" y="8979"/>
                    </a:lnTo>
                    <a:lnTo>
                      <a:pt x="7089" y="8979"/>
                    </a:lnTo>
                    <a:lnTo>
                      <a:pt x="7089" y="1922"/>
                    </a:lnTo>
                    <a:cubicBezTo>
                      <a:pt x="7814" y="2332"/>
                      <a:pt x="8192" y="2521"/>
                      <a:pt x="8853" y="2647"/>
                    </a:cubicBezTo>
                    <a:cubicBezTo>
                      <a:pt x="8916" y="2899"/>
                      <a:pt x="9074" y="3119"/>
                      <a:pt x="9326" y="3277"/>
                    </a:cubicBezTo>
                    <a:lnTo>
                      <a:pt x="7814" y="5671"/>
                    </a:lnTo>
                    <a:cubicBezTo>
                      <a:pt x="7814" y="5703"/>
                      <a:pt x="7782" y="5829"/>
                      <a:pt x="7782" y="5860"/>
                    </a:cubicBezTo>
                    <a:lnTo>
                      <a:pt x="7782" y="6238"/>
                    </a:lnTo>
                    <a:cubicBezTo>
                      <a:pt x="7782" y="7372"/>
                      <a:pt x="8727" y="8318"/>
                      <a:pt x="9861" y="8318"/>
                    </a:cubicBezTo>
                    <a:cubicBezTo>
                      <a:pt x="11027" y="8318"/>
                      <a:pt x="11972" y="7372"/>
                      <a:pt x="11972" y="6238"/>
                    </a:cubicBezTo>
                    <a:lnTo>
                      <a:pt x="11972" y="5860"/>
                    </a:lnTo>
                    <a:cubicBezTo>
                      <a:pt x="11972" y="5829"/>
                      <a:pt x="11909" y="5703"/>
                      <a:pt x="11909" y="5671"/>
                    </a:cubicBezTo>
                    <a:lnTo>
                      <a:pt x="10429" y="3277"/>
                    </a:lnTo>
                    <a:cubicBezTo>
                      <a:pt x="10429" y="3151"/>
                      <a:pt x="10618" y="2930"/>
                      <a:pt x="10681" y="2615"/>
                    </a:cubicBezTo>
                    <a:cubicBezTo>
                      <a:pt x="10933" y="2521"/>
                      <a:pt x="11248" y="2458"/>
                      <a:pt x="11531" y="2363"/>
                    </a:cubicBezTo>
                    <a:cubicBezTo>
                      <a:pt x="11720" y="2300"/>
                      <a:pt x="11815" y="2080"/>
                      <a:pt x="11720" y="1922"/>
                    </a:cubicBezTo>
                    <a:cubicBezTo>
                      <a:pt x="11674" y="1784"/>
                      <a:pt x="11560" y="1696"/>
                      <a:pt x="11429" y="1696"/>
                    </a:cubicBezTo>
                    <a:cubicBezTo>
                      <a:pt x="11380" y="1696"/>
                      <a:pt x="11330" y="1708"/>
                      <a:pt x="11279" y="1733"/>
                    </a:cubicBezTo>
                    <a:cubicBezTo>
                      <a:pt x="11059" y="1796"/>
                      <a:pt x="10870" y="1891"/>
                      <a:pt x="10618" y="1922"/>
                    </a:cubicBezTo>
                    <a:cubicBezTo>
                      <a:pt x="10460" y="1576"/>
                      <a:pt x="10113" y="1324"/>
                      <a:pt x="9704" y="1324"/>
                    </a:cubicBezTo>
                    <a:cubicBezTo>
                      <a:pt x="9294" y="1324"/>
                      <a:pt x="8916" y="1576"/>
                      <a:pt x="8790" y="1954"/>
                    </a:cubicBezTo>
                    <a:cubicBezTo>
                      <a:pt x="8255" y="1891"/>
                      <a:pt x="8003" y="1733"/>
                      <a:pt x="7278" y="1324"/>
                    </a:cubicBezTo>
                    <a:lnTo>
                      <a:pt x="6963" y="1166"/>
                    </a:lnTo>
                    <a:lnTo>
                      <a:pt x="6963" y="1040"/>
                    </a:lnTo>
                    <a:cubicBezTo>
                      <a:pt x="6963" y="441"/>
                      <a:pt x="6490" y="0"/>
                      <a:pt x="58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47" name="Google Shape;10242;p74"/>
              <p:cNvSpPr/>
              <p:nvPr/>
            </p:nvSpPr>
            <p:spPr>
              <a:xfrm>
                <a:off x="4332975" y="3851850"/>
                <a:ext cx="157550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1388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694"/>
                    </a:cubicBezTo>
                    <a:lnTo>
                      <a:pt x="0" y="1040"/>
                    </a:lnTo>
                    <a:cubicBezTo>
                      <a:pt x="0" y="1261"/>
                      <a:pt x="158" y="1387"/>
                      <a:pt x="347" y="1387"/>
                    </a:cubicBezTo>
                    <a:lnTo>
                      <a:pt x="5955" y="1387"/>
                    </a:lnTo>
                    <a:cubicBezTo>
                      <a:pt x="6144" y="1356"/>
                      <a:pt x="6301" y="1198"/>
                      <a:pt x="6301" y="1040"/>
                    </a:cubicBezTo>
                    <a:lnTo>
                      <a:pt x="6301" y="694"/>
                    </a:lnTo>
                    <a:cubicBezTo>
                      <a:pt x="6301" y="316"/>
                      <a:pt x="5986" y="1"/>
                      <a:pt x="55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08" name="Google Shape;10303;p74"/>
            <p:cNvGrpSpPr/>
            <p:nvPr/>
          </p:nvGrpSpPr>
          <p:grpSpPr>
            <a:xfrm>
              <a:off x="8144669" y="4585628"/>
              <a:ext cx="511903" cy="511859"/>
              <a:chOff x="4628325" y="3599825"/>
              <a:chExt cx="295400" cy="295375"/>
            </a:xfrm>
            <a:grpFill/>
          </p:grpSpPr>
          <p:sp>
            <p:nvSpPr>
              <p:cNvPr id="409" name="Google Shape;10304;p74"/>
              <p:cNvSpPr/>
              <p:nvPr/>
            </p:nvSpPr>
            <p:spPr>
              <a:xfrm>
                <a:off x="4679525" y="3686450"/>
                <a:ext cx="173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694" y="3466"/>
                    </a:lnTo>
                    <a:lnTo>
                      <a:pt x="69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0" name="Google Shape;10305;p74"/>
              <p:cNvSpPr/>
              <p:nvPr/>
            </p:nvSpPr>
            <p:spPr>
              <a:xfrm>
                <a:off x="4854375" y="3686450"/>
                <a:ext cx="181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3467" extrusionOk="0">
                    <a:moveTo>
                      <a:pt x="1" y="1"/>
                    </a:moveTo>
                    <a:lnTo>
                      <a:pt x="1" y="3466"/>
                    </a:lnTo>
                    <a:lnTo>
                      <a:pt x="725" y="3466"/>
                    </a:lnTo>
                    <a:lnTo>
                      <a:pt x="7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1" name="Google Shape;10306;p74"/>
              <p:cNvSpPr/>
              <p:nvPr/>
            </p:nvSpPr>
            <p:spPr>
              <a:xfrm>
                <a:off x="4679525" y="3790425"/>
                <a:ext cx="173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694" y="4159"/>
                    </a:ln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2" name="Google Shape;10307;p74"/>
              <p:cNvSpPr/>
              <p:nvPr/>
            </p:nvSpPr>
            <p:spPr>
              <a:xfrm>
                <a:off x="4854375" y="3790425"/>
                <a:ext cx="181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160" extrusionOk="0">
                    <a:moveTo>
                      <a:pt x="1" y="0"/>
                    </a:moveTo>
                    <a:lnTo>
                      <a:pt x="1" y="4159"/>
                    </a:lnTo>
                    <a:lnTo>
                      <a:pt x="725" y="4159"/>
                    </a:lnTo>
                    <a:lnTo>
                      <a:pt x="7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3" name="Google Shape;10308;p74"/>
              <p:cNvSpPr/>
              <p:nvPr/>
            </p:nvSpPr>
            <p:spPr>
              <a:xfrm>
                <a:off x="4628325" y="3686450"/>
                <a:ext cx="34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467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2049"/>
                    </a:lnTo>
                    <a:cubicBezTo>
                      <a:pt x="1" y="2427"/>
                      <a:pt x="158" y="2773"/>
                      <a:pt x="442" y="3025"/>
                    </a:cubicBezTo>
                    <a:cubicBezTo>
                      <a:pt x="662" y="3340"/>
                      <a:pt x="1009" y="3466"/>
                      <a:pt x="1387" y="3466"/>
                    </a:cubicBezTo>
                    <a:lnTo>
                      <a:pt x="138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4" name="Google Shape;10309;p74"/>
              <p:cNvSpPr/>
              <p:nvPr/>
            </p:nvSpPr>
            <p:spPr>
              <a:xfrm>
                <a:off x="4714975" y="3686450"/>
                <a:ext cx="1221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4883" y="3466"/>
                    </a:lnTo>
                    <a:lnTo>
                      <a:pt x="488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5" name="Google Shape;10310;p74"/>
              <p:cNvSpPr/>
              <p:nvPr/>
            </p:nvSpPr>
            <p:spPr>
              <a:xfrm>
                <a:off x="4889025" y="3777825"/>
                <a:ext cx="34700" cy="1173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4695" extrusionOk="0">
                    <a:moveTo>
                      <a:pt x="1387" y="0"/>
                    </a:moveTo>
                    <a:cubicBezTo>
                      <a:pt x="977" y="315"/>
                      <a:pt x="505" y="504"/>
                      <a:pt x="1" y="504"/>
                    </a:cubicBezTo>
                    <a:lnTo>
                      <a:pt x="1" y="4695"/>
                    </a:lnTo>
                    <a:lnTo>
                      <a:pt x="347" y="4695"/>
                    </a:lnTo>
                    <a:cubicBezTo>
                      <a:pt x="946" y="4695"/>
                      <a:pt x="1387" y="4222"/>
                      <a:pt x="1387" y="3655"/>
                    </a:cubicBezTo>
                    <a:lnTo>
                      <a:pt x="138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6" name="Google Shape;10311;p74"/>
              <p:cNvSpPr/>
              <p:nvPr/>
            </p:nvSpPr>
            <p:spPr>
              <a:xfrm>
                <a:off x="4628325" y="3777825"/>
                <a:ext cx="34675" cy="1166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4664" extrusionOk="0">
                    <a:moveTo>
                      <a:pt x="1" y="0"/>
                    </a:moveTo>
                    <a:lnTo>
                      <a:pt x="1" y="3655"/>
                    </a:lnTo>
                    <a:cubicBezTo>
                      <a:pt x="1" y="4222"/>
                      <a:pt x="442" y="4663"/>
                      <a:pt x="1009" y="4663"/>
                    </a:cubicBezTo>
                    <a:lnTo>
                      <a:pt x="1387" y="4663"/>
                    </a:lnTo>
                    <a:lnTo>
                      <a:pt x="1387" y="504"/>
                    </a:lnTo>
                    <a:cubicBezTo>
                      <a:pt x="851" y="504"/>
                      <a:pt x="379" y="31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7" name="Google Shape;10312;p74"/>
              <p:cNvSpPr/>
              <p:nvPr/>
            </p:nvSpPr>
            <p:spPr>
              <a:xfrm>
                <a:off x="4766950" y="3790425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1" y="0"/>
                    </a:moveTo>
                    <a:lnTo>
                      <a:pt x="1" y="347"/>
                    </a:lnTo>
                    <a:cubicBezTo>
                      <a:pt x="1" y="568"/>
                      <a:pt x="158" y="725"/>
                      <a:pt x="347" y="725"/>
                    </a:cubicBezTo>
                    <a:cubicBezTo>
                      <a:pt x="568" y="725"/>
                      <a:pt x="694" y="568"/>
                      <a:pt x="694" y="347"/>
                    </a:cubicBez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8" name="Google Shape;10313;p74"/>
              <p:cNvSpPr/>
              <p:nvPr/>
            </p:nvSpPr>
            <p:spPr>
              <a:xfrm>
                <a:off x="4889025" y="3686450"/>
                <a:ext cx="347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3467" extrusionOk="0">
                    <a:moveTo>
                      <a:pt x="1" y="1"/>
                    </a:moveTo>
                    <a:lnTo>
                      <a:pt x="1" y="3466"/>
                    </a:lnTo>
                    <a:cubicBezTo>
                      <a:pt x="347" y="3466"/>
                      <a:pt x="662" y="3340"/>
                      <a:pt x="946" y="3088"/>
                    </a:cubicBezTo>
                    <a:cubicBezTo>
                      <a:pt x="1229" y="2836"/>
                      <a:pt x="1387" y="2458"/>
                      <a:pt x="1387" y="2080"/>
                    </a:cubicBezTo>
                    <a:lnTo>
                      <a:pt x="1387" y="1040"/>
                    </a:lnTo>
                    <a:cubicBezTo>
                      <a:pt x="1387" y="442"/>
                      <a:pt x="914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9" name="Google Shape;10314;p74"/>
              <p:cNvSpPr/>
              <p:nvPr/>
            </p:nvSpPr>
            <p:spPr>
              <a:xfrm>
                <a:off x="4714975" y="3790425"/>
                <a:ext cx="1221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4883" y="4159"/>
                    </a:lnTo>
                    <a:lnTo>
                      <a:pt x="4883" y="0"/>
                    </a:lnTo>
                    <a:lnTo>
                      <a:pt x="3466" y="0"/>
                    </a:lnTo>
                    <a:lnTo>
                      <a:pt x="3466" y="347"/>
                    </a:lnTo>
                    <a:cubicBezTo>
                      <a:pt x="3466" y="946"/>
                      <a:pt x="2993" y="1387"/>
                      <a:pt x="2426" y="1387"/>
                    </a:cubicBezTo>
                    <a:cubicBezTo>
                      <a:pt x="1827" y="1387"/>
                      <a:pt x="1418" y="914"/>
                      <a:pt x="1418" y="347"/>
                    </a:cubicBez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20" name="Google Shape;10315;p74"/>
              <p:cNvSpPr/>
              <p:nvPr/>
            </p:nvSpPr>
            <p:spPr>
              <a:xfrm>
                <a:off x="4714175" y="3599825"/>
                <a:ext cx="122100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773" extrusionOk="0">
                    <a:moveTo>
                      <a:pt x="2427" y="0"/>
                    </a:moveTo>
                    <a:cubicBezTo>
                      <a:pt x="1103" y="0"/>
                      <a:pt x="1" y="1103"/>
                      <a:pt x="1" y="2426"/>
                    </a:cubicBezTo>
                    <a:lnTo>
                      <a:pt x="1" y="2773"/>
                    </a:lnTo>
                    <a:lnTo>
                      <a:pt x="1355" y="2773"/>
                    </a:lnTo>
                    <a:lnTo>
                      <a:pt x="1355" y="2426"/>
                    </a:lnTo>
                    <a:cubicBezTo>
                      <a:pt x="1355" y="1828"/>
                      <a:pt x="1828" y="1418"/>
                      <a:pt x="2395" y="1418"/>
                    </a:cubicBezTo>
                    <a:cubicBezTo>
                      <a:pt x="2994" y="1418"/>
                      <a:pt x="3403" y="1891"/>
                      <a:pt x="3403" y="2426"/>
                    </a:cubicBezTo>
                    <a:lnTo>
                      <a:pt x="3403" y="2773"/>
                    </a:lnTo>
                    <a:lnTo>
                      <a:pt x="4884" y="2773"/>
                    </a:lnTo>
                    <a:lnTo>
                      <a:pt x="4884" y="2426"/>
                    </a:lnTo>
                    <a:cubicBezTo>
                      <a:pt x="4884" y="1103"/>
                      <a:pt x="3781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38" name="Google Shape;10341;p74"/>
            <p:cNvGrpSpPr/>
            <p:nvPr/>
          </p:nvGrpSpPr>
          <p:grpSpPr>
            <a:xfrm>
              <a:off x="11843807" y="3665355"/>
              <a:ext cx="368772" cy="483471"/>
              <a:chOff x="3167275" y="3227275"/>
              <a:chExt cx="225300" cy="295375"/>
            </a:xfrm>
            <a:grpFill/>
          </p:grpSpPr>
          <p:sp>
            <p:nvSpPr>
              <p:cNvPr id="439" name="Google Shape;10342;p74"/>
              <p:cNvSpPr/>
              <p:nvPr/>
            </p:nvSpPr>
            <p:spPr>
              <a:xfrm>
                <a:off x="3167275" y="3227275"/>
                <a:ext cx="2253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9012" h="8318" extrusionOk="0">
                    <a:moveTo>
                      <a:pt x="4538" y="1"/>
                    </a:moveTo>
                    <a:cubicBezTo>
                      <a:pt x="2112" y="1"/>
                      <a:pt x="1" y="1985"/>
                      <a:pt x="32" y="4537"/>
                    </a:cubicBezTo>
                    <a:cubicBezTo>
                      <a:pt x="32" y="5860"/>
                      <a:pt x="631" y="7184"/>
                      <a:pt x="1797" y="8066"/>
                    </a:cubicBezTo>
                    <a:cubicBezTo>
                      <a:pt x="1923" y="8192"/>
                      <a:pt x="2017" y="8223"/>
                      <a:pt x="2049" y="8318"/>
                    </a:cubicBezTo>
                    <a:lnTo>
                      <a:pt x="4160" y="8318"/>
                    </a:lnTo>
                    <a:lnTo>
                      <a:pt x="4160" y="6900"/>
                    </a:lnTo>
                    <a:lnTo>
                      <a:pt x="2427" y="6900"/>
                    </a:lnTo>
                    <a:cubicBezTo>
                      <a:pt x="2238" y="6900"/>
                      <a:pt x="2080" y="6743"/>
                      <a:pt x="2080" y="6554"/>
                    </a:cubicBezTo>
                    <a:lnTo>
                      <a:pt x="2080" y="5829"/>
                    </a:lnTo>
                    <a:cubicBezTo>
                      <a:pt x="2080" y="4852"/>
                      <a:pt x="2679" y="4033"/>
                      <a:pt x="3498" y="3624"/>
                    </a:cubicBezTo>
                    <a:cubicBezTo>
                      <a:pt x="3277" y="3403"/>
                      <a:pt x="3151" y="3088"/>
                      <a:pt x="3151" y="2678"/>
                    </a:cubicBezTo>
                    <a:cubicBezTo>
                      <a:pt x="3151" y="1922"/>
                      <a:pt x="3782" y="1292"/>
                      <a:pt x="4538" y="1292"/>
                    </a:cubicBezTo>
                    <a:cubicBezTo>
                      <a:pt x="5262" y="1292"/>
                      <a:pt x="5892" y="1922"/>
                      <a:pt x="5892" y="2678"/>
                    </a:cubicBezTo>
                    <a:cubicBezTo>
                      <a:pt x="5892" y="3025"/>
                      <a:pt x="5735" y="3340"/>
                      <a:pt x="5546" y="3624"/>
                    </a:cubicBezTo>
                    <a:cubicBezTo>
                      <a:pt x="6365" y="4033"/>
                      <a:pt x="6964" y="4852"/>
                      <a:pt x="6964" y="5829"/>
                    </a:cubicBezTo>
                    <a:lnTo>
                      <a:pt x="6964" y="6554"/>
                    </a:lnTo>
                    <a:cubicBezTo>
                      <a:pt x="6964" y="6743"/>
                      <a:pt x="6806" y="6900"/>
                      <a:pt x="6617" y="6900"/>
                    </a:cubicBezTo>
                    <a:lnTo>
                      <a:pt x="4884" y="6900"/>
                    </a:lnTo>
                    <a:lnTo>
                      <a:pt x="4884" y="8318"/>
                    </a:lnTo>
                    <a:lnTo>
                      <a:pt x="6995" y="8318"/>
                    </a:lnTo>
                    <a:cubicBezTo>
                      <a:pt x="7027" y="8286"/>
                      <a:pt x="7121" y="8192"/>
                      <a:pt x="7247" y="8129"/>
                    </a:cubicBezTo>
                    <a:cubicBezTo>
                      <a:pt x="8413" y="7184"/>
                      <a:pt x="9011" y="5829"/>
                      <a:pt x="9011" y="4506"/>
                    </a:cubicBezTo>
                    <a:cubicBezTo>
                      <a:pt x="9011" y="2017"/>
                      <a:pt x="6995" y="1"/>
                      <a:pt x="45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0" name="Google Shape;10343;p74"/>
              <p:cNvSpPr/>
              <p:nvPr/>
            </p:nvSpPr>
            <p:spPr>
              <a:xfrm>
                <a:off x="3262600" y="3278475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0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1" name="Google Shape;10344;p74"/>
              <p:cNvSpPr/>
              <p:nvPr/>
            </p:nvSpPr>
            <p:spPr>
              <a:xfrm>
                <a:off x="3220050" y="3452525"/>
                <a:ext cx="1213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53" h="1419" extrusionOk="0">
                    <a:moveTo>
                      <a:pt x="1" y="1"/>
                    </a:moveTo>
                    <a:lnTo>
                      <a:pt x="1" y="347"/>
                    </a:lnTo>
                    <a:cubicBezTo>
                      <a:pt x="1" y="946"/>
                      <a:pt x="473" y="1419"/>
                      <a:pt x="1040" y="1419"/>
                    </a:cubicBezTo>
                    <a:lnTo>
                      <a:pt x="3781" y="1419"/>
                    </a:lnTo>
                    <a:cubicBezTo>
                      <a:pt x="4380" y="1419"/>
                      <a:pt x="4853" y="946"/>
                      <a:pt x="4853" y="347"/>
                    </a:cubicBezTo>
                    <a:lnTo>
                      <a:pt x="48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2" name="Google Shape;10345;p74"/>
              <p:cNvSpPr/>
              <p:nvPr/>
            </p:nvSpPr>
            <p:spPr>
              <a:xfrm>
                <a:off x="3237375" y="3332025"/>
                <a:ext cx="8667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2080" extrusionOk="0">
                    <a:moveTo>
                      <a:pt x="1734" y="1"/>
                    </a:moveTo>
                    <a:cubicBezTo>
                      <a:pt x="789" y="1"/>
                      <a:pt x="1" y="725"/>
                      <a:pt x="1" y="1733"/>
                    </a:cubicBezTo>
                    <a:lnTo>
                      <a:pt x="1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9" y="1"/>
                      <a:pt x="17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3" name="Google Shape;10346;p74"/>
              <p:cNvSpPr/>
              <p:nvPr/>
            </p:nvSpPr>
            <p:spPr>
              <a:xfrm>
                <a:off x="3237375" y="3505300"/>
                <a:ext cx="874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694" extrusionOk="0">
                    <a:moveTo>
                      <a:pt x="32" y="1"/>
                    </a:moveTo>
                    <a:cubicBezTo>
                      <a:pt x="1" y="379"/>
                      <a:pt x="284" y="694"/>
                      <a:pt x="694" y="694"/>
                    </a:cubicBezTo>
                    <a:lnTo>
                      <a:pt x="2773" y="694"/>
                    </a:lnTo>
                    <a:cubicBezTo>
                      <a:pt x="3183" y="694"/>
                      <a:pt x="3498" y="379"/>
                      <a:pt x="349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51" name="Google Shape;10359;p74"/>
            <p:cNvGrpSpPr/>
            <p:nvPr/>
          </p:nvGrpSpPr>
          <p:grpSpPr>
            <a:xfrm>
              <a:off x="9082787" y="4641757"/>
              <a:ext cx="513246" cy="451814"/>
              <a:chOff x="4991425" y="3617150"/>
              <a:chExt cx="296175" cy="260725"/>
            </a:xfrm>
            <a:grpFill/>
          </p:grpSpPr>
          <p:sp>
            <p:nvSpPr>
              <p:cNvPr id="452" name="Google Shape;10360;p74"/>
              <p:cNvSpPr/>
              <p:nvPr/>
            </p:nvSpPr>
            <p:spPr>
              <a:xfrm>
                <a:off x="5069400" y="3738450"/>
                <a:ext cx="139425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5577" extrusionOk="0">
                    <a:moveTo>
                      <a:pt x="2804" y="0"/>
                    </a:moveTo>
                    <a:cubicBezTo>
                      <a:pt x="1607" y="0"/>
                      <a:pt x="1450" y="725"/>
                      <a:pt x="1009" y="3308"/>
                    </a:cubicBezTo>
                    <a:cubicBezTo>
                      <a:pt x="946" y="3749"/>
                      <a:pt x="851" y="4285"/>
                      <a:pt x="757" y="4883"/>
                    </a:cubicBezTo>
                    <a:lnTo>
                      <a:pt x="347" y="4883"/>
                    </a:lnTo>
                    <a:cubicBezTo>
                      <a:pt x="158" y="4883"/>
                      <a:pt x="0" y="5041"/>
                      <a:pt x="0" y="5230"/>
                    </a:cubicBezTo>
                    <a:cubicBezTo>
                      <a:pt x="0" y="5419"/>
                      <a:pt x="158" y="5576"/>
                      <a:pt x="347" y="5576"/>
                    </a:cubicBezTo>
                    <a:lnTo>
                      <a:pt x="5230" y="5576"/>
                    </a:lnTo>
                    <a:cubicBezTo>
                      <a:pt x="5419" y="5545"/>
                      <a:pt x="5577" y="5387"/>
                      <a:pt x="5577" y="5198"/>
                    </a:cubicBezTo>
                    <a:cubicBezTo>
                      <a:pt x="5577" y="5009"/>
                      <a:pt x="5419" y="4852"/>
                      <a:pt x="5230" y="4852"/>
                    </a:cubicBezTo>
                    <a:lnTo>
                      <a:pt x="4852" y="4852"/>
                    </a:lnTo>
                    <a:cubicBezTo>
                      <a:pt x="4726" y="4253"/>
                      <a:pt x="4632" y="3749"/>
                      <a:pt x="4569" y="3277"/>
                    </a:cubicBezTo>
                    <a:cubicBezTo>
                      <a:pt x="4128" y="756"/>
                      <a:pt x="3970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3" name="Google Shape;10361;p74"/>
              <p:cNvSpPr/>
              <p:nvPr/>
            </p:nvSpPr>
            <p:spPr>
              <a:xfrm>
                <a:off x="5200150" y="3617150"/>
                <a:ext cx="693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3" extrusionOk="0">
                    <a:moveTo>
                      <a:pt x="1386" y="0"/>
                    </a:moveTo>
                    <a:cubicBezTo>
                      <a:pt x="630" y="0"/>
                      <a:pt x="0" y="630"/>
                      <a:pt x="0" y="1387"/>
                    </a:cubicBezTo>
                    <a:cubicBezTo>
                      <a:pt x="0" y="2111"/>
                      <a:pt x="630" y="2773"/>
                      <a:pt x="1386" y="2773"/>
                    </a:cubicBezTo>
                    <a:cubicBezTo>
                      <a:pt x="2143" y="2773"/>
                      <a:pt x="2773" y="2111"/>
                      <a:pt x="2773" y="1387"/>
                    </a:cubicBezTo>
                    <a:cubicBezTo>
                      <a:pt x="2773" y="630"/>
                      <a:pt x="2143" y="0"/>
                      <a:pt x="13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4" name="Google Shape;10362;p74"/>
              <p:cNvSpPr/>
              <p:nvPr/>
            </p:nvSpPr>
            <p:spPr>
              <a:xfrm>
                <a:off x="5009550" y="3617150"/>
                <a:ext cx="685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2773" extrusionOk="0">
                    <a:moveTo>
                      <a:pt x="1355" y="0"/>
                    </a:moveTo>
                    <a:cubicBezTo>
                      <a:pt x="599" y="0"/>
                      <a:pt x="0" y="630"/>
                      <a:pt x="0" y="1387"/>
                    </a:cubicBezTo>
                    <a:cubicBezTo>
                      <a:pt x="0" y="2143"/>
                      <a:pt x="599" y="2773"/>
                      <a:pt x="1355" y="2773"/>
                    </a:cubicBezTo>
                    <a:cubicBezTo>
                      <a:pt x="2111" y="2773"/>
                      <a:pt x="2741" y="2143"/>
                      <a:pt x="2741" y="1387"/>
                    </a:cubicBezTo>
                    <a:cubicBezTo>
                      <a:pt x="2741" y="630"/>
                      <a:pt x="2111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5" name="Google Shape;10363;p74"/>
              <p:cNvSpPr/>
              <p:nvPr/>
            </p:nvSpPr>
            <p:spPr>
              <a:xfrm>
                <a:off x="4991425" y="3686450"/>
                <a:ext cx="104775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91" h="2081" extrusionOk="0">
                    <a:moveTo>
                      <a:pt x="568" y="1"/>
                    </a:moveTo>
                    <a:cubicBezTo>
                      <a:pt x="252" y="347"/>
                      <a:pt x="0" y="851"/>
                      <a:pt x="0" y="1356"/>
                    </a:cubicBezTo>
                    <a:lnTo>
                      <a:pt x="0" y="1734"/>
                    </a:lnTo>
                    <a:cubicBezTo>
                      <a:pt x="0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33" y="2080"/>
                      <a:pt x="4191" y="1923"/>
                      <a:pt x="4191" y="1734"/>
                    </a:cubicBezTo>
                    <a:lnTo>
                      <a:pt x="4191" y="1356"/>
                    </a:lnTo>
                    <a:cubicBezTo>
                      <a:pt x="4191" y="820"/>
                      <a:pt x="3970" y="347"/>
                      <a:pt x="3624" y="1"/>
                    </a:cubicBezTo>
                    <a:cubicBezTo>
                      <a:pt x="3245" y="410"/>
                      <a:pt x="2678" y="694"/>
                      <a:pt x="2080" y="694"/>
                    </a:cubicBezTo>
                    <a:cubicBezTo>
                      <a:pt x="1513" y="694"/>
                      <a:pt x="946" y="410"/>
                      <a:pt x="5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6" name="Google Shape;10364;p74"/>
              <p:cNvSpPr/>
              <p:nvPr/>
            </p:nvSpPr>
            <p:spPr>
              <a:xfrm>
                <a:off x="5183600" y="3686450"/>
                <a:ext cx="1040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081" extrusionOk="0">
                    <a:moveTo>
                      <a:pt x="536" y="1"/>
                    </a:moveTo>
                    <a:cubicBezTo>
                      <a:pt x="221" y="347"/>
                      <a:pt x="1" y="851"/>
                      <a:pt x="1" y="1356"/>
                    </a:cubicBezTo>
                    <a:lnTo>
                      <a:pt x="1" y="1702"/>
                    </a:lnTo>
                    <a:cubicBezTo>
                      <a:pt x="1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02" y="2080"/>
                      <a:pt x="4159" y="1923"/>
                      <a:pt x="4159" y="1702"/>
                    </a:cubicBezTo>
                    <a:lnTo>
                      <a:pt x="4159" y="1356"/>
                    </a:lnTo>
                    <a:cubicBezTo>
                      <a:pt x="4159" y="820"/>
                      <a:pt x="3970" y="347"/>
                      <a:pt x="3624" y="1"/>
                    </a:cubicBezTo>
                    <a:cubicBezTo>
                      <a:pt x="3214" y="410"/>
                      <a:pt x="2679" y="694"/>
                      <a:pt x="2080" y="694"/>
                    </a:cubicBezTo>
                    <a:cubicBezTo>
                      <a:pt x="1450" y="694"/>
                      <a:pt x="946" y="410"/>
                      <a:pt x="5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7" name="Google Shape;10365;p74"/>
              <p:cNvSpPr/>
              <p:nvPr/>
            </p:nvSpPr>
            <p:spPr>
              <a:xfrm>
                <a:off x="5187550" y="3755775"/>
                <a:ext cx="1000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002" h="2112" extrusionOk="0">
                    <a:moveTo>
                      <a:pt x="0" y="0"/>
                    </a:moveTo>
                    <a:cubicBezTo>
                      <a:pt x="189" y="567"/>
                      <a:pt x="315" y="1229"/>
                      <a:pt x="473" y="2111"/>
                    </a:cubicBezTo>
                    <a:lnTo>
                      <a:pt x="3655" y="2111"/>
                    </a:lnTo>
                    <a:cubicBezTo>
                      <a:pt x="3844" y="2111"/>
                      <a:pt x="4001" y="1954"/>
                      <a:pt x="4001" y="1733"/>
                    </a:cubicBezTo>
                    <a:lnTo>
                      <a:pt x="4001" y="378"/>
                    </a:lnTo>
                    <a:cubicBezTo>
                      <a:pt x="3970" y="158"/>
                      <a:pt x="3844" y="0"/>
                      <a:pt x="36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8" name="Google Shape;10366;p74"/>
              <p:cNvSpPr/>
              <p:nvPr/>
            </p:nvSpPr>
            <p:spPr>
              <a:xfrm>
                <a:off x="4991425" y="3755775"/>
                <a:ext cx="1008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080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733"/>
                    </a:lnTo>
                    <a:cubicBezTo>
                      <a:pt x="0" y="1954"/>
                      <a:pt x="158" y="2080"/>
                      <a:pt x="347" y="2080"/>
                    </a:cubicBezTo>
                    <a:lnTo>
                      <a:pt x="3561" y="2080"/>
                    </a:lnTo>
                    <a:cubicBezTo>
                      <a:pt x="3718" y="1229"/>
                      <a:pt x="3813" y="567"/>
                      <a:pt x="40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84" name="Google Shape;10399;p74"/>
            <p:cNvGrpSpPr/>
            <p:nvPr/>
          </p:nvGrpSpPr>
          <p:grpSpPr>
            <a:xfrm>
              <a:off x="4176693" y="4547342"/>
              <a:ext cx="511859" cy="509131"/>
              <a:chOff x="3497300" y="3591950"/>
              <a:chExt cx="295375" cy="293800"/>
            </a:xfrm>
            <a:grpFill/>
          </p:grpSpPr>
          <p:sp>
            <p:nvSpPr>
              <p:cNvPr id="485" name="Google Shape;10400;p74"/>
              <p:cNvSpPr/>
              <p:nvPr/>
            </p:nvSpPr>
            <p:spPr>
              <a:xfrm>
                <a:off x="3628825" y="3724275"/>
                <a:ext cx="18150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662" extrusionOk="0">
                    <a:moveTo>
                      <a:pt x="375" y="0"/>
                    </a:moveTo>
                    <a:cubicBezTo>
                      <a:pt x="292" y="0"/>
                      <a:pt x="206" y="32"/>
                      <a:pt x="127" y="95"/>
                    </a:cubicBezTo>
                    <a:cubicBezTo>
                      <a:pt x="1" y="221"/>
                      <a:pt x="1" y="441"/>
                      <a:pt x="127" y="567"/>
                    </a:cubicBezTo>
                    <a:cubicBezTo>
                      <a:pt x="190" y="630"/>
                      <a:pt x="277" y="662"/>
                      <a:pt x="363" y="662"/>
                    </a:cubicBezTo>
                    <a:cubicBezTo>
                      <a:pt x="450" y="662"/>
                      <a:pt x="536" y="630"/>
                      <a:pt x="599" y="567"/>
                    </a:cubicBezTo>
                    <a:cubicBezTo>
                      <a:pt x="725" y="441"/>
                      <a:pt x="725" y="221"/>
                      <a:pt x="599" y="95"/>
                    </a:cubicBezTo>
                    <a:cubicBezTo>
                      <a:pt x="536" y="32"/>
                      <a:pt x="458" y="0"/>
                      <a:pt x="3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6" name="Google Shape;10401;p74"/>
              <p:cNvSpPr/>
              <p:nvPr/>
            </p:nvSpPr>
            <p:spPr>
              <a:xfrm>
                <a:off x="3590250" y="3689400"/>
                <a:ext cx="9452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467" extrusionOk="0">
                    <a:moveTo>
                      <a:pt x="1922" y="710"/>
                    </a:moveTo>
                    <a:cubicBezTo>
                      <a:pt x="2190" y="710"/>
                      <a:pt x="2458" y="812"/>
                      <a:pt x="2647" y="1017"/>
                    </a:cubicBezTo>
                    <a:cubicBezTo>
                      <a:pt x="3088" y="1395"/>
                      <a:pt x="3088" y="2088"/>
                      <a:pt x="2647" y="2466"/>
                    </a:cubicBezTo>
                    <a:cubicBezTo>
                      <a:pt x="2458" y="2671"/>
                      <a:pt x="2190" y="2773"/>
                      <a:pt x="1922" y="2773"/>
                    </a:cubicBezTo>
                    <a:cubicBezTo>
                      <a:pt x="1654" y="2773"/>
                      <a:pt x="1386" y="2671"/>
                      <a:pt x="1197" y="2466"/>
                    </a:cubicBezTo>
                    <a:cubicBezTo>
                      <a:pt x="788" y="2088"/>
                      <a:pt x="788" y="1395"/>
                      <a:pt x="1197" y="1017"/>
                    </a:cubicBezTo>
                    <a:cubicBezTo>
                      <a:pt x="1386" y="812"/>
                      <a:pt x="1654" y="710"/>
                      <a:pt x="1922" y="710"/>
                    </a:cubicBezTo>
                    <a:close/>
                    <a:moveTo>
                      <a:pt x="1930" y="1"/>
                    </a:moveTo>
                    <a:cubicBezTo>
                      <a:pt x="1489" y="1"/>
                      <a:pt x="1040" y="182"/>
                      <a:pt x="693" y="544"/>
                    </a:cubicBezTo>
                    <a:cubicBezTo>
                      <a:pt x="0" y="1206"/>
                      <a:pt x="0" y="2309"/>
                      <a:pt x="693" y="2970"/>
                    </a:cubicBezTo>
                    <a:cubicBezTo>
                      <a:pt x="1024" y="3301"/>
                      <a:pt x="1473" y="3466"/>
                      <a:pt x="1918" y="3466"/>
                    </a:cubicBezTo>
                    <a:cubicBezTo>
                      <a:pt x="2363" y="3466"/>
                      <a:pt x="2804" y="3301"/>
                      <a:pt x="3119" y="2970"/>
                    </a:cubicBezTo>
                    <a:cubicBezTo>
                      <a:pt x="3781" y="2309"/>
                      <a:pt x="3781" y="1206"/>
                      <a:pt x="3119" y="544"/>
                    </a:cubicBezTo>
                    <a:cubicBezTo>
                      <a:pt x="2804" y="182"/>
                      <a:pt x="2371" y="1"/>
                      <a:pt x="19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7" name="Google Shape;10402;p74"/>
              <p:cNvSpPr/>
              <p:nvPr/>
            </p:nvSpPr>
            <p:spPr>
              <a:xfrm>
                <a:off x="3674525" y="3601400"/>
                <a:ext cx="118150" cy="118950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758" extrusionOk="0">
                    <a:moveTo>
                      <a:pt x="3533" y="0"/>
                    </a:moveTo>
                    <a:cubicBezTo>
                      <a:pt x="3442" y="0"/>
                      <a:pt x="3355" y="32"/>
                      <a:pt x="3308" y="95"/>
                    </a:cubicBezTo>
                    <a:lnTo>
                      <a:pt x="0" y="3308"/>
                    </a:lnTo>
                    <a:cubicBezTo>
                      <a:pt x="410" y="3623"/>
                      <a:pt x="788" y="4127"/>
                      <a:pt x="1953" y="4758"/>
                    </a:cubicBezTo>
                    <a:lnTo>
                      <a:pt x="4600" y="2678"/>
                    </a:lnTo>
                    <a:cubicBezTo>
                      <a:pt x="4663" y="2615"/>
                      <a:pt x="4726" y="2521"/>
                      <a:pt x="4726" y="2395"/>
                    </a:cubicBezTo>
                    <a:cubicBezTo>
                      <a:pt x="4726" y="1544"/>
                      <a:pt x="4348" y="693"/>
                      <a:pt x="3781" y="95"/>
                    </a:cubicBezTo>
                    <a:cubicBezTo>
                      <a:pt x="3718" y="32"/>
                      <a:pt x="3623" y="0"/>
                      <a:pt x="35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8" name="Google Shape;10403;p74"/>
              <p:cNvSpPr/>
              <p:nvPr/>
            </p:nvSpPr>
            <p:spPr>
              <a:xfrm>
                <a:off x="3631200" y="3774675"/>
                <a:ext cx="10320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4096" extrusionOk="0">
                    <a:moveTo>
                      <a:pt x="2048" y="0"/>
                    </a:moveTo>
                    <a:cubicBezTo>
                      <a:pt x="1985" y="32"/>
                      <a:pt x="1985" y="63"/>
                      <a:pt x="1954" y="126"/>
                    </a:cubicBezTo>
                    <a:cubicBezTo>
                      <a:pt x="1506" y="546"/>
                      <a:pt x="859" y="767"/>
                      <a:pt x="235" y="767"/>
                    </a:cubicBezTo>
                    <a:cubicBezTo>
                      <a:pt x="156" y="767"/>
                      <a:pt x="78" y="764"/>
                      <a:pt x="0" y="756"/>
                    </a:cubicBezTo>
                    <a:lnTo>
                      <a:pt x="0" y="756"/>
                    </a:lnTo>
                    <a:cubicBezTo>
                      <a:pt x="567" y="1670"/>
                      <a:pt x="1355" y="3749"/>
                      <a:pt x="1418" y="3875"/>
                    </a:cubicBezTo>
                    <a:cubicBezTo>
                      <a:pt x="1450" y="4001"/>
                      <a:pt x="1607" y="4096"/>
                      <a:pt x="1733" y="4096"/>
                    </a:cubicBezTo>
                    <a:cubicBezTo>
                      <a:pt x="1891" y="4096"/>
                      <a:pt x="1985" y="4033"/>
                      <a:pt x="2048" y="3875"/>
                    </a:cubicBezTo>
                    <a:lnTo>
                      <a:pt x="2426" y="2647"/>
                    </a:lnTo>
                    <a:lnTo>
                      <a:pt x="3182" y="2647"/>
                    </a:lnTo>
                    <a:cubicBezTo>
                      <a:pt x="4128" y="2647"/>
                      <a:pt x="2710" y="630"/>
                      <a:pt x="20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9" name="Google Shape;10404;p74"/>
              <p:cNvSpPr/>
              <p:nvPr/>
            </p:nvSpPr>
            <p:spPr>
              <a:xfrm>
                <a:off x="3691850" y="3726625"/>
                <a:ext cx="898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562" extrusionOk="0">
                    <a:moveTo>
                      <a:pt x="252" y="1"/>
                    </a:moveTo>
                    <a:cubicBezTo>
                      <a:pt x="284" y="410"/>
                      <a:pt x="189" y="883"/>
                      <a:pt x="0" y="1292"/>
                    </a:cubicBezTo>
                    <a:cubicBezTo>
                      <a:pt x="630" y="1922"/>
                      <a:pt x="1134" y="2615"/>
                      <a:pt x="1544" y="3466"/>
                    </a:cubicBezTo>
                    <a:cubicBezTo>
                      <a:pt x="1565" y="3530"/>
                      <a:pt x="1634" y="3562"/>
                      <a:pt x="1715" y="3562"/>
                    </a:cubicBezTo>
                    <a:cubicBezTo>
                      <a:pt x="1874" y="3562"/>
                      <a:pt x="2080" y="3443"/>
                      <a:pt x="2080" y="3214"/>
                    </a:cubicBezTo>
                    <a:lnTo>
                      <a:pt x="2080" y="2458"/>
                    </a:lnTo>
                    <a:lnTo>
                      <a:pt x="3308" y="2080"/>
                    </a:lnTo>
                    <a:cubicBezTo>
                      <a:pt x="3497" y="1985"/>
                      <a:pt x="3592" y="1891"/>
                      <a:pt x="3592" y="1733"/>
                    </a:cubicBezTo>
                    <a:cubicBezTo>
                      <a:pt x="3592" y="1576"/>
                      <a:pt x="3497" y="1450"/>
                      <a:pt x="3340" y="1418"/>
                    </a:cubicBezTo>
                    <a:cubicBezTo>
                      <a:pt x="3182" y="1355"/>
                      <a:pt x="1134" y="568"/>
                      <a:pt x="2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0" name="Google Shape;10405;p74"/>
              <p:cNvSpPr/>
              <p:nvPr/>
            </p:nvSpPr>
            <p:spPr>
              <a:xfrm>
                <a:off x="3505175" y="3767575"/>
                <a:ext cx="120525" cy="118175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4727" extrusionOk="0">
                    <a:moveTo>
                      <a:pt x="3372" y="1"/>
                    </a:moveTo>
                    <a:lnTo>
                      <a:pt x="95" y="3277"/>
                    </a:lnTo>
                    <a:cubicBezTo>
                      <a:pt x="1" y="3435"/>
                      <a:pt x="1" y="3687"/>
                      <a:pt x="158" y="3781"/>
                    </a:cubicBezTo>
                    <a:cubicBezTo>
                      <a:pt x="788" y="4411"/>
                      <a:pt x="1607" y="4727"/>
                      <a:pt x="2458" y="4727"/>
                    </a:cubicBezTo>
                    <a:cubicBezTo>
                      <a:pt x="2584" y="4727"/>
                      <a:pt x="2679" y="4695"/>
                      <a:pt x="2742" y="4632"/>
                    </a:cubicBezTo>
                    <a:lnTo>
                      <a:pt x="4821" y="1986"/>
                    </a:lnTo>
                    <a:cubicBezTo>
                      <a:pt x="4254" y="851"/>
                      <a:pt x="3718" y="442"/>
                      <a:pt x="33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1" name="Google Shape;10406;p74"/>
              <p:cNvSpPr/>
              <p:nvPr/>
            </p:nvSpPr>
            <p:spPr>
              <a:xfrm>
                <a:off x="3631200" y="3591950"/>
                <a:ext cx="104000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3372" extrusionOk="0">
                    <a:moveTo>
                      <a:pt x="2836" y="0"/>
                    </a:moveTo>
                    <a:cubicBezTo>
                      <a:pt x="2678" y="0"/>
                      <a:pt x="2584" y="32"/>
                      <a:pt x="2521" y="95"/>
                    </a:cubicBezTo>
                    <a:lnTo>
                      <a:pt x="0" y="3245"/>
                    </a:lnTo>
                    <a:cubicBezTo>
                      <a:pt x="90" y="3238"/>
                      <a:pt x="181" y="3234"/>
                      <a:pt x="272" y="3234"/>
                    </a:cubicBezTo>
                    <a:cubicBezTo>
                      <a:pt x="568" y="3234"/>
                      <a:pt x="870" y="3275"/>
                      <a:pt x="1135" y="3371"/>
                    </a:cubicBezTo>
                    <a:cubicBezTo>
                      <a:pt x="1324" y="3119"/>
                      <a:pt x="3939" y="567"/>
                      <a:pt x="4159" y="347"/>
                    </a:cubicBezTo>
                    <a:cubicBezTo>
                      <a:pt x="3718" y="158"/>
                      <a:pt x="3308" y="0"/>
                      <a:pt x="28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2" name="Google Shape;10407;p74"/>
              <p:cNvSpPr/>
              <p:nvPr/>
            </p:nvSpPr>
            <p:spPr>
              <a:xfrm>
                <a:off x="3497300" y="3721900"/>
                <a:ext cx="84300" cy="10715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4286" extrusionOk="0">
                    <a:moveTo>
                      <a:pt x="3246" y="1"/>
                    </a:moveTo>
                    <a:lnTo>
                      <a:pt x="95" y="2552"/>
                    </a:lnTo>
                    <a:cubicBezTo>
                      <a:pt x="32" y="2615"/>
                      <a:pt x="1" y="2710"/>
                      <a:pt x="1" y="2836"/>
                    </a:cubicBezTo>
                    <a:cubicBezTo>
                      <a:pt x="1" y="3340"/>
                      <a:pt x="95" y="3844"/>
                      <a:pt x="347" y="4285"/>
                    </a:cubicBezTo>
                    <a:lnTo>
                      <a:pt x="3372" y="1261"/>
                    </a:lnTo>
                    <a:cubicBezTo>
                      <a:pt x="3214" y="851"/>
                      <a:pt x="3183" y="410"/>
                      <a:pt x="32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06" name="Google Shape;10421;p74"/>
            <p:cNvGrpSpPr/>
            <p:nvPr/>
          </p:nvGrpSpPr>
          <p:grpSpPr>
            <a:xfrm>
              <a:off x="9866876" y="4559054"/>
              <a:ext cx="514631" cy="515974"/>
              <a:chOff x="5355300" y="3598250"/>
              <a:chExt cx="296975" cy="297750"/>
            </a:xfrm>
            <a:grpFill/>
          </p:grpSpPr>
          <p:sp>
            <p:nvSpPr>
              <p:cNvPr id="507" name="Google Shape;10422;p74"/>
              <p:cNvSpPr/>
              <p:nvPr/>
            </p:nvSpPr>
            <p:spPr>
              <a:xfrm>
                <a:off x="5355300" y="3703000"/>
                <a:ext cx="35475" cy="1914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657" extrusionOk="0">
                    <a:moveTo>
                      <a:pt x="410" y="0"/>
                    </a:moveTo>
                    <a:cubicBezTo>
                      <a:pt x="221" y="0"/>
                      <a:pt x="64" y="158"/>
                      <a:pt x="64" y="347"/>
                    </a:cubicBezTo>
                    <a:cubicBezTo>
                      <a:pt x="1" y="2867"/>
                      <a:pt x="1" y="4789"/>
                      <a:pt x="1" y="7310"/>
                    </a:cubicBezTo>
                    <a:cubicBezTo>
                      <a:pt x="1" y="7530"/>
                      <a:pt x="158" y="7656"/>
                      <a:pt x="379" y="7656"/>
                    </a:cubicBezTo>
                    <a:cubicBezTo>
                      <a:pt x="568" y="7656"/>
                      <a:pt x="725" y="7530"/>
                      <a:pt x="725" y="7310"/>
                    </a:cubicBezTo>
                    <a:lnTo>
                      <a:pt x="725" y="1355"/>
                    </a:lnTo>
                    <a:lnTo>
                      <a:pt x="1418" y="1355"/>
                    </a:ln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8" name="Google Shape;10423;p74"/>
              <p:cNvSpPr/>
              <p:nvPr/>
            </p:nvSpPr>
            <p:spPr>
              <a:xfrm>
                <a:off x="5389175" y="3773100"/>
                <a:ext cx="122900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916" extrusionOk="0">
                    <a:moveTo>
                      <a:pt x="2080" y="0"/>
                    </a:moveTo>
                    <a:lnTo>
                      <a:pt x="2080" y="693"/>
                    </a:lnTo>
                    <a:lnTo>
                      <a:pt x="1733" y="693"/>
                    </a:lnTo>
                    <a:cubicBezTo>
                      <a:pt x="788" y="693"/>
                      <a:pt x="0" y="1481"/>
                      <a:pt x="0" y="2458"/>
                    </a:cubicBezTo>
                    <a:cubicBezTo>
                      <a:pt x="0" y="2678"/>
                      <a:pt x="158" y="2836"/>
                      <a:pt x="347" y="2836"/>
                    </a:cubicBezTo>
                    <a:lnTo>
                      <a:pt x="2080" y="2836"/>
                    </a:lnTo>
                    <a:lnTo>
                      <a:pt x="2080" y="3529"/>
                    </a:lnTo>
                    <a:lnTo>
                      <a:pt x="1072" y="3529"/>
                    </a:lnTo>
                    <a:cubicBezTo>
                      <a:pt x="473" y="3529"/>
                      <a:pt x="32" y="4001"/>
                      <a:pt x="32" y="4569"/>
                    </a:cubicBezTo>
                    <a:cubicBezTo>
                      <a:pt x="32" y="4758"/>
                      <a:pt x="189" y="4915"/>
                      <a:pt x="410" y="4915"/>
                    </a:cubicBezTo>
                    <a:cubicBezTo>
                      <a:pt x="599" y="4915"/>
                      <a:pt x="757" y="4758"/>
                      <a:pt x="757" y="4569"/>
                    </a:cubicBezTo>
                    <a:cubicBezTo>
                      <a:pt x="757" y="4348"/>
                      <a:pt x="914" y="4190"/>
                      <a:pt x="1103" y="4190"/>
                    </a:cubicBezTo>
                    <a:lnTo>
                      <a:pt x="2143" y="4190"/>
                    </a:lnTo>
                    <a:lnTo>
                      <a:pt x="2143" y="4569"/>
                    </a:lnTo>
                    <a:cubicBezTo>
                      <a:pt x="2143" y="4758"/>
                      <a:pt x="2300" y="4915"/>
                      <a:pt x="2489" y="4915"/>
                    </a:cubicBezTo>
                    <a:cubicBezTo>
                      <a:pt x="2678" y="4915"/>
                      <a:pt x="2836" y="4758"/>
                      <a:pt x="2836" y="4569"/>
                    </a:cubicBezTo>
                    <a:lnTo>
                      <a:pt x="2836" y="4190"/>
                    </a:lnTo>
                    <a:lnTo>
                      <a:pt x="3876" y="4190"/>
                    </a:lnTo>
                    <a:cubicBezTo>
                      <a:pt x="4065" y="4190"/>
                      <a:pt x="4222" y="4348"/>
                      <a:pt x="4222" y="4569"/>
                    </a:cubicBezTo>
                    <a:cubicBezTo>
                      <a:pt x="4222" y="4758"/>
                      <a:pt x="4380" y="4915"/>
                      <a:pt x="4569" y="4915"/>
                    </a:cubicBezTo>
                    <a:cubicBezTo>
                      <a:pt x="4758" y="4915"/>
                      <a:pt x="4915" y="4758"/>
                      <a:pt x="4915" y="4569"/>
                    </a:cubicBezTo>
                    <a:cubicBezTo>
                      <a:pt x="4915" y="3970"/>
                      <a:pt x="4443" y="3529"/>
                      <a:pt x="3907" y="3529"/>
                    </a:cubicBezTo>
                    <a:lnTo>
                      <a:pt x="2867" y="3529"/>
                    </a:lnTo>
                    <a:lnTo>
                      <a:pt x="2867" y="2836"/>
                    </a:lnTo>
                    <a:lnTo>
                      <a:pt x="4537" y="2836"/>
                    </a:lnTo>
                    <a:lnTo>
                      <a:pt x="4537" y="2773"/>
                    </a:lnTo>
                    <a:cubicBezTo>
                      <a:pt x="4726" y="2773"/>
                      <a:pt x="4884" y="2615"/>
                      <a:pt x="4884" y="2426"/>
                    </a:cubicBezTo>
                    <a:cubicBezTo>
                      <a:pt x="4884" y="1481"/>
                      <a:pt x="4096" y="662"/>
                      <a:pt x="3151" y="662"/>
                    </a:cubicBezTo>
                    <a:lnTo>
                      <a:pt x="2804" y="662"/>
                    </a:lnTo>
                    <a:lnTo>
                      <a:pt x="280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9" name="Google Shape;10424;p74"/>
              <p:cNvSpPr/>
              <p:nvPr/>
            </p:nvSpPr>
            <p:spPr>
              <a:xfrm>
                <a:off x="5527800" y="3598250"/>
                <a:ext cx="10555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18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63" y="1103"/>
                      <a:pt x="378" y="1418"/>
                      <a:pt x="725" y="1418"/>
                    </a:cubicBezTo>
                    <a:lnTo>
                      <a:pt x="3875" y="1418"/>
                    </a:lnTo>
                    <a:cubicBezTo>
                      <a:pt x="4064" y="1418"/>
                      <a:pt x="4222" y="1260"/>
                      <a:pt x="4222" y="1071"/>
                    </a:cubicBezTo>
                    <a:lnTo>
                      <a:pt x="4222" y="378"/>
                    </a:lnTo>
                    <a:cubicBezTo>
                      <a:pt x="4222" y="158"/>
                      <a:pt x="4064" y="0"/>
                      <a:pt x="38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0" name="Google Shape;10425;p74"/>
              <p:cNvSpPr/>
              <p:nvPr/>
            </p:nvSpPr>
            <p:spPr>
              <a:xfrm>
                <a:off x="5545900" y="3651800"/>
                <a:ext cx="1048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419" extrusionOk="0">
                    <a:moveTo>
                      <a:pt x="694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3845" y="1418"/>
                    </a:lnTo>
                    <a:cubicBezTo>
                      <a:pt x="4065" y="1418"/>
                      <a:pt x="4191" y="1261"/>
                      <a:pt x="4191" y="1072"/>
                    </a:cubicBezTo>
                    <a:lnTo>
                      <a:pt x="4191" y="347"/>
                    </a:lnTo>
                    <a:cubicBezTo>
                      <a:pt x="4191" y="158"/>
                      <a:pt x="4065" y="1"/>
                      <a:pt x="38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1" name="Google Shape;10426;p74"/>
              <p:cNvSpPr/>
              <p:nvPr/>
            </p:nvSpPr>
            <p:spPr>
              <a:xfrm>
                <a:off x="5529375" y="3754975"/>
                <a:ext cx="1221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1419" extrusionOk="0">
                    <a:moveTo>
                      <a:pt x="0" y="1"/>
                    </a:moveTo>
                    <a:lnTo>
                      <a:pt x="0" y="1418"/>
                    </a:lnTo>
                    <a:lnTo>
                      <a:pt x="4884" y="1418"/>
                    </a:lnTo>
                    <a:lnTo>
                      <a:pt x="4884" y="1"/>
                    </a:lnTo>
                    <a:lnTo>
                      <a:pt x="2773" y="1"/>
                    </a:lnTo>
                    <a:lnTo>
                      <a:pt x="2773" y="347"/>
                    </a:lnTo>
                    <a:cubicBezTo>
                      <a:pt x="2773" y="568"/>
                      <a:pt x="2615" y="725"/>
                      <a:pt x="2426" y="725"/>
                    </a:cubicBezTo>
                    <a:cubicBezTo>
                      <a:pt x="2237" y="725"/>
                      <a:pt x="2080" y="568"/>
                      <a:pt x="2080" y="347"/>
                    </a:cubicBezTo>
                    <a:lnTo>
                      <a:pt x="208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2" name="Google Shape;10427;p74"/>
              <p:cNvSpPr/>
              <p:nvPr/>
            </p:nvSpPr>
            <p:spPr>
              <a:xfrm>
                <a:off x="5511250" y="3703000"/>
                <a:ext cx="140225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356" extrusionOk="0">
                    <a:moveTo>
                      <a:pt x="1" y="0"/>
                    </a:moveTo>
                    <a:lnTo>
                      <a:pt x="1" y="1355"/>
                    </a:lnTo>
                    <a:lnTo>
                      <a:pt x="5609" y="1355"/>
                    </a:lnTo>
                    <a:lnTo>
                      <a:pt x="5609" y="347"/>
                    </a:lnTo>
                    <a:cubicBezTo>
                      <a:pt x="5577" y="158"/>
                      <a:pt x="5451" y="0"/>
                      <a:pt x="52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3" name="Google Shape;10428;p74"/>
              <p:cNvSpPr/>
              <p:nvPr/>
            </p:nvSpPr>
            <p:spPr>
              <a:xfrm>
                <a:off x="5529375" y="3808550"/>
                <a:ext cx="12290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3498" extrusionOk="0">
                    <a:moveTo>
                      <a:pt x="0" y="0"/>
                    </a:moveTo>
                    <a:lnTo>
                      <a:pt x="0" y="3151"/>
                    </a:lnTo>
                    <a:cubicBezTo>
                      <a:pt x="0" y="3340"/>
                      <a:pt x="158" y="3497"/>
                      <a:pt x="347" y="3497"/>
                    </a:cubicBezTo>
                    <a:cubicBezTo>
                      <a:pt x="536" y="3497"/>
                      <a:pt x="693" y="3340"/>
                      <a:pt x="693" y="3151"/>
                    </a:cubicBezTo>
                    <a:lnTo>
                      <a:pt x="693" y="1418"/>
                    </a:lnTo>
                    <a:lnTo>
                      <a:pt x="4190" y="1418"/>
                    </a:lnTo>
                    <a:lnTo>
                      <a:pt x="4190" y="3151"/>
                    </a:lnTo>
                    <a:cubicBezTo>
                      <a:pt x="4190" y="3340"/>
                      <a:pt x="4348" y="3497"/>
                      <a:pt x="4569" y="3497"/>
                    </a:cubicBezTo>
                    <a:cubicBezTo>
                      <a:pt x="4758" y="3497"/>
                      <a:pt x="4915" y="3340"/>
                      <a:pt x="4915" y="3151"/>
                    </a:cubicBezTo>
                    <a:lnTo>
                      <a:pt x="4915" y="0"/>
                    </a:lnTo>
                    <a:lnTo>
                      <a:pt x="2773" y="0"/>
                    </a:lnTo>
                    <a:lnTo>
                      <a:pt x="2773" y="347"/>
                    </a:lnTo>
                    <a:cubicBezTo>
                      <a:pt x="2773" y="536"/>
                      <a:pt x="2615" y="693"/>
                      <a:pt x="2426" y="693"/>
                    </a:cubicBezTo>
                    <a:cubicBezTo>
                      <a:pt x="2237" y="693"/>
                      <a:pt x="2080" y="536"/>
                      <a:pt x="2080" y="347"/>
                    </a:cubicBezTo>
                    <a:lnTo>
                      <a:pt x="20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4" name="Google Shape;10429;p74"/>
              <p:cNvSpPr/>
              <p:nvPr/>
            </p:nvSpPr>
            <p:spPr>
              <a:xfrm>
                <a:off x="5408075" y="3651025"/>
                <a:ext cx="86675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4159" extrusionOk="0">
                    <a:moveTo>
                      <a:pt x="1733" y="0"/>
                    </a:moveTo>
                    <a:cubicBezTo>
                      <a:pt x="788" y="0"/>
                      <a:pt x="1" y="788"/>
                      <a:pt x="1" y="1733"/>
                    </a:cubicBezTo>
                    <a:lnTo>
                      <a:pt x="1" y="3812"/>
                    </a:lnTo>
                    <a:cubicBezTo>
                      <a:pt x="1" y="4001"/>
                      <a:pt x="158" y="4159"/>
                      <a:pt x="347" y="4159"/>
                    </a:cubicBezTo>
                    <a:lnTo>
                      <a:pt x="3120" y="4159"/>
                    </a:lnTo>
                    <a:cubicBezTo>
                      <a:pt x="3309" y="4159"/>
                      <a:pt x="3466" y="4001"/>
                      <a:pt x="3466" y="3812"/>
                    </a:cubicBez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20" name="Google Shape;10435;p74"/>
            <p:cNvGrpSpPr/>
            <p:nvPr/>
          </p:nvGrpSpPr>
          <p:grpSpPr>
            <a:xfrm>
              <a:off x="9836626" y="5286301"/>
              <a:ext cx="756325" cy="701253"/>
              <a:chOff x="6543825" y="3202075"/>
              <a:chExt cx="296975" cy="275350"/>
            </a:xfrm>
            <a:grpFill/>
          </p:grpSpPr>
          <p:sp>
            <p:nvSpPr>
              <p:cNvPr id="521" name="Google Shape;10436;p74"/>
              <p:cNvSpPr/>
              <p:nvPr/>
            </p:nvSpPr>
            <p:spPr>
              <a:xfrm>
                <a:off x="6683250" y="3202075"/>
                <a:ext cx="1735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34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355"/>
                    </a:lnTo>
                    <a:cubicBezTo>
                      <a:pt x="0" y="1576"/>
                      <a:pt x="158" y="1733"/>
                      <a:pt x="347" y="1733"/>
                    </a:cubicBezTo>
                    <a:cubicBezTo>
                      <a:pt x="536" y="1733"/>
                      <a:pt x="693" y="1576"/>
                      <a:pt x="693" y="1355"/>
                    </a:cubicBezTo>
                    <a:lnTo>
                      <a:pt x="693" y="347"/>
                    </a:lnTo>
                    <a:cubicBezTo>
                      <a:pt x="693" y="158"/>
                      <a:pt x="536" y="0"/>
                      <a:pt x="3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2" name="Google Shape;10437;p74"/>
              <p:cNvSpPr/>
              <p:nvPr/>
            </p:nvSpPr>
            <p:spPr>
              <a:xfrm>
                <a:off x="6613925" y="3236125"/>
                <a:ext cx="35475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88" extrusionOk="0">
                    <a:moveTo>
                      <a:pt x="363" y="1"/>
                    </a:moveTo>
                    <a:cubicBezTo>
                      <a:pt x="276" y="1"/>
                      <a:pt x="190" y="40"/>
                      <a:pt x="127" y="119"/>
                    </a:cubicBezTo>
                    <a:cubicBezTo>
                      <a:pt x="1" y="245"/>
                      <a:pt x="1" y="466"/>
                      <a:pt x="127" y="592"/>
                    </a:cubicBezTo>
                    <a:lnTo>
                      <a:pt x="820" y="1316"/>
                    </a:lnTo>
                    <a:cubicBezTo>
                      <a:pt x="883" y="1364"/>
                      <a:pt x="969" y="1387"/>
                      <a:pt x="1056" y="1387"/>
                    </a:cubicBezTo>
                    <a:cubicBezTo>
                      <a:pt x="1143" y="1387"/>
                      <a:pt x="1229" y="1364"/>
                      <a:pt x="1292" y="1316"/>
                    </a:cubicBezTo>
                    <a:cubicBezTo>
                      <a:pt x="1418" y="1190"/>
                      <a:pt x="1418" y="938"/>
                      <a:pt x="1292" y="844"/>
                    </a:cubicBezTo>
                    <a:lnTo>
                      <a:pt x="599" y="119"/>
                    </a:lnTo>
                    <a:cubicBezTo>
                      <a:pt x="536" y="40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3" name="Google Shape;10438;p74"/>
              <p:cNvSpPr/>
              <p:nvPr/>
            </p:nvSpPr>
            <p:spPr>
              <a:xfrm>
                <a:off x="6734425" y="3236425"/>
                <a:ext cx="35475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76" extrusionOk="0">
                    <a:moveTo>
                      <a:pt x="1054" y="0"/>
                    </a:moveTo>
                    <a:cubicBezTo>
                      <a:pt x="976" y="0"/>
                      <a:pt x="894" y="33"/>
                      <a:pt x="820" y="107"/>
                    </a:cubicBezTo>
                    <a:lnTo>
                      <a:pt x="95" y="832"/>
                    </a:lnTo>
                    <a:cubicBezTo>
                      <a:pt x="1" y="926"/>
                      <a:pt x="1" y="1178"/>
                      <a:pt x="95" y="1304"/>
                    </a:cubicBezTo>
                    <a:cubicBezTo>
                      <a:pt x="158" y="1352"/>
                      <a:pt x="253" y="1375"/>
                      <a:pt x="344" y="1375"/>
                    </a:cubicBezTo>
                    <a:cubicBezTo>
                      <a:pt x="434" y="1375"/>
                      <a:pt x="521" y="1352"/>
                      <a:pt x="568" y="1304"/>
                    </a:cubicBezTo>
                    <a:lnTo>
                      <a:pt x="1293" y="580"/>
                    </a:lnTo>
                    <a:cubicBezTo>
                      <a:pt x="1419" y="454"/>
                      <a:pt x="1419" y="233"/>
                      <a:pt x="1293" y="107"/>
                    </a:cubicBezTo>
                    <a:cubicBezTo>
                      <a:pt x="1226" y="41"/>
                      <a:pt x="1142" y="0"/>
                      <a:pt x="10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4" name="Google Shape;10439;p74"/>
              <p:cNvSpPr/>
              <p:nvPr/>
            </p:nvSpPr>
            <p:spPr>
              <a:xfrm>
                <a:off x="6805325" y="3322575"/>
                <a:ext cx="35475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3" extrusionOk="0">
                    <a:moveTo>
                      <a:pt x="0" y="1"/>
                    </a:moveTo>
                    <a:lnTo>
                      <a:pt x="0" y="4852"/>
                    </a:lnTo>
                    <a:lnTo>
                      <a:pt x="1040" y="4852"/>
                    </a:lnTo>
                    <a:cubicBezTo>
                      <a:pt x="1261" y="4852"/>
                      <a:pt x="1418" y="4695"/>
                      <a:pt x="1418" y="4506"/>
                    </a:cubicBezTo>
                    <a:lnTo>
                      <a:pt x="1418" y="316"/>
                    </a:lnTo>
                    <a:cubicBezTo>
                      <a:pt x="1355" y="158"/>
                      <a:pt x="1198" y="1"/>
                      <a:pt x="10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5" name="Google Shape;10440;p74"/>
              <p:cNvSpPr/>
              <p:nvPr/>
            </p:nvSpPr>
            <p:spPr>
              <a:xfrm>
                <a:off x="6543825" y="3323275"/>
                <a:ext cx="35475" cy="121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6" extrusionOk="0">
                    <a:moveTo>
                      <a:pt x="323" y="0"/>
                    </a:moveTo>
                    <a:cubicBezTo>
                      <a:pt x="132" y="0"/>
                      <a:pt x="1" y="149"/>
                      <a:pt x="1" y="351"/>
                    </a:cubicBezTo>
                    <a:lnTo>
                      <a:pt x="1" y="4509"/>
                    </a:lnTo>
                    <a:cubicBezTo>
                      <a:pt x="1" y="4698"/>
                      <a:pt x="158" y="4856"/>
                      <a:pt x="379" y="4856"/>
                    </a:cubicBezTo>
                    <a:lnTo>
                      <a:pt x="1418" y="4856"/>
                    </a:lnTo>
                    <a:lnTo>
                      <a:pt x="1418" y="4"/>
                    </a:lnTo>
                    <a:lnTo>
                      <a:pt x="379" y="4"/>
                    </a:lnTo>
                    <a:cubicBezTo>
                      <a:pt x="360" y="1"/>
                      <a:pt x="341" y="0"/>
                      <a:pt x="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6" name="Google Shape;10441;p74"/>
              <p:cNvSpPr/>
              <p:nvPr/>
            </p:nvSpPr>
            <p:spPr>
              <a:xfrm>
                <a:off x="6643075" y="3332025"/>
                <a:ext cx="143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4160" extrusionOk="0">
                    <a:moveTo>
                      <a:pt x="1639" y="1"/>
                    </a:moveTo>
                    <a:cubicBezTo>
                      <a:pt x="1450" y="1"/>
                      <a:pt x="1198" y="158"/>
                      <a:pt x="1072" y="379"/>
                    </a:cubicBezTo>
                    <a:lnTo>
                      <a:pt x="0" y="2490"/>
                    </a:lnTo>
                    <a:cubicBezTo>
                      <a:pt x="158" y="2584"/>
                      <a:pt x="378" y="2616"/>
                      <a:pt x="567" y="2616"/>
                    </a:cubicBezTo>
                    <a:cubicBezTo>
                      <a:pt x="1072" y="2616"/>
                      <a:pt x="1544" y="2364"/>
                      <a:pt x="1796" y="1891"/>
                    </a:cubicBezTo>
                    <a:lnTo>
                      <a:pt x="2017" y="1418"/>
                    </a:lnTo>
                    <a:lnTo>
                      <a:pt x="2710" y="1418"/>
                    </a:lnTo>
                    <a:cubicBezTo>
                      <a:pt x="2899" y="1418"/>
                      <a:pt x="3056" y="1481"/>
                      <a:pt x="3182" y="1607"/>
                    </a:cubicBezTo>
                    <a:lnTo>
                      <a:pt x="5734" y="4159"/>
                    </a:lnTo>
                    <a:lnTo>
                      <a:pt x="573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7" name="Google Shape;10442;p74"/>
              <p:cNvSpPr/>
              <p:nvPr/>
            </p:nvSpPr>
            <p:spPr>
              <a:xfrm>
                <a:off x="6595025" y="3288700"/>
                <a:ext cx="175675" cy="188725"/>
              </a:xfrm>
              <a:custGeom>
                <a:avLst/>
                <a:gdLst/>
                <a:ahLst/>
                <a:cxnLst/>
                <a:rect l="l" t="t" r="r" b="b"/>
                <a:pathLst>
                  <a:path w="7027" h="7549" extrusionOk="0">
                    <a:moveTo>
                      <a:pt x="2206" y="1"/>
                    </a:moveTo>
                    <a:cubicBezTo>
                      <a:pt x="1828" y="1"/>
                      <a:pt x="1481" y="221"/>
                      <a:pt x="1261" y="568"/>
                    </a:cubicBezTo>
                    <a:lnTo>
                      <a:pt x="946" y="1198"/>
                    </a:lnTo>
                    <a:cubicBezTo>
                      <a:pt x="914" y="1324"/>
                      <a:pt x="757" y="1419"/>
                      <a:pt x="631" y="1419"/>
                    </a:cubicBezTo>
                    <a:lnTo>
                      <a:pt x="1" y="1419"/>
                    </a:lnTo>
                    <a:lnTo>
                      <a:pt x="1" y="6239"/>
                    </a:lnTo>
                    <a:lnTo>
                      <a:pt x="1576" y="6239"/>
                    </a:lnTo>
                    <a:lnTo>
                      <a:pt x="2584" y="7247"/>
                    </a:lnTo>
                    <a:cubicBezTo>
                      <a:pt x="2768" y="7431"/>
                      <a:pt x="3054" y="7548"/>
                      <a:pt x="3330" y="7548"/>
                    </a:cubicBezTo>
                    <a:cubicBezTo>
                      <a:pt x="3431" y="7548"/>
                      <a:pt x="3531" y="7533"/>
                      <a:pt x="3624" y="7499"/>
                    </a:cubicBezTo>
                    <a:lnTo>
                      <a:pt x="6585" y="6554"/>
                    </a:lnTo>
                    <a:cubicBezTo>
                      <a:pt x="6743" y="6522"/>
                      <a:pt x="6900" y="6396"/>
                      <a:pt x="7026" y="6302"/>
                    </a:cubicBezTo>
                    <a:lnTo>
                      <a:pt x="4537" y="3813"/>
                    </a:lnTo>
                    <a:lnTo>
                      <a:pt x="4380" y="3813"/>
                    </a:lnTo>
                    <a:lnTo>
                      <a:pt x="4348" y="3844"/>
                    </a:lnTo>
                    <a:cubicBezTo>
                      <a:pt x="4033" y="4506"/>
                      <a:pt x="3340" y="4947"/>
                      <a:pt x="2647" y="5042"/>
                    </a:cubicBezTo>
                    <a:cubicBezTo>
                      <a:pt x="2601" y="5044"/>
                      <a:pt x="2556" y="5046"/>
                      <a:pt x="2511" y="5046"/>
                    </a:cubicBezTo>
                    <a:cubicBezTo>
                      <a:pt x="2046" y="5046"/>
                      <a:pt x="1698" y="4899"/>
                      <a:pt x="1324" y="4727"/>
                    </a:cubicBezTo>
                    <a:cubicBezTo>
                      <a:pt x="1103" y="4632"/>
                      <a:pt x="1040" y="4412"/>
                      <a:pt x="1166" y="4254"/>
                    </a:cubicBezTo>
                    <a:lnTo>
                      <a:pt x="2363" y="1797"/>
                    </a:lnTo>
                    <a:cubicBezTo>
                      <a:pt x="2615" y="1324"/>
                      <a:pt x="3088" y="1041"/>
                      <a:pt x="3592" y="1041"/>
                    </a:cubicBezTo>
                    <a:lnTo>
                      <a:pt x="5104" y="1041"/>
                    </a:lnTo>
                    <a:cubicBezTo>
                      <a:pt x="5167" y="852"/>
                      <a:pt x="5262" y="631"/>
                      <a:pt x="5262" y="347"/>
                    </a:cubicBezTo>
                    <a:cubicBezTo>
                      <a:pt x="5262" y="158"/>
                      <a:pt x="5104" y="1"/>
                      <a:pt x="48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28" name="Google Shape;10443;p74"/>
            <p:cNvGrpSpPr/>
            <p:nvPr/>
          </p:nvGrpSpPr>
          <p:grpSpPr>
            <a:xfrm>
              <a:off x="11784256" y="4449565"/>
              <a:ext cx="587394" cy="587394"/>
              <a:chOff x="2037825" y="3254050"/>
              <a:chExt cx="296175" cy="296175"/>
            </a:xfrm>
            <a:grpFill/>
          </p:grpSpPr>
          <p:sp>
            <p:nvSpPr>
              <p:cNvPr id="529" name="Google Shape;10444;p74"/>
              <p:cNvSpPr/>
              <p:nvPr/>
            </p:nvSpPr>
            <p:spPr>
              <a:xfrm>
                <a:off x="2063825" y="3254050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0" name="Google Shape;10445;p74"/>
              <p:cNvSpPr/>
              <p:nvPr/>
            </p:nvSpPr>
            <p:spPr>
              <a:xfrm>
                <a:off x="2178025" y="3289500"/>
                <a:ext cx="10400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718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36"/>
                      <a:pt x="95" y="662"/>
                      <a:pt x="316" y="662"/>
                    </a:cubicBezTo>
                    <a:lnTo>
                      <a:pt x="2395" y="662"/>
                    </a:lnTo>
                    <a:cubicBezTo>
                      <a:pt x="2584" y="662"/>
                      <a:pt x="2742" y="820"/>
                      <a:pt x="2742" y="1009"/>
                    </a:cubicBezTo>
                    <a:lnTo>
                      <a:pt x="2742" y="1576"/>
                    </a:lnTo>
                    <a:lnTo>
                      <a:pt x="2616" y="1450"/>
                    </a:lnTo>
                    <a:cubicBezTo>
                      <a:pt x="2568" y="1387"/>
                      <a:pt x="2482" y="1355"/>
                      <a:pt x="2391" y="1355"/>
                    </a:cubicBezTo>
                    <a:cubicBezTo>
                      <a:pt x="2301" y="1355"/>
                      <a:pt x="2206" y="1387"/>
                      <a:pt x="2143" y="1450"/>
                    </a:cubicBezTo>
                    <a:cubicBezTo>
                      <a:pt x="2049" y="1576"/>
                      <a:pt x="2049" y="1796"/>
                      <a:pt x="2143" y="1922"/>
                    </a:cubicBezTo>
                    <a:lnTo>
                      <a:pt x="2868" y="2647"/>
                    </a:lnTo>
                    <a:cubicBezTo>
                      <a:pt x="2931" y="2694"/>
                      <a:pt x="3017" y="2718"/>
                      <a:pt x="3104" y="2718"/>
                    </a:cubicBezTo>
                    <a:cubicBezTo>
                      <a:pt x="3191" y="2718"/>
                      <a:pt x="3277" y="2694"/>
                      <a:pt x="3340" y="2647"/>
                    </a:cubicBezTo>
                    <a:lnTo>
                      <a:pt x="4033" y="1922"/>
                    </a:lnTo>
                    <a:cubicBezTo>
                      <a:pt x="4159" y="1796"/>
                      <a:pt x="4159" y="1576"/>
                      <a:pt x="4033" y="1450"/>
                    </a:cubicBezTo>
                    <a:cubicBezTo>
                      <a:pt x="3986" y="1387"/>
                      <a:pt x="3899" y="1355"/>
                      <a:pt x="3809" y="1355"/>
                    </a:cubicBezTo>
                    <a:cubicBezTo>
                      <a:pt x="3718" y="1355"/>
                      <a:pt x="3624" y="1387"/>
                      <a:pt x="3561" y="1450"/>
                    </a:cubicBezTo>
                    <a:lnTo>
                      <a:pt x="3466" y="1576"/>
                    </a:lnTo>
                    <a:lnTo>
                      <a:pt x="3466" y="1009"/>
                    </a:lnTo>
                    <a:cubicBezTo>
                      <a:pt x="3466" y="441"/>
                      <a:pt x="2994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1" name="Google Shape;10446;p74"/>
              <p:cNvSpPr/>
              <p:nvPr/>
            </p:nvSpPr>
            <p:spPr>
              <a:xfrm>
                <a:off x="2070125" y="3444225"/>
                <a:ext cx="106350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763" extrusionOk="0">
                    <a:moveTo>
                      <a:pt x="1095" y="0"/>
                    </a:moveTo>
                    <a:cubicBezTo>
                      <a:pt x="1002" y="0"/>
                      <a:pt x="904" y="28"/>
                      <a:pt x="820" y="112"/>
                    </a:cubicBezTo>
                    <a:lnTo>
                      <a:pt x="127" y="805"/>
                    </a:lnTo>
                    <a:cubicBezTo>
                      <a:pt x="1" y="931"/>
                      <a:pt x="1" y="1184"/>
                      <a:pt x="127" y="1278"/>
                    </a:cubicBezTo>
                    <a:cubicBezTo>
                      <a:pt x="190" y="1341"/>
                      <a:pt x="276" y="1373"/>
                      <a:pt x="363" y="1373"/>
                    </a:cubicBezTo>
                    <a:cubicBezTo>
                      <a:pt x="449" y="1373"/>
                      <a:pt x="536" y="1341"/>
                      <a:pt x="599" y="1278"/>
                    </a:cubicBezTo>
                    <a:lnTo>
                      <a:pt x="725" y="1184"/>
                    </a:lnTo>
                    <a:lnTo>
                      <a:pt x="725" y="1719"/>
                    </a:lnTo>
                    <a:cubicBezTo>
                      <a:pt x="725" y="2318"/>
                      <a:pt x="1198" y="2759"/>
                      <a:pt x="1733" y="2759"/>
                    </a:cubicBezTo>
                    <a:lnTo>
                      <a:pt x="3813" y="2759"/>
                    </a:lnTo>
                    <a:cubicBezTo>
                      <a:pt x="3837" y="2761"/>
                      <a:pt x="3861" y="2763"/>
                      <a:pt x="3883" y="2763"/>
                    </a:cubicBezTo>
                    <a:cubicBezTo>
                      <a:pt x="4122" y="2763"/>
                      <a:pt x="4254" y="2616"/>
                      <a:pt x="4254" y="2444"/>
                    </a:cubicBezTo>
                    <a:cubicBezTo>
                      <a:pt x="4254" y="2223"/>
                      <a:pt x="4096" y="2066"/>
                      <a:pt x="3907" y="2066"/>
                    </a:cubicBezTo>
                    <a:lnTo>
                      <a:pt x="1828" y="2066"/>
                    </a:lnTo>
                    <a:cubicBezTo>
                      <a:pt x="1639" y="2066"/>
                      <a:pt x="1481" y="1908"/>
                      <a:pt x="1481" y="1719"/>
                    </a:cubicBezTo>
                    <a:lnTo>
                      <a:pt x="1481" y="1184"/>
                    </a:lnTo>
                    <a:lnTo>
                      <a:pt x="1576" y="1278"/>
                    </a:lnTo>
                    <a:cubicBezTo>
                      <a:pt x="1639" y="1341"/>
                      <a:pt x="1733" y="1373"/>
                      <a:pt x="1824" y="1373"/>
                    </a:cubicBezTo>
                    <a:cubicBezTo>
                      <a:pt x="1914" y="1373"/>
                      <a:pt x="2001" y="1341"/>
                      <a:pt x="2048" y="1278"/>
                    </a:cubicBezTo>
                    <a:cubicBezTo>
                      <a:pt x="2174" y="1184"/>
                      <a:pt x="2174" y="931"/>
                      <a:pt x="2048" y="805"/>
                    </a:cubicBezTo>
                    <a:lnTo>
                      <a:pt x="1355" y="112"/>
                    </a:lnTo>
                    <a:cubicBezTo>
                      <a:pt x="1292" y="81"/>
                      <a:pt x="1261" y="81"/>
                      <a:pt x="1229" y="18"/>
                    </a:cubicBezTo>
                    <a:cubicBezTo>
                      <a:pt x="1187" y="7"/>
                      <a:pt x="1142" y="0"/>
                      <a:pt x="10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2" name="Google Shape;10447;p74"/>
              <p:cNvSpPr/>
              <p:nvPr/>
            </p:nvSpPr>
            <p:spPr>
              <a:xfrm>
                <a:off x="2219775" y="3375350"/>
                <a:ext cx="89025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3435" extrusionOk="0">
                    <a:moveTo>
                      <a:pt x="1796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47"/>
                      <a:pt x="788" y="3434"/>
                      <a:pt x="1796" y="3434"/>
                    </a:cubicBezTo>
                    <a:cubicBezTo>
                      <a:pt x="2741" y="3434"/>
                      <a:pt x="3561" y="2647"/>
                      <a:pt x="3561" y="1733"/>
                    </a:cubicBezTo>
                    <a:cubicBezTo>
                      <a:pt x="3561" y="788"/>
                      <a:pt x="2773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3" name="Google Shape;10448;p74"/>
              <p:cNvSpPr/>
              <p:nvPr/>
            </p:nvSpPr>
            <p:spPr>
              <a:xfrm>
                <a:off x="2037825" y="3339125"/>
                <a:ext cx="1386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3529" extrusionOk="0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4" name="Google Shape;10449;p74"/>
              <p:cNvSpPr/>
              <p:nvPr/>
            </p:nvSpPr>
            <p:spPr>
              <a:xfrm>
                <a:off x="2193775" y="3460400"/>
                <a:ext cx="140225" cy="8982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593" extrusionOk="0">
                    <a:moveTo>
                      <a:pt x="1009" y="1"/>
                    </a:moveTo>
                    <a:cubicBezTo>
                      <a:pt x="379" y="537"/>
                      <a:pt x="1" y="1261"/>
                      <a:pt x="1" y="2143"/>
                    </a:cubicBezTo>
                    <a:lnTo>
                      <a:pt x="1" y="3246"/>
                    </a:lnTo>
                    <a:cubicBezTo>
                      <a:pt x="1" y="3435"/>
                      <a:pt x="158" y="3592"/>
                      <a:pt x="347" y="3592"/>
                    </a:cubicBezTo>
                    <a:lnTo>
                      <a:pt x="5262" y="3592"/>
                    </a:lnTo>
                    <a:cubicBezTo>
                      <a:pt x="5451" y="3592"/>
                      <a:pt x="5609" y="3435"/>
                      <a:pt x="5609" y="3246"/>
                    </a:cubicBezTo>
                    <a:lnTo>
                      <a:pt x="5609" y="2143"/>
                    </a:lnTo>
                    <a:cubicBezTo>
                      <a:pt x="5577" y="1261"/>
                      <a:pt x="5199" y="537"/>
                      <a:pt x="4569" y="1"/>
                    </a:cubicBezTo>
                    <a:cubicBezTo>
                      <a:pt x="4128" y="474"/>
                      <a:pt x="3498" y="757"/>
                      <a:pt x="2773" y="757"/>
                    </a:cubicBezTo>
                    <a:cubicBezTo>
                      <a:pt x="2080" y="757"/>
                      <a:pt x="1450" y="474"/>
                      <a:pt x="10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53" name="Google Shape;10468;p74"/>
            <p:cNvGrpSpPr/>
            <p:nvPr/>
          </p:nvGrpSpPr>
          <p:grpSpPr>
            <a:xfrm>
              <a:off x="6146576" y="4673825"/>
              <a:ext cx="514632" cy="513246"/>
              <a:chOff x="3859600" y="3591950"/>
              <a:chExt cx="296975" cy="296175"/>
            </a:xfrm>
            <a:grpFill/>
          </p:grpSpPr>
          <p:sp>
            <p:nvSpPr>
              <p:cNvPr id="554" name="Google Shape;10469;p74"/>
              <p:cNvSpPr/>
              <p:nvPr/>
            </p:nvSpPr>
            <p:spPr>
              <a:xfrm>
                <a:off x="4034450" y="3766000"/>
                <a:ext cx="122125" cy="122125"/>
              </a:xfrm>
              <a:custGeom>
                <a:avLst/>
                <a:gdLst/>
                <a:ahLst/>
                <a:cxnLst/>
                <a:rect l="l" t="t" r="r" b="b"/>
                <a:pathLst>
                  <a:path w="4885" h="4885" extrusionOk="0">
                    <a:moveTo>
                      <a:pt x="2395" y="1324"/>
                    </a:moveTo>
                    <a:cubicBezTo>
                      <a:pt x="2616" y="1324"/>
                      <a:pt x="2773" y="1482"/>
                      <a:pt x="2773" y="1702"/>
                    </a:cubicBezTo>
                    <a:lnTo>
                      <a:pt x="2773" y="2049"/>
                    </a:lnTo>
                    <a:lnTo>
                      <a:pt x="3120" y="2049"/>
                    </a:lnTo>
                    <a:cubicBezTo>
                      <a:pt x="3309" y="2049"/>
                      <a:pt x="3466" y="2206"/>
                      <a:pt x="3466" y="2395"/>
                    </a:cubicBezTo>
                    <a:cubicBezTo>
                      <a:pt x="3466" y="2584"/>
                      <a:pt x="3309" y="2742"/>
                      <a:pt x="3120" y="2742"/>
                    </a:cubicBezTo>
                    <a:lnTo>
                      <a:pt x="2395" y="2742"/>
                    </a:lnTo>
                    <a:cubicBezTo>
                      <a:pt x="2206" y="2742"/>
                      <a:pt x="2049" y="2584"/>
                      <a:pt x="2049" y="2395"/>
                    </a:cubicBezTo>
                    <a:lnTo>
                      <a:pt x="2049" y="1702"/>
                    </a:lnTo>
                    <a:cubicBezTo>
                      <a:pt x="2049" y="1482"/>
                      <a:pt x="2206" y="1324"/>
                      <a:pt x="2395" y="1324"/>
                    </a:cubicBezTo>
                    <a:close/>
                    <a:moveTo>
                      <a:pt x="2458" y="1"/>
                    </a:moveTo>
                    <a:cubicBezTo>
                      <a:pt x="1104" y="1"/>
                      <a:pt x="1" y="1103"/>
                      <a:pt x="1" y="2427"/>
                    </a:cubicBezTo>
                    <a:cubicBezTo>
                      <a:pt x="1" y="3781"/>
                      <a:pt x="1104" y="4884"/>
                      <a:pt x="2458" y="4884"/>
                    </a:cubicBezTo>
                    <a:cubicBezTo>
                      <a:pt x="3782" y="4884"/>
                      <a:pt x="4884" y="3781"/>
                      <a:pt x="4884" y="2427"/>
                    </a:cubicBezTo>
                    <a:cubicBezTo>
                      <a:pt x="4853" y="1072"/>
                      <a:pt x="3782" y="1"/>
                      <a:pt x="2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5" name="Google Shape;10470;p74"/>
              <p:cNvSpPr/>
              <p:nvPr/>
            </p:nvSpPr>
            <p:spPr>
              <a:xfrm>
                <a:off x="3860400" y="3679375"/>
                <a:ext cx="260725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0429" h="6932" extrusionOk="0">
                    <a:moveTo>
                      <a:pt x="2426" y="662"/>
                    </a:moveTo>
                    <a:cubicBezTo>
                      <a:pt x="2647" y="662"/>
                      <a:pt x="2804" y="819"/>
                      <a:pt x="2804" y="1008"/>
                    </a:cubicBezTo>
                    <a:cubicBezTo>
                      <a:pt x="2804" y="1197"/>
                      <a:pt x="2647" y="1355"/>
                      <a:pt x="2426" y="1355"/>
                    </a:cubicBezTo>
                    <a:lnTo>
                      <a:pt x="1733" y="1355"/>
                    </a:lnTo>
                    <a:cubicBezTo>
                      <a:pt x="1544" y="1355"/>
                      <a:pt x="1387" y="1197"/>
                      <a:pt x="1387" y="1008"/>
                    </a:cubicBezTo>
                    <a:cubicBezTo>
                      <a:pt x="1387" y="819"/>
                      <a:pt x="1544" y="662"/>
                      <a:pt x="1733" y="662"/>
                    </a:cubicBezTo>
                    <a:close/>
                    <a:moveTo>
                      <a:pt x="4537" y="662"/>
                    </a:moveTo>
                    <a:cubicBezTo>
                      <a:pt x="4726" y="662"/>
                      <a:pt x="4884" y="819"/>
                      <a:pt x="4884" y="1008"/>
                    </a:cubicBezTo>
                    <a:cubicBezTo>
                      <a:pt x="4884" y="1197"/>
                      <a:pt x="4695" y="1355"/>
                      <a:pt x="4537" y="1355"/>
                    </a:cubicBezTo>
                    <a:lnTo>
                      <a:pt x="3812" y="1355"/>
                    </a:lnTo>
                    <a:cubicBezTo>
                      <a:pt x="3623" y="1355"/>
                      <a:pt x="3466" y="1197"/>
                      <a:pt x="3466" y="1008"/>
                    </a:cubicBezTo>
                    <a:cubicBezTo>
                      <a:pt x="3466" y="819"/>
                      <a:pt x="3623" y="662"/>
                      <a:pt x="3812" y="662"/>
                    </a:cubicBezTo>
                    <a:close/>
                    <a:moveTo>
                      <a:pt x="6648" y="662"/>
                    </a:moveTo>
                    <a:cubicBezTo>
                      <a:pt x="6837" y="662"/>
                      <a:pt x="6994" y="819"/>
                      <a:pt x="6994" y="1008"/>
                    </a:cubicBezTo>
                    <a:cubicBezTo>
                      <a:pt x="6994" y="1197"/>
                      <a:pt x="6837" y="1355"/>
                      <a:pt x="6648" y="1355"/>
                    </a:cubicBezTo>
                    <a:lnTo>
                      <a:pt x="5955" y="1355"/>
                    </a:lnTo>
                    <a:cubicBezTo>
                      <a:pt x="5734" y="1355"/>
                      <a:pt x="5577" y="1197"/>
                      <a:pt x="5577" y="1008"/>
                    </a:cubicBezTo>
                    <a:cubicBezTo>
                      <a:pt x="5577" y="819"/>
                      <a:pt x="5734" y="662"/>
                      <a:pt x="5955" y="662"/>
                    </a:cubicBezTo>
                    <a:close/>
                    <a:moveTo>
                      <a:pt x="8727" y="662"/>
                    </a:moveTo>
                    <a:cubicBezTo>
                      <a:pt x="8948" y="662"/>
                      <a:pt x="9105" y="819"/>
                      <a:pt x="9105" y="1008"/>
                    </a:cubicBezTo>
                    <a:cubicBezTo>
                      <a:pt x="9105" y="1197"/>
                      <a:pt x="8948" y="1355"/>
                      <a:pt x="8727" y="1355"/>
                    </a:cubicBezTo>
                    <a:lnTo>
                      <a:pt x="8034" y="1355"/>
                    </a:lnTo>
                    <a:cubicBezTo>
                      <a:pt x="7845" y="1355"/>
                      <a:pt x="7688" y="1197"/>
                      <a:pt x="7688" y="1008"/>
                    </a:cubicBezTo>
                    <a:cubicBezTo>
                      <a:pt x="7688" y="819"/>
                      <a:pt x="7845" y="662"/>
                      <a:pt x="8034" y="662"/>
                    </a:cubicBezTo>
                    <a:close/>
                    <a:moveTo>
                      <a:pt x="2426" y="2080"/>
                    </a:moveTo>
                    <a:cubicBezTo>
                      <a:pt x="2647" y="2080"/>
                      <a:pt x="2804" y="2237"/>
                      <a:pt x="2804" y="2426"/>
                    </a:cubicBezTo>
                    <a:cubicBezTo>
                      <a:pt x="2804" y="2647"/>
                      <a:pt x="2647" y="2773"/>
                      <a:pt x="2426" y="2773"/>
                    </a:cubicBezTo>
                    <a:lnTo>
                      <a:pt x="1733" y="2773"/>
                    </a:lnTo>
                    <a:cubicBezTo>
                      <a:pt x="1544" y="2773"/>
                      <a:pt x="1387" y="2647"/>
                      <a:pt x="1387" y="2426"/>
                    </a:cubicBezTo>
                    <a:cubicBezTo>
                      <a:pt x="1387" y="2206"/>
                      <a:pt x="1544" y="2080"/>
                      <a:pt x="1733" y="2080"/>
                    </a:cubicBezTo>
                    <a:close/>
                    <a:moveTo>
                      <a:pt x="4537" y="2080"/>
                    </a:moveTo>
                    <a:cubicBezTo>
                      <a:pt x="4726" y="2080"/>
                      <a:pt x="4884" y="2237"/>
                      <a:pt x="4884" y="2426"/>
                    </a:cubicBezTo>
                    <a:cubicBezTo>
                      <a:pt x="4884" y="2647"/>
                      <a:pt x="4695" y="2773"/>
                      <a:pt x="4537" y="2773"/>
                    </a:cubicBezTo>
                    <a:lnTo>
                      <a:pt x="3812" y="2773"/>
                    </a:lnTo>
                    <a:cubicBezTo>
                      <a:pt x="3623" y="2773"/>
                      <a:pt x="3466" y="2647"/>
                      <a:pt x="3466" y="2426"/>
                    </a:cubicBezTo>
                    <a:cubicBezTo>
                      <a:pt x="3466" y="2206"/>
                      <a:pt x="3623" y="2080"/>
                      <a:pt x="3812" y="2080"/>
                    </a:cubicBezTo>
                    <a:close/>
                    <a:moveTo>
                      <a:pt x="6648" y="2080"/>
                    </a:moveTo>
                    <a:cubicBezTo>
                      <a:pt x="6837" y="2080"/>
                      <a:pt x="6994" y="2237"/>
                      <a:pt x="6994" y="2426"/>
                    </a:cubicBezTo>
                    <a:cubicBezTo>
                      <a:pt x="6994" y="2647"/>
                      <a:pt x="6837" y="2773"/>
                      <a:pt x="6648" y="2773"/>
                    </a:cubicBezTo>
                    <a:lnTo>
                      <a:pt x="5955" y="2773"/>
                    </a:lnTo>
                    <a:cubicBezTo>
                      <a:pt x="5734" y="2773"/>
                      <a:pt x="5577" y="2647"/>
                      <a:pt x="5577" y="2426"/>
                    </a:cubicBezTo>
                    <a:cubicBezTo>
                      <a:pt x="5577" y="2206"/>
                      <a:pt x="5734" y="2080"/>
                      <a:pt x="5955" y="2080"/>
                    </a:cubicBezTo>
                    <a:close/>
                    <a:moveTo>
                      <a:pt x="8727" y="2080"/>
                    </a:moveTo>
                    <a:cubicBezTo>
                      <a:pt x="8948" y="2080"/>
                      <a:pt x="9105" y="2237"/>
                      <a:pt x="9105" y="2426"/>
                    </a:cubicBezTo>
                    <a:cubicBezTo>
                      <a:pt x="9105" y="2647"/>
                      <a:pt x="8948" y="2773"/>
                      <a:pt x="8727" y="2773"/>
                    </a:cubicBezTo>
                    <a:lnTo>
                      <a:pt x="8034" y="2773"/>
                    </a:lnTo>
                    <a:cubicBezTo>
                      <a:pt x="7845" y="2773"/>
                      <a:pt x="7688" y="2647"/>
                      <a:pt x="7688" y="2426"/>
                    </a:cubicBezTo>
                    <a:cubicBezTo>
                      <a:pt x="7688" y="2206"/>
                      <a:pt x="7845" y="2080"/>
                      <a:pt x="8034" y="2080"/>
                    </a:cubicBezTo>
                    <a:close/>
                    <a:moveTo>
                      <a:pt x="2426" y="3466"/>
                    </a:moveTo>
                    <a:cubicBezTo>
                      <a:pt x="2647" y="3466"/>
                      <a:pt x="2804" y="3623"/>
                      <a:pt x="2804" y="3812"/>
                    </a:cubicBezTo>
                    <a:cubicBezTo>
                      <a:pt x="2804" y="4001"/>
                      <a:pt x="2647" y="4159"/>
                      <a:pt x="2426" y="4159"/>
                    </a:cubicBezTo>
                    <a:lnTo>
                      <a:pt x="1733" y="4159"/>
                    </a:lnTo>
                    <a:cubicBezTo>
                      <a:pt x="1544" y="4159"/>
                      <a:pt x="1387" y="4001"/>
                      <a:pt x="1387" y="3812"/>
                    </a:cubicBezTo>
                    <a:cubicBezTo>
                      <a:pt x="1387" y="3623"/>
                      <a:pt x="1544" y="3466"/>
                      <a:pt x="1733" y="3466"/>
                    </a:cubicBezTo>
                    <a:close/>
                    <a:moveTo>
                      <a:pt x="4537" y="3466"/>
                    </a:moveTo>
                    <a:cubicBezTo>
                      <a:pt x="4726" y="3466"/>
                      <a:pt x="4884" y="3623"/>
                      <a:pt x="4884" y="3812"/>
                    </a:cubicBezTo>
                    <a:cubicBezTo>
                      <a:pt x="4884" y="4001"/>
                      <a:pt x="4695" y="4159"/>
                      <a:pt x="4537" y="4159"/>
                    </a:cubicBezTo>
                    <a:lnTo>
                      <a:pt x="3812" y="4159"/>
                    </a:lnTo>
                    <a:cubicBezTo>
                      <a:pt x="3623" y="4159"/>
                      <a:pt x="3466" y="4001"/>
                      <a:pt x="3466" y="3812"/>
                    </a:cubicBezTo>
                    <a:cubicBezTo>
                      <a:pt x="3466" y="3623"/>
                      <a:pt x="3623" y="3466"/>
                      <a:pt x="3812" y="3466"/>
                    </a:cubicBezTo>
                    <a:close/>
                    <a:moveTo>
                      <a:pt x="6648" y="3466"/>
                    </a:moveTo>
                    <a:cubicBezTo>
                      <a:pt x="6837" y="3466"/>
                      <a:pt x="6994" y="3623"/>
                      <a:pt x="6994" y="3812"/>
                    </a:cubicBezTo>
                    <a:cubicBezTo>
                      <a:pt x="6994" y="4001"/>
                      <a:pt x="6837" y="4159"/>
                      <a:pt x="6648" y="4159"/>
                    </a:cubicBezTo>
                    <a:lnTo>
                      <a:pt x="5955" y="4159"/>
                    </a:lnTo>
                    <a:cubicBezTo>
                      <a:pt x="5734" y="4159"/>
                      <a:pt x="5577" y="4001"/>
                      <a:pt x="5577" y="3812"/>
                    </a:cubicBezTo>
                    <a:cubicBezTo>
                      <a:pt x="5577" y="3623"/>
                      <a:pt x="5734" y="3466"/>
                      <a:pt x="5955" y="3466"/>
                    </a:cubicBezTo>
                    <a:close/>
                    <a:moveTo>
                      <a:pt x="2426" y="4852"/>
                    </a:moveTo>
                    <a:cubicBezTo>
                      <a:pt x="2647" y="4852"/>
                      <a:pt x="2804" y="5010"/>
                      <a:pt x="2804" y="5199"/>
                    </a:cubicBezTo>
                    <a:cubicBezTo>
                      <a:pt x="2804" y="5388"/>
                      <a:pt x="2647" y="5545"/>
                      <a:pt x="2426" y="5545"/>
                    </a:cubicBezTo>
                    <a:lnTo>
                      <a:pt x="1733" y="5545"/>
                    </a:lnTo>
                    <a:cubicBezTo>
                      <a:pt x="1544" y="5545"/>
                      <a:pt x="1387" y="5388"/>
                      <a:pt x="1387" y="5199"/>
                    </a:cubicBezTo>
                    <a:cubicBezTo>
                      <a:pt x="1387" y="5010"/>
                      <a:pt x="1544" y="4852"/>
                      <a:pt x="1733" y="4852"/>
                    </a:cubicBezTo>
                    <a:close/>
                    <a:moveTo>
                      <a:pt x="4537" y="4852"/>
                    </a:moveTo>
                    <a:cubicBezTo>
                      <a:pt x="4726" y="4852"/>
                      <a:pt x="4884" y="5010"/>
                      <a:pt x="4884" y="5199"/>
                    </a:cubicBezTo>
                    <a:cubicBezTo>
                      <a:pt x="4884" y="5388"/>
                      <a:pt x="4695" y="5545"/>
                      <a:pt x="4537" y="5545"/>
                    </a:cubicBezTo>
                    <a:lnTo>
                      <a:pt x="3812" y="5545"/>
                    </a:lnTo>
                    <a:cubicBezTo>
                      <a:pt x="3623" y="5545"/>
                      <a:pt x="3466" y="5388"/>
                      <a:pt x="3466" y="5199"/>
                    </a:cubicBezTo>
                    <a:cubicBezTo>
                      <a:pt x="3466" y="5010"/>
                      <a:pt x="3623" y="4852"/>
                      <a:pt x="3812" y="4852"/>
                    </a:cubicBezTo>
                    <a:close/>
                    <a:moveTo>
                      <a:pt x="0" y="0"/>
                    </a:moveTo>
                    <a:lnTo>
                      <a:pt x="0" y="5892"/>
                    </a:lnTo>
                    <a:cubicBezTo>
                      <a:pt x="0" y="6459"/>
                      <a:pt x="473" y="6931"/>
                      <a:pt x="1071" y="6931"/>
                    </a:cubicBezTo>
                    <a:lnTo>
                      <a:pt x="6490" y="6931"/>
                    </a:lnTo>
                    <a:cubicBezTo>
                      <a:pt x="6364" y="6616"/>
                      <a:pt x="6301" y="6270"/>
                      <a:pt x="6301" y="5892"/>
                    </a:cubicBezTo>
                    <a:cubicBezTo>
                      <a:pt x="6301" y="5797"/>
                      <a:pt x="6333" y="5671"/>
                      <a:pt x="6333" y="5545"/>
                    </a:cubicBezTo>
                    <a:lnTo>
                      <a:pt x="5955" y="5545"/>
                    </a:lnTo>
                    <a:cubicBezTo>
                      <a:pt x="5734" y="5545"/>
                      <a:pt x="5577" y="5388"/>
                      <a:pt x="5577" y="5199"/>
                    </a:cubicBezTo>
                    <a:cubicBezTo>
                      <a:pt x="5577" y="5010"/>
                      <a:pt x="5734" y="4852"/>
                      <a:pt x="5955" y="4852"/>
                    </a:cubicBezTo>
                    <a:lnTo>
                      <a:pt x="6490" y="4852"/>
                    </a:lnTo>
                    <a:cubicBezTo>
                      <a:pt x="6931" y="3623"/>
                      <a:pt x="8066" y="2741"/>
                      <a:pt x="9420" y="2741"/>
                    </a:cubicBezTo>
                    <a:cubicBezTo>
                      <a:pt x="9767" y="2741"/>
                      <a:pt x="10113" y="2836"/>
                      <a:pt x="10428" y="2962"/>
                    </a:cubicBezTo>
                    <a:lnTo>
                      <a:pt x="1042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6" name="Google Shape;10471;p74"/>
              <p:cNvSpPr/>
              <p:nvPr/>
            </p:nvSpPr>
            <p:spPr>
              <a:xfrm>
                <a:off x="3859600" y="3591950"/>
                <a:ext cx="261525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10461" h="2836" extrusionOk="0">
                    <a:moveTo>
                      <a:pt x="1734" y="0"/>
                    </a:moveTo>
                    <a:cubicBezTo>
                      <a:pt x="1513" y="0"/>
                      <a:pt x="1356" y="158"/>
                      <a:pt x="1356" y="347"/>
                    </a:cubicBezTo>
                    <a:lnTo>
                      <a:pt x="1356" y="693"/>
                    </a:lnTo>
                    <a:lnTo>
                      <a:pt x="1009" y="693"/>
                    </a:lnTo>
                    <a:cubicBezTo>
                      <a:pt x="410" y="693"/>
                      <a:pt x="1" y="1166"/>
                      <a:pt x="1" y="1733"/>
                    </a:cubicBezTo>
                    <a:lnTo>
                      <a:pt x="1" y="2836"/>
                    </a:lnTo>
                    <a:lnTo>
                      <a:pt x="10429" y="2836"/>
                    </a:lnTo>
                    <a:lnTo>
                      <a:pt x="10429" y="1733"/>
                    </a:lnTo>
                    <a:lnTo>
                      <a:pt x="10460" y="1733"/>
                    </a:lnTo>
                    <a:cubicBezTo>
                      <a:pt x="10460" y="1134"/>
                      <a:pt x="9988" y="693"/>
                      <a:pt x="9421" y="693"/>
                    </a:cubicBezTo>
                    <a:lnTo>
                      <a:pt x="9074" y="693"/>
                    </a:lnTo>
                    <a:lnTo>
                      <a:pt x="9074" y="347"/>
                    </a:lnTo>
                    <a:cubicBezTo>
                      <a:pt x="9074" y="158"/>
                      <a:pt x="8917" y="0"/>
                      <a:pt x="8728" y="0"/>
                    </a:cubicBezTo>
                    <a:cubicBezTo>
                      <a:pt x="8539" y="0"/>
                      <a:pt x="8381" y="158"/>
                      <a:pt x="8381" y="347"/>
                    </a:cubicBezTo>
                    <a:lnTo>
                      <a:pt x="8381" y="693"/>
                    </a:lnTo>
                    <a:lnTo>
                      <a:pt x="6995" y="693"/>
                    </a:lnTo>
                    <a:lnTo>
                      <a:pt x="6995" y="347"/>
                    </a:lnTo>
                    <a:cubicBezTo>
                      <a:pt x="6995" y="158"/>
                      <a:pt x="6837" y="0"/>
                      <a:pt x="6648" y="0"/>
                    </a:cubicBezTo>
                    <a:cubicBezTo>
                      <a:pt x="6459" y="0"/>
                      <a:pt x="6302" y="158"/>
                      <a:pt x="6302" y="347"/>
                    </a:cubicBezTo>
                    <a:lnTo>
                      <a:pt x="6302" y="693"/>
                    </a:lnTo>
                    <a:lnTo>
                      <a:pt x="4159" y="693"/>
                    </a:lnTo>
                    <a:lnTo>
                      <a:pt x="4159" y="347"/>
                    </a:lnTo>
                    <a:cubicBezTo>
                      <a:pt x="4159" y="158"/>
                      <a:pt x="4002" y="0"/>
                      <a:pt x="3813" y="0"/>
                    </a:cubicBezTo>
                    <a:cubicBezTo>
                      <a:pt x="3624" y="0"/>
                      <a:pt x="3466" y="158"/>
                      <a:pt x="3466" y="347"/>
                    </a:cubicBezTo>
                    <a:lnTo>
                      <a:pt x="3466" y="693"/>
                    </a:lnTo>
                    <a:lnTo>
                      <a:pt x="2080" y="693"/>
                    </a:lnTo>
                    <a:lnTo>
                      <a:pt x="2080" y="347"/>
                    </a:lnTo>
                    <a:cubicBezTo>
                      <a:pt x="2080" y="158"/>
                      <a:pt x="1923" y="0"/>
                      <a:pt x="17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68" name="Google Shape;10483;p74"/>
            <p:cNvGrpSpPr/>
            <p:nvPr/>
          </p:nvGrpSpPr>
          <p:grpSpPr>
            <a:xfrm>
              <a:off x="10897117" y="4540369"/>
              <a:ext cx="483224" cy="480494"/>
              <a:chOff x="5727850" y="3609275"/>
              <a:chExt cx="278850" cy="277275"/>
            </a:xfrm>
            <a:grpFill/>
          </p:grpSpPr>
          <p:sp>
            <p:nvSpPr>
              <p:cNvPr id="569" name="Google Shape;10484;p74"/>
              <p:cNvSpPr/>
              <p:nvPr/>
            </p:nvSpPr>
            <p:spPr>
              <a:xfrm>
                <a:off x="5884600" y="3765225"/>
                <a:ext cx="12210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853" extrusionOk="0">
                    <a:moveTo>
                      <a:pt x="2426" y="662"/>
                    </a:moveTo>
                    <a:cubicBezTo>
                      <a:pt x="2646" y="662"/>
                      <a:pt x="2804" y="819"/>
                      <a:pt x="2804" y="1008"/>
                    </a:cubicBezTo>
                    <a:cubicBezTo>
                      <a:pt x="2804" y="1197"/>
                      <a:pt x="2646" y="1355"/>
                      <a:pt x="2426" y="1355"/>
                    </a:cubicBezTo>
                    <a:cubicBezTo>
                      <a:pt x="2237" y="1355"/>
                      <a:pt x="2079" y="1197"/>
                      <a:pt x="2079" y="1008"/>
                    </a:cubicBezTo>
                    <a:cubicBezTo>
                      <a:pt x="2079" y="819"/>
                      <a:pt x="2237" y="662"/>
                      <a:pt x="2426" y="662"/>
                    </a:cubicBezTo>
                    <a:close/>
                    <a:moveTo>
                      <a:pt x="2426" y="1670"/>
                    </a:moveTo>
                    <a:cubicBezTo>
                      <a:pt x="2646" y="1670"/>
                      <a:pt x="2804" y="1828"/>
                      <a:pt x="2804" y="2048"/>
                    </a:cubicBezTo>
                    <a:lnTo>
                      <a:pt x="2804" y="3781"/>
                    </a:lnTo>
                    <a:cubicBezTo>
                      <a:pt x="2804" y="3970"/>
                      <a:pt x="2646" y="4127"/>
                      <a:pt x="2426" y="4127"/>
                    </a:cubicBezTo>
                    <a:cubicBezTo>
                      <a:pt x="2237" y="4127"/>
                      <a:pt x="2079" y="3970"/>
                      <a:pt x="2079" y="3781"/>
                    </a:cubicBezTo>
                    <a:lnTo>
                      <a:pt x="2079" y="2048"/>
                    </a:lnTo>
                    <a:cubicBezTo>
                      <a:pt x="2079" y="1828"/>
                      <a:pt x="2237" y="1670"/>
                      <a:pt x="2426" y="1670"/>
                    </a:cubicBezTo>
                    <a:close/>
                    <a:moveTo>
                      <a:pt x="2426" y="0"/>
                    </a:moveTo>
                    <a:cubicBezTo>
                      <a:pt x="1103" y="0"/>
                      <a:pt x="0" y="1103"/>
                      <a:pt x="0" y="2426"/>
                    </a:cubicBezTo>
                    <a:cubicBezTo>
                      <a:pt x="0" y="3749"/>
                      <a:pt x="1103" y="4852"/>
                      <a:pt x="2426" y="4852"/>
                    </a:cubicBezTo>
                    <a:cubicBezTo>
                      <a:pt x="3781" y="4852"/>
                      <a:pt x="4883" y="3749"/>
                      <a:pt x="4883" y="2426"/>
                    </a:cubicBezTo>
                    <a:cubicBezTo>
                      <a:pt x="4883" y="1040"/>
                      <a:pt x="3781" y="0"/>
                      <a:pt x="24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0" name="Google Shape;10485;p74"/>
              <p:cNvSpPr/>
              <p:nvPr/>
            </p:nvSpPr>
            <p:spPr>
              <a:xfrm>
                <a:off x="5727850" y="3669125"/>
                <a:ext cx="3547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665" extrusionOk="0">
                    <a:moveTo>
                      <a:pt x="32" y="1"/>
                    </a:moveTo>
                    <a:lnTo>
                      <a:pt x="32" y="7310"/>
                    </a:lnTo>
                    <a:cubicBezTo>
                      <a:pt x="1" y="8034"/>
                      <a:pt x="631" y="8665"/>
                      <a:pt x="1418" y="8665"/>
                    </a:cubicBezTo>
                    <a:lnTo>
                      <a:pt x="1418" y="347"/>
                    </a:lnTo>
                    <a:lnTo>
                      <a:pt x="1072" y="347"/>
                    </a:lnTo>
                    <a:cubicBezTo>
                      <a:pt x="662" y="347"/>
                      <a:pt x="316" y="253"/>
                      <a:pt x="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1" name="Google Shape;10486;p74"/>
              <p:cNvSpPr/>
              <p:nvPr/>
            </p:nvSpPr>
            <p:spPr>
              <a:xfrm>
                <a:off x="5779825" y="3677800"/>
                <a:ext cx="1749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6996" h="8318" extrusionOk="0">
                    <a:moveTo>
                      <a:pt x="5262" y="693"/>
                    </a:moveTo>
                    <a:cubicBezTo>
                      <a:pt x="5451" y="693"/>
                      <a:pt x="5609" y="851"/>
                      <a:pt x="5609" y="1040"/>
                    </a:cubicBezTo>
                    <a:cubicBezTo>
                      <a:pt x="5609" y="1229"/>
                      <a:pt x="5451" y="1386"/>
                      <a:pt x="5262" y="1386"/>
                    </a:cubicBezTo>
                    <a:lnTo>
                      <a:pt x="1072" y="1386"/>
                    </a:lnTo>
                    <a:cubicBezTo>
                      <a:pt x="883" y="1386"/>
                      <a:pt x="726" y="1229"/>
                      <a:pt x="726" y="1040"/>
                    </a:cubicBezTo>
                    <a:cubicBezTo>
                      <a:pt x="726" y="851"/>
                      <a:pt x="883" y="693"/>
                      <a:pt x="1072" y="693"/>
                    </a:cubicBezTo>
                    <a:close/>
                    <a:moveTo>
                      <a:pt x="5262" y="2080"/>
                    </a:moveTo>
                    <a:cubicBezTo>
                      <a:pt x="5451" y="2080"/>
                      <a:pt x="5609" y="2237"/>
                      <a:pt x="5609" y="2426"/>
                    </a:cubicBezTo>
                    <a:cubicBezTo>
                      <a:pt x="5609" y="2615"/>
                      <a:pt x="5451" y="2773"/>
                      <a:pt x="5262" y="2773"/>
                    </a:cubicBezTo>
                    <a:lnTo>
                      <a:pt x="1072" y="2773"/>
                    </a:lnTo>
                    <a:cubicBezTo>
                      <a:pt x="883" y="2773"/>
                      <a:pt x="726" y="2615"/>
                      <a:pt x="726" y="2426"/>
                    </a:cubicBezTo>
                    <a:cubicBezTo>
                      <a:pt x="726" y="2237"/>
                      <a:pt x="883" y="2080"/>
                      <a:pt x="1072" y="2080"/>
                    </a:cubicBezTo>
                    <a:close/>
                    <a:moveTo>
                      <a:pt x="1" y="0"/>
                    </a:moveTo>
                    <a:lnTo>
                      <a:pt x="1" y="8318"/>
                    </a:lnTo>
                    <a:lnTo>
                      <a:pt x="4695" y="8318"/>
                    </a:lnTo>
                    <a:cubicBezTo>
                      <a:pt x="4002" y="7750"/>
                      <a:pt x="3498" y="6868"/>
                      <a:pt x="3498" y="5892"/>
                    </a:cubicBezTo>
                    <a:cubicBezTo>
                      <a:pt x="3498" y="5766"/>
                      <a:pt x="3561" y="5640"/>
                      <a:pt x="3561" y="5545"/>
                    </a:cubicBezTo>
                    <a:lnTo>
                      <a:pt x="1072" y="5545"/>
                    </a:lnTo>
                    <a:cubicBezTo>
                      <a:pt x="883" y="5545"/>
                      <a:pt x="726" y="5388"/>
                      <a:pt x="726" y="5167"/>
                    </a:cubicBezTo>
                    <a:lnTo>
                      <a:pt x="726" y="3812"/>
                    </a:lnTo>
                    <a:cubicBezTo>
                      <a:pt x="726" y="3592"/>
                      <a:pt x="883" y="3434"/>
                      <a:pt x="1072" y="3434"/>
                    </a:cubicBezTo>
                    <a:lnTo>
                      <a:pt x="4695" y="3434"/>
                    </a:lnTo>
                    <a:cubicBezTo>
                      <a:pt x="5199" y="3056"/>
                      <a:pt x="5861" y="2773"/>
                      <a:pt x="6617" y="2773"/>
                    </a:cubicBezTo>
                    <a:cubicBezTo>
                      <a:pt x="6743" y="2773"/>
                      <a:pt x="6869" y="2804"/>
                      <a:pt x="6995" y="2804"/>
                    </a:cubicBezTo>
                    <a:lnTo>
                      <a:pt x="699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2" name="Google Shape;10487;p74"/>
              <p:cNvSpPr/>
              <p:nvPr/>
            </p:nvSpPr>
            <p:spPr>
              <a:xfrm>
                <a:off x="5815275" y="3781750"/>
                <a:ext cx="6620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694" extrusionOk="0">
                    <a:moveTo>
                      <a:pt x="1" y="1"/>
                    </a:moveTo>
                    <a:lnTo>
                      <a:pt x="1" y="694"/>
                    </a:lnTo>
                    <a:lnTo>
                      <a:pt x="2301" y="694"/>
                    </a:lnTo>
                    <a:cubicBezTo>
                      <a:pt x="2364" y="473"/>
                      <a:pt x="2490" y="221"/>
                      <a:pt x="26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3" name="Google Shape;10488;p74"/>
              <p:cNvSpPr/>
              <p:nvPr/>
            </p:nvSpPr>
            <p:spPr>
              <a:xfrm>
                <a:off x="5727850" y="3609275"/>
                <a:ext cx="22607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2049" extrusionOk="0">
                    <a:moveTo>
                      <a:pt x="1072" y="0"/>
                    </a:moveTo>
                    <a:cubicBezTo>
                      <a:pt x="473" y="0"/>
                      <a:pt x="32" y="473"/>
                      <a:pt x="32" y="1040"/>
                    </a:cubicBezTo>
                    <a:cubicBezTo>
                      <a:pt x="1" y="1576"/>
                      <a:pt x="473" y="2048"/>
                      <a:pt x="1072" y="2048"/>
                    </a:cubicBezTo>
                    <a:lnTo>
                      <a:pt x="9043" y="2048"/>
                    </a:lnTo>
                    <a:cubicBezTo>
                      <a:pt x="8475" y="2048"/>
                      <a:pt x="8034" y="1576"/>
                      <a:pt x="8034" y="1040"/>
                    </a:cubicBezTo>
                    <a:cubicBezTo>
                      <a:pt x="8034" y="441"/>
                      <a:pt x="8507" y="0"/>
                      <a:pt x="90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82" name="Google Shape;10497;p74"/>
            <p:cNvGrpSpPr/>
            <p:nvPr/>
          </p:nvGrpSpPr>
          <p:grpSpPr>
            <a:xfrm>
              <a:off x="10782129" y="2606104"/>
              <a:ext cx="671873" cy="670064"/>
              <a:chOff x="6553275" y="3604550"/>
              <a:chExt cx="296975" cy="296175"/>
            </a:xfrm>
            <a:grpFill/>
          </p:grpSpPr>
          <p:sp>
            <p:nvSpPr>
              <p:cNvPr id="583" name="Google Shape;10498;p74"/>
              <p:cNvSpPr/>
              <p:nvPr/>
            </p:nvSpPr>
            <p:spPr>
              <a:xfrm>
                <a:off x="6657250" y="3604550"/>
                <a:ext cx="86650" cy="866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6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678" y="3466"/>
                      <a:pt x="3466" y="2678"/>
                      <a:pt x="3466" y="1733"/>
                    </a:cubicBez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4" name="Google Shape;10499;p74"/>
              <p:cNvSpPr/>
              <p:nvPr/>
            </p:nvSpPr>
            <p:spPr>
              <a:xfrm>
                <a:off x="6553275" y="3777825"/>
                <a:ext cx="296975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4916" extrusionOk="0">
                    <a:moveTo>
                      <a:pt x="694" y="0"/>
                    </a:moveTo>
                    <a:cubicBezTo>
                      <a:pt x="316" y="0"/>
                      <a:pt x="1" y="315"/>
                      <a:pt x="1" y="693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694" y="4569"/>
                    </a:lnTo>
                    <a:cubicBezTo>
                      <a:pt x="694" y="4758"/>
                      <a:pt x="851" y="4915"/>
                      <a:pt x="1040" y="4915"/>
                    </a:cubicBezTo>
                    <a:lnTo>
                      <a:pt x="10807" y="4915"/>
                    </a:lnTo>
                    <a:cubicBezTo>
                      <a:pt x="11028" y="4915"/>
                      <a:pt x="11185" y="4758"/>
                      <a:pt x="11185" y="4569"/>
                    </a:cubicBezTo>
                    <a:lnTo>
                      <a:pt x="11185" y="1418"/>
                    </a:lnTo>
                    <a:cubicBezTo>
                      <a:pt x="11563" y="1418"/>
                      <a:pt x="11878" y="1103"/>
                      <a:pt x="11878" y="693"/>
                    </a:cubicBezTo>
                    <a:cubicBezTo>
                      <a:pt x="11815" y="315"/>
                      <a:pt x="11500" y="0"/>
                      <a:pt x="111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5" name="Google Shape;10500;p74"/>
              <p:cNvSpPr/>
              <p:nvPr/>
            </p:nvSpPr>
            <p:spPr>
              <a:xfrm>
                <a:off x="67557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90" y="0"/>
                    </a:moveTo>
                    <a:cubicBezTo>
                      <a:pt x="190" y="126"/>
                      <a:pt x="253" y="221"/>
                      <a:pt x="253" y="347"/>
                    </a:cubicBezTo>
                    <a:cubicBezTo>
                      <a:pt x="253" y="693"/>
                      <a:pt x="158" y="1071"/>
                      <a:pt x="1" y="1386"/>
                    </a:cubicBezTo>
                    <a:cubicBezTo>
                      <a:pt x="977" y="2079"/>
                      <a:pt x="1607" y="3182"/>
                      <a:pt x="1607" y="4474"/>
                    </a:cubicBezTo>
                    <a:lnTo>
                      <a:pt x="1607" y="4852"/>
                    </a:lnTo>
                    <a:lnTo>
                      <a:pt x="2994" y="4852"/>
                    </a:lnTo>
                    <a:lnTo>
                      <a:pt x="2489" y="756"/>
                    </a:lnTo>
                    <a:cubicBezTo>
                      <a:pt x="2363" y="315"/>
                      <a:pt x="1922" y="0"/>
                      <a:pt x="14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6" name="Google Shape;10501;p74"/>
              <p:cNvSpPr/>
              <p:nvPr/>
            </p:nvSpPr>
            <p:spPr>
              <a:xfrm>
                <a:off x="65706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545" y="0"/>
                    </a:moveTo>
                    <a:cubicBezTo>
                      <a:pt x="1072" y="0"/>
                      <a:pt x="663" y="315"/>
                      <a:pt x="505" y="788"/>
                    </a:cubicBezTo>
                    <a:lnTo>
                      <a:pt x="1" y="4852"/>
                    </a:lnTo>
                    <a:lnTo>
                      <a:pt x="1356" y="4852"/>
                    </a:lnTo>
                    <a:lnTo>
                      <a:pt x="1356" y="4474"/>
                    </a:lnTo>
                    <a:lnTo>
                      <a:pt x="1387" y="4474"/>
                    </a:lnTo>
                    <a:cubicBezTo>
                      <a:pt x="1387" y="3182"/>
                      <a:pt x="2017" y="2048"/>
                      <a:pt x="2994" y="1386"/>
                    </a:cubicBezTo>
                    <a:cubicBezTo>
                      <a:pt x="2836" y="1071"/>
                      <a:pt x="2773" y="693"/>
                      <a:pt x="2773" y="347"/>
                    </a:cubicBezTo>
                    <a:cubicBezTo>
                      <a:pt x="2773" y="221"/>
                      <a:pt x="2773" y="95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7" name="Google Shape;10502;p74"/>
              <p:cNvSpPr/>
              <p:nvPr/>
            </p:nvSpPr>
            <p:spPr>
              <a:xfrm>
                <a:off x="6707650" y="3688025"/>
                <a:ext cx="70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2837" h="2837" extrusionOk="0">
                    <a:moveTo>
                      <a:pt x="1482" y="1"/>
                    </a:moveTo>
                    <a:cubicBezTo>
                      <a:pt x="1450" y="32"/>
                      <a:pt x="1418" y="64"/>
                      <a:pt x="1324" y="127"/>
                    </a:cubicBezTo>
                    <a:cubicBezTo>
                      <a:pt x="1324" y="190"/>
                      <a:pt x="1292" y="253"/>
                      <a:pt x="1261" y="284"/>
                    </a:cubicBezTo>
                    <a:lnTo>
                      <a:pt x="1" y="1923"/>
                    </a:lnTo>
                    <a:lnTo>
                      <a:pt x="1" y="2836"/>
                    </a:lnTo>
                    <a:lnTo>
                      <a:pt x="2742" y="2836"/>
                    </a:lnTo>
                    <a:lnTo>
                      <a:pt x="2742" y="2553"/>
                    </a:lnTo>
                    <a:lnTo>
                      <a:pt x="2836" y="2553"/>
                    </a:lnTo>
                    <a:cubicBezTo>
                      <a:pt x="2836" y="1513"/>
                      <a:pt x="2332" y="599"/>
                      <a:pt x="14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8" name="Google Shape;10503;p74"/>
              <p:cNvSpPr/>
              <p:nvPr/>
            </p:nvSpPr>
            <p:spPr>
              <a:xfrm>
                <a:off x="6621025" y="3688825"/>
                <a:ext cx="7090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931" extrusionOk="0">
                    <a:moveTo>
                      <a:pt x="1323" y="0"/>
                    </a:moveTo>
                    <a:cubicBezTo>
                      <a:pt x="536" y="567"/>
                      <a:pt x="0" y="1513"/>
                      <a:pt x="0" y="2584"/>
                    </a:cubicBezTo>
                    <a:lnTo>
                      <a:pt x="0" y="2930"/>
                    </a:lnTo>
                    <a:lnTo>
                      <a:pt x="2741" y="2930"/>
                    </a:lnTo>
                    <a:lnTo>
                      <a:pt x="2741" y="1922"/>
                    </a:lnTo>
                    <a:lnTo>
                      <a:pt x="2836" y="1922"/>
                    </a:lnTo>
                    <a:lnTo>
                      <a:pt x="1575" y="284"/>
                    </a:lnTo>
                    <a:cubicBezTo>
                      <a:pt x="1512" y="252"/>
                      <a:pt x="1512" y="158"/>
                      <a:pt x="1481" y="126"/>
                    </a:cubicBezTo>
                    <a:cubicBezTo>
                      <a:pt x="1449" y="95"/>
                      <a:pt x="1355" y="63"/>
                      <a:pt x="1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89" name="Google Shape;10234;p74"/>
            <p:cNvGrpSpPr/>
            <p:nvPr/>
          </p:nvGrpSpPr>
          <p:grpSpPr>
            <a:xfrm>
              <a:off x="5106979" y="2654319"/>
              <a:ext cx="668310" cy="670064"/>
              <a:chOff x="4263650" y="3235150"/>
              <a:chExt cx="295400" cy="296175"/>
            </a:xfrm>
            <a:grpFill/>
          </p:grpSpPr>
          <p:sp>
            <p:nvSpPr>
              <p:cNvPr id="590" name="Google Shape;10235;p74"/>
              <p:cNvSpPr/>
              <p:nvPr/>
            </p:nvSpPr>
            <p:spPr>
              <a:xfrm>
                <a:off x="4393625" y="3391100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1"/>
                    </a:moveTo>
                    <a:cubicBezTo>
                      <a:pt x="315" y="1"/>
                      <a:pt x="0" y="316"/>
                      <a:pt x="0" y="694"/>
                    </a:cubicBezTo>
                    <a:cubicBezTo>
                      <a:pt x="63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1" name="Google Shape;10236;p74"/>
              <p:cNvSpPr/>
              <p:nvPr/>
            </p:nvSpPr>
            <p:spPr>
              <a:xfrm>
                <a:off x="4377075" y="3443875"/>
                <a:ext cx="7012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805" y="1387"/>
                    </a:lnTo>
                    <a:cubicBezTo>
                      <a:pt x="2805" y="630"/>
                      <a:pt x="2174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2" name="Google Shape;10237;p74"/>
              <p:cNvSpPr/>
              <p:nvPr/>
            </p:nvSpPr>
            <p:spPr>
              <a:xfrm>
                <a:off x="4333750" y="3357225"/>
                <a:ext cx="156775" cy="174100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6964" extrusionOk="0">
                    <a:moveTo>
                      <a:pt x="3088" y="725"/>
                    </a:moveTo>
                    <a:cubicBezTo>
                      <a:pt x="3813" y="725"/>
                      <a:pt x="4506" y="1356"/>
                      <a:pt x="4506" y="2080"/>
                    </a:cubicBezTo>
                    <a:cubicBezTo>
                      <a:pt x="4506" y="2458"/>
                      <a:pt x="4348" y="2805"/>
                      <a:pt x="4096" y="3025"/>
                    </a:cubicBezTo>
                    <a:cubicBezTo>
                      <a:pt x="4727" y="3372"/>
                      <a:pt x="5168" y="4065"/>
                      <a:pt x="5168" y="4853"/>
                    </a:cubicBezTo>
                    <a:lnTo>
                      <a:pt x="5168" y="5199"/>
                    </a:lnTo>
                    <a:cubicBezTo>
                      <a:pt x="5168" y="5388"/>
                      <a:pt x="5010" y="5546"/>
                      <a:pt x="4821" y="5546"/>
                    </a:cubicBezTo>
                    <a:lnTo>
                      <a:pt x="1293" y="5546"/>
                    </a:lnTo>
                    <a:cubicBezTo>
                      <a:pt x="1103" y="5546"/>
                      <a:pt x="946" y="5388"/>
                      <a:pt x="946" y="5199"/>
                    </a:cubicBezTo>
                    <a:lnTo>
                      <a:pt x="946" y="4853"/>
                    </a:lnTo>
                    <a:lnTo>
                      <a:pt x="1040" y="4853"/>
                    </a:lnTo>
                    <a:cubicBezTo>
                      <a:pt x="1040" y="4065"/>
                      <a:pt x="1450" y="3403"/>
                      <a:pt x="2080" y="3025"/>
                    </a:cubicBezTo>
                    <a:cubicBezTo>
                      <a:pt x="1860" y="2805"/>
                      <a:pt x="1702" y="2458"/>
                      <a:pt x="1702" y="2080"/>
                    </a:cubicBezTo>
                    <a:cubicBezTo>
                      <a:pt x="1702" y="1356"/>
                      <a:pt x="2332" y="725"/>
                      <a:pt x="3088" y="725"/>
                    </a:cubicBezTo>
                    <a:close/>
                    <a:moveTo>
                      <a:pt x="1" y="1"/>
                    </a:moveTo>
                    <a:lnTo>
                      <a:pt x="1" y="6617"/>
                    </a:lnTo>
                    <a:cubicBezTo>
                      <a:pt x="1" y="6806"/>
                      <a:pt x="158" y="6963"/>
                      <a:pt x="347" y="6963"/>
                    </a:cubicBezTo>
                    <a:lnTo>
                      <a:pt x="5924" y="6963"/>
                    </a:lnTo>
                    <a:cubicBezTo>
                      <a:pt x="6113" y="6963"/>
                      <a:pt x="6270" y="6806"/>
                      <a:pt x="6270" y="6617"/>
                    </a:cubicBezTo>
                    <a:lnTo>
                      <a:pt x="62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3" name="Google Shape;10238;p74"/>
              <p:cNvSpPr/>
              <p:nvPr/>
            </p:nvSpPr>
            <p:spPr>
              <a:xfrm>
                <a:off x="4316425" y="3235150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418"/>
                    </a:lnTo>
                    <a:lnTo>
                      <a:pt x="7625" y="1418"/>
                    </a:lnTo>
                    <a:lnTo>
                      <a:pt x="7625" y="347"/>
                    </a:lnTo>
                    <a:lnTo>
                      <a:pt x="7656" y="347"/>
                    </a:lnTo>
                    <a:cubicBezTo>
                      <a:pt x="7656" y="158"/>
                      <a:pt x="7499" y="1"/>
                      <a:pt x="7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4" name="Google Shape;10239;p74"/>
              <p:cNvSpPr/>
              <p:nvPr/>
            </p:nvSpPr>
            <p:spPr>
              <a:xfrm>
                <a:off x="4263650" y="3288700"/>
                <a:ext cx="295400" cy="137875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5515" extrusionOk="0">
                    <a:moveTo>
                      <a:pt x="10082" y="662"/>
                    </a:moveTo>
                    <a:cubicBezTo>
                      <a:pt x="10303" y="662"/>
                      <a:pt x="10461" y="820"/>
                      <a:pt x="10461" y="1009"/>
                    </a:cubicBezTo>
                    <a:cubicBezTo>
                      <a:pt x="10461" y="1198"/>
                      <a:pt x="10303" y="1356"/>
                      <a:pt x="10082" y="1356"/>
                    </a:cubicBezTo>
                    <a:cubicBezTo>
                      <a:pt x="9893" y="1356"/>
                      <a:pt x="9736" y="1198"/>
                      <a:pt x="9736" y="1009"/>
                    </a:cubicBezTo>
                    <a:cubicBezTo>
                      <a:pt x="9767" y="820"/>
                      <a:pt x="9893" y="662"/>
                      <a:pt x="10082" y="662"/>
                    </a:cubicBezTo>
                    <a:close/>
                    <a:moveTo>
                      <a:pt x="1041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4475"/>
                    </a:lnTo>
                    <a:cubicBezTo>
                      <a:pt x="1" y="5073"/>
                      <a:pt x="473" y="5514"/>
                      <a:pt x="1041" y="5514"/>
                    </a:cubicBezTo>
                    <a:lnTo>
                      <a:pt x="2112" y="5514"/>
                    </a:lnTo>
                    <a:lnTo>
                      <a:pt x="2112" y="2395"/>
                    </a:lnTo>
                    <a:cubicBezTo>
                      <a:pt x="2112" y="2206"/>
                      <a:pt x="2269" y="2049"/>
                      <a:pt x="2458" y="2049"/>
                    </a:cubicBezTo>
                    <a:lnTo>
                      <a:pt x="9421" y="2049"/>
                    </a:lnTo>
                    <a:cubicBezTo>
                      <a:pt x="9610" y="2049"/>
                      <a:pt x="9767" y="2206"/>
                      <a:pt x="9767" y="2395"/>
                    </a:cubicBezTo>
                    <a:lnTo>
                      <a:pt x="9767" y="5514"/>
                    </a:lnTo>
                    <a:lnTo>
                      <a:pt x="10807" y="5514"/>
                    </a:lnTo>
                    <a:cubicBezTo>
                      <a:pt x="11406" y="5514"/>
                      <a:pt x="11815" y="5042"/>
                      <a:pt x="11815" y="4475"/>
                    </a:cubicBezTo>
                    <a:lnTo>
                      <a:pt x="11815" y="1009"/>
                    </a:lnTo>
                    <a:cubicBezTo>
                      <a:pt x="11815" y="410"/>
                      <a:pt x="11343" y="1"/>
                      <a:pt x="108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95" name="Google Shape;10251;p74"/>
            <p:cNvGrpSpPr/>
            <p:nvPr/>
          </p:nvGrpSpPr>
          <p:grpSpPr>
            <a:xfrm>
              <a:off x="9851053" y="2659875"/>
              <a:ext cx="433078" cy="670064"/>
              <a:chOff x="6164975" y="3211525"/>
              <a:chExt cx="191425" cy="296175"/>
            </a:xfrm>
            <a:grpFill/>
          </p:grpSpPr>
          <p:sp>
            <p:nvSpPr>
              <p:cNvPr id="596" name="Google Shape;10252;p74"/>
              <p:cNvSpPr/>
              <p:nvPr/>
            </p:nvSpPr>
            <p:spPr>
              <a:xfrm>
                <a:off x="6269750" y="3371400"/>
                <a:ext cx="68525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3372" extrusionOk="0">
                    <a:moveTo>
                      <a:pt x="1670" y="1"/>
                    </a:moveTo>
                    <a:cubicBezTo>
                      <a:pt x="1166" y="316"/>
                      <a:pt x="599" y="505"/>
                      <a:pt x="0" y="568"/>
                    </a:cubicBezTo>
                    <a:lnTo>
                      <a:pt x="0" y="1482"/>
                    </a:lnTo>
                    <a:lnTo>
                      <a:pt x="1890" y="3372"/>
                    </a:lnTo>
                    <a:lnTo>
                      <a:pt x="2741" y="3372"/>
                    </a:lnTo>
                    <a:lnTo>
                      <a:pt x="2741" y="3340"/>
                    </a:lnTo>
                    <a:lnTo>
                      <a:pt x="2741" y="2301"/>
                    </a:lnTo>
                    <a:cubicBezTo>
                      <a:pt x="2741" y="1356"/>
                      <a:pt x="2300" y="536"/>
                      <a:pt x="16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7" name="Google Shape;10253;p74"/>
              <p:cNvSpPr/>
              <p:nvPr/>
            </p:nvSpPr>
            <p:spPr>
              <a:xfrm>
                <a:off x="6228775" y="3424175"/>
                <a:ext cx="62250" cy="30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230" extrusionOk="0">
                    <a:moveTo>
                      <a:pt x="1229" y="1"/>
                    </a:moveTo>
                    <a:lnTo>
                      <a:pt x="1" y="1229"/>
                    </a:lnTo>
                    <a:lnTo>
                      <a:pt x="2490" y="1229"/>
                    </a:lnTo>
                    <a:lnTo>
                      <a:pt x="122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8" name="Google Shape;10254;p74"/>
              <p:cNvSpPr/>
              <p:nvPr/>
            </p:nvSpPr>
            <p:spPr>
              <a:xfrm>
                <a:off x="6182300" y="3369825"/>
                <a:ext cx="69350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3404" extrusionOk="0">
                    <a:moveTo>
                      <a:pt x="1072" y="1"/>
                    </a:moveTo>
                    <a:cubicBezTo>
                      <a:pt x="411" y="599"/>
                      <a:pt x="1" y="1419"/>
                      <a:pt x="1" y="2332"/>
                    </a:cubicBezTo>
                    <a:lnTo>
                      <a:pt x="1" y="3403"/>
                    </a:lnTo>
                    <a:lnTo>
                      <a:pt x="883" y="3403"/>
                    </a:lnTo>
                    <a:lnTo>
                      <a:pt x="2773" y="1513"/>
                    </a:lnTo>
                    <a:lnTo>
                      <a:pt x="2773" y="599"/>
                    </a:lnTo>
                    <a:cubicBezTo>
                      <a:pt x="2143" y="568"/>
                      <a:pt x="1576" y="316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9" name="Google Shape;10255;p74"/>
              <p:cNvSpPr/>
              <p:nvPr/>
            </p:nvSpPr>
            <p:spPr>
              <a:xfrm>
                <a:off x="6164975" y="34722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316"/>
                      <a:pt x="7278" y="1"/>
                      <a:pt x="69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0" name="Google Shape;10256;p74"/>
              <p:cNvSpPr/>
              <p:nvPr/>
            </p:nvSpPr>
            <p:spPr>
              <a:xfrm>
                <a:off x="6164975" y="32115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0"/>
                    </a:moveTo>
                    <a:cubicBezTo>
                      <a:pt x="316" y="0"/>
                      <a:pt x="1" y="315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284"/>
                      <a:pt x="7278" y="0"/>
                      <a:pt x="69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1" name="Google Shape;10257;p74"/>
              <p:cNvSpPr/>
              <p:nvPr/>
            </p:nvSpPr>
            <p:spPr>
              <a:xfrm>
                <a:off x="6183100" y="3262725"/>
                <a:ext cx="155175" cy="35650"/>
              </a:xfrm>
              <a:custGeom>
                <a:avLst/>
                <a:gdLst/>
                <a:ahLst/>
                <a:cxnLst/>
                <a:rect l="l" t="t" r="r" b="b"/>
                <a:pathLst>
                  <a:path w="6207" h="1426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568" y="788"/>
                    </a:lnTo>
                    <a:cubicBezTo>
                      <a:pt x="1355" y="1213"/>
                      <a:pt x="2237" y="1426"/>
                      <a:pt x="3112" y="1426"/>
                    </a:cubicBezTo>
                    <a:cubicBezTo>
                      <a:pt x="3986" y="1426"/>
                      <a:pt x="4852" y="1213"/>
                      <a:pt x="5608" y="788"/>
                    </a:cubicBezTo>
                    <a:lnTo>
                      <a:pt x="6207" y="441"/>
                    </a:lnTo>
                    <a:lnTo>
                      <a:pt x="620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2" name="Google Shape;10258;p74"/>
              <p:cNvSpPr/>
              <p:nvPr/>
            </p:nvSpPr>
            <p:spPr>
              <a:xfrm>
                <a:off x="6181525" y="3294225"/>
                <a:ext cx="15597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62" extrusionOk="0">
                    <a:moveTo>
                      <a:pt x="0" y="0"/>
                    </a:moveTo>
                    <a:cubicBezTo>
                      <a:pt x="126" y="1607"/>
                      <a:pt x="1481" y="2962"/>
                      <a:pt x="3119" y="2962"/>
                    </a:cubicBezTo>
                    <a:cubicBezTo>
                      <a:pt x="4758" y="2962"/>
                      <a:pt x="6112" y="1607"/>
                      <a:pt x="6238" y="0"/>
                    </a:cubicBezTo>
                    <a:lnTo>
                      <a:pt x="6238" y="0"/>
                    </a:lnTo>
                    <a:lnTo>
                      <a:pt x="5986" y="126"/>
                    </a:lnTo>
                    <a:cubicBezTo>
                      <a:pt x="5136" y="631"/>
                      <a:pt x="4096" y="883"/>
                      <a:pt x="3119" y="883"/>
                    </a:cubicBezTo>
                    <a:cubicBezTo>
                      <a:pt x="2143" y="883"/>
                      <a:pt x="1166" y="631"/>
                      <a:pt x="252" y="126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03" name="Google Shape;10297;p74"/>
            <p:cNvGrpSpPr/>
            <p:nvPr/>
          </p:nvGrpSpPr>
          <p:grpSpPr>
            <a:xfrm>
              <a:off x="6139658" y="2642088"/>
              <a:ext cx="668254" cy="666500"/>
              <a:chOff x="4629125" y="3235150"/>
              <a:chExt cx="295375" cy="294600"/>
            </a:xfrm>
            <a:grpFill/>
          </p:grpSpPr>
          <p:sp>
            <p:nvSpPr>
              <p:cNvPr id="604" name="Google Shape;10298;p74"/>
              <p:cNvSpPr/>
              <p:nvPr/>
            </p:nvSpPr>
            <p:spPr>
              <a:xfrm>
                <a:off x="4696850" y="33911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64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5" name="Google Shape;10299;p74"/>
              <p:cNvSpPr/>
              <p:nvPr/>
            </p:nvSpPr>
            <p:spPr>
              <a:xfrm>
                <a:off x="4680300" y="3443875"/>
                <a:ext cx="693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773" y="1387"/>
                    </a:lnTo>
                    <a:cubicBezTo>
                      <a:pt x="2773" y="630"/>
                      <a:pt x="2175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6" name="Google Shape;10300;p74"/>
              <p:cNvSpPr/>
              <p:nvPr/>
            </p:nvSpPr>
            <p:spPr>
              <a:xfrm>
                <a:off x="4629125" y="3339900"/>
                <a:ext cx="295375" cy="189850"/>
              </a:xfrm>
              <a:custGeom>
                <a:avLst/>
                <a:gdLst/>
                <a:ahLst/>
                <a:cxnLst/>
                <a:rect l="l" t="t" r="r" b="b"/>
                <a:pathLst>
                  <a:path w="11815" h="7594" extrusionOk="0">
                    <a:moveTo>
                      <a:pt x="10050" y="2080"/>
                    </a:moveTo>
                    <a:cubicBezTo>
                      <a:pt x="10239" y="2080"/>
                      <a:pt x="10397" y="2238"/>
                      <a:pt x="10397" y="2427"/>
                    </a:cubicBezTo>
                    <a:cubicBezTo>
                      <a:pt x="10397" y="2616"/>
                      <a:pt x="10239" y="2773"/>
                      <a:pt x="10050" y="2773"/>
                    </a:cubicBezTo>
                    <a:lnTo>
                      <a:pt x="6553" y="2773"/>
                    </a:lnTo>
                    <a:cubicBezTo>
                      <a:pt x="6333" y="2773"/>
                      <a:pt x="6175" y="2616"/>
                      <a:pt x="6175" y="2427"/>
                    </a:cubicBezTo>
                    <a:cubicBezTo>
                      <a:pt x="6175" y="2238"/>
                      <a:pt x="6333" y="2080"/>
                      <a:pt x="6553" y="2080"/>
                    </a:cubicBezTo>
                    <a:close/>
                    <a:moveTo>
                      <a:pt x="10050" y="3466"/>
                    </a:moveTo>
                    <a:cubicBezTo>
                      <a:pt x="10239" y="3466"/>
                      <a:pt x="10397" y="3624"/>
                      <a:pt x="10397" y="3813"/>
                    </a:cubicBezTo>
                    <a:cubicBezTo>
                      <a:pt x="10397" y="4002"/>
                      <a:pt x="10239" y="4159"/>
                      <a:pt x="10050" y="4159"/>
                    </a:cubicBezTo>
                    <a:lnTo>
                      <a:pt x="6553" y="4159"/>
                    </a:lnTo>
                    <a:cubicBezTo>
                      <a:pt x="6333" y="4159"/>
                      <a:pt x="6175" y="4002"/>
                      <a:pt x="6175" y="3813"/>
                    </a:cubicBezTo>
                    <a:cubicBezTo>
                      <a:pt x="6175" y="3624"/>
                      <a:pt x="6333" y="3466"/>
                      <a:pt x="6553" y="3466"/>
                    </a:cubicBezTo>
                    <a:close/>
                    <a:moveTo>
                      <a:pt x="10050" y="4821"/>
                    </a:moveTo>
                    <a:cubicBezTo>
                      <a:pt x="10239" y="4821"/>
                      <a:pt x="10397" y="4978"/>
                      <a:pt x="10397" y="5199"/>
                    </a:cubicBezTo>
                    <a:cubicBezTo>
                      <a:pt x="10397" y="5388"/>
                      <a:pt x="10239" y="5546"/>
                      <a:pt x="10050" y="5546"/>
                    </a:cubicBezTo>
                    <a:lnTo>
                      <a:pt x="6553" y="5546"/>
                    </a:lnTo>
                    <a:cubicBezTo>
                      <a:pt x="6333" y="5546"/>
                      <a:pt x="6175" y="5388"/>
                      <a:pt x="6175" y="5199"/>
                    </a:cubicBezTo>
                    <a:cubicBezTo>
                      <a:pt x="6175" y="4978"/>
                      <a:pt x="6333" y="4821"/>
                      <a:pt x="6553" y="4821"/>
                    </a:cubicBezTo>
                    <a:close/>
                    <a:moveTo>
                      <a:pt x="3403" y="1418"/>
                    </a:moveTo>
                    <a:cubicBezTo>
                      <a:pt x="4127" y="1418"/>
                      <a:pt x="4757" y="2049"/>
                      <a:pt x="4757" y="2773"/>
                    </a:cubicBezTo>
                    <a:cubicBezTo>
                      <a:pt x="4757" y="3151"/>
                      <a:pt x="4600" y="3498"/>
                      <a:pt x="4379" y="3718"/>
                    </a:cubicBezTo>
                    <a:cubicBezTo>
                      <a:pt x="5009" y="4065"/>
                      <a:pt x="5451" y="4758"/>
                      <a:pt x="5451" y="5546"/>
                    </a:cubicBezTo>
                    <a:lnTo>
                      <a:pt x="5451" y="5892"/>
                    </a:lnTo>
                    <a:lnTo>
                      <a:pt x="5514" y="5892"/>
                    </a:lnTo>
                    <a:cubicBezTo>
                      <a:pt x="5514" y="6081"/>
                      <a:pt x="5356" y="6239"/>
                      <a:pt x="5167" y="6239"/>
                    </a:cubicBezTo>
                    <a:lnTo>
                      <a:pt x="1701" y="6239"/>
                    </a:lnTo>
                    <a:cubicBezTo>
                      <a:pt x="1512" y="6239"/>
                      <a:pt x="1355" y="6081"/>
                      <a:pt x="1355" y="5892"/>
                    </a:cubicBezTo>
                    <a:lnTo>
                      <a:pt x="1355" y="5546"/>
                    </a:lnTo>
                    <a:cubicBezTo>
                      <a:pt x="1355" y="4758"/>
                      <a:pt x="1764" y="4096"/>
                      <a:pt x="2395" y="3718"/>
                    </a:cubicBezTo>
                    <a:cubicBezTo>
                      <a:pt x="2174" y="3498"/>
                      <a:pt x="2016" y="3151"/>
                      <a:pt x="2016" y="2773"/>
                    </a:cubicBezTo>
                    <a:cubicBezTo>
                      <a:pt x="2016" y="2049"/>
                      <a:pt x="2647" y="1418"/>
                      <a:pt x="3403" y="1418"/>
                    </a:cubicBezTo>
                    <a:close/>
                    <a:moveTo>
                      <a:pt x="1040" y="1"/>
                    </a:moveTo>
                    <a:cubicBezTo>
                      <a:pt x="441" y="1"/>
                      <a:pt x="0" y="473"/>
                      <a:pt x="0" y="1009"/>
                    </a:cubicBezTo>
                    <a:lnTo>
                      <a:pt x="0" y="6554"/>
                    </a:lnTo>
                    <a:cubicBezTo>
                      <a:pt x="0" y="7152"/>
                      <a:pt x="473" y="7593"/>
                      <a:pt x="1040" y="7593"/>
                    </a:cubicBezTo>
                    <a:lnTo>
                      <a:pt x="10806" y="7593"/>
                    </a:lnTo>
                    <a:cubicBezTo>
                      <a:pt x="11373" y="7593"/>
                      <a:pt x="11815" y="7121"/>
                      <a:pt x="11815" y="6554"/>
                    </a:cubicBezTo>
                    <a:lnTo>
                      <a:pt x="11815" y="1009"/>
                    </a:lnTo>
                    <a:cubicBezTo>
                      <a:pt x="11783" y="473"/>
                      <a:pt x="11310" y="1"/>
                      <a:pt x="10743" y="1"/>
                    </a:cubicBezTo>
                    <a:lnTo>
                      <a:pt x="7593" y="1"/>
                    </a:lnTo>
                    <a:lnTo>
                      <a:pt x="7593" y="347"/>
                    </a:lnTo>
                    <a:cubicBezTo>
                      <a:pt x="7593" y="946"/>
                      <a:pt x="7120" y="1355"/>
                      <a:pt x="6585" y="1355"/>
                    </a:cubicBezTo>
                    <a:lnTo>
                      <a:pt x="5198" y="1355"/>
                    </a:lnTo>
                    <a:cubicBezTo>
                      <a:pt x="4600" y="1355"/>
                      <a:pt x="4190" y="883"/>
                      <a:pt x="4190" y="347"/>
                    </a:cubicBezTo>
                    <a:lnTo>
                      <a:pt x="419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7" name="Google Shape;10301;p74"/>
              <p:cNvSpPr/>
              <p:nvPr/>
            </p:nvSpPr>
            <p:spPr>
              <a:xfrm>
                <a:off x="4714975" y="3287125"/>
                <a:ext cx="1221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805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725"/>
                    </a:cubicBezTo>
                    <a:cubicBezTo>
                      <a:pt x="0" y="1104"/>
                      <a:pt x="315" y="1419"/>
                      <a:pt x="693" y="1419"/>
                    </a:cubicBezTo>
                    <a:lnTo>
                      <a:pt x="1418" y="1419"/>
                    </a:lnTo>
                    <a:lnTo>
                      <a:pt x="1418" y="2458"/>
                    </a:lnTo>
                    <a:cubicBezTo>
                      <a:pt x="1386" y="2647"/>
                      <a:pt x="1544" y="2805"/>
                      <a:pt x="1733" y="2805"/>
                    </a:cubicBezTo>
                    <a:lnTo>
                      <a:pt x="3119" y="2805"/>
                    </a:lnTo>
                    <a:cubicBezTo>
                      <a:pt x="3308" y="2805"/>
                      <a:pt x="3466" y="2647"/>
                      <a:pt x="3466" y="2458"/>
                    </a:cubicBezTo>
                    <a:lnTo>
                      <a:pt x="3466" y="1419"/>
                    </a:lnTo>
                    <a:lnTo>
                      <a:pt x="4159" y="1419"/>
                    </a:lnTo>
                    <a:cubicBezTo>
                      <a:pt x="4568" y="1419"/>
                      <a:pt x="4883" y="1104"/>
                      <a:pt x="4883" y="725"/>
                    </a:cubicBezTo>
                    <a:cubicBezTo>
                      <a:pt x="4883" y="316"/>
                      <a:pt x="4568" y="1"/>
                      <a:pt x="41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8" name="Google Shape;10302;p74"/>
              <p:cNvSpPr/>
              <p:nvPr/>
            </p:nvSpPr>
            <p:spPr>
              <a:xfrm>
                <a:off x="4732300" y="3235150"/>
                <a:ext cx="866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419" extrusionOk="0">
                    <a:moveTo>
                      <a:pt x="378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lnTo>
                      <a:pt x="3466" y="1418"/>
                    </a:lnTo>
                    <a:lnTo>
                      <a:pt x="3466" y="347"/>
                    </a:lnTo>
                    <a:cubicBezTo>
                      <a:pt x="3466" y="158"/>
                      <a:pt x="3308" y="1"/>
                      <a:pt x="3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09" name="Google Shape;10352;p74"/>
            <p:cNvGrpSpPr/>
            <p:nvPr/>
          </p:nvGrpSpPr>
          <p:grpSpPr>
            <a:xfrm>
              <a:off x="7091248" y="2653393"/>
              <a:ext cx="670064" cy="672439"/>
              <a:chOff x="4991425" y="3234750"/>
              <a:chExt cx="296175" cy="297225"/>
            </a:xfrm>
            <a:grpFill/>
          </p:grpSpPr>
          <p:sp>
            <p:nvSpPr>
              <p:cNvPr id="610" name="Google Shape;10353;p74"/>
              <p:cNvSpPr/>
              <p:nvPr/>
            </p:nvSpPr>
            <p:spPr>
              <a:xfrm>
                <a:off x="5077275" y="3304450"/>
                <a:ext cx="1221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971" extrusionOk="0">
                    <a:moveTo>
                      <a:pt x="2426" y="1"/>
                    </a:moveTo>
                    <a:cubicBezTo>
                      <a:pt x="1103" y="1"/>
                      <a:pt x="0" y="1104"/>
                      <a:pt x="0" y="2427"/>
                    </a:cubicBezTo>
                    <a:cubicBezTo>
                      <a:pt x="0" y="3025"/>
                      <a:pt x="190" y="3530"/>
                      <a:pt x="536" y="3971"/>
                    </a:cubicBezTo>
                    <a:cubicBezTo>
                      <a:pt x="820" y="3624"/>
                      <a:pt x="1103" y="3309"/>
                      <a:pt x="1481" y="3057"/>
                    </a:cubicBezTo>
                    <a:cubicBezTo>
                      <a:pt x="1261" y="2805"/>
                      <a:pt x="1103" y="2458"/>
                      <a:pt x="1103" y="2112"/>
                    </a:cubicBezTo>
                    <a:cubicBezTo>
                      <a:pt x="1103" y="1356"/>
                      <a:pt x="1733" y="726"/>
                      <a:pt x="2489" y="726"/>
                    </a:cubicBezTo>
                    <a:cubicBezTo>
                      <a:pt x="3214" y="726"/>
                      <a:pt x="3844" y="1356"/>
                      <a:pt x="3844" y="2112"/>
                    </a:cubicBezTo>
                    <a:cubicBezTo>
                      <a:pt x="3844" y="2458"/>
                      <a:pt x="3687" y="2805"/>
                      <a:pt x="3466" y="3057"/>
                    </a:cubicBezTo>
                    <a:cubicBezTo>
                      <a:pt x="3844" y="3246"/>
                      <a:pt x="4128" y="3561"/>
                      <a:pt x="4317" y="3971"/>
                    </a:cubicBezTo>
                    <a:cubicBezTo>
                      <a:pt x="4695" y="3530"/>
                      <a:pt x="4884" y="3025"/>
                      <a:pt x="4884" y="2427"/>
                    </a:cubicBezTo>
                    <a:cubicBezTo>
                      <a:pt x="4884" y="1104"/>
                      <a:pt x="3781" y="1"/>
                      <a:pt x="24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1" name="Google Shape;10354;p74"/>
              <p:cNvSpPr/>
              <p:nvPr/>
            </p:nvSpPr>
            <p:spPr>
              <a:xfrm>
                <a:off x="5121375" y="33399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2" name="Google Shape;10355;p74"/>
              <p:cNvSpPr/>
              <p:nvPr/>
            </p:nvSpPr>
            <p:spPr>
              <a:xfrm>
                <a:off x="5009550" y="3234750"/>
                <a:ext cx="259150" cy="261125"/>
              </a:xfrm>
              <a:custGeom>
                <a:avLst/>
                <a:gdLst/>
                <a:ahLst/>
                <a:cxnLst/>
                <a:rect l="l" t="t" r="r" b="b"/>
                <a:pathLst>
                  <a:path w="10366" h="10445" extrusionOk="0">
                    <a:moveTo>
                      <a:pt x="5198" y="2159"/>
                    </a:moveTo>
                    <a:cubicBezTo>
                      <a:pt x="6931" y="2159"/>
                      <a:pt x="8286" y="3514"/>
                      <a:pt x="8286" y="5246"/>
                    </a:cubicBezTo>
                    <a:cubicBezTo>
                      <a:pt x="8286" y="6916"/>
                      <a:pt x="6931" y="8365"/>
                      <a:pt x="5198" y="8365"/>
                    </a:cubicBezTo>
                    <a:cubicBezTo>
                      <a:pt x="3340" y="8365"/>
                      <a:pt x="2079" y="6822"/>
                      <a:pt x="2079" y="5246"/>
                    </a:cubicBezTo>
                    <a:cubicBezTo>
                      <a:pt x="2079" y="3514"/>
                      <a:pt x="3497" y="2159"/>
                      <a:pt x="5198" y="2159"/>
                    </a:cubicBezTo>
                    <a:close/>
                    <a:moveTo>
                      <a:pt x="5167" y="1"/>
                    </a:moveTo>
                    <a:cubicBezTo>
                      <a:pt x="5088" y="1"/>
                      <a:pt x="5009" y="17"/>
                      <a:pt x="4946" y="48"/>
                    </a:cubicBezTo>
                    <a:lnTo>
                      <a:pt x="4001" y="836"/>
                    </a:lnTo>
                    <a:lnTo>
                      <a:pt x="2773" y="678"/>
                    </a:lnTo>
                    <a:cubicBezTo>
                      <a:pt x="2756" y="675"/>
                      <a:pt x="2739" y="673"/>
                      <a:pt x="2723" y="673"/>
                    </a:cubicBezTo>
                    <a:cubicBezTo>
                      <a:pt x="2583" y="673"/>
                      <a:pt x="2454" y="786"/>
                      <a:pt x="2426" y="899"/>
                    </a:cubicBezTo>
                    <a:lnTo>
                      <a:pt x="1953" y="2033"/>
                    </a:lnTo>
                    <a:lnTo>
                      <a:pt x="819" y="2505"/>
                    </a:lnTo>
                    <a:cubicBezTo>
                      <a:pt x="662" y="2568"/>
                      <a:pt x="567" y="2694"/>
                      <a:pt x="630" y="2852"/>
                    </a:cubicBezTo>
                    <a:lnTo>
                      <a:pt x="788" y="4081"/>
                    </a:lnTo>
                    <a:lnTo>
                      <a:pt x="32" y="5026"/>
                    </a:lnTo>
                    <a:cubicBezTo>
                      <a:pt x="0" y="5183"/>
                      <a:pt x="0" y="5341"/>
                      <a:pt x="63" y="5467"/>
                    </a:cubicBezTo>
                    <a:lnTo>
                      <a:pt x="819" y="6381"/>
                    </a:lnTo>
                    <a:lnTo>
                      <a:pt x="662" y="7609"/>
                    </a:lnTo>
                    <a:cubicBezTo>
                      <a:pt x="630" y="7767"/>
                      <a:pt x="725" y="7924"/>
                      <a:pt x="851" y="7956"/>
                    </a:cubicBezTo>
                    <a:lnTo>
                      <a:pt x="1985" y="8428"/>
                    </a:lnTo>
                    <a:lnTo>
                      <a:pt x="2457" y="9594"/>
                    </a:lnTo>
                    <a:cubicBezTo>
                      <a:pt x="2536" y="9725"/>
                      <a:pt x="2637" y="9791"/>
                      <a:pt x="2741" y="9791"/>
                    </a:cubicBezTo>
                    <a:cubicBezTo>
                      <a:pt x="2762" y="9791"/>
                      <a:pt x="2783" y="9788"/>
                      <a:pt x="2804" y="9783"/>
                    </a:cubicBezTo>
                    <a:lnTo>
                      <a:pt x="4033" y="9626"/>
                    </a:lnTo>
                    <a:lnTo>
                      <a:pt x="4978" y="10382"/>
                    </a:lnTo>
                    <a:cubicBezTo>
                      <a:pt x="5072" y="10413"/>
                      <a:pt x="5104" y="10445"/>
                      <a:pt x="5167" y="10445"/>
                    </a:cubicBezTo>
                    <a:cubicBezTo>
                      <a:pt x="5261" y="10445"/>
                      <a:pt x="5324" y="10413"/>
                      <a:pt x="5387" y="10382"/>
                    </a:cubicBezTo>
                    <a:lnTo>
                      <a:pt x="6333" y="9626"/>
                    </a:lnTo>
                    <a:lnTo>
                      <a:pt x="7530" y="9783"/>
                    </a:lnTo>
                    <a:cubicBezTo>
                      <a:pt x="7687" y="9783"/>
                      <a:pt x="7876" y="9689"/>
                      <a:pt x="7908" y="9594"/>
                    </a:cubicBezTo>
                    <a:lnTo>
                      <a:pt x="8380" y="8428"/>
                    </a:lnTo>
                    <a:lnTo>
                      <a:pt x="9515" y="7956"/>
                    </a:lnTo>
                    <a:cubicBezTo>
                      <a:pt x="9672" y="7893"/>
                      <a:pt x="9735" y="7767"/>
                      <a:pt x="9704" y="7609"/>
                    </a:cubicBezTo>
                    <a:lnTo>
                      <a:pt x="9546" y="6381"/>
                    </a:lnTo>
                    <a:lnTo>
                      <a:pt x="10302" y="5467"/>
                    </a:lnTo>
                    <a:cubicBezTo>
                      <a:pt x="10365" y="5341"/>
                      <a:pt x="10365" y="5120"/>
                      <a:pt x="10302" y="5026"/>
                    </a:cubicBezTo>
                    <a:lnTo>
                      <a:pt x="9546" y="4081"/>
                    </a:lnTo>
                    <a:lnTo>
                      <a:pt x="9704" y="2852"/>
                    </a:lnTo>
                    <a:cubicBezTo>
                      <a:pt x="9735" y="2694"/>
                      <a:pt x="9641" y="2537"/>
                      <a:pt x="9515" y="2505"/>
                    </a:cubicBezTo>
                    <a:lnTo>
                      <a:pt x="8380" y="2033"/>
                    </a:lnTo>
                    <a:lnTo>
                      <a:pt x="7908" y="899"/>
                    </a:lnTo>
                    <a:cubicBezTo>
                      <a:pt x="7826" y="762"/>
                      <a:pt x="7719" y="672"/>
                      <a:pt x="7589" y="672"/>
                    </a:cubicBezTo>
                    <a:cubicBezTo>
                      <a:pt x="7570" y="672"/>
                      <a:pt x="7550" y="674"/>
                      <a:pt x="7530" y="678"/>
                    </a:cubicBezTo>
                    <a:lnTo>
                      <a:pt x="6333" y="836"/>
                    </a:lnTo>
                    <a:lnTo>
                      <a:pt x="5387" y="48"/>
                    </a:lnTo>
                    <a:cubicBezTo>
                      <a:pt x="5324" y="17"/>
                      <a:pt x="5246" y="1"/>
                      <a:pt x="5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3" name="Google Shape;10356;p74"/>
              <p:cNvSpPr/>
              <p:nvPr/>
            </p:nvSpPr>
            <p:spPr>
              <a:xfrm>
                <a:off x="5105625" y="3391900"/>
                <a:ext cx="6697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387" extrusionOk="0">
                    <a:moveTo>
                      <a:pt x="1355" y="0"/>
                    </a:moveTo>
                    <a:cubicBezTo>
                      <a:pt x="725" y="0"/>
                      <a:pt x="190" y="441"/>
                      <a:pt x="1" y="977"/>
                    </a:cubicBezTo>
                    <a:cubicBezTo>
                      <a:pt x="410" y="1229"/>
                      <a:pt x="820" y="1386"/>
                      <a:pt x="1355" y="1386"/>
                    </a:cubicBezTo>
                    <a:cubicBezTo>
                      <a:pt x="1859" y="1386"/>
                      <a:pt x="2301" y="1229"/>
                      <a:pt x="2679" y="977"/>
                    </a:cubicBezTo>
                    <a:cubicBezTo>
                      <a:pt x="2521" y="410"/>
                      <a:pt x="1985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4" name="Google Shape;10357;p74"/>
              <p:cNvSpPr/>
              <p:nvPr/>
            </p:nvSpPr>
            <p:spPr>
              <a:xfrm>
                <a:off x="5192275" y="3443075"/>
                <a:ext cx="95325" cy="8697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79" extrusionOk="0">
                    <a:moveTo>
                      <a:pt x="2867" y="1"/>
                    </a:moveTo>
                    <a:cubicBezTo>
                      <a:pt x="2741" y="127"/>
                      <a:pt x="2647" y="221"/>
                      <a:pt x="2489" y="284"/>
                    </a:cubicBezTo>
                    <a:lnTo>
                      <a:pt x="1607" y="631"/>
                    </a:lnTo>
                    <a:lnTo>
                      <a:pt x="1260" y="1482"/>
                    </a:lnTo>
                    <a:cubicBezTo>
                      <a:pt x="1103" y="1891"/>
                      <a:pt x="693" y="2112"/>
                      <a:pt x="284" y="2112"/>
                    </a:cubicBezTo>
                    <a:lnTo>
                      <a:pt x="158" y="2112"/>
                    </a:lnTo>
                    <a:lnTo>
                      <a:pt x="0" y="2080"/>
                    </a:lnTo>
                    <a:lnTo>
                      <a:pt x="1166" y="3372"/>
                    </a:lnTo>
                    <a:cubicBezTo>
                      <a:pt x="1237" y="3443"/>
                      <a:pt x="1343" y="3478"/>
                      <a:pt x="1445" y="3478"/>
                    </a:cubicBezTo>
                    <a:cubicBezTo>
                      <a:pt x="1479" y="3478"/>
                      <a:pt x="1512" y="3474"/>
                      <a:pt x="1544" y="3466"/>
                    </a:cubicBezTo>
                    <a:cubicBezTo>
                      <a:pt x="1638" y="3403"/>
                      <a:pt x="1764" y="3340"/>
                      <a:pt x="1764" y="3183"/>
                    </a:cubicBezTo>
                    <a:lnTo>
                      <a:pt x="2080" y="1639"/>
                    </a:lnTo>
                    <a:lnTo>
                      <a:pt x="3497" y="1324"/>
                    </a:lnTo>
                    <a:cubicBezTo>
                      <a:pt x="3532" y="1338"/>
                      <a:pt x="3563" y="1344"/>
                      <a:pt x="3592" y="1344"/>
                    </a:cubicBezTo>
                    <a:cubicBezTo>
                      <a:pt x="3693" y="1344"/>
                      <a:pt x="3756" y="1265"/>
                      <a:pt x="3781" y="1167"/>
                    </a:cubicBezTo>
                    <a:cubicBezTo>
                      <a:pt x="3812" y="1072"/>
                      <a:pt x="3781" y="946"/>
                      <a:pt x="3686" y="820"/>
                    </a:cubicBezTo>
                    <a:lnTo>
                      <a:pt x="28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5" name="Google Shape;10358;p74"/>
              <p:cNvSpPr/>
              <p:nvPr/>
            </p:nvSpPr>
            <p:spPr>
              <a:xfrm>
                <a:off x="4991425" y="3444650"/>
                <a:ext cx="95325" cy="8732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93" extrusionOk="0">
                    <a:moveTo>
                      <a:pt x="946" y="1"/>
                    </a:moveTo>
                    <a:lnTo>
                      <a:pt x="126" y="851"/>
                    </a:lnTo>
                    <a:cubicBezTo>
                      <a:pt x="0" y="851"/>
                      <a:pt x="0" y="1009"/>
                      <a:pt x="32" y="1104"/>
                    </a:cubicBezTo>
                    <a:cubicBezTo>
                      <a:pt x="95" y="1230"/>
                      <a:pt x="158" y="1324"/>
                      <a:pt x="315" y="1356"/>
                    </a:cubicBezTo>
                    <a:lnTo>
                      <a:pt x="1733" y="1671"/>
                    </a:lnTo>
                    <a:lnTo>
                      <a:pt x="2048" y="3214"/>
                    </a:lnTo>
                    <a:cubicBezTo>
                      <a:pt x="2080" y="3309"/>
                      <a:pt x="2174" y="3435"/>
                      <a:pt x="2300" y="3466"/>
                    </a:cubicBezTo>
                    <a:cubicBezTo>
                      <a:pt x="2328" y="3485"/>
                      <a:pt x="2361" y="3492"/>
                      <a:pt x="2396" y="3492"/>
                    </a:cubicBezTo>
                    <a:cubicBezTo>
                      <a:pt x="2482" y="3492"/>
                      <a:pt x="2580" y="3448"/>
                      <a:pt x="2647" y="3403"/>
                    </a:cubicBezTo>
                    <a:lnTo>
                      <a:pt x="3813" y="2112"/>
                    </a:lnTo>
                    <a:lnTo>
                      <a:pt x="3813" y="2112"/>
                    </a:lnTo>
                    <a:lnTo>
                      <a:pt x="3624" y="2143"/>
                    </a:lnTo>
                    <a:lnTo>
                      <a:pt x="3561" y="2143"/>
                    </a:lnTo>
                    <a:cubicBezTo>
                      <a:pt x="3119" y="2143"/>
                      <a:pt x="2773" y="1891"/>
                      <a:pt x="2552" y="1513"/>
                    </a:cubicBezTo>
                    <a:lnTo>
                      <a:pt x="2206" y="631"/>
                    </a:lnTo>
                    <a:lnTo>
                      <a:pt x="1355" y="284"/>
                    </a:lnTo>
                    <a:cubicBezTo>
                      <a:pt x="1198" y="221"/>
                      <a:pt x="1072" y="127"/>
                      <a:pt x="9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16" name="Google Shape;10390;p74"/>
            <p:cNvGrpSpPr/>
            <p:nvPr/>
          </p:nvGrpSpPr>
          <p:grpSpPr>
            <a:xfrm>
              <a:off x="4171826" y="2668927"/>
              <a:ext cx="670064" cy="670064"/>
              <a:chOff x="3497300" y="3227275"/>
              <a:chExt cx="296175" cy="296175"/>
            </a:xfrm>
            <a:grpFill/>
          </p:grpSpPr>
          <p:sp>
            <p:nvSpPr>
              <p:cNvPr id="617" name="Google Shape;10391;p74"/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8" name="Google Shape;10392;p74"/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9" name="Google Shape;10393;p74"/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0" name="Google Shape;10394;p74"/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1" name="Google Shape;10395;p74"/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2" name="Google Shape;10396;p74"/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3" name="Google Shape;10397;p74"/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4" name="Google Shape;10398;p74"/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25" name="Google Shape;10412;p74"/>
            <p:cNvGrpSpPr/>
            <p:nvPr/>
          </p:nvGrpSpPr>
          <p:grpSpPr>
            <a:xfrm>
              <a:off x="8102331" y="2653873"/>
              <a:ext cx="627305" cy="667293"/>
              <a:chOff x="5364750" y="3235150"/>
              <a:chExt cx="277275" cy="294950"/>
            </a:xfrm>
            <a:grpFill/>
          </p:grpSpPr>
          <p:sp>
            <p:nvSpPr>
              <p:cNvPr id="626" name="Google Shape;10413;p74"/>
              <p:cNvSpPr/>
              <p:nvPr/>
            </p:nvSpPr>
            <p:spPr>
              <a:xfrm>
                <a:off x="5502600" y="3235150"/>
                <a:ext cx="17350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65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cubicBezTo>
                      <a:pt x="0" y="1607"/>
                      <a:pt x="158" y="1765"/>
                      <a:pt x="347" y="1765"/>
                    </a:cubicBezTo>
                    <a:cubicBezTo>
                      <a:pt x="536" y="1765"/>
                      <a:pt x="693" y="1607"/>
                      <a:pt x="693" y="1418"/>
                    </a:cubicBezTo>
                    <a:lnTo>
                      <a:pt x="693" y="347"/>
                    </a:ln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7" name="Google Shape;10414;p74"/>
              <p:cNvSpPr/>
              <p:nvPr/>
            </p:nvSpPr>
            <p:spPr>
              <a:xfrm>
                <a:off x="5555375" y="3253850"/>
                <a:ext cx="35450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364" extrusionOk="0">
                    <a:moveTo>
                      <a:pt x="1071" y="1"/>
                    </a:moveTo>
                    <a:cubicBezTo>
                      <a:pt x="977" y="1"/>
                      <a:pt x="882" y="24"/>
                      <a:pt x="819" y="72"/>
                    </a:cubicBezTo>
                    <a:lnTo>
                      <a:pt x="126" y="796"/>
                    </a:lnTo>
                    <a:cubicBezTo>
                      <a:pt x="0" y="922"/>
                      <a:pt x="0" y="1143"/>
                      <a:pt x="126" y="1269"/>
                    </a:cubicBezTo>
                    <a:cubicBezTo>
                      <a:pt x="189" y="1332"/>
                      <a:pt x="268" y="1363"/>
                      <a:pt x="350" y="1363"/>
                    </a:cubicBezTo>
                    <a:cubicBezTo>
                      <a:pt x="433" y="1363"/>
                      <a:pt x="520" y="1332"/>
                      <a:pt x="599" y="1269"/>
                    </a:cubicBezTo>
                    <a:lnTo>
                      <a:pt x="1323" y="544"/>
                    </a:lnTo>
                    <a:cubicBezTo>
                      <a:pt x="1418" y="418"/>
                      <a:pt x="1418" y="198"/>
                      <a:pt x="1323" y="72"/>
                    </a:cubicBezTo>
                    <a:cubicBezTo>
                      <a:pt x="1260" y="24"/>
                      <a:pt x="1166" y="1"/>
                      <a:pt x="10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8" name="Google Shape;10415;p74"/>
              <p:cNvSpPr/>
              <p:nvPr/>
            </p:nvSpPr>
            <p:spPr>
              <a:xfrm>
                <a:off x="5606550" y="3357225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79" y="725"/>
                    </a:cubicBezTo>
                    <a:lnTo>
                      <a:pt x="1072" y="725"/>
                    </a:lnTo>
                    <a:cubicBezTo>
                      <a:pt x="1261" y="725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9" name="Google Shape;10416;p74"/>
              <p:cNvSpPr/>
              <p:nvPr/>
            </p:nvSpPr>
            <p:spPr>
              <a:xfrm>
                <a:off x="5364750" y="3357225"/>
                <a:ext cx="3547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694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694"/>
                      <a:pt x="347" y="694"/>
                    </a:cubicBezTo>
                    <a:lnTo>
                      <a:pt x="1072" y="694"/>
                    </a:lnTo>
                    <a:cubicBezTo>
                      <a:pt x="1261" y="694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0" name="Google Shape;10417;p74"/>
              <p:cNvSpPr/>
              <p:nvPr/>
            </p:nvSpPr>
            <p:spPr>
              <a:xfrm>
                <a:off x="5433275" y="3253850"/>
                <a:ext cx="35475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64" extrusionOk="0">
                    <a:moveTo>
                      <a:pt x="363" y="1"/>
                    </a:moveTo>
                    <a:cubicBezTo>
                      <a:pt x="276" y="1"/>
                      <a:pt x="190" y="24"/>
                      <a:pt x="127" y="72"/>
                    </a:cubicBezTo>
                    <a:cubicBezTo>
                      <a:pt x="1" y="198"/>
                      <a:pt x="1" y="450"/>
                      <a:pt x="127" y="544"/>
                    </a:cubicBezTo>
                    <a:lnTo>
                      <a:pt x="820" y="1269"/>
                    </a:lnTo>
                    <a:cubicBezTo>
                      <a:pt x="883" y="1332"/>
                      <a:pt x="977" y="1363"/>
                      <a:pt x="1072" y="1363"/>
                    </a:cubicBezTo>
                    <a:cubicBezTo>
                      <a:pt x="1166" y="1363"/>
                      <a:pt x="1261" y="1332"/>
                      <a:pt x="1324" y="1269"/>
                    </a:cubicBezTo>
                    <a:cubicBezTo>
                      <a:pt x="1418" y="1143"/>
                      <a:pt x="1418" y="922"/>
                      <a:pt x="1324" y="796"/>
                    </a:cubicBezTo>
                    <a:lnTo>
                      <a:pt x="599" y="72"/>
                    </a:lnTo>
                    <a:cubicBezTo>
                      <a:pt x="536" y="24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1" name="Google Shape;10418;p74"/>
              <p:cNvSpPr/>
              <p:nvPr/>
            </p:nvSpPr>
            <p:spPr>
              <a:xfrm>
                <a:off x="5380500" y="3287775"/>
                <a:ext cx="3705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039" extrusionOk="0">
                    <a:moveTo>
                      <a:pt x="396" y="0"/>
                    </a:moveTo>
                    <a:cubicBezTo>
                      <a:pt x="267" y="0"/>
                      <a:pt x="132" y="81"/>
                      <a:pt x="64" y="195"/>
                    </a:cubicBezTo>
                    <a:cubicBezTo>
                      <a:pt x="1" y="353"/>
                      <a:pt x="64" y="573"/>
                      <a:pt x="221" y="668"/>
                    </a:cubicBezTo>
                    <a:lnTo>
                      <a:pt x="946" y="1015"/>
                    </a:lnTo>
                    <a:cubicBezTo>
                      <a:pt x="987" y="1031"/>
                      <a:pt x="1032" y="1039"/>
                      <a:pt x="1077" y="1039"/>
                    </a:cubicBezTo>
                    <a:cubicBezTo>
                      <a:pt x="1209" y="1039"/>
                      <a:pt x="1349" y="974"/>
                      <a:pt x="1419" y="857"/>
                    </a:cubicBezTo>
                    <a:cubicBezTo>
                      <a:pt x="1482" y="699"/>
                      <a:pt x="1419" y="447"/>
                      <a:pt x="1261" y="384"/>
                    </a:cubicBezTo>
                    <a:lnTo>
                      <a:pt x="536" y="38"/>
                    </a:lnTo>
                    <a:cubicBezTo>
                      <a:pt x="493" y="12"/>
                      <a:pt x="445" y="0"/>
                      <a:pt x="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2" name="Google Shape;10419;p74"/>
              <p:cNvSpPr/>
              <p:nvPr/>
            </p:nvSpPr>
            <p:spPr>
              <a:xfrm>
                <a:off x="5588450" y="3288075"/>
                <a:ext cx="370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481" h="1072" extrusionOk="0">
                    <a:moveTo>
                      <a:pt x="1110" y="0"/>
                    </a:moveTo>
                    <a:cubicBezTo>
                      <a:pt x="1049" y="0"/>
                      <a:pt x="983" y="18"/>
                      <a:pt x="914" y="57"/>
                    </a:cubicBezTo>
                    <a:lnTo>
                      <a:pt x="221" y="404"/>
                    </a:lnTo>
                    <a:cubicBezTo>
                      <a:pt x="63" y="498"/>
                      <a:pt x="0" y="687"/>
                      <a:pt x="63" y="877"/>
                    </a:cubicBezTo>
                    <a:cubicBezTo>
                      <a:pt x="132" y="991"/>
                      <a:pt x="250" y="1072"/>
                      <a:pt x="382" y="1072"/>
                    </a:cubicBezTo>
                    <a:cubicBezTo>
                      <a:pt x="432" y="1072"/>
                      <a:pt x="484" y="1060"/>
                      <a:pt x="536" y="1034"/>
                    </a:cubicBezTo>
                    <a:lnTo>
                      <a:pt x="1260" y="687"/>
                    </a:lnTo>
                    <a:cubicBezTo>
                      <a:pt x="1418" y="593"/>
                      <a:pt x="1481" y="404"/>
                      <a:pt x="1418" y="215"/>
                    </a:cubicBezTo>
                    <a:cubicBezTo>
                      <a:pt x="1353" y="85"/>
                      <a:pt x="1244" y="0"/>
                      <a:pt x="1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3" name="Google Shape;10420;p74"/>
              <p:cNvSpPr/>
              <p:nvPr/>
            </p:nvSpPr>
            <p:spPr>
              <a:xfrm>
                <a:off x="5412025" y="3286350"/>
                <a:ext cx="177225" cy="243750"/>
              </a:xfrm>
              <a:custGeom>
                <a:avLst/>
                <a:gdLst/>
                <a:ahLst/>
                <a:cxnLst/>
                <a:rect l="l" t="t" r="r" b="b"/>
                <a:pathLst>
                  <a:path w="7089" h="9750" extrusionOk="0">
                    <a:moveTo>
                      <a:pt x="3529" y="0"/>
                    </a:moveTo>
                    <a:cubicBezTo>
                      <a:pt x="3151" y="0"/>
                      <a:pt x="2836" y="315"/>
                      <a:pt x="2836" y="725"/>
                    </a:cubicBezTo>
                    <a:lnTo>
                      <a:pt x="2836" y="1418"/>
                    </a:lnTo>
                    <a:cubicBezTo>
                      <a:pt x="2836" y="1040"/>
                      <a:pt x="2520" y="725"/>
                      <a:pt x="2111" y="725"/>
                    </a:cubicBezTo>
                    <a:cubicBezTo>
                      <a:pt x="1733" y="725"/>
                      <a:pt x="1418" y="1040"/>
                      <a:pt x="1418" y="1418"/>
                    </a:cubicBezTo>
                    <a:lnTo>
                      <a:pt x="1418" y="2143"/>
                    </a:lnTo>
                    <a:cubicBezTo>
                      <a:pt x="1544" y="2143"/>
                      <a:pt x="1638" y="2080"/>
                      <a:pt x="1764" y="2080"/>
                    </a:cubicBezTo>
                    <a:lnTo>
                      <a:pt x="3497" y="2080"/>
                    </a:lnTo>
                    <a:cubicBezTo>
                      <a:pt x="4253" y="2080"/>
                      <a:pt x="4883" y="2710"/>
                      <a:pt x="4883" y="3466"/>
                    </a:cubicBezTo>
                    <a:cubicBezTo>
                      <a:pt x="4883" y="4096"/>
                      <a:pt x="4474" y="4600"/>
                      <a:pt x="3907" y="4758"/>
                    </a:cubicBezTo>
                    <a:cubicBezTo>
                      <a:pt x="4064" y="5073"/>
                      <a:pt x="4159" y="5482"/>
                      <a:pt x="4159" y="5860"/>
                    </a:cubicBezTo>
                    <a:cubicBezTo>
                      <a:pt x="4159" y="6081"/>
                      <a:pt x="4001" y="6238"/>
                      <a:pt x="3812" y="6238"/>
                    </a:cubicBezTo>
                    <a:cubicBezTo>
                      <a:pt x="3623" y="6238"/>
                      <a:pt x="3466" y="6081"/>
                      <a:pt x="3466" y="5860"/>
                    </a:cubicBezTo>
                    <a:cubicBezTo>
                      <a:pt x="3466" y="4915"/>
                      <a:pt x="2678" y="4128"/>
                      <a:pt x="1733" y="4128"/>
                    </a:cubicBezTo>
                    <a:lnTo>
                      <a:pt x="3466" y="4128"/>
                    </a:lnTo>
                    <a:cubicBezTo>
                      <a:pt x="3844" y="4128"/>
                      <a:pt x="4159" y="3812"/>
                      <a:pt x="4159" y="3434"/>
                    </a:cubicBezTo>
                    <a:cubicBezTo>
                      <a:pt x="4159" y="3025"/>
                      <a:pt x="3844" y="2710"/>
                      <a:pt x="3466" y="2710"/>
                    </a:cubicBezTo>
                    <a:lnTo>
                      <a:pt x="1733" y="2710"/>
                    </a:lnTo>
                    <a:cubicBezTo>
                      <a:pt x="788" y="2710"/>
                      <a:pt x="0" y="3497"/>
                      <a:pt x="0" y="4443"/>
                    </a:cubicBezTo>
                    <a:lnTo>
                      <a:pt x="0" y="5167"/>
                    </a:lnTo>
                    <a:cubicBezTo>
                      <a:pt x="0" y="6112"/>
                      <a:pt x="536" y="6963"/>
                      <a:pt x="1386" y="7372"/>
                    </a:cubicBezTo>
                    <a:lnTo>
                      <a:pt x="1386" y="8318"/>
                    </a:lnTo>
                    <a:cubicBezTo>
                      <a:pt x="977" y="8318"/>
                      <a:pt x="662" y="8633"/>
                      <a:pt x="662" y="9011"/>
                    </a:cubicBezTo>
                    <a:lnTo>
                      <a:pt x="662" y="9389"/>
                    </a:lnTo>
                    <a:cubicBezTo>
                      <a:pt x="662" y="9578"/>
                      <a:pt x="819" y="9735"/>
                      <a:pt x="1008" y="9735"/>
                    </a:cubicBezTo>
                    <a:lnTo>
                      <a:pt x="5860" y="9735"/>
                    </a:lnTo>
                    <a:cubicBezTo>
                      <a:pt x="5923" y="9745"/>
                      <a:pt x="5979" y="9749"/>
                      <a:pt x="6029" y="9749"/>
                    </a:cubicBezTo>
                    <a:cubicBezTo>
                      <a:pt x="6305" y="9749"/>
                      <a:pt x="6396" y="9612"/>
                      <a:pt x="6396" y="9452"/>
                    </a:cubicBezTo>
                    <a:lnTo>
                      <a:pt x="6396" y="9105"/>
                    </a:lnTo>
                    <a:cubicBezTo>
                      <a:pt x="6396" y="8696"/>
                      <a:pt x="6112" y="8381"/>
                      <a:pt x="5702" y="8381"/>
                    </a:cubicBezTo>
                    <a:lnTo>
                      <a:pt x="5702" y="7436"/>
                    </a:lnTo>
                    <a:cubicBezTo>
                      <a:pt x="6522" y="7057"/>
                      <a:pt x="7089" y="6175"/>
                      <a:pt x="7089" y="5230"/>
                    </a:cubicBezTo>
                    <a:lnTo>
                      <a:pt x="7089" y="2143"/>
                    </a:lnTo>
                    <a:cubicBezTo>
                      <a:pt x="7089" y="1733"/>
                      <a:pt x="6774" y="1418"/>
                      <a:pt x="6364" y="1418"/>
                    </a:cubicBezTo>
                    <a:cubicBezTo>
                      <a:pt x="5986" y="1418"/>
                      <a:pt x="5671" y="1733"/>
                      <a:pt x="5671" y="2143"/>
                    </a:cubicBezTo>
                    <a:lnTo>
                      <a:pt x="5671" y="1418"/>
                    </a:lnTo>
                    <a:cubicBezTo>
                      <a:pt x="5671" y="1040"/>
                      <a:pt x="5356" y="725"/>
                      <a:pt x="4946" y="725"/>
                    </a:cubicBezTo>
                    <a:cubicBezTo>
                      <a:pt x="4568" y="725"/>
                      <a:pt x="4253" y="1040"/>
                      <a:pt x="4253" y="1418"/>
                    </a:cubicBezTo>
                    <a:lnTo>
                      <a:pt x="4253" y="725"/>
                    </a:lnTo>
                    <a:cubicBezTo>
                      <a:pt x="4253" y="315"/>
                      <a:pt x="3938" y="0"/>
                      <a:pt x="35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42" name="Google Shape;10478;p74"/>
            <p:cNvGrpSpPr/>
            <p:nvPr/>
          </p:nvGrpSpPr>
          <p:grpSpPr>
            <a:xfrm>
              <a:off x="8893927" y="2653654"/>
              <a:ext cx="680754" cy="668254"/>
              <a:chOff x="5716825" y="3235950"/>
              <a:chExt cx="300900" cy="295375"/>
            </a:xfrm>
            <a:grpFill/>
          </p:grpSpPr>
          <p:sp>
            <p:nvSpPr>
              <p:cNvPr id="643" name="Google Shape;10479;p74"/>
              <p:cNvSpPr/>
              <p:nvPr/>
            </p:nvSpPr>
            <p:spPr>
              <a:xfrm>
                <a:off x="5716825" y="3309975"/>
                <a:ext cx="1370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61" extrusionOk="0">
                    <a:moveTo>
                      <a:pt x="2584" y="1"/>
                    </a:moveTo>
                    <a:lnTo>
                      <a:pt x="410" y="2206"/>
                    </a:lnTo>
                    <a:cubicBezTo>
                      <a:pt x="1" y="2615"/>
                      <a:pt x="1" y="3277"/>
                      <a:pt x="410" y="3655"/>
                    </a:cubicBezTo>
                    <a:lnTo>
                      <a:pt x="2584" y="5860"/>
                    </a:lnTo>
                    <a:lnTo>
                      <a:pt x="3781" y="4632"/>
                    </a:lnTo>
                    <a:cubicBezTo>
                      <a:pt x="3844" y="4584"/>
                      <a:pt x="3939" y="4561"/>
                      <a:pt x="4029" y="4561"/>
                    </a:cubicBezTo>
                    <a:cubicBezTo>
                      <a:pt x="4120" y="4561"/>
                      <a:pt x="4206" y="4584"/>
                      <a:pt x="4254" y="4632"/>
                    </a:cubicBezTo>
                    <a:lnTo>
                      <a:pt x="4726" y="5104"/>
                    </a:lnTo>
                    <a:cubicBezTo>
                      <a:pt x="4789" y="5167"/>
                      <a:pt x="4884" y="5199"/>
                      <a:pt x="4974" y="5199"/>
                    </a:cubicBezTo>
                    <a:cubicBezTo>
                      <a:pt x="5065" y="5199"/>
                      <a:pt x="5152" y="5167"/>
                      <a:pt x="5199" y="5104"/>
                    </a:cubicBezTo>
                    <a:cubicBezTo>
                      <a:pt x="5325" y="5010"/>
                      <a:pt x="5325" y="4758"/>
                      <a:pt x="5199" y="4632"/>
                    </a:cubicBezTo>
                    <a:lnTo>
                      <a:pt x="4726" y="4159"/>
                    </a:lnTo>
                    <a:cubicBezTo>
                      <a:pt x="4632" y="4065"/>
                      <a:pt x="4632" y="3813"/>
                      <a:pt x="4726" y="3687"/>
                    </a:cubicBezTo>
                    <a:lnTo>
                      <a:pt x="5482" y="2962"/>
                    </a:lnTo>
                    <a:lnTo>
                      <a:pt x="5010" y="2489"/>
                    </a:lnTo>
                    <a:lnTo>
                      <a:pt x="4789" y="2710"/>
                    </a:lnTo>
                    <a:cubicBezTo>
                      <a:pt x="4584" y="2915"/>
                      <a:pt x="4317" y="3017"/>
                      <a:pt x="4049" y="3017"/>
                    </a:cubicBezTo>
                    <a:cubicBezTo>
                      <a:pt x="3781" y="3017"/>
                      <a:pt x="3513" y="2915"/>
                      <a:pt x="3309" y="2710"/>
                    </a:cubicBezTo>
                    <a:cubicBezTo>
                      <a:pt x="2930" y="2332"/>
                      <a:pt x="2930" y="1670"/>
                      <a:pt x="3309" y="1261"/>
                    </a:cubicBezTo>
                    <a:lnTo>
                      <a:pt x="3561" y="1040"/>
                    </a:lnTo>
                    <a:lnTo>
                      <a:pt x="258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4" name="Google Shape;10480;p74"/>
              <p:cNvSpPr/>
              <p:nvPr/>
            </p:nvSpPr>
            <p:spPr>
              <a:xfrm>
                <a:off x="5794025" y="3235950"/>
                <a:ext cx="145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829" h="5356" extrusionOk="0">
                    <a:moveTo>
                      <a:pt x="2926" y="0"/>
                    </a:moveTo>
                    <a:cubicBezTo>
                      <a:pt x="2662" y="0"/>
                      <a:pt x="2394" y="95"/>
                      <a:pt x="2205" y="284"/>
                    </a:cubicBezTo>
                    <a:lnTo>
                      <a:pt x="0" y="2457"/>
                    </a:lnTo>
                    <a:lnTo>
                      <a:pt x="1229" y="3686"/>
                    </a:lnTo>
                    <a:cubicBezTo>
                      <a:pt x="1323" y="3781"/>
                      <a:pt x="1323" y="4033"/>
                      <a:pt x="1229" y="4127"/>
                    </a:cubicBezTo>
                    <a:lnTo>
                      <a:pt x="725" y="4600"/>
                    </a:lnTo>
                    <a:cubicBezTo>
                      <a:pt x="630" y="4726"/>
                      <a:pt x="630" y="4978"/>
                      <a:pt x="725" y="5072"/>
                    </a:cubicBezTo>
                    <a:cubicBezTo>
                      <a:pt x="788" y="5135"/>
                      <a:pt x="882" y="5167"/>
                      <a:pt x="977" y="5167"/>
                    </a:cubicBezTo>
                    <a:cubicBezTo>
                      <a:pt x="1071" y="5167"/>
                      <a:pt x="1166" y="5135"/>
                      <a:pt x="1229" y="5072"/>
                    </a:cubicBezTo>
                    <a:lnTo>
                      <a:pt x="1701" y="4600"/>
                    </a:lnTo>
                    <a:cubicBezTo>
                      <a:pt x="1749" y="4553"/>
                      <a:pt x="1835" y="4529"/>
                      <a:pt x="1926" y="4529"/>
                    </a:cubicBezTo>
                    <a:cubicBezTo>
                      <a:pt x="2016" y="4529"/>
                      <a:pt x="2111" y="4553"/>
                      <a:pt x="2174" y="4600"/>
                    </a:cubicBezTo>
                    <a:lnTo>
                      <a:pt x="2898" y="5356"/>
                    </a:lnTo>
                    <a:lnTo>
                      <a:pt x="3371" y="4883"/>
                    </a:lnTo>
                    <a:lnTo>
                      <a:pt x="3151" y="4663"/>
                    </a:lnTo>
                    <a:cubicBezTo>
                      <a:pt x="2741" y="4253"/>
                      <a:pt x="2741" y="3592"/>
                      <a:pt x="3151" y="3214"/>
                    </a:cubicBezTo>
                    <a:cubicBezTo>
                      <a:pt x="3340" y="3009"/>
                      <a:pt x="3607" y="2906"/>
                      <a:pt x="3875" y="2906"/>
                    </a:cubicBezTo>
                    <a:cubicBezTo>
                      <a:pt x="4143" y="2906"/>
                      <a:pt x="4411" y="3009"/>
                      <a:pt x="4600" y="3214"/>
                    </a:cubicBezTo>
                    <a:lnTo>
                      <a:pt x="4852" y="3434"/>
                    </a:lnTo>
                    <a:lnTo>
                      <a:pt x="5828" y="2457"/>
                    </a:lnTo>
                    <a:lnTo>
                      <a:pt x="3623" y="284"/>
                    </a:lnTo>
                    <a:cubicBezTo>
                      <a:pt x="3450" y="95"/>
                      <a:pt x="3190" y="0"/>
                      <a:pt x="29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5" name="Google Shape;10481;p74"/>
              <p:cNvSpPr/>
              <p:nvPr/>
            </p:nvSpPr>
            <p:spPr>
              <a:xfrm>
                <a:off x="5880650" y="3309975"/>
                <a:ext cx="137075" cy="1457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29" extrusionOk="0">
                    <a:moveTo>
                      <a:pt x="2899" y="1"/>
                    </a:moveTo>
                    <a:lnTo>
                      <a:pt x="1702" y="1229"/>
                    </a:lnTo>
                    <a:cubicBezTo>
                      <a:pt x="1639" y="1292"/>
                      <a:pt x="1544" y="1324"/>
                      <a:pt x="1450" y="1324"/>
                    </a:cubicBezTo>
                    <a:cubicBezTo>
                      <a:pt x="1355" y="1324"/>
                      <a:pt x="1261" y="1292"/>
                      <a:pt x="1198" y="1229"/>
                    </a:cubicBezTo>
                    <a:lnTo>
                      <a:pt x="725" y="757"/>
                    </a:lnTo>
                    <a:cubicBezTo>
                      <a:pt x="678" y="694"/>
                      <a:pt x="591" y="662"/>
                      <a:pt x="501" y="662"/>
                    </a:cubicBezTo>
                    <a:cubicBezTo>
                      <a:pt x="410" y="662"/>
                      <a:pt x="316" y="694"/>
                      <a:pt x="253" y="757"/>
                    </a:cubicBezTo>
                    <a:cubicBezTo>
                      <a:pt x="158" y="883"/>
                      <a:pt x="158" y="1103"/>
                      <a:pt x="253" y="1229"/>
                    </a:cubicBezTo>
                    <a:lnTo>
                      <a:pt x="725" y="1702"/>
                    </a:lnTo>
                    <a:cubicBezTo>
                      <a:pt x="851" y="1828"/>
                      <a:pt x="851" y="2048"/>
                      <a:pt x="725" y="2174"/>
                    </a:cubicBezTo>
                    <a:lnTo>
                      <a:pt x="1" y="2899"/>
                    </a:lnTo>
                    <a:lnTo>
                      <a:pt x="473" y="3372"/>
                    </a:lnTo>
                    <a:lnTo>
                      <a:pt x="694" y="3151"/>
                    </a:lnTo>
                    <a:cubicBezTo>
                      <a:pt x="898" y="2946"/>
                      <a:pt x="1166" y="2844"/>
                      <a:pt x="1434" y="2844"/>
                    </a:cubicBezTo>
                    <a:cubicBezTo>
                      <a:pt x="1702" y="2844"/>
                      <a:pt x="1970" y="2946"/>
                      <a:pt x="2174" y="3151"/>
                    </a:cubicBezTo>
                    <a:cubicBezTo>
                      <a:pt x="2552" y="3529"/>
                      <a:pt x="2552" y="4222"/>
                      <a:pt x="2174" y="4600"/>
                    </a:cubicBezTo>
                    <a:lnTo>
                      <a:pt x="1922" y="4852"/>
                    </a:lnTo>
                    <a:lnTo>
                      <a:pt x="2899" y="5829"/>
                    </a:lnTo>
                    <a:lnTo>
                      <a:pt x="5073" y="3655"/>
                    </a:lnTo>
                    <a:cubicBezTo>
                      <a:pt x="5482" y="3277"/>
                      <a:pt x="5482" y="2615"/>
                      <a:pt x="5073" y="2206"/>
                    </a:cubicBezTo>
                    <a:lnTo>
                      <a:pt x="289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6" name="Google Shape;10482;p74"/>
              <p:cNvSpPr/>
              <p:nvPr/>
            </p:nvSpPr>
            <p:spPr>
              <a:xfrm>
                <a:off x="5794025" y="3396625"/>
                <a:ext cx="14730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5388" extrusionOk="0">
                    <a:moveTo>
                      <a:pt x="2993" y="0"/>
                    </a:moveTo>
                    <a:lnTo>
                      <a:pt x="2520" y="473"/>
                    </a:lnTo>
                    <a:lnTo>
                      <a:pt x="2741" y="725"/>
                    </a:lnTo>
                    <a:cubicBezTo>
                      <a:pt x="3151" y="1103"/>
                      <a:pt x="3151" y="1764"/>
                      <a:pt x="2741" y="2174"/>
                    </a:cubicBezTo>
                    <a:cubicBezTo>
                      <a:pt x="2505" y="2363"/>
                      <a:pt x="2221" y="2457"/>
                      <a:pt x="1949" y="2457"/>
                    </a:cubicBezTo>
                    <a:cubicBezTo>
                      <a:pt x="1678" y="2457"/>
                      <a:pt x="1418" y="2363"/>
                      <a:pt x="1229" y="2174"/>
                    </a:cubicBezTo>
                    <a:lnTo>
                      <a:pt x="977" y="1922"/>
                    </a:lnTo>
                    <a:lnTo>
                      <a:pt x="0" y="2930"/>
                    </a:lnTo>
                    <a:lnTo>
                      <a:pt x="2205" y="5072"/>
                    </a:lnTo>
                    <a:cubicBezTo>
                      <a:pt x="2394" y="5293"/>
                      <a:pt x="2678" y="5387"/>
                      <a:pt x="2930" y="5387"/>
                    </a:cubicBezTo>
                    <a:cubicBezTo>
                      <a:pt x="3214" y="5387"/>
                      <a:pt x="3497" y="5293"/>
                      <a:pt x="3686" y="5072"/>
                    </a:cubicBezTo>
                    <a:lnTo>
                      <a:pt x="5891" y="2930"/>
                    </a:lnTo>
                    <a:lnTo>
                      <a:pt x="4663" y="1701"/>
                    </a:lnTo>
                    <a:cubicBezTo>
                      <a:pt x="4568" y="1575"/>
                      <a:pt x="4568" y="1355"/>
                      <a:pt x="4663" y="1229"/>
                    </a:cubicBezTo>
                    <a:lnTo>
                      <a:pt x="5167" y="756"/>
                    </a:lnTo>
                    <a:cubicBezTo>
                      <a:pt x="5261" y="630"/>
                      <a:pt x="5261" y="410"/>
                      <a:pt x="5167" y="284"/>
                    </a:cubicBezTo>
                    <a:cubicBezTo>
                      <a:pt x="5104" y="221"/>
                      <a:pt x="5009" y="189"/>
                      <a:pt x="4915" y="189"/>
                    </a:cubicBezTo>
                    <a:cubicBezTo>
                      <a:pt x="4820" y="189"/>
                      <a:pt x="4726" y="221"/>
                      <a:pt x="4663" y="284"/>
                    </a:cubicBezTo>
                    <a:lnTo>
                      <a:pt x="4190" y="756"/>
                    </a:lnTo>
                    <a:cubicBezTo>
                      <a:pt x="4143" y="819"/>
                      <a:pt x="4056" y="851"/>
                      <a:pt x="3966" y="851"/>
                    </a:cubicBezTo>
                    <a:cubicBezTo>
                      <a:pt x="3875" y="851"/>
                      <a:pt x="3781" y="819"/>
                      <a:pt x="3718" y="756"/>
                    </a:cubicBezTo>
                    <a:lnTo>
                      <a:pt x="29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47" name="Google Shape;10101;p74"/>
            <p:cNvGrpSpPr/>
            <p:nvPr/>
          </p:nvGrpSpPr>
          <p:grpSpPr>
            <a:xfrm>
              <a:off x="11859078" y="5555346"/>
              <a:ext cx="466003" cy="432208"/>
              <a:chOff x="-62511900" y="4129100"/>
              <a:chExt cx="304050" cy="282000"/>
            </a:xfrm>
            <a:grpFill/>
          </p:grpSpPr>
          <p:sp>
            <p:nvSpPr>
              <p:cNvPr id="648" name="Google Shape;10102;p74"/>
              <p:cNvSpPr/>
              <p:nvPr/>
            </p:nvSpPr>
            <p:spPr>
              <a:xfrm>
                <a:off x="-62414225" y="4203925"/>
                <a:ext cx="206375" cy="20717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8287" extrusionOk="0">
                    <a:moveTo>
                      <a:pt x="4128" y="1229"/>
                    </a:moveTo>
                    <a:cubicBezTo>
                      <a:pt x="4348" y="1229"/>
                      <a:pt x="4506" y="1418"/>
                      <a:pt x="4506" y="1670"/>
                    </a:cubicBezTo>
                    <a:lnTo>
                      <a:pt x="4506" y="1922"/>
                    </a:lnTo>
                    <a:cubicBezTo>
                      <a:pt x="4978" y="2080"/>
                      <a:pt x="5356" y="2552"/>
                      <a:pt x="5356" y="3119"/>
                    </a:cubicBezTo>
                    <a:cubicBezTo>
                      <a:pt x="5356" y="3340"/>
                      <a:pt x="5136" y="3498"/>
                      <a:pt x="4947" y="3498"/>
                    </a:cubicBezTo>
                    <a:cubicBezTo>
                      <a:pt x="4726" y="3498"/>
                      <a:pt x="4506" y="3308"/>
                      <a:pt x="4506" y="3119"/>
                    </a:cubicBezTo>
                    <a:cubicBezTo>
                      <a:pt x="4506" y="2867"/>
                      <a:pt x="4317" y="2710"/>
                      <a:pt x="4128" y="2710"/>
                    </a:cubicBezTo>
                    <a:cubicBezTo>
                      <a:pt x="3939" y="2710"/>
                      <a:pt x="3687" y="2930"/>
                      <a:pt x="3687" y="3119"/>
                    </a:cubicBezTo>
                    <a:cubicBezTo>
                      <a:pt x="3718" y="3340"/>
                      <a:pt x="4033" y="3592"/>
                      <a:pt x="4411" y="3813"/>
                    </a:cubicBezTo>
                    <a:cubicBezTo>
                      <a:pt x="4821" y="4128"/>
                      <a:pt x="5388" y="4537"/>
                      <a:pt x="5388" y="5199"/>
                    </a:cubicBezTo>
                    <a:cubicBezTo>
                      <a:pt x="5388" y="5766"/>
                      <a:pt x="5041" y="6175"/>
                      <a:pt x="4569" y="6396"/>
                    </a:cubicBezTo>
                    <a:lnTo>
                      <a:pt x="4569" y="6648"/>
                    </a:lnTo>
                    <a:cubicBezTo>
                      <a:pt x="4569" y="6900"/>
                      <a:pt x="4348" y="7089"/>
                      <a:pt x="4159" y="7089"/>
                    </a:cubicBezTo>
                    <a:cubicBezTo>
                      <a:pt x="3970" y="7089"/>
                      <a:pt x="3718" y="6900"/>
                      <a:pt x="3718" y="6648"/>
                    </a:cubicBezTo>
                    <a:lnTo>
                      <a:pt x="3718" y="6396"/>
                    </a:lnTo>
                    <a:cubicBezTo>
                      <a:pt x="3245" y="6238"/>
                      <a:pt x="2899" y="5766"/>
                      <a:pt x="2899" y="5199"/>
                    </a:cubicBezTo>
                    <a:cubicBezTo>
                      <a:pt x="2899" y="4978"/>
                      <a:pt x="3088" y="4821"/>
                      <a:pt x="3308" y="4821"/>
                    </a:cubicBezTo>
                    <a:cubicBezTo>
                      <a:pt x="3498" y="4821"/>
                      <a:pt x="3687" y="5010"/>
                      <a:pt x="3687" y="5199"/>
                    </a:cubicBezTo>
                    <a:cubicBezTo>
                      <a:pt x="3687" y="5451"/>
                      <a:pt x="3876" y="5608"/>
                      <a:pt x="4128" y="5608"/>
                    </a:cubicBezTo>
                    <a:cubicBezTo>
                      <a:pt x="4348" y="5608"/>
                      <a:pt x="4506" y="5388"/>
                      <a:pt x="4506" y="5199"/>
                    </a:cubicBezTo>
                    <a:cubicBezTo>
                      <a:pt x="4506" y="4978"/>
                      <a:pt x="4191" y="4726"/>
                      <a:pt x="3844" y="4506"/>
                    </a:cubicBezTo>
                    <a:cubicBezTo>
                      <a:pt x="3403" y="4191"/>
                      <a:pt x="2867" y="3781"/>
                      <a:pt x="2867" y="3119"/>
                    </a:cubicBezTo>
                    <a:cubicBezTo>
                      <a:pt x="2867" y="2552"/>
                      <a:pt x="3214" y="2143"/>
                      <a:pt x="3687" y="1922"/>
                    </a:cubicBezTo>
                    <a:lnTo>
                      <a:pt x="3687" y="1670"/>
                    </a:lnTo>
                    <a:cubicBezTo>
                      <a:pt x="3687" y="1418"/>
                      <a:pt x="3876" y="1229"/>
                      <a:pt x="4128" y="1229"/>
                    </a:cubicBezTo>
                    <a:close/>
                    <a:moveTo>
                      <a:pt x="4128" y="0"/>
                    </a:moveTo>
                    <a:cubicBezTo>
                      <a:pt x="1828" y="0"/>
                      <a:pt x="0" y="1859"/>
                      <a:pt x="0" y="4128"/>
                    </a:cubicBezTo>
                    <a:cubicBezTo>
                      <a:pt x="0" y="6427"/>
                      <a:pt x="1828" y="8286"/>
                      <a:pt x="4128" y="8286"/>
                    </a:cubicBezTo>
                    <a:cubicBezTo>
                      <a:pt x="6396" y="8286"/>
                      <a:pt x="8255" y="6427"/>
                      <a:pt x="8255" y="4128"/>
                    </a:cubicBezTo>
                    <a:cubicBezTo>
                      <a:pt x="8255" y="1859"/>
                      <a:pt x="6396" y="0"/>
                      <a:pt x="41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9" name="Google Shape;10103;p74"/>
              <p:cNvSpPr/>
              <p:nvPr/>
            </p:nvSpPr>
            <p:spPr>
              <a:xfrm>
                <a:off x="-62511100" y="4129100"/>
                <a:ext cx="159900" cy="74850"/>
              </a:xfrm>
              <a:custGeom>
                <a:avLst/>
                <a:gdLst/>
                <a:ahLst/>
                <a:cxnLst/>
                <a:rect l="l" t="t" r="r" b="b"/>
                <a:pathLst>
                  <a:path w="6396" h="2994" extrusionOk="0">
                    <a:moveTo>
                      <a:pt x="3214" y="1"/>
                    </a:moveTo>
                    <a:cubicBezTo>
                      <a:pt x="1450" y="1"/>
                      <a:pt x="0" y="662"/>
                      <a:pt x="0" y="1513"/>
                    </a:cubicBezTo>
                    <a:cubicBezTo>
                      <a:pt x="0" y="2332"/>
                      <a:pt x="1450" y="2993"/>
                      <a:pt x="3214" y="2993"/>
                    </a:cubicBezTo>
                    <a:cubicBezTo>
                      <a:pt x="4947" y="2993"/>
                      <a:pt x="6396" y="2332"/>
                      <a:pt x="6396" y="1513"/>
                    </a:cubicBezTo>
                    <a:cubicBezTo>
                      <a:pt x="6396" y="662"/>
                      <a:pt x="4947" y="1"/>
                      <a:pt x="32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0" name="Google Shape;10104;p74"/>
              <p:cNvSpPr/>
              <p:nvPr/>
            </p:nvSpPr>
            <p:spPr>
              <a:xfrm>
                <a:off x="-62511100" y="4207075"/>
                <a:ext cx="11027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395" extrusionOk="0">
                    <a:moveTo>
                      <a:pt x="0" y="0"/>
                    </a:moveTo>
                    <a:lnTo>
                      <a:pt x="0" y="1135"/>
                    </a:lnTo>
                    <a:cubicBezTo>
                      <a:pt x="0" y="1450"/>
                      <a:pt x="347" y="1765"/>
                      <a:pt x="882" y="2017"/>
                    </a:cubicBezTo>
                    <a:cubicBezTo>
                      <a:pt x="1355" y="2237"/>
                      <a:pt x="2332" y="2395"/>
                      <a:pt x="3151" y="2395"/>
                    </a:cubicBezTo>
                    <a:lnTo>
                      <a:pt x="3308" y="2395"/>
                    </a:lnTo>
                    <a:cubicBezTo>
                      <a:pt x="3560" y="1733"/>
                      <a:pt x="3907" y="1135"/>
                      <a:pt x="4411" y="631"/>
                    </a:cubicBezTo>
                    <a:lnTo>
                      <a:pt x="4411" y="631"/>
                    </a:lnTo>
                    <a:cubicBezTo>
                      <a:pt x="4033" y="694"/>
                      <a:pt x="3623" y="757"/>
                      <a:pt x="3182" y="757"/>
                    </a:cubicBezTo>
                    <a:cubicBezTo>
                      <a:pt x="2363" y="757"/>
                      <a:pt x="1261" y="599"/>
                      <a:pt x="567" y="316"/>
                    </a:cubicBezTo>
                    <a:cubicBezTo>
                      <a:pt x="347" y="221"/>
                      <a:pt x="158" y="1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1" name="Google Shape;10105;p74"/>
              <p:cNvSpPr/>
              <p:nvPr/>
            </p:nvSpPr>
            <p:spPr>
              <a:xfrm>
                <a:off x="-62511100" y="4329950"/>
                <a:ext cx="10635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395" extrusionOk="0">
                    <a:moveTo>
                      <a:pt x="0" y="0"/>
                    </a:moveTo>
                    <a:lnTo>
                      <a:pt x="0" y="1197"/>
                    </a:lnTo>
                    <a:cubicBezTo>
                      <a:pt x="0" y="1701"/>
                      <a:pt x="1355" y="2395"/>
                      <a:pt x="3182" y="2395"/>
                    </a:cubicBezTo>
                    <a:cubicBezTo>
                      <a:pt x="3560" y="2395"/>
                      <a:pt x="3907" y="2363"/>
                      <a:pt x="4254" y="2332"/>
                    </a:cubicBezTo>
                    <a:cubicBezTo>
                      <a:pt x="3875" y="1859"/>
                      <a:pt x="3560" y="1355"/>
                      <a:pt x="3340" y="756"/>
                    </a:cubicBezTo>
                    <a:lnTo>
                      <a:pt x="3182" y="756"/>
                    </a:lnTo>
                    <a:cubicBezTo>
                      <a:pt x="2363" y="756"/>
                      <a:pt x="1261" y="599"/>
                      <a:pt x="567" y="315"/>
                    </a:cubicBezTo>
                    <a:cubicBezTo>
                      <a:pt x="347" y="252"/>
                      <a:pt x="158" y="126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2" name="Google Shape;10106;p74"/>
              <p:cNvSpPr/>
              <p:nvPr/>
            </p:nvSpPr>
            <p:spPr>
              <a:xfrm>
                <a:off x="-62511900" y="4268500"/>
                <a:ext cx="7800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2427" extrusionOk="0">
                    <a:moveTo>
                      <a:pt x="1" y="1"/>
                    </a:moveTo>
                    <a:lnTo>
                      <a:pt x="1" y="1167"/>
                    </a:lnTo>
                    <a:lnTo>
                      <a:pt x="32" y="1167"/>
                    </a:lnTo>
                    <a:cubicBezTo>
                      <a:pt x="32" y="1482"/>
                      <a:pt x="379" y="1797"/>
                      <a:pt x="914" y="2017"/>
                    </a:cubicBezTo>
                    <a:cubicBezTo>
                      <a:pt x="1387" y="2238"/>
                      <a:pt x="2332" y="2395"/>
                      <a:pt x="3120" y="2427"/>
                    </a:cubicBezTo>
                    <a:cubicBezTo>
                      <a:pt x="3057" y="2143"/>
                      <a:pt x="3025" y="1860"/>
                      <a:pt x="3025" y="1608"/>
                    </a:cubicBezTo>
                    <a:cubicBezTo>
                      <a:pt x="3025" y="1324"/>
                      <a:pt x="3088" y="1041"/>
                      <a:pt x="3120" y="757"/>
                    </a:cubicBezTo>
                    <a:cubicBezTo>
                      <a:pt x="2332" y="757"/>
                      <a:pt x="1230" y="599"/>
                      <a:pt x="536" y="316"/>
                    </a:cubicBezTo>
                    <a:cubicBezTo>
                      <a:pt x="347" y="253"/>
                      <a:pt x="158" y="127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57" name="Google Shape;10125;p74"/>
            <p:cNvGrpSpPr/>
            <p:nvPr/>
          </p:nvGrpSpPr>
          <p:grpSpPr>
            <a:xfrm>
              <a:off x="10823979" y="1752179"/>
              <a:ext cx="633089" cy="634693"/>
              <a:chOff x="-64044600" y="3360375"/>
              <a:chExt cx="315850" cy="316650"/>
            </a:xfrm>
            <a:grpFill/>
          </p:grpSpPr>
          <p:sp>
            <p:nvSpPr>
              <p:cNvPr id="658" name="Google Shape;10126;p74"/>
              <p:cNvSpPr/>
              <p:nvPr/>
            </p:nvSpPr>
            <p:spPr>
              <a:xfrm>
                <a:off x="-63980025" y="3532875"/>
                <a:ext cx="185900" cy="1441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5766" extrusionOk="0">
                    <a:moveTo>
                      <a:pt x="410" y="0"/>
                    </a:moveTo>
                    <a:cubicBezTo>
                      <a:pt x="158" y="0"/>
                      <a:pt x="1" y="189"/>
                      <a:pt x="1" y="410"/>
                    </a:cubicBezTo>
                    <a:cubicBezTo>
                      <a:pt x="1" y="662"/>
                      <a:pt x="190" y="820"/>
                      <a:pt x="410" y="820"/>
                    </a:cubicBezTo>
                    <a:lnTo>
                      <a:pt x="883" y="820"/>
                    </a:lnTo>
                    <a:lnTo>
                      <a:pt x="1670" y="5419"/>
                    </a:lnTo>
                    <a:cubicBezTo>
                      <a:pt x="1702" y="5608"/>
                      <a:pt x="1859" y="5766"/>
                      <a:pt x="2048" y="5766"/>
                    </a:cubicBezTo>
                    <a:lnTo>
                      <a:pt x="5356" y="5766"/>
                    </a:lnTo>
                    <a:cubicBezTo>
                      <a:pt x="5545" y="5766"/>
                      <a:pt x="5766" y="5608"/>
                      <a:pt x="5766" y="5419"/>
                    </a:cubicBezTo>
                    <a:lnTo>
                      <a:pt x="6554" y="820"/>
                    </a:lnTo>
                    <a:lnTo>
                      <a:pt x="7026" y="820"/>
                    </a:lnTo>
                    <a:cubicBezTo>
                      <a:pt x="7247" y="820"/>
                      <a:pt x="7404" y="630"/>
                      <a:pt x="7404" y="410"/>
                    </a:cubicBezTo>
                    <a:cubicBezTo>
                      <a:pt x="7436" y="189"/>
                      <a:pt x="7247" y="0"/>
                      <a:pt x="70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9" name="Google Shape;10127;p74"/>
              <p:cNvSpPr/>
              <p:nvPr/>
            </p:nvSpPr>
            <p:spPr>
              <a:xfrm>
                <a:off x="-64044600" y="3360375"/>
                <a:ext cx="315850" cy="152825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6113" extrusionOk="0">
                    <a:moveTo>
                      <a:pt x="378" y="1"/>
                    </a:moveTo>
                    <a:cubicBezTo>
                      <a:pt x="158" y="1"/>
                      <a:pt x="0" y="190"/>
                      <a:pt x="0" y="442"/>
                    </a:cubicBezTo>
                    <a:lnTo>
                      <a:pt x="0" y="5672"/>
                    </a:lnTo>
                    <a:cubicBezTo>
                      <a:pt x="0" y="5892"/>
                      <a:pt x="189" y="6113"/>
                      <a:pt x="378" y="6113"/>
                    </a:cubicBezTo>
                    <a:lnTo>
                      <a:pt x="3088" y="6113"/>
                    </a:lnTo>
                    <a:cubicBezTo>
                      <a:pt x="3245" y="5514"/>
                      <a:pt x="3560" y="4947"/>
                      <a:pt x="4001" y="4569"/>
                    </a:cubicBezTo>
                    <a:cubicBezTo>
                      <a:pt x="3875" y="4285"/>
                      <a:pt x="3812" y="3970"/>
                      <a:pt x="3812" y="3624"/>
                    </a:cubicBezTo>
                    <a:cubicBezTo>
                      <a:pt x="3812" y="2238"/>
                      <a:pt x="4915" y="1135"/>
                      <a:pt x="6301" y="1135"/>
                    </a:cubicBezTo>
                    <a:cubicBezTo>
                      <a:pt x="7656" y="1135"/>
                      <a:pt x="8759" y="2238"/>
                      <a:pt x="8759" y="3624"/>
                    </a:cubicBezTo>
                    <a:cubicBezTo>
                      <a:pt x="8759" y="3939"/>
                      <a:pt x="8696" y="4254"/>
                      <a:pt x="8570" y="4569"/>
                    </a:cubicBezTo>
                    <a:cubicBezTo>
                      <a:pt x="9011" y="5010"/>
                      <a:pt x="9326" y="5514"/>
                      <a:pt x="9483" y="6113"/>
                    </a:cubicBezTo>
                    <a:lnTo>
                      <a:pt x="12193" y="6113"/>
                    </a:lnTo>
                    <a:cubicBezTo>
                      <a:pt x="12445" y="6113"/>
                      <a:pt x="12602" y="5892"/>
                      <a:pt x="12602" y="5672"/>
                    </a:cubicBezTo>
                    <a:lnTo>
                      <a:pt x="12602" y="442"/>
                    </a:lnTo>
                    <a:cubicBezTo>
                      <a:pt x="12634" y="190"/>
                      <a:pt x="12445" y="1"/>
                      <a:pt x="122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60" name="Google Shape;10128;p74"/>
              <p:cNvSpPr/>
              <p:nvPr/>
            </p:nvSpPr>
            <p:spPr>
              <a:xfrm>
                <a:off x="-63945375" y="3408425"/>
                <a:ext cx="117375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4128" extrusionOk="0">
                    <a:moveTo>
                      <a:pt x="2364" y="1"/>
                    </a:moveTo>
                    <a:cubicBezTo>
                      <a:pt x="1450" y="1"/>
                      <a:pt x="694" y="757"/>
                      <a:pt x="694" y="1670"/>
                    </a:cubicBezTo>
                    <a:cubicBezTo>
                      <a:pt x="694" y="2080"/>
                      <a:pt x="851" y="2489"/>
                      <a:pt x="1167" y="2805"/>
                    </a:cubicBezTo>
                    <a:cubicBezTo>
                      <a:pt x="599" y="3120"/>
                      <a:pt x="190" y="3592"/>
                      <a:pt x="1" y="4128"/>
                    </a:cubicBezTo>
                    <a:lnTo>
                      <a:pt x="4695" y="4128"/>
                    </a:lnTo>
                    <a:cubicBezTo>
                      <a:pt x="4475" y="3561"/>
                      <a:pt x="4065" y="3088"/>
                      <a:pt x="3529" y="2805"/>
                    </a:cubicBezTo>
                    <a:cubicBezTo>
                      <a:pt x="3813" y="2489"/>
                      <a:pt x="4002" y="2080"/>
                      <a:pt x="4002" y="1670"/>
                    </a:cubicBezTo>
                    <a:cubicBezTo>
                      <a:pt x="4002" y="757"/>
                      <a:pt x="3277" y="1"/>
                      <a:pt x="23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253279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0386" y="124702"/>
            <a:ext cx="8679898" cy="543185"/>
          </a:xfrm>
        </p:spPr>
        <p:txBody>
          <a:bodyPr/>
          <a:lstStyle/>
          <a:p>
            <a:r>
              <a:rPr lang="en-US" sz="4800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6295509" y="3369518"/>
            <a:ext cx="187282" cy="58322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6773768" y="3436854"/>
            <a:ext cx="449288" cy="44855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8190367" y="3486042"/>
            <a:ext cx="433895" cy="35018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8234289" y="4387110"/>
            <a:ext cx="498092" cy="36502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3138976" y="3416941"/>
            <a:ext cx="488381" cy="4883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5003404" y="4227352"/>
            <a:ext cx="411494" cy="529157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5631481" y="4355127"/>
            <a:ext cx="431039" cy="426524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3847655" y="4275685"/>
            <a:ext cx="296552" cy="42842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6265996" y="4307386"/>
            <a:ext cx="386912" cy="42842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7561147" y="4333710"/>
            <a:ext cx="423999" cy="43472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3746681" y="3514832"/>
            <a:ext cx="521466" cy="35321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3288876" y="4161204"/>
            <a:ext cx="268285" cy="65739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6820425" y="4333709"/>
            <a:ext cx="491581" cy="3886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4424338" y="4314273"/>
            <a:ext cx="404708" cy="4080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7514032" y="3429336"/>
            <a:ext cx="385358" cy="46359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8211049" y="926483"/>
            <a:ext cx="425141" cy="424850"/>
            <a:chOff x="-34004625" y="3585850"/>
            <a:chExt cx="292225" cy="292025"/>
          </a:xfrm>
          <a:solidFill>
            <a:srgbClr val="696969"/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7495164" y="1728545"/>
            <a:ext cx="414065" cy="412966"/>
            <a:chOff x="-30345325" y="3184750"/>
            <a:chExt cx="292225" cy="291450"/>
          </a:xfrm>
          <a:solidFill>
            <a:srgbClr val="696969"/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4435183" y="3483023"/>
            <a:ext cx="381641" cy="422300"/>
            <a:chOff x="-30354000" y="3569100"/>
            <a:chExt cx="292250" cy="292225"/>
          </a:xfrm>
          <a:solidFill>
            <a:srgbClr val="696969"/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3730946" y="986055"/>
            <a:ext cx="373566" cy="372830"/>
            <a:chOff x="-31094350" y="3194000"/>
            <a:chExt cx="292225" cy="291650"/>
          </a:xfrm>
          <a:solidFill>
            <a:srgbClr val="696969"/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8189635" y="2558378"/>
            <a:ext cx="453661" cy="454361"/>
            <a:chOff x="-31093575" y="3552550"/>
            <a:chExt cx="291450" cy="291900"/>
          </a:xfrm>
          <a:solidFill>
            <a:srgbClr val="696969"/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3152160" y="935257"/>
            <a:ext cx="374965" cy="450422"/>
            <a:chOff x="-35814600" y="3202075"/>
            <a:chExt cx="242625" cy="291450"/>
          </a:xfrm>
          <a:solidFill>
            <a:srgbClr val="696969"/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6127723" y="908463"/>
            <a:ext cx="450421" cy="450422"/>
            <a:chOff x="-34003850" y="3227275"/>
            <a:chExt cx="291450" cy="291450"/>
          </a:xfrm>
          <a:solidFill>
            <a:srgbClr val="696969"/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6694940" y="916355"/>
            <a:ext cx="455290" cy="449186"/>
            <a:chOff x="-33645475" y="3228075"/>
            <a:chExt cx="294600" cy="290650"/>
          </a:xfrm>
          <a:solidFill>
            <a:srgbClr val="696969"/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4395120" y="916891"/>
            <a:ext cx="435778" cy="450422"/>
            <a:chOff x="-35118325" y="3202075"/>
            <a:chExt cx="281975" cy="291450"/>
          </a:xfrm>
          <a:solidFill>
            <a:srgbClr val="696969"/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7495164" y="916355"/>
            <a:ext cx="428514" cy="451040"/>
            <a:chOff x="-33277650" y="3226875"/>
            <a:chExt cx="277275" cy="291850"/>
          </a:xfrm>
          <a:solidFill>
            <a:srgbClr val="696969"/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4970683" y="916891"/>
            <a:ext cx="423608" cy="450422"/>
            <a:chOff x="-34755225" y="3202075"/>
            <a:chExt cx="274100" cy="291450"/>
          </a:xfrm>
          <a:solidFill>
            <a:srgbClr val="696969"/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5515288" y="916564"/>
            <a:ext cx="456488" cy="451079"/>
            <a:chOff x="-34408675" y="3202075"/>
            <a:chExt cx="295375" cy="291875"/>
          </a:xfrm>
          <a:solidFill>
            <a:srgbClr val="696969"/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8170800" y="1679595"/>
            <a:ext cx="498608" cy="496390"/>
            <a:chOff x="-30735200" y="3552550"/>
            <a:chExt cx="292225" cy="290925"/>
          </a:xfrm>
          <a:solidFill>
            <a:srgbClr val="696969"/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4346600" y="1707901"/>
            <a:ext cx="445214" cy="446398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4907683" y="1706388"/>
            <a:ext cx="460833" cy="449225"/>
            <a:chOff x="-31817400" y="3910025"/>
            <a:chExt cx="301675" cy="294075"/>
          </a:xfrm>
          <a:solidFill>
            <a:srgbClr val="696969"/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5475368" y="1706598"/>
            <a:ext cx="450026" cy="448804"/>
            <a:chOff x="-31455100" y="3909350"/>
            <a:chExt cx="294600" cy="293800"/>
          </a:xfrm>
          <a:solidFill>
            <a:srgbClr val="696969"/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3147850" y="1725784"/>
            <a:ext cx="446398" cy="447620"/>
            <a:chOff x="-32927950" y="3944800"/>
            <a:chExt cx="292225" cy="293025"/>
          </a:xfrm>
          <a:solidFill>
            <a:srgbClr val="696969"/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6107748" y="1700219"/>
            <a:ext cx="445214" cy="445176"/>
            <a:chOff x="-31093575" y="3911725"/>
            <a:chExt cx="291450" cy="291425"/>
          </a:xfrm>
          <a:solidFill>
            <a:srgbClr val="696969"/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3781530" y="1707952"/>
            <a:ext cx="469273" cy="446093"/>
            <a:chOff x="-32576675" y="3944600"/>
            <a:chExt cx="307200" cy="292025"/>
          </a:xfrm>
          <a:solidFill>
            <a:srgbClr val="696969"/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6730347" y="1707237"/>
            <a:ext cx="446398" cy="445214"/>
            <a:chOff x="-30735200" y="3910925"/>
            <a:chExt cx="292225" cy="291450"/>
          </a:xfrm>
          <a:solidFill>
            <a:srgbClr val="696969"/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4339772" y="2577096"/>
            <a:ext cx="451033" cy="463173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chemeClr val="tx1"/>
              </a:solidFill>
            </a:endParaRPr>
          </a:p>
        </p:txBody>
      </p:sp>
      <p:sp>
        <p:nvSpPr>
          <p:cNvPr id="356" name="Google Shape;5955;p86"/>
          <p:cNvSpPr/>
          <p:nvPr/>
        </p:nvSpPr>
        <p:spPr>
          <a:xfrm>
            <a:off x="4879373" y="2649496"/>
            <a:ext cx="459005" cy="390768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chemeClr val="tx1"/>
              </a:solidFill>
            </a:endParaRPr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5526833" y="2589233"/>
            <a:ext cx="461288" cy="462005"/>
            <a:chOff x="-38538975" y="3954250"/>
            <a:chExt cx="318225" cy="316650"/>
          </a:xfrm>
          <a:solidFill>
            <a:srgbClr val="696969"/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7353853" y="2571604"/>
            <a:ext cx="465818" cy="464303"/>
            <a:chOff x="-37385100" y="3949908"/>
            <a:chExt cx="321350" cy="318225"/>
          </a:xfrm>
          <a:solidFill>
            <a:srgbClr val="696969"/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4901347" y="3495290"/>
            <a:ext cx="406289" cy="408912"/>
            <a:chOff x="-40011050" y="3972375"/>
            <a:chExt cx="316650" cy="316625"/>
          </a:xfrm>
          <a:solidFill>
            <a:srgbClr val="696969"/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6148311" y="2583008"/>
            <a:ext cx="272918" cy="462005"/>
            <a:chOff x="-38109725" y="3955025"/>
            <a:chExt cx="188275" cy="316650"/>
          </a:xfrm>
          <a:solidFill>
            <a:srgbClr val="696969"/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3796054" y="2604495"/>
            <a:ext cx="454439" cy="462589"/>
            <a:chOff x="-39647175" y="3972000"/>
            <a:chExt cx="313500" cy="317050"/>
          </a:xfrm>
          <a:solidFill>
            <a:srgbClr val="696969"/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6705282" y="2576275"/>
            <a:ext cx="456722" cy="464303"/>
            <a:chOff x="-37804925" y="3953450"/>
            <a:chExt cx="315075" cy="318225"/>
          </a:xfrm>
          <a:solidFill>
            <a:srgbClr val="696969"/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5567841" y="3523546"/>
            <a:ext cx="492364" cy="387939"/>
            <a:chOff x="5629975" y="3255775"/>
            <a:chExt cx="504500" cy="397500"/>
          </a:xfrm>
          <a:solidFill>
            <a:srgbClr val="696969"/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3077944" y="2595842"/>
            <a:ext cx="556457" cy="457373"/>
            <a:chOff x="6234950" y="3255925"/>
            <a:chExt cx="483250" cy="397200"/>
          </a:xfrm>
          <a:solidFill>
            <a:srgbClr val="696969"/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8607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sp>
        <p:nvSpPr>
          <p:cNvPr id="291" name="Google Shape;291;p18"/>
          <p:cNvSpPr txBox="1"/>
          <p:nvPr/>
        </p:nvSpPr>
        <p:spPr>
          <a:xfrm>
            <a:off x="912838" y="3618508"/>
            <a:ext cx="204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Saturn</a:t>
            </a:r>
            <a:endParaRPr sz="170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292" name="Google Shape;292;p18"/>
          <p:cNvSpPr txBox="1"/>
          <p:nvPr/>
        </p:nvSpPr>
        <p:spPr>
          <a:xfrm>
            <a:off x="912838" y="3889160"/>
            <a:ext cx="2040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composed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3" name="Google Shape;293;p18"/>
          <p:cNvSpPr txBox="1"/>
          <p:nvPr/>
        </p:nvSpPr>
        <p:spPr>
          <a:xfrm>
            <a:off x="912838" y="1333588"/>
            <a:ext cx="204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Earth</a:t>
            </a:r>
            <a:endParaRPr sz="170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294" name="Google Shape;294;p18"/>
          <p:cNvSpPr txBox="1"/>
          <p:nvPr/>
        </p:nvSpPr>
        <p:spPr>
          <a:xfrm>
            <a:off x="912838" y="1604240"/>
            <a:ext cx="2040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Earth is the third planet from the Sun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5" name="Google Shape;295;p18"/>
          <p:cNvSpPr txBox="1"/>
          <p:nvPr/>
        </p:nvSpPr>
        <p:spPr>
          <a:xfrm>
            <a:off x="912838" y="2482691"/>
            <a:ext cx="204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Neptune</a:t>
            </a:r>
            <a:endParaRPr sz="170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296" name="Google Shape;296;p18"/>
          <p:cNvSpPr txBox="1"/>
          <p:nvPr/>
        </p:nvSpPr>
        <p:spPr>
          <a:xfrm>
            <a:off x="912838" y="2753343"/>
            <a:ext cx="2040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7" name="Google Shape;297;p18"/>
          <p:cNvSpPr txBox="1"/>
          <p:nvPr/>
        </p:nvSpPr>
        <p:spPr>
          <a:xfrm>
            <a:off x="6203022" y="1604240"/>
            <a:ext cx="2040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8" name="Google Shape;298;p18"/>
          <p:cNvSpPr txBox="1"/>
          <p:nvPr/>
        </p:nvSpPr>
        <p:spPr>
          <a:xfrm>
            <a:off x="6203022" y="1333588"/>
            <a:ext cx="204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7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299" name="Google Shape;299;p18"/>
          <p:cNvSpPr txBox="1"/>
          <p:nvPr/>
        </p:nvSpPr>
        <p:spPr>
          <a:xfrm>
            <a:off x="6203022" y="2482691"/>
            <a:ext cx="204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Mars</a:t>
            </a:r>
            <a:endParaRPr sz="17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00" name="Google Shape;300;p18"/>
          <p:cNvSpPr txBox="1"/>
          <p:nvPr/>
        </p:nvSpPr>
        <p:spPr>
          <a:xfrm>
            <a:off x="6203022" y="2753343"/>
            <a:ext cx="2040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</a:t>
            </a:r>
            <a:br>
              <a:rPr lang="en" sz="1200"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latin typeface="Roboto"/>
                <a:ea typeface="Roboto"/>
                <a:cs typeface="Roboto"/>
                <a:sym typeface="Roboto"/>
              </a:rPr>
              <a:t>Mars is a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1" name="Google Shape;301;p18"/>
          <p:cNvSpPr txBox="1"/>
          <p:nvPr/>
        </p:nvSpPr>
        <p:spPr>
          <a:xfrm>
            <a:off x="6203022" y="3618508"/>
            <a:ext cx="20403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Jupiter</a:t>
            </a:r>
            <a:endParaRPr sz="17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02" name="Google Shape;302;p18"/>
          <p:cNvSpPr txBox="1"/>
          <p:nvPr/>
        </p:nvSpPr>
        <p:spPr>
          <a:xfrm>
            <a:off x="6203022" y="3889160"/>
            <a:ext cx="2040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a gas giant</a:t>
            </a:r>
            <a:br>
              <a:rPr lang="en" sz="1200"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latin typeface="Roboto"/>
                <a:ea typeface="Roboto"/>
                <a:cs typeface="Roboto"/>
                <a:sym typeface="Roboto"/>
              </a:rPr>
              <a:t>and the biggest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3" name="Google Shape;303;p18"/>
          <p:cNvSpPr/>
          <p:nvPr/>
        </p:nvSpPr>
        <p:spPr>
          <a:xfrm>
            <a:off x="457175" y="1549038"/>
            <a:ext cx="408300" cy="408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01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04" name="Google Shape;304;p18"/>
          <p:cNvSpPr/>
          <p:nvPr/>
        </p:nvSpPr>
        <p:spPr>
          <a:xfrm>
            <a:off x="457175" y="2674669"/>
            <a:ext cx="408300" cy="408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02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05" name="Google Shape;305;p18"/>
          <p:cNvSpPr/>
          <p:nvPr/>
        </p:nvSpPr>
        <p:spPr>
          <a:xfrm>
            <a:off x="457175" y="3800288"/>
            <a:ext cx="408300" cy="408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03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06" name="Google Shape;306;p18"/>
          <p:cNvSpPr/>
          <p:nvPr/>
        </p:nvSpPr>
        <p:spPr>
          <a:xfrm>
            <a:off x="8286300" y="1549038"/>
            <a:ext cx="408300" cy="408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04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07" name="Google Shape;307;p18"/>
          <p:cNvSpPr/>
          <p:nvPr/>
        </p:nvSpPr>
        <p:spPr>
          <a:xfrm>
            <a:off x="8286300" y="2674669"/>
            <a:ext cx="408300" cy="408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05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08" name="Google Shape;308;p18"/>
          <p:cNvSpPr/>
          <p:nvPr/>
        </p:nvSpPr>
        <p:spPr>
          <a:xfrm>
            <a:off x="8286300" y="3800288"/>
            <a:ext cx="408300" cy="408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06</a:t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52" name="Grupo 51">
            <a:extLst>
              <a:ext uri="{FF2B5EF4-FFF2-40B4-BE49-F238E27FC236}">
                <a16:creationId xmlns:a16="http://schemas.microsoft.com/office/drawing/2014/main" id="{4CEEE690-7339-45E4-AD63-5CE7F3BF6275}"/>
              </a:ext>
            </a:extLst>
          </p:cNvPr>
          <p:cNvGrpSpPr/>
          <p:nvPr/>
        </p:nvGrpSpPr>
        <p:grpSpPr>
          <a:xfrm>
            <a:off x="139557" y="759501"/>
            <a:ext cx="9004436" cy="140081"/>
            <a:chOff x="139556" y="759501"/>
            <a:chExt cx="10566113" cy="283729"/>
          </a:xfrm>
        </p:grpSpPr>
        <p:grpSp>
          <p:nvGrpSpPr>
            <p:cNvPr id="53" name="Grupo 52">
              <a:extLst>
                <a:ext uri="{FF2B5EF4-FFF2-40B4-BE49-F238E27FC236}">
                  <a16:creationId xmlns:a16="http://schemas.microsoft.com/office/drawing/2014/main" id="{F2A3272B-551C-402A-88C3-9BE4C731FAD7}"/>
                </a:ext>
              </a:extLst>
            </p:cNvPr>
            <p:cNvGrpSpPr/>
            <p:nvPr/>
          </p:nvGrpSpPr>
          <p:grpSpPr>
            <a:xfrm rot="5400000">
              <a:off x="2570050" y="-1669775"/>
              <a:ext cx="282511" cy="5143500"/>
              <a:chOff x="1119426" y="-1107433"/>
              <a:chExt cx="5585793" cy="905550"/>
            </a:xfrm>
          </p:grpSpPr>
          <p:sp>
            <p:nvSpPr>
              <p:cNvPr id="59" name="Rectángulo 58">
                <a:extLst>
                  <a:ext uri="{FF2B5EF4-FFF2-40B4-BE49-F238E27FC236}">
                    <a16:creationId xmlns:a16="http://schemas.microsoft.com/office/drawing/2014/main" id="{05698A09-9180-49EC-B54E-F93263370C70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60" name="Rectángulo 59">
                <a:extLst>
                  <a:ext uri="{FF2B5EF4-FFF2-40B4-BE49-F238E27FC236}">
                    <a16:creationId xmlns:a16="http://schemas.microsoft.com/office/drawing/2014/main" id="{254B5042-45CE-4291-B183-E6EB4C3AAE4B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61" name="Rectángulo 60">
                <a:extLst>
                  <a:ext uri="{FF2B5EF4-FFF2-40B4-BE49-F238E27FC236}">
                    <a16:creationId xmlns:a16="http://schemas.microsoft.com/office/drawing/2014/main" id="{588CD480-8677-4AE2-9F7E-50B4A506F4E5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62" name="Rectángulo 61">
                <a:extLst>
                  <a:ext uri="{FF2B5EF4-FFF2-40B4-BE49-F238E27FC236}">
                    <a16:creationId xmlns:a16="http://schemas.microsoft.com/office/drawing/2014/main" id="{5753BD13-CA96-4AD3-B388-32AC135D27AE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  <p:grpSp>
          <p:nvGrpSpPr>
            <p:cNvPr id="54" name="Grupo 53">
              <a:extLst>
                <a:ext uri="{FF2B5EF4-FFF2-40B4-BE49-F238E27FC236}">
                  <a16:creationId xmlns:a16="http://schemas.microsoft.com/office/drawing/2014/main" id="{9C135987-827D-4545-8698-6A0C7891272A}"/>
                </a:ext>
              </a:extLst>
            </p:cNvPr>
            <p:cNvGrpSpPr/>
            <p:nvPr/>
          </p:nvGrpSpPr>
          <p:grpSpPr>
            <a:xfrm rot="5400000">
              <a:off x="7992663" y="-1670993"/>
              <a:ext cx="282511" cy="5143500"/>
              <a:chOff x="1119426" y="-1107433"/>
              <a:chExt cx="5585793" cy="905550"/>
            </a:xfrm>
          </p:grpSpPr>
          <p:sp>
            <p:nvSpPr>
              <p:cNvPr id="55" name="Rectángulo 54">
                <a:extLst>
                  <a:ext uri="{FF2B5EF4-FFF2-40B4-BE49-F238E27FC236}">
                    <a16:creationId xmlns:a16="http://schemas.microsoft.com/office/drawing/2014/main" id="{A831F083-0AE3-4734-B032-6D905D76CF97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6" name="Rectángulo 55">
                <a:extLst>
                  <a:ext uri="{FF2B5EF4-FFF2-40B4-BE49-F238E27FC236}">
                    <a16:creationId xmlns:a16="http://schemas.microsoft.com/office/drawing/2014/main" id="{7C211619-F6AE-4877-BC1A-6FF9372406F8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7" name="Rectángulo 56">
                <a:extLst>
                  <a:ext uri="{FF2B5EF4-FFF2-40B4-BE49-F238E27FC236}">
                    <a16:creationId xmlns:a16="http://schemas.microsoft.com/office/drawing/2014/main" id="{B4B4C0B7-3A81-4CEC-A720-1F1755DE8E0B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58" name="Rectángulo 57">
                <a:extLst>
                  <a:ext uri="{FF2B5EF4-FFF2-40B4-BE49-F238E27FC236}">
                    <a16:creationId xmlns:a16="http://schemas.microsoft.com/office/drawing/2014/main" id="{833E496B-B98A-4BF2-8949-353739193490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3440058D-BD4A-477F-AAF4-069EE43BAB27}"/>
              </a:ext>
            </a:extLst>
          </p:cNvPr>
          <p:cNvGrpSpPr/>
          <p:nvPr/>
        </p:nvGrpSpPr>
        <p:grpSpPr>
          <a:xfrm>
            <a:off x="2817813" y="1549400"/>
            <a:ext cx="3524250" cy="3279775"/>
            <a:chOff x="2817813" y="1549400"/>
            <a:chExt cx="3524250" cy="3279775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F0F6C76-C7B1-5110-60EF-8BF407393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813" y="1549400"/>
              <a:ext cx="3524250" cy="3235325"/>
            </a:xfrm>
            <a:custGeom>
              <a:avLst/>
              <a:gdLst>
                <a:gd name="T0" fmla="*/ 820 w 822"/>
                <a:gd name="T1" fmla="*/ 478 h 512"/>
                <a:gd name="T2" fmla="*/ 821 w 822"/>
                <a:gd name="T3" fmla="*/ 494 h 512"/>
                <a:gd name="T4" fmla="*/ 820 w 822"/>
                <a:gd name="T5" fmla="*/ 504 h 512"/>
                <a:gd name="T6" fmla="*/ 770 w 822"/>
                <a:gd name="T7" fmla="*/ 507 h 512"/>
                <a:gd name="T8" fmla="*/ 760 w 822"/>
                <a:gd name="T9" fmla="*/ 489 h 512"/>
                <a:gd name="T10" fmla="*/ 713 w 822"/>
                <a:gd name="T11" fmla="*/ 289 h 512"/>
                <a:gd name="T12" fmla="*/ 620 w 822"/>
                <a:gd name="T13" fmla="*/ 150 h 512"/>
                <a:gd name="T14" fmla="*/ 377 w 822"/>
                <a:gd name="T15" fmla="*/ 78 h 512"/>
                <a:gd name="T16" fmla="*/ 194 w 822"/>
                <a:gd name="T17" fmla="*/ 168 h 512"/>
                <a:gd name="T18" fmla="*/ 100 w 822"/>
                <a:gd name="T19" fmla="*/ 325 h 512"/>
                <a:gd name="T20" fmla="*/ 65 w 822"/>
                <a:gd name="T21" fmla="*/ 490 h 512"/>
                <a:gd name="T22" fmla="*/ 45 w 822"/>
                <a:gd name="T23" fmla="*/ 508 h 512"/>
                <a:gd name="T24" fmla="*/ 7 w 822"/>
                <a:gd name="T25" fmla="*/ 462 h 512"/>
                <a:gd name="T26" fmla="*/ 67 w 822"/>
                <a:gd name="T27" fmla="*/ 244 h 512"/>
                <a:gd name="T28" fmla="*/ 405 w 822"/>
                <a:gd name="T29" fmla="*/ 12 h 512"/>
                <a:gd name="T30" fmla="*/ 702 w 822"/>
                <a:gd name="T31" fmla="*/ 151 h 512"/>
                <a:gd name="T32" fmla="*/ 820 w 822"/>
                <a:gd name="T33" fmla="*/ 478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22" h="512">
                  <a:moveTo>
                    <a:pt x="820" y="478"/>
                  </a:moveTo>
                  <a:cubicBezTo>
                    <a:pt x="820" y="484"/>
                    <a:pt x="821" y="489"/>
                    <a:pt x="821" y="494"/>
                  </a:cubicBezTo>
                  <a:cubicBezTo>
                    <a:pt x="821" y="498"/>
                    <a:pt x="822" y="503"/>
                    <a:pt x="820" y="504"/>
                  </a:cubicBezTo>
                  <a:cubicBezTo>
                    <a:pt x="804" y="512"/>
                    <a:pt x="787" y="507"/>
                    <a:pt x="770" y="507"/>
                  </a:cubicBezTo>
                  <a:cubicBezTo>
                    <a:pt x="758" y="508"/>
                    <a:pt x="760" y="497"/>
                    <a:pt x="760" y="489"/>
                  </a:cubicBezTo>
                  <a:cubicBezTo>
                    <a:pt x="757" y="419"/>
                    <a:pt x="741" y="353"/>
                    <a:pt x="713" y="289"/>
                  </a:cubicBezTo>
                  <a:cubicBezTo>
                    <a:pt x="690" y="237"/>
                    <a:pt x="661" y="190"/>
                    <a:pt x="620" y="150"/>
                  </a:cubicBezTo>
                  <a:cubicBezTo>
                    <a:pt x="552" y="84"/>
                    <a:pt x="471" y="55"/>
                    <a:pt x="377" y="78"/>
                  </a:cubicBezTo>
                  <a:cubicBezTo>
                    <a:pt x="310" y="94"/>
                    <a:pt x="247" y="121"/>
                    <a:pt x="194" y="168"/>
                  </a:cubicBezTo>
                  <a:cubicBezTo>
                    <a:pt x="146" y="210"/>
                    <a:pt x="120" y="266"/>
                    <a:pt x="100" y="325"/>
                  </a:cubicBezTo>
                  <a:cubicBezTo>
                    <a:pt x="81" y="379"/>
                    <a:pt x="70" y="434"/>
                    <a:pt x="65" y="490"/>
                  </a:cubicBezTo>
                  <a:cubicBezTo>
                    <a:pt x="63" y="504"/>
                    <a:pt x="58" y="508"/>
                    <a:pt x="45" y="508"/>
                  </a:cubicBezTo>
                  <a:cubicBezTo>
                    <a:pt x="0" y="508"/>
                    <a:pt x="1" y="509"/>
                    <a:pt x="7" y="462"/>
                  </a:cubicBezTo>
                  <a:cubicBezTo>
                    <a:pt x="17" y="387"/>
                    <a:pt x="34" y="313"/>
                    <a:pt x="67" y="244"/>
                  </a:cubicBezTo>
                  <a:cubicBezTo>
                    <a:pt x="135" y="101"/>
                    <a:pt x="249" y="27"/>
                    <a:pt x="405" y="12"/>
                  </a:cubicBezTo>
                  <a:cubicBezTo>
                    <a:pt x="531" y="0"/>
                    <a:pt x="627" y="55"/>
                    <a:pt x="702" y="151"/>
                  </a:cubicBezTo>
                  <a:cubicBezTo>
                    <a:pt x="777" y="247"/>
                    <a:pt x="810" y="358"/>
                    <a:pt x="820" y="478"/>
                  </a:cubicBezTo>
                  <a:close/>
                </a:path>
              </a:pathLst>
            </a:custGeom>
            <a:solidFill>
              <a:srgbClr val="EE78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BC7B1D7-FA7D-5D42-B74C-481662203B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238" y="2282825"/>
              <a:ext cx="2813050" cy="2482850"/>
            </a:xfrm>
            <a:custGeom>
              <a:avLst/>
              <a:gdLst>
                <a:gd name="T0" fmla="*/ 338 w 656"/>
                <a:gd name="T1" fmla="*/ 1 h 393"/>
                <a:gd name="T2" fmla="*/ 554 w 656"/>
                <a:gd name="T3" fmla="*/ 109 h 393"/>
                <a:gd name="T4" fmla="*/ 649 w 656"/>
                <a:gd name="T5" fmla="*/ 348 h 393"/>
                <a:gd name="T6" fmla="*/ 611 w 656"/>
                <a:gd name="T7" fmla="*/ 392 h 393"/>
                <a:gd name="T8" fmla="*/ 593 w 656"/>
                <a:gd name="T9" fmla="*/ 376 h 393"/>
                <a:gd name="T10" fmla="*/ 484 w 656"/>
                <a:gd name="T11" fmla="*/ 122 h 393"/>
                <a:gd name="T12" fmla="*/ 252 w 656"/>
                <a:gd name="T13" fmla="*/ 76 h 393"/>
                <a:gd name="T14" fmla="*/ 78 w 656"/>
                <a:gd name="T15" fmla="*/ 297 h 393"/>
                <a:gd name="T16" fmla="*/ 65 w 656"/>
                <a:gd name="T17" fmla="*/ 373 h 393"/>
                <a:gd name="T18" fmla="*/ 42 w 656"/>
                <a:gd name="T19" fmla="*/ 393 h 393"/>
                <a:gd name="T20" fmla="*/ 6 w 656"/>
                <a:gd name="T21" fmla="*/ 353 h 393"/>
                <a:gd name="T22" fmla="*/ 62 w 656"/>
                <a:gd name="T23" fmla="*/ 164 h 393"/>
                <a:gd name="T24" fmla="*/ 288 w 656"/>
                <a:gd name="T25" fmla="*/ 4 h 393"/>
                <a:gd name="T26" fmla="*/ 314 w 656"/>
                <a:gd name="T27" fmla="*/ 1 h 393"/>
                <a:gd name="T28" fmla="*/ 338 w 656"/>
                <a:gd name="T29" fmla="*/ 1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56" h="393">
                  <a:moveTo>
                    <a:pt x="338" y="1"/>
                  </a:moveTo>
                  <a:cubicBezTo>
                    <a:pt x="427" y="2"/>
                    <a:pt x="498" y="41"/>
                    <a:pt x="554" y="109"/>
                  </a:cubicBezTo>
                  <a:cubicBezTo>
                    <a:pt x="611" y="179"/>
                    <a:pt x="638" y="261"/>
                    <a:pt x="649" y="348"/>
                  </a:cubicBezTo>
                  <a:cubicBezTo>
                    <a:pt x="656" y="393"/>
                    <a:pt x="655" y="393"/>
                    <a:pt x="611" y="392"/>
                  </a:cubicBezTo>
                  <a:cubicBezTo>
                    <a:pt x="598" y="392"/>
                    <a:pt x="594" y="389"/>
                    <a:pt x="593" y="376"/>
                  </a:cubicBezTo>
                  <a:cubicBezTo>
                    <a:pt x="583" y="280"/>
                    <a:pt x="555" y="191"/>
                    <a:pt x="484" y="122"/>
                  </a:cubicBezTo>
                  <a:cubicBezTo>
                    <a:pt x="418" y="58"/>
                    <a:pt x="336" y="44"/>
                    <a:pt x="252" y="76"/>
                  </a:cubicBezTo>
                  <a:cubicBezTo>
                    <a:pt x="150" y="114"/>
                    <a:pt x="100" y="195"/>
                    <a:pt x="78" y="297"/>
                  </a:cubicBezTo>
                  <a:cubicBezTo>
                    <a:pt x="73" y="322"/>
                    <a:pt x="67" y="347"/>
                    <a:pt x="65" y="373"/>
                  </a:cubicBezTo>
                  <a:cubicBezTo>
                    <a:pt x="65" y="387"/>
                    <a:pt x="58" y="393"/>
                    <a:pt x="42" y="393"/>
                  </a:cubicBezTo>
                  <a:cubicBezTo>
                    <a:pt x="1" y="392"/>
                    <a:pt x="0" y="393"/>
                    <a:pt x="6" y="353"/>
                  </a:cubicBezTo>
                  <a:cubicBezTo>
                    <a:pt x="17" y="288"/>
                    <a:pt x="28" y="222"/>
                    <a:pt x="62" y="164"/>
                  </a:cubicBezTo>
                  <a:cubicBezTo>
                    <a:pt x="113" y="76"/>
                    <a:pt x="187" y="21"/>
                    <a:pt x="288" y="4"/>
                  </a:cubicBezTo>
                  <a:cubicBezTo>
                    <a:pt x="297" y="3"/>
                    <a:pt x="305" y="1"/>
                    <a:pt x="314" y="1"/>
                  </a:cubicBezTo>
                  <a:cubicBezTo>
                    <a:pt x="322" y="0"/>
                    <a:pt x="330" y="1"/>
                    <a:pt x="338" y="1"/>
                  </a:cubicBezTo>
                  <a:close/>
                </a:path>
              </a:pathLst>
            </a:custGeom>
            <a:solidFill>
              <a:srgbClr val="F7C2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953EAFC-C98A-EC99-A75B-58AACE28B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138" y="2889250"/>
              <a:ext cx="2036763" cy="1876425"/>
            </a:xfrm>
            <a:custGeom>
              <a:avLst/>
              <a:gdLst>
                <a:gd name="T0" fmla="*/ 249 w 475"/>
                <a:gd name="T1" fmla="*/ 4 h 297"/>
                <a:gd name="T2" fmla="*/ 420 w 475"/>
                <a:gd name="T3" fmla="*/ 103 h 297"/>
                <a:gd name="T4" fmla="*/ 473 w 475"/>
                <a:gd name="T5" fmla="*/ 268 h 297"/>
                <a:gd name="T6" fmla="*/ 447 w 475"/>
                <a:gd name="T7" fmla="*/ 296 h 297"/>
                <a:gd name="T8" fmla="*/ 409 w 475"/>
                <a:gd name="T9" fmla="*/ 260 h 297"/>
                <a:gd name="T10" fmla="*/ 331 w 475"/>
                <a:gd name="T11" fmla="*/ 93 h 297"/>
                <a:gd name="T12" fmla="*/ 170 w 475"/>
                <a:gd name="T13" fmla="*/ 85 h 297"/>
                <a:gd name="T14" fmla="*/ 82 w 475"/>
                <a:gd name="T15" fmla="*/ 207 h 297"/>
                <a:gd name="T16" fmla="*/ 61 w 475"/>
                <a:gd name="T17" fmla="*/ 280 h 297"/>
                <a:gd name="T18" fmla="*/ 37 w 475"/>
                <a:gd name="T19" fmla="*/ 297 h 297"/>
                <a:gd name="T20" fmla="*/ 9 w 475"/>
                <a:gd name="T21" fmla="*/ 261 h 297"/>
                <a:gd name="T22" fmla="*/ 47 w 475"/>
                <a:gd name="T23" fmla="*/ 132 h 297"/>
                <a:gd name="T24" fmla="*/ 249 w 475"/>
                <a:gd name="T25" fmla="*/ 4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5" h="297">
                  <a:moveTo>
                    <a:pt x="249" y="4"/>
                  </a:moveTo>
                  <a:cubicBezTo>
                    <a:pt x="324" y="6"/>
                    <a:pt x="379" y="41"/>
                    <a:pt x="420" y="103"/>
                  </a:cubicBezTo>
                  <a:cubicBezTo>
                    <a:pt x="453" y="154"/>
                    <a:pt x="467" y="210"/>
                    <a:pt x="473" y="268"/>
                  </a:cubicBezTo>
                  <a:cubicBezTo>
                    <a:pt x="475" y="292"/>
                    <a:pt x="470" y="296"/>
                    <a:pt x="447" y="296"/>
                  </a:cubicBezTo>
                  <a:cubicBezTo>
                    <a:pt x="410" y="296"/>
                    <a:pt x="412" y="296"/>
                    <a:pt x="409" y="260"/>
                  </a:cubicBezTo>
                  <a:cubicBezTo>
                    <a:pt x="405" y="194"/>
                    <a:pt x="382" y="137"/>
                    <a:pt x="331" y="93"/>
                  </a:cubicBezTo>
                  <a:cubicBezTo>
                    <a:pt x="290" y="57"/>
                    <a:pt x="223" y="56"/>
                    <a:pt x="170" y="85"/>
                  </a:cubicBezTo>
                  <a:cubicBezTo>
                    <a:pt x="122" y="113"/>
                    <a:pt x="97" y="156"/>
                    <a:pt x="82" y="207"/>
                  </a:cubicBezTo>
                  <a:cubicBezTo>
                    <a:pt x="75" y="231"/>
                    <a:pt x="67" y="255"/>
                    <a:pt x="61" y="280"/>
                  </a:cubicBezTo>
                  <a:cubicBezTo>
                    <a:pt x="57" y="294"/>
                    <a:pt x="50" y="297"/>
                    <a:pt x="37" y="297"/>
                  </a:cubicBezTo>
                  <a:cubicBezTo>
                    <a:pt x="0" y="296"/>
                    <a:pt x="0" y="296"/>
                    <a:pt x="9" y="261"/>
                  </a:cubicBezTo>
                  <a:cubicBezTo>
                    <a:pt x="19" y="217"/>
                    <a:pt x="30" y="174"/>
                    <a:pt x="47" y="132"/>
                  </a:cubicBezTo>
                  <a:cubicBezTo>
                    <a:pt x="74" y="63"/>
                    <a:pt x="167" y="0"/>
                    <a:pt x="249" y="4"/>
                  </a:cubicBezTo>
                  <a:close/>
                </a:path>
              </a:pathLst>
            </a:custGeom>
            <a:solidFill>
              <a:srgbClr val="FBE4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740F1C99-9AF0-2FEE-0888-F5F952EA6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5875" y="3349625"/>
              <a:ext cx="1371600" cy="1479550"/>
            </a:xfrm>
            <a:custGeom>
              <a:avLst/>
              <a:gdLst>
                <a:gd name="T0" fmla="*/ 287 w 320"/>
                <a:gd name="T1" fmla="*/ 223 h 234"/>
                <a:gd name="T2" fmla="*/ 253 w 320"/>
                <a:gd name="T3" fmla="*/ 193 h 234"/>
                <a:gd name="T4" fmla="*/ 229 w 320"/>
                <a:gd name="T5" fmla="*/ 116 h 234"/>
                <a:gd name="T6" fmla="*/ 123 w 320"/>
                <a:gd name="T7" fmla="*/ 102 h 234"/>
                <a:gd name="T8" fmla="*/ 73 w 320"/>
                <a:gd name="T9" fmla="*/ 199 h 234"/>
                <a:gd name="T10" fmla="*/ 44 w 320"/>
                <a:gd name="T11" fmla="*/ 224 h 234"/>
                <a:gd name="T12" fmla="*/ 14 w 320"/>
                <a:gd name="T13" fmla="*/ 186 h 234"/>
                <a:gd name="T14" fmla="*/ 98 w 320"/>
                <a:gd name="T15" fmla="*/ 44 h 234"/>
                <a:gd name="T16" fmla="*/ 282 w 320"/>
                <a:gd name="T17" fmla="*/ 87 h 234"/>
                <a:gd name="T18" fmla="*/ 316 w 320"/>
                <a:gd name="T19" fmla="*/ 205 h 234"/>
                <a:gd name="T20" fmla="*/ 287 w 320"/>
                <a:gd name="T21" fmla="*/ 223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0" h="234">
                  <a:moveTo>
                    <a:pt x="287" y="223"/>
                  </a:moveTo>
                  <a:cubicBezTo>
                    <a:pt x="255" y="223"/>
                    <a:pt x="255" y="223"/>
                    <a:pt x="253" y="193"/>
                  </a:cubicBezTo>
                  <a:cubicBezTo>
                    <a:pt x="251" y="166"/>
                    <a:pt x="242" y="140"/>
                    <a:pt x="229" y="116"/>
                  </a:cubicBezTo>
                  <a:cubicBezTo>
                    <a:pt x="207" y="74"/>
                    <a:pt x="160" y="69"/>
                    <a:pt x="123" y="102"/>
                  </a:cubicBezTo>
                  <a:cubicBezTo>
                    <a:pt x="94" y="128"/>
                    <a:pt x="79" y="162"/>
                    <a:pt x="73" y="199"/>
                  </a:cubicBezTo>
                  <a:cubicBezTo>
                    <a:pt x="71" y="219"/>
                    <a:pt x="63" y="224"/>
                    <a:pt x="44" y="224"/>
                  </a:cubicBezTo>
                  <a:cubicBezTo>
                    <a:pt x="0" y="222"/>
                    <a:pt x="5" y="226"/>
                    <a:pt x="14" y="186"/>
                  </a:cubicBezTo>
                  <a:cubicBezTo>
                    <a:pt x="26" y="129"/>
                    <a:pt x="48" y="78"/>
                    <a:pt x="98" y="44"/>
                  </a:cubicBezTo>
                  <a:cubicBezTo>
                    <a:pt x="166" y="0"/>
                    <a:pt x="244" y="16"/>
                    <a:pt x="282" y="87"/>
                  </a:cubicBezTo>
                  <a:cubicBezTo>
                    <a:pt x="302" y="124"/>
                    <a:pt x="311" y="164"/>
                    <a:pt x="316" y="205"/>
                  </a:cubicBezTo>
                  <a:cubicBezTo>
                    <a:pt x="320" y="234"/>
                    <a:pt x="297" y="219"/>
                    <a:pt x="287" y="223"/>
                  </a:cubicBezTo>
                  <a:close/>
                </a:path>
              </a:pathLst>
            </a:custGeom>
            <a:solidFill>
              <a:srgbClr val="98D3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9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sp>
        <p:nvSpPr>
          <p:cNvPr id="343" name="Google Shape;343;p19"/>
          <p:cNvSpPr txBox="1"/>
          <p:nvPr/>
        </p:nvSpPr>
        <p:spPr>
          <a:xfrm>
            <a:off x="6620125" y="2898265"/>
            <a:ext cx="19782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composed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4" name="Google Shape;344;p19"/>
          <p:cNvSpPr txBox="1"/>
          <p:nvPr/>
        </p:nvSpPr>
        <p:spPr>
          <a:xfrm>
            <a:off x="6620125" y="1874282"/>
            <a:ext cx="19782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5" name="Google Shape;345;p19"/>
          <p:cNvSpPr txBox="1"/>
          <p:nvPr/>
        </p:nvSpPr>
        <p:spPr>
          <a:xfrm>
            <a:off x="6620125" y="3922237"/>
            <a:ext cx="19782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6" name="Google Shape;346;p19"/>
          <p:cNvSpPr txBox="1"/>
          <p:nvPr/>
        </p:nvSpPr>
        <p:spPr>
          <a:xfrm>
            <a:off x="6620125" y="2687693"/>
            <a:ext cx="19782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Wind</a:t>
            </a:r>
            <a:endParaRPr sz="17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47" name="Google Shape;347;p19"/>
          <p:cNvSpPr txBox="1"/>
          <p:nvPr/>
        </p:nvSpPr>
        <p:spPr>
          <a:xfrm>
            <a:off x="6620125" y="1663713"/>
            <a:ext cx="19782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Rain</a:t>
            </a:r>
            <a:endParaRPr sz="17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48" name="Google Shape;348;p19"/>
          <p:cNvSpPr txBox="1"/>
          <p:nvPr/>
        </p:nvSpPr>
        <p:spPr>
          <a:xfrm>
            <a:off x="6620125" y="3711668"/>
            <a:ext cx="19782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Sky</a:t>
            </a:r>
            <a:endParaRPr sz="17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49" name="Google Shape;349;p19"/>
          <p:cNvSpPr/>
          <p:nvPr/>
        </p:nvSpPr>
        <p:spPr>
          <a:xfrm>
            <a:off x="5468670" y="3578625"/>
            <a:ext cx="946200" cy="946200"/>
          </a:xfrm>
          <a:prstGeom prst="donut">
            <a:avLst>
              <a:gd name="adj" fmla="val 768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9"/>
          <p:cNvSpPr/>
          <p:nvPr/>
        </p:nvSpPr>
        <p:spPr>
          <a:xfrm>
            <a:off x="5468670" y="2571750"/>
            <a:ext cx="946200" cy="946200"/>
          </a:xfrm>
          <a:prstGeom prst="donut">
            <a:avLst>
              <a:gd name="adj" fmla="val 768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19"/>
          <p:cNvSpPr/>
          <p:nvPr/>
        </p:nvSpPr>
        <p:spPr>
          <a:xfrm>
            <a:off x="5468670" y="1564875"/>
            <a:ext cx="946200" cy="946200"/>
          </a:xfrm>
          <a:prstGeom prst="donut">
            <a:avLst>
              <a:gd name="adj" fmla="val 768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2" name="Google Shape;352;p19"/>
          <p:cNvGrpSpPr/>
          <p:nvPr/>
        </p:nvGrpSpPr>
        <p:grpSpPr>
          <a:xfrm>
            <a:off x="5656289" y="3767425"/>
            <a:ext cx="570962" cy="568590"/>
            <a:chOff x="5656289" y="3767425"/>
            <a:chExt cx="570962" cy="568590"/>
          </a:xfrm>
        </p:grpSpPr>
        <p:sp>
          <p:nvSpPr>
            <p:cNvPr id="353" name="Google Shape;353;p19"/>
            <p:cNvSpPr/>
            <p:nvPr/>
          </p:nvSpPr>
          <p:spPr>
            <a:xfrm>
              <a:off x="5656289" y="3767425"/>
              <a:ext cx="370925" cy="366175"/>
            </a:xfrm>
            <a:custGeom>
              <a:avLst/>
              <a:gdLst/>
              <a:ahLst/>
              <a:cxnLst/>
              <a:rect l="l" t="t" r="r" b="b"/>
              <a:pathLst>
                <a:path w="3436" h="3392" extrusionOk="0">
                  <a:moveTo>
                    <a:pt x="1718" y="0"/>
                  </a:moveTo>
                  <a:cubicBezTo>
                    <a:pt x="1660" y="0"/>
                    <a:pt x="1602" y="22"/>
                    <a:pt x="1555" y="66"/>
                  </a:cubicBezTo>
                  <a:lnTo>
                    <a:pt x="1333" y="266"/>
                  </a:lnTo>
                  <a:lnTo>
                    <a:pt x="1041" y="201"/>
                  </a:lnTo>
                  <a:cubicBezTo>
                    <a:pt x="1023" y="197"/>
                    <a:pt x="1006" y="195"/>
                    <a:pt x="989" y="195"/>
                  </a:cubicBezTo>
                  <a:cubicBezTo>
                    <a:pt x="887" y="195"/>
                    <a:pt x="792" y="261"/>
                    <a:pt x="758" y="363"/>
                  </a:cubicBezTo>
                  <a:lnTo>
                    <a:pt x="667" y="644"/>
                  </a:lnTo>
                  <a:lnTo>
                    <a:pt x="385" y="736"/>
                  </a:lnTo>
                  <a:cubicBezTo>
                    <a:pt x="266" y="774"/>
                    <a:pt x="196" y="899"/>
                    <a:pt x="223" y="1019"/>
                  </a:cubicBezTo>
                  <a:lnTo>
                    <a:pt x="288" y="1311"/>
                  </a:lnTo>
                  <a:lnTo>
                    <a:pt x="88" y="1533"/>
                  </a:lnTo>
                  <a:cubicBezTo>
                    <a:pt x="1" y="1626"/>
                    <a:pt x="1" y="1766"/>
                    <a:pt x="88" y="1858"/>
                  </a:cubicBezTo>
                  <a:lnTo>
                    <a:pt x="288" y="2081"/>
                  </a:lnTo>
                  <a:lnTo>
                    <a:pt x="223" y="2373"/>
                  </a:lnTo>
                  <a:cubicBezTo>
                    <a:pt x="196" y="2492"/>
                    <a:pt x="266" y="2616"/>
                    <a:pt x="385" y="2654"/>
                  </a:cubicBezTo>
                  <a:lnTo>
                    <a:pt x="667" y="2746"/>
                  </a:lnTo>
                  <a:lnTo>
                    <a:pt x="758" y="3029"/>
                  </a:lnTo>
                  <a:cubicBezTo>
                    <a:pt x="792" y="3130"/>
                    <a:pt x="887" y="3197"/>
                    <a:pt x="989" y="3197"/>
                  </a:cubicBezTo>
                  <a:cubicBezTo>
                    <a:pt x="1006" y="3197"/>
                    <a:pt x="1023" y="3195"/>
                    <a:pt x="1041" y="3191"/>
                  </a:cubicBezTo>
                  <a:lnTo>
                    <a:pt x="1333" y="3126"/>
                  </a:lnTo>
                  <a:lnTo>
                    <a:pt x="1555" y="3326"/>
                  </a:lnTo>
                  <a:cubicBezTo>
                    <a:pt x="1602" y="3370"/>
                    <a:pt x="1660" y="3392"/>
                    <a:pt x="1718" y="3392"/>
                  </a:cubicBezTo>
                  <a:cubicBezTo>
                    <a:pt x="1776" y="3392"/>
                    <a:pt x="1834" y="3370"/>
                    <a:pt x="1881" y="3326"/>
                  </a:cubicBezTo>
                  <a:lnTo>
                    <a:pt x="2103" y="3126"/>
                  </a:lnTo>
                  <a:lnTo>
                    <a:pt x="2395" y="3191"/>
                  </a:lnTo>
                  <a:cubicBezTo>
                    <a:pt x="2412" y="3195"/>
                    <a:pt x="2429" y="3197"/>
                    <a:pt x="2446" y="3197"/>
                  </a:cubicBezTo>
                  <a:cubicBezTo>
                    <a:pt x="2548" y="3197"/>
                    <a:pt x="2644" y="3130"/>
                    <a:pt x="2676" y="3029"/>
                  </a:cubicBezTo>
                  <a:lnTo>
                    <a:pt x="2769" y="2746"/>
                  </a:lnTo>
                  <a:lnTo>
                    <a:pt x="3051" y="2654"/>
                  </a:lnTo>
                  <a:cubicBezTo>
                    <a:pt x="3170" y="2616"/>
                    <a:pt x="3240" y="2492"/>
                    <a:pt x="3213" y="2373"/>
                  </a:cubicBezTo>
                  <a:lnTo>
                    <a:pt x="3148" y="2081"/>
                  </a:lnTo>
                  <a:lnTo>
                    <a:pt x="3348" y="1858"/>
                  </a:lnTo>
                  <a:cubicBezTo>
                    <a:pt x="3435" y="1766"/>
                    <a:pt x="3435" y="1626"/>
                    <a:pt x="3348" y="1533"/>
                  </a:cubicBezTo>
                  <a:lnTo>
                    <a:pt x="3148" y="1311"/>
                  </a:lnTo>
                  <a:lnTo>
                    <a:pt x="3213" y="1019"/>
                  </a:lnTo>
                  <a:cubicBezTo>
                    <a:pt x="3240" y="899"/>
                    <a:pt x="3170" y="774"/>
                    <a:pt x="3051" y="736"/>
                  </a:cubicBezTo>
                  <a:lnTo>
                    <a:pt x="2769" y="644"/>
                  </a:lnTo>
                  <a:lnTo>
                    <a:pt x="2676" y="363"/>
                  </a:lnTo>
                  <a:cubicBezTo>
                    <a:pt x="2644" y="261"/>
                    <a:pt x="2548" y="195"/>
                    <a:pt x="2447" y="195"/>
                  </a:cubicBezTo>
                  <a:cubicBezTo>
                    <a:pt x="2430" y="195"/>
                    <a:pt x="2413" y="197"/>
                    <a:pt x="2395" y="201"/>
                  </a:cubicBezTo>
                  <a:lnTo>
                    <a:pt x="2103" y="266"/>
                  </a:lnTo>
                  <a:lnTo>
                    <a:pt x="1881" y="66"/>
                  </a:lnTo>
                  <a:cubicBezTo>
                    <a:pt x="1834" y="22"/>
                    <a:pt x="1776" y="0"/>
                    <a:pt x="1718" y="0"/>
                  </a:cubicBezTo>
                  <a:close/>
                </a:path>
              </a:pathLst>
            </a:custGeom>
            <a:solidFill>
              <a:srgbClr val="FAB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9"/>
            <p:cNvSpPr/>
            <p:nvPr/>
          </p:nvSpPr>
          <p:spPr>
            <a:xfrm>
              <a:off x="5703033" y="3811794"/>
              <a:ext cx="277330" cy="277330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285" y="0"/>
                  </a:moveTo>
                  <a:cubicBezTo>
                    <a:pt x="575" y="0"/>
                    <a:pt x="0" y="580"/>
                    <a:pt x="0" y="1285"/>
                  </a:cubicBezTo>
                  <a:cubicBezTo>
                    <a:pt x="0" y="1995"/>
                    <a:pt x="575" y="2568"/>
                    <a:pt x="1285" y="2568"/>
                  </a:cubicBezTo>
                  <a:cubicBezTo>
                    <a:pt x="1990" y="2568"/>
                    <a:pt x="2568" y="1995"/>
                    <a:pt x="2568" y="1285"/>
                  </a:cubicBezTo>
                  <a:cubicBezTo>
                    <a:pt x="2568" y="580"/>
                    <a:pt x="1990" y="0"/>
                    <a:pt x="1285" y="0"/>
                  </a:cubicBezTo>
                  <a:close/>
                </a:path>
              </a:pathLst>
            </a:custGeom>
            <a:solidFill>
              <a:srgbClr val="FFE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9"/>
            <p:cNvSpPr/>
            <p:nvPr/>
          </p:nvSpPr>
          <p:spPr>
            <a:xfrm>
              <a:off x="5703033" y="3811794"/>
              <a:ext cx="176286" cy="277330"/>
            </a:xfrm>
            <a:custGeom>
              <a:avLst/>
              <a:gdLst/>
              <a:ahLst/>
              <a:cxnLst/>
              <a:rect l="l" t="t" r="r" b="b"/>
              <a:pathLst>
                <a:path w="1633" h="2569" extrusionOk="0">
                  <a:moveTo>
                    <a:pt x="1285" y="0"/>
                  </a:moveTo>
                  <a:cubicBezTo>
                    <a:pt x="575" y="0"/>
                    <a:pt x="0" y="580"/>
                    <a:pt x="0" y="1285"/>
                  </a:cubicBezTo>
                  <a:cubicBezTo>
                    <a:pt x="0" y="1995"/>
                    <a:pt x="575" y="2568"/>
                    <a:pt x="1285" y="2568"/>
                  </a:cubicBezTo>
                  <a:cubicBezTo>
                    <a:pt x="1405" y="2568"/>
                    <a:pt x="1523" y="2553"/>
                    <a:pt x="1632" y="2520"/>
                  </a:cubicBezTo>
                  <a:cubicBezTo>
                    <a:pt x="1095" y="2368"/>
                    <a:pt x="700" y="1870"/>
                    <a:pt x="700" y="1285"/>
                  </a:cubicBezTo>
                  <a:cubicBezTo>
                    <a:pt x="700" y="700"/>
                    <a:pt x="1095" y="201"/>
                    <a:pt x="1632" y="50"/>
                  </a:cubicBezTo>
                  <a:cubicBezTo>
                    <a:pt x="1523" y="17"/>
                    <a:pt x="1405" y="0"/>
                    <a:pt x="1285" y="0"/>
                  </a:cubicBezTo>
                  <a:close/>
                </a:path>
              </a:pathLst>
            </a:custGeom>
            <a:solidFill>
              <a:srgbClr val="FAB400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9"/>
            <p:cNvSpPr/>
            <p:nvPr/>
          </p:nvSpPr>
          <p:spPr>
            <a:xfrm>
              <a:off x="5746430" y="3921151"/>
              <a:ext cx="51493" cy="41022"/>
            </a:xfrm>
            <a:custGeom>
              <a:avLst/>
              <a:gdLst/>
              <a:ahLst/>
              <a:cxnLst/>
              <a:rect l="l" t="t" r="r" b="b"/>
              <a:pathLst>
                <a:path w="477" h="380" extrusionOk="0">
                  <a:moveTo>
                    <a:pt x="238" y="0"/>
                  </a:moveTo>
                  <a:cubicBezTo>
                    <a:pt x="108" y="0"/>
                    <a:pt x="0" y="82"/>
                    <a:pt x="0" y="190"/>
                  </a:cubicBezTo>
                  <a:cubicBezTo>
                    <a:pt x="0" y="293"/>
                    <a:pt x="108" y="380"/>
                    <a:pt x="238" y="380"/>
                  </a:cubicBezTo>
                  <a:cubicBezTo>
                    <a:pt x="368" y="380"/>
                    <a:pt x="476" y="293"/>
                    <a:pt x="476" y="190"/>
                  </a:cubicBezTo>
                  <a:cubicBezTo>
                    <a:pt x="476" y="87"/>
                    <a:pt x="368" y="0"/>
                    <a:pt x="238" y="0"/>
                  </a:cubicBezTo>
                  <a:close/>
                </a:path>
              </a:pathLst>
            </a:custGeom>
            <a:solidFill>
              <a:srgbClr val="ED67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9"/>
            <p:cNvSpPr/>
            <p:nvPr/>
          </p:nvSpPr>
          <p:spPr>
            <a:xfrm>
              <a:off x="5885474" y="3921798"/>
              <a:ext cx="51601" cy="41022"/>
            </a:xfrm>
            <a:custGeom>
              <a:avLst/>
              <a:gdLst/>
              <a:ahLst/>
              <a:cxnLst/>
              <a:rect l="l" t="t" r="r" b="b"/>
              <a:pathLst>
                <a:path w="478" h="380" extrusionOk="0">
                  <a:moveTo>
                    <a:pt x="240" y="1"/>
                  </a:moveTo>
                  <a:cubicBezTo>
                    <a:pt x="110" y="1"/>
                    <a:pt x="1" y="81"/>
                    <a:pt x="1" y="184"/>
                  </a:cubicBezTo>
                  <a:cubicBezTo>
                    <a:pt x="1" y="293"/>
                    <a:pt x="110" y="379"/>
                    <a:pt x="240" y="379"/>
                  </a:cubicBezTo>
                  <a:cubicBezTo>
                    <a:pt x="370" y="379"/>
                    <a:pt x="478" y="293"/>
                    <a:pt x="478" y="189"/>
                  </a:cubicBezTo>
                  <a:cubicBezTo>
                    <a:pt x="478" y="81"/>
                    <a:pt x="370" y="1"/>
                    <a:pt x="240" y="1"/>
                  </a:cubicBezTo>
                  <a:close/>
                </a:path>
              </a:pathLst>
            </a:custGeom>
            <a:solidFill>
              <a:srgbClr val="ED67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9"/>
            <p:cNvSpPr/>
            <p:nvPr/>
          </p:nvSpPr>
          <p:spPr>
            <a:xfrm>
              <a:off x="5771475" y="3898912"/>
              <a:ext cx="17164" cy="28823"/>
            </a:xfrm>
            <a:custGeom>
              <a:avLst/>
              <a:gdLst/>
              <a:ahLst/>
              <a:cxnLst/>
              <a:rect l="l" t="t" r="r" b="b"/>
              <a:pathLst>
                <a:path w="159" h="267" extrusionOk="0">
                  <a:moveTo>
                    <a:pt x="76" y="1"/>
                  </a:moveTo>
                  <a:cubicBezTo>
                    <a:pt x="33" y="1"/>
                    <a:pt x="1" y="39"/>
                    <a:pt x="1" y="83"/>
                  </a:cubicBezTo>
                  <a:lnTo>
                    <a:pt x="1" y="185"/>
                  </a:lnTo>
                  <a:cubicBezTo>
                    <a:pt x="1" y="228"/>
                    <a:pt x="33" y="266"/>
                    <a:pt x="76" y="266"/>
                  </a:cubicBezTo>
                  <a:cubicBezTo>
                    <a:pt x="121" y="266"/>
                    <a:pt x="158" y="228"/>
                    <a:pt x="158" y="185"/>
                  </a:cubicBezTo>
                  <a:lnTo>
                    <a:pt x="158" y="83"/>
                  </a:lnTo>
                  <a:cubicBezTo>
                    <a:pt x="158" y="39"/>
                    <a:pt x="121" y="1"/>
                    <a:pt x="76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9"/>
            <p:cNvSpPr/>
            <p:nvPr/>
          </p:nvSpPr>
          <p:spPr>
            <a:xfrm>
              <a:off x="5894866" y="3898912"/>
              <a:ext cx="17164" cy="28823"/>
            </a:xfrm>
            <a:custGeom>
              <a:avLst/>
              <a:gdLst/>
              <a:ahLst/>
              <a:cxnLst/>
              <a:rect l="l" t="t" r="r" b="b"/>
              <a:pathLst>
                <a:path w="159" h="267" extrusionOk="0">
                  <a:moveTo>
                    <a:pt x="83" y="1"/>
                  </a:moveTo>
                  <a:cubicBezTo>
                    <a:pt x="33" y="1"/>
                    <a:pt x="1" y="39"/>
                    <a:pt x="1" y="83"/>
                  </a:cubicBezTo>
                  <a:lnTo>
                    <a:pt x="1" y="185"/>
                  </a:lnTo>
                  <a:cubicBezTo>
                    <a:pt x="1" y="228"/>
                    <a:pt x="33" y="266"/>
                    <a:pt x="83" y="266"/>
                  </a:cubicBezTo>
                  <a:cubicBezTo>
                    <a:pt x="126" y="266"/>
                    <a:pt x="158" y="228"/>
                    <a:pt x="158" y="185"/>
                  </a:cubicBezTo>
                  <a:lnTo>
                    <a:pt x="158" y="83"/>
                  </a:lnTo>
                  <a:cubicBezTo>
                    <a:pt x="158" y="39"/>
                    <a:pt x="126" y="1"/>
                    <a:pt x="83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9"/>
            <p:cNvSpPr/>
            <p:nvPr/>
          </p:nvSpPr>
          <p:spPr>
            <a:xfrm>
              <a:off x="5814225" y="3919531"/>
              <a:ext cx="56243" cy="28607"/>
            </a:xfrm>
            <a:custGeom>
              <a:avLst/>
              <a:gdLst/>
              <a:ahLst/>
              <a:cxnLst/>
              <a:rect l="l" t="t" r="r" b="b"/>
              <a:pathLst>
                <a:path w="521" h="265" extrusionOk="0">
                  <a:moveTo>
                    <a:pt x="92" y="1"/>
                  </a:moveTo>
                  <a:cubicBezTo>
                    <a:pt x="80" y="1"/>
                    <a:pt x="68" y="4"/>
                    <a:pt x="55" y="10"/>
                  </a:cubicBezTo>
                  <a:cubicBezTo>
                    <a:pt x="17" y="27"/>
                    <a:pt x="0" y="75"/>
                    <a:pt x="17" y="113"/>
                  </a:cubicBezTo>
                  <a:cubicBezTo>
                    <a:pt x="65" y="205"/>
                    <a:pt x="157" y="265"/>
                    <a:pt x="260" y="265"/>
                  </a:cubicBezTo>
                  <a:cubicBezTo>
                    <a:pt x="363" y="265"/>
                    <a:pt x="455" y="205"/>
                    <a:pt x="498" y="113"/>
                  </a:cubicBezTo>
                  <a:cubicBezTo>
                    <a:pt x="520" y="75"/>
                    <a:pt x="505" y="27"/>
                    <a:pt x="466" y="10"/>
                  </a:cubicBezTo>
                  <a:cubicBezTo>
                    <a:pt x="453" y="4"/>
                    <a:pt x="440" y="1"/>
                    <a:pt x="428" y="1"/>
                  </a:cubicBezTo>
                  <a:cubicBezTo>
                    <a:pt x="399" y="1"/>
                    <a:pt x="373" y="18"/>
                    <a:pt x="358" y="48"/>
                  </a:cubicBezTo>
                  <a:cubicBezTo>
                    <a:pt x="342" y="80"/>
                    <a:pt x="303" y="108"/>
                    <a:pt x="260" y="108"/>
                  </a:cubicBezTo>
                  <a:cubicBezTo>
                    <a:pt x="217" y="108"/>
                    <a:pt x="180" y="80"/>
                    <a:pt x="163" y="48"/>
                  </a:cubicBezTo>
                  <a:cubicBezTo>
                    <a:pt x="147" y="18"/>
                    <a:pt x="121" y="1"/>
                    <a:pt x="92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9"/>
            <p:cNvSpPr/>
            <p:nvPr/>
          </p:nvSpPr>
          <p:spPr>
            <a:xfrm>
              <a:off x="6039308" y="4232812"/>
              <a:ext cx="108" cy="10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49B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9"/>
            <p:cNvSpPr/>
            <p:nvPr/>
          </p:nvSpPr>
          <p:spPr>
            <a:xfrm>
              <a:off x="6053341" y="4195460"/>
              <a:ext cx="648" cy="108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1" y="1"/>
                  </a:moveTo>
                  <a:lnTo>
                    <a:pt x="6" y="1"/>
                  </a:lnTo>
                  <a:close/>
                </a:path>
              </a:pathLst>
            </a:custGeom>
            <a:solidFill>
              <a:srgbClr val="49B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9"/>
            <p:cNvSpPr/>
            <p:nvPr/>
          </p:nvSpPr>
          <p:spPr>
            <a:xfrm>
              <a:off x="5960394" y="4140512"/>
              <a:ext cx="756" cy="5937"/>
            </a:xfrm>
            <a:custGeom>
              <a:avLst/>
              <a:gdLst/>
              <a:ahLst/>
              <a:cxnLst/>
              <a:rect l="l" t="t" r="r" b="b"/>
              <a:pathLst>
                <a:path w="7" h="55" extrusionOk="0">
                  <a:moveTo>
                    <a:pt x="6" y="0"/>
                  </a:moveTo>
                  <a:lnTo>
                    <a:pt x="6" y="0"/>
                  </a:lnTo>
                  <a:cubicBezTo>
                    <a:pt x="6" y="16"/>
                    <a:pt x="1" y="33"/>
                    <a:pt x="1" y="55"/>
                  </a:cubicBezTo>
                  <a:cubicBezTo>
                    <a:pt x="6" y="33"/>
                    <a:pt x="6" y="16"/>
                    <a:pt x="6" y="0"/>
                  </a:cubicBezTo>
                  <a:close/>
                </a:path>
              </a:pathLst>
            </a:custGeom>
            <a:solidFill>
              <a:srgbClr val="49B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9"/>
            <p:cNvSpPr/>
            <p:nvPr/>
          </p:nvSpPr>
          <p:spPr>
            <a:xfrm>
              <a:off x="5860969" y="3969730"/>
              <a:ext cx="366283" cy="366283"/>
            </a:xfrm>
            <a:custGeom>
              <a:avLst/>
              <a:gdLst/>
              <a:ahLst/>
              <a:cxnLst/>
              <a:rect l="l" t="t" r="r" b="b"/>
              <a:pathLst>
                <a:path w="3393" h="3393" extrusionOk="0">
                  <a:moveTo>
                    <a:pt x="1697" y="0"/>
                  </a:moveTo>
                  <a:cubicBezTo>
                    <a:pt x="765" y="0"/>
                    <a:pt x="0" y="765"/>
                    <a:pt x="0" y="1695"/>
                  </a:cubicBezTo>
                  <a:cubicBezTo>
                    <a:pt x="0" y="2633"/>
                    <a:pt x="765" y="3392"/>
                    <a:pt x="1697" y="3392"/>
                  </a:cubicBezTo>
                  <a:cubicBezTo>
                    <a:pt x="2633" y="3392"/>
                    <a:pt x="3392" y="2633"/>
                    <a:pt x="3392" y="1695"/>
                  </a:cubicBezTo>
                  <a:cubicBezTo>
                    <a:pt x="3392" y="765"/>
                    <a:pt x="2633" y="0"/>
                    <a:pt x="1697" y="0"/>
                  </a:cubicBezTo>
                  <a:close/>
                </a:path>
              </a:pathLst>
            </a:custGeom>
            <a:solidFill>
              <a:srgbClr val="AADC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9"/>
            <p:cNvSpPr/>
            <p:nvPr/>
          </p:nvSpPr>
          <p:spPr>
            <a:xfrm>
              <a:off x="5860969" y="3969730"/>
              <a:ext cx="232961" cy="366283"/>
            </a:xfrm>
            <a:custGeom>
              <a:avLst/>
              <a:gdLst/>
              <a:ahLst/>
              <a:cxnLst/>
              <a:rect l="l" t="t" r="r" b="b"/>
              <a:pathLst>
                <a:path w="2158" h="3393" extrusionOk="0">
                  <a:moveTo>
                    <a:pt x="1697" y="0"/>
                  </a:moveTo>
                  <a:cubicBezTo>
                    <a:pt x="765" y="0"/>
                    <a:pt x="0" y="765"/>
                    <a:pt x="0" y="1695"/>
                  </a:cubicBezTo>
                  <a:cubicBezTo>
                    <a:pt x="0" y="2633"/>
                    <a:pt x="765" y="3392"/>
                    <a:pt x="1697" y="3392"/>
                  </a:cubicBezTo>
                  <a:cubicBezTo>
                    <a:pt x="1859" y="3392"/>
                    <a:pt x="2010" y="3370"/>
                    <a:pt x="2157" y="3327"/>
                  </a:cubicBezTo>
                  <a:cubicBezTo>
                    <a:pt x="1447" y="3126"/>
                    <a:pt x="922" y="2470"/>
                    <a:pt x="922" y="1695"/>
                  </a:cubicBezTo>
                  <a:cubicBezTo>
                    <a:pt x="922" y="922"/>
                    <a:pt x="1447" y="265"/>
                    <a:pt x="2157" y="65"/>
                  </a:cubicBezTo>
                  <a:cubicBezTo>
                    <a:pt x="2010" y="22"/>
                    <a:pt x="1859" y="0"/>
                    <a:pt x="1697" y="0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9"/>
            <p:cNvSpPr/>
            <p:nvPr/>
          </p:nvSpPr>
          <p:spPr>
            <a:xfrm>
              <a:off x="6030024" y="4302442"/>
              <a:ext cx="63908" cy="33573"/>
            </a:xfrm>
            <a:custGeom>
              <a:avLst/>
              <a:gdLst/>
              <a:ahLst/>
              <a:cxnLst/>
              <a:rect l="l" t="t" r="r" b="b"/>
              <a:pathLst>
                <a:path w="592" h="311" extrusionOk="0">
                  <a:moveTo>
                    <a:pt x="76" y="1"/>
                  </a:moveTo>
                  <a:cubicBezTo>
                    <a:pt x="33" y="28"/>
                    <a:pt x="11" y="76"/>
                    <a:pt x="11" y="125"/>
                  </a:cubicBezTo>
                  <a:cubicBezTo>
                    <a:pt x="11" y="190"/>
                    <a:pt x="1" y="250"/>
                    <a:pt x="16" y="304"/>
                  </a:cubicBezTo>
                  <a:cubicBezTo>
                    <a:pt x="54" y="310"/>
                    <a:pt x="92" y="310"/>
                    <a:pt x="131" y="310"/>
                  </a:cubicBezTo>
                  <a:cubicBezTo>
                    <a:pt x="293" y="310"/>
                    <a:pt x="444" y="288"/>
                    <a:pt x="591" y="245"/>
                  </a:cubicBezTo>
                  <a:lnTo>
                    <a:pt x="76" y="1"/>
                  </a:lnTo>
                  <a:close/>
                </a:path>
              </a:pathLst>
            </a:custGeom>
            <a:solidFill>
              <a:srgbClr val="49B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9"/>
            <p:cNvSpPr/>
            <p:nvPr/>
          </p:nvSpPr>
          <p:spPr>
            <a:xfrm>
              <a:off x="5870361" y="3969730"/>
              <a:ext cx="223570" cy="257467"/>
            </a:xfrm>
            <a:custGeom>
              <a:avLst/>
              <a:gdLst/>
              <a:ahLst/>
              <a:cxnLst/>
              <a:rect l="l" t="t" r="r" b="b"/>
              <a:pathLst>
                <a:path w="2071" h="2385" extrusionOk="0">
                  <a:moveTo>
                    <a:pt x="1610" y="0"/>
                  </a:moveTo>
                  <a:cubicBezTo>
                    <a:pt x="862" y="0"/>
                    <a:pt x="228" y="488"/>
                    <a:pt x="0" y="1160"/>
                  </a:cubicBezTo>
                  <a:lnTo>
                    <a:pt x="141" y="1160"/>
                  </a:lnTo>
                  <a:cubicBezTo>
                    <a:pt x="277" y="1160"/>
                    <a:pt x="385" y="1273"/>
                    <a:pt x="385" y="1409"/>
                  </a:cubicBezTo>
                  <a:lnTo>
                    <a:pt x="385" y="1745"/>
                  </a:lnTo>
                  <a:cubicBezTo>
                    <a:pt x="385" y="1825"/>
                    <a:pt x="401" y="1907"/>
                    <a:pt x="433" y="1983"/>
                  </a:cubicBezTo>
                  <a:lnTo>
                    <a:pt x="553" y="2292"/>
                  </a:lnTo>
                  <a:cubicBezTo>
                    <a:pt x="575" y="2349"/>
                    <a:pt x="632" y="2384"/>
                    <a:pt x="693" y="2384"/>
                  </a:cubicBezTo>
                  <a:cubicBezTo>
                    <a:pt x="708" y="2384"/>
                    <a:pt x="723" y="2382"/>
                    <a:pt x="737" y="2378"/>
                  </a:cubicBezTo>
                  <a:cubicBezTo>
                    <a:pt x="786" y="2362"/>
                    <a:pt x="823" y="2319"/>
                    <a:pt x="835" y="2270"/>
                  </a:cubicBezTo>
                  <a:cubicBezTo>
                    <a:pt x="835" y="2254"/>
                    <a:pt x="840" y="2232"/>
                    <a:pt x="840" y="2215"/>
                  </a:cubicBezTo>
                  <a:cubicBezTo>
                    <a:pt x="835" y="2205"/>
                    <a:pt x="835" y="2195"/>
                    <a:pt x="830" y="2189"/>
                  </a:cubicBezTo>
                  <a:lnTo>
                    <a:pt x="737" y="1918"/>
                  </a:lnTo>
                  <a:cubicBezTo>
                    <a:pt x="715" y="1848"/>
                    <a:pt x="743" y="1777"/>
                    <a:pt x="813" y="1750"/>
                  </a:cubicBezTo>
                  <a:cubicBezTo>
                    <a:pt x="818" y="1745"/>
                    <a:pt x="830" y="1745"/>
                    <a:pt x="835" y="1745"/>
                  </a:cubicBezTo>
                  <a:lnTo>
                    <a:pt x="2070" y="65"/>
                  </a:lnTo>
                  <a:cubicBezTo>
                    <a:pt x="1923" y="22"/>
                    <a:pt x="1772" y="0"/>
                    <a:pt x="1610" y="0"/>
                  </a:cubicBezTo>
                  <a:close/>
                </a:path>
              </a:pathLst>
            </a:custGeom>
            <a:solidFill>
              <a:srgbClr val="49B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9"/>
            <p:cNvSpPr/>
            <p:nvPr/>
          </p:nvSpPr>
          <p:spPr>
            <a:xfrm>
              <a:off x="5960394" y="3976747"/>
              <a:ext cx="217092" cy="352249"/>
            </a:xfrm>
            <a:custGeom>
              <a:avLst/>
              <a:gdLst/>
              <a:ahLst/>
              <a:cxnLst/>
              <a:rect l="l" t="t" r="r" b="b"/>
              <a:pathLst>
                <a:path w="2011" h="3263" extrusionOk="0">
                  <a:moveTo>
                    <a:pt x="1236" y="0"/>
                  </a:moveTo>
                  <a:cubicBezTo>
                    <a:pt x="526" y="200"/>
                    <a:pt x="1" y="857"/>
                    <a:pt x="1" y="1630"/>
                  </a:cubicBezTo>
                  <a:lnTo>
                    <a:pt x="1" y="1680"/>
                  </a:lnTo>
                  <a:cubicBezTo>
                    <a:pt x="10" y="1679"/>
                    <a:pt x="18" y="1678"/>
                    <a:pt x="26" y="1678"/>
                  </a:cubicBezTo>
                  <a:cubicBezTo>
                    <a:pt x="53" y="1678"/>
                    <a:pt x="77" y="1685"/>
                    <a:pt x="98" y="1702"/>
                  </a:cubicBezTo>
                  <a:cubicBezTo>
                    <a:pt x="126" y="1718"/>
                    <a:pt x="141" y="1750"/>
                    <a:pt x="152" y="1783"/>
                  </a:cubicBezTo>
                  <a:lnTo>
                    <a:pt x="212" y="2118"/>
                  </a:lnTo>
                  <a:cubicBezTo>
                    <a:pt x="244" y="2303"/>
                    <a:pt x="353" y="2460"/>
                    <a:pt x="509" y="2557"/>
                  </a:cubicBezTo>
                  <a:cubicBezTo>
                    <a:pt x="661" y="2653"/>
                    <a:pt x="811" y="2660"/>
                    <a:pt x="855" y="2660"/>
                  </a:cubicBezTo>
                  <a:cubicBezTo>
                    <a:pt x="860" y="2660"/>
                    <a:pt x="863" y="2660"/>
                    <a:pt x="865" y="2660"/>
                  </a:cubicBezTo>
                  <a:lnTo>
                    <a:pt x="865" y="2660"/>
                  </a:lnTo>
                  <a:cubicBezTo>
                    <a:pt x="918" y="2662"/>
                    <a:pt x="953" y="2716"/>
                    <a:pt x="932" y="2763"/>
                  </a:cubicBezTo>
                  <a:cubicBezTo>
                    <a:pt x="871" y="2926"/>
                    <a:pt x="739" y="3008"/>
                    <a:pt x="731" y="3012"/>
                  </a:cubicBezTo>
                  <a:lnTo>
                    <a:pt x="731" y="3012"/>
                  </a:lnTo>
                  <a:cubicBezTo>
                    <a:pt x="726" y="3012"/>
                    <a:pt x="721" y="3013"/>
                    <a:pt x="721" y="3018"/>
                  </a:cubicBezTo>
                  <a:cubicBezTo>
                    <a:pt x="873" y="3126"/>
                    <a:pt x="1046" y="3213"/>
                    <a:pt x="1236" y="3262"/>
                  </a:cubicBezTo>
                  <a:cubicBezTo>
                    <a:pt x="1496" y="3191"/>
                    <a:pt x="1729" y="3055"/>
                    <a:pt x="1919" y="2882"/>
                  </a:cubicBezTo>
                  <a:cubicBezTo>
                    <a:pt x="1946" y="2763"/>
                    <a:pt x="1907" y="2633"/>
                    <a:pt x="1816" y="2547"/>
                  </a:cubicBezTo>
                  <a:cubicBezTo>
                    <a:pt x="1744" y="2475"/>
                    <a:pt x="1653" y="2443"/>
                    <a:pt x="1556" y="2443"/>
                  </a:cubicBezTo>
                  <a:lnTo>
                    <a:pt x="776" y="2443"/>
                  </a:lnTo>
                  <a:lnTo>
                    <a:pt x="776" y="2189"/>
                  </a:lnTo>
                  <a:cubicBezTo>
                    <a:pt x="776" y="2092"/>
                    <a:pt x="694" y="2010"/>
                    <a:pt x="596" y="2010"/>
                  </a:cubicBezTo>
                  <a:lnTo>
                    <a:pt x="791" y="1810"/>
                  </a:lnTo>
                  <a:cubicBezTo>
                    <a:pt x="862" y="1740"/>
                    <a:pt x="813" y="1620"/>
                    <a:pt x="716" y="1620"/>
                  </a:cubicBezTo>
                  <a:cubicBezTo>
                    <a:pt x="716" y="1490"/>
                    <a:pt x="824" y="1382"/>
                    <a:pt x="954" y="1382"/>
                  </a:cubicBezTo>
                  <a:lnTo>
                    <a:pt x="1176" y="1382"/>
                  </a:lnTo>
                  <a:cubicBezTo>
                    <a:pt x="1214" y="1382"/>
                    <a:pt x="1252" y="1392"/>
                    <a:pt x="1279" y="1420"/>
                  </a:cubicBezTo>
                  <a:lnTo>
                    <a:pt x="1419" y="1565"/>
                  </a:lnTo>
                  <a:cubicBezTo>
                    <a:pt x="1426" y="1565"/>
                    <a:pt x="1426" y="1572"/>
                    <a:pt x="1431" y="1572"/>
                  </a:cubicBezTo>
                  <a:cubicBezTo>
                    <a:pt x="1454" y="1591"/>
                    <a:pt x="1480" y="1600"/>
                    <a:pt x="1506" y="1600"/>
                  </a:cubicBezTo>
                  <a:cubicBezTo>
                    <a:pt x="1567" y="1600"/>
                    <a:pt x="1626" y="1552"/>
                    <a:pt x="1626" y="1480"/>
                  </a:cubicBezTo>
                  <a:lnTo>
                    <a:pt x="1626" y="1257"/>
                  </a:lnTo>
                  <a:cubicBezTo>
                    <a:pt x="1626" y="1165"/>
                    <a:pt x="1701" y="1095"/>
                    <a:pt x="1789" y="1095"/>
                  </a:cubicBezTo>
                  <a:lnTo>
                    <a:pt x="1794" y="1095"/>
                  </a:lnTo>
                  <a:cubicBezTo>
                    <a:pt x="1919" y="1084"/>
                    <a:pt x="2011" y="975"/>
                    <a:pt x="2011" y="850"/>
                  </a:cubicBezTo>
                  <a:lnTo>
                    <a:pt x="2011" y="472"/>
                  </a:lnTo>
                  <a:cubicBezTo>
                    <a:pt x="1804" y="250"/>
                    <a:pt x="1534" y="87"/>
                    <a:pt x="1236" y="0"/>
                  </a:cubicBezTo>
                  <a:close/>
                </a:path>
              </a:pathLst>
            </a:custGeom>
            <a:solidFill>
              <a:srgbClr val="73C2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9"/>
            <p:cNvSpPr/>
            <p:nvPr/>
          </p:nvSpPr>
          <p:spPr>
            <a:xfrm>
              <a:off x="5948627" y="4069802"/>
              <a:ext cx="51601" cy="40914"/>
            </a:xfrm>
            <a:custGeom>
              <a:avLst/>
              <a:gdLst/>
              <a:ahLst/>
              <a:cxnLst/>
              <a:rect l="l" t="t" r="r" b="b"/>
              <a:pathLst>
                <a:path w="478" h="379" extrusionOk="0">
                  <a:moveTo>
                    <a:pt x="240" y="0"/>
                  </a:moveTo>
                  <a:cubicBezTo>
                    <a:pt x="110" y="0"/>
                    <a:pt x="1" y="86"/>
                    <a:pt x="1" y="190"/>
                  </a:cubicBezTo>
                  <a:cubicBezTo>
                    <a:pt x="1" y="293"/>
                    <a:pt x="110" y="378"/>
                    <a:pt x="240" y="378"/>
                  </a:cubicBezTo>
                  <a:cubicBezTo>
                    <a:pt x="370" y="378"/>
                    <a:pt x="478" y="293"/>
                    <a:pt x="478" y="190"/>
                  </a:cubicBezTo>
                  <a:cubicBezTo>
                    <a:pt x="478" y="86"/>
                    <a:pt x="370" y="0"/>
                    <a:pt x="240" y="0"/>
                  </a:cubicBezTo>
                  <a:close/>
                </a:path>
              </a:pathLst>
            </a:custGeom>
            <a:solidFill>
              <a:srgbClr val="ED67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9"/>
            <p:cNvSpPr/>
            <p:nvPr/>
          </p:nvSpPr>
          <p:spPr>
            <a:xfrm>
              <a:off x="6087886" y="4070342"/>
              <a:ext cx="51601" cy="41022"/>
            </a:xfrm>
            <a:custGeom>
              <a:avLst/>
              <a:gdLst/>
              <a:ahLst/>
              <a:cxnLst/>
              <a:rect l="l" t="t" r="r" b="b"/>
              <a:pathLst>
                <a:path w="478" h="380" extrusionOk="0">
                  <a:moveTo>
                    <a:pt x="238" y="0"/>
                  </a:moveTo>
                  <a:cubicBezTo>
                    <a:pt x="108" y="0"/>
                    <a:pt x="0" y="81"/>
                    <a:pt x="0" y="190"/>
                  </a:cubicBezTo>
                  <a:cubicBezTo>
                    <a:pt x="0" y="293"/>
                    <a:pt x="108" y="380"/>
                    <a:pt x="238" y="380"/>
                  </a:cubicBezTo>
                  <a:cubicBezTo>
                    <a:pt x="368" y="380"/>
                    <a:pt x="478" y="293"/>
                    <a:pt x="478" y="190"/>
                  </a:cubicBezTo>
                  <a:cubicBezTo>
                    <a:pt x="478" y="87"/>
                    <a:pt x="375" y="0"/>
                    <a:pt x="238" y="0"/>
                  </a:cubicBezTo>
                  <a:close/>
                </a:path>
              </a:pathLst>
            </a:custGeom>
            <a:solidFill>
              <a:srgbClr val="ED67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9"/>
            <p:cNvSpPr/>
            <p:nvPr/>
          </p:nvSpPr>
          <p:spPr>
            <a:xfrm>
              <a:off x="5973888" y="4047456"/>
              <a:ext cx="16949" cy="28823"/>
            </a:xfrm>
            <a:custGeom>
              <a:avLst/>
              <a:gdLst/>
              <a:ahLst/>
              <a:cxnLst/>
              <a:rect l="l" t="t" r="r" b="b"/>
              <a:pathLst>
                <a:path w="157" h="267" extrusionOk="0">
                  <a:moveTo>
                    <a:pt x="81" y="0"/>
                  </a:moveTo>
                  <a:cubicBezTo>
                    <a:pt x="33" y="0"/>
                    <a:pt x="1" y="39"/>
                    <a:pt x="1" y="82"/>
                  </a:cubicBezTo>
                  <a:lnTo>
                    <a:pt x="1" y="190"/>
                  </a:lnTo>
                  <a:cubicBezTo>
                    <a:pt x="1" y="234"/>
                    <a:pt x="33" y="267"/>
                    <a:pt x="81" y="267"/>
                  </a:cubicBezTo>
                  <a:cubicBezTo>
                    <a:pt x="124" y="267"/>
                    <a:pt x="157" y="234"/>
                    <a:pt x="157" y="190"/>
                  </a:cubicBezTo>
                  <a:lnTo>
                    <a:pt x="157" y="82"/>
                  </a:lnTo>
                  <a:cubicBezTo>
                    <a:pt x="157" y="39"/>
                    <a:pt x="124" y="0"/>
                    <a:pt x="81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9"/>
            <p:cNvSpPr/>
            <p:nvPr/>
          </p:nvSpPr>
          <p:spPr>
            <a:xfrm>
              <a:off x="6097278" y="4047456"/>
              <a:ext cx="17056" cy="28823"/>
            </a:xfrm>
            <a:custGeom>
              <a:avLst/>
              <a:gdLst/>
              <a:ahLst/>
              <a:cxnLst/>
              <a:rect l="l" t="t" r="r" b="b"/>
              <a:pathLst>
                <a:path w="158" h="267" extrusionOk="0">
                  <a:moveTo>
                    <a:pt x="81" y="0"/>
                  </a:moveTo>
                  <a:cubicBezTo>
                    <a:pt x="38" y="0"/>
                    <a:pt x="1" y="39"/>
                    <a:pt x="1" y="82"/>
                  </a:cubicBezTo>
                  <a:lnTo>
                    <a:pt x="1" y="190"/>
                  </a:lnTo>
                  <a:cubicBezTo>
                    <a:pt x="1" y="234"/>
                    <a:pt x="38" y="267"/>
                    <a:pt x="81" y="267"/>
                  </a:cubicBezTo>
                  <a:cubicBezTo>
                    <a:pt x="125" y="267"/>
                    <a:pt x="158" y="234"/>
                    <a:pt x="158" y="190"/>
                  </a:cubicBezTo>
                  <a:lnTo>
                    <a:pt x="158" y="82"/>
                  </a:lnTo>
                  <a:cubicBezTo>
                    <a:pt x="158" y="39"/>
                    <a:pt x="125" y="0"/>
                    <a:pt x="81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9"/>
            <p:cNvSpPr/>
            <p:nvPr/>
          </p:nvSpPr>
          <p:spPr>
            <a:xfrm>
              <a:off x="6016529" y="4068291"/>
              <a:ext cx="56243" cy="28392"/>
            </a:xfrm>
            <a:custGeom>
              <a:avLst/>
              <a:gdLst/>
              <a:ahLst/>
              <a:cxnLst/>
              <a:rect l="l" t="t" r="r" b="b"/>
              <a:pathLst>
                <a:path w="521" h="263" extrusionOk="0">
                  <a:moveTo>
                    <a:pt x="91" y="0"/>
                  </a:moveTo>
                  <a:cubicBezTo>
                    <a:pt x="79" y="0"/>
                    <a:pt x="66" y="3"/>
                    <a:pt x="54" y="9"/>
                  </a:cubicBezTo>
                  <a:cubicBezTo>
                    <a:pt x="17" y="24"/>
                    <a:pt x="1" y="74"/>
                    <a:pt x="22" y="117"/>
                  </a:cubicBezTo>
                  <a:cubicBezTo>
                    <a:pt x="66" y="204"/>
                    <a:pt x="158" y="262"/>
                    <a:pt x="261" y="262"/>
                  </a:cubicBezTo>
                  <a:cubicBezTo>
                    <a:pt x="364" y="262"/>
                    <a:pt x="461" y="204"/>
                    <a:pt x="504" y="117"/>
                  </a:cubicBezTo>
                  <a:cubicBezTo>
                    <a:pt x="521" y="74"/>
                    <a:pt x="504" y="24"/>
                    <a:pt x="466" y="9"/>
                  </a:cubicBezTo>
                  <a:cubicBezTo>
                    <a:pt x="455" y="3"/>
                    <a:pt x="443" y="0"/>
                    <a:pt x="431" y="0"/>
                  </a:cubicBezTo>
                  <a:cubicBezTo>
                    <a:pt x="401" y="0"/>
                    <a:pt x="374" y="19"/>
                    <a:pt x="359" y="47"/>
                  </a:cubicBezTo>
                  <a:cubicBezTo>
                    <a:pt x="342" y="84"/>
                    <a:pt x="304" y="106"/>
                    <a:pt x="261" y="106"/>
                  </a:cubicBezTo>
                  <a:cubicBezTo>
                    <a:pt x="217" y="106"/>
                    <a:pt x="179" y="84"/>
                    <a:pt x="163" y="47"/>
                  </a:cubicBezTo>
                  <a:cubicBezTo>
                    <a:pt x="151" y="19"/>
                    <a:pt x="123" y="0"/>
                    <a:pt x="91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4" name="Google Shape;374;p19"/>
          <p:cNvGrpSpPr/>
          <p:nvPr/>
        </p:nvGrpSpPr>
        <p:grpSpPr>
          <a:xfrm>
            <a:off x="5656613" y="1753685"/>
            <a:ext cx="570315" cy="568590"/>
            <a:chOff x="5656613" y="1753685"/>
            <a:chExt cx="570315" cy="568590"/>
          </a:xfrm>
        </p:grpSpPr>
        <p:sp>
          <p:nvSpPr>
            <p:cNvPr id="375" name="Google Shape;375;p19"/>
            <p:cNvSpPr/>
            <p:nvPr/>
          </p:nvSpPr>
          <p:spPr>
            <a:xfrm>
              <a:off x="5656613" y="1753685"/>
              <a:ext cx="370277" cy="366175"/>
            </a:xfrm>
            <a:custGeom>
              <a:avLst/>
              <a:gdLst/>
              <a:ahLst/>
              <a:cxnLst/>
              <a:rect l="l" t="t" r="r" b="b"/>
              <a:pathLst>
                <a:path w="3430" h="3392" extrusionOk="0">
                  <a:moveTo>
                    <a:pt x="1713" y="0"/>
                  </a:moveTo>
                  <a:cubicBezTo>
                    <a:pt x="1654" y="0"/>
                    <a:pt x="1596" y="22"/>
                    <a:pt x="1551" y="66"/>
                  </a:cubicBezTo>
                  <a:lnTo>
                    <a:pt x="1334" y="266"/>
                  </a:lnTo>
                  <a:lnTo>
                    <a:pt x="1041" y="201"/>
                  </a:lnTo>
                  <a:cubicBezTo>
                    <a:pt x="1023" y="197"/>
                    <a:pt x="1005" y="195"/>
                    <a:pt x="987" y="195"/>
                  </a:cubicBezTo>
                  <a:cubicBezTo>
                    <a:pt x="883" y="195"/>
                    <a:pt x="791" y="261"/>
                    <a:pt x="759" y="363"/>
                  </a:cubicBezTo>
                  <a:lnTo>
                    <a:pt x="667" y="644"/>
                  </a:lnTo>
                  <a:lnTo>
                    <a:pt x="381" y="736"/>
                  </a:lnTo>
                  <a:cubicBezTo>
                    <a:pt x="266" y="774"/>
                    <a:pt x="196" y="899"/>
                    <a:pt x="218" y="1019"/>
                  </a:cubicBezTo>
                  <a:lnTo>
                    <a:pt x="283" y="1311"/>
                  </a:lnTo>
                  <a:lnTo>
                    <a:pt x="82" y="1533"/>
                  </a:lnTo>
                  <a:cubicBezTo>
                    <a:pt x="1" y="1626"/>
                    <a:pt x="1" y="1766"/>
                    <a:pt x="82" y="1858"/>
                  </a:cubicBezTo>
                  <a:lnTo>
                    <a:pt x="283" y="2081"/>
                  </a:lnTo>
                  <a:lnTo>
                    <a:pt x="218" y="2373"/>
                  </a:lnTo>
                  <a:cubicBezTo>
                    <a:pt x="196" y="2492"/>
                    <a:pt x="266" y="2616"/>
                    <a:pt x="381" y="2654"/>
                  </a:cubicBezTo>
                  <a:lnTo>
                    <a:pt x="667" y="2746"/>
                  </a:lnTo>
                  <a:lnTo>
                    <a:pt x="759" y="3029"/>
                  </a:lnTo>
                  <a:cubicBezTo>
                    <a:pt x="791" y="3130"/>
                    <a:pt x="884" y="3197"/>
                    <a:pt x="988" y="3197"/>
                  </a:cubicBezTo>
                  <a:cubicBezTo>
                    <a:pt x="1005" y="3197"/>
                    <a:pt x="1023" y="3195"/>
                    <a:pt x="1041" y="3191"/>
                  </a:cubicBezTo>
                  <a:lnTo>
                    <a:pt x="1334" y="3126"/>
                  </a:lnTo>
                  <a:lnTo>
                    <a:pt x="1551" y="3326"/>
                  </a:lnTo>
                  <a:cubicBezTo>
                    <a:pt x="1596" y="3370"/>
                    <a:pt x="1654" y="3392"/>
                    <a:pt x="1713" y="3392"/>
                  </a:cubicBezTo>
                  <a:cubicBezTo>
                    <a:pt x="1771" y="3392"/>
                    <a:pt x="1830" y="3370"/>
                    <a:pt x="1876" y="3326"/>
                  </a:cubicBezTo>
                  <a:lnTo>
                    <a:pt x="2097" y="3126"/>
                  </a:lnTo>
                  <a:lnTo>
                    <a:pt x="2389" y="3191"/>
                  </a:lnTo>
                  <a:cubicBezTo>
                    <a:pt x="2407" y="3195"/>
                    <a:pt x="2425" y="3197"/>
                    <a:pt x="2443" y="3197"/>
                  </a:cubicBezTo>
                  <a:cubicBezTo>
                    <a:pt x="2547" y="3197"/>
                    <a:pt x="2639" y="3130"/>
                    <a:pt x="2671" y="3029"/>
                  </a:cubicBezTo>
                  <a:lnTo>
                    <a:pt x="2764" y="2746"/>
                  </a:lnTo>
                  <a:lnTo>
                    <a:pt x="3046" y="2654"/>
                  </a:lnTo>
                  <a:cubicBezTo>
                    <a:pt x="3164" y="2616"/>
                    <a:pt x="3234" y="2492"/>
                    <a:pt x="3208" y="2373"/>
                  </a:cubicBezTo>
                  <a:lnTo>
                    <a:pt x="3149" y="2081"/>
                  </a:lnTo>
                  <a:lnTo>
                    <a:pt x="3349" y="1858"/>
                  </a:lnTo>
                  <a:cubicBezTo>
                    <a:pt x="3429" y="1766"/>
                    <a:pt x="3429" y="1626"/>
                    <a:pt x="3349" y="1533"/>
                  </a:cubicBezTo>
                  <a:lnTo>
                    <a:pt x="3149" y="1311"/>
                  </a:lnTo>
                  <a:lnTo>
                    <a:pt x="3208" y="1019"/>
                  </a:lnTo>
                  <a:cubicBezTo>
                    <a:pt x="3234" y="899"/>
                    <a:pt x="3164" y="774"/>
                    <a:pt x="3046" y="736"/>
                  </a:cubicBezTo>
                  <a:lnTo>
                    <a:pt x="2764" y="644"/>
                  </a:lnTo>
                  <a:lnTo>
                    <a:pt x="2671" y="363"/>
                  </a:lnTo>
                  <a:cubicBezTo>
                    <a:pt x="2639" y="261"/>
                    <a:pt x="2547" y="195"/>
                    <a:pt x="2443" y="195"/>
                  </a:cubicBezTo>
                  <a:cubicBezTo>
                    <a:pt x="2425" y="195"/>
                    <a:pt x="2407" y="197"/>
                    <a:pt x="2389" y="201"/>
                  </a:cubicBezTo>
                  <a:lnTo>
                    <a:pt x="2097" y="266"/>
                  </a:lnTo>
                  <a:lnTo>
                    <a:pt x="1876" y="66"/>
                  </a:lnTo>
                  <a:cubicBezTo>
                    <a:pt x="1830" y="22"/>
                    <a:pt x="1771" y="0"/>
                    <a:pt x="1713" y="0"/>
                  </a:cubicBezTo>
                  <a:close/>
                </a:path>
              </a:pathLst>
            </a:custGeom>
            <a:solidFill>
              <a:srgbClr val="FAB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9"/>
            <p:cNvSpPr/>
            <p:nvPr/>
          </p:nvSpPr>
          <p:spPr>
            <a:xfrm>
              <a:off x="5703356" y="1798054"/>
              <a:ext cx="276790" cy="277330"/>
            </a:xfrm>
            <a:custGeom>
              <a:avLst/>
              <a:gdLst/>
              <a:ahLst/>
              <a:cxnLst/>
              <a:rect l="l" t="t" r="r" b="b"/>
              <a:pathLst>
                <a:path w="2564" h="2569" extrusionOk="0">
                  <a:moveTo>
                    <a:pt x="1280" y="0"/>
                  </a:moveTo>
                  <a:cubicBezTo>
                    <a:pt x="576" y="0"/>
                    <a:pt x="1" y="580"/>
                    <a:pt x="1" y="1285"/>
                  </a:cubicBezTo>
                  <a:cubicBezTo>
                    <a:pt x="1" y="1995"/>
                    <a:pt x="576" y="2568"/>
                    <a:pt x="1280" y="2568"/>
                  </a:cubicBezTo>
                  <a:cubicBezTo>
                    <a:pt x="1989" y="2568"/>
                    <a:pt x="2563" y="1995"/>
                    <a:pt x="2563" y="1285"/>
                  </a:cubicBezTo>
                  <a:cubicBezTo>
                    <a:pt x="2563" y="580"/>
                    <a:pt x="1989" y="0"/>
                    <a:pt x="1280" y="0"/>
                  </a:cubicBezTo>
                  <a:close/>
                </a:path>
              </a:pathLst>
            </a:custGeom>
            <a:solidFill>
              <a:srgbClr val="FFE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9"/>
            <p:cNvSpPr/>
            <p:nvPr/>
          </p:nvSpPr>
          <p:spPr>
            <a:xfrm>
              <a:off x="5703356" y="1798054"/>
              <a:ext cx="176178" cy="277330"/>
            </a:xfrm>
            <a:custGeom>
              <a:avLst/>
              <a:gdLst/>
              <a:ahLst/>
              <a:cxnLst/>
              <a:rect l="l" t="t" r="r" b="b"/>
              <a:pathLst>
                <a:path w="1632" h="2569" extrusionOk="0">
                  <a:moveTo>
                    <a:pt x="1280" y="0"/>
                  </a:moveTo>
                  <a:cubicBezTo>
                    <a:pt x="576" y="0"/>
                    <a:pt x="1" y="580"/>
                    <a:pt x="1" y="1285"/>
                  </a:cubicBezTo>
                  <a:cubicBezTo>
                    <a:pt x="1" y="1995"/>
                    <a:pt x="576" y="2568"/>
                    <a:pt x="1280" y="2568"/>
                  </a:cubicBezTo>
                  <a:cubicBezTo>
                    <a:pt x="1404" y="2568"/>
                    <a:pt x="1518" y="2553"/>
                    <a:pt x="1631" y="2520"/>
                  </a:cubicBezTo>
                  <a:cubicBezTo>
                    <a:pt x="1090" y="2368"/>
                    <a:pt x="695" y="1870"/>
                    <a:pt x="695" y="1285"/>
                  </a:cubicBezTo>
                  <a:cubicBezTo>
                    <a:pt x="695" y="700"/>
                    <a:pt x="1090" y="201"/>
                    <a:pt x="1631" y="50"/>
                  </a:cubicBezTo>
                  <a:cubicBezTo>
                    <a:pt x="1518" y="17"/>
                    <a:pt x="1404" y="0"/>
                    <a:pt x="1280" y="0"/>
                  </a:cubicBezTo>
                  <a:close/>
                </a:path>
              </a:pathLst>
            </a:custGeom>
            <a:solidFill>
              <a:srgbClr val="FAB400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9"/>
            <p:cNvSpPr/>
            <p:nvPr/>
          </p:nvSpPr>
          <p:spPr>
            <a:xfrm>
              <a:off x="5746106" y="1907410"/>
              <a:ext cx="51601" cy="41022"/>
            </a:xfrm>
            <a:custGeom>
              <a:avLst/>
              <a:gdLst/>
              <a:ahLst/>
              <a:cxnLst/>
              <a:rect l="l" t="t" r="r" b="b"/>
              <a:pathLst>
                <a:path w="478" h="380" extrusionOk="0">
                  <a:moveTo>
                    <a:pt x="239" y="0"/>
                  </a:moveTo>
                  <a:cubicBezTo>
                    <a:pt x="109" y="0"/>
                    <a:pt x="0" y="82"/>
                    <a:pt x="0" y="190"/>
                  </a:cubicBezTo>
                  <a:cubicBezTo>
                    <a:pt x="0" y="293"/>
                    <a:pt x="109" y="380"/>
                    <a:pt x="239" y="380"/>
                  </a:cubicBezTo>
                  <a:cubicBezTo>
                    <a:pt x="369" y="380"/>
                    <a:pt x="477" y="293"/>
                    <a:pt x="477" y="190"/>
                  </a:cubicBezTo>
                  <a:cubicBezTo>
                    <a:pt x="477" y="87"/>
                    <a:pt x="375" y="0"/>
                    <a:pt x="239" y="0"/>
                  </a:cubicBezTo>
                  <a:close/>
                </a:path>
              </a:pathLst>
            </a:custGeom>
            <a:solidFill>
              <a:srgbClr val="ED67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9"/>
            <p:cNvSpPr/>
            <p:nvPr/>
          </p:nvSpPr>
          <p:spPr>
            <a:xfrm>
              <a:off x="5885258" y="1908058"/>
              <a:ext cx="51601" cy="41022"/>
            </a:xfrm>
            <a:custGeom>
              <a:avLst/>
              <a:gdLst/>
              <a:ahLst/>
              <a:cxnLst/>
              <a:rect l="l" t="t" r="r" b="b"/>
              <a:pathLst>
                <a:path w="478" h="380" extrusionOk="0">
                  <a:moveTo>
                    <a:pt x="245" y="1"/>
                  </a:moveTo>
                  <a:cubicBezTo>
                    <a:pt x="109" y="1"/>
                    <a:pt x="6" y="81"/>
                    <a:pt x="6" y="184"/>
                  </a:cubicBezTo>
                  <a:cubicBezTo>
                    <a:pt x="1" y="293"/>
                    <a:pt x="109" y="379"/>
                    <a:pt x="239" y="379"/>
                  </a:cubicBezTo>
                  <a:cubicBezTo>
                    <a:pt x="375" y="379"/>
                    <a:pt x="478" y="293"/>
                    <a:pt x="478" y="189"/>
                  </a:cubicBezTo>
                  <a:cubicBezTo>
                    <a:pt x="478" y="81"/>
                    <a:pt x="375" y="1"/>
                    <a:pt x="245" y="1"/>
                  </a:cubicBezTo>
                  <a:close/>
                </a:path>
              </a:pathLst>
            </a:custGeom>
            <a:solidFill>
              <a:srgbClr val="ED67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9"/>
            <p:cNvSpPr/>
            <p:nvPr/>
          </p:nvSpPr>
          <p:spPr>
            <a:xfrm>
              <a:off x="5771367" y="1885172"/>
              <a:ext cx="16949" cy="28823"/>
            </a:xfrm>
            <a:custGeom>
              <a:avLst/>
              <a:gdLst/>
              <a:ahLst/>
              <a:cxnLst/>
              <a:rect l="l" t="t" r="r" b="b"/>
              <a:pathLst>
                <a:path w="157" h="267" extrusionOk="0">
                  <a:moveTo>
                    <a:pt x="81" y="1"/>
                  </a:moveTo>
                  <a:cubicBezTo>
                    <a:pt x="38" y="1"/>
                    <a:pt x="0" y="39"/>
                    <a:pt x="0" y="83"/>
                  </a:cubicBezTo>
                  <a:lnTo>
                    <a:pt x="0" y="185"/>
                  </a:lnTo>
                  <a:cubicBezTo>
                    <a:pt x="0" y="228"/>
                    <a:pt x="38" y="266"/>
                    <a:pt x="81" y="266"/>
                  </a:cubicBezTo>
                  <a:cubicBezTo>
                    <a:pt x="124" y="266"/>
                    <a:pt x="156" y="228"/>
                    <a:pt x="156" y="185"/>
                  </a:cubicBezTo>
                  <a:lnTo>
                    <a:pt x="156" y="83"/>
                  </a:lnTo>
                  <a:cubicBezTo>
                    <a:pt x="156" y="39"/>
                    <a:pt x="124" y="1"/>
                    <a:pt x="81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9"/>
            <p:cNvSpPr/>
            <p:nvPr/>
          </p:nvSpPr>
          <p:spPr>
            <a:xfrm>
              <a:off x="5894649" y="1885172"/>
              <a:ext cx="17704" cy="28823"/>
            </a:xfrm>
            <a:custGeom>
              <a:avLst/>
              <a:gdLst/>
              <a:ahLst/>
              <a:cxnLst/>
              <a:rect l="l" t="t" r="r" b="b"/>
              <a:pathLst>
                <a:path w="164" h="267" extrusionOk="0">
                  <a:moveTo>
                    <a:pt x="82" y="1"/>
                  </a:moveTo>
                  <a:cubicBezTo>
                    <a:pt x="39" y="1"/>
                    <a:pt x="1" y="39"/>
                    <a:pt x="1" y="83"/>
                  </a:cubicBezTo>
                  <a:lnTo>
                    <a:pt x="1" y="185"/>
                  </a:lnTo>
                  <a:cubicBezTo>
                    <a:pt x="1" y="228"/>
                    <a:pt x="39" y="266"/>
                    <a:pt x="82" y="266"/>
                  </a:cubicBezTo>
                  <a:cubicBezTo>
                    <a:pt x="126" y="266"/>
                    <a:pt x="163" y="228"/>
                    <a:pt x="163" y="185"/>
                  </a:cubicBezTo>
                  <a:lnTo>
                    <a:pt x="163" y="83"/>
                  </a:lnTo>
                  <a:cubicBezTo>
                    <a:pt x="163" y="39"/>
                    <a:pt x="126" y="1"/>
                    <a:pt x="82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9"/>
            <p:cNvSpPr/>
            <p:nvPr/>
          </p:nvSpPr>
          <p:spPr>
            <a:xfrm>
              <a:off x="5814008" y="1905791"/>
              <a:ext cx="56243" cy="28607"/>
            </a:xfrm>
            <a:custGeom>
              <a:avLst/>
              <a:gdLst/>
              <a:ahLst/>
              <a:cxnLst/>
              <a:rect l="l" t="t" r="r" b="b"/>
              <a:pathLst>
                <a:path w="521" h="265" extrusionOk="0">
                  <a:moveTo>
                    <a:pt x="95" y="1"/>
                  </a:moveTo>
                  <a:cubicBezTo>
                    <a:pt x="83" y="1"/>
                    <a:pt x="71" y="4"/>
                    <a:pt x="60" y="10"/>
                  </a:cubicBezTo>
                  <a:cubicBezTo>
                    <a:pt x="16" y="27"/>
                    <a:pt x="0" y="75"/>
                    <a:pt x="21" y="113"/>
                  </a:cubicBezTo>
                  <a:cubicBezTo>
                    <a:pt x="65" y="205"/>
                    <a:pt x="158" y="265"/>
                    <a:pt x="260" y="265"/>
                  </a:cubicBezTo>
                  <a:cubicBezTo>
                    <a:pt x="363" y="265"/>
                    <a:pt x="461" y="205"/>
                    <a:pt x="504" y="113"/>
                  </a:cubicBezTo>
                  <a:cubicBezTo>
                    <a:pt x="520" y="75"/>
                    <a:pt x="504" y="27"/>
                    <a:pt x="466" y="10"/>
                  </a:cubicBezTo>
                  <a:cubicBezTo>
                    <a:pt x="455" y="4"/>
                    <a:pt x="442" y="1"/>
                    <a:pt x="430" y="1"/>
                  </a:cubicBezTo>
                  <a:cubicBezTo>
                    <a:pt x="401" y="1"/>
                    <a:pt x="373" y="18"/>
                    <a:pt x="358" y="48"/>
                  </a:cubicBezTo>
                  <a:cubicBezTo>
                    <a:pt x="341" y="80"/>
                    <a:pt x="303" y="108"/>
                    <a:pt x="260" y="108"/>
                  </a:cubicBezTo>
                  <a:cubicBezTo>
                    <a:pt x="223" y="108"/>
                    <a:pt x="184" y="80"/>
                    <a:pt x="163" y="48"/>
                  </a:cubicBezTo>
                  <a:cubicBezTo>
                    <a:pt x="151" y="18"/>
                    <a:pt x="124" y="1"/>
                    <a:pt x="95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9"/>
            <p:cNvSpPr/>
            <p:nvPr/>
          </p:nvSpPr>
          <p:spPr>
            <a:xfrm>
              <a:off x="5859025" y="1882257"/>
              <a:ext cx="247427" cy="237603"/>
            </a:xfrm>
            <a:custGeom>
              <a:avLst/>
              <a:gdLst/>
              <a:ahLst/>
              <a:cxnLst/>
              <a:rect l="l" t="t" r="r" b="b"/>
              <a:pathLst>
                <a:path w="2292" h="2201" extrusionOk="0">
                  <a:moveTo>
                    <a:pt x="1761" y="0"/>
                  </a:moveTo>
                  <a:cubicBezTo>
                    <a:pt x="1279" y="0"/>
                    <a:pt x="872" y="305"/>
                    <a:pt x="721" y="732"/>
                  </a:cubicBezTo>
                  <a:cubicBezTo>
                    <a:pt x="326" y="738"/>
                    <a:pt x="1" y="1063"/>
                    <a:pt x="1" y="1468"/>
                  </a:cubicBezTo>
                  <a:cubicBezTo>
                    <a:pt x="1" y="1870"/>
                    <a:pt x="326" y="2200"/>
                    <a:pt x="731" y="2200"/>
                  </a:cubicBezTo>
                  <a:lnTo>
                    <a:pt x="2292" y="2200"/>
                  </a:lnTo>
                  <a:lnTo>
                    <a:pt x="2032" y="33"/>
                  </a:lnTo>
                  <a:cubicBezTo>
                    <a:pt x="1944" y="12"/>
                    <a:pt x="1853" y="0"/>
                    <a:pt x="1761" y="0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9"/>
            <p:cNvSpPr/>
            <p:nvPr/>
          </p:nvSpPr>
          <p:spPr>
            <a:xfrm>
              <a:off x="5988893" y="1885712"/>
              <a:ext cx="238035" cy="234149"/>
            </a:xfrm>
            <a:custGeom>
              <a:avLst/>
              <a:gdLst/>
              <a:ahLst/>
              <a:cxnLst/>
              <a:rect l="l" t="t" r="r" b="b"/>
              <a:pathLst>
                <a:path w="2205" h="2169" extrusionOk="0">
                  <a:moveTo>
                    <a:pt x="829" y="1"/>
                  </a:moveTo>
                  <a:cubicBezTo>
                    <a:pt x="351" y="121"/>
                    <a:pt x="0" y="554"/>
                    <a:pt x="0" y="1068"/>
                  </a:cubicBezTo>
                  <a:cubicBezTo>
                    <a:pt x="0" y="1676"/>
                    <a:pt x="488" y="2163"/>
                    <a:pt x="1089" y="2168"/>
                  </a:cubicBezTo>
                  <a:lnTo>
                    <a:pt x="1658" y="2168"/>
                  </a:lnTo>
                  <a:cubicBezTo>
                    <a:pt x="1961" y="2168"/>
                    <a:pt x="2204" y="1919"/>
                    <a:pt x="2204" y="1616"/>
                  </a:cubicBezTo>
                  <a:cubicBezTo>
                    <a:pt x="2204" y="1313"/>
                    <a:pt x="1956" y="1068"/>
                    <a:pt x="1658" y="1068"/>
                  </a:cubicBezTo>
                  <a:cubicBezTo>
                    <a:pt x="1658" y="554"/>
                    <a:pt x="1301" y="121"/>
                    <a:pt x="829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9"/>
            <p:cNvSpPr/>
            <p:nvPr/>
          </p:nvSpPr>
          <p:spPr>
            <a:xfrm>
              <a:off x="5951973" y="2010398"/>
              <a:ext cx="51601" cy="40914"/>
            </a:xfrm>
            <a:custGeom>
              <a:avLst/>
              <a:gdLst/>
              <a:ahLst/>
              <a:cxnLst/>
              <a:rect l="l" t="t" r="r" b="b"/>
              <a:pathLst>
                <a:path w="478" h="379" extrusionOk="0">
                  <a:moveTo>
                    <a:pt x="238" y="1"/>
                  </a:moveTo>
                  <a:cubicBezTo>
                    <a:pt x="108" y="1"/>
                    <a:pt x="0" y="81"/>
                    <a:pt x="0" y="190"/>
                  </a:cubicBezTo>
                  <a:cubicBezTo>
                    <a:pt x="0" y="293"/>
                    <a:pt x="108" y="379"/>
                    <a:pt x="238" y="379"/>
                  </a:cubicBezTo>
                  <a:cubicBezTo>
                    <a:pt x="375" y="379"/>
                    <a:pt x="478" y="293"/>
                    <a:pt x="478" y="190"/>
                  </a:cubicBezTo>
                  <a:cubicBezTo>
                    <a:pt x="478" y="86"/>
                    <a:pt x="375" y="1"/>
                    <a:pt x="238" y="1"/>
                  </a:cubicBezTo>
                  <a:close/>
                </a:path>
              </a:pathLst>
            </a:custGeom>
            <a:solidFill>
              <a:srgbClr val="ED67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9"/>
            <p:cNvSpPr/>
            <p:nvPr/>
          </p:nvSpPr>
          <p:spPr>
            <a:xfrm>
              <a:off x="6091232" y="2010938"/>
              <a:ext cx="51385" cy="41130"/>
            </a:xfrm>
            <a:custGeom>
              <a:avLst/>
              <a:gdLst/>
              <a:ahLst/>
              <a:cxnLst/>
              <a:rect l="l" t="t" r="r" b="b"/>
              <a:pathLst>
                <a:path w="476" h="381" extrusionOk="0">
                  <a:moveTo>
                    <a:pt x="243" y="1"/>
                  </a:moveTo>
                  <a:cubicBezTo>
                    <a:pt x="108" y="1"/>
                    <a:pt x="5" y="81"/>
                    <a:pt x="5" y="191"/>
                  </a:cubicBezTo>
                  <a:cubicBezTo>
                    <a:pt x="0" y="293"/>
                    <a:pt x="108" y="380"/>
                    <a:pt x="238" y="380"/>
                  </a:cubicBezTo>
                  <a:cubicBezTo>
                    <a:pt x="373" y="380"/>
                    <a:pt x="476" y="293"/>
                    <a:pt x="476" y="191"/>
                  </a:cubicBezTo>
                  <a:cubicBezTo>
                    <a:pt x="476" y="81"/>
                    <a:pt x="373" y="1"/>
                    <a:pt x="243" y="1"/>
                  </a:cubicBezTo>
                  <a:close/>
                </a:path>
              </a:pathLst>
            </a:custGeom>
            <a:solidFill>
              <a:srgbClr val="ED67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9"/>
            <p:cNvSpPr/>
            <p:nvPr/>
          </p:nvSpPr>
          <p:spPr>
            <a:xfrm>
              <a:off x="5977126" y="1988051"/>
              <a:ext cx="17056" cy="28931"/>
            </a:xfrm>
            <a:custGeom>
              <a:avLst/>
              <a:gdLst/>
              <a:ahLst/>
              <a:cxnLst/>
              <a:rect l="l" t="t" r="r" b="b"/>
              <a:pathLst>
                <a:path w="158" h="268" extrusionOk="0">
                  <a:moveTo>
                    <a:pt x="82" y="1"/>
                  </a:moveTo>
                  <a:cubicBezTo>
                    <a:pt x="38" y="1"/>
                    <a:pt x="0" y="40"/>
                    <a:pt x="0" y="83"/>
                  </a:cubicBezTo>
                  <a:lnTo>
                    <a:pt x="0" y="185"/>
                  </a:lnTo>
                  <a:cubicBezTo>
                    <a:pt x="0" y="228"/>
                    <a:pt x="38" y="267"/>
                    <a:pt x="82" y="267"/>
                  </a:cubicBezTo>
                  <a:cubicBezTo>
                    <a:pt x="125" y="267"/>
                    <a:pt x="157" y="228"/>
                    <a:pt x="157" y="185"/>
                  </a:cubicBezTo>
                  <a:lnTo>
                    <a:pt x="157" y="83"/>
                  </a:lnTo>
                  <a:cubicBezTo>
                    <a:pt x="157" y="40"/>
                    <a:pt x="125" y="1"/>
                    <a:pt x="82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9"/>
            <p:cNvSpPr/>
            <p:nvPr/>
          </p:nvSpPr>
          <p:spPr>
            <a:xfrm>
              <a:off x="6100408" y="1988051"/>
              <a:ext cx="17704" cy="28931"/>
            </a:xfrm>
            <a:custGeom>
              <a:avLst/>
              <a:gdLst/>
              <a:ahLst/>
              <a:cxnLst/>
              <a:rect l="l" t="t" r="r" b="b"/>
              <a:pathLst>
                <a:path w="164" h="268" extrusionOk="0">
                  <a:moveTo>
                    <a:pt x="83" y="1"/>
                  </a:moveTo>
                  <a:cubicBezTo>
                    <a:pt x="40" y="1"/>
                    <a:pt x="1" y="40"/>
                    <a:pt x="1" y="83"/>
                  </a:cubicBezTo>
                  <a:lnTo>
                    <a:pt x="1" y="185"/>
                  </a:lnTo>
                  <a:cubicBezTo>
                    <a:pt x="1" y="228"/>
                    <a:pt x="40" y="267"/>
                    <a:pt x="83" y="267"/>
                  </a:cubicBezTo>
                  <a:cubicBezTo>
                    <a:pt x="126" y="267"/>
                    <a:pt x="163" y="228"/>
                    <a:pt x="163" y="185"/>
                  </a:cubicBezTo>
                  <a:lnTo>
                    <a:pt x="163" y="83"/>
                  </a:lnTo>
                  <a:cubicBezTo>
                    <a:pt x="163" y="40"/>
                    <a:pt x="126" y="1"/>
                    <a:pt x="83" y="1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9"/>
            <p:cNvSpPr/>
            <p:nvPr/>
          </p:nvSpPr>
          <p:spPr>
            <a:xfrm>
              <a:off x="6019767" y="2008778"/>
              <a:ext cx="56243" cy="28499"/>
            </a:xfrm>
            <a:custGeom>
              <a:avLst/>
              <a:gdLst/>
              <a:ahLst/>
              <a:cxnLst/>
              <a:rect l="l" t="t" r="r" b="b"/>
              <a:pathLst>
                <a:path w="521" h="264" extrusionOk="0">
                  <a:moveTo>
                    <a:pt x="97" y="0"/>
                  </a:moveTo>
                  <a:cubicBezTo>
                    <a:pt x="84" y="0"/>
                    <a:pt x="72" y="4"/>
                    <a:pt x="60" y="10"/>
                  </a:cubicBezTo>
                  <a:cubicBezTo>
                    <a:pt x="17" y="26"/>
                    <a:pt x="0" y="75"/>
                    <a:pt x="22" y="113"/>
                  </a:cubicBezTo>
                  <a:cubicBezTo>
                    <a:pt x="65" y="205"/>
                    <a:pt x="158" y="264"/>
                    <a:pt x="260" y="264"/>
                  </a:cubicBezTo>
                  <a:cubicBezTo>
                    <a:pt x="364" y="264"/>
                    <a:pt x="462" y="205"/>
                    <a:pt x="505" y="113"/>
                  </a:cubicBezTo>
                  <a:cubicBezTo>
                    <a:pt x="520" y="75"/>
                    <a:pt x="505" y="26"/>
                    <a:pt x="467" y="10"/>
                  </a:cubicBezTo>
                  <a:cubicBezTo>
                    <a:pt x="456" y="4"/>
                    <a:pt x="443" y="0"/>
                    <a:pt x="431" y="0"/>
                  </a:cubicBezTo>
                  <a:cubicBezTo>
                    <a:pt x="402" y="0"/>
                    <a:pt x="373" y="17"/>
                    <a:pt x="358" y="48"/>
                  </a:cubicBezTo>
                  <a:cubicBezTo>
                    <a:pt x="342" y="81"/>
                    <a:pt x="305" y="108"/>
                    <a:pt x="260" y="108"/>
                  </a:cubicBezTo>
                  <a:cubicBezTo>
                    <a:pt x="223" y="108"/>
                    <a:pt x="185" y="81"/>
                    <a:pt x="163" y="48"/>
                  </a:cubicBezTo>
                  <a:cubicBezTo>
                    <a:pt x="152" y="17"/>
                    <a:pt x="125" y="0"/>
                    <a:pt x="97" y="0"/>
                  </a:cubicBezTo>
                  <a:close/>
                </a:path>
              </a:pathLst>
            </a:custGeom>
            <a:solidFill>
              <a:srgbClr val="313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9"/>
            <p:cNvSpPr/>
            <p:nvPr/>
          </p:nvSpPr>
          <p:spPr>
            <a:xfrm>
              <a:off x="5919803" y="2148902"/>
              <a:ext cx="84311" cy="79885"/>
            </a:xfrm>
            <a:custGeom>
              <a:avLst/>
              <a:gdLst/>
              <a:ahLst/>
              <a:cxnLst/>
              <a:rect l="l" t="t" r="r" b="b"/>
              <a:pathLst>
                <a:path w="781" h="740" extrusionOk="0">
                  <a:moveTo>
                    <a:pt x="726" y="1"/>
                  </a:moveTo>
                  <a:cubicBezTo>
                    <a:pt x="548" y="1"/>
                    <a:pt x="266" y="33"/>
                    <a:pt x="136" y="158"/>
                  </a:cubicBezTo>
                  <a:cubicBezTo>
                    <a:pt x="1" y="293"/>
                    <a:pt x="6" y="505"/>
                    <a:pt x="141" y="640"/>
                  </a:cubicBezTo>
                  <a:cubicBezTo>
                    <a:pt x="207" y="706"/>
                    <a:pt x="295" y="740"/>
                    <a:pt x="382" y="740"/>
                  </a:cubicBezTo>
                  <a:cubicBezTo>
                    <a:pt x="468" y="740"/>
                    <a:pt x="554" y="707"/>
                    <a:pt x="618" y="640"/>
                  </a:cubicBezTo>
                  <a:cubicBezTo>
                    <a:pt x="748" y="510"/>
                    <a:pt x="781" y="233"/>
                    <a:pt x="781" y="50"/>
                  </a:cubicBezTo>
                  <a:cubicBezTo>
                    <a:pt x="781" y="23"/>
                    <a:pt x="753" y="1"/>
                    <a:pt x="726" y="1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9"/>
            <p:cNvSpPr/>
            <p:nvPr/>
          </p:nvSpPr>
          <p:spPr>
            <a:xfrm>
              <a:off x="5814008" y="2170493"/>
              <a:ext cx="47931" cy="46096"/>
            </a:xfrm>
            <a:custGeom>
              <a:avLst/>
              <a:gdLst/>
              <a:ahLst/>
              <a:cxnLst/>
              <a:rect l="l" t="t" r="r" b="b"/>
              <a:pathLst>
                <a:path w="444" h="427" extrusionOk="0">
                  <a:moveTo>
                    <a:pt x="418" y="1"/>
                  </a:moveTo>
                  <a:cubicBezTo>
                    <a:pt x="314" y="1"/>
                    <a:pt x="151" y="23"/>
                    <a:pt x="81" y="93"/>
                  </a:cubicBezTo>
                  <a:cubicBezTo>
                    <a:pt x="0" y="170"/>
                    <a:pt x="6" y="293"/>
                    <a:pt x="81" y="370"/>
                  </a:cubicBezTo>
                  <a:cubicBezTo>
                    <a:pt x="119" y="408"/>
                    <a:pt x="169" y="427"/>
                    <a:pt x="219" y="427"/>
                  </a:cubicBezTo>
                  <a:cubicBezTo>
                    <a:pt x="270" y="427"/>
                    <a:pt x="320" y="408"/>
                    <a:pt x="358" y="370"/>
                  </a:cubicBezTo>
                  <a:cubicBezTo>
                    <a:pt x="428" y="293"/>
                    <a:pt x="444" y="137"/>
                    <a:pt x="444" y="33"/>
                  </a:cubicBezTo>
                  <a:cubicBezTo>
                    <a:pt x="444" y="18"/>
                    <a:pt x="433" y="1"/>
                    <a:pt x="418" y="1"/>
                  </a:cubicBezTo>
                  <a:close/>
                </a:path>
              </a:pathLst>
            </a:custGeom>
            <a:solidFill>
              <a:srgbClr val="AADC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9"/>
            <p:cNvSpPr/>
            <p:nvPr/>
          </p:nvSpPr>
          <p:spPr>
            <a:xfrm>
              <a:off x="6039739" y="2154839"/>
              <a:ext cx="64340" cy="61641"/>
            </a:xfrm>
            <a:custGeom>
              <a:avLst/>
              <a:gdLst/>
              <a:ahLst/>
              <a:cxnLst/>
              <a:rect l="l" t="t" r="r" b="b"/>
              <a:pathLst>
                <a:path w="596" h="571" extrusionOk="0">
                  <a:moveTo>
                    <a:pt x="558" y="0"/>
                  </a:moveTo>
                  <a:cubicBezTo>
                    <a:pt x="417" y="0"/>
                    <a:pt x="200" y="28"/>
                    <a:pt x="103" y="125"/>
                  </a:cubicBezTo>
                  <a:cubicBezTo>
                    <a:pt x="0" y="228"/>
                    <a:pt x="5" y="390"/>
                    <a:pt x="108" y="493"/>
                  </a:cubicBezTo>
                  <a:cubicBezTo>
                    <a:pt x="157" y="544"/>
                    <a:pt x="223" y="570"/>
                    <a:pt x="291" y="570"/>
                  </a:cubicBezTo>
                  <a:cubicBezTo>
                    <a:pt x="358" y="570"/>
                    <a:pt x="426" y="544"/>
                    <a:pt x="477" y="493"/>
                  </a:cubicBezTo>
                  <a:cubicBezTo>
                    <a:pt x="575" y="396"/>
                    <a:pt x="595" y="185"/>
                    <a:pt x="595" y="43"/>
                  </a:cubicBezTo>
                  <a:cubicBezTo>
                    <a:pt x="595" y="22"/>
                    <a:pt x="580" y="0"/>
                    <a:pt x="558" y="0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9"/>
            <p:cNvSpPr/>
            <p:nvPr/>
          </p:nvSpPr>
          <p:spPr>
            <a:xfrm>
              <a:off x="5838514" y="2248435"/>
              <a:ext cx="64448" cy="61641"/>
            </a:xfrm>
            <a:custGeom>
              <a:avLst/>
              <a:gdLst/>
              <a:ahLst/>
              <a:cxnLst/>
              <a:rect l="l" t="t" r="r" b="b"/>
              <a:pathLst>
                <a:path w="597" h="571" extrusionOk="0">
                  <a:moveTo>
                    <a:pt x="553" y="0"/>
                  </a:moveTo>
                  <a:cubicBezTo>
                    <a:pt x="418" y="0"/>
                    <a:pt x="201" y="27"/>
                    <a:pt x="104" y="124"/>
                  </a:cubicBezTo>
                  <a:cubicBezTo>
                    <a:pt x="1" y="228"/>
                    <a:pt x="1" y="391"/>
                    <a:pt x="104" y="493"/>
                  </a:cubicBezTo>
                  <a:cubicBezTo>
                    <a:pt x="155" y="545"/>
                    <a:pt x="221" y="570"/>
                    <a:pt x="288" y="570"/>
                  </a:cubicBezTo>
                  <a:cubicBezTo>
                    <a:pt x="354" y="570"/>
                    <a:pt x="420" y="545"/>
                    <a:pt x="472" y="493"/>
                  </a:cubicBezTo>
                  <a:cubicBezTo>
                    <a:pt x="574" y="396"/>
                    <a:pt x="596" y="179"/>
                    <a:pt x="596" y="43"/>
                  </a:cubicBezTo>
                  <a:cubicBezTo>
                    <a:pt x="596" y="16"/>
                    <a:pt x="574" y="0"/>
                    <a:pt x="553" y="0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9"/>
            <p:cNvSpPr/>
            <p:nvPr/>
          </p:nvSpPr>
          <p:spPr>
            <a:xfrm>
              <a:off x="5718686" y="2241958"/>
              <a:ext cx="83663" cy="80317"/>
            </a:xfrm>
            <a:custGeom>
              <a:avLst/>
              <a:gdLst/>
              <a:ahLst/>
              <a:cxnLst/>
              <a:rect l="l" t="t" r="r" b="b"/>
              <a:pathLst>
                <a:path w="775" h="744" extrusionOk="0">
                  <a:moveTo>
                    <a:pt x="726" y="1"/>
                  </a:moveTo>
                  <a:cubicBezTo>
                    <a:pt x="541" y="1"/>
                    <a:pt x="261" y="38"/>
                    <a:pt x="136" y="163"/>
                  </a:cubicBezTo>
                  <a:cubicBezTo>
                    <a:pt x="1" y="298"/>
                    <a:pt x="6" y="509"/>
                    <a:pt x="136" y="646"/>
                  </a:cubicBezTo>
                  <a:cubicBezTo>
                    <a:pt x="203" y="711"/>
                    <a:pt x="290" y="743"/>
                    <a:pt x="376" y="743"/>
                  </a:cubicBezTo>
                  <a:cubicBezTo>
                    <a:pt x="463" y="743"/>
                    <a:pt x="550" y="711"/>
                    <a:pt x="618" y="646"/>
                  </a:cubicBezTo>
                  <a:cubicBezTo>
                    <a:pt x="748" y="516"/>
                    <a:pt x="774" y="239"/>
                    <a:pt x="774" y="54"/>
                  </a:cubicBezTo>
                  <a:cubicBezTo>
                    <a:pt x="774" y="28"/>
                    <a:pt x="753" y="1"/>
                    <a:pt x="726" y="1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9"/>
            <p:cNvSpPr/>
            <p:nvPr/>
          </p:nvSpPr>
          <p:spPr>
            <a:xfrm>
              <a:off x="5957262" y="2260634"/>
              <a:ext cx="64448" cy="61641"/>
            </a:xfrm>
            <a:custGeom>
              <a:avLst/>
              <a:gdLst/>
              <a:ahLst/>
              <a:cxnLst/>
              <a:rect l="l" t="t" r="r" b="b"/>
              <a:pathLst>
                <a:path w="597" h="571" extrusionOk="0">
                  <a:moveTo>
                    <a:pt x="559" y="1"/>
                  </a:moveTo>
                  <a:cubicBezTo>
                    <a:pt x="417" y="1"/>
                    <a:pt x="201" y="28"/>
                    <a:pt x="104" y="125"/>
                  </a:cubicBezTo>
                  <a:cubicBezTo>
                    <a:pt x="1" y="228"/>
                    <a:pt x="6" y="391"/>
                    <a:pt x="104" y="493"/>
                  </a:cubicBezTo>
                  <a:cubicBezTo>
                    <a:pt x="155" y="545"/>
                    <a:pt x="223" y="570"/>
                    <a:pt x="290" y="570"/>
                  </a:cubicBezTo>
                  <a:cubicBezTo>
                    <a:pt x="358" y="570"/>
                    <a:pt x="425" y="545"/>
                    <a:pt x="477" y="493"/>
                  </a:cubicBezTo>
                  <a:cubicBezTo>
                    <a:pt x="574" y="396"/>
                    <a:pt x="596" y="185"/>
                    <a:pt x="596" y="44"/>
                  </a:cubicBezTo>
                  <a:cubicBezTo>
                    <a:pt x="596" y="23"/>
                    <a:pt x="579" y="1"/>
                    <a:pt x="559" y="1"/>
                  </a:cubicBezTo>
                  <a:close/>
                </a:path>
              </a:pathLst>
            </a:custGeom>
            <a:solidFill>
              <a:srgbClr val="AADC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9"/>
            <p:cNvSpPr/>
            <p:nvPr/>
          </p:nvSpPr>
          <p:spPr>
            <a:xfrm>
              <a:off x="6076551" y="2264196"/>
              <a:ext cx="48579" cy="45988"/>
            </a:xfrm>
            <a:custGeom>
              <a:avLst/>
              <a:gdLst/>
              <a:ahLst/>
              <a:cxnLst/>
              <a:rect l="l" t="t" r="r" b="b"/>
              <a:pathLst>
                <a:path w="450" h="426" extrusionOk="0">
                  <a:moveTo>
                    <a:pt x="417" y="0"/>
                  </a:moveTo>
                  <a:cubicBezTo>
                    <a:pt x="314" y="0"/>
                    <a:pt x="152" y="17"/>
                    <a:pt x="82" y="92"/>
                  </a:cubicBezTo>
                  <a:cubicBezTo>
                    <a:pt x="1" y="168"/>
                    <a:pt x="6" y="293"/>
                    <a:pt x="82" y="368"/>
                  </a:cubicBezTo>
                  <a:cubicBezTo>
                    <a:pt x="119" y="406"/>
                    <a:pt x="169" y="426"/>
                    <a:pt x="220" y="426"/>
                  </a:cubicBezTo>
                  <a:cubicBezTo>
                    <a:pt x="270" y="426"/>
                    <a:pt x="320" y="406"/>
                    <a:pt x="358" y="368"/>
                  </a:cubicBezTo>
                  <a:cubicBezTo>
                    <a:pt x="429" y="293"/>
                    <a:pt x="449" y="135"/>
                    <a:pt x="444" y="33"/>
                  </a:cubicBezTo>
                  <a:cubicBezTo>
                    <a:pt x="444" y="11"/>
                    <a:pt x="434" y="0"/>
                    <a:pt x="417" y="0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" name="Google Shape;397;p19"/>
          <p:cNvGrpSpPr/>
          <p:nvPr/>
        </p:nvGrpSpPr>
        <p:grpSpPr>
          <a:xfrm>
            <a:off x="5654249" y="2891021"/>
            <a:ext cx="575066" cy="307666"/>
            <a:chOff x="5654249" y="2891021"/>
            <a:chExt cx="575066" cy="307666"/>
          </a:xfrm>
        </p:grpSpPr>
        <p:sp>
          <p:nvSpPr>
            <p:cNvPr id="398" name="Google Shape;398;p19"/>
            <p:cNvSpPr/>
            <p:nvPr/>
          </p:nvSpPr>
          <p:spPr>
            <a:xfrm>
              <a:off x="5708765" y="2912396"/>
              <a:ext cx="277870" cy="161929"/>
            </a:xfrm>
            <a:custGeom>
              <a:avLst/>
              <a:gdLst/>
              <a:ahLst/>
              <a:cxnLst/>
              <a:rect l="l" t="t" r="r" b="b"/>
              <a:pathLst>
                <a:path w="2574" h="1500" extrusionOk="0">
                  <a:moveTo>
                    <a:pt x="1759" y="0"/>
                  </a:moveTo>
                  <a:cubicBezTo>
                    <a:pt x="1607" y="0"/>
                    <a:pt x="1401" y="48"/>
                    <a:pt x="1224" y="203"/>
                  </a:cubicBezTo>
                  <a:cubicBezTo>
                    <a:pt x="1143" y="278"/>
                    <a:pt x="1068" y="365"/>
                    <a:pt x="1018" y="485"/>
                  </a:cubicBezTo>
                  <a:cubicBezTo>
                    <a:pt x="986" y="550"/>
                    <a:pt x="964" y="750"/>
                    <a:pt x="753" y="772"/>
                  </a:cubicBezTo>
                  <a:cubicBezTo>
                    <a:pt x="747" y="773"/>
                    <a:pt x="740" y="773"/>
                    <a:pt x="733" y="773"/>
                  </a:cubicBezTo>
                  <a:cubicBezTo>
                    <a:pt x="668" y="773"/>
                    <a:pt x="593" y="750"/>
                    <a:pt x="520" y="701"/>
                  </a:cubicBezTo>
                  <a:cubicBezTo>
                    <a:pt x="416" y="625"/>
                    <a:pt x="301" y="589"/>
                    <a:pt x="192" y="589"/>
                  </a:cubicBezTo>
                  <a:cubicBezTo>
                    <a:pt x="160" y="589"/>
                    <a:pt x="128" y="592"/>
                    <a:pt x="98" y="598"/>
                  </a:cubicBezTo>
                  <a:cubicBezTo>
                    <a:pt x="60" y="610"/>
                    <a:pt x="33" y="631"/>
                    <a:pt x="21" y="668"/>
                  </a:cubicBezTo>
                  <a:cubicBezTo>
                    <a:pt x="0" y="723"/>
                    <a:pt x="33" y="783"/>
                    <a:pt x="86" y="798"/>
                  </a:cubicBezTo>
                  <a:cubicBezTo>
                    <a:pt x="85" y="798"/>
                    <a:pt x="85" y="798"/>
                    <a:pt x="86" y="798"/>
                  </a:cubicBezTo>
                  <a:cubicBezTo>
                    <a:pt x="96" y="798"/>
                    <a:pt x="217" y="829"/>
                    <a:pt x="288" y="935"/>
                  </a:cubicBezTo>
                  <a:cubicBezTo>
                    <a:pt x="411" y="1091"/>
                    <a:pt x="553" y="1173"/>
                    <a:pt x="710" y="1200"/>
                  </a:cubicBezTo>
                  <a:cubicBezTo>
                    <a:pt x="745" y="1206"/>
                    <a:pt x="780" y="1209"/>
                    <a:pt x="816" y="1209"/>
                  </a:cubicBezTo>
                  <a:cubicBezTo>
                    <a:pt x="898" y="1209"/>
                    <a:pt x="983" y="1194"/>
                    <a:pt x="1061" y="1168"/>
                  </a:cubicBezTo>
                  <a:cubicBezTo>
                    <a:pt x="1230" y="1103"/>
                    <a:pt x="1371" y="973"/>
                    <a:pt x="1451" y="815"/>
                  </a:cubicBezTo>
                  <a:cubicBezTo>
                    <a:pt x="1523" y="668"/>
                    <a:pt x="1561" y="560"/>
                    <a:pt x="1761" y="545"/>
                  </a:cubicBezTo>
                  <a:cubicBezTo>
                    <a:pt x="1766" y="544"/>
                    <a:pt x="1771" y="544"/>
                    <a:pt x="1776" y="544"/>
                  </a:cubicBezTo>
                  <a:cubicBezTo>
                    <a:pt x="1864" y="544"/>
                    <a:pt x="1959" y="597"/>
                    <a:pt x="2021" y="675"/>
                  </a:cubicBezTo>
                  <a:cubicBezTo>
                    <a:pt x="2173" y="863"/>
                    <a:pt x="2091" y="1188"/>
                    <a:pt x="1756" y="1292"/>
                  </a:cubicBezTo>
                  <a:cubicBezTo>
                    <a:pt x="1723" y="1303"/>
                    <a:pt x="1691" y="1330"/>
                    <a:pt x="1685" y="1368"/>
                  </a:cubicBezTo>
                  <a:cubicBezTo>
                    <a:pt x="1674" y="1422"/>
                    <a:pt x="1706" y="1476"/>
                    <a:pt x="1766" y="1487"/>
                  </a:cubicBezTo>
                  <a:cubicBezTo>
                    <a:pt x="1803" y="1496"/>
                    <a:pt x="1841" y="1500"/>
                    <a:pt x="1880" y="1500"/>
                  </a:cubicBezTo>
                  <a:cubicBezTo>
                    <a:pt x="1939" y="1500"/>
                    <a:pt x="2000" y="1490"/>
                    <a:pt x="2059" y="1470"/>
                  </a:cubicBezTo>
                  <a:cubicBezTo>
                    <a:pt x="2324" y="1395"/>
                    <a:pt x="2573" y="1123"/>
                    <a:pt x="2551" y="723"/>
                  </a:cubicBezTo>
                  <a:cubicBezTo>
                    <a:pt x="2519" y="393"/>
                    <a:pt x="2259" y="78"/>
                    <a:pt x="1886" y="13"/>
                  </a:cubicBezTo>
                  <a:cubicBezTo>
                    <a:pt x="1851" y="5"/>
                    <a:pt x="1808" y="0"/>
                    <a:pt x="1759" y="0"/>
                  </a:cubicBezTo>
                  <a:close/>
                </a:path>
              </a:pathLst>
            </a:custGeom>
            <a:solidFill>
              <a:srgbClr val="45A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9"/>
            <p:cNvSpPr/>
            <p:nvPr/>
          </p:nvSpPr>
          <p:spPr>
            <a:xfrm>
              <a:off x="5654249" y="3074002"/>
              <a:ext cx="464628" cy="124685"/>
            </a:xfrm>
            <a:custGeom>
              <a:avLst/>
              <a:gdLst/>
              <a:ahLst/>
              <a:cxnLst/>
              <a:rect l="l" t="t" r="r" b="b"/>
              <a:pathLst>
                <a:path w="4304" h="1155" extrusionOk="0">
                  <a:moveTo>
                    <a:pt x="3381" y="1"/>
                  </a:moveTo>
                  <a:cubicBezTo>
                    <a:pt x="3069" y="1"/>
                    <a:pt x="2898" y="197"/>
                    <a:pt x="2813" y="271"/>
                  </a:cubicBezTo>
                  <a:cubicBezTo>
                    <a:pt x="2694" y="373"/>
                    <a:pt x="2532" y="431"/>
                    <a:pt x="2365" y="431"/>
                  </a:cubicBezTo>
                  <a:cubicBezTo>
                    <a:pt x="2222" y="431"/>
                    <a:pt x="2074" y="388"/>
                    <a:pt x="1946" y="293"/>
                  </a:cubicBezTo>
                  <a:cubicBezTo>
                    <a:pt x="1859" y="231"/>
                    <a:pt x="1621" y="13"/>
                    <a:pt x="1217" y="13"/>
                  </a:cubicBezTo>
                  <a:cubicBezTo>
                    <a:pt x="1168" y="13"/>
                    <a:pt x="1117" y="16"/>
                    <a:pt x="1063" y="23"/>
                  </a:cubicBezTo>
                  <a:cubicBezTo>
                    <a:pt x="743" y="71"/>
                    <a:pt x="581" y="233"/>
                    <a:pt x="208" y="304"/>
                  </a:cubicBezTo>
                  <a:cubicBezTo>
                    <a:pt x="163" y="309"/>
                    <a:pt x="126" y="315"/>
                    <a:pt x="83" y="321"/>
                  </a:cubicBezTo>
                  <a:cubicBezTo>
                    <a:pt x="39" y="326"/>
                    <a:pt x="1" y="363"/>
                    <a:pt x="1" y="413"/>
                  </a:cubicBezTo>
                  <a:cubicBezTo>
                    <a:pt x="1" y="463"/>
                    <a:pt x="40" y="505"/>
                    <a:pt x="88" y="505"/>
                  </a:cubicBezTo>
                  <a:cubicBezTo>
                    <a:pt x="91" y="505"/>
                    <a:pt x="95" y="504"/>
                    <a:pt x="98" y="504"/>
                  </a:cubicBezTo>
                  <a:cubicBezTo>
                    <a:pt x="643" y="467"/>
                    <a:pt x="835" y="293"/>
                    <a:pt x="1106" y="293"/>
                  </a:cubicBezTo>
                  <a:cubicBezTo>
                    <a:pt x="1110" y="293"/>
                    <a:pt x="1114" y="293"/>
                    <a:pt x="1118" y="293"/>
                  </a:cubicBezTo>
                  <a:cubicBezTo>
                    <a:pt x="1458" y="309"/>
                    <a:pt x="1616" y="531"/>
                    <a:pt x="1670" y="586"/>
                  </a:cubicBezTo>
                  <a:cubicBezTo>
                    <a:pt x="1881" y="817"/>
                    <a:pt x="2168" y="934"/>
                    <a:pt x="2456" y="934"/>
                  </a:cubicBezTo>
                  <a:cubicBezTo>
                    <a:pt x="2621" y="934"/>
                    <a:pt x="2786" y="896"/>
                    <a:pt x="2938" y="819"/>
                  </a:cubicBezTo>
                  <a:cubicBezTo>
                    <a:pt x="3154" y="716"/>
                    <a:pt x="3219" y="608"/>
                    <a:pt x="3296" y="553"/>
                  </a:cubicBezTo>
                  <a:cubicBezTo>
                    <a:pt x="3340" y="522"/>
                    <a:pt x="3394" y="507"/>
                    <a:pt x="3450" y="507"/>
                  </a:cubicBezTo>
                  <a:cubicBezTo>
                    <a:pt x="3610" y="507"/>
                    <a:pt x="3788" y="630"/>
                    <a:pt x="3821" y="851"/>
                  </a:cubicBezTo>
                  <a:cubicBezTo>
                    <a:pt x="3831" y="916"/>
                    <a:pt x="3826" y="965"/>
                    <a:pt x="3816" y="1003"/>
                  </a:cubicBezTo>
                  <a:cubicBezTo>
                    <a:pt x="3804" y="1056"/>
                    <a:pt x="3809" y="1116"/>
                    <a:pt x="3858" y="1144"/>
                  </a:cubicBezTo>
                  <a:cubicBezTo>
                    <a:pt x="3873" y="1151"/>
                    <a:pt x="3887" y="1154"/>
                    <a:pt x="3900" y="1154"/>
                  </a:cubicBezTo>
                  <a:cubicBezTo>
                    <a:pt x="3938" y="1154"/>
                    <a:pt x="3973" y="1128"/>
                    <a:pt x="4004" y="1084"/>
                  </a:cubicBezTo>
                  <a:cubicBezTo>
                    <a:pt x="4031" y="1056"/>
                    <a:pt x="4053" y="1014"/>
                    <a:pt x="4076" y="981"/>
                  </a:cubicBezTo>
                  <a:cubicBezTo>
                    <a:pt x="4303" y="499"/>
                    <a:pt x="3869" y="6"/>
                    <a:pt x="3393" y="1"/>
                  </a:cubicBezTo>
                  <a:cubicBezTo>
                    <a:pt x="3389" y="1"/>
                    <a:pt x="3385" y="1"/>
                    <a:pt x="3381" y="1"/>
                  </a:cubicBezTo>
                  <a:close/>
                </a:path>
              </a:pathLst>
            </a:custGeom>
            <a:solidFill>
              <a:srgbClr val="00AC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9"/>
            <p:cNvSpPr/>
            <p:nvPr/>
          </p:nvSpPr>
          <p:spPr>
            <a:xfrm>
              <a:off x="6013301" y="2946293"/>
              <a:ext cx="216013" cy="128679"/>
            </a:xfrm>
            <a:custGeom>
              <a:avLst/>
              <a:gdLst/>
              <a:ahLst/>
              <a:cxnLst/>
              <a:rect l="l" t="t" r="r" b="b"/>
              <a:pathLst>
                <a:path w="2001" h="1192" extrusionOk="0">
                  <a:moveTo>
                    <a:pt x="1350" y="1"/>
                  </a:moveTo>
                  <a:cubicBezTo>
                    <a:pt x="1109" y="1"/>
                    <a:pt x="911" y="180"/>
                    <a:pt x="955" y="296"/>
                  </a:cubicBezTo>
                  <a:cubicBezTo>
                    <a:pt x="972" y="341"/>
                    <a:pt x="1015" y="368"/>
                    <a:pt x="1058" y="368"/>
                  </a:cubicBezTo>
                  <a:cubicBezTo>
                    <a:pt x="1071" y="368"/>
                    <a:pt x="1083" y="365"/>
                    <a:pt x="1095" y="361"/>
                  </a:cubicBezTo>
                  <a:lnTo>
                    <a:pt x="1095" y="361"/>
                  </a:lnTo>
                  <a:cubicBezTo>
                    <a:pt x="1095" y="361"/>
                    <a:pt x="1095" y="361"/>
                    <a:pt x="1095" y="361"/>
                  </a:cubicBezTo>
                  <a:cubicBezTo>
                    <a:pt x="1095" y="361"/>
                    <a:pt x="1145" y="338"/>
                    <a:pt x="1207" y="338"/>
                  </a:cubicBezTo>
                  <a:cubicBezTo>
                    <a:pt x="1252" y="338"/>
                    <a:pt x="1303" y="351"/>
                    <a:pt x="1345" y="393"/>
                  </a:cubicBezTo>
                  <a:cubicBezTo>
                    <a:pt x="1415" y="469"/>
                    <a:pt x="1410" y="599"/>
                    <a:pt x="1242" y="679"/>
                  </a:cubicBezTo>
                  <a:cubicBezTo>
                    <a:pt x="1197" y="699"/>
                    <a:pt x="1146" y="708"/>
                    <a:pt x="1094" y="708"/>
                  </a:cubicBezTo>
                  <a:cubicBezTo>
                    <a:pt x="974" y="708"/>
                    <a:pt x="845" y="663"/>
                    <a:pt x="755" y="599"/>
                  </a:cubicBezTo>
                  <a:cubicBezTo>
                    <a:pt x="644" y="518"/>
                    <a:pt x="529" y="480"/>
                    <a:pt x="422" y="480"/>
                  </a:cubicBezTo>
                  <a:cubicBezTo>
                    <a:pt x="271" y="480"/>
                    <a:pt x="136" y="553"/>
                    <a:pt x="50" y="679"/>
                  </a:cubicBezTo>
                  <a:cubicBezTo>
                    <a:pt x="0" y="761"/>
                    <a:pt x="63" y="854"/>
                    <a:pt x="142" y="854"/>
                  </a:cubicBezTo>
                  <a:cubicBezTo>
                    <a:pt x="158" y="854"/>
                    <a:pt x="174" y="850"/>
                    <a:pt x="191" y="842"/>
                  </a:cubicBezTo>
                  <a:lnTo>
                    <a:pt x="191" y="842"/>
                  </a:lnTo>
                  <a:cubicBezTo>
                    <a:pt x="190" y="842"/>
                    <a:pt x="190" y="842"/>
                    <a:pt x="190" y="842"/>
                  </a:cubicBezTo>
                  <a:cubicBezTo>
                    <a:pt x="190" y="842"/>
                    <a:pt x="260" y="804"/>
                    <a:pt x="315" y="804"/>
                  </a:cubicBezTo>
                  <a:cubicBezTo>
                    <a:pt x="318" y="804"/>
                    <a:pt x="322" y="804"/>
                    <a:pt x="325" y="804"/>
                  </a:cubicBezTo>
                  <a:cubicBezTo>
                    <a:pt x="391" y="804"/>
                    <a:pt x="453" y="856"/>
                    <a:pt x="500" y="907"/>
                  </a:cubicBezTo>
                  <a:cubicBezTo>
                    <a:pt x="607" y="1036"/>
                    <a:pt x="862" y="1192"/>
                    <a:pt x="1150" y="1192"/>
                  </a:cubicBezTo>
                  <a:cubicBezTo>
                    <a:pt x="1240" y="1192"/>
                    <a:pt x="1333" y="1177"/>
                    <a:pt x="1426" y="1141"/>
                  </a:cubicBezTo>
                  <a:cubicBezTo>
                    <a:pt x="1930" y="934"/>
                    <a:pt x="2000" y="333"/>
                    <a:pt x="1621" y="84"/>
                  </a:cubicBezTo>
                  <a:cubicBezTo>
                    <a:pt x="1531" y="25"/>
                    <a:pt x="1438" y="1"/>
                    <a:pt x="1350" y="1"/>
                  </a:cubicBezTo>
                  <a:close/>
                </a:path>
              </a:pathLst>
            </a:custGeom>
            <a:solidFill>
              <a:srgbClr val="AADC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9"/>
            <p:cNvSpPr/>
            <p:nvPr/>
          </p:nvSpPr>
          <p:spPr>
            <a:xfrm>
              <a:off x="5992359" y="2891021"/>
              <a:ext cx="110651" cy="57970"/>
            </a:xfrm>
            <a:custGeom>
              <a:avLst/>
              <a:gdLst/>
              <a:ahLst/>
              <a:cxnLst/>
              <a:rect l="l" t="t" r="r" b="b"/>
              <a:pathLst>
                <a:path w="1025" h="537" extrusionOk="0">
                  <a:moveTo>
                    <a:pt x="759" y="0"/>
                  </a:moveTo>
                  <a:cubicBezTo>
                    <a:pt x="716" y="0"/>
                    <a:pt x="677" y="38"/>
                    <a:pt x="677" y="81"/>
                  </a:cubicBezTo>
                  <a:cubicBezTo>
                    <a:pt x="677" y="125"/>
                    <a:pt x="716" y="158"/>
                    <a:pt x="759" y="158"/>
                  </a:cubicBezTo>
                  <a:cubicBezTo>
                    <a:pt x="819" y="158"/>
                    <a:pt x="867" y="206"/>
                    <a:pt x="867" y="271"/>
                  </a:cubicBezTo>
                  <a:cubicBezTo>
                    <a:pt x="867" y="331"/>
                    <a:pt x="819" y="379"/>
                    <a:pt x="759" y="379"/>
                  </a:cubicBezTo>
                  <a:lnTo>
                    <a:pt x="76" y="379"/>
                  </a:lnTo>
                  <a:cubicBezTo>
                    <a:pt x="33" y="379"/>
                    <a:pt x="1" y="411"/>
                    <a:pt x="1" y="455"/>
                  </a:cubicBezTo>
                  <a:cubicBezTo>
                    <a:pt x="1" y="498"/>
                    <a:pt x="33" y="536"/>
                    <a:pt x="76" y="536"/>
                  </a:cubicBezTo>
                  <a:lnTo>
                    <a:pt x="759" y="536"/>
                  </a:lnTo>
                  <a:cubicBezTo>
                    <a:pt x="905" y="536"/>
                    <a:pt x="1024" y="418"/>
                    <a:pt x="1024" y="271"/>
                  </a:cubicBezTo>
                  <a:cubicBezTo>
                    <a:pt x="1024" y="119"/>
                    <a:pt x="905" y="0"/>
                    <a:pt x="759" y="0"/>
                  </a:cubicBezTo>
                  <a:close/>
                </a:path>
              </a:pathLst>
            </a:custGeom>
            <a:solidFill>
              <a:srgbClr val="AADC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9"/>
            <p:cNvSpPr/>
            <p:nvPr/>
          </p:nvSpPr>
          <p:spPr>
            <a:xfrm>
              <a:off x="6108732" y="3099695"/>
              <a:ext cx="114106" cy="57539"/>
            </a:xfrm>
            <a:custGeom>
              <a:avLst/>
              <a:gdLst/>
              <a:ahLst/>
              <a:cxnLst/>
              <a:rect l="l" t="t" r="r" b="b"/>
              <a:pathLst>
                <a:path w="1057" h="533" extrusionOk="0">
                  <a:moveTo>
                    <a:pt x="81" y="1"/>
                  </a:moveTo>
                  <a:cubicBezTo>
                    <a:pt x="39" y="1"/>
                    <a:pt x="1" y="33"/>
                    <a:pt x="1" y="77"/>
                  </a:cubicBezTo>
                  <a:cubicBezTo>
                    <a:pt x="1" y="120"/>
                    <a:pt x="39" y="158"/>
                    <a:pt x="81" y="158"/>
                  </a:cubicBezTo>
                  <a:lnTo>
                    <a:pt x="87" y="158"/>
                  </a:lnTo>
                  <a:cubicBezTo>
                    <a:pt x="131" y="158"/>
                    <a:pt x="163" y="120"/>
                    <a:pt x="163" y="77"/>
                  </a:cubicBezTo>
                  <a:cubicBezTo>
                    <a:pt x="163" y="33"/>
                    <a:pt x="131" y="1"/>
                    <a:pt x="87" y="1"/>
                  </a:cubicBezTo>
                  <a:close/>
                  <a:moveTo>
                    <a:pt x="396" y="1"/>
                  </a:moveTo>
                  <a:cubicBezTo>
                    <a:pt x="358" y="1"/>
                    <a:pt x="321" y="33"/>
                    <a:pt x="321" y="77"/>
                  </a:cubicBezTo>
                  <a:cubicBezTo>
                    <a:pt x="321" y="120"/>
                    <a:pt x="358" y="158"/>
                    <a:pt x="396" y="158"/>
                  </a:cubicBezTo>
                  <a:lnTo>
                    <a:pt x="791" y="158"/>
                  </a:lnTo>
                  <a:cubicBezTo>
                    <a:pt x="851" y="158"/>
                    <a:pt x="899" y="207"/>
                    <a:pt x="899" y="266"/>
                  </a:cubicBezTo>
                  <a:cubicBezTo>
                    <a:pt x="899" y="326"/>
                    <a:pt x="851" y="375"/>
                    <a:pt x="791" y="375"/>
                  </a:cubicBezTo>
                  <a:cubicBezTo>
                    <a:pt x="748" y="375"/>
                    <a:pt x="711" y="408"/>
                    <a:pt x="711" y="451"/>
                  </a:cubicBezTo>
                  <a:cubicBezTo>
                    <a:pt x="711" y="493"/>
                    <a:pt x="748" y="532"/>
                    <a:pt x="791" y="532"/>
                  </a:cubicBezTo>
                  <a:cubicBezTo>
                    <a:pt x="938" y="532"/>
                    <a:pt x="1057" y="413"/>
                    <a:pt x="1057" y="266"/>
                  </a:cubicBezTo>
                  <a:cubicBezTo>
                    <a:pt x="1057" y="120"/>
                    <a:pt x="938" y="1"/>
                    <a:pt x="791" y="1"/>
                  </a:cubicBezTo>
                  <a:close/>
                </a:path>
              </a:pathLst>
            </a:custGeom>
            <a:solidFill>
              <a:srgbClr val="AADC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9"/>
            <p:cNvSpPr/>
            <p:nvPr/>
          </p:nvSpPr>
          <p:spPr>
            <a:xfrm>
              <a:off x="5666124" y="2931828"/>
              <a:ext cx="138071" cy="17164"/>
            </a:xfrm>
            <a:custGeom>
              <a:avLst/>
              <a:gdLst/>
              <a:ahLst/>
              <a:cxnLst/>
              <a:rect l="l" t="t" r="r" b="b"/>
              <a:pathLst>
                <a:path w="1279" h="159" extrusionOk="0">
                  <a:moveTo>
                    <a:pt x="76" y="1"/>
                  </a:moveTo>
                  <a:cubicBezTo>
                    <a:pt x="33" y="1"/>
                    <a:pt x="0" y="33"/>
                    <a:pt x="0" y="77"/>
                  </a:cubicBezTo>
                  <a:cubicBezTo>
                    <a:pt x="0" y="120"/>
                    <a:pt x="33" y="158"/>
                    <a:pt x="76" y="158"/>
                  </a:cubicBezTo>
                  <a:cubicBezTo>
                    <a:pt x="118" y="158"/>
                    <a:pt x="156" y="120"/>
                    <a:pt x="156" y="77"/>
                  </a:cubicBezTo>
                  <a:cubicBezTo>
                    <a:pt x="156" y="33"/>
                    <a:pt x="118" y="1"/>
                    <a:pt x="76" y="1"/>
                  </a:cubicBezTo>
                  <a:close/>
                  <a:moveTo>
                    <a:pt x="390" y="1"/>
                  </a:moveTo>
                  <a:cubicBezTo>
                    <a:pt x="346" y="1"/>
                    <a:pt x="314" y="33"/>
                    <a:pt x="314" y="77"/>
                  </a:cubicBezTo>
                  <a:cubicBezTo>
                    <a:pt x="314" y="120"/>
                    <a:pt x="346" y="158"/>
                    <a:pt x="390" y="158"/>
                  </a:cubicBezTo>
                  <a:lnTo>
                    <a:pt x="1203" y="158"/>
                  </a:lnTo>
                  <a:cubicBezTo>
                    <a:pt x="1246" y="158"/>
                    <a:pt x="1278" y="120"/>
                    <a:pt x="1278" y="77"/>
                  </a:cubicBezTo>
                  <a:cubicBezTo>
                    <a:pt x="1278" y="33"/>
                    <a:pt x="1246" y="1"/>
                    <a:pt x="1203" y="1"/>
                  </a:cubicBezTo>
                  <a:close/>
                </a:path>
              </a:pathLst>
            </a:custGeom>
            <a:solidFill>
              <a:srgbClr val="45A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" name="Grupo 72">
            <a:extLst>
              <a:ext uri="{FF2B5EF4-FFF2-40B4-BE49-F238E27FC236}">
                <a16:creationId xmlns:a16="http://schemas.microsoft.com/office/drawing/2014/main" id="{73EF4116-D61D-42A6-920C-5D8DAE39ABA0}"/>
              </a:ext>
            </a:extLst>
          </p:cNvPr>
          <p:cNvGrpSpPr/>
          <p:nvPr/>
        </p:nvGrpSpPr>
        <p:grpSpPr>
          <a:xfrm>
            <a:off x="0" y="4727118"/>
            <a:ext cx="9144000" cy="398770"/>
            <a:chOff x="1119426" y="-1107433"/>
            <a:chExt cx="5585793" cy="905550"/>
          </a:xfrm>
        </p:grpSpPr>
        <p:sp>
          <p:nvSpPr>
            <p:cNvPr id="74" name="Rectángulo 73">
              <a:extLst>
                <a:ext uri="{FF2B5EF4-FFF2-40B4-BE49-F238E27FC236}">
                  <a16:creationId xmlns:a16="http://schemas.microsoft.com/office/drawing/2014/main" id="{148178F6-BB2E-4C29-850A-AF7B5FC40C07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75" name="Rectángulo 74">
              <a:extLst>
                <a:ext uri="{FF2B5EF4-FFF2-40B4-BE49-F238E27FC236}">
                  <a16:creationId xmlns:a16="http://schemas.microsoft.com/office/drawing/2014/main" id="{7AF446CB-0628-4A2C-B054-D718E1437B4F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76" name="Rectángulo 75">
              <a:extLst>
                <a:ext uri="{FF2B5EF4-FFF2-40B4-BE49-F238E27FC236}">
                  <a16:creationId xmlns:a16="http://schemas.microsoft.com/office/drawing/2014/main" id="{A710AA66-09FB-4DA1-B361-D49720D05632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  <p:sp>
          <p:nvSpPr>
            <p:cNvPr id="77" name="Rectángulo 76">
              <a:extLst>
                <a:ext uri="{FF2B5EF4-FFF2-40B4-BE49-F238E27FC236}">
                  <a16:creationId xmlns:a16="http://schemas.microsoft.com/office/drawing/2014/main" id="{87E4C0F9-8BA7-4EE4-A6FB-A0FED9D2770D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C7EDD567-7FCB-4EE4-B702-137D1AB5F1FA}"/>
              </a:ext>
            </a:extLst>
          </p:cNvPr>
          <p:cNvGrpSpPr/>
          <p:nvPr/>
        </p:nvGrpSpPr>
        <p:grpSpPr>
          <a:xfrm>
            <a:off x="139557" y="759501"/>
            <a:ext cx="9004436" cy="140081"/>
            <a:chOff x="139556" y="759501"/>
            <a:chExt cx="10566113" cy="283729"/>
          </a:xfrm>
        </p:grpSpPr>
        <p:grpSp>
          <p:nvGrpSpPr>
            <p:cNvPr id="83" name="Grupo 82">
              <a:extLst>
                <a:ext uri="{FF2B5EF4-FFF2-40B4-BE49-F238E27FC236}">
                  <a16:creationId xmlns:a16="http://schemas.microsoft.com/office/drawing/2014/main" id="{CC4ED055-0A63-4BE9-870D-7E8FAA3E0C33}"/>
                </a:ext>
              </a:extLst>
            </p:cNvPr>
            <p:cNvGrpSpPr/>
            <p:nvPr/>
          </p:nvGrpSpPr>
          <p:grpSpPr>
            <a:xfrm rot="5400000">
              <a:off x="2570050" y="-1669775"/>
              <a:ext cx="282511" cy="5143500"/>
              <a:chOff x="1119426" y="-1107433"/>
              <a:chExt cx="5585793" cy="905550"/>
            </a:xfrm>
          </p:grpSpPr>
          <p:sp>
            <p:nvSpPr>
              <p:cNvPr id="84" name="Rectángulo 83">
                <a:extLst>
                  <a:ext uri="{FF2B5EF4-FFF2-40B4-BE49-F238E27FC236}">
                    <a16:creationId xmlns:a16="http://schemas.microsoft.com/office/drawing/2014/main" id="{D9412C83-4635-43D7-9903-D9E61AF385FD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85" name="Rectángulo 84">
                <a:extLst>
                  <a:ext uri="{FF2B5EF4-FFF2-40B4-BE49-F238E27FC236}">
                    <a16:creationId xmlns:a16="http://schemas.microsoft.com/office/drawing/2014/main" id="{EBF5217C-48D8-43BF-A493-5852B176D0EB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86" name="Rectángulo 85">
                <a:extLst>
                  <a:ext uri="{FF2B5EF4-FFF2-40B4-BE49-F238E27FC236}">
                    <a16:creationId xmlns:a16="http://schemas.microsoft.com/office/drawing/2014/main" id="{B3F62745-0469-475A-B382-987A4999E368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87" name="Rectángulo 86">
                <a:extLst>
                  <a:ext uri="{FF2B5EF4-FFF2-40B4-BE49-F238E27FC236}">
                    <a16:creationId xmlns:a16="http://schemas.microsoft.com/office/drawing/2014/main" id="{81DDC9CB-DA06-4751-84FF-2912A8D4E134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  <p:grpSp>
          <p:nvGrpSpPr>
            <p:cNvPr id="88" name="Grupo 87">
              <a:extLst>
                <a:ext uri="{FF2B5EF4-FFF2-40B4-BE49-F238E27FC236}">
                  <a16:creationId xmlns:a16="http://schemas.microsoft.com/office/drawing/2014/main" id="{D01E1AD8-C749-4450-A2F8-318669841A24}"/>
                </a:ext>
              </a:extLst>
            </p:cNvPr>
            <p:cNvGrpSpPr/>
            <p:nvPr/>
          </p:nvGrpSpPr>
          <p:grpSpPr>
            <a:xfrm rot="5400000">
              <a:off x="7992663" y="-1670993"/>
              <a:ext cx="282511" cy="5143500"/>
              <a:chOff x="1119426" y="-1107433"/>
              <a:chExt cx="5585793" cy="905550"/>
            </a:xfrm>
          </p:grpSpPr>
          <p:sp>
            <p:nvSpPr>
              <p:cNvPr id="89" name="Rectángulo 88">
                <a:extLst>
                  <a:ext uri="{FF2B5EF4-FFF2-40B4-BE49-F238E27FC236}">
                    <a16:creationId xmlns:a16="http://schemas.microsoft.com/office/drawing/2014/main" id="{D377CD63-99BE-44A3-8059-3DBE26897A4E}"/>
                  </a:ext>
                </a:extLst>
              </p:cNvPr>
              <p:cNvSpPr/>
              <p:nvPr/>
            </p:nvSpPr>
            <p:spPr>
              <a:xfrm>
                <a:off x="1119426" y="-385353"/>
                <a:ext cx="5585791" cy="18347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90" name="Rectángulo 89">
                <a:extLst>
                  <a:ext uri="{FF2B5EF4-FFF2-40B4-BE49-F238E27FC236}">
                    <a16:creationId xmlns:a16="http://schemas.microsoft.com/office/drawing/2014/main" id="{EC8ACBDD-4FDE-42F6-A230-FE6A675D1666}"/>
                  </a:ext>
                </a:extLst>
              </p:cNvPr>
              <p:cNvSpPr/>
              <p:nvPr/>
            </p:nvSpPr>
            <p:spPr>
              <a:xfrm>
                <a:off x="1119428" y="-618384"/>
                <a:ext cx="5585791" cy="183470"/>
              </a:xfrm>
              <a:prstGeom prst="rect">
                <a:avLst/>
              </a:prstGeom>
              <a:solidFill>
                <a:srgbClr val="E50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91" name="Rectángulo 90">
                <a:extLst>
                  <a:ext uri="{FF2B5EF4-FFF2-40B4-BE49-F238E27FC236}">
                    <a16:creationId xmlns:a16="http://schemas.microsoft.com/office/drawing/2014/main" id="{2A3E4C2A-D5DF-472F-BD50-3A0477A21167}"/>
                  </a:ext>
                </a:extLst>
              </p:cNvPr>
              <p:cNvSpPr/>
              <p:nvPr/>
            </p:nvSpPr>
            <p:spPr>
              <a:xfrm>
                <a:off x="1119426" y="-864037"/>
                <a:ext cx="5585791" cy="183470"/>
              </a:xfrm>
              <a:prstGeom prst="rect">
                <a:avLst/>
              </a:prstGeom>
              <a:solidFill>
                <a:srgbClr val="45AA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  <p:sp>
            <p:nvSpPr>
              <p:cNvPr id="92" name="Rectángulo 91">
                <a:extLst>
                  <a:ext uri="{FF2B5EF4-FFF2-40B4-BE49-F238E27FC236}">
                    <a16:creationId xmlns:a16="http://schemas.microsoft.com/office/drawing/2014/main" id="{0596E43B-2F1A-4028-A40F-C2559732FF1E}"/>
                  </a:ext>
                </a:extLst>
              </p:cNvPr>
              <p:cNvSpPr/>
              <p:nvPr/>
            </p:nvSpPr>
            <p:spPr>
              <a:xfrm>
                <a:off x="1119426" y="-1107433"/>
                <a:ext cx="5585788" cy="183470"/>
              </a:xfrm>
              <a:prstGeom prst="rect">
                <a:avLst/>
              </a:prstGeom>
              <a:solidFill>
                <a:srgbClr val="00A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00383D0-327A-1E82-C02E-A75DC6CADB8C}"/>
              </a:ext>
            </a:extLst>
          </p:cNvPr>
          <p:cNvGrpSpPr/>
          <p:nvPr/>
        </p:nvGrpSpPr>
        <p:grpSpPr>
          <a:xfrm rot="20699181">
            <a:off x="342900" y="1179513"/>
            <a:ext cx="4732338" cy="2817813"/>
            <a:chOff x="342900" y="1179513"/>
            <a:chExt cx="4732338" cy="2817813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A76E176-2E90-12DE-5950-4717B79F7D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00" y="2846388"/>
              <a:ext cx="1511300" cy="1150938"/>
            </a:xfrm>
            <a:custGeom>
              <a:avLst/>
              <a:gdLst>
                <a:gd name="T0" fmla="*/ 231 w 325"/>
                <a:gd name="T1" fmla="*/ 26 h 247"/>
                <a:gd name="T2" fmla="*/ 283 w 325"/>
                <a:gd name="T3" fmla="*/ 78 h 247"/>
                <a:gd name="T4" fmla="*/ 288 w 325"/>
                <a:gd name="T5" fmla="*/ 85 h 247"/>
                <a:gd name="T6" fmla="*/ 321 w 325"/>
                <a:gd name="T7" fmla="*/ 135 h 247"/>
                <a:gd name="T8" fmla="*/ 297 w 325"/>
                <a:gd name="T9" fmla="*/ 161 h 247"/>
                <a:gd name="T10" fmla="*/ 290 w 325"/>
                <a:gd name="T11" fmla="*/ 172 h 247"/>
                <a:gd name="T12" fmla="*/ 274 w 325"/>
                <a:gd name="T13" fmla="*/ 214 h 247"/>
                <a:gd name="T14" fmla="*/ 216 w 325"/>
                <a:gd name="T15" fmla="*/ 225 h 247"/>
                <a:gd name="T16" fmla="*/ 199 w 325"/>
                <a:gd name="T17" fmla="*/ 227 h 247"/>
                <a:gd name="T18" fmla="*/ 136 w 325"/>
                <a:gd name="T19" fmla="*/ 228 h 247"/>
                <a:gd name="T20" fmla="*/ 124 w 325"/>
                <a:gd name="T21" fmla="*/ 229 h 247"/>
                <a:gd name="T22" fmla="*/ 68 w 325"/>
                <a:gd name="T23" fmla="*/ 238 h 247"/>
                <a:gd name="T24" fmla="*/ 42 w 325"/>
                <a:gd name="T25" fmla="*/ 210 h 247"/>
                <a:gd name="T26" fmla="*/ 27 w 325"/>
                <a:gd name="T27" fmla="*/ 191 h 247"/>
                <a:gd name="T28" fmla="*/ 4 w 325"/>
                <a:gd name="T29" fmla="*/ 135 h 247"/>
                <a:gd name="T30" fmla="*/ 40 w 325"/>
                <a:gd name="T31" fmla="*/ 96 h 247"/>
                <a:gd name="T32" fmla="*/ 48 w 325"/>
                <a:gd name="T33" fmla="*/ 88 h 247"/>
                <a:gd name="T34" fmla="*/ 56 w 325"/>
                <a:gd name="T35" fmla="*/ 63 h 247"/>
                <a:gd name="T36" fmla="*/ 89 w 325"/>
                <a:gd name="T37" fmla="*/ 38 h 247"/>
                <a:gd name="T38" fmla="*/ 106 w 325"/>
                <a:gd name="T39" fmla="*/ 36 h 247"/>
                <a:gd name="T40" fmla="*/ 124 w 325"/>
                <a:gd name="T41" fmla="*/ 42 h 247"/>
                <a:gd name="T42" fmla="*/ 134 w 325"/>
                <a:gd name="T43" fmla="*/ 41 h 247"/>
                <a:gd name="T44" fmla="*/ 148 w 325"/>
                <a:gd name="T45" fmla="*/ 24 h 247"/>
                <a:gd name="T46" fmla="*/ 159 w 325"/>
                <a:gd name="T47" fmla="*/ 20 h 247"/>
                <a:gd name="T48" fmla="*/ 168 w 325"/>
                <a:gd name="T49" fmla="*/ 10 h 247"/>
                <a:gd name="T50" fmla="*/ 174 w 325"/>
                <a:gd name="T51" fmla="*/ 0 h 247"/>
                <a:gd name="T52" fmla="*/ 176 w 325"/>
                <a:gd name="T53" fmla="*/ 3 h 247"/>
                <a:gd name="T54" fmla="*/ 190 w 325"/>
                <a:gd name="T55" fmla="*/ 25 h 247"/>
                <a:gd name="T56" fmla="*/ 215 w 325"/>
                <a:gd name="T57" fmla="*/ 28 h 247"/>
                <a:gd name="T58" fmla="*/ 231 w 325"/>
                <a:gd name="T59" fmla="*/ 26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25" h="247">
                  <a:moveTo>
                    <a:pt x="231" y="26"/>
                  </a:moveTo>
                  <a:cubicBezTo>
                    <a:pt x="263" y="25"/>
                    <a:pt x="284" y="52"/>
                    <a:pt x="283" y="78"/>
                  </a:cubicBezTo>
                  <a:cubicBezTo>
                    <a:pt x="282" y="82"/>
                    <a:pt x="283" y="84"/>
                    <a:pt x="288" y="85"/>
                  </a:cubicBezTo>
                  <a:cubicBezTo>
                    <a:pt x="317" y="91"/>
                    <a:pt x="325" y="111"/>
                    <a:pt x="321" y="135"/>
                  </a:cubicBezTo>
                  <a:cubicBezTo>
                    <a:pt x="318" y="148"/>
                    <a:pt x="308" y="157"/>
                    <a:pt x="297" y="161"/>
                  </a:cubicBezTo>
                  <a:cubicBezTo>
                    <a:pt x="290" y="164"/>
                    <a:pt x="290" y="167"/>
                    <a:pt x="290" y="172"/>
                  </a:cubicBezTo>
                  <a:cubicBezTo>
                    <a:pt x="290" y="189"/>
                    <a:pt x="285" y="202"/>
                    <a:pt x="274" y="214"/>
                  </a:cubicBezTo>
                  <a:cubicBezTo>
                    <a:pt x="257" y="232"/>
                    <a:pt x="234" y="234"/>
                    <a:pt x="216" y="225"/>
                  </a:cubicBezTo>
                  <a:cubicBezTo>
                    <a:pt x="209" y="221"/>
                    <a:pt x="205" y="222"/>
                    <a:pt x="199" y="227"/>
                  </a:cubicBezTo>
                  <a:cubicBezTo>
                    <a:pt x="183" y="241"/>
                    <a:pt x="154" y="244"/>
                    <a:pt x="136" y="228"/>
                  </a:cubicBezTo>
                  <a:cubicBezTo>
                    <a:pt x="131" y="223"/>
                    <a:pt x="128" y="226"/>
                    <a:pt x="124" y="229"/>
                  </a:cubicBezTo>
                  <a:cubicBezTo>
                    <a:pt x="107" y="243"/>
                    <a:pt x="89" y="247"/>
                    <a:pt x="68" y="238"/>
                  </a:cubicBezTo>
                  <a:cubicBezTo>
                    <a:pt x="55" y="232"/>
                    <a:pt x="47" y="222"/>
                    <a:pt x="42" y="210"/>
                  </a:cubicBezTo>
                  <a:cubicBezTo>
                    <a:pt x="39" y="201"/>
                    <a:pt x="36" y="196"/>
                    <a:pt x="27" y="191"/>
                  </a:cubicBezTo>
                  <a:cubicBezTo>
                    <a:pt x="6" y="179"/>
                    <a:pt x="0" y="158"/>
                    <a:pt x="4" y="135"/>
                  </a:cubicBezTo>
                  <a:cubicBezTo>
                    <a:pt x="8" y="115"/>
                    <a:pt x="22" y="103"/>
                    <a:pt x="40" y="96"/>
                  </a:cubicBezTo>
                  <a:cubicBezTo>
                    <a:pt x="45" y="95"/>
                    <a:pt x="48" y="93"/>
                    <a:pt x="48" y="88"/>
                  </a:cubicBezTo>
                  <a:cubicBezTo>
                    <a:pt x="49" y="79"/>
                    <a:pt x="52" y="70"/>
                    <a:pt x="56" y="63"/>
                  </a:cubicBezTo>
                  <a:cubicBezTo>
                    <a:pt x="64" y="50"/>
                    <a:pt x="76" y="44"/>
                    <a:pt x="89" y="38"/>
                  </a:cubicBezTo>
                  <a:cubicBezTo>
                    <a:pt x="95" y="35"/>
                    <a:pt x="101" y="36"/>
                    <a:pt x="106" y="36"/>
                  </a:cubicBezTo>
                  <a:cubicBezTo>
                    <a:pt x="113" y="37"/>
                    <a:pt x="119" y="39"/>
                    <a:pt x="124" y="42"/>
                  </a:cubicBezTo>
                  <a:cubicBezTo>
                    <a:pt x="128" y="45"/>
                    <a:pt x="131" y="47"/>
                    <a:pt x="134" y="41"/>
                  </a:cubicBezTo>
                  <a:cubicBezTo>
                    <a:pt x="137" y="34"/>
                    <a:pt x="143" y="29"/>
                    <a:pt x="148" y="24"/>
                  </a:cubicBezTo>
                  <a:cubicBezTo>
                    <a:pt x="151" y="21"/>
                    <a:pt x="155" y="20"/>
                    <a:pt x="159" y="20"/>
                  </a:cubicBezTo>
                  <a:cubicBezTo>
                    <a:pt x="165" y="19"/>
                    <a:pt x="168" y="16"/>
                    <a:pt x="168" y="10"/>
                  </a:cubicBezTo>
                  <a:cubicBezTo>
                    <a:pt x="168" y="6"/>
                    <a:pt x="168" y="1"/>
                    <a:pt x="174" y="0"/>
                  </a:cubicBezTo>
                  <a:cubicBezTo>
                    <a:pt x="175" y="1"/>
                    <a:pt x="176" y="2"/>
                    <a:pt x="176" y="3"/>
                  </a:cubicBezTo>
                  <a:cubicBezTo>
                    <a:pt x="173" y="15"/>
                    <a:pt x="180" y="21"/>
                    <a:pt x="190" y="25"/>
                  </a:cubicBezTo>
                  <a:cubicBezTo>
                    <a:pt x="201" y="35"/>
                    <a:pt x="201" y="35"/>
                    <a:pt x="215" y="28"/>
                  </a:cubicBezTo>
                  <a:cubicBezTo>
                    <a:pt x="221" y="26"/>
                    <a:pt x="226" y="23"/>
                    <a:pt x="231" y="26"/>
                  </a:cubicBezTo>
                  <a:close/>
                </a:path>
              </a:pathLst>
            </a:custGeom>
            <a:solidFill>
              <a:srgbClr val="97D3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C244A93-CAD3-44B0-9999-D485A541E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2888" y="2189163"/>
              <a:ext cx="1022350" cy="830263"/>
            </a:xfrm>
            <a:custGeom>
              <a:avLst/>
              <a:gdLst>
                <a:gd name="T0" fmla="*/ 10 w 220"/>
                <a:gd name="T1" fmla="*/ 53 h 178"/>
                <a:gd name="T2" fmla="*/ 29 w 220"/>
                <a:gd name="T3" fmla="*/ 44 h 178"/>
                <a:gd name="T4" fmla="*/ 35 w 220"/>
                <a:gd name="T5" fmla="*/ 38 h 178"/>
                <a:gd name="T6" fmla="*/ 73 w 220"/>
                <a:gd name="T7" fmla="*/ 19 h 178"/>
                <a:gd name="T8" fmla="*/ 82 w 220"/>
                <a:gd name="T9" fmla="*/ 16 h 178"/>
                <a:gd name="T10" fmla="*/ 127 w 220"/>
                <a:gd name="T11" fmla="*/ 13 h 178"/>
                <a:gd name="T12" fmla="*/ 146 w 220"/>
                <a:gd name="T13" fmla="*/ 15 h 178"/>
                <a:gd name="T14" fmla="*/ 191 w 220"/>
                <a:gd name="T15" fmla="*/ 30 h 178"/>
                <a:gd name="T16" fmla="*/ 202 w 220"/>
                <a:gd name="T17" fmla="*/ 62 h 178"/>
                <a:gd name="T18" fmla="*/ 210 w 220"/>
                <a:gd name="T19" fmla="*/ 76 h 178"/>
                <a:gd name="T20" fmla="*/ 200 w 220"/>
                <a:gd name="T21" fmla="*/ 129 h 178"/>
                <a:gd name="T22" fmla="*/ 180 w 220"/>
                <a:gd name="T23" fmla="*/ 132 h 178"/>
                <a:gd name="T24" fmla="*/ 171 w 220"/>
                <a:gd name="T25" fmla="*/ 139 h 178"/>
                <a:gd name="T26" fmla="*/ 117 w 220"/>
                <a:gd name="T27" fmla="*/ 160 h 178"/>
                <a:gd name="T28" fmla="*/ 106 w 220"/>
                <a:gd name="T29" fmla="*/ 160 h 178"/>
                <a:gd name="T30" fmla="*/ 80 w 220"/>
                <a:gd name="T31" fmla="*/ 161 h 178"/>
                <a:gd name="T32" fmla="*/ 68 w 220"/>
                <a:gd name="T33" fmla="*/ 161 h 178"/>
                <a:gd name="T34" fmla="*/ 24 w 220"/>
                <a:gd name="T35" fmla="*/ 144 h 178"/>
                <a:gd name="T36" fmla="*/ 17 w 220"/>
                <a:gd name="T37" fmla="*/ 133 h 178"/>
                <a:gd name="T38" fmla="*/ 17 w 220"/>
                <a:gd name="T39" fmla="*/ 125 h 178"/>
                <a:gd name="T40" fmla="*/ 19 w 220"/>
                <a:gd name="T41" fmla="*/ 114 h 178"/>
                <a:gd name="T42" fmla="*/ 9 w 220"/>
                <a:gd name="T43" fmla="*/ 103 h 178"/>
                <a:gd name="T44" fmla="*/ 0 w 220"/>
                <a:gd name="T45" fmla="*/ 99 h 178"/>
                <a:gd name="T46" fmla="*/ 2 w 220"/>
                <a:gd name="T47" fmla="*/ 82 h 178"/>
                <a:gd name="T48" fmla="*/ 2 w 220"/>
                <a:gd name="T49" fmla="*/ 69 h 178"/>
                <a:gd name="T50" fmla="*/ 4 w 220"/>
                <a:gd name="T51" fmla="*/ 62 h 178"/>
                <a:gd name="T52" fmla="*/ 10 w 220"/>
                <a:gd name="T53" fmla="*/ 5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0" h="178">
                  <a:moveTo>
                    <a:pt x="10" y="53"/>
                  </a:moveTo>
                  <a:cubicBezTo>
                    <a:pt x="16" y="49"/>
                    <a:pt x="22" y="45"/>
                    <a:pt x="29" y="44"/>
                  </a:cubicBezTo>
                  <a:cubicBezTo>
                    <a:pt x="33" y="43"/>
                    <a:pt x="33" y="41"/>
                    <a:pt x="35" y="38"/>
                  </a:cubicBezTo>
                  <a:cubicBezTo>
                    <a:pt x="43" y="22"/>
                    <a:pt x="54" y="13"/>
                    <a:pt x="73" y="19"/>
                  </a:cubicBezTo>
                  <a:cubicBezTo>
                    <a:pt x="77" y="20"/>
                    <a:pt x="80" y="19"/>
                    <a:pt x="82" y="16"/>
                  </a:cubicBezTo>
                  <a:cubicBezTo>
                    <a:pt x="96" y="1"/>
                    <a:pt x="112" y="0"/>
                    <a:pt x="127" y="13"/>
                  </a:cubicBezTo>
                  <a:cubicBezTo>
                    <a:pt x="134" y="18"/>
                    <a:pt x="137" y="20"/>
                    <a:pt x="146" y="15"/>
                  </a:cubicBezTo>
                  <a:cubicBezTo>
                    <a:pt x="160" y="8"/>
                    <a:pt x="181" y="16"/>
                    <a:pt x="191" y="30"/>
                  </a:cubicBezTo>
                  <a:cubicBezTo>
                    <a:pt x="198" y="40"/>
                    <a:pt x="203" y="50"/>
                    <a:pt x="202" y="62"/>
                  </a:cubicBezTo>
                  <a:cubicBezTo>
                    <a:pt x="202" y="68"/>
                    <a:pt x="207" y="72"/>
                    <a:pt x="210" y="76"/>
                  </a:cubicBezTo>
                  <a:cubicBezTo>
                    <a:pt x="220" y="90"/>
                    <a:pt x="219" y="118"/>
                    <a:pt x="200" y="129"/>
                  </a:cubicBezTo>
                  <a:cubicBezTo>
                    <a:pt x="193" y="133"/>
                    <a:pt x="187" y="132"/>
                    <a:pt x="180" y="132"/>
                  </a:cubicBezTo>
                  <a:cubicBezTo>
                    <a:pt x="175" y="132"/>
                    <a:pt x="172" y="133"/>
                    <a:pt x="171" y="139"/>
                  </a:cubicBezTo>
                  <a:cubicBezTo>
                    <a:pt x="165" y="161"/>
                    <a:pt x="140" y="178"/>
                    <a:pt x="117" y="160"/>
                  </a:cubicBezTo>
                  <a:cubicBezTo>
                    <a:pt x="113" y="157"/>
                    <a:pt x="109" y="157"/>
                    <a:pt x="106" y="160"/>
                  </a:cubicBezTo>
                  <a:cubicBezTo>
                    <a:pt x="97" y="168"/>
                    <a:pt x="89" y="166"/>
                    <a:pt x="80" y="161"/>
                  </a:cubicBezTo>
                  <a:cubicBezTo>
                    <a:pt x="75" y="158"/>
                    <a:pt x="72" y="158"/>
                    <a:pt x="68" y="161"/>
                  </a:cubicBezTo>
                  <a:cubicBezTo>
                    <a:pt x="51" y="170"/>
                    <a:pt x="31" y="162"/>
                    <a:pt x="24" y="144"/>
                  </a:cubicBezTo>
                  <a:cubicBezTo>
                    <a:pt x="22" y="140"/>
                    <a:pt x="22" y="135"/>
                    <a:pt x="17" y="133"/>
                  </a:cubicBezTo>
                  <a:cubicBezTo>
                    <a:pt x="17" y="130"/>
                    <a:pt x="16" y="128"/>
                    <a:pt x="17" y="125"/>
                  </a:cubicBezTo>
                  <a:cubicBezTo>
                    <a:pt x="17" y="121"/>
                    <a:pt x="18" y="118"/>
                    <a:pt x="19" y="114"/>
                  </a:cubicBezTo>
                  <a:cubicBezTo>
                    <a:pt x="20" y="107"/>
                    <a:pt x="17" y="104"/>
                    <a:pt x="9" y="103"/>
                  </a:cubicBezTo>
                  <a:cubicBezTo>
                    <a:pt x="5" y="102"/>
                    <a:pt x="1" y="104"/>
                    <a:pt x="0" y="99"/>
                  </a:cubicBezTo>
                  <a:cubicBezTo>
                    <a:pt x="9" y="94"/>
                    <a:pt x="1" y="87"/>
                    <a:pt x="2" y="82"/>
                  </a:cubicBezTo>
                  <a:cubicBezTo>
                    <a:pt x="2" y="77"/>
                    <a:pt x="2" y="73"/>
                    <a:pt x="2" y="69"/>
                  </a:cubicBezTo>
                  <a:cubicBezTo>
                    <a:pt x="2" y="66"/>
                    <a:pt x="3" y="64"/>
                    <a:pt x="4" y="62"/>
                  </a:cubicBezTo>
                  <a:cubicBezTo>
                    <a:pt x="5" y="59"/>
                    <a:pt x="7" y="55"/>
                    <a:pt x="10" y="53"/>
                  </a:cubicBezTo>
                  <a:close/>
                </a:path>
              </a:pathLst>
            </a:custGeom>
            <a:solidFill>
              <a:srgbClr val="98D3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8869CBA7-CB3F-66D6-30AB-C5AF6F93C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238" y="1179513"/>
              <a:ext cx="3341688" cy="1844675"/>
            </a:xfrm>
            <a:custGeom>
              <a:avLst/>
              <a:gdLst>
                <a:gd name="T0" fmla="*/ 719 w 719"/>
                <a:gd name="T1" fmla="*/ 270 h 396"/>
                <a:gd name="T2" fmla="*/ 714 w 719"/>
                <a:gd name="T3" fmla="*/ 280 h 396"/>
                <a:gd name="T4" fmla="*/ 703 w 719"/>
                <a:gd name="T5" fmla="*/ 281 h 396"/>
                <a:gd name="T6" fmla="*/ 603 w 719"/>
                <a:gd name="T7" fmla="*/ 238 h 396"/>
                <a:gd name="T8" fmla="*/ 474 w 719"/>
                <a:gd name="T9" fmla="*/ 146 h 396"/>
                <a:gd name="T10" fmla="*/ 349 w 719"/>
                <a:gd name="T11" fmla="*/ 69 h 396"/>
                <a:gd name="T12" fmla="*/ 214 w 719"/>
                <a:gd name="T13" fmla="*/ 53 h 396"/>
                <a:gd name="T14" fmla="*/ 136 w 719"/>
                <a:gd name="T15" fmla="*/ 99 h 396"/>
                <a:gd name="T16" fmla="*/ 63 w 719"/>
                <a:gd name="T17" fmla="*/ 207 h 396"/>
                <a:gd name="T18" fmla="*/ 30 w 719"/>
                <a:gd name="T19" fmla="*/ 326 h 396"/>
                <a:gd name="T20" fmla="*/ 23 w 719"/>
                <a:gd name="T21" fmla="*/ 383 h 396"/>
                <a:gd name="T22" fmla="*/ 19 w 719"/>
                <a:gd name="T23" fmla="*/ 396 h 396"/>
                <a:gd name="T24" fmla="*/ 0 w 719"/>
                <a:gd name="T25" fmla="*/ 396 h 396"/>
                <a:gd name="T26" fmla="*/ 63 w 719"/>
                <a:gd name="T27" fmla="*/ 146 h 396"/>
                <a:gd name="T28" fmla="*/ 141 w 719"/>
                <a:gd name="T29" fmla="*/ 50 h 396"/>
                <a:gd name="T30" fmla="*/ 319 w 719"/>
                <a:gd name="T31" fmla="*/ 21 h 396"/>
                <a:gd name="T32" fmla="*/ 444 w 719"/>
                <a:gd name="T33" fmla="*/ 91 h 396"/>
                <a:gd name="T34" fmla="*/ 580 w 719"/>
                <a:gd name="T35" fmla="*/ 200 h 396"/>
                <a:gd name="T36" fmla="*/ 719 w 719"/>
                <a:gd name="T37" fmla="*/ 27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19" h="396">
                  <a:moveTo>
                    <a:pt x="719" y="270"/>
                  </a:moveTo>
                  <a:cubicBezTo>
                    <a:pt x="718" y="273"/>
                    <a:pt x="717" y="277"/>
                    <a:pt x="714" y="280"/>
                  </a:cubicBezTo>
                  <a:cubicBezTo>
                    <a:pt x="711" y="282"/>
                    <a:pt x="707" y="282"/>
                    <a:pt x="703" y="281"/>
                  </a:cubicBezTo>
                  <a:cubicBezTo>
                    <a:pt x="667" y="271"/>
                    <a:pt x="634" y="256"/>
                    <a:pt x="603" y="238"/>
                  </a:cubicBezTo>
                  <a:cubicBezTo>
                    <a:pt x="558" y="211"/>
                    <a:pt x="517" y="178"/>
                    <a:pt x="474" y="146"/>
                  </a:cubicBezTo>
                  <a:cubicBezTo>
                    <a:pt x="435" y="117"/>
                    <a:pt x="394" y="89"/>
                    <a:pt x="349" y="69"/>
                  </a:cubicBezTo>
                  <a:cubicBezTo>
                    <a:pt x="306" y="51"/>
                    <a:pt x="261" y="41"/>
                    <a:pt x="214" y="53"/>
                  </a:cubicBezTo>
                  <a:cubicBezTo>
                    <a:pt x="184" y="61"/>
                    <a:pt x="158" y="78"/>
                    <a:pt x="136" y="99"/>
                  </a:cubicBezTo>
                  <a:cubicBezTo>
                    <a:pt x="104" y="130"/>
                    <a:pt x="81" y="167"/>
                    <a:pt x="63" y="207"/>
                  </a:cubicBezTo>
                  <a:cubicBezTo>
                    <a:pt x="47" y="246"/>
                    <a:pt x="36" y="285"/>
                    <a:pt x="30" y="326"/>
                  </a:cubicBezTo>
                  <a:cubicBezTo>
                    <a:pt x="27" y="345"/>
                    <a:pt x="24" y="364"/>
                    <a:pt x="23" y="383"/>
                  </a:cubicBezTo>
                  <a:cubicBezTo>
                    <a:pt x="23" y="388"/>
                    <a:pt x="23" y="392"/>
                    <a:pt x="19" y="396"/>
                  </a:cubicBezTo>
                  <a:cubicBezTo>
                    <a:pt x="13" y="396"/>
                    <a:pt x="7" y="396"/>
                    <a:pt x="0" y="396"/>
                  </a:cubicBezTo>
                  <a:cubicBezTo>
                    <a:pt x="5" y="309"/>
                    <a:pt x="21" y="224"/>
                    <a:pt x="63" y="146"/>
                  </a:cubicBezTo>
                  <a:cubicBezTo>
                    <a:pt x="83" y="109"/>
                    <a:pt x="108" y="76"/>
                    <a:pt x="141" y="50"/>
                  </a:cubicBezTo>
                  <a:cubicBezTo>
                    <a:pt x="195" y="7"/>
                    <a:pt x="255" y="0"/>
                    <a:pt x="319" y="21"/>
                  </a:cubicBezTo>
                  <a:cubicBezTo>
                    <a:pt x="366" y="36"/>
                    <a:pt x="406" y="62"/>
                    <a:pt x="444" y="91"/>
                  </a:cubicBezTo>
                  <a:cubicBezTo>
                    <a:pt x="490" y="126"/>
                    <a:pt x="533" y="166"/>
                    <a:pt x="580" y="200"/>
                  </a:cubicBezTo>
                  <a:cubicBezTo>
                    <a:pt x="622" y="232"/>
                    <a:pt x="667" y="257"/>
                    <a:pt x="719" y="270"/>
                  </a:cubicBezTo>
                  <a:close/>
                </a:path>
              </a:pathLst>
            </a:custGeom>
            <a:solidFill>
              <a:srgbClr val="E62B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748FEF7-3712-4B4B-1133-901664349E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9688" y="2176463"/>
              <a:ext cx="2835275" cy="809625"/>
            </a:xfrm>
            <a:custGeom>
              <a:avLst/>
              <a:gdLst>
                <a:gd name="T0" fmla="*/ 609 w 610"/>
                <a:gd name="T1" fmla="*/ 128 h 174"/>
                <a:gd name="T2" fmla="*/ 607 w 610"/>
                <a:gd name="T3" fmla="*/ 136 h 174"/>
                <a:gd name="T4" fmla="*/ 439 w 610"/>
                <a:gd name="T5" fmla="*/ 120 h 174"/>
                <a:gd name="T6" fmla="*/ 282 w 610"/>
                <a:gd name="T7" fmla="*/ 70 h 174"/>
                <a:gd name="T8" fmla="*/ 164 w 610"/>
                <a:gd name="T9" fmla="*/ 41 h 174"/>
                <a:gd name="T10" fmla="*/ 47 w 610"/>
                <a:gd name="T11" fmla="*/ 105 h 174"/>
                <a:gd name="T12" fmla="*/ 23 w 610"/>
                <a:gd name="T13" fmla="*/ 170 h 174"/>
                <a:gd name="T14" fmla="*/ 7 w 610"/>
                <a:gd name="T15" fmla="*/ 174 h 174"/>
                <a:gd name="T16" fmla="*/ 2 w 610"/>
                <a:gd name="T17" fmla="*/ 165 h 174"/>
                <a:gd name="T18" fmla="*/ 45 w 610"/>
                <a:gd name="T19" fmla="*/ 59 h 174"/>
                <a:gd name="T20" fmla="*/ 166 w 610"/>
                <a:gd name="T21" fmla="*/ 6 h 174"/>
                <a:gd name="T22" fmla="*/ 263 w 610"/>
                <a:gd name="T23" fmla="*/ 31 h 174"/>
                <a:gd name="T24" fmla="*/ 418 w 610"/>
                <a:gd name="T25" fmla="*/ 90 h 174"/>
                <a:gd name="T26" fmla="*/ 508 w 610"/>
                <a:gd name="T27" fmla="*/ 116 h 174"/>
                <a:gd name="T28" fmla="*/ 595 w 610"/>
                <a:gd name="T29" fmla="*/ 124 h 174"/>
                <a:gd name="T30" fmla="*/ 609 w 610"/>
                <a:gd name="T31" fmla="*/ 12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0" h="174">
                  <a:moveTo>
                    <a:pt x="609" y="128"/>
                  </a:moveTo>
                  <a:cubicBezTo>
                    <a:pt x="609" y="131"/>
                    <a:pt x="610" y="134"/>
                    <a:pt x="607" y="136"/>
                  </a:cubicBezTo>
                  <a:cubicBezTo>
                    <a:pt x="550" y="143"/>
                    <a:pt x="494" y="134"/>
                    <a:pt x="439" y="120"/>
                  </a:cubicBezTo>
                  <a:cubicBezTo>
                    <a:pt x="386" y="106"/>
                    <a:pt x="335" y="86"/>
                    <a:pt x="282" y="70"/>
                  </a:cubicBezTo>
                  <a:cubicBezTo>
                    <a:pt x="244" y="58"/>
                    <a:pt x="205" y="45"/>
                    <a:pt x="164" y="41"/>
                  </a:cubicBezTo>
                  <a:cubicBezTo>
                    <a:pt x="109" y="36"/>
                    <a:pt x="73" y="56"/>
                    <a:pt x="47" y="105"/>
                  </a:cubicBezTo>
                  <a:cubicBezTo>
                    <a:pt x="36" y="126"/>
                    <a:pt x="29" y="147"/>
                    <a:pt x="23" y="170"/>
                  </a:cubicBezTo>
                  <a:cubicBezTo>
                    <a:pt x="18" y="171"/>
                    <a:pt x="12" y="173"/>
                    <a:pt x="7" y="174"/>
                  </a:cubicBezTo>
                  <a:cubicBezTo>
                    <a:pt x="0" y="173"/>
                    <a:pt x="1" y="169"/>
                    <a:pt x="2" y="165"/>
                  </a:cubicBezTo>
                  <a:cubicBezTo>
                    <a:pt x="10" y="127"/>
                    <a:pt x="22" y="90"/>
                    <a:pt x="45" y="59"/>
                  </a:cubicBezTo>
                  <a:cubicBezTo>
                    <a:pt x="75" y="18"/>
                    <a:pt x="115" y="0"/>
                    <a:pt x="166" y="6"/>
                  </a:cubicBezTo>
                  <a:cubicBezTo>
                    <a:pt x="199" y="9"/>
                    <a:pt x="231" y="20"/>
                    <a:pt x="263" y="31"/>
                  </a:cubicBezTo>
                  <a:cubicBezTo>
                    <a:pt x="315" y="48"/>
                    <a:pt x="366" y="71"/>
                    <a:pt x="418" y="90"/>
                  </a:cubicBezTo>
                  <a:cubicBezTo>
                    <a:pt x="447" y="100"/>
                    <a:pt x="477" y="109"/>
                    <a:pt x="508" y="116"/>
                  </a:cubicBezTo>
                  <a:cubicBezTo>
                    <a:pt x="536" y="122"/>
                    <a:pt x="566" y="124"/>
                    <a:pt x="595" y="124"/>
                  </a:cubicBezTo>
                  <a:cubicBezTo>
                    <a:pt x="600" y="123"/>
                    <a:pt x="606" y="122"/>
                    <a:pt x="609" y="128"/>
                  </a:cubicBezTo>
                  <a:close/>
                </a:path>
              </a:pathLst>
            </a:custGeom>
            <a:solidFill>
              <a:srgbClr val="824A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EA05BF8-F310-FFA7-6324-E91666E090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138" y="1379538"/>
              <a:ext cx="3228975" cy="1671638"/>
            </a:xfrm>
            <a:custGeom>
              <a:avLst/>
              <a:gdLst>
                <a:gd name="T0" fmla="*/ 0 w 695"/>
                <a:gd name="T1" fmla="*/ 353 h 359"/>
                <a:gd name="T2" fmla="*/ 19 w 695"/>
                <a:gd name="T3" fmla="*/ 232 h 359"/>
                <a:gd name="T4" fmla="*/ 97 w 695"/>
                <a:gd name="T5" fmla="*/ 73 h 359"/>
                <a:gd name="T6" fmla="*/ 201 w 695"/>
                <a:gd name="T7" fmla="*/ 7 h 359"/>
                <a:gd name="T8" fmla="*/ 293 w 695"/>
                <a:gd name="T9" fmla="*/ 11 h 359"/>
                <a:gd name="T10" fmla="*/ 400 w 695"/>
                <a:gd name="T11" fmla="*/ 62 h 359"/>
                <a:gd name="T12" fmla="*/ 519 w 695"/>
                <a:gd name="T13" fmla="*/ 148 h 359"/>
                <a:gd name="T14" fmla="*/ 624 w 695"/>
                <a:gd name="T15" fmla="*/ 213 h 359"/>
                <a:gd name="T16" fmla="*/ 695 w 695"/>
                <a:gd name="T17" fmla="*/ 237 h 359"/>
                <a:gd name="T18" fmla="*/ 693 w 695"/>
                <a:gd name="T19" fmla="*/ 243 h 359"/>
                <a:gd name="T20" fmla="*/ 684 w 695"/>
                <a:gd name="T21" fmla="*/ 249 h 359"/>
                <a:gd name="T22" fmla="*/ 665 w 695"/>
                <a:gd name="T23" fmla="*/ 245 h 359"/>
                <a:gd name="T24" fmla="*/ 533 w 695"/>
                <a:gd name="T25" fmla="*/ 183 h 359"/>
                <a:gd name="T26" fmla="*/ 385 w 695"/>
                <a:gd name="T27" fmla="*/ 87 h 359"/>
                <a:gd name="T28" fmla="*/ 288 w 695"/>
                <a:gd name="T29" fmla="*/ 46 h 359"/>
                <a:gd name="T30" fmla="*/ 127 w 695"/>
                <a:gd name="T31" fmla="*/ 88 h 359"/>
                <a:gd name="T32" fmla="*/ 43 w 695"/>
                <a:gd name="T33" fmla="*/ 236 h 359"/>
                <a:gd name="T34" fmla="*/ 26 w 695"/>
                <a:gd name="T35" fmla="*/ 318 h 359"/>
                <a:gd name="T36" fmla="*/ 23 w 695"/>
                <a:gd name="T37" fmla="*/ 349 h 359"/>
                <a:gd name="T38" fmla="*/ 17 w 695"/>
                <a:gd name="T39" fmla="*/ 359 h 359"/>
                <a:gd name="T40" fmla="*/ 0 w 695"/>
                <a:gd name="T41" fmla="*/ 353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5" h="359">
                  <a:moveTo>
                    <a:pt x="0" y="353"/>
                  </a:moveTo>
                  <a:cubicBezTo>
                    <a:pt x="4" y="312"/>
                    <a:pt x="8" y="272"/>
                    <a:pt x="19" y="232"/>
                  </a:cubicBezTo>
                  <a:cubicBezTo>
                    <a:pt x="34" y="174"/>
                    <a:pt x="57" y="119"/>
                    <a:pt x="97" y="73"/>
                  </a:cubicBezTo>
                  <a:cubicBezTo>
                    <a:pt x="125" y="41"/>
                    <a:pt x="158" y="16"/>
                    <a:pt x="201" y="7"/>
                  </a:cubicBezTo>
                  <a:cubicBezTo>
                    <a:pt x="232" y="0"/>
                    <a:pt x="263" y="2"/>
                    <a:pt x="293" y="11"/>
                  </a:cubicBezTo>
                  <a:cubicBezTo>
                    <a:pt x="332" y="22"/>
                    <a:pt x="367" y="40"/>
                    <a:pt x="400" y="62"/>
                  </a:cubicBezTo>
                  <a:cubicBezTo>
                    <a:pt x="441" y="88"/>
                    <a:pt x="479" y="119"/>
                    <a:pt x="519" y="148"/>
                  </a:cubicBezTo>
                  <a:cubicBezTo>
                    <a:pt x="552" y="173"/>
                    <a:pt x="586" y="196"/>
                    <a:pt x="624" y="213"/>
                  </a:cubicBezTo>
                  <a:cubicBezTo>
                    <a:pt x="647" y="224"/>
                    <a:pt x="670" y="233"/>
                    <a:pt x="695" y="237"/>
                  </a:cubicBezTo>
                  <a:cubicBezTo>
                    <a:pt x="695" y="239"/>
                    <a:pt x="694" y="241"/>
                    <a:pt x="693" y="243"/>
                  </a:cubicBezTo>
                  <a:cubicBezTo>
                    <a:pt x="694" y="250"/>
                    <a:pt x="689" y="250"/>
                    <a:pt x="684" y="249"/>
                  </a:cubicBezTo>
                  <a:cubicBezTo>
                    <a:pt x="678" y="249"/>
                    <a:pt x="672" y="247"/>
                    <a:pt x="665" y="245"/>
                  </a:cubicBezTo>
                  <a:cubicBezTo>
                    <a:pt x="618" y="232"/>
                    <a:pt x="575" y="209"/>
                    <a:pt x="533" y="183"/>
                  </a:cubicBezTo>
                  <a:cubicBezTo>
                    <a:pt x="484" y="151"/>
                    <a:pt x="437" y="116"/>
                    <a:pt x="385" y="87"/>
                  </a:cubicBezTo>
                  <a:cubicBezTo>
                    <a:pt x="355" y="70"/>
                    <a:pt x="323" y="55"/>
                    <a:pt x="288" y="46"/>
                  </a:cubicBezTo>
                  <a:cubicBezTo>
                    <a:pt x="227" y="31"/>
                    <a:pt x="173" y="44"/>
                    <a:pt x="127" y="88"/>
                  </a:cubicBezTo>
                  <a:cubicBezTo>
                    <a:pt x="84" y="129"/>
                    <a:pt x="60" y="181"/>
                    <a:pt x="43" y="236"/>
                  </a:cubicBezTo>
                  <a:cubicBezTo>
                    <a:pt x="35" y="263"/>
                    <a:pt x="31" y="290"/>
                    <a:pt x="26" y="318"/>
                  </a:cubicBezTo>
                  <a:cubicBezTo>
                    <a:pt x="24" y="328"/>
                    <a:pt x="24" y="338"/>
                    <a:pt x="23" y="349"/>
                  </a:cubicBezTo>
                  <a:cubicBezTo>
                    <a:pt x="22" y="353"/>
                    <a:pt x="23" y="358"/>
                    <a:pt x="17" y="359"/>
                  </a:cubicBezTo>
                  <a:cubicBezTo>
                    <a:pt x="12" y="357"/>
                    <a:pt x="6" y="355"/>
                    <a:pt x="0" y="353"/>
                  </a:cubicBezTo>
                  <a:close/>
                </a:path>
              </a:pathLst>
            </a:custGeom>
            <a:solidFill>
              <a:srgbClr val="EF7B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B95403B-FFE0-4F25-EA8F-183A2F67837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5" y="1538288"/>
              <a:ext cx="3151188" cy="1541463"/>
            </a:xfrm>
            <a:custGeom>
              <a:avLst/>
              <a:gdLst>
                <a:gd name="T0" fmla="*/ 0 w 678"/>
                <a:gd name="T1" fmla="*/ 325 h 331"/>
                <a:gd name="T2" fmla="*/ 5 w 678"/>
                <a:gd name="T3" fmla="*/ 297 h 331"/>
                <a:gd name="T4" fmla="*/ 36 w 678"/>
                <a:gd name="T5" fmla="*/ 164 h 331"/>
                <a:gd name="T6" fmla="*/ 86 w 678"/>
                <a:gd name="T7" fmla="*/ 76 h 331"/>
                <a:gd name="T8" fmla="*/ 189 w 678"/>
                <a:gd name="T9" fmla="*/ 7 h 331"/>
                <a:gd name="T10" fmla="*/ 292 w 678"/>
                <a:gd name="T11" fmla="*/ 16 h 331"/>
                <a:gd name="T12" fmla="*/ 426 w 678"/>
                <a:gd name="T13" fmla="*/ 86 h 331"/>
                <a:gd name="T14" fmla="*/ 579 w 678"/>
                <a:gd name="T15" fmla="*/ 182 h 331"/>
                <a:gd name="T16" fmla="*/ 666 w 678"/>
                <a:gd name="T17" fmla="*/ 213 h 331"/>
                <a:gd name="T18" fmla="*/ 676 w 678"/>
                <a:gd name="T19" fmla="*/ 209 h 331"/>
                <a:gd name="T20" fmla="*/ 677 w 678"/>
                <a:gd name="T21" fmla="*/ 223 h 331"/>
                <a:gd name="T22" fmla="*/ 660 w 678"/>
                <a:gd name="T23" fmla="*/ 226 h 331"/>
                <a:gd name="T24" fmla="*/ 563 w 678"/>
                <a:gd name="T25" fmla="*/ 194 h 331"/>
                <a:gd name="T26" fmla="*/ 461 w 678"/>
                <a:gd name="T27" fmla="*/ 137 h 331"/>
                <a:gd name="T28" fmla="*/ 336 w 678"/>
                <a:gd name="T29" fmla="*/ 69 h 331"/>
                <a:gd name="T30" fmla="*/ 222 w 678"/>
                <a:gd name="T31" fmla="*/ 41 h 331"/>
                <a:gd name="T32" fmla="*/ 122 w 678"/>
                <a:gd name="T33" fmla="*/ 82 h 331"/>
                <a:gd name="T34" fmla="*/ 42 w 678"/>
                <a:gd name="T35" fmla="*/ 221 h 331"/>
                <a:gd name="T36" fmla="*/ 26 w 678"/>
                <a:gd name="T37" fmla="*/ 301 h 331"/>
                <a:gd name="T38" fmla="*/ 23 w 678"/>
                <a:gd name="T39" fmla="*/ 307 h 331"/>
                <a:gd name="T40" fmla="*/ 9 w 678"/>
                <a:gd name="T41" fmla="*/ 326 h 331"/>
                <a:gd name="T42" fmla="*/ 0 w 678"/>
                <a:gd name="T43" fmla="*/ 325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8" h="331">
                  <a:moveTo>
                    <a:pt x="0" y="325"/>
                  </a:moveTo>
                  <a:cubicBezTo>
                    <a:pt x="5" y="316"/>
                    <a:pt x="4" y="306"/>
                    <a:pt x="5" y="297"/>
                  </a:cubicBezTo>
                  <a:cubicBezTo>
                    <a:pt x="10" y="251"/>
                    <a:pt x="19" y="207"/>
                    <a:pt x="36" y="164"/>
                  </a:cubicBezTo>
                  <a:cubicBezTo>
                    <a:pt x="49" y="132"/>
                    <a:pt x="64" y="102"/>
                    <a:pt x="86" y="76"/>
                  </a:cubicBezTo>
                  <a:cubicBezTo>
                    <a:pt x="113" y="43"/>
                    <a:pt x="146" y="17"/>
                    <a:pt x="189" y="7"/>
                  </a:cubicBezTo>
                  <a:cubicBezTo>
                    <a:pt x="224" y="0"/>
                    <a:pt x="258" y="4"/>
                    <a:pt x="292" y="16"/>
                  </a:cubicBezTo>
                  <a:cubicBezTo>
                    <a:pt x="340" y="32"/>
                    <a:pt x="384" y="58"/>
                    <a:pt x="426" y="86"/>
                  </a:cubicBezTo>
                  <a:cubicBezTo>
                    <a:pt x="477" y="120"/>
                    <a:pt x="525" y="155"/>
                    <a:pt x="579" y="182"/>
                  </a:cubicBezTo>
                  <a:cubicBezTo>
                    <a:pt x="607" y="196"/>
                    <a:pt x="636" y="206"/>
                    <a:pt x="666" y="213"/>
                  </a:cubicBezTo>
                  <a:cubicBezTo>
                    <a:pt x="670" y="214"/>
                    <a:pt x="675" y="215"/>
                    <a:pt x="676" y="209"/>
                  </a:cubicBezTo>
                  <a:cubicBezTo>
                    <a:pt x="678" y="213"/>
                    <a:pt x="677" y="218"/>
                    <a:pt x="677" y="223"/>
                  </a:cubicBezTo>
                  <a:cubicBezTo>
                    <a:pt x="672" y="229"/>
                    <a:pt x="666" y="227"/>
                    <a:pt x="660" y="226"/>
                  </a:cubicBezTo>
                  <a:cubicBezTo>
                    <a:pt x="626" y="219"/>
                    <a:pt x="594" y="208"/>
                    <a:pt x="563" y="194"/>
                  </a:cubicBezTo>
                  <a:cubicBezTo>
                    <a:pt x="527" y="177"/>
                    <a:pt x="494" y="157"/>
                    <a:pt x="461" y="137"/>
                  </a:cubicBezTo>
                  <a:cubicBezTo>
                    <a:pt x="420" y="113"/>
                    <a:pt x="380" y="88"/>
                    <a:pt x="336" y="69"/>
                  </a:cubicBezTo>
                  <a:cubicBezTo>
                    <a:pt x="300" y="53"/>
                    <a:pt x="263" y="41"/>
                    <a:pt x="222" y="41"/>
                  </a:cubicBezTo>
                  <a:cubicBezTo>
                    <a:pt x="183" y="42"/>
                    <a:pt x="151" y="57"/>
                    <a:pt x="122" y="82"/>
                  </a:cubicBezTo>
                  <a:cubicBezTo>
                    <a:pt x="81" y="120"/>
                    <a:pt x="57" y="168"/>
                    <a:pt x="42" y="221"/>
                  </a:cubicBezTo>
                  <a:cubicBezTo>
                    <a:pt x="35" y="247"/>
                    <a:pt x="29" y="274"/>
                    <a:pt x="26" y="301"/>
                  </a:cubicBezTo>
                  <a:cubicBezTo>
                    <a:pt x="25" y="303"/>
                    <a:pt x="25" y="305"/>
                    <a:pt x="23" y="307"/>
                  </a:cubicBezTo>
                  <a:cubicBezTo>
                    <a:pt x="19" y="314"/>
                    <a:pt x="12" y="318"/>
                    <a:pt x="9" y="326"/>
                  </a:cubicBezTo>
                  <a:cubicBezTo>
                    <a:pt x="8" y="331"/>
                    <a:pt x="3" y="329"/>
                    <a:pt x="0" y="325"/>
                  </a:cubicBezTo>
                  <a:close/>
                </a:path>
              </a:pathLst>
            </a:custGeom>
            <a:solidFill>
              <a:srgbClr val="FCE9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E0E5B80-E25B-D732-273F-3ECC113CA6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875" y="1709738"/>
              <a:ext cx="3067050" cy="1257300"/>
            </a:xfrm>
            <a:custGeom>
              <a:avLst/>
              <a:gdLst>
                <a:gd name="T0" fmla="*/ 0 w 660"/>
                <a:gd name="T1" fmla="*/ 270 h 270"/>
                <a:gd name="T2" fmla="*/ 20 w 660"/>
                <a:gd name="T3" fmla="*/ 174 h 270"/>
                <a:gd name="T4" fmla="*/ 62 w 660"/>
                <a:gd name="T5" fmla="*/ 84 h 270"/>
                <a:gd name="T6" fmla="*/ 164 w 660"/>
                <a:gd name="T7" fmla="*/ 6 h 270"/>
                <a:gd name="T8" fmla="*/ 223 w 660"/>
                <a:gd name="T9" fmla="*/ 3 h 270"/>
                <a:gd name="T10" fmla="*/ 345 w 660"/>
                <a:gd name="T11" fmla="*/ 44 h 270"/>
                <a:gd name="T12" fmla="*/ 495 w 660"/>
                <a:gd name="T13" fmla="*/ 131 h 270"/>
                <a:gd name="T14" fmla="*/ 594 w 660"/>
                <a:gd name="T15" fmla="*/ 175 h 270"/>
                <a:gd name="T16" fmla="*/ 638 w 660"/>
                <a:gd name="T17" fmla="*/ 186 h 270"/>
                <a:gd name="T18" fmla="*/ 654 w 660"/>
                <a:gd name="T19" fmla="*/ 186 h 270"/>
                <a:gd name="T20" fmla="*/ 656 w 660"/>
                <a:gd name="T21" fmla="*/ 193 h 270"/>
                <a:gd name="T22" fmla="*/ 651 w 660"/>
                <a:gd name="T23" fmla="*/ 202 h 270"/>
                <a:gd name="T24" fmla="*/ 596 w 660"/>
                <a:gd name="T25" fmla="*/ 195 h 270"/>
                <a:gd name="T26" fmla="*/ 422 w 660"/>
                <a:gd name="T27" fmla="*/ 119 h 270"/>
                <a:gd name="T28" fmla="*/ 275 w 660"/>
                <a:gd name="T29" fmla="*/ 52 h 270"/>
                <a:gd name="T30" fmla="*/ 204 w 660"/>
                <a:gd name="T31" fmla="*/ 39 h 270"/>
                <a:gd name="T32" fmla="*/ 109 w 660"/>
                <a:gd name="T33" fmla="*/ 78 h 270"/>
                <a:gd name="T34" fmla="*/ 39 w 660"/>
                <a:gd name="T35" fmla="*/ 196 h 270"/>
                <a:gd name="T36" fmla="*/ 28 w 660"/>
                <a:gd name="T37" fmla="*/ 240 h 270"/>
                <a:gd name="T38" fmla="*/ 26 w 660"/>
                <a:gd name="T39" fmla="*/ 245 h 270"/>
                <a:gd name="T40" fmla="*/ 23 w 660"/>
                <a:gd name="T41" fmla="*/ 253 h 270"/>
                <a:gd name="T42" fmla="*/ 10 w 660"/>
                <a:gd name="T43" fmla="*/ 266 h 270"/>
                <a:gd name="T44" fmla="*/ 0 w 660"/>
                <a:gd name="T45" fmla="*/ 27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0" h="270">
                  <a:moveTo>
                    <a:pt x="0" y="270"/>
                  </a:moveTo>
                  <a:cubicBezTo>
                    <a:pt x="2" y="237"/>
                    <a:pt x="11" y="205"/>
                    <a:pt x="20" y="174"/>
                  </a:cubicBezTo>
                  <a:cubicBezTo>
                    <a:pt x="29" y="142"/>
                    <a:pt x="43" y="111"/>
                    <a:pt x="62" y="84"/>
                  </a:cubicBezTo>
                  <a:cubicBezTo>
                    <a:pt x="88" y="47"/>
                    <a:pt x="120" y="18"/>
                    <a:pt x="164" y="6"/>
                  </a:cubicBezTo>
                  <a:cubicBezTo>
                    <a:pt x="184" y="0"/>
                    <a:pt x="204" y="0"/>
                    <a:pt x="223" y="3"/>
                  </a:cubicBezTo>
                  <a:cubicBezTo>
                    <a:pt x="267" y="8"/>
                    <a:pt x="306" y="25"/>
                    <a:pt x="345" y="44"/>
                  </a:cubicBezTo>
                  <a:cubicBezTo>
                    <a:pt x="396" y="71"/>
                    <a:pt x="444" y="103"/>
                    <a:pt x="495" y="131"/>
                  </a:cubicBezTo>
                  <a:cubicBezTo>
                    <a:pt x="527" y="149"/>
                    <a:pt x="559" y="165"/>
                    <a:pt x="594" y="175"/>
                  </a:cubicBezTo>
                  <a:cubicBezTo>
                    <a:pt x="609" y="180"/>
                    <a:pt x="623" y="183"/>
                    <a:pt x="638" y="186"/>
                  </a:cubicBezTo>
                  <a:cubicBezTo>
                    <a:pt x="643" y="188"/>
                    <a:pt x="648" y="189"/>
                    <a:pt x="654" y="186"/>
                  </a:cubicBezTo>
                  <a:cubicBezTo>
                    <a:pt x="655" y="188"/>
                    <a:pt x="655" y="191"/>
                    <a:pt x="656" y="193"/>
                  </a:cubicBezTo>
                  <a:cubicBezTo>
                    <a:pt x="660" y="200"/>
                    <a:pt x="657" y="202"/>
                    <a:pt x="651" y="202"/>
                  </a:cubicBezTo>
                  <a:cubicBezTo>
                    <a:pt x="632" y="203"/>
                    <a:pt x="614" y="199"/>
                    <a:pt x="596" y="195"/>
                  </a:cubicBezTo>
                  <a:cubicBezTo>
                    <a:pt x="534" y="179"/>
                    <a:pt x="478" y="149"/>
                    <a:pt x="422" y="119"/>
                  </a:cubicBezTo>
                  <a:cubicBezTo>
                    <a:pt x="375" y="94"/>
                    <a:pt x="327" y="68"/>
                    <a:pt x="275" y="52"/>
                  </a:cubicBezTo>
                  <a:cubicBezTo>
                    <a:pt x="252" y="45"/>
                    <a:pt x="229" y="39"/>
                    <a:pt x="204" y="39"/>
                  </a:cubicBezTo>
                  <a:cubicBezTo>
                    <a:pt x="167" y="40"/>
                    <a:pt x="136" y="54"/>
                    <a:pt x="109" y="78"/>
                  </a:cubicBezTo>
                  <a:cubicBezTo>
                    <a:pt x="74" y="111"/>
                    <a:pt x="54" y="152"/>
                    <a:pt x="39" y="196"/>
                  </a:cubicBezTo>
                  <a:cubicBezTo>
                    <a:pt x="35" y="211"/>
                    <a:pt x="31" y="225"/>
                    <a:pt x="28" y="240"/>
                  </a:cubicBezTo>
                  <a:cubicBezTo>
                    <a:pt x="28" y="242"/>
                    <a:pt x="28" y="243"/>
                    <a:pt x="26" y="245"/>
                  </a:cubicBezTo>
                  <a:cubicBezTo>
                    <a:pt x="23" y="247"/>
                    <a:pt x="23" y="250"/>
                    <a:pt x="23" y="253"/>
                  </a:cubicBezTo>
                  <a:cubicBezTo>
                    <a:pt x="24" y="262"/>
                    <a:pt x="19" y="266"/>
                    <a:pt x="10" y="266"/>
                  </a:cubicBezTo>
                  <a:cubicBezTo>
                    <a:pt x="6" y="266"/>
                    <a:pt x="4" y="269"/>
                    <a:pt x="0" y="270"/>
                  </a:cubicBezTo>
                  <a:close/>
                </a:path>
              </a:pathLst>
            </a:custGeom>
            <a:solidFill>
              <a:srgbClr val="6EB6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09991EF-4B7C-D085-4670-2AD7198918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2850" y="2022476"/>
              <a:ext cx="2941638" cy="1001713"/>
            </a:xfrm>
            <a:custGeom>
              <a:avLst/>
              <a:gdLst>
                <a:gd name="T0" fmla="*/ 630 w 633"/>
                <a:gd name="T1" fmla="*/ 161 h 215"/>
                <a:gd name="T2" fmla="*/ 618 w 633"/>
                <a:gd name="T3" fmla="*/ 159 h 215"/>
                <a:gd name="T4" fmla="*/ 560 w 633"/>
                <a:gd name="T5" fmla="*/ 157 h 215"/>
                <a:gd name="T6" fmla="*/ 503 w 633"/>
                <a:gd name="T7" fmla="*/ 145 h 215"/>
                <a:gd name="T8" fmla="*/ 470 w 633"/>
                <a:gd name="T9" fmla="*/ 136 h 215"/>
                <a:gd name="T10" fmla="*/ 384 w 633"/>
                <a:gd name="T11" fmla="*/ 104 h 215"/>
                <a:gd name="T12" fmla="*/ 296 w 633"/>
                <a:gd name="T13" fmla="*/ 70 h 215"/>
                <a:gd name="T14" fmla="*/ 209 w 633"/>
                <a:gd name="T15" fmla="*/ 44 h 215"/>
                <a:gd name="T16" fmla="*/ 98 w 633"/>
                <a:gd name="T17" fmla="*/ 62 h 215"/>
                <a:gd name="T18" fmla="*/ 50 w 633"/>
                <a:gd name="T19" fmla="*/ 123 h 215"/>
                <a:gd name="T20" fmla="*/ 24 w 633"/>
                <a:gd name="T21" fmla="*/ 199 h 215"/>
                <a:gd name="T22" fmla="*/ 28 w 633"/>
                <a:gd name="T23" fmla="*/ 207 h 215"/>
                <a:gd name="T24" fmla="*/ 14 w 633"/>
                <a:gd name="T25" fmla="*/ 215 h 215"/>
                <a:gd name="T26" fmla="*/ 2 w 633"/>
                <a:gd name="T27" fmla="*/ 205 h 215"/>
                <a:gd name="T28" fmla="*/ 1 w 633"/>
                <a:gd name="T29" fmla="*/ 194 h 215"/>
                <a:gd name="T30" fmla="*/ 34 w 633"/>
                <a:gd name="T31" fmla="*/ 93 h 215"/>
                <a:gd name="T32" fmla="*/ 113 w 633"/>
                <a:gd name="T33" fmla="*/ 13 h 215"/>
                <a:gd name="T34" fmla="*/ 184 w 633"/>
                <a:gd name="T35" fmla="*/ 3 h 215"/>
                <a:gd name="T36" fmla="*/ 301 w 633"/>
                <a:gd name="T37" fmla="*/ 37 h 215"/>
                <a:gd name="T38" fmla="*/ 441 w 633"/>
                <a:gd name="T39" fmla="*/ 99 h 215"/>
                <a:gd name="T40" fmla="*/ 562 w 633"/>
                <a:gd name="T41" fmla="*/ 138 h 215"/>
                <a:gd name="T42" fmla="*/ 623 w 633"/>
                <a:gd name="T43" fmla="*/ 144 h 215"/>
                <a:gd name="T44" fmla="*/ 632 w 633"/>
                <a:gd name="T45" fmla="*/ 150 h 215"/>
                <a:gd name="T46" fmla="*/ 630 w 633"/>
                <a:gd name="T47" fmla="*/ 161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3" h="215">
                  <a:moveTo>
                    <a:pt x="630" y="161"/>
                  </a:moveTo>
                  <a:cubicBezTo>
                    <a:pt x="626" y="159"/>
                    <a:pt x="622" y="159"/>
                    <a:pt x="618" y="159"/>
                  </a:cubicBezTo>
                  <a:cubicBezTo>
                    <a:pt x="599" y="160"/>
                    <a:pt x="579" y="159"/>
                    <a:pt x="560" y="157"/>
                  </a:cubicBezTo>
                  <a:cubicBezTo>
                    <a:pt x="541" y="154"/>
                    <a:pt x="521" y="151"/>
                    <a:pt x="503" y="145"/>
                  </a:cubicBezTo>
                  <a:cubicBezTo>
                    <a:pt x="492" y="141"/>
                    <a:pt x="481" y="139"/>
                    <a:pt x="470" y="136"/>
                  </a:cubicBezTo>
                  <a:cubicBezTo>
                    <a:pt x="441" y="126"/>
                    <a:pt x="413" y="116"/>
                    <a:pt x="384" y="104"/>
                  </a:cubicBezTo>
                  <a:cubicBezTo>
                    <a:pt x="355" y="92"/>
                    <a:pt x="326" y="80"/>
                    <a:pt x="296" y="70"/>
                  </a:cubicBezTo>
                  <a:cubicBezTo>
                    <a:pt x="267" y="60"/>
                    <a:pt x="239" y="51"/>
                    <a:pt x="209" y="44"/>
                  </a:cubicBezTo>
                  <a:cubicBezTo>
                    <a:pt x="170" y="36"/>
                    <a:pt x="132" y="38"/>
                    <a:pt x="98" y="62"/>
                  </a:cubicBezTo>
                  <a:cubicBezTo>
                    <a:pt x="76" y="78"/>
                    <a:pt x="62" y="100"/>
                    <a:pt x="50" y="123"/>
                  </a:cubicBezTo>
                  <a:cubicBezTo>
                    <a:pt x="38" y="148"/>
                    <a:pt x="31" y="173"/>
                    <a:pt x="24" y="199"/>
                  </a:cubicBezTo>
                  <a:cubicBezTo>
                    <a:pt x="23" y="203"/>
                    <a:pt x="24" y="205"/>
                    <a:pt x="28" y="207"/>
                  </a:cubicBezTo>
                  <a:cubicBezTo>
                    <a:pt x="23" y="210"/>
                    <a:pt x="19" y="215"/>
                    <a:pt x="14" y="215"/>
                  </a:cubicBezTo>
                  <a:cubicBezTo>
                    <a:pt x="9" y="215"/>
                    <a:pt x="7" y="207"/>
                    <a:pt x="2" y="205"/>
                  </a:cubicBezTo>
                  <a:cubicBezTo>
                    <a:pt x="0" y="202"/>
                    <a:pt x="0" y="198"/>
                    <a:pt x="1" y="194"/>
                  </a:cubicBezTo>
                  <a:cubicBezTo>
                    <a:pt x="7" y="159"/>
                    <a:pt x="17" y="125"/>
                    <a:pt x="34" y="93"/>
                  </a:cubicBezTo>
                  <a:cubicBezTo>
                    <a:pt x="52" y="59"/>
                    <a:pt x="77" y="31"/>
                    <a:pt x="113" y="13"/>
                  </a:cubicBezTo>
                  <a:cubicBezTo>
                    <a:pt x="136" y="3"/>
                    <a:pt x="160" y="0"/>
                    <a:pt x="184" y="3"/>
                  </a:cubicBezTo>
                  <a:cubicBezTo>
                    <a:pt x="225" y="7"/>
                    <a:pt x="263" y="21"/>
                    <a:pt x="301" y="37"/>
                  </a:cubicBezTo>
                  <a:cubicBezTo>
                    <a:pt x="348" y="56"/>
                    <a:pt x="394" y="79"/>
                    <a:pt x="441" y="99"/>
                  </a:cubicBezTo>
                  <a:cubicBezTo>
                    <a:pt x="480" y="116"/>
                    <a:pt x="520" y="131"/>
                    <a:pt x="562" y="138"/>
                  </a:cubicBezTo>
                  <a:cubicBezTo>
                    <a:pt x="582" y="141"/>
                    <a:pt x="602" y="144"/>
                    <a:pt x="623" y="144"/>
                  </a:cubicBezTo>
                  <a:cubicBezTo>
                    <a:pt x="626" y="144"/>
                    <a:pt x="633" y="141"/>
                    <a:pt x="632" y="150"/>
                  </a:cubicBezTo>
                  <a:cubicBezTo>
                    <a:pt x="631" y="153"/>
                    <a:pt x="631" y="157"/>
                    <a:pt x="630" y="161"/>
                  </a:cubicBezTo>
                  <a:close/>
                </a:path>
              </a:pathLst>
            </a:custGeom>
            <a:solidFill>
              <a:srgbClr val="306C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6C1FBB6-3991-DB86-EA3F-F16D3BA961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3475" y="1873251"/>
              <a:ext cx="3030538" cy="1103313"/>
            </a:xfrm>
            <a:custGeom>
              <a:avLst/>
              <a:gdLst>
                <a:gd name="T0" fmla="*/ 649 w 652"/>
                <a:gd name="T1" fmla="*/ 182 h 237"/>
                <a:gd name="T2" fmla="*/ 642 w 652"/>
                <a:gd name="T3" fmla="*/ 178 h 237"/>
                <a:gd name="T4" fmla="*/ 472 w 652"/>
                <a:gd name="T5" fmla="*/ 140 h 237"/>
                <a:gd name="T6" fmla="*/ 335 w 652"/>
                <a:gd name="T7" fmla="*/ 78 h 237"/>
                <a:gd name="T8" fmla="*/ 218 w 652"/>
                <a:gd name="T9" fmla="*/ 40 h 237"/>
                <a:gd name="T10" fmla="*/ 70 w 652"/>
                <a:gd name="T11" fmla="*/ 99 h 237"/>
                <a:gd name="T12" fmla="*/ 21 w 652"/>
                <a:gd name="T13" fmla="*/ 224 h 237"/>
                <a:gd name="T14" fmla="*/ 19 w 652"/>
                <a:gd name="T15" fmla="*/ 237 h 237"/>
                <a:gd name="T16" fmla="*/ 18 w 652"/>
                <a:gd name="T17" fmla="*/ 236 h 237"/>
                <a:gd name="T18" fmla="*/ 4 w 652"/>
                <a:gd name="T19" fmla="*/ 210 h 237"/>
                <a:gd name="T20" fmla="*/ 11 w 652"/>
                <a:gd name="T21" fmla="*/ 173 h 237"/>
                <a:gd name="T22" fmla="*/ 41 w 652"/>
                <a:gd name="T23" fmla="*/ 99 h 237"/>
                <a:gd name="T24" fmla="*/ 128 w 652"/>
                <a:gd name="T25" fmla="*/ 13 h 237"/>
                <a:gd name="T26" fmla="*/ 201 w 652"/>
                <a:gd name="T27" fmla="*/ 3 h 237"/>
                <a:gd name="T28" fmla="*/ 295 w 652"/>
                <a:gd name="T29" fmla="*/ 30 h 237"/>
                <a:gd name="T30" fmla="*/ 434 w 652"/>
                <a:gd name="T31" fmla="*/ 99 h 237"/>
                <a:gd name="T32" fmla="*/ 526 w 652"/>
                <a:gd name="T33" fmla="*/ 142 h 237"/>
                <a:gd name="T34" fmla="*/ 625 w 652"/>
                <a:gd name="T35" fmla="*/ 166 h 237"/>
                <a:gd name="T36" fmla="*/ 629 w 652"/>
                <a:gd name="T37" fmla="*/ 167 h 237"/>
                <a:gd name="T38" fmla="*/ 647 w 652"/>
                <a:gd name="T39" fmla="*/ 172 h 237"/>
                <a:gd name="T40" fmla="*/ 649 w 652"/>
                <a:gd name="T41" fmla="*/ 182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52" h="237">
                  <a:moveTo>
                    <a:pt x="649" y="182"/>
                  </a:moveTo>
                  <a:cubicBezTo>
                    <a:pt x="648" y="177"/>
                    <a:pt x="645" y="178"/>
                    <a:pt x="642" y="178"/>
                  </a:cubicBezTo>
                  <a:cubicBezTo>
                    <a:pt x="582" y="178"/>
                    <a:pt x="526" y="162"/>
                    <a:pt x="472" y="140"/>
                  </a:cubicBezTo>
                  <a:cubicBezTo>
                    <a:pt x="425" y="120"/>
                    <a:pt x="381" y="98"/>
                    <a:pt x="335" y="78"/>
                  </a:cubicBezTo>
                  <a:cubicBezTo>
                    <a:pt x="297" y="62"/>
                    <a:pt x="259" y="47"/>
                    <a:pt x="218" y="40"/>
                  </a:cubicBezTo>
                  <a:cubicBezTo>
                    <a:pt x="156" y="28"/>
                    <a:pt x="107" y="49"/>
                    <a:pt x="70" y="99"/>
                  </a:cubicBezTo>
                  <a:cubicBezTo>
                    <a:pt x="43" y="137"/>
                    <a:pt x="30" y="180"/>
                    <a:pt x="21" y="224"/>
                  </a:cubicBezTo>
                  <a:cubicBezTo>
                    <a:pt x="20" y="228"/>
                    <a:pt x="18" y="232"/>
                    <a:pt x="19" y="237"/>
                  </a:cubicBezTo>
                  <a:cubicBezTo>
                    <a:pt x="19" y="236"/>
                    <a:pt x="18" y="236"/>
                    <a:pt x="18" y="236"/>
                  </a:cubicBezTo>
                  <a:cubicBezTo>
                    <a:pt x="4" y="232"/>
                    <a:pt x="0" y="223"/>
                    <a:pt x="4" y="210"/>
                  </a:cubicBezTo>
                  <a:cubicBezTo>
                    <a:pt x="4" y="197"/>
                    <a:pt x="8" y="185"/>
                    <a:pt x="11" y="173"/>
                  </a:cubicBezTo>
                  <a:cubicBezTo>
                    <a:pt x="18" y="147"/>
                    <a:pt x="28" y="122"/>
                    <a:pt x="41" y="99"/>
                  </a:cubicBezTo>
                  <a:cubicBezTo>
                    <a:pt x="61" y="61"/>
                    <a:pt x="89" y="31"/>
                    <a:pt x="128" y="13"/>
                  </a:cubicBezTo>
                  <a:cubicBezTo>
                    <a:pt x="151" y="3"/>
                    <a:pt x="175" y="0"/>
                    <a:pt x="201" y="3"/>
                  </a:cubicBezTo>
                  <a:cubicBezTo>
                    <a:pt x="234" y="6"/>
                    <a:pt x="265" y="17"/>
                    <a:pt x="295" y="30"/>
                  </a:cubicBezTo>
                  <a:cubicBezTo>
                    <a:pt x="343" y="50"/>
                    <a:pt x="388" y="75"/>
                    <a:pt x="434" y="99"/>
                  </a:cubicBezTo>
                  <a:cubicBezTo>
                    <a:pt x="464" y="115"/>
                    <a:pt x="495" y="129"/>
                    <a:pt x="526" y="142"/>
                  </a:cubicBezTo>
                  <a:cubicBezTo>
                    <a:pt x="558" y="154"/>
                    <a:pt x="591" y="163"/>
                    <a:pt x="625" y="166"/>
                  </a:cubicBezTo>
                  <a:cubicBezTo>
                    <a:pt x="627" y="166"/>
                    <a:pt x="628" y="167"/>
                    <a:pt x="629" y="167"/>
                  </a:cubicBezTo>
                  <a:cubicBezTo>
                    <a:pt x="634" y="171"/>
                    <a:pt x="641" y="166"/>
                    <a:pt x="647" y="172"/>
                  </a:cubicBezTo>
                  <a:cubicBezTo>
                    <a:pt x="650" y="176"/>
                    <a:pt x="652" y="178"/>
                    <a:pt x="649" y="182"/>
                  </a:cubicBezTo>
                  <a:close/>
                </a:path>
              </a:pathLst>
            </a:custGeom>
            <a:solidFill>
              <a:srgbClr val="46BF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22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grpSp>
        <p:nvGrpSpPr>
          <p:cNvPr id="506" name="Google Shape;506;p22"/>
          <p:cNvGrpSpPr/>
          <p:nvPr/>
        </p:nvGrpSpPr>
        <p:grpSpPr>
          <a:xfrm>
            <a:off x="6536081" y="1410048"/>
            <a:ext cx="1665324" cy="1645319"/>
            <a:chOff x="6536081" y="1410048"/>
            <a:chExt cx="1665324" cy="1645319"/>
          </a:xfrm>
        </p:grpSpPr>
        <p:sp>
          <p:nvSpPr>
            <p:cNvPr id="507" name="Google Shape;507;p22"/>
            <p:cNvSpPr/>
            <p:nvPr/>
          </p:nvSpPr>
          <p:spPr>
            <a:xfrm>
              <a:off x="6536081" y="1410048"/>
              <a:ext cx="1665324" cy="1645319"/>
            </a:xfrm>
            <a:custGeom>
              <a:avLst/>
              <a:gdLst/>
              <a:ahLst/>
              <a:cxnLst/>
              <a:rect l="l" t="t" r="r" b="b"/>
              <a:pathLst>
                <a:path w="5331" h="5267" extrusionOk="0">
                  <a:moveTo>
                    <a:pt x="2668" y="1"/>
                  </a:moveTo>
                  <a:cubicBezTo>
                    <a:pt x="2577" y="1"/>
                    <a:pt x="2486" y="33"/>
                    <a:pt x="2416" y="98"/>
                  </a:cubicBezTo>
                  <a:lnTo>
                    <a:pt x="2069" y="406"/>
                  </a:lnTo>
                  <a:lnTo>
                    <a:pt x="1620" y="309"/>
                  </a:lnTo>
                  <a:cubicBezTo>
                    <a:pt x="1595" y="304"/>
                    <a:pt x="1569" y="301"/>
                    <a:pt x="1544" y="301"/>
                  </a:cubicBezTo>
                  <a:cubicBezTo>
                    <a:pt x="1382" y="301"/>
                    <a:pt x="1233" y="404"/>
                    <a:pt x="1181" y="564"/>
                  </a:cubicBezTo>
                  <a:lnTo>
                    <a:pt x="1040" y="1002"/>
                  </a:lnTo>
                  <a:lnTo>
                    <a:pt x="596" y="1149"/>
                  </a:lnTo>
                  <a:cubicBezTo>
                    <a:pt x="411" y="1208"/>
                    <a:pt x="303" y="1398"/>
                    <a:pt x="346" y="1587"/>
                  </a:cubicBezTo>
                  <a:lnTo>
                    <a:pt x="444" y="2037"/>
                  </a:lnTo>
                  <a:lnTo>
                    <a:pt x="130" y="2379"/>
                  </a:lnTo>
                  <a:cubicBezTo>
                    <a:pt x="0" y="2524"/>
                    <a:pt x="0" y="2741"/>
                    <a:pt x="130" y="2887"/>
                  </a:cubicBezTo>
                  <a:lnTo>
                    <a:pt x="444" y="3229"/>
                  </a:lnTo>
                  <a:lnTo>
                    <a:pt x="346" y="3684"/>
                  </a:lnTo>
                  <a:cubicBezTo>
                    <a:pt x="303" y="3874"/>
                    <a:pt x="411" y="4063"/>
                    <a:pt x="596" y="4122"/>
                  </a:cubicBezTo>
                  <a:lnTo>
                    <a:pt x="1040" y="4264"/>
                  </a:lnTo>
                  <a:lnTo>
                    <a:pt x="1181" y="4702"/>
                  </a:lnTo>
                  <a:cubicBezTo>
                    <a:pt x="1233" y="4862"/>
                    <a:pt x="1382" y="4964"/>
                    <a:pt x="1544" y="4964"/>
                  </a:cubicBezTo>
                  <a:cubicBezTo>
                    <a:pt x="1569" y="4964"/>
                    <a:pt x="1595" y="4962"/>
                    <a:pt x="1620" y="4957"/>
                  </a:cubicBezTo>
                  <a:lnTo>
                    <a:pt x="2069" y="4859"/>
                  </a:lnTo>
                  <a:lnTo>
                    <a:pt x="2416" y="5169"/>
                  </a:lnTo>
                  <a:cubicBezTo>
                    <a:pt x="2486" y="5234"/>
                    <a:pt x="2577" y="5266"/>
                    <a:pt x="2668" y="5266"/>
                  </a:cubicBezTo>
                  <a:cubicBezTo>
                    <a:pt x="2758" y="5266"/>
                    <a:pt x="2849" y="5234"/>
                    <a:pt x="2920" y="5169"/>
                  </a:cubicBezTo>
                  <a:lnTo>
                    <a:pt x="3261" y="4859"/>
                  </a:lnTo>
                  <a:lnTo>
                    <a:pt x="3716" y="4957"/>
                  </a:lnTo>
                  <a:cubicBezTo>
                    <a:pt x="3741" y="4962"/>
                    <a:pt x="3767" y="4964"/>
                    <a:pt x="3792" y="4964"/>
                  </a:cubicBezTo>
                  <a:cubicBezTo>
                    <a:pt x="3954" y="4964"/>
                    <a:pt x="4104" y="4862"/>
                    <a:pt x="4155" y="4702"/>
                  </a:cubicBezTo>
                  <a:lnTo>
                    <a:pt x="4296" y="4264"/>
                  </a:lnTo>
                  <a:lnTo>
                    <a:pt x="4734" y="4122"/>
                  </a:lnTo>
                  <a:cubicBezTo>
                    <a:pt x="4919" y="4063"/>
                    <a:pt x="5033" y="3874"/>
                    <a:pt x="4989" y="3684"/>
                  </a:cubicBezTo>
                  <a:lnTo>
                    <a:pt x="4891" y="3229"/>
                  </a:lnTo>
                  <a:lnTo>
                    <a:pt x="5201" y="2887"/>
                  </a:lnTo>
                  <a:cubicBezTo>
                    <a:pt x="5331" y="2741"/>
                    <a:pt x="5331" y="2524"/>
                    <a:pt x="5201" y="2379"/>
                  </a:cubicBezTo>
                  <a:lnTo>
                    <a:pt x="4891" y="2037"/>
                  </a:lnTo>
                  <a:lnTo>
                    <a:pt x="4989" y="1587"/>
                  </a:lnTo>
                  <a:cubicBezTo>
                    <a:pt x="5033" y="1398"/>
                    <a:pt x="4919" y="1208"/>
                    <a:pt x="4734" y="1149"/>
                  </a:cubicBezTo>
                  <a:lnTo>
                    <a:pt x="4296" y="1002"/>
                  </a:lnTo>
                  <a:lnTo>
                    <a:pt x="4155" y="564"/>
                  </a:lnTo>
                  <a:cubicBezTo>
                    <a:pt x="4104" y="404"/>
                    <a:pt x="3954" y="301"/>
                    <a:pt x="3792" y="301"/>
                  </a:cubicBezTo>
                  <a:cubicBezTo>
                    <a:pt x="3767" y="301"/>
                    <a:pt x="3741" y="304"/>
                    <a:pt x="3716" y="309"/>
                  </a:cubicBezTo>
                  <a:lnTo>
                    <a:pt x="3261" y="406"/>
                  </a:lnTo>
                  <a:lnTo>
                    <a:pt x="2920" y="98"/>
                  </a:lnTo>
                  <a:cubicBezTo>
                    <a:pt x="2849" y="33"/>
                    <a:pt x="2758" y="1"/>
                    <a:pt x="2668" y="1"/>
                  </a:cubicBezTo>
                  <a:close/>
                </a:path>
              </a:pathLst>
            </a:custGeom>
            <a:solidFill>
              <a:srgbClr val="FFE361">
                <a:alpha val="66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2"/>
            <p:cNvSpPr/>
            <p:nvPr/>
          </p:nvSpPr>
          <p:spPr>
            <a:xfrm>
              <a:off x="6747564" y="1609347"/>
              <a:ext cx="1243917" cy="1246094"/>
            </a:xfrm>
            <a:custGeom>
              <a:avLst/>
              <a:gdLst/>
              <a:ahLst/>
              <a:cxnLst/>
              <a:rect l="l" t="t" r="r" b="b"/>
              <a:pathLst>
                <a:path w="3982" h="3989" extrusionOk="0">
                  <a:moveTo>
                    <a:pt x="1988" y="1"/>
                  </a:moveTo>
                  <a:cubicBezTo>
                    <a:pt x="894" y="1"/>
                    <a:pt x="1" y="895"/>
                    <a:pt x="1" y="1995"/>
                  </a:cubicBezTo>
                  <a:cubicBezTo>
                    <a:pt x="1" y="3094"/>
                    <a:pt x="894" y="3988"/>
                    <a:pt x="1988" y="3988"/>
                  </a:cubicBezTo>
                  <a:cubicBezTo>
                    <a:pt x="3088" y="3988"/>
                    <a:pt x="3982" y="3094"/>
                    <a:pt x="3982" y="1995"/>
                  </a:cubicBezTo>
                  <a:cubicBezTo>
                    <a:pt x="3982" y="895"/>
                    <a:pt x="3088" y="1"/>
                    <a:pt x="1988" y="1"/>
                  </a:cubicBezTo>
                  <a:close/>
                </a:path>
              </a:pathLst>
            </a:custGeom>
            <a:solidFill>
              <a:srgbClr val="FFE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2"/>
            <p:cNvSpPr/>
            <p:nvPr/>
          </p:nvSpPr>
          <p:spPr>
            <a:xfrm>
              <a:off x="6747564" y="1609347"/>
              <a:ext cx="790334" cy="1246094"/>
            </a:xfrm>
            <a:custGeom>
              <a:avLst/>
              <a:gdLst/>
              <a:ahLst/>
              <a:cxnLst/>
              <a:rect l="l" t="t" r="r" b="b"/>
              <a:pathLst>
                <a:path w="2530" h="3989" extrusionOk="0">
                  <a:moveTo>
                    <a:pt x="1988" y="1"/>
                  </a:moveTo>
                  <a:cubicBezTo>
                    <a:pt x="894" y="1"/>
                    <a:pt x="1" y="895"/>
                    <a:pt x="1" y="1995"/>
                  </a:cubicBezTo>
                  <a:cubicBezTo>
                    <a:pt x="1" y="3094"/>
                    <a:pt x="894" y="3988"/>
                    <a:pt x="1988" y="3988"/>
                  </a:cubicBezTo>
                  <a:cubicBezTo>
                    <a:pt x="2178" y="3988"/>
                    <a:pt x="2356" y="3961"/>
                    <a:pt x="2529" y="3913"/>
                  </a:cubicBezTo>
                  <a:cubicBezTo>
                    <a:pt x="1696" y="3674"/>
                    <a:pt x="1078" y="2905"/>
                    <a:pt x="1078" y="1995"/>
                  </a:cubicBezTo>
                  <a:cubicBezTo>
                    <a:pt x="1078" y="1085"/>
                    <a:pt x="1696" y="316"/>
                    <a:pt x="2529" y="78"/>
                  </a:cubicBezTo>
                  <a:cubicBezTo>
                    <a:pt x="2356" y="28"/>
                    <a:pt x="2178" y="1"/>
                    <a:pt x="1988" y="1"/>
                  </a:cubicBezTo>
                  <a:close/>
                </a:path>
              </a:pathLst>
            </a:custGeom>
            <a:solidFill>
              <a:srgbClr val="FAB400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5" name="Google Shape;515;p22"/>
          <p:cNvGrpSpPr/>
          <p:nvPr/>
        </p:nvGrpSpPr>
        <p:grpSpPr>
          <a:xfrm>
            <a:off x="942600" y="1419163"/>
            <a:ext cx="1662624" cy="1627101"/>
            <a:chOff x="942600" y="1419163"/>
            <a:chExt cx="1662624" cy="1627101"/>
          </a:xfrm>
        </p:grpSpPr>
        <p:sp>
          <p:nvSpPr>
            <p:cNvPr id="516" name="Google Shape;516;p22"/>
            <p:cNvSpPr/>
            <p:nvPr/>
          </p:nvSpPr>
          <p:spPr>
            <a:xfrm>
              <a:off x="1675811" y="2692788"/>
              <a:ext cx="196202" cy="353476"/>
            </a:xfrm>
            <a:custGeom>
              <a:avLst/>
              <a:gdLst/>
              <a:ahLst/>
              <a:cxnLst/>
              <a:rect l="l" t="t" r="r" b="b"/>
              <a:pathLst>
                <a:path w="635" h="1144" extrusionOk="0">
                  <a:moveTo>
                    <a:pt x="0" y="1"/>
                  </a:moveTo>
                  <a:lnTo>
                    <a:pt x="0" y="1144"/>
                  </a:lnTo>
                  <a:lnTo>
                    <a:pt x="635" y="1144"/>
                  </a:lnTo>
                  <a:lnTo>
                    <a:pt x="635" y="1"/>
                  </a:lnTo>
                  <a:close/>
                </a:path>
              </a:pathLst>
            </a:custGeom>
            <a:solidFill>
              <a:srgbClr val="45A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2"/>
            <p:cNvSpPr/>
            <p:nvPr/>
          </p:nvSpPr>
          <p:spPr>
            <a:xfrm>
              <a:off x="1556854" y="2692788"/>
              <a:ext cx="428864" cy="215979"/>
            </a:xfrm>
            <a:custGeom>
              <a:avLst/>
              <a:gdLst/>
              <a:ahLst/>
              <a:cxnLst/>
              <a:rect l="l" t="t" r="r" b="b"/>
              <a:pathLst>
                <a:path w="1388" h="699" extrusionOk="0">
                  <a:moveTo>
                    <a:pt x="1" y="1"/>
                  </a:moveTo>
                  <a:lnTo>
                    <a:pt x="1" y="293"/>
                  </a:lnTo>
                  <a:cubicBezTo>
                    <a:pt x="142" y="542"/>
                    <a:pt x="408" y="699"/>
                    <a:pt x="695" y="699"/>
                  </a:cubicBezTo>
                  <a:cubicBezTo>
                    <a:pt x="981" y="699"/>
                    <a:pt x="1247" y="542"/>
                    <a:pt x="1388" y="293"/>
                  </a:cubicBezTo>
                  <a:lnTo>
                    <a:pt x="1388" y="1"/>
                  </a:lnTo>
                  <a:close/>
                </a:path>
              </a:pathLst>
            </a:custGeom>
            <a:solidFill>
              <a:srgbClr val="45AA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2"/>
            <p:cNvSpPr/>
            <p:nvPr/>
          </p:nvSpPr>
          <p:spPr>
            <a:xfrm>
              <a:off x="1504945" y="1419163"/>
              <a:ext cx="304963" cy="656279"/>
            </a:xfrm>
            <a:custGeom>
              <a:avLst/>
              <a:gdLst/>
              <a:ahLst/>
              <a:cxnLst/>
              <a:rect l="l" t="t" r="r" b="b"/>
              <a:pathLst>
                <a:path w="987" h="2124" extrusionOk="0">
                  <a:moveTo>
                    <a:pt x="868" y="0"/>
                  </a:moveTo>
                  <a:cubicBezTo>
                    <a:pt x="830" y="0"/>
                    <a:pt x="791" y="11"/>
                    <a:pt x="759" y="33"/>
                  </a:cubicBezTo>
                  <a:cubicBezTo>
                    <a:pt x="288" y="276"/>
                    <a:pt x="1" y="763"/>
                    <a:pt x="1" y="1295"/>
                  </a:cubicBezTo>
                  <a:cubicBezTo>
                    <a:pt x="1" y="1598"/>
                    <a:pt x="93" y="1885"/>
                    <a:pt x="266" y="2123"/>
                  </a:cubicBezTo>
                  <a:lnTo>
                    <a:pt x="986" y="2123"/>
                  </a:lnTo>
                  <a:lnTo>
                    <a:pt x="921" y="5"/>
                  </a:lnTo>
                  <a:cubicBezTo>
                    <a:pt x="906" y="5"/>
                    <a:pt x="889" y="0"/>
                    <a:pt x="868" y="0"/>
                  </a:cubicBezTo>
                  <a:close/>
                </a:path>
              </a:pathLst>
            </a:custGeom>
            <a:solidFill>
              <a:srgbClr val="FFE361">
                <a:alpha val="89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2"/>
            <p:cNvSpPr/>
            <p:nvPr/>
          </p:nvSpPr>
          <p:spPr>
            <a:xfrm>
              <a:off x="1701148" y="1420707"/>
              <a:ext cx="341732" cy="654734"/>
            </a:xfrm>
            <a:custGeom>
              <a:avLst/>
              <a:gdLst/>
              <a:ahLst/>
              <a:cxnLst/>
              <a:rect l="l" t="t" r="r" b="b"/>
              <a:pathLst>
                <a:path w="1106" h="2119" extrusionOk="0">
                  <a:moveTo>
                    <a:pt x="286" y="0"/>
                  </a:moveTo>
                  <a:cubicBezTo>
                    <a:pt x="103" y="298"/>
                    <a:pt x="0" y="645"/>
                    <a:pt x="0" y="1008"/>
                  </a:cubicBezTo>
                  <a:cubicBezTo>
                    <a:pt x="0" y="1414"/>
                    <a:pt x="130" y="1798"/>
                    <a:pt x="351" y="2118"/>
                  </a:cubicBezTo>
                  <a:lnTo>
                    <a:pt x="839" y="2118"/>
                  </a:lnTo>
                  <a:cubicBezTo>
                    <a:pt x="1013" y="1880"/>
                    <a:pt x="1105" y="1593"/>
                    <a:pt x="1105" y="1290"/>
                  </a:cubicBezTo>
                  <a:cubicBezTo>
                    <a:pt x="1105" y="758"/>
                    <a:pt x="818" y="271"/>
                    <a:pt x="346" y="28"/>
                  </a:cubicBezTo>
                  <a:cubicBezTo>
                    <a:pt x="325" y="16"/>
                    <a:pt x="308" y="6"/>
                    <a:pt x="286" y="0"/>
                  </a:cubicBezTo>
                  <a:close/>
                </a:path>
              </a:pathLst>
            </a:custGeom>
            <a:solidFill>
              <a:srgbClr val="FFE361">
                <a:alpha val="66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2"/>
            <p:cNvSpPr/>
            <p:nvPr/>
          </p:nvSpPr>
          <p:spPr>
            <a:xfrm>
              <a:off x="942600" y="1818368"/>
              <a:ext cx="733519" cy="630942"/>
            </a:xfrm>
            <a:custGeom>
              <a:avLst/>
              <a:gdLst/>
              <a:ahLst/>
              <a:cxnLst/>
              <a:rect l="l" t="t" r="r" b="b"/>
              <a:pathLst>
                <a:path w="2374" h="2042" extrusionOk="0">
                  <a:moveTo>
                    <a:pt x="871" y="1"/>
                  </a:moveTo>
                  <a:cubicBezTo>
                    <a:pt x="734" y="1"/>
                    <a:pt x="596" y="21"/>
                    <a:pt x="461" y="62"/>
                  </a:cubicBezTo>
                  <a:cubicBezTo>
                    <a:pt x="375" y="89"/>
                    <a:pt x="293" y="121"/>
                    <a:pt x="213" y="166"/>
                  </a:cubicBezTo>
                  <a:cubicBezTo>
                    <a:pt x="28" y="263"/>
                    <a:pt x="1" y="517"/>
                    <a:pt x="163" y="653"/>
                  </a:cubicBezTo>
                  <a:lnTo>
                    <a:pt x="245" y="718"/>
                  </a:lnTo>
                  <a:cubicBezTo>
                    <a:pt x="261" y="1054"/>
                    <a:pt x="408" y="1384"/>
                    <a:pt x="656" y="1628"/>
                  </a:cubicBezTo>
                  <a:cubicBezTo>
                    <a:pt x="924" y="1899"/>
                    <a:pt x="1282" y="2042"/>
                    <a:pt x="1649" y="2042"/>
                  </a:cubicBezTo>
                  <a:cubicBezTo>
                    <a:pt x="1788" y="2042"/>
                    <a:pt x="1928" y="2021"/>
                    <a:pt x="2065" y="1979"/>
                  </a:cubicBezTo>
                  <a:cubicBezTo>
                    <a:pt x="2103" y="1969"/>
                    <a:pt x="2135" y="1947"/>
                    <a:pt x="2163" y="1921"/>
                  </a:cubicBezTo>
                  <a:cubicBezTo>
                    <a:pt x="2189" y="1893"/>
                    <a:pt x="2211" y="1861"/>
                    <a:pt x="2221" y="1823"/>
                  </a:cubicBezTo>
                  <a:cubicBezTo>
                    <a:pt x="2373" y="1324"/>
                    <a:pt x="2238" y="783"/>
                    <a:pt x="1870" y="414"/>
                  </a:cubicBezTo>
                  <a:cubicBezTo>
                    <a:pt x="1601" y="145"/>
                    <a:pt x="1240" y="1"/>
                    <a:pt x="871" y="1"/>
                  </a:cubicBezTo>
                  <a:close/>
                </a:path>
              </a:pathLst>
            </a:custGeom>
            <a:solidFill>
              <a:srgbClr val="FFE361">
                <a:alpha val="89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2"/>
            <p:cNvSpPr/>
            <p:nvPr/>
          </p:nvSpPr>
          <p:spPr>
            <a:xfrm>
              <a:off x="1871705" y="1818368"/>
              <a:ext cx="733519" cy="630942"/>
            </a:xfrm>
            <a:custGeom>
              <a:avLst/>
              <a:gdLst/>
              <a:ahLst/>
              <a:cxnLst/>
              <a:rect l="l" t="t" r="r" b="b"/>
              <a:pathLst>
                <a:path w="2374" h="2042" extrusionOk="0">
                  <a:moveTo>
                    <a:pt x="1503" y="1"/>
                  </a:moveTo>
                  <a:cubicBezTo>
                    <a:pt x="1134" y="1"/>
                    <a:pt x="772" y="145"/>
                    <a:pt x="504" y="414"/>
                  </a:cubicBezTo>
                  <a:cubicBezTo>
                    <a:pt x="136" y="783"/>
                    <a:pt x="1" y="1324"/>
                    <a:pt x="152" y="1823"/>
                  </a:cubicBezTo>
                  <a:cubicBezTo>
                    <a:pt x="163" y="1861"/>
                    <a:pt x="184" y="1893"/>
                    <a:pt x="212" y="1921"/>
                  </a:cubicBezTo>
                  <a:cubicBezTo>
                    <a:pt x="239" y="1947"/>
                    <a:pt x="271" y="1969"/>
                    <a:pt x="309" y="1979"/>
                  </a:cubicBezTo>
                  <a:cubicBezTo>
                    <a:pt x="446" y="2021"/>
                    <a:pt x="586" y="2042"/>
                    <a:pt x="725" y="2042"/>
                  </a:cubicBezTo>
                  <a:cubicBezTo>
                    <a:pt x="1092" y="2042"/>
                    <a:pt x="1450" y="1899"/>
                    <a:pt x="1717" y="1628"/>
                  </a:cubicBezTo>
                  <a:cubicBezTo>
                    <a:pt x="1967" y="1384"/>
                    <a:pt x="2114" y="1054"/>
                    <a:pt x="2129" y="718"/>
                  </a:cubicBezTo>
                  <a:lnTo>
                    <a:pt x="2211" y="653"/>
                  </a:lnTo>
                  <a:cubicBezTo>
                    <a:pt x="2374" y="517"/>
                    <a:pt x="2346" y="263"/>
                    <a:pt x="2162" y="166"/>
                  </a:cubicBezTo>
                  <a:cubicBezTo>
                    <a:pt x="2081" y="121"/>
                    <a:pt x="1999" y="89"/>
                    <a:pt x="1912" y="62"/>
                  </a:cubicBezTo>
                  <a:cubicBezTo>
                    <a:pt x="1777" y="21"/>
                    <a:pt x="1640" y="1"/>
                    <a:pt x="1503" y="1"/>
                  </a:cubicBezTo>
                  <a:close/>
                </a:path>
              </a:pathLst>
            </a:custGeom>
            <a:solidFill>
              <a:srgbClr val="FFE361">
                <a:alpha val="66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2"/>
            <p:cNvSpPr/>
            <p:nvPr/>
          </p:nvSpPr>
          <p:spPr>
            <a:xfrm>
              <a:off x="1495058" y="1954629"/>
              <a:ext cx="557709" cy="557713"/>
            </a:xfrm>
            <a:custGeom>
              <a:avLst/>
              <a:gdLst/>
              <a:ahLst/>
              <a:cxnLst/>
              <a:rect l="l" t="t" r="r" b="b"/>
              <a:pathLst>
                <a:path w="1805" h="1805" extrusionOk="0">
                  <a:moveTo>
                    <a:pt x="900" y="0"/>
                  </a:moveTo>
                  <a:cubicBezTo>
                    <a:pt x="407" y="0"/>
                    <a:pt x="0" y="407"/>
                    <a:pt x="0" y="900"/>
                  </a:cubicBezTo>
                  <a:cubicBezTo>
                    <a:pt x="0" y="1398"/>
                    <a:pt x="407" y="1805"/>
                    <a:pt x="900" y="1805"/>
                  </a:cubicBezTo>
                  <a:cubicBezTo>
                    <a:pt x="1398" y="1805"/>
                    <a:pt x="1805" y="1398"/>
                    <a:pt x="1805" y="900"/>
                  </a:cubicBezTo>
                  <a:cubicBezTo>
                    <a:pt x="1805" y="407"/>
                    <a:pt x="1398" y="0"/>
                    <a:pt x="900" y="0"/>
                  </a:cubicBezTo>
                  <a:close/>
                </a:path>
              </a:pathLst>
            </a:custGeom>
            <a:solidFill>
              <a:srgbClr val="FFE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2"/>
            <p:cNvSpPr/>
            <p:nvPr/>
          </p:nvSpPr>
          <p:spPr>
            <a:xfrm>
              <a:off x="1495058" y="1954629"/>
              <a:ext cx="355018" cy="557713"/>
            </a:xfrm>
            <a:custGeom>
              <a:avLst/>
              <a:gdLst/>
              <a:ahLst/>
              <a:cxnLst/>
              <a:rect l="l" t="t" r="r" b="b"/>
              <a:pathLst>
                <a:path w="1149" h="1805" extrusionOk="0">
                  <a:moveTo>
                    <a:pt x="900" y="0"/>
                  </a:moveTo>
                  <a:cubicBezTo>
                    <a:pt x="407" y="0"/>
                    <a:pt x="0" y="407"/>
                    <a:pt x="0" y="900"/>
                  </a:cubicBezTo>
                  <a:cubicBezTo>
                    <a:pt x="0" y="1398"/>
                    <a:pt x="407" y="1805"/>
                    <a:pt x="900" y="1805"/>
                  </a:cubicBezTo>
                  <a:cubicBezTo>
                    <a:pt x="986" y="1805"/>
                    <a:pt x="1068" y="1793"/>
                    <a:pt x="1148" y="1766"/>
                  </a:cubicBezTo>
                  <a:cubicBezTo>
                    <a:pt x="770" y="1663"/>
                    <a:pt x="488" y="1317"/>
                    <a:pt x="488" y="900"/>
                  </a:cubicBezTo>
                  <a:cubicBezTo>
                    <a:pt x="488" y="488"/>
                    <a:pt x="770" y="141"/>
                    <a:pt x="1148" y="33"/>
                  </a:cubicBezTo>
                  <a:cubicBezTo>
                    <a:pt x="1068" y="11"/>
                    <a:pt x="986" y="0"/>
                    <a:pt x="900" y="0"/>
                  </a:cubicBezTo>
                  <a:close/>
                </a:path>
              </a:pathLst>
            </a:custGeom>
            <a:solidFill>
              <a:srgbClr val="FAB400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2"/>
            <p:cNvSpPr/>
            <p:nvPr/>
          </p:nvSpPr>
          <p:spPr>
            <a:xfrm>
              <a:off x="1123354" y="2249089"/>
              <a:ext cx="650094" cy="556169"/>
            </a:xfrm>
            <a:custGeom>
              <a:avLst/>
              <a:gdLst/>
              <a:ahLst/>
              <a:cxnLst/>
              <a:rect l="l" t="t" r="r" b="b"/>
              <a:pathLst>
                <a:path w="2104" h="1800" extrusionOk="0">
                  <a:moveTo>
                    <a:pt x="928" y="0"/>
                  </a:moveTo>
                  <a:cubicBezTo>
                    <a:pt x="819" y="0"/>
                    <a:pt x="705" y="22"/>
                    <a:pt x="596" y="55"/>
                  </a:cubicBezTo>
                  <a:cubicBezTo>
                    <a:pt x="401" y="115"/>
                    <a:pt x="228" y="222"/>
                    <a:pt x="83" y="364"/>
                  </a:cubicBezTo>
                  <a:cubicBezTo>
                    <a:pt x="1" y="445"/>
                    <a:pt x="1" y="575"/>
                    <a:pt x="83" y="657"/>
                  </a:cubicBezTo>
                  <a:cubicBezTo>
                    <a:pt x="123" y="697"/>
                    <a:pt x="176" y="717"/>
                    <a:pt x="228" y="717"/>
                  </a:cubicBezTo>
                  <a:cubicBezTo>
                    <a:pt x="281" y="717"/>
                    <a:pt x="334" y="697"/>
                    <a:pt x="375" y="657"/>
                  </a:cubicBezTo>
                  <a:cubicBezTo>
                    <a:pt x="386" y="645"/>
                    <a:pt x="396" y="640"/>
                    <a:pt x="408" y="629"/>
                  </a:cubicBezTo>
                  <a:cubicBezTo>
                    <a:pt x="423" y="927"/>
                    <a:pt x="548" y="1214"/>
                    <a:pt x="770" y="1437"/>
                  </a:cubicBezTo>
                  <a:cubicBezTo>
                    <a:pt x="1007" y="1673"/>
                    <a:pt x="1322" y="1800"/>
                    <a:pt x="1646" y="1800"/>
                  </a:cubicBezTo>
                  <a:cubicBezTo>
                    <a:pt x="1768" y="1800"/>
                    <a:pt x="1891" y="1782"/>
                    <a:pt x="2011" y="1745"/>
                  </a:cubicBezTo>
                  <a:cubicBezTo>
                    <a:pt x="2048" y="1735"/>
                    <a:pt x="2081" y="1712"/>
                    <a:pt x="2103" y="1685"/>
                  </a:cubicBezTo>
                  <a:lnTo>
                    <a:pt x="928" y="0"/>
                  </a:lnTo>
                  <a:close/>
                </a:path>
              </a:pathLst>
            </a:custGeom>
            <a:solidFill>
              <a:srgbClr val="FAB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2"/>
            <p:cNvSpPr/>
            <p:nvPr/>
          </p:nvSpPr>
          <p:spPr>
            <a:xfrm>
              <a:off x="1387841" y="2248471"/>
              <a:ext cx="1036628" cy="556786"/>
            </a:xfrm>
            <a:custGeom>
              <a:avLst/>
              <a:gdLst/>
              <a:ahLst/>
              <a:cxnLst/>
              <a:rect l="l" t="t" r="r" b="b"/>
              <a:pathLst>
                <a:path w="3355" h="1802" extrusionOk="0">
                  <a:moveTo>
                    <a:pt x="2389" y="1"/>
                  </a:moveTo>
                  <a:cubicBezTo>
                    <a:pt x="1899" y="1"/>
                    <a:pt x="1446" y="292"/>
                    <a:pt x="1247" y="756"/>
                  </a:cubicBezTo>
                  <a:cubicBezTo>
                    <a:pt x="1052" y="296"/>
                    <a:pt x="598" y="2"/>
                    <a:pt x="109" y="2"/>
                  </a:cubicBezTo>
                  <a:cubicBezTo>
                    <a:pt x="97" y="2"/>
                    <a:pt x="84" y="2"/>
                    <a:pt x="72" y="2"/>
                  </a:cubicBezTo>
                  <a:cubicBezTo>
                    <a:pt x="0" y="382"/>
                    <a:pt x="87" y="772"/>
                    <a:pt x="310" y="1092"/>
                  </a:cubicBezTo>
                  <a:cubicBezTo>
                    <a:pt x="532" y="1406"/>
                    <a:pt x="867" y="1622"/>
                    <a:pt x="1247" y="1687"/>
                  </a:cubicBezTo>
                  <a:cubicBezTo>
                    <a:pt x="1274" y="1714"/>
                    <a:pt x="1307" y="1737"/>
                    <a:pt x="1345" y="1747"/>
                  </a:cubicBezTo>
                  <a:cubicBezTo>
                    <a:pt x="1464" y="1784"/>
                    <a:pt x="1587" y="1802"/>
                    <a:pt x="1709" y="1802"/>
                  </a:cubicBezTo>
                  <a:cubicBezTo>
                    <a:pt x="2032" y="1802"/>
                    <a:pt x="2349" y="1675"/>
                    <a:pt x="2585" y="1439"/>
                  </a:cubicBezTo>
                  <a:cubicBezTo>
                    <a:pt x="2807" y="1216"/>
                    <a:pt x="2932" y="929"/>
                    <a:pt x="2948" y="631"/>
                  </a:cubicBezTo>
                  <a:cubicBezTo>
                    <a:pt x="2958" y="642"/>
                    <a:pt x="2970" y="647"/>
                    <a:pt x="2980" y="659"/>
                  </a:cubicBezTo>
                  <a:cubicBezTo>
                    <a:pt x="3021" y="699"/>
                    <a:pt x="3074" y="719"/>
                    <a:pt x="3127" y="719"/>
                  </a:cubicBezTo>
                  <a:cubicBezTo>
                    <a:pt x="3180" y="719"/>
                    <a:pt x="3232" y="699"/>
                    <a:pt x="3273" y="659"/>
                  </a:cubicBezTo>
                  <a:cubicBezTo>
                    <a:pt x="3355" y="577"/>
                    <a:pt x="3355" y="447"/>
                    <a:pt x="3273" y="366"/>
                  </a:cubicBezTo>
                  <a:cubicBezTo>
                    <a:pt x="3127" y="224"/>
                    <a:pt x="2953" y="117"/>
                    <a:pt x="2758" y="57"/>
                  </a:cubicBezTo>
                  <a:cubicBezTo>
                    <a:pt x="2635" y="19"/>
                    <a:pt x="2511" y="1"/>
                    <a:pt x="2389" y="1"/>
                  </a:cubicBezTo>
                  <a:close/>
                </a:path>
              </a:pathLst>
            </a:custGeom>
            <a:solidFill>
              <a:srgbClr val="FFE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1" name="Google Shape;531;p22"/>
          <p:cNvSpPr/>
          <p:nvPr/>
        </p:nvSpPr>
        <p:spPr>
          <a:xfrm>
            <a:off x="891613" y="3307150"/>
            <a:ext cx="1764600" cy="1187100"/>
          </a:xfrm>
          <a:prstGeom prst="roundRect">
            <a:avLst>
              <a:gd name="adj" fmla="val 16667"/>
            </a:avLst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22"/>
          <p:cNvSpPr/>
          <p:nvPr/>
        </p:nvSpPr>
        <p:spPr>
          <a:xfrm>
            <a:off x="6486438" y="3307150"/>
            <a:ext cx="1764600" cy="1187100"/>
          </a:xfrm>
          <a:prstGeom prst="roundRect">
            <a:avLst>
              <a:gd name="adj" fmla="val 16667"/>
            </a:avLst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22"/>
          <p:cNvSpPr/>
          <p:nvPr/>
        </p:nvSpPr>
        <p:spPr>
          <a:xfrm>
            <a:off x="939838" y="3790350"/>
            <a:ext cx="1668000" cy="5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91425" rIns="274300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very cold place 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4" name="Google Shape;534;p22"/>
          <p:cNvSpPr txBox="1"/>
          <p:nvPr/>
        </p:nvSpPr>
        <p:spPr>
          <a:xfrm>
            <a:off x="939838" y="3343501"/>
            <a:ext cx="16680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Sunflower</a:t>
            </a:r>
            <a:endParaRPr sz="1700" dirty="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535" name="Google Shape;535;p22"/>
          <p:cNvSpPr/>
          <p:nvPr/>
        </p:nvSpPr>
        <p:spPr>
          <a:xfrm>
            <a:off x="6534687" y="3782707"/>
            <a:ext cx="1668000" cy="5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274300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 is the ringed planet. It is composed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6" name="Google Shape;536;p22"/>
          <p:cNvSpPr txBox="1"/>
          <p:nvPr/>
        </p:nvSpPr>
        <p:spPr>
          <a:xfrm>
            <a:off x="6486438" y="3190625"/>
            <a:ext cx="16680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Sun</a:t>
            </a:r>
            <a:endParaRPr sz="1700" dirty="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43" name="Grupo 42">
            <a:extLst>
              <a:ext uri="{FF2B5EF4-FFF2-40B4-BE49-F238E27FC236}">
                <a16:creationId xmlns:a16="http://schemas.microsoft.com/office/drawing/2014/main" id="{43178E9E-1EC3-42D2-82EC-B9EEBFD39762}"/>
              </a:ext>
            </a:extLst>
          </p:cNvPr>
          <p:cNvGrpSpPr/>
          <p:nvPr/>
        </p:nvGrpSpPr>
        <p:grpSpPr>
          <a:xfrm>
            <a:off x="-1523" y="1382483"/>
            <a:ext cx="282511" cy="3761017"/>
            <a:chOff x="1119426" y="-864037"/>
            <a:chExt cx="5585793" cy="662154"/>
          </a:xfrm>
        </p:grpSpPr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8481716F-1A2D-4705-99A2-E32A8122265E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:a16="http://schemas.microsoft.com/office/drawing/2014/main" id="{A430FFB0-A21D-4009-AA94-2B47FF4935E8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6" name="Rectángulo 45">
              <a:extLst>
                <a:ext uri="{FF2B5EF4-FFF2-40B4-BE49-F238E27FC236}">
                  <a16:creationId xmlns:a16="http://schemas.microsoft.com/office/drawing/2014/main" id="{5F3671D0-96B0-4F5A-89AA-735AB1022C2B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86C6CFF8-DB1D-42BC-BFED-177BFEF78907}"/>
              </a:ext>
            </a:extLst>
          </p:cNvPr>
          <p:cNvGrpSpPr/>
          <p:nvPr/>
        </p:nvGrpSpPr>
        <p:grpSpPr>
          <a:xfrm rot="10800000">
            <a:off x="8879894" y="1323610"/>
            <a:ext cx="282511" cy="3819890"/>
            <a:chOff x="1119426" y="-1107433"/>
            <a:chExt cx="5585793" cy="672519"/>
          </a:xfrm>
        </p:grpSpPr>
        <p:sp>
          <p:nvSpPr>
            <p:cNvPr id="50" name="Rectángulo 49">
              <a:extLst>
                <a:ext uri="{FF2B5EF4-FFF2-40B4-BE49-F238E27FC236}">
                  <a16:creationId xmlns:a16="http://schemas.microsoft.com/office/drawing/2014/main" id="{6608439C-7A92-4FD9-B51B-6DE40011FD50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:a16="http://schemas.microsoft.com/office/drawing/2014/main" id="{B9921295-3E91-4439-8106-4E04DCD0DDCB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2" name="Rectángulo 51">
              <a:extLst>
                <a:ext uri="{FF2B5EF4-FFF2-40B4-BE49-F238E27FC236}">
                  <a16:creationId xmlns:a16="http://schemas.microsoft.com/office/drawing/2014/main" id="{A50AA870-4B62-4CA4-B006-7DFE98E56E6C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53" name="Grupo 52">
            <a:extLst>
              <a:ext uri="{FF2B5EF4-FFF2-40B4-BE49-F238E27FC236}">
                <a16:creationId xmlns:a16="http://schemas.microsoft.com/office/drawing/2014/main" id="{4B7302DB-19F7-42A2-8C73-8E684A26BE57}"/>
              </a:ext>
            </a:extLst>
          </p:cNvPr>
          <p:cNvGrpSpPr/>
          <p:nvPr/>
        </p:nvGrpSpPr>
        <p:grpSpPr>
          <a:xfrm>
            <a:off x="1146595" y="800541"/>
            <a:ext cx="6850812" cy="185441"/>
            <a:chOff x="1119426" y="-1107433"/>
            <a:chExt cx="5585793" cy="905550"/>
          </a:xfrm>
        </p:grpSpPr>
        <p:sp>
          <p:nvSpPr>
            <p:cNvPr id="54" name="Rectángulo 53">
              <a:extLst>
                <a:ext uri="{FF2B5EF4-FFF2-40B4-BE49-F238E27FC236}">
                  <a16:creationId xmlns:a16="http://schemas.microsoft.com/office/drawing/2014/main" id="{468ABA19-A967-4DBE-BAD3-69C0A22BBB57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5" name="Rectángulo 54">
              <a:extLst>
                <a:ext uri="{FF2B5EF4-FFF2-40B4-BE49-F238E27FC236}">
                  <a16:creationId xmlns:a16="http://schemas.microsoft.com/office/drawing/2014/main" id="{35D778FF-88DA-437E-8BBA-1882E228544F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6" name="Rectángulo 55">
              <a:extLst>
                <a:ext uri="{FF2B5EF4-FFF2-40B4-BE49-F238E27FC236}">
                  <a16:creationId xmlns:a16="http://schemas.microsoft.com/office/drawing/2014/main" id="{4EBB1DB1-5346-4177-B7AF-463D4D1FFA62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7" name="Rectángulo 56">
              <a:extLst>
                <a:ext uri="{FF2B5EF4-FFF2-40B4-BE49-F238E27FC236}">
                  <a16:creationId xmlns:a16="http://schemas.microsoft.com/office/drawing/2014/main" id="{DE1FF501-8D47-4E59-9C0F-E22B897C208E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4F42EBF5-2A3E-A661-6F44-564FCB324DD1}"/>
              </a:ext>
            </a:extLst>
          </p:cNvPr>
          <p:cNvGrpSpPr/>
          <p:nvPr/>
        </p:nvGrpSpPr>
        <p:grpSpPr>
          <a:xfrm>
            <a:off x="2708275" y="1620838"/>
            <a:ext cx="3635375" cy="3252787"/>
            <a:chOff x="2708275" y="1620838"/>
            <a:chExt cx="3635375" cy="3252787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DD472F6E-1CB1-3C9C-816C-0F227E7C5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275" y="3729038"/>
              <a:ext cx="3635375" cy="1144587"/>
            </a:xfrm>
            <a:custGeom>
              <a:avLst/>
              <a:gdLst>
                <a:gd name="T0" fmla="*/ 903 w 956"/>
                <a:gd name="T1" fmla="*/ 42 h 198"/>
                <a:gd name="T2" fmla="*/ 914 w 956"/>
                <a:gd name="T3" fmla="*/ 49 h 198"/>
                <a:gd name="T4" fmla="*/ 925 w 956"/>
                <a:gd name="T5" fmla="*/ 62 h 198"/>
                <a:gd name="T6" fmla="*/ 940 w 956"/>
                <a:gd name="T7" fmla="*/ 85 h 198"/>
                <a:gd name="T8" fmla="*/ 944 w 956"/>
                <a:gd name="T9" fmla="*/ 132 h 198"/>
                <a:gd name="T10" fmla="*/ 929 w 956"/>
                <a:gd name="T11" fmla="*/ 155 h 198"/>
                <a:gd name="T12" fmla="*/ 927 w 956"/>
                <a:gd name="T13" fmla="*/ 163 h 198"/>
                <a:gd name="T14" fmla="*/ 892 w 956"/>
                <a:gd name="T15" fmla="*/ 198 h 198"/>
                <a:gd name="T16" fmla="*/ 650 w 956"/>
                <a:gd name="T17" fmla="*/ 198 h 198"/>
                <a:gd name="T18" fmla="*/ 85 w 956"/>
                <a:gd name="T19" fmla="*/ 198 h 198"/>
                <a:gd name="T20" fmla="*/ 47 w 956"/>
                <a:gd name="T21" fmla="*/ 164 h 198"/>
                <a:gd name="T22" fmla="*/ 46 w 956"/>
                <a:gd name="T23" fmla="*/ 160 h 198"/>
                <a:gd name="T24" fmla="*/ 17 w 956"/>
                <a:gd name="T25" fmla="*/ 131 h 198"/>
                <a:gd name="T26" fmla="*/ 2 w 956"/>
                <a:gd name="T27" fmla="*/ 100 h 198"/>
                <a:gd name="T28" fmla="*/ 19 w 956"/>
                <a:gd name="T29" fmla="*/ 74 h 198"/>
                <a:gd name="T30" fmla="*/ 34 w 956"/>
                <a:gd name="T31" fmla="*/ 59 h 198"/>
                <a:gd name="T32" fmla="*/ 71 w 956"/>
                <a:gd name="T33" fmla="*/ 38 h 198"/>
                <a:gd name="T34" fmla="*/ 76 w 956"/>
                <a:gd name="T35" fmla="*/ 38 h 198"/>
                <a:gd name="T36" fmla="*/ 89 w 956"/>
                <a:gd name="T37" fmla="*/ 45 h 198"/>
                <a:gd name="T38" fmla="*/ 112 w 956"/>
                <a:gd name="T39" fmla="*/ 40 h 198"/>
                <a:gd name="T40" fmla="*/ 130 w 956"/>
                <a:gd name="T41" fmla="*/ 16 h 198"/>
                <a:gd name="T42" fmla="*/ 177 w 956"/>
                <a:gd name="T43" fmla="*/ 31 h 198"/>
                <a:gd name="T44" fmla="*/ 190 w 956"/>
                <a:gd name="T45" fmla="*/ 41 h 198"/>
                <a:gd name="T46" fmla="*/ 207 w 956"/>
                <a:gd name="T47" fmla="*/ 42 h 198"/>
                <a:gd name="T48" fmla="*/ 210 w 956"/>
                <a:gd name="T49" fmla="*/ 40 h 198"/>
                <a:gd name="T50" fmla="*/ 232 w 956"/>
                <a:gd name="T51" fmla="*/ 20 h 198"/>
                <a:gd name="T52" fmla="*/ 274 w 956"/>
                <a:gd name="T53" fmla="*/ 13 h 198"/>
                <a:gd name="T54" fmla="*/ 285 w 956"/>
                <a:gd name="T55" fmla="*/ 9 h 198"/>
                <a:gd name="T56" fmla="*/ 292 w 956"/>
                <a:gd name="T57" fmla="*/ 0 h 198"/>
                <a:gd name="T58" fmla="*/ 291 w 956"/>
                <a:gd name="T59" fmla="*/ 11 h 198"/>
                <a:gd name="T60" fmla="*/ 305 w 956"/>
                <a:gd name="T61" fmla="*/ 52 h 198"/>
                <a:gd name="T62" fmla="*/ 327 w 956"/>
                <a:gd name="T63" fmla="*/ 52 h 198"/>
                <a:gd name="T64" fmla="*/ 337 w 956"/>
                <a:gd name="T65" fmla="*/ 46 h 198"/>
                <a:gd name="T66" fmla="*/ 384 w 956"/>
                <a:gd name="T67" fmla="*/ 42 h 198"/>
                <a:gd name="T68" fmla="*/ 415 w 956"/>
                <a:gd name="T69" fmla="*/ 65 h 198"/>
                <a:gd name="T70" fmla="*/ 425 w 956"/>
                <a:gd name="T71" fmla="*/ 74 h 198"/>
                <a:gd name="T72" fmla="*/ 437 w 956"/>
                <a:gd name="T73" fmla="*/ 75 h 198"/>
                <a:gd name="T74" fmla="*/ 470 w 956"/>
                <a:gd name="T75" fmla="*/ 60 h 198"/>
                <a:gd name="T76" fmla="*/ 520 w 956"/>
                <a:gd name="T77" fmla="*/ 67 h 198"/>
                <a:gd name="T78" fmla="*/ 530 w 956"/>
                <a:gd name="T79" fmla="*/ 74 h 198"/>
                <a:gd name="T80" fmla="*/ 549 w 956"/>
                <a:gd name="T81" fmla="*/ 60 h 198"/>
                <a:gd name="T82" fmla="*/ 589 w 956"/>
                <a:gd name="T83" fmla="*/ 46 h 198"/>
                <a:gd name="T84" fmla="*/ 596 w 956"/>
                <a:gd name="T85" fmla="*/ 44 h 198"/>
                <a:gd name="T86" fmla="*/ 622 w 956"/>
                <a:gd name="T87" fmla="*/ 21 h 198"/>
                <a:gd name="T88" fmla="*/ 637 w 956"/>
                <a:gd name="T89" fmla="*/ 10 h 198"/>
                <a:gd name="T90" fmla="*/ 682 w 956"/>
                <a:gd name="T91" fmla="*/ 32 h 198"/>
                <a:gd name="T92" fmla="*/ 689 w 956"/>
                <a:gd name="T93" fmla="*/ 37 h 198"/>
                <a:gd name="T94" fmla="*/ 692 w 956"/>
                <a:gd name="T95" fmla="*/ 28 h 198"/>
                <a:gd name="T96" fmla="*/ 692 w 956"/>
                <a:gd name="T97" fmla="*/ 16 h 198"/>
                <a:gd name="T98" fmla="*/ 693 w 956"/>
                <a:gd name="T99" fmla="*/ 16 h 198"/>
                <a:gd name="T100" fmla="*/ 714 w 956"/>
                <a:gd name="T101" fmla="*/ 21 h 198"/>
                <a:gd name="T102" fmla="*/ 746 w 956"/>
                <a:gd name="T103" fmla="*/ 32 h 198"/>
                <a:gd name="T104" fmla="*/ 752 w 956"/>
                <a:gd name="T105" fmla="*/ 39 h 198"/>
                <a:gd name="T106" fmla="*/ 757 w 956"/>
                <a:gd name="T107" fmla="*/ 42 h 198"/>
                <a:gd name="T108" fmla="*/ 782 w 956"/>
                <a:gd name="T109" fmla="*/ 55 h 198"/>
                <a:gd name="T110" fmla="*/ 791 w 956"/>
                <a:gd name="T111" fmla="*/ 56 h 198"/>
                <a:gd name="T112" fmla="*/ 804 w 956"/>
                <a:gd name="T113" fmla="*/ 53 h 198"/>
                <a:gd name="T114" fmla="*/ 822 w 956"/>
                <a:gd name="T115" fmla="*/ 43 h 198"/>
                <a:gd name="T116" fmla="*/ 850 w 956"/>
                <a:gd name="T117" fmla="*/ 27 h 198"/>
                <a:gd name="T118" fmla="*/ 878 w 956"/>
                <a:gd name="T119" fmla="*/ 38 h 198"/>
                <a:gd name="T120" fmla="*/ 889 w 956"/>
                <a:gd name="T121" fmla="*/ 42 h 198"/>
                <a:gd name="T122" fmla="*/ 903 w 956"/>
                <a:gd name="T123" fmla="*/ 42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56" h="198">
                  <a:moveTo>
                    <a:pt x="903" y="42"/>
                  </a:moveTo>
                  <a:cubicBezTo>
                    <a:pt x="905" y="46"/>
                    <a:pt x="911" y="46"/>
                    <a:pt x="914" y="49"/>
                  </a:cubicBezTo>
                  <a:cubicBezTo>
                    <a:pt x="919" y="53"/>
                    <a:pt x="923" y="57"/>
                    <a:pt x="925" y="62"/>
                  </a:cubicBezTo>
                  <a:cubicBezTo>
                    <a:pt x="927" y="72"/>
                    <a:pt x="931" y="79"/>
                    <a:pt x="940" y="85"/>
                  </a:cubicBezTo>
                  <a:cubicBezTo>
                    <a:pt x="956" y="96"/>
                    <a:pt x="953" y="120"/>
                    <a:pt x="944" y="132"/>
                  </a:cubicBezTo>
                  <a:cubicBezTo>
                    <a:pt x="938" y="139"/>
                    <a:pt x="936" y="149"/>
                    <a:pt x="929" y="155"/>
                  </a:cubicBezTo>
                  <a:cubicBezTo>
                    <a:pt x="926" y="157"/>
                    <a:pt x="927" y="161"/>
                    <a:pt x="927" y="163"/>
                  </a:cubicBezTo>
                  <a:cubicBezTo>
                    <a:pt x="927" y="185"/>
                    <a:pt x="914" y="198"/>
                    <a:pt x="892" y="198"/>
                  </a:cubicBezTo>
                  <a:cubicBezTo>
                    <a:pt x="811" y="198"/>
                    <a:pt x="731" y="198"/>
                    <a:pt x="650" y="198"/>
                  </a:cubicBezTo>
                  <a:cubicBezTo>
                    <a:pt x="461" y="198"/>
                    <a:pt x="273" y="198"/>
                    <a:pt x="85" y="198"/>
                  </a:cubicBezTo>
                  <a:cubicBezTo>
                    <a:pt x="65" y="198"/>
                    <a:pt x="46" y="186"/>
                    <a:pt x="47" y="164"/>
                  </a:cubicBezTo>
                  <a:cubicBezTo>
                    <a:pt x="47" y="163"/>
                    <a:pt x="47" y="160"/>
                    <a:pt x="46" y="160"/>
                  </a:cubicBezTo>
                  <a:cubicBezTo>
                    <a:pt x="33" y="154"/>
                    <a:pt x="31" y="137"/>
                    <a:pt x="17" y="131"/>
                  </a:cubicBezTo>
                  <a:cubicBezTo>
                    <a:pt x="4" y="126"/>
                    <a:pt x="0" y="114"/>
                    <a:pt x="2" y="100"/>
                  </a:cubicBezTo>
                  <a:cubicBezTo>
                    <a:pt x="3" y="88"/>
                    <a:pt x="8" y="79"/>
                    <a:pt x="19" y="74"/>
                  </a:cubicBezTo>
                  <a:cubicBezTo>
                    <a:pt x="26" y="71"/>
                    <a:pt x="31" y="67"/>
                    <a:pt x="34" y="59"/>
                  </a:cubicBezTo>
                  <a:cubicBezTo>
                    <a:pt x="39" y="44"/>
                    <a:pt x="51" y="35"/>
                    <a:pt x="71" y="38"/>
                  </a:cubicBezTo>
                  <a:cubicBezTo>
                    <a:pt x="73" y="38"/>
                    <a:pt x="74" y="40"/>
                    <a:pt x="76" y="38"/>
                  </a:cubicBezTo>
                  <a:cubicBezTo>
                    <a:pt x="82" y="38"/>
                    <a:pt x="85" y="42"/>
                    <a:pt x="89" y="45"/>
                  </a:cubicBezTo>
                  <a:cubicBezTo>
                    <a:pt x="97" y="51"/>
                    <a:pt x="109" y="49"/>
                    <a:pt x="112" y="40"/>
                  </a:cubicBezTo>
                  <a:cubicBezTo>
                    <a:pt x="115" y="29"/>
                    <a:pt x="121" y="22"/>
                    <a:pt x="130" y="16"/>
                  </a:cubicBezTo>
                  <a:cubicBezTo>
                    <a:pt x="150" y="8"/>
                    <a:pt x="167" y="14"/>
                    <a:pt x="177" y="31"/>
                  </a:cubicBezTo>
                  <a:cubicBezTo>
                    <a:pt x="179" y="37"/>
                    <a:pt x="185" y="38"/>
                    <a:pt x="190" y="41"/>
                  </a:cubicBezTo>
                  <a:cubicBezTo>
                    <a:pt x="195" y="47"/>
                    <a:pt x="201" y="49"/>
                    <a:pt x="207" y="42"/>
                  </a:cubicBezTo>
                  <a:cubicBezTo>
                    <a:pt x="208" y="41"/>
                    <a:pt x="209" y="40"/>
                    <a:pt x="210" y="40"/>
                  </a:cubicBezTo>
                  <a:cubicBezTo>
                    <a:pt x="223" y="39"/>
                    <a:pt x="228" y="30"/>
                    <a:pt x="232" y="20"/>
                  </a:cubicBezTo>
                  <a:cubicBezTo>
                    <a:pt x="245" y="8"/>
                    <a:pt x="258" y="6"/>
                    <a:pt x="274" y="13"/>
                  </a:cubicBezTo>
                  <a:cubicBezTo>
                    <a:pt x="279" y="16"/>
                    <a:pt x="282" y="15"/>
                    <a:pt x="285" y="9"/>
                  </a:cubicBezTo>
                  <a:cubicBezTo>
                    <a:pt x="286" y="6"/>
                    <a:pt x="286" y="0"/>
                    <a:pt x="292" y="0"/>
                  </a:cubicBezTo>
                  <a:cubicBezTo>
                    <a:pt x="295" y="4"/>
                    <a:pt x="293" y="8"/>
                    <a:pt x="291" y="11"/>
                  </a:cubicBezTo>
                  <a:cubicBezTo>
                    <a:pt x="285" y="27"/>
                    <a:pt x="291" y="43"/>
                    <a:pt x="305" y="52"/>
                  </a:cubicBezTo>
                  <a:cubicBezTo>
                    <a:pt x="313" y="56"/>
                    <a:pt x="320" y="52"/>
                    <a:pt x="327" y="52"/>
                  </a:cubicBezTo>
                  <a:cubicBezTo>
                    <a:pt x="332" y="52"/>
                    <a:pt x="334" y="49"/>
                    <a:pt x="337" y="46"/>
                  </a:cubicBezTo>
                  <a:cubicBezTo>
                    <a:pt x="351" y="33"/>
                    <a:pt x="368" y="32"/>
                    <a:pt x="384" y="42"/>
                  </a:cubicBezTo>
                  <a:cubicBezTo>
                    <a:pt x="392" y="52"/>
                    <a:pt x="401" y="62"/>
                    <a:pt x="415" y="65"/>
                  </a:cubicBezTo>
                  <a:cubicBezTo>
                    <a:pt x="419" y="66"/>
                    <a:pt x="422" y="71"/>
                    <a:pt x="425" y="74"/>
                  </a:cubicBezTo>
                  <a:cubicBezTo>
                    <a:pt x="429" y="78"/>
                    <a:pt x="433" y="76"/>
                    <a:pt x="437" y="75"/>
                  </a:cubicBezTo>
                  <a:cubicBezTo>
                    <a:pt x="448" y="73"/>
                    <a:pt x="461" y="68"/>
                    <a:pt x="470" y="60"/>
                  </a:cubicBezTo>
                  <a:cubicBezTo>
                    <a:pt x="486" y="47"/>
                    <a:pt x="507" y="50"/>
                    <a:pt x="520" y="67"/>
                  </a:cubicBezTo>
                  <a:cubicBezTo>
                    <a:pt x="523" y="70"/>
                    <a:pt x="525" y="73"/>
                    <a:pt x="530" y="74"/>
                  </a:cubicBezTo>
                  <a:cubicBezTo>
                    <a:pt x="542" y="76"/>
                    <a:pt x="542" y="77"/>
                    <a:pt x="549" y="60"/>
                  </a:cubicBezTo>
                  <a:cubicBezTo>
                    <a:pt x="560" y="49"/>
                    <a:pt x="573" y="42"/>
                    <a:pt x="589" y="46"/>
                  </a:cubicBezTo>
                  <a:cubicBezTo>
                    <a:pt x="591" y="47"/>
                    <a:pt x="593" y="45"/>
                    <a:pt x="596" y="44"/>
                  </a:cubicBezTo>
                  <a:cubicBezTo>
                    <a:pt x="606" y="38"/>
                    <a:pt x="617" y="33"/>
                    <a:pt x="622" y="21"/>
                  </a:cubicBezTo>
                  <a:cubicBezTo>
                    <a:pt x="624" y="15"/>
                    <a:pt x="631" y="12"/>
                    <a:pt x="637" y="10"/>
                  </a:cubicBezTo>
                  <a:cubicBezTo>
                    <a:pt x="659" y="5"/>
                    <a:pt x="672" y="11"/>
                    <a:pt x="682" y="32"/>
                  </a:cubicBezTo>
                  <a:cubicBezTo>
                    <a:pt x="683" y="35"/>
                    <a:pt x="685" y="39"/>
                    <a:pt x="689" y="37"/>
                  </a:cubicBezTo>
                  <a:cubicBezTo>
                    <a:pt x="693" y="35"/>
                    <a:pt x="693" y="32"/>
                    <a:pt x="692" y="28"/>
                  </a:cubicBezTo>
                  <a:cubicBezTo>
                    <a:pt x="692" y="24"/>
                    <a:pt x="689" y="20"/>
                    <a:pt x="692" y="16"/>
                  </a:cubicBezTo>
                  <a:cubicBezTo>
                    <a:pt x="692" y="16"/>
                    <a:pt x="693" y="16"/>
                    <a:pt x="693" y="16"/>
                  </a:cubicBezTo>
                  <a:cubicBezTo>
                    <a:pt x="698" y="26"/>
                    <a:pt x="705" y="24"/>
                    <a:pt x="714" y="21"/>
                  </a:cubicBezTo>
                  <a:cubicBezTo>
                    <a:pt x="727" y="17"/>
                    <a:pt x="737" y="23"/>
                    <a:pt x="746" y="32"/>
                  </a:cubicBezTo>
                  <a:cubicBezTo>
                    <a:pt x="749" y="34"/>
                    <a:pt x="750" y="37"/>
                    <a:pt x="752" y="39"/>
                  </a:cubicBezTo>
                  <a:cubicBezTo>
                    <a:pt x="754" y="40"/>
                    <a:pt x="755" y="42"/>
                    <a:pt x="757" y="42"/>
                  </a:cubicBezTo>
                  <a:cubicBezTo>
                    <a:pt x="767" y="43"/>
                    <a:pt x="774" y="49"/>
                    <a:pt x="782" y="55"/>
                  </a:cubicBezTo>
                  <a:cubicBezTo>
                    <a:pt x="784" y="58"/>
                    <a:pt x="788" y="58"/>
                    <a:pt x="791" y="56"/>
                  </a:cubicBezTo>
                  <a:cubicBezTo>
                    <a:pt x="795" y="54"/>
                    <a:pt x="800" y="53"/>
                    <a:pt x="804" y="53"/>
                  </a:cubicBezTo>
                  <a:cubicBezTo>
                    <a:pt x="812" y="54"/>
                    <a:pt x="818" y="52"/>
                    <a:pt x="822" y="43"/>
                  </a:cubicBezTo>
                  <a:cubicBezTo>
                    <a:pt x="827" y="32"/>
                    <a:pt x="838" y="28"/>
                    <a:pt x="850" y="27"/>
                  </a:cubicBezTo>
                  <a:cubicBezTo>
                    <a:pt x="861" y="27"/>
                    <a:pt x="870" y="30"/>
                    <a:pt x="878" y="38"/>
                  </a:cubicBezTo>
                  <a:cubicBezTo>
                    <a:pt x="881" y="41"/>
                    <a:pt x="884" y="42"/>
                    <a:pt x="889" y="42"/>
                  </a:cubicBezTo>
                  <a:cubicBezTo>
                    <a:pt x="893" y="41"/>
                    <a:pt x="898" y="40"/>
                    <a:pt x="903" y="42"/>
                  </a:cubicBezTo>
                  <a:close/>
                </a:path>
              </a:pathLst>
            </a:custGeom>
            <a:solidFill>
              <a:srgbClr val="97D3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6A77A0B-0CAD-5AFE-ADF6-2E0478D03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7200" y="1620838"/>
              <a:ext cx="3144838" cy="2414587"/>
            </a:xfrm>
            <a:custGeom>
              <a:avLst/>
              <a:gdLst>
                <a:gd name="T0" fmla="*/ 54 w 827"/>
                <a:gd name="T1" fmla="*/ 382 h 418"/>
                <a:gd name="T2" fmla="*/ 37 w 827"/>
                <a:gd name="T3" fmla="*/ 409 h 418"/>
                <a:gd name="T4" fmla="*/ 14 w 827"/>
                <a:gd name="T5" fmla="*/ 414 h 418"/>
                <a:gd name="T6" fmla="*/ 0 w 827"/>
                <a:gd name="T7" fmla="*/ 403 h 418"/>
                <a:gd name="T8" fmla="*/ 188 w 827"/>
                <a:gd name="T9" fmla="*/ 101 h 418"/>
                <a:gd name="T10" fmla="*/ 687 w 827"/>
                <a:gd name="T11" fmla="*/ 137 h 418"/>
                <a:gd name="T12" fmla="*/ 826 w 827"/>
                <a:gd name="T13" fmla="*/ 400 h 418"/>
                <a:gd name="T14" fmla="*/ 827 w 827"/>
                <a:gd name="T15" fmla="*/ 407 h 418"/>
                <a:gd name="T16" fmla="*/ 798 w 827"/>
                <a:gd name="T17" fmla="*/ 403 h 418"/>
                <a:gd name="T18" fmla="*/ 774 w 827"/>
                <a:gd name="T19" fmla="*/ 393 h 418"/>
                <a:gd name="T20" fmla="*/ 770 w 827"/>
                <a:gd name="T21" fmla="*/ 381 h 418"/>
                <a:gd name="T22" fmla="*/ 707 w 827"/>
                <a:gd name="T23" fmla="*/ 236 h 418"/>
                <a:gd name="T24" fmla="*/ 599 w 827"/>
                <a:gd name="T25" fmla="*/ 138 h 418"/>
                <a:gd name="T26" fmla="*/ 459 w 827"/>
                <a:gd name="T27" fmla="*/ 90 h 418"/>
                <a:gd name="T28" fmla="*/ 316 w 827"/>
                <a:gd name="T29" fmla="*/ 101 h 418"/>
                <a:gd name="T30" fmla="*/ 179 w 827"/>
                <a:gd name="T31" fmla="*/ 173 h 418"/>
                <a:gd name="T32" fmla="*/ 79 w 827"/>
                <a:gd name="T33" fmla="*/ 308 h 418"/>
                <a:gd name="T34" fmla="*/ 58 w 827"/>
                <a:gd name="T35" fmla="*/ 373 h 418"/>
                <a:gd name="T36" fmla="*/ 54 w 827"/>
                <a:gd name="T37" fmla="*/ 38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27" h="418">
                  <a:moveTo>
                    <a:pt x="54" y="382"/>
                  </a:moveTo>
                  <a:cubicBezTo>
                    <a:pt x="47" y="390"/>
                    <a:pt x="39" y="397"/>
                    <a:pt x="37" y="409"/>
                  </a:cubicBezTo>
                  <a:cubicBezTo>
                    <a:pt x="36" y="415"/>
                    <a:pt x="18" y="418"/>
                    <a:pt x="14" y="414"/>
                  </a:cubicBezTo>
                  <a:cubicBezTo>
                    <a:pt x="9" y="410"/>
                    <a:pt x="5" y="407"/>
                    <a:pt x="0" y="403"/>
                  </a:cubicBezTo>
                  <a:cubicBezTo>
                    <a:pt x="17" y="274"/>
                    <a:pt x="79" y="172"/>
                    <a:pt x="188" y="101"/>
                  </a:cubicBezTo>
                  <a:cubicBezTo>
                    <a:pt x="345" y="0"/>
                    <a:pt x="546" y="15"/>
                    <a:pt x="687" y="137"/>
                  </a:cubicBezTo>
                  <a:cubicBezTo>
                    <a:pt x="766" y="207"/>
                    <a:pt x="813" y="295"/>
                    <a:pt x="826" y="400"/>
                  </a:cubicBezTo>
                  <a:cubicBezTo>
                    <a:pt x="826" y="402"/>
                    <a:pt x="827" y="405"/>
                    <a:pt x="827" y="407"/>
                  </a:cubicBezTo>
                  <a:cubicBezTo>
                    <a:pt x="817" y="409"/>
                    <a:pt x="807" y="414"/>
                    <a:pt x="798" y="403"/>
                  </a:cubicBezTo>
                  <a:cubicBezTo>
                    <a:pt x="792" y="395"/>
                    <a:pt x="782" y="395"/>
                    <a:pt x="774" y="393"/>
                  </a:cubicBezTo>
                  <a:cubicBezTo>
                    <a:pt x="771" y="390"/>
                    <a:pt x="771" y="385"/>
                    <a:pt x="770" y="381"/>
                  </a:cubicBezTo>
                  <a:cubicBezTo>
                    <a:pt x="760" y="328"/>
                    <a:pt x="738" y="280"/>
                    <a:pt x="707" y="236"/>
                  </a:cubicBezTo>
                  <a:cubicBezTo>
                    <a:pt x="677" y="196"/>
                    <a:pt x="641" y="164"/>
                    <a:pt x="599" y="138"/>
                  </a:cubicBezTo>
                  <a:cubicBezTo>
                    <a:pt x="555" y="112"/>
                    <a:pt x="509" y="97"/>
                    <a:pt x="459" y="90"/>
                  </a:cubicBezTo>
                  <a:cubicBezTo>
                    <a:pt x="411" y="84"/>
                    <a:pt x="363" y="88"/>
                    <a:pt x="316" y="101"/>
                  </a:cubicBezTo>
                  <a:cubicBezTo>
                    <a:pt x="265" y="115"/>
                    <a:pt x="219" y="139"/>
                    <a:pt x="179" y="173"/>
                  </a:cubicBezTo>
                  <a:cubicBezTo>
                    <a:pt x="136" y="211"/>
                    <a:pt x="101" y="255"/>
                    <a:pt x="79" y="308"/>
                  </a:cubicBezTo>
                  <a:cubicBezTo>
                    <a:pt x="70" y="329"/>
                    <a:pt x="64" y="351"/>
                    <a:pt x="58" y="373"/>
                  </a:cubicBezTo>
                  <a:cubicBezTo>
                    <a:pt x="57" y="376"/>
                    <a:pt x="56" y="379"/>
                    <a:pt x="54" y="382"/>
                  </a:cubicBezTo>
                  <a:close/>
                </a:path>
              </a:pathLst>
            </a:custGeom>
            <a:solidFill>
              <a:srgbClr val="E62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61DD9F7-A20C-7469-2059-CC0DDD9773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988" y="2106613"/>
              <a:ext cx="2738438" cy="1946275"/>
            </a:xfrm>
            <a:custGeom>
              <a:avLst/>
              <a:gdLst>
                <a:gd name="T0" fmla="*/ 0 w 720"/>
                <a:gd name="T1" fmla="*/ 298 h 337"/>
                <a:gd name="T2" fmla="*/ 11 w 720"/>
                <a:gd name="T3" fmla="*/ 256 h 337"/>
                <a:gd name="T4" fmla="*/ 70 w 720"/>
                <a:gd name="T5" fmla="*/ 143 h 337"/>
                <a:gd name="T6" fmla="*/ 155 w 720"/>
                <a:gd name="T7" fmla="*/ 63 h 337"/>
                <a:gd name="T8" fmla="*/ 290 w 720"/>
                <a:gd name="T9" fmla="*/ 7 h 337"/>
                <a:gd name="T10" fmla="*/ 381 w 720"/>
                <a:gd name="T11" fmla="*/ 2 h 337"/>
                <a:gd name="T12" fmla="*/ 497 w 720"/>
                <a:gd name="T13" fmla="*/ 28 h 337"/>
                <a:gd name="T14" fmla="*/ 583 w 720"/>
                <a:gd name="T15" fmla="*/ 78 h 337"/>
                <a:gd name="T16" fmla="*/ 647 w 720"/>
                <a:gd name="T17" fmla="*/ 141 h 337"/>
                <a:gd name="T18" fmla="*/ 702 w 720"/>
                <a:gd name="T19" fmla="*/ 237 h 337"/>
                <a:gd name="T20" fmla="*/ 720 w 720"/>
                <a:gd name="T21" fmla="*/ 309 h 337"/>
                <a:gd name="T22" fmla="*/ 690 w 720"/>
                <a:gd name="T23" fmla="*/ 334 h 337"/>
                <a:gd name="T24" fmla="*/ 684 w 720"/>
                <a:gd name="T25" fmla="*/ 337 h 337"/>
                <a:gd name="T26" fmla="*/ 674 w 720"/>
                <a:gd name="T27" fmla="*/ 335 h 337"/>
                <a:gd name="T28" fmla="*/ 670 w 720"/>
                <a:gd name="T29" fmla="*/ 327 h 337"/>
                <a:gd name="T30" fmla="*/ 648 w 720"/>
                <a:gd name="T31" fmla="*/ 246 h 337"/>
                <a:gd name="T32" fmla="*/ 546 w 720"/>
                <a:gd name="T33" fmla="*/ 115 h 337"/>
                <a:gd name="T34" fmla="*/ 398 w 720"/>
                <a:gd name="T35" fmla="*/ 56 h 337"/>
                <a:gd name="T36" fmla="*/ 254 w 720"/>
                <a:gd name="T37" fmla="*/ 72 h 337"/>
                <a:gd name="T38" fmla="*/ 66 w 720"/>
                <a:gd name="T39" fmla="*/ 255 h 337"/>
                <a:gd name="T40" fmla="*/ 54 w 720"/>
                <a:gd name="T41" fmla="*/ 297 h 337"/>
                <a:gd name="T42" fmla="*/ 46 w 720"/>
                <a:gd name="T43" fmla="*/ 313 h 337"/>
                <a:gd name="T44" fmla="*/ 0 w 720"/>
                <a:gd name="T45" fmla="*/ 298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20" h="337">
                  <a:moveTo>
                    <a:pt x="0" y="298"/>
                  </a:moveTo>
                  <a:cubicBezTo>
                    <a:pt x="2" y="284"/>
                    <a:pt x="7" y="270"/>
                    <a:pt x="11" y="256"/>
                  </a:cubicBezTo>
                  <a:cubicBezTo>
                    <a:pt x="23" y="215"/>
                    <a:pt x="44" y="177"/>
                    <a:pt x="70" y="143"/>
                  </a:cubicBezTo>
                  <a:cubicBezTo>
                    <a:pt x="94" y="112"/>
                    <a:pt x="122" y="85"/>
                    <a:pt x="155" y="63"/>
                  </a:cubicBezTo>
                  <a:cubicBezTo>
                    <a:pt x="196" y="36"/>
                    <a:pt x="241" y="17"/>
                    <a:pt x="290" y="7"/>
                  </a:cubicBezTo>
                  <a:cubicBezTo>
                    <a:pt x="320" y="2"/>
                    <a:pt x="351" y="0"/>
                    <a:pt x="381" y="2"/>
                  </a:cubicBezTo>
                  <a:cubicBezTo>
                    <a:pt x="421" y="4"/>
                    <a:pt x="459" y="13"/>
                    <a:pt x="497" y="28"/>
                  </a:cubicBezTo>
                  <a:cubicBezTo>
                    <a:pt x="528" y="40"/>
                    <a:pt x="557" y="57"/>
                    <a:pt x="583" y="78"/>
                  </a:cubicBezTo>
                  <a:cubicBezTo>
                    <a:pt x="607" y="96"/>
                    <a:pt x="628" y="117"/>
                    <a:pt x="647" y="141"/>
                  </a:cubicBezTo>
                  <a:cubicBezTo>
                    <a:pt x="670" y="170"/>
                    <a:pt x="688" y="202"/>
                    <a:pt x="702" y="237"/>
                  </a:cubicBezTo>
                  <a:cubicBezTo>
                    <a:pt x="710" y="260"/>
                    <a:pt x="718" y="284"/>
                    <a:pt x="720" y="309"/>
                  </a:cubicBezTo>
                  <a:cubicBezTo>
                    <a:pt x="706" y="313"/>
                    <a:pt x="694" y="319"/>
                    <a:pt x="690" y="334"/>
                  </a:cubicBezTo>
                  <a:cubicBezTo>
                    <a:pt x="689" y="337"/>
                    <a:pt x="687" y="337"/>
                    <a:pt x="684" y="337"/>
                  </a:cubicBezTo>
                  <a:cubicBezTo>
                    <a:pt x="681" y="336"/>
                    <a:pt x="678" y="336"/>
                    <a:pt x="674" y="335"/>
                  </a:cubicBezTo>
                  <a:cubicBezTo>
                    <a:pt x="671" y="333"/>
                    <a:pt x="670" y="330"/>
                    <a:pt x="670" y="327"/>
                  </a:cubicBezTo>
                  <a:cubicBezTo>
                    <a:pt x="667" y="299"/>
                    <a:pt x="659" y="272"/>
                    <a:pt x="648" y="246"/>
                  </a:cubicBezTo>
                  <a:cubicBezTo>
                    <a:pt x="626" y="193"/>
                    <a:pt x="592" y="150"/>
                    <a:pt x="546" y="115"/>
                  </a:cubicBezTo>
                  <a:cubicBezTo>
                    <a:pt x="502" y="82"/>
                    <a:pt x="453" y="63"/>
                    <a:pt x="398" y="56"/>
                  </a:cubicBezTo>
                  <a:cubicBezTo>
                    <a:pt x="349" y="50"/>
                    <a:pt x="301" y="54"/>
                    <a:pt x="254" y="72"/>
                  </a:cubicBezTo>
                  <a:cubicBezTo>
                    <a:pt x="164" y="105"/>
                    <a:pt x="102" y="167"/>
                    <a:pt x="66" y="255"/>
                  </a:cubicBezTo>
                  <a:cubicBezTo>
                    <a:pt x="61" y="268"/>
                    <a:pt x="56" y="282"/>
                    <a:pt x="54" y="297"/>
                  </a:cubicBezTo>
                  <a:cubicBezTo>
                    <a:pt x="53" y="303"/>
                    <a:pt x="53" y="310"/>
                    <a:pt x="46" y="313"/>
                  </a:cubicBezTo>
                  <a:cubicBezTo>
                    <a:pt x="35" y="296"/>
                    <a:pt x="19" y="293"/>
                    <a:pt x="0" y="298"/>
                  </a:cubicBezTo>
                  <a:close/>
                </a:path>
              </a:pathLst>
            </a:custGeom>
            <a:solidFill>
              <a:srgbClr val="EF7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D79B9130-C45D-906E-84AC-46B7000C5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8200" y="2384425"/>
              <a:ext cx="2387600" cy="1703387"/>
            </a:xfrm>
            <a:custGeom>
              <a:avLst/>
              <a:gdLst>
                <a:gd name="T0" fmla="*/ 0 w 628"/>
                <a:gd name="T1" fmla="*/ 265 h 295"/>
                <a:gd name="T2" fmla="*/ 14 w 628"/>
                <a:gd name="T3" fmla="*/ 217 h 295"/>
                <a:gd name="T4" fmla="*/ 68 w 628"/>
                <a:gd name="T5" fmla="*/ 120 h 295"/>
                <a:gd name="T6" fmla="*/ 189 w 628"/>
                <a:gd name="T7" fmla="*/ 28 h 295"/>
                <a:gd name="T8" fmla="*/ 283 w 628"/>
                <a:gd name="T9" fmla="*/ 5 h 295"/>
                <a:gd name="T10" fmla="*/ 423 w 628"/>
                <a:gd name="T11" fmla="*/ 22 h 295"/>
                <a:gd name="T12" fmla="*/ 541 w 628"/>
                <a:gd name="T13" fmla="*/ 101 h 295"/>
                <a:gd name="T14" fmla="*/ 626 w 628"/>
                <a:gd name="T15" fmla="*/ 280 h 295"/>
                <a:gd name="T16" fmla="*/ 628 w 628"/>
                <a:gd name="T17" fmla="*/ 287 h 295"/>
                <a:gd name="T18" fmla="*/ 613 w 628"/>
                <a:gd name="T19" fmla="*/ 293 h 295"/>
                <a:gd name="T20" fmla="*/ 604 w 628"/>
                <a:gd name="T21" fmla="*/ 290 h 295"/>
                <a:gd name="T22" fmla="*/ 581 w 628"/>
                <a:gd name="T23" fmla="*/ 278 h 295"/>
                <a:gd name="T24" fmla="*/ 575 w 628"/>
                <a:gd name="T25" fmla="*/ 273 h 295"/>
                <a:gd name="T26" fmla="*/ 559 w 628"/>
                <a:gd name="T27" fmla="*/ 223 h 295"/>
                <a:gd name="T28" fmla="*/ 512 w 628"/>
                <a:gd name="T29" fmla="*/ 144 h 295"/>
                <a:gd name="T30" fmla="*/ 420 w 628"/>
                <a:gd name="T31" fmla="*/ 77 h 295"/>
                <a:gd name="T32" fmla="*/ 295 w 628"/>
                <a:gd name="T33" fmla="*/ 55 h 295"/>
                <a:gd name="T34" fmla="*/ 139 w 628"/>
                <a:gd name="T35" fmla="*/ 121 h 295"/>
                <a:gd name="T36" fmla="*/ 59 w 628"/>
                <a:gd name="T37" fmla="*/ 247 h 295"/>
                <a:gd name="T38" fmla="*/ 57 w 628"/>
                <a:gd name="T39" fmla="*/ 252 h 295"/>
                <a:gd name="T40" fmla="*/ 52 w 628"/>
                <a:gd name="T41" fmla="*/ 263 h 295"/>
                <a:gd name="T42" fmla="*/ 43 w 628"/>
                <a:gd name="T43" fmla="*/ 271 h 295"/>
                <a:gd name="T44" fmla="*/ 28 w 628"/>
                <a:gd name="T45" fmla="*/ 278 h 295"/>
                <a:gd name="T46" fmla="*/ 13 w 628"/>
                <a:gd name="T47" fmla="*/ 275 h 295"/>
                <a:gd name="T48" fmla="*/ 0 w 628"/>
                <a:gd name="T49" fmla="*/ 26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8" h="295">
                  <a:moveTo>
                    <a:pt x="0" y="265"/>
                  </a:moveTo>
                  <a:cubicBezTo>
                    <a:pt x="7" y="250"/>
                    <a:pt x="9" y="233"/>
                    <a:pt x="14" y="217"/>
                  </a:cubicBezTo>
                  <a:cubicBezTo>
                    <a:pt x="26" y="181"/>
                    <a:pt x="45" y="149"/>
                    <a:pt x="68" y="120"/>
                  </a:cubicBezTo>
                  <a:cubicBezTo>
                    <a:pt x="101" y="79"/>
                    <a:pt x="142" y="49"/>
                    <a:pt x="189" y="28"/>
                  </a:cubicBezTo>
                  <a:cubicBezTo>
                    <a:pt x="219" y="15"/>
                    <a:pt x="250" y="8"/>
                    <a:pt x="283" y="5"/>
                  </a:cubicBezTo>
                  <a:cubicBezTo>
                    <a:pt x="331" y="0"/>
                    <a:pt x="378" y="6"/>
                    <a:pt x="423" y="22"/>
                  </a:cubicBezTo>
                  <a:cubicBezTo>
                    <a:pt x="468" y="39"/>
                    <a:pt x="508" y="65"/>
                    <a:pt x="541" y="101"/>
                  </a:cubicBezTo>
                  <a:cubicBezTo>
                    <a:pt x="589" y="151"/>
                    <a:pt x="618" y="211"/>
                    <a:pt x="626" y="280"/>
                  </a:cubicBezTo>
                  <a:cubicBezTo>
                    <a:pt x="627" y="283"/>
                    <a:pt x="628" y="285"/>
                    <a:pt x="628" y="287"/>
                  </a:cubicBezTo>
                  <a:cubicBezTo>
                    <a:pt x="623" y="290"/>
                    <a:pt x="618" y="290"/>
                    <a:pt x="613" y="293"/>
                  </a:cubicBezTo>
                  <a:cubicBezTo>
                    <a:pt x="610" y="295"/>
                    <a:pt x="607" y="293"/>
                    <a:pt x="604" y="290"/>
                  </a:cubicBezTo>
                  <a:cubicBezTo>
                    <a:pt x="598" y="283"/>
                    <a:pt x="591" y="278"/>
                    <a:pt x="581" y="278"/>
                  </a:cubicBezTo>
                  <a:cubicBezTo>
                    <a:pt x="578" y="278"/>
                    <a:pt x="576" y="276"/>
                    <a:pt x="575" y="273"/>
                  </a:cubicBezTo>
                  <a:cubicBezTo>
                    <a:pt x="569" y="257"/>
                    <a:pt x="566" y="239"/>
                    <a:pt x="559" y="223"/>
                  </a:cubicBezTo>
                  <a:cubicBezTo>
                    <a:pt x="548" y="194"/>
                    <a:pt x="532" y="168"/>
                    <a:pt x="512" y="144"/>
                  </a:cubicBezTo>
                  <a:cubicBezTo>
                    <a:pt x="486" y="116"/>
                    <a:pt x="455" y="93"/>
                    <a:pt x="420" y="77"/>
                  </a:cubicBezTo>
                  <a:cubicBezTo>
                    <a:pt x="380" y="59"/>
                    <a:pt x="338" y="52"/>
                    <a:pt x="295" y="55"/>
                  </a:cubicBezTo>
                  <a:cubicBezTo>
                    <a:pt x="236" y="60"/>
                    <a:pt x="183" y="81"/>
                    <a:pt x="139" y="121"/>
                  </a:cubicBezTo>
                  <a:cubicBezTo>
                    <a:pt x="100" y="155"/>
                    <a:pt x="73" y="197"/>
                    <a:pt x="59" y="247"/>
                  </a:cubicBezTo>
                  <a:cubicBezTo>
                    <a:pt x="59" y="248"/>
                    <a:pt x="58" y="250"/>
                    <a:pt x="57" y="252"/>
                  </a:cubicBezTo>
                  <a:cubicBezTo>
                    <a:pt x="55" y="255"/>
                    <a:pt x="53" y="259"/>
                    <a:pt x="52" y="263"/>
                  </a:cubicBezTo>
                  <a:cubicBezTo>
                    <a:pt x="50" y="268"/>
                    <a:pt x="47" y="270"/>
                    <a:pt x="43" y="271"/>
                  </a:cubicBezTo>
                  <a:cubicBezTo>
                    <a:pt x="37" y="272"/>
                    <a:pt x="32" y="274"/>
                    <a:pt x="28" y="278"/>
                  </a:cubicBezTo>
                  <a:cubicBezTo>
                    <a:pt x="22" y="284"/>
                    <a:pt x="18" y="277"/>
                    <a:pt x="13" y="275"/>
                  </a:cubicBezTo>
                  <a:cubicBezTo>
                    <a:pt x="8" y="273"/>
                    <a:pt x="1" y="273"/>
                    <a:pt x="0" y="265"/>
                  </a:cubicBezTo>
                  <a:close/>
                </a:path>
              </a:pathLst>
            </a:custGeom>
            <a:solidFill>
              <a:srgbClr val="FEEB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2F7882CC-FBD6-3E38-E51C-D567A1561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2988" y="2667000"/>
              <a:ext cx="1981200" cy="1293812"/>
            </a:xfrm>
            <a:custGeom>
              <a:avLst/>
              <a:gdLst>
                <a:gd name="T0" fmla="*/ 1 w 521"/>
                <a:gd name="T1" fmla="*/ 202 h 224"/>
                <a:gd name="T2" fmla="*/ 23 w 521"/>
                <a:gd name="T3" fmla="*/ 145 h 224"/>
                <a:gd name="T4" fmla="*/ 101 w 521"/>
                <a:gd name="T5" fmla="*/ 55 h 224"/>
                <a:gd name="T6" fmla="*/ 277 w 521"/>
                <a:gd name="T7" fmla="*/ 4 h 224"/>
                <a:gd name="T8" fmla="*/ 399 w 521"/>
                <a:gd name="T9" fmla="*/ 43 h 224"/>
                <a:gd name="T10" fmla="*/ 490 w 521"/>
                <a:gd name="T11" fmla="*/ 136 h 224"/>
                <a:gd name="T12" fmla="*/ 521 w 521"/>
                <a:gd name="T13" fmla="*/ 224 h 224"/>
                <a:gd name="T14" fmla="*/ 503 w 521"/>
                <a:gd name="T15" fmla="*/ 208 h 224"/>
                <a:gd name="T16" fmla="*/ 480 w 521"/>
                <a:gd name="T17" fmla="*/ 208 h 224"/>
                <a:gd name="T18" fmla="*/ 464 w 521"/>
                <a:gd name="T19" fmla="*/ 202 h 224"/>
                <a:gd name="T20" fmla="*/ 462 w 521"/>
                <a:gd name="T21" fmla="*/ 200 h 224"/>
                <a:gd name="T22" fmla="*/ 441 w 521"/>
                <a:gd name="T23" fmla="*/ 159 h 224"/>
                <a:gd name="T24" fmla="*/ 320 w 521"/>
                <a:gd name="T25" fmla="*/ 66 h 224"/>
                <a:gd name="T26" fmla="*/ 222 w 521"/>
                <a:gd name="T27" fmla="*/ 60 h 224"/>
                <a:gd name="T28" fmla="*/ 174 w 521"/>
                <a:gd name="T29" fmla="*/ 74 h 224"/>
                <a:gd name="T30" fmla="*/ 68 w 521"/>
                <a:gd name="T31" fmla="*/ 176 h 224"/>
                <a:gd name="T32" fmla="*/ 62 w 521"/>
                <a:gd name="T33" fmla="*/ 184 h 224"/>
                <a:gd name="T34" fmla="*/ 55 w 521"/>
                <a:gd name="T35" fmla="*/ 199 h 224"/>
                <a:gd name="T36" fmla="*/ 47 w 521"/>
                <a:gd name="T37" fmla="*/ 201 h 224"/>
                <a:gd name="T38" fmla="*/ 3 w 521"/>
                <a:gd name="T39" fmla="*/ 206 h 224"/>
                <a:gd name="T40" fmla="*/ 1 w 521"/>
                <a:gd name="T41" fmla="*/ 20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1" h="224">
                  <a:moveTo>
                    <a:pt x="1" y="202"/>
                  </a:moveTo>
                  <a:cubicBezTo>
                    <a:pt x="7" y="183"/>
                    <a:pt x="13" y="163"/>
                    <a:pt x="23" y="145"/>
                  </a:cubicBezTo>
                  <a:cubicBezTo>
                    <a:pt x="43" y="110"/>
                    <a:pt x="68" y="79"/>
                    <a:pt x="101" y="55"/>
                  </a:cubicBezTo>
                  <a:cubicBezTo>
                    <a:pt x="153" y="17"/>
                    <a:pt x="212" y="0"/>
                    <a:pt x="277" y="4"/>
                  </a:cubicBezTo>
                  <a:cubicBezTo>
                    <a:pt x="321" y="6"/>
                    <a:pt x="362" y="20"/>
                    <a:pt x="399" y="43"/>
                  </a:cubicBezTo>
                  <a:cubicBezTo>
                    <a:pt x="437" y="66"/>
                    <a:pt x="468" y="97"/>
                    <a:pt x="490" y="136"/>
                  </a:cubicBezTo>
                  <a:cubicBezTo>
                    <a:pt x="506" y="163"/>
                    <a:pt x="517" y="192"/>
                    <a:pt x="521" y="224"/>
                  </a:cubicBezTo>
                  <a:cubicBezTo>
                    <a:pt x="516" y="218"/>
                    <a:pt x="510" y="212"/>
                    <a:pt x="503" y="208"/>
                  </a:cubicBezTo>
                  <a:cubicBezTo>
                    <a:pt x="495" y="205"/>
                    <a:pt x="487" y="205"/>
                    <a:pt x="480" y="208"/>
                  </a:cubicBezTo>
                  <a:cubicBezTo>
                    <a:pt x="468" y="213"/>
                    <a:pt x="468" y="213"/>
                    <a:pt x="464" y="202"/>
                  </a:cubicBezTo>
                  <a:cubicBezTo>
                    <a:pt x="464" y="202"/>
                    <a:pt x="463" y="201"/>
                    <a:pt x="462" y="200"/>
                  </a:cubicBezTo>
                  <a:cubicBezTo>
                    <a:pt x="455" y="187"/>
                    <a:pt x="449" y="172"/>
                    <a:pt x="441" y="159"/>
                  </a:cubicBezTo>
                  <a:cubicBezTo>
                    <a:pt x="412" y="113"/>
                    <a:pt x="373" y="82"/>
                    <a:pt x="320" y="66"/>
                  </a:cubicBezTo>
                  <a:cubicBezTo>
                    <a:pt x="288" y="56"/>
                    <a:pt x="255" y="55"/>
                    <a:pt x="222" y="60"/>
                  </a:cubicBezTo>
                  <a:cubicBezTo>
                    <a:pt x="206" y="62"/>
                    <a:pt x="190" y="68"/>
                    <a:pt x="174" y="74"/>
                  </a:cubicBezTo>
                  <a:cubicBezTo>
                    <a:pt x="126" y="95"/>
                    <a:pt x="91" y="130"/>
                    <a:pt x="68" y="176"/>
                  </a:cubicBezTo>
                  <a:cubicBezTo>
                    <a:pt x="66" y="179"/>
                    <a:pt x="65" y="182"/>
                    <a:pt x="62" y="184"/>
                  </a:cubicBezTo>
                  <a:cubicBezTo>
                    <a:pt x="59" y="189"/>
                    <a:pt x="57" y="194"/>
                    <a:pt x="55" y="199"/>
                  </a:cubicBezTo>
                  <a:cubicBezTo>
                    <a:pt x="53" y="203"/>
                    <a:pt x="52" y="204"/>
                    <a:pt x="47" y="201"/>
                  </a:cubicBezTo>
                  <a:cubicBezTo>
                    <a:pt x="31" y="191"/>
                    <a:pt x="17" y="193"/>
                    <a:pt x="3" y="206"/>
                  </a:cubicBezTo>
                  <a:cubicBezTo>
                    <a:pt x="0" y="206"/>
                    <a:pt x="0" y="204"/>
                    <a:pt x="1" y="202"/>
                  </a:cubicBezTo>
                  <a:close/>
                </a:path>
              </a:pathLst>
            </a:custGeom>
            <a:solidFill>
              <a:srgbClr val="6EB6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C0CC7F8D-CDB3-46EE-8BBA-4A6C0C9A3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4600" y="2967038"/>
              <a:ext cx="1574800" cy="1096962"/>
            </a:xfrm>
            <a:custGeom>
              <a:avLst/>
              <a:gdLst>
                <a:gd name="T0" fmla="*/ 9 w 414"/>
                <a:gd name="T1" fmla="*/ 132 h 190"/>
                <a:gd name="T2" fmla="*/ 85 w 414"/>
                <a:gd name="T3" fmla="*/ 40 h 190"/>
                <a:gd name="T4" fmla="*/ 164 w 414"/>
                <a:gd name="T5" fmla="*/ 6 h 190"/>
                <a:gd name="T6" fmla="*/ 255 w 414"/>
                <a:gd name="T7" fmla="*/ 8 h 190"/>
                <a:gd name="T8" fmla="*/ 373 w 414"/>
                <a:gd name="T9" fmla="*/ 81 h 190"/>
                <a:gd name="T10" fmla="*/ 407 w 414"/>
                <a:gd name="T11" fmla="*/ 138 h 190"/>
                <a:gd name="T12" fmla="*/ 409 w 414"/>
                <a:gd name="T13" fmla="*/ 148 h 190"/>
                <a:gd name="T14" fmla="*/ 412 w 414"/>
                <a:gd name="T15" fmla="*/ 159 h 190"/>
                <a:gd name="T16" fmla="*/ 406 w 414"/>
                <a:gd name="T17" fmla="*/ 173 h 190"/>
                <a:gd name="T18" fmla="*/ 397 w 414"/>
                <a:gd name="T19" fmla="*/ 165 h 190"/>
                <a:gd name="T20" fmla="*/ 354 w 414"/>
                <a:gd name="T21" fmla="*/ 145 h 190"/>
                <a:gd name="T22" fmla="*/ 331 w 414"/>
                <a:gd name="T23" fmla="*/ 112 h 190"/>
                <a:gd name="T24" fmla="*/ 211 w 414"/>
                <a:gd name="T25" fmla="*/ 55 h 190"/>
                <a:gd name="T26" fmla="*/ 128 w 414"/>
                <a:gd name="T27" fmla="*/ 74 h 190"/>
                <a:gd name="T28" fmla="*/ 53 w 414"/>
                <a:gd name="T29" fmla="*/ 160 h 190"/>
                <a:gd name="T30" fmla="*/ 44 w 414"/>
                <a:gd name="T31" fmla="*/ 187 h 190"/>
                <a:gd name="T32" fmla="*/ 14 w 414"/>
                <a:gd name="T33" fmla="*/ 181 h 190"/>
                <a:gd name="T34" fmla="*/ 5 w 414"/>
                <a:gd name="T35" fmla="*/ 144 h 190"/>
                <a:gd name="T36" fmla="*/ 9 w 414"/>
                <a:gd name="T37" fmla="*/ 132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4" h="190">
                  <a:moveTo>
                    <a:pt x="9" y="132"/>
                  </a:moveTo>
                  <a:cubicBezTo>
                    <a:pt x="25" y="94"/>
                    <a:pt x="51" y="63"/>
                    <a:pt x="85" y="40"/>
                  </a:cubicBezTo>
                  <a:cubicBezTo>
                    <a:pt x="109" y="23"/>
                    <a:pt x="136" y="12"/>
                    <a:pt x="164" y="6"/>
                  </a:cubicBezTo>
                  <a:cubicBezTo>
                    <a:pt x="195" y="0"/>
                    <a:pt x="225" y="1"/>
                    <a:pt x="255" y="8"/>
                  </a:cubicBezTo>
                  <a:cubicBezTo>
                    <a:pt x="303" y="19"/>
                    <a:pt x="342" y="43"/>
                    <a:pt x="373" y="81"/>
                  </a:cubicBezTo>
                  <a:cubicBezTo>
                    <a:pt x="387" y="98"/>
                    <a:pt x="398" y="117"/>
                    <a:pt x="407" y="138"/>
                  </a:cubicBezTo>
                  <a:cubicBezTo>
                    <a:pt x="408" y="141"/>
                    <a:pt x="409" y="145"/>
                    <a:pt x="409" y="148"/>
                  </a:cubicBezTo>
                  <a:cubicBezTo>
                    <a:pt x="409" y="152"/>
                    <a:pt x="410" y="155"/>
                    <a:pt x="412" y="159"/>
                  </a:cubicBezTo>
                  <a:cubicBezTo>
                    <a:pt x="414" y="165"/>
                    <a:pt x="412" y="171"/>
                    <a:pt x="406" y="173"/>
                  </a:cubicBezTo>
                  <a:cubicBezTo>
                    <a:pt x="401" y="175"/>
                    <a:pt x="398" y="170"/>
                    <a:pt x="397" y="165"/>
                  </a:cubicBezTo>
                  <a:cubicBezTo>
                    <a:pt x="390" y="148"/>
                    <a:pt x="376" y="141"/>
                    <a:pt x="354" y="145"/>
                  </a:cubicBezTo>
                  <a:cubicBezTo>
                    <a:pt x="345" y="135"/>
                    <a:pt x="340" y="122"/>
                    <a:pt x="331" y="112"/>
                  </a:cubicBezTo>
                  <a:cubicBezTo>
                    <a:pt x="299" y="76"/>
                    <a:pt x="260" y="56"/>
                    <a:pt x="211" y="55"/>
                  </a:cubicBezTo>
                  <a:cubicBezTo>
                    <a:pt x="182" y="54"/>
                    <a:pt x="154" y="59"/>
                    <a:pt x="128" y="74"/>
                  </a:cubicBezTo>
                  <a:cubicBezTo>
                    <a:pt x="93" y="94"/>
                    <a:pt x="68" y="122"/>
                    <a:pt x="53" y="160"/>
                  </a:cubicBezTo>
                  <a:cubicBezTo>
                    <a:pt x="50" y="169"/>
                    <a:pt x="48" y="178"/>
                    <a:pt x="44" y="187"/>
                  </a:cubicBezTo>
                  <a:cubicBezTo>
                    <a:pt x="34" y="187"/>
                    <a:pt x="24" y="190"/>
                    <a:pt x="14" y="181"/>
                  </a:cubicBezTo>
                  <a:cubicBezTo>
                    <a:pt x="6" y="173"/>
                    <a:pt x="0" y="155"/>
                    <a:pt x="5" y="144"/>
                  </a:cubicBezTo>
                  <a:cubicBezTo>
                    <a:pt x="7" y="140"/>
                    <a:pt x="10" y="137"/>
                    <a:pt x="9" y="132"/>
                  </a:cubicBezTo>
                  <a:close/>
                </a:path>
              </a:pathLst>
            </a:custGeom>
            <a:solidFill>
              <a:srgbClr val="47BF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3A942C4B-5A97-0E35-00DA-6DD76971F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1288" y="3232150"/>
              <a:ext cx="1179513" cy="814387"/>
            </a:xfrm>
            <a:custGeom>
              <a:avLst/>
              <a:gdLst>
                <a:gd name="T0" fmla="*/ 0 w 310"/>
                <a:gd name="T1" fmla="*/ 141 h 141"/>
                <a:gd name="T2" fmla="*/ 19 w 310"/>
                <a:gd name="T3" fmla="*/ 89 h 141"/>
                <a:gd name="T4" fmla="*/ 124 w 310"/>
                <a:gd name="T5" fmla="*/ 10 h 141"/>
                <a:gd name="T6" fmla="*/ 263 w 310"/>
                <a:gd name="T7" fmla="*/ 39 h 141"/>
                <a:gd name="T8" fmla="*/ 306 w 310"/>
                <a:gd name="T9" fmla="*/ 89 h 141"/>
                <a:gd name="T10" fmla="*/ 310 w 310"/>
                <a:gd name="T11" fmla="*/ 99 h 141"/>
                <a:gd name="T12" fmla="*/ 296 w 310"/>
                <a:gd name="T13" fmla="*/ 109 h 141"/>
                <a:gd name="T14" fmla="*/ 270 w 310"/>
                <a:gd name="T15" fmla="*/ 132 h 141"/>
                <a:gd name="T16" fmla="*/ 264 w 310"/>
                <a:gd name="T17" fmla="*/ 124 h 141"/>
                <a:gd name="T18" fmla="*/ 192 w 310"/>
                <a:gd name="T19" fmla="*/ 63 h 141"/>
                <a:gd name="T20" fmla="*/ 140 w 310"/>
                <a:gd name="T21" fmla="*/ 62 h 141"/>
                <a:gd name="T22" fmla="*/ 74 w 310"/>
                <a:gd name="T23" fmla="*/ 102 h 141"/>
                <a:gd name="T24" fmla="*/ 62 w 310"/>
                <a:gd name="T25" fmla="*/ 122 h 141"/>
                <a:gd name="T26" fmla="*/ 56 w 310"/>
                <a:gd name="T27" fmla="*/ 130 h 141"/>
                <a:gd name="T28" fmla="*/ 9 w 310"/>
                <a:gd name="T29" fmla="*/ 138 h 141"/>
                <a:gd name="T30" fmla="*/ 0 w 310"/>
                <a:gd name="T31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0" h="141">
                  <a:moveTo>
                    <a:pt x="0" y="141"/>
                  </a:moveTo>
                  <a:cubicBezTo>
                    <a:pt x="2" y="122"/>
                    <a:pt x="9" y="105"/>
                    <a:pt x="19" y="89"/>
                  </a:cubicBezTo>
                  <a:cubicBezTo>
                    <a:pt x="43" y="48"/>
                    <a:pt x="78" y="20"/>
                    <a:pt x="124" y="10"/>
                  </a:cubicBezTo>
                  <a:cubicBezTo>
                    <a:pt x="174" y="0"/>
                    <a:pt x="221" y="8"/>
                    <a:pt x="263" y="39"/>
                  </a:cubicBezTo>
                  <a:cubicBezTo>
                    <a:pt x="281" y="53"/>
                    <a:pt x="295" y="70"/>
                    <a:pt x="306" y="89"/>
                  </a:cubicBezTo>
                  <a:cubicBezTo>
                    <a:pt x="308" y="92"/>
                    <a:pt x="310" y="95"/>
                    <a:pt x="310" y="99"/>
                  </a:cubicBezTo>
                  <a:cubicBezTo>
                    <a:pt x="304" y="101"/>
                    <a:pt x="298" y="103"/>
                    <a:pt x="296" y="109"/>
                  </a:cubicBezTo>
                  <a:cubicBezTo>
                    <a:pt x="291" y="121"/>
                    <a:pt x="280" y="126"/>
                    <a:pt x="270" y="132"/>
                  </a:cubicBezTo>
                  <a:cubicBezTo>
                    <a:pt x="266" y="130"/>
                    <a:pt x="265" y="127"/>
                    <a:pt x="264" y="124"/>
                  </a:cubicBezTo>
                  <a:cubicBezTo>
                    <a:pt x="249" y="94"/>
                    <a:pt x="225" y="73"/>
                    <a:pt x="192" y="63"/>
                  </a:cubicBezTo>
                  <a:cubicBezTo>
                    <a:pt x="175" y="58"/>
                    <a:pt x="158" y="60"/>
                    <a:pt x="140" y="62"/>
                  </a:cubicBezTo>
                  <a:cubicBezTo>
                    <a:pt x="113" y="66"/>
                    <a:pt x="92" y="81"/>
                    <a:pt x="74" y="102"/>
                  </a:cubicBezTo>
                  <a:cubicBezTo>
                    <a:pt x="69" y="108"/>
                    <a:pt x="66" y="115"/>
                    <a:pt x="62" y="122"/>
                  </a:cubicBezTo>
                  <a:cubicBezTo>
                    <a:pt x="60" y="125"/>
                    <a:pt x="60" y="128"/>
                    <a:pt x="56" y="130"/>
                  </a:cubicBezTo>
                  <a:cubicBezTo>
                    <a:pt x="38" y="119"/>
                    <a:pt x="22" y="121"/>
                    <a:pt x="9" y="138"/>
                  </a:cubicBezTo>
                  <a:cubicBezTo>
                    <a:pt x="6" y="141"/>
                    <a:pt x="4" y="141"/>
                    <a:pt x="0" y="141"/>
                  </a:cubicBezTo>
                  <a:close/>
                </a:path>
              </a:pathLst>
            </a:custGeom>
            <a:solidFill>
              <a:srgbClr val="306C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F7D0F8C-E9BB-1133-9369-4DF85AD72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4013" y="3551238"/>
              <a:ext cx="814388" cy="606425"/>
            </a:xfrm>
            <a:custGeom>
              <a:avLst/>
              <a:gdLst>
                <a:gd name="T0" fmla="*/ 0 w 214"/>
                <a:gd name="T1" fmla="*/ 75 h 105"/>
                <a:gd name="T2" fmla="*/ 78 w 214"/>
                <a:gd name="T3" fmla="*/ 6 h 105"/>
                <a:gd name="T4" fmla="*/ 141 w 214"/>
                <a:gd name="T5" fmla="*/ 7 h 105"/>
                <a:gd name="T6" fmla="*/ 210 w 214"/>
                <a:gd name="T7" fmla="*/ 67 h 105"/>
                <a:gd name="T8" fmla="*/ 214 w 214"/>
                <a:gd name="T9" fmla="*/ 77 h 105"/>
                <a:gd name="T10" fmla="*/ 205 w 214"/>
                <a:gd name="T11" fmla="*/ 80 h 105"/>
                <a:gd name="T12" fmla="*/ 172 w 214"/>
                <a:gd name="T13" fmla="*/ 89 h 105"/>
                <a:gd name="T14" fmla="*/ 166 w 214"/>
                <a:gd name="T15" fmla="*/ 91 h 105"/>
                <a:gd name="T16" fmla="*/ 160 w 214"/>
                <a:gd name="T17" fmla="*/ 84 h 105"/>
                <a:gd name="T18" fmla="*/ 100 w 214"/>
                <a:gd name="T19" fmla="*/ 54 h 105"/>
                <a:gd name="T20" fmla="*/ 46 w 214"/>
                <a:gd name="T21" fmla="*/ 98 h 105"/>
                <a:gd name="T22" fmla="*/ 41 w 214"/>
                <a:gd name="T23" fmla="*/ 105 h 105"/>
                <a:gd name="T24" fmla="*/ 14 w 214"/>
                <a:gd name="T25" fmla="*/ 93 h 105"/>
                <a:gd name="T26" fmla="*/ 9 w 214"/>
                <a:gd name="T27" fmla="*/ 85 h 105"/>
                <a:gd name="T28" fmla="*/ 0 w 214"/>
                <a:gd name="T29" fmla="*/ 7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4" h="105">
                  <a:moveTo>
                    <a:pt x="0" y="75"/>
                  </a:moveTo>
                  <a:cubicBezTo>
                    <a:pt x="14" y="39"/>
                    <a:pt x="40" y="15"/>
                    <a:pt x="78" y="6"/>
                  </a:cubicBezTo>
                  <a:cubicBezTo>
                    <a:pt x="99" y="1"/>
                    <a:pt x="120" y="0"/>
                    <a:pt x="141" y="7"/>
                  </a:cubicBezTo>
                  <a:cubicBezTo>
                    <a:pt x="172" y="18"/>
                    <a:pt x="195" y="38"/>
                    <a:pt x="210" y="67"/>
                  </a:cubicBezTo>
                  <a:cubicBezTo>
                    <a:pt x="211" y="70"/>
                    <a:pt x="212" y="74"/>
                    <a:pt x="214" y="77"/>
                  </a:cubicBezTo>
                  <a:cubicBezTo>
                    <a:pt x="212" y="81"/>
                    <a:pt x="209" y="81"/>
                    <a:pt x="205" y="80"/>
                  </a:cubicBezTo>
                  <a:cubicBezTo>
                    <a:pt x="192" y="76"/>
                    <a:pt x="181" y="80"/>
                    <a:pt x="172" y="89"/>
                  </a:cubicBezTo>
                  <a:cubicBezTo>
                    <a:pt x="170" y="90"/>
                    <a:pt x="169" y="92"/>
                    <a:pt x="166" y="91"/>
                  </a:cubicBezTo>
                  <a:cubicBezTo>
                    <a:pt x="163" y="90"/>
                    <a:pt x="162" y="87"/>
                    <a:pt x="160" y="84"/>
                  </a:cubicBezTo>
                  <a:cubicBezTo>
                    <a:pt x="146" y="63"/>
                    <a:pt x="126" y="51"/>
                    <a:pt x="100" y="54"/>
                  </a:cubicBezTo>
                  <a:cubicBezTo>
                    <a:pt x="73" y="57"/>
                    <a:pt x="55" y="72"/>
                    <a:pt x="46" y="98"/>
                  </a:cubicBezTo>
                  <a:cubicBezTo>
                    <a:pt x="45" y="100"/>
                    <a:pt x="44" y="104"/>
                    <a:pt x="41" y="105"/>
                  </a:cubicBezTo>
                  <a:cubicBezTo>
                    <a:pt x="33" y="100"/>
                    <a:pt x="25" y="93"/>
                    <a:pt x="14" y="93"/>
                  </a:cubicBezTo>
                  <a:cubicBezTo>
                    <a:pt x="11" y="92"/>
                    <a:pt x="11" y="88"/>
                    <a:pt x="9" y="85"/>
                  </a:cubicBezTo>
                  <a:cubicBezTo>
                    <a:pt x="6" y="82"/>
                    <a:pt x="3" y="79"/>
                    <a:pt x="0" y="75"/>
                  </a:cubicBezTo>
                  <a:close/>
                </a:path>
              </a:pathLst>
            </a:custGeom>
            <a:solidFill>
              <a:srgbClr val="844D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0F7A262E-F2B8-A101-CB13-34FE54793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7413" y="3833813"/>
              <a:ext cx="166688" cy="195262"/>
            </a:xfrm>
            <a:custGeom>
              <a:avLst/>
              <a:gdLst>
                <a:gd name="T0" fmla="*/ 42 w 44"/>
                <a:gd name="T1" fmla="*/ 0 h 34"/>
                <a:gd name="T2" fmla="*/ 44 w 44"/>
                <a:gd name="T3" fmla="*/ 4 h 34"/>
                <a:gd name="T4" fmla="*/ 24 w 44"/>
                <a:gd name="T5" fmla="*/ 24 h 34"/>
                <a:gd name="T6" fmla="*/ 19 w 44"/>
                <a:gd name="T7" fmla="*/ 26 h 34"/>
                <a:gd name="T8" fmla="*/ 0 w 44"/>
                <a:gd name="T9" fmla="*/ 24 h 34"/>
                <a:gd name="T10" fmla="*/ 33 w 44"/>
                <a:gd name="T11" fmla="*/ 16 h 34"/>
                <a:gd name="T12" fmla="*/ 42 w 44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34">
                  <a:moveTo>
                    <a:pt x="42" y="0"/>
                  </a:moveTo>
                  <a:cubicBezTo>
                    <a:pt x="43" y="1"/>
                    <a:pt x="43" y="3"/>
                    <a:pt x="44" y="4"/>
                  </a:cubicBezTo>
                  <a:cubicBezTo>
                    <a:pt x="41" y="14"/>
                    <a:pt x="36" y="23"/>
                    <a:pt x="24" y="24"/>
                  </a:cubicBezTo>
                  <a:cubicBezTo>
                    <a:pt x="22" y="24"/>
                    <a:pt x="20" y="25"/>
                    <a:pt x="19" y="26"/>
                  </a:cubicBezTo>
                  <a:cubicBezTo>
                    <a:pt x="9" y="34"/>
                    <a:pt x="8" y="34"/>
                    <a:pt x="0" y="24"/>
                  </a:cubicBezTo>
                  <a:cubicBezTo>
                    <a:pt x="13" y="31"/>
                    <a:pt x="22" y="19"/>
                    <a:pt x="33" y="16"/>
                  </a:cubicBezTo>
                  <a:cubicBezTo>
                    <a:pt x="39" y="14"/>
                    <a:pt x="39" y="5"/>
                    <a:pt x="42" y="0"/>
                  </a:cubicBezTo>
                  <a:close/>
                </a:path>
              </a:pathLst>
            </a:custGeom>
            <a:solidFill>
              <a:srgbClr val="C1D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CF2C797D-A30C-E434-1099-E5684AB3B610}"/>
              </a:ext>
            </a:extLst>
          </p:cNvPr>
          <p:cNvGrpSpPr/>
          <p:nvPr/>
        </p:nvGrpSpPr>
        <p:grpSpPr>
          <a:xfrm>
            <a:off x="49213" y="411163"/>
            <a:ext cx="1098550" cy="603250"/>
            <a:chOff x="49213" y="411163"/>
            <a:chExt cx="1098550" cy="603250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3948F998-523B-A7E6-A8E3-A0AD4AF852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350" y="738188"/>
              <a:ext cx="506413" cy="274637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74F6F29F-3FBF-3481-3D29-B7FD9A4B1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3" y="738188"/>
              <a:ext cx="515938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4B545259-1DB3-0584-D36C-BC228ADAB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3" y="411163"/>
              <a:ext cx="681038" cy="404812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95271D7A-9A06-6F18-44FA-AB1BC7D8D8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" y="701675"/>
              <a:ext cx="301625" cy="147637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6306035F-64B3-9505-80B2-4F786A596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263" y="544513"/>
              <a:ext cx="203200" cy="271462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D4F5264A-083B-D5E6-D07B-948D7F06E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5" y="484188"/>
              <a:ext cx="90488" cy="77787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37C2CB00-90C5-C799-24E2-FA9C03958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" y="479425"/>
              <a:ext cx="731838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D0623CB3-8930-A741-32EB-E5C4446286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13" y="590550"/>
              <a:ext cx="488950" cy="192087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B1B1E52E-C346-B8EB-1123-C81AF3717A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50" y="538163"/>
              <a:ext cx="438150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C1138BD9-2677-08BF-D984-144B447AA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5" y="652463"/>
              <a:ext cx="392113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DB1328F3-A04F-EDEA-4145-9BD791F4CD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63" y="596900"/>
              <a:ext cx="169863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2A63971B-52EB-41FA-00D7-61C59E981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813" y="558800"/>
              <a:ext cx="74613" cy="74612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EAC17487-A67A-0F20-1303-5DDE13317B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588" y="631825"/>
              <a:ext cx="41275" cy="42862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1" name="Grupo 60">
            <a:extLst>
              <a:ext uri="{FF2B5EF4-FFF2-40B4-BE49-F238E27FC236}">
                <a16:creationId xmlns:a16="http://schemas.microsoft.com/office/drawing/2014/main" id="{570C53B6-3EB1-9B1D-BD6A-499FC521D513}"/>
              </a:ext>
            </a:extLst>
          </p:cNvPr>
          <p:cNvGrpSpPr/>
          <p:nvPr/>
        </p:nvGrpSpPr>
        <p:grpSpPr>
          <a:xfrm>
            <a:off x="7986713" y="411163"/>
            <a:ext cx="1098550" cy="603250"/>
            <a:chOff x="7986713" y="411163"/>
            <a:chExt cx="1098550" cy="603250"/>
          </a:xfrm>
        </p:grpSpPr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C0DF9CE9-8A37-8856-D155-B35E8B93E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8850" y="738188"/>
              <a:ext cx="506413" cy="274637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CF8B8171-FBC9-C862-DD17-B353457951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6713" y="738188"/>
              <a:ext cx="515938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5E12224E-FDFC-AC54-0234-CC737421F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1013" y="411163"/>
              <a:ext cx="681038" cy="404812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C91363F7-744B-8337-5949-E02BFAB3D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5175" y="701675"/>
              <a:ext cx="301625" cy="147637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D14B3C40-EEEA-6016-9C18-69D827136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7763" y="544513"/>
              <a:ext cx="203200" cy="271462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19521FA5-C137-4898-B0C5-EFF9A731F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3475" y="484188"/>
              <a:ext cx="90488" cy="77787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9974F3C9-33FF-83EB-A18D-1CB815B65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479425"/>
              <a:ext cx="731838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48950068-A641-F18C-46DF-3EDEA6FE15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1513" y="590550"/>
              <a:ext cx="488950" cy="192087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4BEB4B44-E8F3-B206-4257-3B2103FCB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1050" y="538163"/>
              <a:ext cx="438150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D08B0436-3E0E-ED40-43B5-B6DF8D721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0725" y="652463"/>
              <a:ext cx="392113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43">
              <a:extLst>
                <a:ext uri="{FF2B5EF4-FFF2-40B4-BE49-F238E27FC236}">
                  <a16:creationId xmlns:a16="http://schemas.microsoft.com/office/drawing/2014/main" id="{E5CDEEBE-5827-DF93-A2F8-BED12C86B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4363" y="596900"/>
              <a:ext cx="169863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44">
              <a:extLst>
                <a:ext uri="{FF2B5EF4-FFF2-40B4-BE49-F238E27FC236}">
                  <a16:creationId xmlns:a16="http://schemas.microsoft.com/office/drawing/2014/main" id="{EB08974F-0AD0-E589-7E15-1D6AD621E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2313" y="558800"/>
              <a:ext cx="74613" cy="74612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45">
              <a:extLst>
                <a:ext uri="{FF2B5EF4-FFF2-40B4-BE49-F238E27FC236}">
                  <a16:creationId xmlns:a16="http://schemas.microsoft.com/office/drawing/2014/main" id="{9A975607-D444-F775-BCB9-605F371BA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7088" y="631825"/>
              <a:ext cx="41275" cy="42862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23"/>
          <p:cNvSpPr/>
          <p:nvPr/>
        </p:nvSpPr>
        <p:spPr>
          <a:xfrm>
            <a:off x="6346113" y="1656077"/>
            <a:ext cx="2252276" cy="1616923"/>
          </a:xfrm>
          <a:custGeom>
            <a:avLst/>
            <a:gdLst/>
            <a:ahLst/>
            <a:cxnLst/>
            <a:rect l="l" t="t" r="r" b="b"/>
            <a:pathLst>
              <a:path w="3467" h="2489" extrusionOk="0">
                <a:moveTo>
                  <a:pt x="2112" y="0"/>
                </a:moveTo>
                <a:cubicBezTo>
                  <a:pt x="2076" y="0"/>
                  <a:pt x="2040" y="4"/>
                  <a:pt x="2004" y="12"/>
                </a:cubicBezTo>
                <a:cubicBezTo>
                  <a:pt x="1799" y="55"/>
                  <a:pt x="1641" y="230"/>
                  <a:pt x="1593" y="435"/>
                </a:cubicBezTo>
                <a:cubicBezTo>
                  <a:pt x="1503" y="390"/>
                  <a:pt x="1404" y="368"/>
                  <a:pt x="1303" y="368"/>
                </a:cubicBezTo>
                <a:cubicBezTo>
                  <a:pt x="1259" y="368"/>
                  <a:pt x="1215" y="372"/>
                  <a:pt x="1171" y="380"/>
                </a:cubicBezTo>
                <a:cubicBezTo>
                  <a:pt x="976" y="425"/>
                  <a:pt x="813" y="555"/>
                  <a:pt x="716" y="728"/>
                </a:cubicBezTo>
                <a:cubicBezTo>
                  <a:pt x="704" y="750"/>
                  <a:pt x="694" y="765"/>
                  <a:pt x="683" y="787"/>
                </a:cubicBezTo>
                <a:cubicBezTo>
                  <a:pt x="656" y="787"/>
                  <a:pt x="623" y="793"/>
                  <a:pt x="591" y="798"/>
                </a:cubicBezTo>
                <a:cubicBezTo>
                  <a:pt x="417" y="835"/>
                  <a:pt x="271" y="939"/>
                  <a:pt x="174" y="1080"/>
                </a:cubicBezTo>
                <a:cubicBezTo>
                  <a:pt x="54" y="1242"/>
                  <a:pt x="1" y="1465"/>
                  <a:pt x="44" y="1681"/>
                </a:cubicBezTo>
                <a:cubicBezTo>
                  <a:pt x="110" y="2042"/>
                  <a:pt x="403" y="2290"/>
                  <a:pt x="730" y="2290"/>
                </a:cubicBezTo>
                <a:cubicBezTo>
                  <a:pt x="747" y="2290"/>
                  <a:pt x="764" y="2289"/>
                  <a:pt x="781" y="2288"/>
                </a:cubicBezTo>
                <a:cubicBezTo>
                  <a:pt x="878" y="2412"/>
                  <a:pt x="1026" y="2489"/>
                  <a:pt x="1184" y="2489"/>
                </a:cubicBezTo>
                <a:cubicBezTo>
                  <a:pt x="1219" y="2489"/>
                  <a:pt x="1254" y="2485"/>
                  <a:pt x="1289" y="2477"/>
                </a:cubicBezTo>
                <a:cubicBezTo>
                  <a:pt x="1431" y="2445"/>
                  <a:pt x="1544" y="2358"/>
                  <a:pt x="1619" y="2245"/>
                </a:cubicBezTo>
                <a:cubicBezTo>
                  <a:pt x="1721" y="2303"/>
                  <a:pt x="1834" y="2336"/>
                  <a:pt x="1951" y="2336"/>
                </a:cubicBezTo>
                <a:cubicBezTo>
                  <a:pt x="1997" y="2336"/>
                  <a:pt x="2044" y="2331"/>
                  <a:pt x="2091" y="2320"/>
                </a:cubicBezTo>
                <a:cubicBezTo>
                  <a:pt x="2297" y="2277"/>
                  <a:pt x="2464" y="2136"/>
                  <a:pt x="2557" y="1952"/>
                </a:cubicBezTo>
                <a:cubicBezTo>
                  <a:pt x="2657" y="2053"/>
                  <a:pt x="2789" y="2114"/>
                  <a:pt x="2927" y="2114"/>
                </a:cubicBezTo>
                <a:cubicBezTo>
                  <a:pt x="2961" y="2114"/>
                  <a:pt x="2995" y="2111"/>
                  <a:pt x="3029" y="2103"/>
                </a:cubicBezTo>
                <a:cubicBezTo>
                  <a:pt x="3212" y="2060"/>
                  <a:pt x="3354" y="1925"/>
                  <a:pt x="3419" y="1752"/>
                </a:cubicBezTo>
                <a:cubicBezTo>
                  <a:pt x="3456" y="1655"/>
                  <a:pt x="3467" y="1540"/>
                  <a:pt x="3446" y="1427"/>
                </a:cubicBezTo>
                <a:cubicBezTo>
                  <a:pt x="3429" y="1313"/>
                  <a:pt x="3375" y="1215"/>
                  <a:pt x="3310" y="1140"/>
                </a:cubicBezTo>
                <a:cubicBezTo>
                  <a:pt x="3316" y="1123"/>
                  <a:pt x="3321" y="1107"/>
                  <a:pt x="3326" y="1085"/>
                </a:cubicBezTo>
                <a:cubicBezTo>
                  <a:pt x="3354" y="998"/>
                  <a:pt x="3359" y="900"/>
                  <a:pt x="3342" y="803"/>
                </a:cubicBezTo>
                <a:cubicBezTo>
                  <a:pt x="3291" y="529"/>
                  <a:pt x="3073" y="342"/>
                  <a:pt x="2824" y="342"/>
                </a:cubicBezTo>
                <a:cubicBezTo>
                  <a:pt x="2788" y="342"/>
                  <a:pt x="2751" y="346"/>
                  <a:pt x="2714" y="354"/>
                </a:cubicBezTo>
                <a:cubicBezTo>
                  <a:pt x="2682" y="360"/>
                  <a:pt x="2644" y="370"/>
                  <a:pt x="2611" y="387"/>
                </a:cubicBezTo>
                <a:cubicBezTo>
                  <a:pt x="2536" y="157"/>
                  <a:pt x="2336" y="0"/>
                  <a:pt x="2112" y="0"/>
                </a:cubicBezTo>
                <a:close/>
              </a:path>
            </a:pathLst>
          </a:custGeom>
          <a:solidFill>
            <a:schemeClr val="accent6">
              <a:lumMod val="8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23"/>
          <p:cNvSpPr/>
          <p:nvPr/>
        </p:nvSpPr>
        <p:spPr>
          <a:xfrm>
            <a:off x="697901" y="1656077"/>
            <a:ext cx="2252276" cy="1616923"/>
          </a:xfrm>
          <a:custGeom>
            <a:avLst/>
            <a:gdLst/>
            <a:ahLst/>
            <a:cxnLst/>
            <a:rect l="l" t="t" r="r" b="b"/>
            <a:pathLst>
              <a:path w="3467" h="2489" extrusionOk="0">
                <a:moveTo>
                  <a:pt x="2112" y="0"/>
                </a:moveTo>
                <a:cubicBezTo>
                  <a:pt x="2076" y="0"/>
                  <a:pt x="2040" y="4"/>
                  <a:pt x="2004" y="12"/>
                </a:cubicBezTo>
                <a:cubicBezTo>
                  <a:pt x="1799" y="55"/>
                  <a:pt x="1641" y="230"/>
                  <a:pt x="1593" y="435"/>
                </a:cubicBezTo>
                <a:cubicBezTo>
                  <a:pt x="1503" y="390"/>
                  <a:pt x="1404" y="368"/>
                  <a:pt x="1303" y="368"/>
                </a:cubicBezTo>
                <a:cubicBezTo>
                  <a:pt x="1259" y="368"/>
                  <a:pt x="1215" y="372"/>
                  <a:pt x="1171" y="380"/>
                </a:cubicBezTo>
                <a:cubicBezTo>
                  <a:pt x="976" y="425"/>
                  <a:pt x="813" y="555"/>
                  <a:pt x="716" y="728"/>
                </a:cubicBezTo>
                <a:cubicBezTo>
                  <a:pt x="704" y="750"/>
                  <a:pt x="694" y="765"/>
                  <a:pt x="683" y="787"/>
                </a:cubicBezTo>
                <a:cubicBezTo>
                  <a:pt x="656" y="787"/>
                  <a:pt x="623" y="793"/>
                  <a:pt x="591" y="798"/>
                </a:cubicBezTo>
                <a:cubicBezTo>
                  <a:pt x="417" y="835"/>
                  <a:pt x="271" y="939"/>
                  <a:pt x="174" y="1080"/>
                </a:cubicBezTo>
                <a:cubicBezTo>
                  <a:pt x="54" y="1242"/>
                  <a:pt x="1" y="1465"/>
                  <a:pt x="44" y="1681"/>
                </a:cubicBezTo>
                <a:cubicBezTo>
                  <a:pt x="110" y="2042"/>
                  <a:pt x="403" y="2290"/>
                  <a:pt x="730" y="2290"/>
                </a:cubicBezTo>
                <a:cubicBezTo>
                  <a:pt x="747" y="2290"/>
                  <a:pt x="764" y="2289"/>
                  <a:pt x="781" y="2288"/>
                </a:cubicBezTo>
                <a:cubicBezTo>
                  <a:pt x="878" y="2412"/>
                  <a:pt x="1026" y="2489"/>
                  <a:pt x="1184" y="2489"/>
                </a:cubicBezTo>
                <a:cubicBezTo>
                  <a:pt x="1219" y="2489"/>
                  <a:pt x="1254" y="2485"/>
                  <a:pt x="1289" y="2477"/>
                </a:cubicBezTo>
                <a:cubicBezTo>
                  <a:pt x="1431" y="2445"/>
                  <a:pt x="1544" y="2358"/>
                  <a:pt x="1619" y="2245"/>
                </a:cubicBezTo>
                <a:cubicBezTo>
                  <a:pt x="1721" y="2303"/>
                  <a:pt x="1834" y="2336"/>
                  <a:pt x="1951" y="2336"/>
                </a:cubicBezTo>
                <a:cubicBezTo>
                  <a:pt x="1997" y="2336"/>
                  <a:pt x="2044" y="2331"/>
                  <a:pt x="2091" y="2320"/>
                </a:cubicBezTo>
                <a:cubicBezTo>
                  <a:pt x="2297" y="2277"/>
                  <a:pt x="2464" y="2136"/>
                  <a:pt x="2557" y="1952"/>
                </a:cubicBezTo>
                <a:cubicBezTo>
                  <a:pt x="2657" y="2053"/>
                  <a:pt x="2789" y="2114"/>
                  <a:pt x="2927" y="2114"/>
                </a:cubicBezTo>
                <a:cubicBezTo>
                  <a:pt x="2961" y="2114"/>
                  <a:pt x="2995" y="2111"/>
                  <a:pt x="3029" y="2103"/>
                </a:cubicBezTo>
                <a:cubicBezTo>
                  <a:pt x="3212" y="2060"/>
                  <a:pt x="3354" y="1925"/>
                  <a:pt x="3419" y="1752"/>
                </a:cubicBezTo>
                <a:cubicBezTo>
                  <a:pt x="3456" y="1655"/>
                  <a:pt x="3467" y="1540"/>
                  <a:pt x="3446" y="1427"/>
                </a:cubicBezTo>
                <a:cubicBezTo>
                  <a:pt x="3429" y="1313"/>
                  <a:pt x="3375" y="1215"/>
                  <a:pt x="3310" y="1140"/>
                </a:cubicBezTo>
                <a:cubicBezTo>
                  <a:pt x="3316" y="1123"/>
                  <a:pt x="3321" y="1107"/>
                  <a:pt x="3326" y="1085"/>
                </a:cubicBezTo>
                <a:cubicBezTo>
                  <a:pt x="3354" y="998"/>
                  <a:pt x="3359" y="900"/>
                  <a:pt x="3342" y="803"/>
                </a:cubicBezTo>
                <a:cubicBezTo>
                  <a:pt x="3291" y="529"/>
                  <a:pt x="3073" y="342"/>
                  <a:pt x="2824" y="342"/>
                </a:cubicBezTo>
                <a:cubicBezTo>
                  <a:pt x="2788" y="342"/>
                  <a:pt x="2751" y="346"/>
                  <a:pt x="2714" y="354"/>
                </a:cubicBezTo>
                <a:cubicBezTo>
                  <a:pt x="2682" y="360"/>
                  <a:pt x="2644" y="370"/>
                  <a:pt x="2611" y="387"/>
                </a:cubicBezTo>
                <a:cubicBezTo>
                  <a:pt x="2536" y="157"/>
                  <a:pt x="2336" y="0"/>
                  <a:pt x="2112" y="0"/>
                </a:cubicBezTo>
                <a:close/>
              </a:path>
            </a:pathLst>
          </a:custGeom>
          <a:solidFill>
            <a:schemeClr val="accent6">
              <a:lumMod val="8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23"/>
          <p:cNvSpPr/>
          <p:nvPr/>
        </p:nvSpPr>
        <p:spPr>
          <a:xfrm>
            <a:off x="3445851" y="1656077"/>
            <a:ext cx="2252276" cy="1616923"/>
          </a:xfrm>
          <a:custGeom>
            <a:avLst/>
            <a:gdLst/>
            <a:ahLst/>
            <a:cxnLst/>
            <a:rect l="l" t="t" r="r" b="b"/>
            <a:pathLst>
              <a:path w="3467" h="2489" extrusionOk="0">
                <a:moveTo>
                  <a:pt x="2112" y="0"/>
                </a:moveTo>
                <a:cubicBezTo>
                  <a:pt x="2076" y="0"/>
                  <a:pt x="2040" y="4"/>
                  <a:pt x="2004" y="12"/>
                </a:cubicBezTo>
                <a:cubicBezTo>
                  <a:pt x="1799" y="55"/>
                  <a:pt x="1641" y="230"/>
                  <a:pt x="1593" y="435"/>
                </a:cubicBezTo>
                <a:cubicBezTo>
                  <a:pt x="1503" y="390"/>
                  <a:pt x="1404" y="368"/>
                  <a:pt x="1303" y="368"/>
                </a:cubicBezTo>
                <a:cubicBezTo>
                  <a:pt x="1259" y="368"/>
                  <a:pt x="1215" y="372"/>
                  <a:pt x="1171" y="380"/>
                </a:cubicBezTo>
                <a:cubicBezTo>
                  <a:pt x="976" y="425"/>
                  <a:pt x="813" y="555"/>
                  <a:pt x="716" y="728"/>
                </a:cubicBezTo>
                <a:cubicBezTo>
                  <a:pt x="704" y="750"/>
                  <a:pt x="694" y="765"/>
                  <a:pt x="683" y="787"/>
                </a:cubicBezTo>
                <a:cubicBezTo>
                  <a:pt x="656" y="787"/>
                  <a:pt x="623" y="793"/>
                  <a:pt x="591" y="798"/>
                </a:cubicBezTo>
                <a:cubicBezTo>
                  <a:pt x="417" y="835"/>
                  <a:pt x="271" y="939"/>
                  <a:pt x="174" y="1080"/>
                </a:cubicBezTo>
                <a:cubicBezTo>
                  <a:pt x="54" y="1242"/>
                  <a:pt x="1" y="1465"/>
                  <a:pt x="44" y="1681"/>
                </a:cubicBezTo>
                <a:cubicBezTo>
                  <a:pt x="110" y="2042"/>
                  <a:pt x="403" y="2290"/>
                  <a:pt x="730" y="2290"/>
                </a:cubicBezTo>
                <a:cubicBezTo>
                  <a:pt x="747" y="2290"/>
                  <a:pt x="764" y="2289"/>
                  <a:pt x="781" y="2288"/>
                </a:cubicBezTo>
                <a:cubicBezTo>
                  <a:pt x="878" y="2412"/>
                  <a:pt x="1026" y="2489"/>
                  <a:pt x="1184" y="2489"/>
                </a:cubicBezTo>
                <a:cubicBezTo>
                  <a:pt x="1219" y="2489"/>
                  <a:pt x="1254" y="2485"/>
                  <a:pt x="1289" y="2477"/>
                </a:cubicBezTo>
                <a:cubicBezTo>
                  <a:pt x="1431" y="2445"/>
                  <a:pt x="1544" y="2358"/>
                  <a:pt x="1619" y="2245"/>
                </a:cubicBezTo>
                <a:cubicBezTo>
                  <a:pt x="1721" y="2303"/>
                  <a:pt x="1834" y="2336"/>
                  <a:pt x="1951" y="2336"/>
                </a:cubicBezTo>
                <a:cubicBezTo>
                  <a:pt x="1997" y="2336"/>
                  <a:pt x="2044" y="2331"/>
                  <a:pt x="2091" y="2320"/>
                </a:cubicBezTo>
                <a:cubicBezTo>
                  <a:pt x="2297" y="2277"/>
                  <a:pt x="2464" y="2136"/>
                  <a:pt x="2557" y="1952"/>
                </a:cubicBezTo>
                <a:cubicBezTo>
                  <a:pt x="2657" y="2053"/>
                  <a:pt x="2789" y="2114"/>
                  <a:pt x="2927" y="2114"/>
                </a:cubicBezTo>
                <a:cubicBezTo>
                  <a:pt x="2961" y="2114"/>
                  <a:pt x="2995" y="2111"/>
                  <a:pt x="3029" y="2103"/>
                </a:cubicBezTo>
                <a:cubicBezTo>
                  <a:pt x="3212" y="2060"/>
                  <a:pt x="3354" y="1925"/>
                  <a:pt x="3419" y="1752"/>
                </a:cubicBezTo>
                <a:cubicBezTo>
                  <a:pt x="3456" y="1655"/>
                  <a:pt x="3467" y="1540"/>
                  <a:pt x="3446" y="1427"/>
                </a:cubicBezTo>
                <a:cubicBezTo>
                  <a:pt x="3429" y="1313"/>
                  <a:pt x="3375" y="1215"/>
                  <a:pt x="3310" y="1140"/>
                </a:cubicBezTo>
                <a:cubicBezTo>
                  <a:pt x="3316" y="1123"/>
                  <a:pt x="3321" y="1107"/>
                  <a:pt x="3326" y="1085"/>
                </a:cubicBezTo>
                <a:cubicBezTo>
                  <a:pt x="3354" y="998"/>
                  <a:pt x="3359" y="900"/>
                  <a:pt x="3342" y="803"/>
                </a:cubicBezTo>
                <a:cubicBezTo>
                  <a:pt x="3291" y="529"/>
                  <a:pt x="3073" y="342"/>
                  <a:pt x="2824" y="342"/>
                </a:cubicBezTo>
                <a:cubicBezTo>
                  <a:pt x="2788" y="342"/>
                  <a:pt x="2751" y="346"/>
                  <a:pt x="2714" y="354"/>
                </a:cubicBezTo>
                <a:cubicBezTo>
                  <a:pt x="2682" y="360"/>
                  <a:pt x="2644" y="370"/>
                  <a:pt x="2611" y="387"/>
                </a:cubicBezTo>
                <a:cubicBezTo>
                  <a:pt x="2536" y="157"/>
                  <a:pt x="2336" y="0"/>
                  <a:pt x="2112" y="0"/>
                </a:cubicBezTo>
                <a:close/>
              </a:path>
            </a:pathLst>
          </a:custGeom>
          <a:solidFill>
            <a:schemeClr val="accent6">
              <a:lumMod val="8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23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sp>
        <p:nvSpPr>
          <p:cNvPr id="546" name="Google Shape;546;p23"/>
          <p:cNvSpPr txBox="1"/>
          <p:nvPr/>
        </p:nvSpPr>
        <p:spPr>
          <a:xfrm>
            <a:off x="780625" y="3603450"/>
            <a:ext cx="2086800" cy="6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16441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Despite being red, Mars is a very cold place full of iron oxide dust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7" name="Google Shape;547;p23"/>
          <p:cNvSpPr txBox="1"/>
          <p:nvPr/>
        </p:nvSpPr>
        <p:spPr>
          <a:xfrm>
            <a:off x="6426100" y="3603450"/>
            <a:ext cx="2086800" cy="6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7339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8" name="Google Shape;548;p23"/>
          <p:cNvSpPr txBox="1"/>
          <p:nvPr/>
        </p:nvSpPr>
        <p:spPr>
          <a:xfrm>
            <a:off x="3519525" y="3603450"/>
            <a:ext cx="2086800" cy="6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object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9" name="Google Shape;549;p23"/>
          <p:cNvSpPr txBox="1"/>
          <p:nvPr/>
        </p:nvSpPr>
        <p:spPr>
          <a:xfrm>
            <a:off x="1191170" y="3364629"/>
            <a:ext cx="12657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Mars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550" name="Google Shape;550;p23"/>
          <p:cNvSpPr txBox="1"/>
          <p:nvPr/>
        </p:nvSpPr>
        <p:spPr>
          <a:xfrm>
            <a:off x="6836616" y="3364631"/>
            <a:ext cx="12657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4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700">
              <a:solidFill>
                <a:schemeClr val="accent4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551" name="Google Shape;551;p23"/>
          <p:cNvSpPr txBox="1"/>
          <p:nvPr/>
        </p:nvSpPr>
        <p:spPr>
          <a:xfrm>
            <a:off x="3930049" y="3364627"/>
            <a:ext cx="12657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Jupiter</a:t>
            </a:r>
            <a:endParaRPr sz="17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552" name="Google Shape;552;p23"/>
          <p:cNvGrpSpPr/>
          <p:nvPr/>
        </p:nvGrpSpPr>
        <p:grpSpPr>
          <a:xfrm>
            <a:off x="1413789" y="2054611"/>
            <a:ext cx="820474" cy="819852"/>
            <a:chOff x="1413789" y="2054611"/>
            <a:chExt cx="820474" cy="819852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553" name="Google Shape;553;p23"/>
            <p:cNvSpPr/>
            <p:nvPr/>
          </p:nvSpPr>
          <p:spPr>
            <a:xfrm>
              <a:off x="1739517" y="2264442"/>
              <a:ext cx="235380" cy="427765"/>
            </a:xfrm>
            <a:custGeom>
              <a:avLst/>
              <a:gdLst/>
              <a:ahLst/>
              <a:cxnLst/>
              <a:rect l="l" t="t" r="r" b="b"/>
              <a:pathLst>
                <a:path w="1511" h="2746" extrusionOk="0">
                  <a:moveTo>
                    <a:pt x="1062" y="1"/>
                  </a:moveTo>
                  <a:cubicBezTo>
                    <a:pt x="1019" y="1"/>
                    <a:pt x="976" y="17"/>
                    <a:pt x="943" y="48"/>
                  </a:cubicBezTo>
                  <a:cubicBezTo>
                    <a:pt x="548" y="443"/>
                    <a:pt x="0" y="1136"/>
                    <a:pt x="0" y="1694"/>
                  </a:cubicBezTo>
                  <a:cubicBezTo>
                    <a:pt x="0" y="2290"/>
                    <a:pt x="477" y="2746"/>
                    <a:pt x="1056" y="2746"/>
                  </a:cubicBezTo>
                  <a:cubicBezTo>
                    <a:pt x="1225" y="2746"/>
                    <a:pt x="1376" y="2708"/>
                    <a:pt x="1511" y="2643"/>
                  </a:cubicBezTo>
                  <a:lnTo>
                    <a:pt x="1192" y="63"/>
                  </a:lnTo>
                  <a:cubicBezTo>
                    <a:pt x="1186" y="58"/>
                    <a:pt x="1181" y="53"/>
                    <a:pt x="1176" y="48"/>
                  </a:cubicBezTo>
                  <a:cubicBezTo>
                    <a:pt x="1144" y="16"/>
                    <a:pt x="1103" y="1"/>
                    <a:pt x="10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3"/>
            <p:cNvSpPr/>
            <p:nvPr/>
          </p:nvSpPr>
          <p:spPr>
            <a:xfrm>
              <a:off x="1842329" y="2274256"/>
              <a:ext cx="227279" cy="401906"/>
            </a:xfrm>
            <a:custGeom>
              <a:avLst/>
              <a:gdLst/>
              <a:ahLst/>
              <a:cxnLst/>
              <a:rect l="l" t="t" r="r" b="b"/>
              <a:pathLst>
                <a:path w="1459" h="2580" extrusionOk="0">
                  <a:moveTo>
                    <a:pt x="532" y="0"/>
                  </a:moveTo>
                  <a:cubicBezTo>
                    <a:pt x="278" y="370"/>
                    <a:pt x="1" y="862"/>
                    <a:pt x="1" y="1312"/>
                  </a:cubicBezTo>
                  <a:cubicBezTo>
                    <a:pt x="1" y="1897"/>
                    <a:pt x="353" y="2378"/>
                    <a:pt x="851" y="2580"/>
                  </a:cubicBezTo>
                  <a:cubicBezTo>
                    <a:pt x="1209" y="2411"/>
                    <a:pt x="1458" y="2048"/>
                    <a:pt x="1458" y="1631"/>
                  </a:cubicBezTo>
                  <a:cubicBezTo>
                    <a:pt x="1458" y="1068"/>
                    <a:pt x="933" y="402"/>
                    <a:pt x="5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3"/>
            <p:cNvSpPr/>
            <p:nvPr/>
          </p:nvSpPr>
          <p:spPr>
            <a:xfrm>
              <a:off x="1540435" y="2626466"/>
              <a:ext cx="131788" cy="171199"/>
            </a:xfrm>
            <a:custGeom>
              <a:avLst/>
              <a:gdLst/>
              <a:ahLst/>
              <a:cxnLst/>
              <a:rect l="l" t="t" r="r" b="b"/>
              <a:pathLst>
                <a:path w="846" h="1099" extrusionOk="0">
                  <a:moveTo>
                    <a:pt x="421" y="0"/>
                  </a:moveTo>
                  <a:cubicBezTo>
                    <a:pt x="405" y="0"/>
                    <a:pt x="387" y="7"/>
                    <a:pt x="373" y="20"/>
                  </a:cubicBezTo>
                  <a:cubicBezTo>
                    <a:pt x="216" y="177"/>
                    <a:pt x="0" y="454"/>
                    <a:pt x="0" y="676"/>
                  </a:cubicBezTo>
                  <a:cubicBezTo>
                    <a:pt x="0" y="914"/>
                    <a:pt x="189" y="1099"/>
                    <a:pt x="423" y="1099"/>
                  </a:cubicBezTo>
                  <a:cubicBezTo>
                    <a:pt x="488" y="1099"/>
                    <a:pt x="546" y="1082"/>
                    <a:pt x="601" y="1055"/>
                  </a:cubicBezTo>
                  <a:cubicBezTo>
                    <a:pt x="748" y="990"/>
                    <a:pt x="845" y="844"/>
                    <a:pt x="845" y="676"/>
                  </a:cubicBezTo>
                  <a:cubicBezTo>
                    <a:pt x="845" y="454"/>
                    <a:pt x="633" y="189"/>
                    <a:pt x="471" y="26"/>
                  </a:cubicBezTo>
                  <a:cubicBezTo>
                    <a:pt x="471" y="26"/>
                    <a:pt x="471" y="20"/>
                    <a:pt x="466" y="20"/>
                  </a:cubicBezTo>
                  <a:cubicBezTo>
                    <a:pt x="455" y="7"/>
                    <a:pt x="438" y="0"/>
                    <a:pt x="4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3"/>
            <p:cNvSpPr/>
            <p:nvPr/>
          </p:nvSpPr>
          <p:spPr>
            <a:xfrm>
              <a:off x="1952930" y="2703887"/>
              <a:ext cx="132567" cy="170576"/>
            </a:xfrm>
            <a:custGeom>
              <a:avLst/>
              <a:gdLst/>
              <a:ahLst/>
              <a:cxnLst/>
              <a:rect l="l" t="t" r="r" b="b"/>
              <a:pathLst>
                <a:path w="851" h="1095" extrusionOk="0">
                  <a:moveTo>
                    <a:pt x="426" y="0"/>
                  </a:moveTo>
                  <a:cubicBezTo>
                    <a:pt x="410" y="0"/>
                    <a:pt x="394" y="6"/>
                    <a:pt x="380" y="17"/>
                  </a:cubicBezTo>
                  <a:cubicBezTo>
                    <a:pt x="223" y="173"/>
                    <a:pt x="1" y="455"/>
                    <a:pt x="1" y="677"/>
                  </a:cubicBezTo>
                  <a:cubicBezTo>
                    <a:pt x="1" y="915"/>
                    <a:pt x="190" y="1095"/>
                    <a:pt x="423" y="1095"/>
                  </a:cubicBezTo>
                  <a:cubicBezTo>
                    <a:pt x="488" y="1095"/>
                    <a:pt x="553" y="1083"/>
                    <a:pt x="608" y="1057"/>
                  </a:cubicBezTo>
                  <a:cubicBezTo>
                    <a:pt x="748" y="985"/>
                    <a:pt x="851" y="845"/>
                    <a:pt x="851" y="677"/>
                  </a:cubicBezTo>
                  <a:cubicBezTo>
                    <a:pt x="851" y="450"/>
                    <a:pt x="640" y="185"/>
                    <a:pt x="478" y="27"/>
                  </a:cubicBezTo>
                  <a:cubicBezTo>
                    <a:pt x="478" y="22"/>
                    <a:pt x="473" y="22"/>
                    <a:pt x="473" y="17"/>
                  </a:cubicBezTo>
                  <a:cubicBezTo>
                    <a:pt x="459" y="6"/>
                    <a:pt x="443" y="0"/>
                    <a:pt x="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3"/>
            <p:cNvSpPr/>
            <p:nvPr/>
          </p:nvSpPr>
          <p:spPr>
            <a:xfrm>
              <a:off x="1494792" y="2171444"/>
              <a:ext cx="164657" cy="298781"/>
            </a:xfrm>
            <a:custGeom>
              <a:avLst/>
              <a:gdLst/>
              <a:ahLst/>
              <a:cxnLst/>
              <a:rect l="l" t="t" r="r" b="b"/>
              <a:pathLst>
                <a:path w="1057" h="1918" extrusionOk="0">
                  <a:moveTo>
                    <a:pt x="739" y="0"/>
                  </a:moveTo>
                  <a:cubicBezTo>
                    <a:pt x="710" y="0"/>
                    <a:pt x="680" y="11"/>
                    <a:pt x="656" y="32"/>
                  </a:cubicBezTo>
                  <a:cubicBezTo>
                    <a:pt x="379" y="308"/>
                    <a:pt x="1" y="796"/>
                    <a:pt x="1" y="1180"/>
                  </a:cubicBezTo>
                  <a:cubicBezTo>
                    <a:pt x="1" y="1603"/>
                    <a:pt x="331" y="1918"/>
                    <a:pt x="737" y="1918"/>
                  </a:cubicBezTo>
                  <a:cubicBezTo>
                    <a:pt x="856" y="1918"/>
                    <a:pt x="959" y="1895"/>
                    <a:pt x="1056" y="1847"/>
                  </a:cubicBezTo>
                  <a:lnTo>
                    <a:pt x="829" y="43"/>
                  </a:lnTo>
                  <a:cubicBezTo>
                    <a:pt x="829" y="38"/>
                    <a:pt x="824" y="38"/>
                    <a:pt x="824" y="32"/>
                  </a:cubicBezTo>
                  <a:lnTo>
                    <a:pt x="818" y="32"/>
                  </a:lnTo>
                  <a:cubicBezTo>
                    <a:pt x="796" y="11"/>
                    <a:pt x="768" y="0"/>
                    <a:pt x="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3"/>
            <p:cNvSpPr/>
            <p:nvPr/>
          </p:nvSpPr>
          <p:spPr>
            <a:xfrm>
              <a:off x="1571590" y="2177986"/>
              <a:ext cx="153597" cy="281334"/>
            </a:xfrm>
            <a:custGeom>
              <a:avLst/>
              <a:gdLst/>
              <a:ahLst/>
              <a:cxnLst/>
              <a:rect l="l" t="t" r="r" b="b"/>
              <a:pathLst>
                <a:path w="986" h="1806" extrusionOk="0">
                  <a:moveTo>
                    <a:pt x="336" y="1"/>
                  </a:moveTo>
                  <a:lnTo>
                    <a:pt x="336" y="1"/>
                  </a:lnTo>
                  <a:cubicBezTo>
                    <a:pt x="0" y="565"/>
                    <a:pt x="98" y="1350"/>
                    <a:pt x="563" y="1805"/>
                  </a:cubicBezTo>
                  <a:cubicBezTo>
                    <a:pt x="813" y="1686"/>
                    <a:pt x="986" y="1436"/>
                    <a:pt x="986" y="1138"/>
                  </a:cubicBezTo>
                  <a:cubicBezTo>
                    <a:pt x="986" y="748"/>
                    <a:pt x="618" y="283"/>
                    <a:pt x="3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3"/>
            <p:cNvSpPr/>
            <p:nvPr/>
          </p:nvSpPr>
          <p:spPr>
            <a:xfrm>
              <a:off x="1987512" y="2054611"/>
              <a:ext cx="118235" cy="213883"/>
            </a:xfrm>
            <a:custGeom>
              <a:avLst/>
              <a:gdLst/>
              <a:ahLst/>
              <a:cxnLst/>
              <a:rect l="l" t="t" r="r" b="b"/>
              <a:pathLst>
                <a:path w="759" h="1373" extrusionOk="0">
                  <a:moveTo>
                    <a:pt x="531" y="0"/>
                  </a:moveTo>
                  <a:cubicBezTo>
                    <a:pt x="510" y="0"/>
                    <a:pt x="488" y="8"/>
                    <a:pt x="472" y="24"/>
                  </a:cubicBezTo>
                  <a:cubicBezTo>
                    <a:pt x="277" y="219"/>
                    <a:pt x="1" y="565"/>
                    <a:pt x="1" y="847"/>
                  </a:cubicBezTo>
                  <a:cubicBezTo>
                    <a:pt x="1" y="1145"/>
                    <a:pt x="239" y="1373"/>
                    <a:pt x="531" y="1373"/>
                  </a:cubicBezTo>
                  <a:cubicBezTo>
                    <a:pt x="613" y="1373"/>
                    <a:pt x="689" y="1351"/>
                    <a:pt x="759" y="1318"/>
                  </a:cubicBezTo>
                  <a:lnTo>
                    <a:pt x="596" y="30"/>
                  </a:lnTo>
                  <a:cubicBezTo>
                    <a:pt x="591" y="30"/>
                    <a:pt x="591" y="24"/>
                    <a:pt x="591" y="24"/>
                  </a:cubicBezTo>
                  <a:cubicBezTo>
                    <a:pt x="575" y="8"/>
                    <a:pt x="553" y="0"/>
                    <a:pt x="5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3"/>
            <p:cNvSpPr/>
            <p:nvPr/>
          </p:nvSpPr>
          <p:spPr>
            <a:xfrm>
              <a:off x="2055898" y="2059129"/>
              <a:ext cx="97361" cy="200953"/>
            </a:xfrm>
            <a:custGeom>
              <a:avLst/>
              <a:gdLst/>
              <a:ahLst/>
              <a:cxnLst/>
              <a:rect l="l" t="t" r="r" b="b"/>
              <a:pathLst>
                <a:path w="625" h="1290" extrusionOk="0">
                  <a:moveTo>
                    <a:pt x="157" y="1"/>
                  </a:moveTo>
                  <a:cubicBezTo>
                    <a:pt x="157" y="6"/>
                    <a:pt x="152" y="6"/>
                    <a:pt x="152" y="11"/>
                  </a:cubicBezTo>
                  <a:cubicBezTo>
                    <a:pt x="142" y="21"/>
                    <a:pt x="137" y="38"/>
                    <a:pt x="130" y="54"/>
                  </a:cubicBezTo>
                  <a:cubicBezTo>
                    <a:pt x="0" y="471"/>
                    <a:pt x="72" y="926"/>
                    <a:pt x="320" y="1289"/>
                  </a:cubicBezTo>
                  <a:cubicBezTo>
                    <a:pt x="499" y="1208"/>
                    <a:pt x="624" y="1024"/>
                    <a:pt x="624" y="818"/>
                  </a:cubicBezTo>
                  <a:cubicBezTo>
                    <a:pt x="624" y="536"/>
                    <a:pt x="358" y="201"/>
                    <a:pt x="1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3"/>
            <p:cNvSpPr/>
            <p:nvPr/>
          </p:nvSpPr>
          <p:spPr>
            <a:xfrm>
              <a:off x="1524234" y="2340928"/>
              <a:ext cx="24613" cy="41593"/>
            </a:xfrm>
            <a:custGeom>
              <a:avLst/>
              <a:gdLst/>
              <a:ahLst/>
              <a:cxnLst/>
              <a:rect l="l" t="t" r="r" b="b"/>
              <a:pathLst>
                <a:path w="158" h="267" extrusionOk="0">
                  <a:moveTo>
                    <a:pt x="77" y="0"/>
                  </a:moveTo>
                  <a:cubicBezTo>
                    <a:pt x="33" y="0"/>
                    <a:pt x="0" y="33"/>
                    <a:pt x="0" y="82"/>
                  </a:cubicBezTo>
                  <a:lnTo>
                    <a:pt x="0" y="185"/>
                  </a:lnTo>
                  <a:cubicBezTo>
                    <a:pt x="0" y="228"/>
                    <a:pt x="33" y="267"/>
                    <a:pt x="77" y="267"/>
                  </a:cubicBezTo>
                  <a:cubicBezTo>
                    <a:pt x="120" y="267"/>
                    <a:pt x="157" y="228"/>
                    <a:pt x="157" y="185"/>
                  </a:cubicBezTo>
                  <a:lnTo>
                    <a:pt x="157" y="82"/>
                  </a:lnTo>
                  <a:cubicBezTo>
                    <a:pt x="157" y="33"/>
                    <a:pt x="120" y="0"/>
                    <a:pt x="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3"/>
            <p:cNvSpPr/>
            <p:nvPr/>
          </p:nvSpPr>
          <p:spPr>
            <a:xfrm>
              <a:off x="1669417" y="2340928"/>
              <a:ext cx="24613" cy="41593"/>
            </a:xfrm>
            <a:custGeom>
              <a:avLst/>
              <a:gdLst/>
              <a:ahLst/>
              <a:cxnLst/>
              <a:rect l="l" t="t" r="r" b="b"/>
              <a:pathLst>
                <a:path w="158" h="267" extrusionOk="0">
                  <a:moveTo>
                    <a:pt x="76" y="0"/>
                  </a:moveTo>
                  <a:cubicBezTo>
                    <a:pt x="33" y="0"/>
                    <a:pt x="0" y="33"/>
                    <a:pt x="0" y="82"/>
                  </a:cubicBezTo>
                  <a:lnTo>
                    <a:pt x="0" y="185"/>
                  </a:lnTo>
                  <a:cubicBezTo>
                    <a:pt x="0" y="228"/>
                    <a:pt x="33" y="267"/>
                    <a:pt x="76" y="267"/>
                  </a:cubicBezTo>
                  <a:cubicBezTo>
                    <a:pt x="125" y="267"/>
                    <a:pt x="158" y="228"/>
                    <a:pt x="158" y="185"/>
                  </a:cubicBezTo>
                  <a:lnTo>
                    <a:pt x="158" y="82"/>
                  </a:lnTo>
                  <a:cubicBezTo>
                    <a:pt x="158" y="33"/>
                    <a:pt x="125" y="0"/>
                    <a:pt x="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3"/>
            <p:cNvSpPr/>
            <p:nvPr/>
          </p:nvSpPr>
          <p:spPr>
            <a:xfrm>
              <a:off x="1568942" y="2357129"/>
              <a:ext cx="81160" cy="41437"/>
            </a:xfrm>
            <a:custGeom>
              <a:avLst/>
              <a:gdLst/>
              <a:ahLst/>
              <a:cxnLst/>
              <a:rect l="l" t="t" r="r" b="b"/>
              <a:pathLst>
                <a:path w="521" h="266" extrusionOk="0">
                  <a:moveTo>
                    <a:pt x="96" y="1"/>
                  </a:moveTo>
                  <a:cubicBezTo>
                    <a:pt x="84" y="1"/>
                    <a:pt x="72" y="4"/>
                    <a:pt x="60" y="11"/>
                  </a:cubicBezTo>
                  <a:cubicBezTo>
                    <a:pt x="17" y="26"/>
                    <a:pt x="1" y="76"/>
                    <a:pt x="23" y="113"/>
                  </a:cubicBezTo>
                  <a:cubicBezTo>
                    <a:pt x="66" y="206"/>
                    <a:pt x="158" y="265"/>
                    <a:pt x="261" y="265"/>
                  </a:cubicBezTo>
                  <a:cubicBezTo>
                    <a:pt x="363" y="265"/>
                    <a:pt x="461" y="206"/>
                    <a:pt x="505" y="113"/>
                  </a:cubicBezTo>
                  <a:cubicBezTo>
                    <a:pt x="521" y="76"/>
                    <a:pt x="505" y="26"/>
                    <a:pt x="467" y="11"/>
                  </a:cubicBezTo>
                  <a:cubicBezTo>
                    <a:pt x="456" y="4"/>
                    <a:pt x="443" y="1"/>
                    <a:pt x="431" y="1"/>
                  </a:cubicBezTo>
                  <a:cubicBezTo>
                    <a:pt x="402" y="1"/>
                    <a:pt x="374" y="18"/>
                    <a:pt x="358" y="48"/>
                  </a:cubicBezTo>
                  <a:cubicBezTo>
                    <a:pt x="342" y="86"/>
                    <a:pt x="305" y="108"/>
                    <a:pt x="261" y="108"/>
                  </a:cubicBezTo>
                  <a:cubicBezTo>
                    <a:pt x="223" y="108"/>
                    <a:pt x="185" y="86"/>
                    <a:pt x="163" y="48"/>
                  </a:cubicBezTo>
                  <a:cubicBezTo>
                    <a:pt x="152" y="18"/>
                    <a:pt x="124" y="1"/>
                    <a:pt x="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3"/>
            <p:cNvSpPr/>
            <p:nvPr/>
          </p:nvSpPr>
          <p:spPr>
            <a:xfrm>
              <a:off x="1751979" y="2118480"/>
              <a:ext cx="66984" cy="85833"/>
            </a:xfrm>
            <a:custGeom>
              <a:avLst/>
              <a:gdLst/>
              <a:ahLst/>
              <a:cxnLst/>
              <a:rect l="l" t="t" r="r" b="b"/>
              <a:pathLst>
                <a:path w="430" h="551" extrusionOk="0">
                  <a:moveTo>
                    <a:pt x="217" y="1"/>
                  </a:moveTo>
                  <a:cubicBezTo>
                    <a:pt x="209" y="1"/>
                    <a:pt x="199" y="4"/>
                    <a:pt x="191" y="10"/>
                  </a:cubicBezTo>
                  <a:cubicBezTo>
                    <a:pt x="115" y="90"/>
                    <a:pt x="1" y="225"/>
                    <a:pt x="1" y="340"/>
                  </a:cubicBezTo>
                  <a:lnTo>
                    <a:pt x="7" y="340"/>
                  </a:lnTo>
                  <a:cubicBezTo>
                    <a:pt x="7" y="460"/>
                    <a:pt x="98" y="551"/>
                    <a:pt x="218" y="551"/>
                  </a:cubicBezTo>
                  <a:cubicBezTo>
                    <a:pt x="250" y="551"/>
                    <a:pt x="278" y="540"/>
                    <a:pt x="305" y="530"/>
                  </a:cubicBezTo>
                  <a:cubicBezTo>
                    <a:pt x="380" y="497"/>
                    <a:pt x="430" y="421"/>
                    <a:pt x="430" y="340"/>
                  </a:cubicBezTo>
                  <a:cubicBezTo>
                    <a:pt x="430" y="225"/>
                    <a:pt x="321" y="95"/>
                    <a:pt x="240" y="15"/>
                  </a:cubicBezTo>
                  <a:lnTo>
                    <a:pt x="240" y="10"/>
                  </a:lnTo>
                  <a:cubicBezTo>
                    <a:pt x="234" y="4"/>
                    <a:pt x="226" y="1"/>
                    <a:pt x="2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3"/>
            <p:cNvSpPr/>
            <p:nvPr/>
          </p:nvSpPr>
          <p:spPr>
            <a:xfrm>
              <a:off x="1413789" y="2511036"/>
              <a:ext cx="66050" cy="85833"/>
            </a:xfrm>
            <a:custGeom>
              <a:avLst/>
              <a:gdLst/>
              <a:ahLst/>
              <a:cxnLst/>
              <a:rect l="l" t="t" r="r" b="b"/>
              <a:pathLst>
                <a:path w="424" h="551" extrusionOk="0">
                  <a:moveTo>
                    <a:pt x="211" y="0"/>
                  </a:moveTo>
                  <a:cubicBezTo>
                    <a:pt x="202" y="0"/>
                    <a:pt x="192" y="3"/>
                    <a:pt x="184" y="8"/>
                  </a:cubicBezTo>
                  <a:cubicBezTo>
                    <a:pt x="109" y="90"/>
                    <a:pt x="1" y="225"/>
                    <a:pt x="1" y="338"/>
                  </a:cubicBezTo>
                  <a:cubicBezTo>
                    <a:pt x="1" y="458"/>
                    <a:pt x="92" y="550"/>
                    <a:pt x="211" y="550"/>
                  </a:cubicBezTo>
                  <a:cubicBezTo>
                    <a:pt x="244" y="550"/>
                    <a:pt x="271" y="540"/>
                    <a:pt x="304" y="528"/>
                  </a:cubicBezTo>
                  <a:cubicBezTo>
                    <a:pt x="374" y="496"/>
                    <a:pt x="423" y="420"/>
                    <a:pt x="423" y="338"/>
                  </a:cubicBezTo>
                  <a:cubicBezTo>
                    <a:pt x="423" y="225"/>
                    <a:pt x="314" y="95"/>
                    <a:pt x="239" y="13"/>
                  </a:cubicBezTo>
                  <a:lnTo>
                    <a:pt x="233" y="8"/>
                  </a:lnTo>
                  <a:cubicBezTo>
                    <a:pt x="227" y="3"/>
                    <a:pt x="219" y="0"/>
                    <a:pt x="2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3"/>
            <p:cNvSpPr/>
            <p:nvPr/>
          </p:nvSpPr>
          <p:spPr>
            <a:xfrm>
              <a:off x="1788430" y="2519915"/>
              <a:ext cx="24457" cy="41437"/>
            </a:xfrm>
            <a:custGeom>
              <a:avLst/>
              <a:gdLst/>
              <a:ahLst/>
              <a:cxnLst/>
              <a:rect l="l" t="t" r="r" b="b"/>
              <a:pathLst>
                <a:path w="157" h="266" extrusionOk="0">
                  <a:moveTo>
                    <a:pt x="76" y="0"/>
                  </a:moveTo>
                  <a:cubicBezTo>
                    <a:pt x="33" y="0"/>
                    <a:pt x="1" y="38"/>
                    <a:pt x="1" y="81"/>
                  </a:cubicBezTo>
                  <a:lnTo>
                    <a:pt x="1" y="184"/>
                  </a:lnTo>
                  <a:cubicBezTo>
                    <a:pt x="1" y="228"/>
                    <a:pt x="33" y="266"/>
                    <a:pt x="76" y="266"/>
                  </a:cubicBezTo>
                  <a:cubicBezTo>
                    <a:pt x="119" y="266"/>
                    <a:pt x="157" y="228"/>
                    <a:pt x="157" y="184"/>
                  </a:cubicBezTo>
                  <a:lnTo>
                    <a:pt x="157" y="81"/>
                  </a:lnTo>
                  <a:cubicBezTo>
                    <a:pt x="157" y="38"/>
                    <a:pt x="119" y="0"/>
                    <a:pt x="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3"/>
            <p:cNvSpPr/>
            <p:nvPr/>
          </p:nvSpPr>
          <p:spPr>
            <a:xfrm>
              <a:off x="1999351" y="2519915"/>
              <a:ext cx="24613" cy="41437"/>
            </a:xfrm>
            <a:custGeom>
              <a:avLst/>
              <a:gdLst/>
              <a:ahLst/>
              <a:cxnLst/>
              <a:rect l="l" t="t" r="r" b="b"/>
              <a:pathLst>
                <a:path w="158" h="266" extrusionOk="0">
                  <a:moveTo>
                    <a:pt x="82" y="0"/>
                  </a:moveTo>
                  <a:cubicBezTo>
                    <a:pt x="33" y="0"/>
                    <a:pt x="0" y="38"/>
                    <a:pt x="0" y="81"/>
                  </a:cubicBezTo>
                  <a:lnTo>
                    <a:pt x="0" y="184"/>
                  </a:lnTo>
                  <a:cubicBezTo>
                    <a:pt x="0" y="228"/>
                    <a:pt x="33" y="266"/>
                    <a:pt x="82" y="266"/>
                  </a:cubicBezTo>
                  <a:cubicBezTo>
                    <a:pt x="125" y="266"/>
                    <a:pt x="158" y="228"/>
                    <a:pt x="158" y="184"/>
                  </a:cubicBezTo>
                  <a:lnTo>
                    <a:pt x="158" y="81"/>
                  </a:lnTo>
                  <a:cubicBezTo>
                    <a:pt x="158" y="38"/>
                    <a:pt x="125" y="0"/>
                    <a:pt x="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3"/>
            <p:cNvSpPr/>
            <p:nvPr/>
          </p:nvSpPr>
          <p:spPr>
            <a:xfrm>
              <a:off x="1866007" y="2541256"/>
              <a:ext cx="81160" cy="41125"/>
            </a:xfrm>
            <a:custGeom>
              <a:avLst/>
              <a:gdLst/>
              <a:ahLst/>
              <a:cxnLst/>
              <a:rect l="l" t="t" r="r" b="b"/>
              <a:pathLst>
                <a:path w="521" h="264" extrusionOk="0">
                  <a:moveTo>
                    <a:pt x="93" y="1"/>
                  </a:moveTo>
                  <a:cubicBezTo>
                    <a:pt x="82" y="1"/>
                    <a:pt x="71" y="3"/>
                    <a:pt x="61" y="9"/>
                  </a:cubicBezTo>
                  <a:cubicBezTo>
                    <a:pt x="16" y="26"/>
                    <a:pt x="1" y="74"/>
                    <a:pt x="23" y="112"/>
                  </a:cubicBezTo>
                  <a:cubicBezTo>
                    <a:pt x="66" y="204"/>
                    <a:pt x="158" y="264"/>
                    <a:pt x="261" y="264"/>
                  </a:cubicBezTo>
                  <a:cubicBezTo>
                    <a:pt x="364" y="264"/>
                    <a:pt x="461" y="204"/>
                    <a:pt x="504" y="112"/>
                  </a:cubicBezTo>
                  <a:cubicBezTo>
                    <a:pt x="521" y="74"/>
                    <a:pt x="504" y="26"/>
                    <a:pt x="466" y="9"/>
                  </a:cubicBezTo>
                  <a:cubicBezTo>
                    <a:pt x="456" y="3"/>
                    <a:pt x="445" y="1"/>
                    <a:pt x="434" y="1"/>
                  </a:cubicBezTo>
                  <a:cubicBezTo>
                    <a:pt x="404" y="1"/>
                    <a:pt x="374" y="19"/>
                    <a:pt x="358" y="47"/>
                  </a:cubicBezTo>
                  <a:cubicBezTo>
                    <a:pt x="341" y="86"/>
                    <a:pt x="304" y="107"/>
                    <a:pt x="261" y="107"/>
                  </a:cubicBezTo>
                  <a:cubicBezTo>
                    <a:pt x="223" y="107"/>
                    <a:pt x="185" y="86"/>
                    <a:pt x="163" y="47"/>
                  </a:cubicBezTo>
                  <a:cubicBezTo>
                    <a:pt x="151" y="19"/>
                    <a:pt x="122" y="1"/>
                    <a:pt x="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3"/>
            <p:cNvSpPr/>
            <p:nvPr/>
          </p:nvSpPr>
          <p:spPr>
            <a:xfrm>
              <a:off x="2167278" y="2325350"/>
              <a:ext cx="66984" cy="85678"/>
            </a:xfrm>
            <a:custGeom>
              <a:avLst/>
              <a:gdLst/>
              <a:ahLst/>
              <a:cxnLst/>
              <a:rect l="l" t="t" r="r" b="b"/>
              <a:pathLst>
                <a:path w="430" h="550" extrusionOk="0">
                  <a:moveTo>
                    <a:pt x="215" y="0"/>
                  </a:moveTo>
                  <a:cubicBezTo>
                    <a:pt x="207" y="0"/>
                    <a:pt x="198" y="3"/>
                    <a:pt x="190" y="9"/>
                  </a:cubicBezTo>
                  <a:cubicBezTo>
                    <a:pt x="115" y="90"/>
                    <a:pt x="0" y="225"/>
                    <a:pt x="0" y="339"/>
                  </a:cubicBezTo>
                  <a:cubicBezTo>
                    <a:pt x="0" y="458"/>
                    <a:pt x="98" y="550"/>
                    <a:pt x="212" y="550"/>
                  </a:cubicBezTo>
                  <a:cubicBezTo>
                    <a:pt x="245" y="550"/>
                    <a:pt x="277" y="540"/>
                    <a:pt x="304" y="529"/>
                  </a:cubicBezTo>
                  <a:cubicBezTo>
                    <a:pt x="375" y="497"/>
                    <a:pt x="429" y="420"/>
                    <a:pt x="429" y="339"/>
                  </a:cubicBezTo>
                  <a:cubicBezTo>
                    <a:pt x="429" y="225"/>
                    <a:pt x="320" y="95"/>
                    <a:pt x="239" y="14"/>
                  </a:cubicBezTo>
                  <a:lnTo>
                    <a:pt x="239" y="9"/>
                  </a:lnTo>
                  <a:cubicBezTo>
                    <a:pt x="231" y="3"/>
                    <a:pt x="223" y="0"/>
                    <a:pt x="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0" name="Google Shape;570;p23"/>
          <p:cNvGrpSpPr/>
          <p:nvPr/>
        </p:nvGrpSpPr>
        <p:grpSpPr>
          <a:xfrm>
            <a:off x="4147681" y="2054300"/>
            <a:ext cx="830450" cy="820480"/>
            <a:chOff x="4147681" y="2054300"/>
            <a:chExt cx="830450" cy="820480"/>
          </a:xfrm>
          <a:solidFill>
            <a:srgbClr val="FFC000"/>
          </a:solidFill>
        </p:grpSpPr>
        <p:sp>
          <p:nvSpPr>
            <p:cNvPr id="571" name="Google Shape;571;p23"/>
            <p:cNvSpPr/>
            <p:nvPr/>
          </p:nvSpPr>
          <p:spPr>
            <a:xfrm>
              <a:off x="4147681" y="2054300"/>
              <a:ext cx="830450" cy="820480"/>
            </a:xfrm>
            <a:custGeom>
              <a:avLst/>
              <a:gdLst/>
              <a:ahLst/>
              <a:cxnLst/>
              <a:rect l="l" t="t" r="r" b="b"/>
              <a:pathLst>
                <a:path w="5331" h="5267" extrusionOk="0">
                  <a:moveTo>
                    <a:pt x="2668" y="1"/>
                  </a:moveTo>
                  <a:cubicBezTo>
                    <a:pt x="2577" y="1"/>
                    <a:pt x="2486" y="33"/>
                    <a:pt x="2416" y="98"/>
                  </a:cubicBezTo>
                  <a:lnTo>
                    <a:pt x="2069" y="406"/>
                  </a:lnTo>
                  <a:lnTo>
                    <a:pt x="1620" y="309"/>
                  </a:lnTo>
                  <a:cubicBezTo>
                    <a:pt x="1595" y="304"/>
                    <a:pt x="1569" y="301"/>
                    <a:pt x="1544" y="301"/>
                  </a:cubicBezTo>
                  <a:cubicBezTo>
                    <a:pt x="1382" y="301"/>
                    <a:pt x="1233" y="404"/>
                    <a:pt x="1181" y="564"/>
                  </a:cubicBezTo>
                  <a:lnTo>
                    <a:pt x="1040" y="1002"/>
                  </a:lnTo>
                  <a:lnTo>
                    <a:pt x="596" y="1149"/>
                  </a:lnTo>
                  <a:cubicBezTo>
                    <a:pt x="411" y="1208"/>
                    <a:pt x="303" y="1398"/>
                    <a:pt x="346" y="1587"/>
                  </a:cubicBezTo>
                  <a:lnTo>
                    <a:pt x="444" y="2037"/>
                  </a:lnTo>
                  <a:lnTo>
                    <a:pt x="130" y="2379"/>
                  </a:lnTo>
                  <a:cubicBezTo>
                    <a:pt x="0" y="2524"/>
                    <a:pt x="0" y="2741"/>
                    <a:pt x="130" y="2887"/>
                  </a:cubicBezTo>
                  <a:lnTo>
                    <a:pt x="444" y="3229"/>
                  </a:lnTo>
                  <a:lnTo>
                    <a:pt x="346" y="3684"/>
                  </a:lnTo>
                  <a:cubicBezTo>
                    <a:pt x="303" y="3874"/>
                    <a:pt x="411" y="4063"/>
                    <a:pt x="596" y="4122"/>
                  </a:cubicBezTo>
                  <a:lnTo>
                    <a:pt x="1040" y="4264"/>
                  </a:lnTo>
                  <a:lnTo>
                    <a:pt x="1181" y="4702"/>
                  </a:lnTo>
                  <a:cubicBezTo>
                    <a:pt x="1233" y="4862"/>
                    <a:pt x="1382" y="4964"/>
                    <a:pt x="1544" y="4964"/>
                  </a:cubicBezTo>
                  <a:cubicBezTo>
                    <a:pt x="1569" y="4964"/>
                    <a:pt x="1595" y="4962"/>
                    <a:pt x="1620" y="4957"/>
                  </a:cubicBezTo>
                  <a:lnTo>
                    <a:pt x="2069" y="4859"/>
                  </a:lnTo>
                  <a:lnTo>
                    <a:pt x="2416" y="5169"/>
                  </a:lnTo>
                  <a:cubicBezTo>
                    <a:pt x="2486" y="5234"/>
                    <a:pt x="2577" y="5266"/>
                    <a:pt x="2668" y="5266"/>
                  </a:cubicBezTo>
                  <a:cubicBezTo>
                    <a:pt x="2758" y="5266"/>
                    <a:pt x="2849" y="5234"/>
                    <a:pt x="2920" y="5169"/>
                  </a:cubicBezTo>
                  <a:lnTo>
                    <a:pt x="3261" y="4859"/>
                  </a:lnTo>
                  <a:lnTo>
                    <a:pt x="3716" y="4957"/>
                  </a:lnTo>
                  <a:cubicBezTo>
                    <a:pt x="3741" y="4962"/>
                    <a:pt x="3767" y="4964"/>
                    <a:pt x="3792" y="4964"/>
                  </a:cubicBezTo>
                  <a:cubicBezTo>
                    <a:pt x="3954" y="4964"/>
                    <a:pt x="4104" y="4862"/>
                    <a:pt x="4155" y="4702"/>
                  </a:cubicBezTo>
                  <a:lnTo>
                    <a:pt x="4296" y="4264"/>
                  </a:lnTo>
                  <a:lnTo>
                    <a:pt x="4734" y="4122"/>
                  </a:lnTo>
                  <a:cubicBezTo>
                    <a:pt x="4919" y="4063"/>
                    <a:pt x="5033" y="3874"/>
                    <a:pt x="4989" y="3684"/>
                  </a:cubicBezTo>
                  <a:lnTo>
                    <a:pt x="4891" y="3229"/>
                  </a:lnTo>
                  <a:lnTo>
                    <a:pt x="5201" y="2887"/>
                  </a:lnTo>
                  <a:cubicBezTo>
                    <a:pt x="5331" y="2741"/>
                    <a:pt x="5331" y="2524"/>
                    <a:pt x="5201" y="2379"/>
                  </a:cubicBezTo>
                  <a:lnTo>
                    <a:pt x="4891" y="2037"/>
                  </a:lnTo>
                  <a:lnTo>
                    <a:pt x="4989" y="1587"/>
                  </a:lnTo>
                  <a:cubicBezTo>
                    <a:pt x="5033" y="1398"/>
                    <a:pt x="4919" y="1208"/>
                    <a:pt x="4734" y="1149"/>
                  </a:cubicBezTo>
                  <a:lnTo>
                    <a:pt x="4296" y="1002"/>
                  </a:lnTo>
                  <a:lnTo>
                    <a:pt x="4155" y="564"/>
                  </a:lnTo>
                  <a:cubicBezTo>
                    <a:pt x="4104" y="404"/>
                    <a:pt x="3954" y="301"/>
                    <a:pt x="3792" y="301"/>
                  </a:cubicBezTo>
                  <a:cubicBezTo>
                    <a:pt x="3767" y="301"/>
                    <a:pt x="3741" y="304"/>
                    <a:pt x="3716" y="309"/>
                  </a:cubicBezTo>
                  <a:lnTo>
                    <a:pt x="3261" y="406"/>
                  </a:lnTo>
                  <a:lnTo>
                    <a:pt x="2920" y="98"/>
                  </a:lnTo>
                  <a:cubicBezTo>
                    <a:pt x="2849" y="33"/>
                    <a:pt x="2758" y="1"/>
                    <a:pt x="26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3"/>
            <p:cNvSpPr/>
            <p:nvPr/>
          </p:nvSpPr>
          <p:spPr>
            <a:xfrm>
              <a:off x="4253142" y="2153685"/>
              <a:ext cx="620306" cy="621396"/>
            </a:xfrm>
            <a:custGeom>
              <a:avLst/>
              <a:gdLst/>
              <a:ahLst/>
              <a:cxnLst/>
              <a:rect l="l" t="t" r="r" b="b"/>
              <a:pathLst>
                <a:path w="3982" h="3989" extrusionOk="0">
                  <a:moveTo>
                    <a:pt x="1988" y="1"/>
                  </a:moveTo>
                  <a:cubicBezTo>
                    <a:pt x="894" y="1"/>
                    <a:pt x="1" y="895"/>
                    <a:pt x="1" y="1995"/>
                  </a:cubicBezTo>
                  <a:cubicBezTo>
                    <a:pt x="1" y="3094"/>
                    <a:pt x="894" y="3988"/>
                    <a:pt x="1988" y="3988"/>
                  </a:cubicBezTo>
                  <a:cubicBezTo>
                    <a:pt x="3088" y="3988"/>
                    <a:pt x="3982" y="3094"/>
                    <a:pt x="3982" y="1995"/>
                  </a:cubicBezTo>
                  <a:cubicBezTo>
                    <a:pt x="3982" y="895"/>
                    <a:pt x="3088" y="1"/>
                    <a:pt x="19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3"/>
            <p:cNvSpPr/>
            <p:nvPr/>
          </p:nvSpPr>
          <p:spPr>
            <a:xfrm>
              <a:off x="4253142" y="2153685"/>
              <a:ext cx="394117" cy="621396"/>
            </a:xfrm>
            <a:custGeom>
              <a:avLst/>
              <a:gdLst/>
              <a:ahLst/>
              <a:cxnLst/>
              <a:rect l="l" t="t" r="r" b="b"/>
              <a:pathLst>
                <a:path w="2530" h="3989" extrusionOk="0">
                  <a:moveTo>
                    <a:pt x="1988" y="1"/>
                  </a:moveTo>
                  <a:cubicBezTo>
                    <a:pt x="894" y="1"/>
                    <a:pt x="1" y="895"/>
                    <a:pt x="1" y="1995"/>
                  </a:cubicBezTo>
                  <a:cubicBezTo>
                    <a:pt x="1" y="3094"/>
                    <a:pt x="894" y="3988"/>
                    <a:pt x="1988" y="3988"/>
                  </a:cubicBezTo>
                  <a:cubicBezTo>
                    <a:pt x="2178" y="3988"/>
                    <a:pt x="2356" y="3961"/>
                    <a:pt x="2529" y="3913"/>
                  </a:cubicBezTo>
                  <a:cubicBezTo>
                    <a:pt x="1696" y="3674"/>
                    <a:pt x="1078" y="2905"/>
                    <a:pt x="1078" y="1995"/>
                  </a:cubicBezTo>
                  <a:cubicBezTo>
                    <a:pt x="1078" y="1085"/>
                    <a:pt x="1696" y="316"/>
                    <a:pt x="2529" y="78"/>
                  </a:cubicBezTo>
                  <a:cubicBezTo>
                    <a:pt x="2356" y="28"/>
                    <a:pt x="2178" y="1"/>
                    <a:pt x="1988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3"/>
            <p:cNvSpPr/>
            <p:nvPr/>
          </p:nvSpPr>
          <p:spPr>
            <a:xfrm>
              <a:off x="4383838" y="2412741"/>
              <a:ext cx="97361" cy="77266"/>
            </a:xfrm>
            <a:custGeom>
              <a:avLst/>
              <a:gdLst/>
              <a:ahLst/>
              <a:cxnLst/>
              <a:rect l="l" t="t" r="r" b="b"/>
              <a:pathLst>
                <a:path w="625" h="496" extrusionOk="0">
                  <a:moveTo>
                    <a:pt x="315" y="1"/>
                  </a:moveTo>
                  <a:cubicBezTo>
                    <a:pt x="142" y="1"/>
                    <a:pt x="7" y="115"/>
                    <a:pt x="0" y="250"/>
                  </a:cubicBezTo>
                  <a:cubicBezTo>
                    <a:pt x="0" y="386"/>
                    <a:pt x="142" y="495"/>
                    <a:pt x="310" y="495"/>
                  </a:cubicBezTo>
                  <a:cubicBezTo>
                    <a:pt x="313" y="495"/>
                    <a:pt x="317" y="495"/>
                    <a:pt x="321" y="495"/>
                  </a:cubicBezTo>
                  <a:cubicBezTo>
                    <a:pt x="489" y="495"/>
                    <a:pt x="624" y="383"/>
                    <a:pt x="624" y="250"/>
                  </a:cubicBezTo>
                  <a:cubicBezTo>
                    <a:pt x="624" y="115"/>
                    <a:pt x="483" y="7"/>
                    <a:pt x="3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3"/>
            <p:cNvSpPr/>
            <p:nvPr/>
          </p:nvSpPr>
          <p:spPr>
            <a:xfrm>
              <a:off x="4645386" y="2414610"/>
              <a:ext cx="96426" cy="76954"/>
            </a:xfrm>
            <a:custGeom>
              <a:avLst/>
              <a:gdLst/>
              <a:ahLst/>
              <a:cxnLst/>
              <a:rect l="l" t="t" r="r" b="b"/>
              <a:pathLst>
                <a:path w="619" h="494" extrusionOk="0">
                  <a:moveTo>
                    <a:pt x="299" y="0"/>
                  </a:moveTo>
                  <a:cubicBezTo>
                    <a:pt x="135" y="0"/>
                    <a:pt x="1" y="111"/>
                    <a:pt x="1" y="244"/>
                  </a:cubicBezTo>
                  <a:cubicBezTo>
                    <a:pt x="1" y="379"/>
                    <a:pt x="136" y="488"/>
                    <a:pt x="310" y="493"/>
                  </a:cubicBezTo>
                  <a:cubicBezTo>
                    <a:pt x="483" y="493"/>
                    <a:pt x="619" y="379"/>
                    <a:pt x="619" y="244"/>
                  </a:cubicBezTo>
                  <a:cubicBezTo>
                    <a:pt x="619" y="108"/>
                    <a:pt x="483" y="0"/>
                    <a:pt x="310" y="0"/>
                  </a:cubicBezTo>
                  <a:cubicBezTo>
                    <a:pt x="307" y="0"/>
                    <a:pt x="303" y="0"/>
                    <a:pt x="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3"/>
            <p:cNvSpPr/>
            <p:nvPr/>
          </p:nvSpPr>
          <p:spPr>
            <a:xfrm>
              <a:off x="4444591" y="2381586"/>
              <a:ext cx="24613" cy="41437"/>
            </a:xfrm>
            <a:custGeom>
              <a:avLst/>
              <a:gdLst/>
              <a:ahLst/>
              <a:cxnLst/>
              <a:rect l="l" t="t" r="r" b="b"/>
              <a:pathLst>
                <a:path w="158" h="266" extrusionOk="0">
                  <a:moveTo>
                    <a:pt x="77" y="1"/>
                  </a:moveTo>
                  <a:cubicBezTo>
                    <a:pt x="33" y="1"/>
                    <a:pt x="0" y="38"/>
                    <a:pt x="0" y="82"/>
                  </a:cubicBezTo>
                  <a:lnTo>
                    <a:pt x="0" y="190"/>
                  </a:lnTo>
                  <a:cubicBezTo>
                    <a:pt x="0" y="233"/>
                    <a:pt x="33" y="266"/>
                    <a:pt x="77" y="266"/>
                  </a:cubicBezTo>
                  <a:cubicBezTo>
                    <a:pt x="120" y="266"/>
                    <a:pt x="158" y="233"/>
                    <a:pt x="158" y="190"/>
                  </a:cubicBezTo>
                  <a:lnTo>
                    <a:pt x="158" y="82"/>
                  </a:lnTo>
                  <a:cubicBezTo>
                    <a:pt x="158" y="38"/>
                    <a:pt x="120" y="1"/>
                    <a:pt x="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3"/>
            <p:cNvSpPr/>
            <p:nvPr/>
          </p:nvSpPr>
          <p:spPr>
            <a:xfrm>
              <a:off x="4655512" y="2381586"/>
              <a:ext cx="24769" cy="41437"/>
            </a:xfrm>
            <a:custGeom>
              <a:avLst/>
              <a:gdLst/>
              <a:ahLst/>
              <a:cxnLst/>
              <a:rect l="l" t="t" r="r" b="b"/>
              <a:pathLst>
                <a:path w="159" h="266" extrusionOk="0">
                  <a:moveTo>
                    <a:pt x="83" y="1"/>
                  </a:moveTo>
                  <a:cubicBezTo>
                    <a:pt x="33" y="1"/>
                    <a:pt x="1" y="38"/>
                    <a:pt x="1" y="82"/>
                  </a:cubicBezTo>
                  <a:lnTo>
                    <a:pt x="1" y="190"/>
                  </a:lnTo>
                  <a:cubicBezTo>
                    <a:pt x="1" y="233"/>
                    <a:pt x="33" y="266"/>
                    <a:pt x="83" y="266"/>
                  </a:cubicBezTo>
                  <a:cubicBezTo>
                    <a:pt x="126" y="266"/>
                    <a:pt x="158" y="233"/>
                    <a:pt x="158" y="190"/>
                  </a:cubicBezTo>
                  <a:lnTo>
                    <a:pt x="158" y="82"/>
                  </a:lnTo>
                  <a:cubicBezTo>
                    <a:pt x="158" y="38"/>
                    <a:pt x="126" y="1"/>
                    <a:pt x="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3"/>
            <p:cNvSpPr/>
            <p:nvPr/>
          </p:nvSpPr>
          <p:spPr>
            <a:xfrm>
              <a:off x="4522323" y="2428319"/>
              <a:ext cx="81160" cy="41281"/>
            </a:xfrm>
            <a:custGeom>
              <a:avLst/>
              <a:gdLst/>
              <a:ahLst/>
              <a:cxnLst/>
              <a:rect l="l" t="t" r="r" b="b"/>
              <a:pathLst>
                <a:path w="521" h="265" extrusionOk="0">
                  <a:moveTo>
                    <a:pt x="96" y="0"/>
                  </a:moveTo>
                  <a:cubicBezTo>
                    <a:pt x="84" y="0"/>
                    <a:pt x="72" y="3"/>
                    <a:pt x="60" y="10"/>
                  </a:cubicBezTo>
                  <a:cubicBezTo>
                    <a:pt x="16" y="26"/>
                    <a:pt x="0" y="75"/>
                    <a:pt x="21" y="113"/>
                  </a:cubicBezTo>
                  <a:cubicBezTo>
                    <a:pt x="65" y="205"/>
                    <a:pt x="158" y="265"/>
                    <a:pt x="260" y="265"/>
                  </a:cubicBezTo>
                  <a:cubicBezTo>
                    <a:pt x="363" y="265"/>
                    <a:pt x="461" y="205"/>
                    <a:pt x="504" y="113"/>
                  </a:cubicBezTo>
                  <a:cubicBezTo>
                    <a:pt x="521" y="75"/>
                    <a:pt x="504" y="26"/>
                    <a:pt x="466" y="10"/>
                  </a:cubicBezTo>
                  <a:cubicBezTo>
                    <a:pt x="454" y="3"/>
                    <a:pt x="442" y="0"/>
                    <a:pt x="429" y="0"/>
                  </a:cubicBezTo>
                  <a:cubicBezTo>
                    <a:pt x="401" y="0"/>
                    <a:pt x="372" y="16"/>
                    <a:pt x="358" y="43"/>
                  </a:cubicBezTo>
                  <a:cubicBezTo>
                    <a:pt x="341" y="80"/>
                    <a:pt x="303" y="108"/>
                    <a:pt x="260" y="108"/>
                  </a:cubicBezTo>
                  <a:cubicBezTo>
                    <a:pt x="223" y="108"/>
                    <a:pt x="184" y="80"/>
                    <a:pt x="163" y="43"/>
                  </a:cubicBezTo>
                  <a:cubicBezTo>
                    <a:pt x="151" y="16"/>
                    <a:pt x="124" y="0"/>
                    <a:pt x="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9" name="Google Shape;579;p23"/>
          <p:cNvGrpSpPr/>
          <p:nvPr/>
        </p:nvGrpSpPr>
        <p:grpSpPr>
          <a:xfrm>
            <a:off x="7015201" y="1953026"/>
            <a:ext cx="914004" cy="914004"/>
            <a:chOff x="10838491" y="2693204"/>
            <a:chExt cx="1157700" cy="1157700"/>
          </a:xfrm>
        </p:grpSpPr>
        <p:sp>
          <p:nvSpPr>
            <p:cNvPr id="580" name="Google Shape;580;p23"/>
            <p:cNvSpPr/>
            <p:nvPr/>
          </p:nvSpPr>
          <p:spPr>
            <a:xfrm>
              <a:off x="10838491" y="2693204"/>
              <a:ext cx="1157700" cy="1157700"/>
            </a:xfrm>
            <a:prstGeom prst="donut">
              <a:avLst>
                <a:gd name="adj" fmla="val 768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3"/>
            <p:cNvSpPr/>
            <p:nvPr/>
          </p:nvSpPr>
          <p:spPr>
            <a:xfrm>
              <a:off x="10912725" y="2767419"/>
              <a:ext cx="1009500" cy="1009500"/>
            </a:xfrm>
            <a:prstGeom prst="donut">
              <a:avLst>
                <a:gd name="adj" fmla="val 768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3"/>
            <p:cNvSpPr/>
            <p:nvPr/>
          </p:nvSpPr>
          <p:spPr>
            <a:xfrm>
              <a:off x="10990379" y="2845074"/>
              <a:ext cx="854400" cy="854400"/>
            </a:xfrm>
            <a:prstGeom prst="donut">
              <a:avLst>
                <a:gd name="adj" fmla="val 8513"/>
              </a:avLst>
            </a:pr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3"/>
            <p:cNvSpPr/>
            <p:nvPr/>
          </p:nvSpPr>
          <p:spPr>
            <a:xfrm>
              <a:off x="11058804" y="2913516"/>
              <a:ext cx="717300" cy="717300"/>
            </a:xfrm>
            <a:prstGeom prst="donut">
              <a:avLst>
                <a:gd name="adj" fmla="val 9180"/>
              </a:avLst>
            </a:pr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3"/>
            <p:cNvSpPr/>
            <p:nvPr/>
          </p:nvSpPr>
          <p:spPr>
            <a:xfrm>
              <a:off x="11124644" y="2979357"/>
              <a:ext cx="585900" cy="585900"/>
            </a:xfrm>
            <a:prstGeom prst="donut">
              <a:avLst>
                <a:gd name="adj" fmla="val 11613"/>
              </a:avLst>
            </a:pr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3"/>
            <p:cNvSpPr/>
            <p:nvPr/>
          </p:nvSpPr>
          <p:spPr>
            <a:xfrm>
              <a:off x="11195688" y="3050374"/>
              <a:ext cx="443700" cy="443700"/>
            </a:xfrm>
            <a:prstGeom prst="donut">
              <a:avLst>
                <a:gd name="adj" fmla="val 1472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3"/>
            <p:cNvSpPr/>
            <p:nvPr/>
          </p:nvSpPr>
          <p:spPr>
            <a:xfrm>
              <a:off x="11255488" y="3110210"/>
              <a:ext cx="323700" cy="323700"/>
            </a:xfrm>
            <a:prstGeom prst="donut">
              <a:avLst>
                <a:gd name="adj" fmla="val 1952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7" name="Google Shape;587;p23"/>
          <p:cNvGrpSpPr/>
          <p:nvPr/>
        </p:nvGrpSpPr>
        <p:grpSpPr>
          <a:xfrm>
            <a:off x="6835212" y="2387950"/>
            <a:ext cx="1268527" cy="606048"/>
            <a:chOff x="6835212" y="2387950"/>
            <a:chExt cx="1268527" cy="606048"/>
          </a:xfrm>
        </p:grpSpPr>
        <p:sp>
          <p:nvSpPr>
            <p:cNvPr id="588" name="Google Shape;588;p23"/>
            <p:cNvSpPr/>
            <p:nvPr/>
          </p:nvSpPr>
          <p:spPr>
            <a:xfrm>
              <a:off x="6835212" y="2387950"/>
              <a:ext cx="1268527" cy="606048"/>
            </a:xfrm>
            <a:custGeom>
              <a:avLst/>
              <a:gdLst/>
              <a:ahLst/>
              <a:cxnLst/>
              <a:rect l="l" t="t" r="r" b="b"/>
              <a:pathLst>
                <a:path w="5266" h="2516" extrusionOk="0">
                  <a:moveTo>
                    <a:pt x="1890" y="1"/>
                  </a:moveTo>
                  <a:cubicBezTo>
                    <a:pt x="1197" y="1"/>
                    <a:pt x="628" y="559"/>
                    <a:pt x="628" y="1258"/>
                  </a:cubicBezTo>
                  <a:cubicBezTo>
                    <a:pt x="625" y="1258"/>
                    <a:pt x="622" y="1258"/>
                    <a:pt x="619" y="1258"/>
                  </a:cubicBezTo>
                  <a:cubicBezTo>
                    <a:pt x="282" y="1258"/>
                    <a:pt x="0" y="1537"/>
                    <a:pt x="0" y="1886"/>
                  </a:cubicBezTo>
                  <a:cubicBezTo>
                    <a:pt x="0" y="2233"/>
                    <a:pt x="282" y="2515"/>
                    <a:pt x="628" y="2515"/>
                  </a:cubicBezTo>
                  <a:lnTo>
                    <a:pt x="4561" y="2515"/>
                  </a:lnTo>
                  <a:cubicBezTo>
                    <a:pt x="4951" y="2515"/>
                    <a:pt x="5266" y="2201"/>
                    <a:pt x="5266" y="1811"/>
                  </a:cubicBezTo>
                  <a:cubicBezTo>
                    <a:pt x="5266" y="1415"/>
                    <a:pt x="4951" y="1106"/>
                    <a:pt x="4573" y="1101"/>
                  </a:cubicBezTo>
                  <a:cubicBezTo>
                    <a:pt x="4426" y="689"/>
                    <a:pt x="4030" y="396"/>
                    <a:pt x="3570" y="396"/>
                  </a:cubicBezTo>
                  <a:cubicBezTo>
                    <a:pt x="3343" y="396"/>
                    <a:pt x="3131" y="468"/>
                    <a:pt x="2958" y="591"/>
                  </a:cubicBezTo>
                  <a:cubicBezTo>
                    <a:pt x="2736" y="234"/>
                    <a:pt x="2340" y="1"/>
                    <a:pt x="1890" y="1"/>
                  </a:cubicBez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3"/>
            <p:cNvSpPr/>
            <p:nvPr/>
          </p:nvSpPr>
          <p:spPr>
            <a:xfrm>
              <a:off x="6835212" y="2387950"/>
              <a:ext cx="557179" cy="606048"/>
            </a:xfrm>
            <a:custGeom>
              <a:avLst/>
              <a:gdLst/>
              <a:ahLst/>
              <a:cxnLst/>
              <a:rect l="l" t="t" r="r" b="b"/>
              <a:pathLst>
                <a:path w="2313" h="2516" extrusionOk="0">
                  <a:moveTo>
                    <a:pt x="1890" y="1"/>
                  </a:moveTo>
                  <a:cubicBezTo>
                    <a:pt x="1197" y="1"/>
                    <a:pt x="628" y="559"/>
                    <a:pt x="628" y="1258"/>
                  </a:cubicBezTo>
                  <a:cubicBezTo>
                    <a:pt x="625" y="1258"/>
                    <a:pt x="622" y="1258"/>
                    <a:pt x="619" y="1258"/>
                  </a:cubicBezTo>
                  <a:cubicBezTo>
                    <a:pt x="282" y="1258"/>
                    <a:pt x="0" y="1537"/>
                    <a:pt x="0" y="1886"/>
                  </a:cubicBezTo>
                  <a:cubicBezTo>
                    <a:pt x="0" y="2233"/>
                    <a:pt x="293" y="2515"/>
                    <a:pt x="640" y="2515"/>
                  </a:cubicBezTo>
                  <a:lnTo>
                    <a:pt x="1478" y="2515"/>
                  </a:lnTo>
                  <a:cubicBezTo>
                    <a:pt x="1127" y="2168"/>
                    <a:pt x="1132" y="1605"/>
                    <a:pt x="1478" y="1258"/>
                  </a:cubicBezTo>
                  <a:cubicBezTo>
                    <a:pt x="1478" y="711"/>
                    <a:pt x="1825" y="245"/>
                    <a:pt x="2313" y="71"/>
                  </a:cubicBezTo>
                  <a:cubicBezTo>
                    <a:pt x="2183" y="23"/>
                    <a:pt x="2037" y="1"/>
                    <a:pt x="1890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5" name="Google Shape;595;p23"/>
          <p:cNvSpPr/>
          <p:nvPr/>
        </p:nvSpPr>
        <p:spPr>
          <a:xfrm>
            <a:off x="2991425" y="2369700"/>
            <a:ext cx="404100" cy="404100"/>
          </a:xfrm>
          <a:prstGeom prst="mathPlus">
            <a:avLst>
              <a:gd name="adj1" fmla="val 2352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23"/>
          <p:cNvSpPr/>
          <p:nvPr/>
        </p:nvSpPr>
        <p:spPr>
          <a:xfrm>
            <a:off x="5944200" y="2428125"/>
            <a:ext cx="316500" cy="316500"/>
          </a:xfrm>
          <a:prstGeom prst="mathEqual">
            <a:avLst>
              <a:gd name="adj1" fmla="val 23520"/>
              <a:gd name="adj2" fmla="val 1176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" name="Grupo 56">
            <a:extLst>
              <a:ext uri="{FF2B5EF4-FFF2-40B4-BE49-F238E27FC236}">
                <a16:creationId xmlns:a16="http://schemas.microsoft.com/office/drawing/2014/main" id="{40695967-F37B-4420-AB93-9097345C7E72}"/>
              </a:ext>
            </a:extLst>
          </p:cNvPr>
          <p:cNvGrpSpPr/>
          <p:nvPr/>
        </p:nvGrpSpPr>
        <p:grpSpPr>
          <a:xfrm>
            <a:off x="-1523" y="0"/>
            <a:ext cx="282511" cy="5143500"/>
            <a:chOff x="1119426" y="-1107433"/>
            <a:chExt cx="5585793" cy="905550"/>
          </a:xfrm>
        </p:grpSpPr>
        <p:sp>
          <p:nvSpPr>
            <p:cNvPr id="58" name="Rectángulo 57">
              <a:extLst>
                <a:ext uri="{FF2B5EF4-FFF2-40B4-BE49-F238E27FC236}">
                  <a16:creationId xmlns:a16="http://schemas.microsoft.com/office/drawing/2014/main" id="{4766C603-AEA7-4F17-9908-1F1744F43382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9" name="Rectángulo 58">
              <a:extLst>
                <a:ext uri="{FF2B5EF4-FFF2-40B4-BE49-F238E27FC236}">
                  <a16:creationId xmlns:a16="http://schemas.microsoft.com/office/drawing/2014/main" id="{830D6815-C0B6-4B5C-946B-9113C79EE8E6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60" name="Rectángulo 59">
              <a:extLst>
                <a:ext uri="{FF2B5EF4-FFF2-40B4-BE49-F238E27FC236}">
                  <a16:creationId xmlns:a16="http://schemas.microsoft.com/office/drawing/2014/main" id="{CF9BCCF4-2196-4A69-965F-A0A06CDB5C15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61" name="Rectángulo 60">
              <a:extLst>
                <a:ext uri="{FF2B5EF4-FFF2-40B4-BE49-F238E27FC236}">
                  <a16:creationId xmlns:a16="http://schemas.microsoft.com/office/drawing/2014/main" id="{DBF12568-168C-4FBC-82E5-EB5800699430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62" name="Grupo 61">
            <a:extLst>
              <a:ext uri="{FF2B5EF4-FFF2-40B4-BE49-F238E27FC236}">
                <a16:creationId xmlns:a16="http://schemas.microsoft.com/office/drawing/2014/main" id="{2FA74E82-3E28-4BB7-973E-F104F44A9F45}"/>
              </a:ext>
            </a:extLst>
          </p:cNvPr>
          <p:cNvGrpSpPr/>
          <p:nvPr/>
        </p:nvGrpSpPr>
        <p:grpSpPr>
          <a:xfrm rot="10800000">
            <a:off x="8879894" y="0"/>
            <a:ext cx="282511" cy="5143500"/>
            <a:chOff x="1119426" y="-1107433"/>
            <a:chExt cx="5585793" cy="905550"/>
          </a:xfrm>
        </p:grpSpPr>
        <p:sp>
          <p:nvSpPr>
            <p:cNvPr id="63" name="Rectángulo 62">
              <a:extLst>
                <a:ext uri="{FF2B5EF4-FFF2-40B4-BE49-F238E27FC236}">
                  <a16:creationId xmlns:a16="http://schemas.microsoft.com/office/drawing/2014/main" id="{733F4B3B-FA16-4C07-928A-599F95730BDE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64" name="Rectángulo 63">
              <a:extLst>
                <a:ext uri="{FF2B5EF4-FFF2-40B4-BE49-F238E27FC236}">
                  <a16:creationId xmlns:a16="http://schemas.microsoft.com/office/drawing/2014/main" id="{12F4DB4E-AD9F-4941-881B-08D12D5AC2ED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65" name="Rectángulo 64">
              <a:extLst>
                <a:ext uri="{FF2B5EF4-FFF2-40B4-BE49-F238E27FC236}">
                  <a16:creationId xmlns:a16="http://schemas.microsoft.com/office/drawing/2014/main" id="{D77E9215-12C4-4ABB-956F-D09F027E24E8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66" name="Rectángulo 65">
              <a:extLst>
                <a:ext uri="{FF2B5EF4-FFF2-40B4-BE49-F238E27FC236}">
                  <a16:creationId xmlns:a16="http://schemas.microsoft.com/office/drawing/2014/main" id="{F7B6DC23-33CD-4602-B031-EFA29AAD5620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67" name="Grupo 66">
            <a:extLst>
              <a:ext uri="{FF2B5EF4-FFF2-40B4-BE49-F238E27FC236}">
                <a16:creationId xmlns:a16="http://schemas.microsoft.com/office/drawing/2014/main" id="{4644B919-456F-422B-99C7-990920D71C2A}"/>
              </a:ext>
            </a:extLst>
          </p:cNvPr>
          <p:cNvGrpSpPr/>
          <p:nvPr/>
        </p:nvGrpSpPr>
        <p:grpSpPr>
          <a:xfrm>
            <a:off x="1146595" y="800541"/>
            <a:ext cx="6850812" cy="185441"/>
            <a:chOff x="1119426" y="-1107433"/>
            <a:chExt cx="5585793" cy="905550"/>
          </a:xfrm>
        </p:grpSpPr>
        <p:sp>
          <p:nvSpPr>
            <p:cNvPr id="68" name="Rectángulo 67">
              <a:extLst>
                <a:ext uri="{FF2B5EF4-FFF2-40B4-BE49-F238E27FC236}">
                  <a16:creationId xmlns:a16="http://schemas.microsoft.com/office/drawing/2014/main" id="{FE80731A-29FE-4AE5-9A67-AC5457CF5CD0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69" name="Rectángulo 68">
              <a:extLst>
                <a:ext uri="{FF2B5EF4-FFF2-40B4-BE49-F238E27FC236}">
                  <a16:creationId xmlns:a16="http://schemas.microsoft.com/office/drawing/2014/main" id="{77196265-BEC1-4B22-B6CB-D8D6AAFBE4C9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70" name="Rectángulo 69">
              <a:extLst>
                <a:ext uri="{FF2B5EF4-FFF2-40B4-BE49-F238E27FC236}">
                  <a16:creationId xmlns:a16="http://schemas.microsoft.com/office/drawing/2014/main" id="{B8303BC5-A51F-41EE-8544-AB9C78C7046A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71" name="Rectángulo 70">
              <a:extLst>
                <a:ext uri="{FF2B5EF4-FFF2-40B4-BE49-F238E27FC236}">
                  <a16:creationId xmlns:a16="http://schemas.microsoft.com/office/drawing/2014/main" id="{DEA06ABF-C549-4FB2-93D9-69922518CB6A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3E3E4552-5945-7A86-F5B3-CE0A4A1DA11A}"/>
              </a:ext>
            </a:extLst>
          </p:cNvPr>
          <p:cNvGrpSpPr/>
          <p:nvPr/>
        </p:nvGrpSpPr>
        <p:grpSpPr>
          <a:xfrm>
            <a:off x="49213" y="411163"/>
            <a:ext cx="1098550" cy="603250"/>
            <a:chOff x="49213" y="411163"/>
            <a:chExt cx="1098550" cy="603250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E19819FE-9E45-3D35-798A-EDCE1E1EB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350" y="738188"/>
              <a:ext cx="506413" cy="274637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9F79A303-FDC5-87DE-5327-CA88B9A32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3" y="738188"/>
              <a:ext cx="515938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1ECA63B9-87B8-4A22-937B-DAB0F91A4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3" y="411163"/>
              <a:ext cx="681038" cy="404812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14E9DF8D-AF86-AA10-D855-885CAF86F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" y="701675"/>
              <a:ext cx="301625" cy="147637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5850BF89-E365-C0A0-3A07-CCE1B5438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263" y="544513"/>
              <a:ext cx="203200" cy="271462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BCE3F598-83B8-3694-4F40-1AF8E2973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5" y="484188"/>
              <a:ext cx="90488" cy="77787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0FFB2302-98D8-2AA2-C049-602F108C3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" y="479425"/>
              <a:ext cx="731838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54F30C9F-E7CB-AB25-798B-F116DCA1A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13" y="590550"/>
              <a:ext cx="488950" cy="192087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A21ECDA9-0C4C-96B9-02F8-1297F6A06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50" y="538163"/>
              <a:ext cx="438150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01E45309-0FD8-9A36-4592-420A1378CF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5" y="652463"/>
              <a:ext cx="392113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8713BF5C-726C-158A-2214-9C05AEF53F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63" y="596900"/>
              <a:ext cx="169863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B6C32E52-F638-DABB-455C-5630EA9949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813" y="558800"/>
              <a:ext cx="74613" cy="74612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B86E6FF5-9EF6-D511-D550-9A210E934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588" y="631825"/>
              <a:ext cx="41275" cy="42862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2C4CF163-1F11-061C-7086-64D6B1A935CD}"/>
              </a:ext>
            </a:extLst>
          </p:cNvPr>
          <p:cNvGrpSpPr/>
          <p:nvPr/>
        </p:nvGrpSpPr>
        <p:grpSpPr>
          <a:xfrm>
            <a:off x="7986713" y="411163"/>
            <a:ext cx="1098550" cy="603250"/>
            <a:chOff x="7986713" y="411163"/>
            <a:chExt cx="1098550" cy="603250"/>
          </a:xfrm>
        </p:grpSpPr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E825FBA1-7D0B-0827-CE30-9DCA0C2770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8850" y="738188"/>
              <a:ext cx="506413" cy="274637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0E110A86-0D35-2C6B-DE31-BD9322D3F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6713" y="738188"/>
              <a:ext cx="515938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D6B1CC3B-840C-BF56-9F6B-7350A5A140E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1013" y="411163"/>
              <a:ext cx="681038" cy="404812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A9F9031B-DF17-DF9C-FBE6-6BCEB9358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5175" y="701675"/>
              <a:ext cx="301625" cy="147637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DB4C6C6B-7BD7-2E88-3265-782DB2166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7763" y="544513"/>
              <a:ext cx="203200" cy="271462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96035D36-8C79-4179-ABAC-1865BAEF2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3475" y="484188"/>
              <a:ext cx="90488" cy="77787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CB83F17A-E4AB-7F57-80B0-32EA2763E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479425"/>
              <a:ext cx="731838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0D20A040-3A75-231D-7A6F-8CF04B71BF7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1513" y="590550"/>
              <a:ext cx="488950" cy="192087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CB6FCA04-E0F4-0046-C272-1F0248DFBEF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1050" y="538163"/>
              <a:ext cx="438150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82FA3AAB-4876-9325-C323-A63B527C0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0725" y="652463"/>
              <a:ext cx="392113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1495D4BD-18A6-37EA-39C0-634D3CB2AC1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4363" y="596900"/>
              <a:ext cx="169863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1F15D3E3-6671-F22A-2BBF-DA8C3C0F598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2313" y="558800"/>
              <a:ext cx="74613" cy="74612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E75B0B52-6192-025B-4ED7-C2304D94F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7088" y="631825"/>
              <a:ext cx="41275" cy="42862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24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sp>
        <p:nvSpPr>
          <p:cNvPr id="602" name="Google Shape;602;p24"/>
          <p:cNvSpPr/>
          <p:nvPr/>
        </p:nvSpPr>
        <p:spPr>
          <a:xfrm>
            <a:off x="6789925" y="1237250"/>
            <a:ext cx="1812000" cy="3392100"/>
          </a:xfrm>
          <a:prstGeom prst="roundRect">
            <a:avLst>
              <a:gd name="adj" fmla="val 16667"/>
            </a:avLst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24"/>
          <p:cNvSpPr/>
          <p:nvPr/>
        </p:nvSpPr>
        <p:spPr>
          <a:xfrm>
            <a:off x="4764825" y="1237250"/>
            <a:ext cx="1812000" cy="3392100"/>
          </a:xfrm>
          <a:prstGeom prst="roundRect">
            <a:avLst>
              <a:gd name="adj" fmla="val 16667"/>
            </a:avLst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24"/>
          <p:cNvSpPr/>
          <p:nvPr/>
        </p:nvSpPr>
        <p:spPr>
          <a:xfrm>
            <a:off x="2739725" y="1237250"/>
            <a:ext cx="1812000" cy="3392100"/>
          </a:xfrm>
          <a:prstGeom prst="roundRect">
            <a:avLst>
              <a:gd name="adj" fmla="val 16667"/>
            </a:avLst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24"/>
          <p:cNvSpPr/>
          <p:nvPr/>
        </p:nvSpPr>
        <p:spPr>
          <a:xfrm>
            <a:off x="714625" y="1237250"/>
            <a:ext cx="1812000" cy="3392100"/>
          </a:xfrm>
          <a:prstGeom prst="roundRect">
            <a:avLst>
              <a:gd name="adj" fmla="val 16667"/>
            </a:avLst>
          </a:prstGeom>
          <a:solidFill>
            <a:srgbClr val="F2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24"/>
          <p:cNvSpPr/>
          <p:nvPr/>
        </p:nvSpPr>
        <p:spPr>
          <a:xfrm rot="-5400000">
            <a:off x="1120938" y="2540575"/>
            <a:ext cx="991200" cy="770400"/>
          </a:xfrm>
          <a:prstGeom prst="homePlat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24"/>
          <p:cNvSpPr/>
          <p:nvPr/>
        </p:nvSpPr>
        <p:spPr>
          <a:xfrm rot="-5400000">
            <a:off x="2707900" y="2098375"/>
            <a:ext cx="1875600" cy="770400"/>
          </a:xfrm>
          <a:prstGeom prst="homePlat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24"/>
          <p:cNvSpPr/>
          <p:nvPr/>
        </p:nvSpPr>
        <p:spPr>
          <a:xfrm rot="-5400000">
            <a:off x="5030025" y="2391325"/>
            <a:ext cx="1289700" cy="770400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24"/>
          <p:cNvSpPr txBox="1"/>
          <p:nvPr/>
        </p:nvSpPr>
        <p:spPr>
          <a:xfrm>
            <a:off x="714563" y="3912200"/>
            <a:ext cx="18120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It’s composed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0" name="Google Shape;610;p24"/>
          <p:cNvSpPr txBox="1"/>
          <p:nvPr/>
        </p:nvSpPr>
        <p:spPr>
          <a:xfrm>
            <a:off x="4764825" y="3912200"/>
            <a:ext cx="18120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 the closest planet to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1" name="Google Shape;611;p24"/>
          <p:cNvSpPr txBox="1"/>
          <p:nvPr/>
        </p:nvSpPr>
        <p:spPr>
          <a:xfrm>
            <a:off x="2739700" y="3912200"/>
            <a:ext cx="18120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2" name="Google Shape;612;p24"/>
          <p:cNvSpPr txBox="1"/>
          <p:nvPr/>
        </p:nvSpPr>
        <p:spPr>
          <a:xfrm>
            <a:off x="987758" y="3680754"/>
            <a:ext cx="12657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2300"/>
              </a:spcBef>
              <a:spcAft>
                <a:spcPts val="1500"/>
              </a:spcAft>
              <a:buNone/>
            </a:pPr>
            <a:r>
              <a:rPr lang="en" sz="1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Saturn</a:t>
            </a:r>
            <a:endParaRPr sz="17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13" name="Google Shape;613;p24"/>
          <p:cNvSpPr txBox="1"/>
          <p:nvPr/>
        </p:nvSpPr>
        <p:spPr>
          <a:xfrm>
            <a:off x="5037941" y="3680756"/>
            <a:ext cx="12657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14" name="Google Shape;614;p24"/>
          <p:cNvSpPr txBox="1"/>
          <p:nvPr/>
        </p:nvSpPr>
        <p:spPr>
          <a:xfrm>
            <a:off x="3012849" y="3680752"/>
            <a:ext cx="12657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Mars</a:t>
            </a:r>
            <a:endParaRPr sz="17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15" name="Google Shape;615;p24"/>
          <p:cNvSpPr txBox="1"/>
          <p:nvPr/>
        </p:nvSpPr>
        <p:spPr>
          <a:xfrm>
            <a:off x="1239478" y="3052250"/>
            <a:ext cx="7623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18K</a:t>
            </a:r>
            <a:endParaRPr sz="17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16" name="Google Shape;616;p24"/>
          <p:cNvSpPr txBox="1"/>
          <p:nvPr/>
        </p:nvSpPr>
        <p:spPr>
          <a:xfrm>
            <a:off x="3264553" y="3052250"/>
            <a:ext cx="7623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42K</a:t>
            </a:r>
            <a:endParaRPr sz="17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17" name="Google Shape;617;p24"/>
          <p:cNvSpPr txBox="1"/>
          <p:nvPr/>
        </p:nvSpPr>
        <p:spPr>
          <a:xfrm>
            <a:off x="5289628" y="3052250"/>
            <a:ext cx="7623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31K</a:t>
            </a:r>
            <a:endParaRPr sz="17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18" name="Google Shape;618;p24"/>
          <p:cNvSpPr/>
          <p:nvPr/>
        </p:nvSpPr>
        <p:spPr>
          <a:xfrm rot="-5400000">
            <a:off x="6885250" y="2217325"/>
            <a:ext cx="1637700" cy="770400"/>
          </a:xfrm>
          <a:prstGeom prst="homePlat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24"/>
          <p:cNvSpPr txBox="1"/>
          <p:nvPr/>
        </p:nvSpPr>
        <p:spPr>
          <a:xfrm>
            <a:off x="7318853" y="3052250"/>
            <a:ext cx="7623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36K</a:t>
            </a:r>
            <a:endParaRPr sz="17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20" name="Google Shape;620;p24"/>
          <p:cNvSpPr txBox="1"/>
          <p:nvPr/>
        </p:nvSpPr>
        <p:spPr>
          <a:xfrm>
            <a:off x="6790075" y="3912200"/>
            <a:ext cx="18120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a gas giant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and the biggest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1" name="Google Shape;621;p24"/>
          <p:cNvSpPr txBox="1"/>
          <p:nvPr/>
        </p:nvSpPr>
        <p:spPr>
          <a:xfrm>
            <a:off x="7119166" y="3680756"/>
            <a:ext cx="12657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Jupiter</a:t>
            </a:r>
            <a:endParaRPr sz="17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B9D8C6D7-3546-4A50-8571-E24A862C324E}"/>
              </a:ext>
            </a:extLst>
          </p:cNvPr>
          <p:cNvGrpSpPr/>
          <p:nvPr/>
        </p:nvGrpSpPr>
        <p:grpSpPr>
          <a:xfrm>
            <a:off x="-1523" y="1382483"/>
            <a:ext cx="282511" cy="3761017"/>
            <a:chOff x="1119426" y="-864037"/>
            <a:chExt cx="5585793" cy="662154"/>
          </a:xfrm>
        </p:grpSpPr>
        <p:sp>
          <p:nvSpPr>
            <p:cNvPr id="35" name="Rectángulo 34">
              <a:extLst>
                <a:ext uri="{FF2B5EF4-FFF2-40B4-BE49-F238E27FC236}">
                  <a16:creationId xmlns:a16="http://schemas.microsoft.com/office/drawing/2014/main" id="{FA03BD22-EAB0-4621-8CFF-A4D371C118B5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6" name="Rectángulo 35">
              <a:extLst>
                <a:ext uri="{FF2B5EF4-FFF2-40B4-BE49-F238E27FC236}">
                  <a16:creationId xmlns:a16="http://schemas.microsoft.com/office/drawing/2014/main" id="{62081F1B-2A40-4180-982D-E0A523EBA523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7" name="Rectángulo 36">
              <a:extLst>
                <a:ext uri="{FF2B5EF4-FFF2-40B4-BE49-F238E27FC236}">
                  <a16:creationId xmlns:a16="http://schemas.microsoft.com/office/drawing/2014/main" id="{39E52C0E-3189-4BCD-AF7B-EF1319DE5723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24FD677F-ABD7-4B03-9896-16C6A86BD438}"/>
              </a:ext>
            </a:extLst>
          </p:cNvPr>
          <p:cNvGrpSpPr/>
          <p:nvPr/>
        </p:nvGrpSpPr>
        <p:grpSpPr>
          <a:xfrm rot="10800000">
            <a:off x="8879894" y="1323610"/>
            <a:ext cx="282511" cy="3819890"/>
            <a:chOff x="1119426" y="-1107433"/>
            <a:chExt cx="5585793" cy="672519"/>
          </a:xfrm>
        </p:grpSpPr>
        <p:sp>
          <p:nvSpPr>
            <p:cNvPr id="41" name="Rectángulo 40">
              <a:extLst>
                <a:ext uri="{FF2B5EF4-FFF2-40B4-BE49-F238E27FC236}">
                  <a16:creationId xmlns:a16="http://schemas.microsoft.com/office/drawing/2014/main" id="{A3E2B1F9-15B5-4459-A660-D0D11A2D4A09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2" name="Rectángulo 41">
              <a:extLst>
                <a:ext uri="{FF2B5EF4-FFF2-40B4-BE49-F238E27FC236}">
                  <a16:creationId xmlns:a16="http://schemas.microsoft.com/office/drawing/2014/main" id="{DD968C25-A2ED-40D5-A120-C488B2070E75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3" name="Rectángulo 42">
              <a:extLst>
                <a:ext uri="{FF2B5EF4-FFF2-40B4-BE49-F238E27FC236}">
                  <a16:creationId xmlns:a16="http://schemas.microsoft.com/office/drawing/2014/main" id="{D9D3BC0D-6630-4783-9F4A-3D83B99E2AEE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3436A7C6-D19E-43D1-9405-C89EA37A69F4}"/>
              </a:ext>
            </a:extLst>
          </p:cNvPr>
          <p:cNvGrpSpPr/>
          <p:nvPr/>
        </p:nvGrpSpPr>
        <p:grpSpPr>
          <a:xfrm>
            <a:off x="1146595" y="800541"/>
            <a:ext cx="6850812" cy="185441"/>
            <a:chOff x="1119426" y="-1107433"/>
            <a:chExt cx="5585793" cy="905550"/>
          </a:xfrm>
        </p:grpSpPr>
        <p:sp>
          <p:nvSpPr>
            <p:cNvPr id="45" name="Rectángulo 44">
              <a:extLst>
                <a:ext uri="{FF2B5EF4-FFF2-40B4-BE49-F238E27FC236}">
                  <a16:creationId xmlns:a16="http://schemas.microsoft.com/office/drawing/2014/main" id="{DF95A507-682A-418F-8CC3-8C74CC511EEF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6" name="Rectángulo 45">
              <a:extLst>
                <a:ext uri="{FF2B5EF4-FFF2-40B4-BE49-F238E27FC236}">
                  <a16:creationId xmlns:a16="http://schemas.microsoft.com/office/drawing/2014/main" id="{BA779A4B-342D-49D1-8A2A-B36A59F2BF5C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7" name="Rectángulo 46">
              <a:extLst>
                <a:ext uri="{FF2B5EF4-FFF2-40B4-BE49-F238E27FC236}">
                  <a16:creationId xmlns:a16="http://schemas.microsoft.com/office/drawing/2014/main" id="{96B17A01-8FEC-430E-85F3-19F82EB89D9B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8" name="Rectángulo 47">
              <a:extLst>
                <a:ext uri="{FF2B5EF4-FFF2-40B4-BE49-F238E27FC236}">
                  <a16:creationId xmlns:a16="http://schemas.microsoft.com/office/drawing/2014/main" id="{7F806D25-8BB4-4911-86C5-5084CFCC79F1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20F43791-5145-2506-52AD-7C5C9B46097E}"/>
              </a:ext>
            </a:extLst>
          </p:cNvPr>
          <p:cNvGrpSpPr/>
          <p:nvPr/>
        </p:nvGrpSpPr>
        <p:grpSpPr>
          <a:xfrm>
            <a:off x="49213" y="411163"/>
            <a:ext cx="1098550" cy="603250"/>
            <a:chOff x="49213" y="411163"/>
            <a:chExt cx="1098550" cy="603250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EEB49D18-8D86-6841-DCC6-738BB9D22B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350" y="738188"/>
              <a:ext cx="506413" cy="274637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025DAD36-EB1E-A88C-08B8-5135CCF9E0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3" y="738188"/>
              <a:ext cx="515938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4DF4F385-5AC6-3C3D-13AD-4EB2B35E8D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3" y="411163"/>
              <a:ext cx="681038" cy="404812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D3F253BE-0D82-1269-EC96-F9617EA5B1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" y="701675"/>
              <a:ext cx="301625" cy="147637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3E53CF8D-79E6-2C91-F950-9FDF4A27E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263" y="544513"/>
              <a:ext cx="203200" cy="271462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6E0FF94D-B278-EEB7-9CFC-B3EF917B2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5" y="484188"/>
              <a:ext cx="90488" cy="77787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8B7DCD47-824C-3774-35C8-1DBB104F15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" y="479425"/>
              <a:ext cx="731838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FA31A8D4-574C-2E86-9C78-9686949AA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13" y="590550"/>
              <a:ext cx="488950" cy="192087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500E8F43-0D33-2153-DDE3-8441E5A6B6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50" y="538163"/>
              <a:ext cx="438150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B278CD84-829C-CB51-1AAB-9046B1D8B9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5" y="652463"/>
              <a:ext cx="392113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5914030E-2B8C-A900-A07F-A3D295C679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63" y="596900"/>
              <a:ext cx="169863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F90D766C-7740-9043-ACC3-D0760AF7C2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813" y="558800"/>
              <a:ext cx="74613" cy="74612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F91A7F31-294B-0111-D347-DEA2FB256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588" y="631825"/>
              <a:ext cx="41275" cy="42862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9BBFE20B-833B-2D4A-4663-6F1356CB4DA0}"/>
              </a:ext>
            </a:extLst>
          </p:cNvPr>
          <p:cNvGrpSpPr/>
          <p:nvPr/>
        </p:nvGrpSpPr>
        <p:grpSpPr>
          <a:xfrm>
            <a:off x="7986713" y="411163"/>
            <a:ext cx="1098550" cy="603250"/>
            <a:chOff x="7986713" y="411163"/>
            <a:chExt cx="1098550" cy="603250"/>
          </a:xfrm>
        </p:grpSpPr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08B334AE-0525-8C73-0A63-3921186489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8850" y="738188"/>
              <a:ext cx="506413" cy="274637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1E4FB570-78E1-81D3-8806-B109EBBC5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6713" y="738188"/>
              <a:ext cx="515938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6821422C-0BFF-9868-B3DA-995515F83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1013" y="411163"/>
              <a:ext cx="681038" cy="404812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BCE3872A-39DC-9179-15B5-D4E14E8EF5E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5175" y="701675"/>
              <a:ext cx="301625" cy="147637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CDBCD995-D839-14CF-98F5-96F285C1D0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7763" y="544513"/>
              <a:ext cx="203200" cy="271462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B3D0B653-C629-20AA-1627-8512FBE0F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3475" y="484188"/>
              <a:ext cx="90488" cy="77787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901099F8-5E67-2118-B71E-A3D619EFAC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479425"/>
              <a:ext cx="731838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1D52DD31-3A44-D33B-265E-75F5703EE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1513" y="590550"/>
              <a:ext cx="488950" cy="192087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8DF7C9EE-7507-EEF8-2837-270C6609C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1050" y="538163"/>
              <a:ext cx="438150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E70B2FFD-D9B8-341C-3307-CCF4D7CB4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0725" y="652463"/>
              <a:ext cx="392113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419E7322-D59F-F733-8ACE-7D5C3C947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4363" y="596900"/>
              <a:ext cx="169863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EC5E64DA-BFE6-590B-87F3-44FF63A10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2313" y="558800"/>
              <a:ext cx="74613" cy="74612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F03A2F02-0132-DCB6-FB5E-0E0F882AA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7088" y="631825"/>
              <a:ext cx="41275" cy="42862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25"/>
          <p:cNvSpPr txBox="1">
            <a:spLocks noGrp="1"/>
          </p:cNvSpPr>
          <p:nvPr>
            <p:ph type="title"/>
          </p:nvPr>
        </p:nvSpPr>
        <p:spPr>
          <a:xfrm>
            <a:off x="180000" y="307450"/>
            <a:ext cx="878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Rainbow Infographics</a:t>
            </a:r>
            <a:endParaRPr/>
          </a:p>
        </p:txBody>
      </p:sp>
      <p:sp>
        <p:nvSpPr>
          <p:cNvPr id="627" name="Google Shape;627;p25"/>
          <p:cNvSpPr txBox="1"/>
          <p:nvPr/>
        </p:nvSpPr>
        <p:spPr>
          <a:xfrm>
            <a:off x="6767999" y="2234717"/>
            <a:ext cx="1263300" cy="42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Yellow</a:t>
            </a:r>
            <a:endParaRPr sz="17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28" name="Google Shape;628;p25"/>
          <p:cNvSpPr txBox="1"/>
          <p:nvPr/>
        </p:nvSpPr>
        <p:spPr>
          <a:xfrm>
            <a:off x="6767999" y="1294700"/>
            <a:ext cx="1263300" cy="429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Red</a:t>
            </a:r>
            <a:endParaRPr sz="17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29" name="Google Shape;629;p25"/>
          <p:cNvSpPr txBox="1"/>
          <p:nvPr/>
        </p:nvSpPr>
        <p:spPr>
          <a:xfrm>
            <a:off x="6767999" y="1764708"/>
            <a:ext cx="1263300" cy="429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Orange</a:t>
            </a:r>
            <a:endParaRPr sz="17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30" name="Google Shape;630;p25"/>
          <p:cNvSpPr txBox="1"/>
          <p:nvPr/>
        </p:nvSpPr>
        <p:spPr>
          <a:xfrm>
            <a:off x="6768005" y="2704725"/>
            <a:ext cx="1263300" cy="42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Green</a:t>
            </a:r>
            <a:endParaRPr sz="17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31" name="Google Shape;631;p25"/>
          <p:cNvSpPr txBox="1"/>
          <p:nvPr/>
        </p:nvSpPr>
        <p:spPr>
          <a:xfrm>
            <a:off x="6768005" y="3174734"/>
            <a:ext cx="1263300" cy="429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Indigo</a:t>
            </a:r>
            <a:endParaRPr sz="17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32" name="Google Shape;632;p25"/>
          <p:cNvSpPr txBox="1"/>
          <p:nvPr/>
        </p:nvSpPr>
        <p:spPr>
          <a:xfrm>
            <a:off x="6768005" y="3644742"/>
            <a:ext cx="1263300" cy="429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Blue</a:t>
            </a:r>
            <a:endParaRPr sz="17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33" name="Google Shape;633;p25"/>
          <p:cNvSpPr txBox="1"/>
          <p:nvPr/>
        </p:nvSpPr>
        <p:spPr>
          <a:xfrm>
            <a:off x="6768005" y="4114750"/>
            <a:ext cx="1263300" cy="429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Violet</a:t>
            </a:r>
            <a:endParaRPr sz="17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17" name="Google Shape;717;p25"/>
          <p:cNvSpPr/>
          <p:nvPr/>
        </p:nvSpPr>
        <p:spPr>
          <a:xfrm>
            <a:off x="6145350" y="1305338"/>
            <a:ext cx="408300" cy="408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1</a:t>
            </a:r>
            <a:endParaRPr sz="24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18" name="Google Shape;718;p25"/>
          <p:cNvSpPr/>
          <p:nvPr/>
        </p:nvSpPr>
        <p:spPr>
          <a:xfrm>
            <a:off x="6145350" y="1775338"/>
            <a:ext cx="408300" cy="408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</a:t>
            </a:r>
            <a:endParaRPr sz="24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19" name="Google Shape;719;p25"/>
          <p:cNvSpPr/>
          <p:nvPr/>
        </p:nvSpPr>
        <p:spPr>
          <a:xfrm>
            <a:off x="6145350" y="2245338"/>
            <a:ext cx="408300" cy="408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3</a:t>
            </a:r>
            <a:endParaRPr sz="24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20" name="Google Shape;720;p25"/>
          <p:cNvSpPr/>
          <p:nvPr/>
        </p:nvSpPr>
        <p:spPr>
          <a:xfrm>
            <a:off x="6145350" y="2715363"/>
            <a:ext cx="408300" cy="408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4</a:t>
            </a:r>
            <a:endParaRPr sz="24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21" name="Google Shape;721;p25"/>
          <p:cNvSpPr/>
          <p:nvPr/>
        </p:nvSpPr>
        <p:spPr>
          <a:xfrm>
            <a:off x="6145350" y="3185363"/>
            <a:ext cx="408300" cy="4083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5</a:t>
            </a:r>
            <a:endParaRPr sz="24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22" name="Google Shape;722;p25"/>
          <p:cNvSpPr/>
          <p:nvPr/>
        </p:nvSpPr>
        <p:spPr>
          <a:xfrm>
            <a:off x="6145350" y="3655363"/>
            <a:ext cx="408300" cy="4083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6</a:t>
            </a:r>
            <a:endParaRPr sz="24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23" name="Google Shape;723;p25"/>
          <p:cNvSpPr/>
          <p:nvPr/>
        </p:nvSpPr>
        <p:spPr>
          <a:xfrm>
            <a:off x="6145350" y="4125363"/>
            <a:ext cx="408300" cy="4083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7</a:t>
            </a:r>
            <a:endParaRPr sz="2400">
              <a:solidFill>
                <a:srgbClr val="FFFFFF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1C453182-BA4A-45CB-85BC-0F48F88DCC17}"/>
              </a:ext>
            </a:extLst>
          </p:cNvPr>
          <p:cNvSpPr>
            <a:spLocks/>
          </p:cNvSpPr>
          <p:nvPr/>
        </p:nvSpPr>
        <p:spPr bwMode="auto">
          <a:xfrm>
            <a:off x="2782888" y="3205163"/>
            <a:ext cx="3160712" cy="1528763"/>
          </a:xfrm>
          <a:custGeom>
            <a:avLst/>
            <a:gdLst>
              <a:gd name="T0" fmla="*/ 800 w 995"/>
              <a:gd name="T1" fmla="*/ 162 h 481"/>
              <a:gd name="T2" fmla="*/ 823 w 995"/>
              <a:gd name="T3" fmla="*/ 159 h 481"/>
              <a:gd name="T4" fmla="*/ 884 w 995"/>
              <a:gd name="T5" fmla="*/ 191 h 481"/>
              <a:gd name="T6" fmla="*/ 892 w 995"/>
              <a:gd name="T7" fmla="*/ 221 h 481"/>
              <a:gd name="T8" fmla="*/ 896 w 995"/>
              <a:gd name="T9" fmla="*/ 226 h 481"/>
              <a:gd name="T10" fmla="*/ 925 w 995"/>
              <a:gd name="T11" fmla="*/ 230 h 481"/>
              <a:gd name="T12" fmla="*/ 989 w 995"/>
              <a:gd name="T13" fmla="*/ 267 h 481"/>
              <a:gd name="T14" fmla="*/ 971 w 995"/>
              <a:gd name="T15" fmla="*/ 315 h 481"/>
              <a:gd name="T16" fmla="*/ 898 w 995"/>
              <a:gd name="T17" fmla="*/ 325 h 481"/>
              <a:gd name="T18" fmla="*/ 872 w 995"/>
              <a:gd name="T19" fmla="*/ 317 h 481"/>
              <a:gd name="T20" fmla="*/ 866 w 995"/>
              <a:gd name="T21" fmla="*/ 320 h 481"/>
              <a:gd name="T22" fmla="*/ 818 w 995"/>
              <a:gd name="T23" fmla="*/ 362 h 481"/>
              <a:gd name="T24" fmla="*/ 774 w 995"/>
              <a:gd name="T25" fmla="*/ 375 h 481"/>
              <a:gd name="T26" fmla="*/ 700 w 995"/>
              <a:gd name="T27" fmla="*/ 369 h 481"/>
              <a:gd name="T28" fmla="*/ 650 w 995"/>
              <a:gd name="T29" fmla="*/ 349 h 481"/>
              <a:gd name="T30" fmla="*/ 638 w 995"/>
              <a:gd name="T31" fmla="*/ 353 h 481"/>
              <a:gd name="T32" fmla="*/ 608 w 995"/>
              <a:gd name="T33" fmla="*/ 399 h 481"/>
              <a:gd name="T34" fmla="*/ 566 w 995"/>
              <a:gd name="T35" fmla="*/ 416 h 481"/>
              <a:gd name="T36" fmla="*/ 537 w 995"/>
              <a:gd name="T37" fmla="*/ 415 h 481"/>
              <a:gd name="T38" fmla="*/ 490 w 995"/>
              <a:gd name="T39" fmla="*/ 387 h 481"/>
              <a:gd name="T40" fmla="*/ 458 w 995"/>
              <a:gd name="T41" fmla="*/ 347 h 481"/>
              <a:gd name="T42" fmla="*/ 449 w 995"/>
              <a:gd name="T43" fmla="*/ 347 h 481"/>
              <a:gd name="T44" fmla="*/ 423 w 995"/>
              <a:gd name="T45" fmla="*/ 380 h 481"/>
              <a:gd name="T46" fmla="*/ 369 w 995"/>
              <a:gd name="T47" fmla="*/ 429 h 481"/>
              <a:gd name="T48" fmla="*/ 316 w 995"/>
              <a:gd name="T49" fmla="*/ 461 h 481"/>
              <a:gd name="T50" fmla="*/ 223 w 995"/>
              <a:gd name="T51" fmla="*/ 480 h 481"/>
              <a:gd name="T52" fmla="*/ 160 w 995"/>
              <a:gd name="T53" fmla="*/ 462 h 481"/>
              <a:gd name="T54" fmla="*/ 113 w 995"/>
              <a:gd name="T55" fmla="*/ 417 h 481"/>
              <a:gd name="T56" fmla="*/ 97 w 995"/>
              <a:gd name="T57" fmla="*/ 373 h 481"/>
              <a:gd name="T58" fmla="*/ 91 w 995"/>
              <a:gd name="T59" fmla="*/ 341 h 481"/>
              <a:gd name="T60" fmla="*/ 86 w 995"/>
              <a:gd name="T61" fmla="*/ 345 h 481"/>
              <a:gd name="T62" fmla="*/ 44 w 995"/>
              <a:gd name="T63" fmla="*/ 355 h 481"/>
              <a:gd name="T64" fmla="*/ 3 w 995"/>
              <a:gd name="T65" fmla="*/ 304 h 481"/>
              <a:gd name="T66" fmla="*/ 8 w 995"/>
              <a:gd name="T67" fmla="*/ 256 h 481"/>
              <a:gd name="T68" fmla="*/ 51 w 995"/>
              <a:gd name="T69" fmla="*/ 235 h 481"/>
              <a:gd name="T70" fmla="*/ 51 w 995"/>
              <a:gd name="T71" fmla="*/ 232 h 481"/>
              <a:gd name="T72" fmla="*/ 43 w 995"/>
              <a:gd name="T73" fmla="*/ 184 h 481"/>
              <a:gd name="T74" fmla="*/ 90 w 995"/>
              <a:gd name="T75" fmla="*/ 120 h 481"/>
              <a:gd name="T76" fmla="*/ 131 w 995"/>
              <a:gd name="T77" fmla="*/ 105 h 481"/>
              <a:gd name="T78" fmla="*/ 160 w 995"/>
              <a:gd name="T79" fmla="*/ 115 h 481"/>
              <a:gd name="T80" fmla="*/ 157 w 995"/>
              <a:gd name="T81" fmla="*/ 84 h 481"/>
              <a:gd name="T82" fmla="*/ 197 w 995"/>
              <a:gd name="T83" fmla="*/ 23 h 481"/>
              <a:gd name="T84" fmla="*/ 219 w 995"/>
              <a:gd name="T85" fmla="*/ 14 h 481"/>
              <a:gd name="T86" fmla="*/ 224 w 995"/>
              <a:gd name="T87" fmla="*/ 10 h 481"/>
              <a:gd name="T88" fmla="*/ 286 w 995"/>
              <a:gd name="T89" fmla="*/ 2 h 481"/>
              <a:gd name="T90" fmla="*/ 291 w 995"/>
              <a:gd name="T91" fmla="*/ 3 h 481"/>
              <a:gd name="T92" fmla="*/ 333 w 995"/>
              <a:gd name="T93" fmla="*/ 33 h 481"/>
              <a:gd name="T94" fmla="*/ 337 w 995"/>
              <a:gd name="T95" fmla="*/ 54 h 481"/>
              <a:gd name="T96" fmla="*/ 382 w 995"/>
              <a:gd name="T97" fmla="*/ 20 h 481"/>
              <a:gd name="T98" fmla="*/ 453 w 995"/>
              <a:gd name="T99" fmla="*/ 8 h 481"/>
              <a:gd name="T100" fmla="*/ 529 w 995"/>
              <a:gd name="T101" fmla="*/ 42 h 481"/>
              <a:gd name="T102" fmla="*/ 559 w 995"/>
              <a:gd name="T103" fmla="*/ 87 h 481"/>
              <a:gd name="T104" fmla="*/ 563 w 995"/>
              <a:gd name="T105" fmla="*/ 97 h 481"/>
              <a:gd name="T106" fmla="*/ 592 w 995"/>
              <a:gd name="T107" fmla="*/ 70 h 481"/>
              <a:gd name="T108" fmla="*/ 626 w 995"/>
              <a:gd name="T109" fmla="*/ 57 h 481"/>
              <a:gd name="T110" fmla="*/ 634 w 995"/>
              <a:gd name="T111" fmla="*/ 55 h 481"/>
              <a:gd name="T112" fmla="*/ 698 w 995"/>
              <a:gd name="T113" fmla="*/ 63 h 481"/>
              <a:gd name="T114" fmla="*/ 723 w 995"/>
              <a:gd name="T115" fmla="*/ 72 h 481"/>
              <a:gd name="T116" fmla="*/ 775 w 995"/>
              <a:gd name="T117" fmla="*/ 109 h 481"/>
              <a:gd name="T118" fmla="*/ 785 w 995"/>
              <a:gd name="T119" fmla="*/ 158 h 481"/>
              <a:gd name="T120" fmla="*/ 789 w 995"/>
              <a:gd name="T121" fmla="*/ 163 h 481"/>
              <a:gd name="T122" fmla="*/ 800 w 995"/>
              <a:gd name="T123" fmla="*/ 162 h 4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95" h="481">
                <a:moveTo>
                  <a:pt x="800" y="162"/>
                </a:moveTo>
                <a:cubicBezTo>
                  <a:pt x="808" y="162"/>
                  <a:pt x="815" y="160"/>
                  <a:pt x="823" y="159"/>
                </a:cubicBezTo>
                <a:cubicBezTo>
                  <a:pt x="851" y="155"/>
                  <a:pt x="871" y="169"/>
                  <a:pt x="884" y="191"/>
                </a:cubicBezTo>
                <a:cubicBezTo>
                  <a:pt x="889" y="200"/>
                  <a:pt x="892" y="210"/>
                  <a:pt x="892" y="221"/>
                </a:cubicBezTo>
                <a:cubicBezTo>
                  <a:pt x="891" y="224"/>
                  <a:pt x="893" y="225"/>
                  <a:pt x="896" y="226"/>
                </a:cubicBezTo>
                <a:cubicBezTo>
                  <a:pt x="905" y="229"/>
                  <a:pt x="914" y="231"/>
                  <a:pt x="925" y="230"/>
                </a:cubicBezTo>
                <a:cubicBezTo>
                  <a:pt x="949" y="228"/>
                  <a:pt x="979" y="243"/>
                  <a:pt x="989" y="267"/>
                </a:cubicBezTo>
                <a:cubicBezTo>
                  <a:pt x="995" y="283"/>
                  <a:pt x="987" y="306"/>
                  <a:pt x="971" y="315"/>
                </a:cubicBezTo>
                <a:cubicBezTo>
                  <a:pt x="948" y="328"/>
                  <a:pt x="923" y="328"/>
                  <a:pt x="898" y="325"/>
                </a:cubicBezTo>
                <a:cubicBezTo>
                  <a:pt x="889" y="323"/>
                  <a:pt x="881" y="321"/>
                  <a:pt x="872" y="317"/>
                </a:cubicBezTo>
                <a:cubicBezTo>
                  <a:pt x="869" y="316"/>
                  <a:pt x="867" y="316"/>
                  <a:pt x="866" y="320"/>
                </a:cubicBezTo>
                <a:cubicBezTo>
                  <a:pt x="858" y="343"/>
                  <a:pt x="839" y="353"/>
                  <a:pt x="818" y="362"/>
                </a:cubicBezTo>
                <a:cubicBezTo>
                  <a:pt x="804" y="368"/>
                  <a:pt x="789" y="372"/>
                  <a:pt x="774" y="375"/>
                </a:cubicBezTo>
                <a:cubicBezTo>
                  <a:pt x="749" y="380"/>
                  <a:pt x="724" y="378"/>
                  <a:pt x="700" y="369"/>
                </a:cubicBezTo>
                <a:cubicBezTo>
                  <a:pt x="683" y="362"/>
                  <a:pt x="666" y="355"/>
                  <a:pt x="650" y="349"/>
                </a:cubicBezTo>
                <a:cubicBezTo>
                  <a:pt x="644" y="347"/>
                  <a:pt x="641" y="347"/>
                  <a:pt x="638" y="353"/>
                </a:cubicBezTo>
                <a:cubicBezTo>
                  <a:pt x="631" y="370"/>
                  <a:pt x="622" y="387"/>
                  <a:pt x="608" y="399"/>
                </a:cubicBezTo>
                <a:cubicBezTo>
                  <a:pt x="596" y="410"/>
                  <a:pt x="582" y="415"/>
                  <a:pt x="566" y="416"/>
                </a:cubicBezTo>
                <a:cubicBezTo>
                  <a:pt x="557" y="416"/>
                  <a:pt x="547" y="417"/>
                  <a:pt x="537" y="415"/>
                </a:cubicBezTo>
                <a:cubicBezTo>
                  <a:pt x="517" y="412"/>
                  <a:pt x="503" y="401"/>
                  <a:pt x="490" y="387"/>
                </a:cubicBezTo>
                <a:cubicBezTo>
                  <a:pt x="479" y="374"/>
                  <a:pt x="469" y="360"/>
                  <a:pt x="458" y="347"/>
                </a:cubicBezTo>
                <a:cubicBezTo>
                  <a:pt x="453" y="342"/>
                  <a:pt x="453" y="342"/>
                  <a:pt x="449" y="347"/>
                </a:cubicBezTo>
                <a:cubicBezTo>
                  <a:pt x="440" y="358"/>
                  <a:pt x="432" y="369"/>
                  <a:pt x="423" y="380"/>
                </a:cubicBezTo>
                <a:cubicBezTo>
                  <a:pt x="407" y="399"/>
                  <a:pt x="389" y="415"/>
                  <a:pt x="369" y="429"/>
                </a:cubicBezTo>
                <a:cubicBezTo>
                  <a:pt x="353" y="442"/>
                  <a:pt x="335" y="452"/>
                  <a:pt x="316" y="461"/>
                </a:cubicBezTo>
                <a:cubicBezTo>
                  <a:pt x="286" y="473"/>
                  <a:pt x="256" y="481"/>
                  <a:pt x="223" y="480"/>
                </a:cubicBezTo>
                <a:cubicBezTo>
                  <a:pt x="201" y="479"/>
                  <a:pt x="180" y="473"/>
                  <a:pt x="160" y="462"/>
                </a:cubicBezTo>
                <a:cubicBezTo>
                  <a:pt x="141" y="450"/>
                  <a:pt x="126" y="435"/>
                  <a:pt x="113" y="417"/>
                </a:cubicBezTo>
                <a:cubicBezTo>
                  <a:pt x="104" y="403"/>
                  <a:pt x="100" y="388"/>
                  <a:pt x="97" y="373"/>
                </a:cubicBezTo>
                <a:cubicBezTo>
                  <a:pt x="95" y="362"/>
                  <a:pt x="93" y="352"/>
                  <a:pt x="91" y="341"/>
                </a:cubicBezTo>
                <a:cubicBezTo>
                  <a:pt x="88" y="341"/>
                  <a:pt x="87" y="343"/>
                  <a:pt x="86" y="345"/>
                </a:cubicBezTo>
                <a:cubicBezTo>
                  <a:pt x="76" y="361"/>
                  <a:pt x="57" y="361"/>
                  <a:pt x="44" y="355"/>
                </a:cubicBezTo>
                <a:cubicBezTo>
                  <a:pt x="22" y="345"/>
                  <a:pt x="7" y="328"/>
                  <a:pt x="3" y="304"/>
                </a:cubicBezTo>
                <a:cubicBezTo>
                  <a:pt x="0" y="287"/>
                  <a:pt x="0" y="271"/>
                  <a:pt x="8" y="256"/>
                </a:cubicBezTo>
                <a:cubicBezTo>
                  <a:pt x="16" y="240"/>
                  <a:pt x="28" y="231"/>
                  <a:pt x="51" y="235"/>
                </a:cubicBezTo>
                <a:cubicBezTo>
                  <a:pt x="53" y="234"/>
                  <a:pt x="51" y="232"/>
                  <a:pt x="51" y="232"/>
                </a:cubicBezTo>
                <a:cubicBezTo>
                  <a:pt x="40" y="217"/>
                  <a:pt x="38" y="201"/>
                  <a:pt x="43" y="184"/>
                </a:cubicBezTo>
                <a:cubicBezTo>
                  <a:pt x="50" y="157"/>
                  <a:pt x="66" y="136"/>
                  <a:pt x="90" y="120"/>
                </a:cubicBezTo>
                <a:cubicBezTo>
                  <a:pt x="102" y="111"/>
                  <a:pt x="116" y="105"/>
                  <a:pt x="131" y="105"/>
                </a:cubicBezTo>
                <a:cubicBezTo>
                  <a:pt x="141" y="105"/>
                  <a:pt x="150" y="109"/>
                  <a:pt x="160" y="115"/>
                </a:cubicBezTo>
                <a:cubicBezTo>
                  <a:pt x="157" y="104"/>
                  <a:pt x="158" y="94"/>
                  <a:pt x="157" y="84"/>
                </a:cubicBezTo>
                <a:cubicBezTo>
                  <a:pt x="157" y="54"/>
                  <a:pt x="172" y="35"/>
                  <a:pt x="197" y="23"/>
                </a:cubicBezTo>
                <a:cubicBezTo>
                  <a:pt x="204" y="19"/>
                  <a:pt x="212" y="17"/>
                  <a:pt x="219" y="14"/>
                </a:cubicBezTo>
                <a:cubicBezTo>
                  <a:pt x="220" y="12"/>
                  <a:pt x="222" y="11"/>
                  <a:pt x="224" y="10"/>
                </a:cubicBezTo>
                <a:cubicBezTo>
                  <a:pt x="244" y="4"/>
                  <a:pt x="265" y="0"/>
                  <a:pt x="286" y="2"/>
                </a:cubicBezTo>
                <a:cubicBezTo>
                  <a:pt x="288" y="2"/>
                  <a:pt x="289" y="3"/>
                  <a:pt x="291" y="3"/>
                </a:cubicBezTo>
                <a:cubicBezTo>
                  <a:pt x="310" y="6"/>
                  <a:pt x="325" y="14"/>
                  <a:pt x="333" y="33"/>
                </a:cubicBezTo>
                <a:cubicBezTo>
                  <a:pt x="336" y="39"/>
                  <a:pt x="337" y="46"/>
                  <a:pt x="337" y="54"/>
                </a:cubicBezTo>
                <a:cubicBezTo>
                  <a:pt x="352" y="42"/>
                  <a:pt x="366" y="29"/>
                  <a:pt x="382" y="20"/>
                </a:cubicBezTo>
                <a:cubicBezTo>
                  <a:pt x="404" y="8"/>
                  <a:pt x="428" y="2"/>
                  <a:pt x="453" y="8"/>
                </a:cubicBezTo>
                <a:cubicBezTo>
                  <a:pt x="481" y="14"/>
                  <a:pt x="507" y="23"/>
                  <a:pt x="529" y="42"/>
                </a:cubicBezTo>
                <a:cubicBezTo>
                  <a:pt x="543" y="54"/>
                  <a:pt x="553" y="69"/>
                  <a:pt x="559" y="87"/>
                </a:cubicBezTo>
                <a:cubicBezTo>
                  <a:pt x="560" y="90"/>
                  <a:pt x="561" y="94"/>
                  <a:pt x="563" y="97"/>
                </a:cubicBezTo>
                <a:cubicBezTo>
                  <a:pt x="572" y="87"/>
                  <a:pt x="580" y="77"/>
                  <a:pt x="592" y="70"/>
                </a:cubicBezTo>
                <a:cubicBezTo>
                  <a:pt x="603" y="63"/>
                  <a:pt x="614" y="59"/>
                  <a:pt x="626" y="57"/>
                </a:cubicBezTo>
                <a:cubicBezTo>
                  <a:pt x="629" y="57"/>
                  <a:pt x="632" y="56"/>
                  <a:pt x="634" y="55"/>
                </a:cubicBezTo>
                <a:cubicBezTo>
                  <a:pt x="656" y="53"/>
                  <a:pt x="677" y="58"/>
                  <a:pt x="698" y="63"/>
                </a:cubicBezTo>
                <a:cubicBezTo>
                  <a:pt x="707" y="66"/>
                  <a:pt x="715" y="68"/>
                  <a:pt x="723" y="72"/>
                </a:cubicBezTo>
                <a:cubicBezTo>
                  <a:pt x="743" y="81"/>
                  <a:pt x="762" y="91"/>
                  <a:pt x="775" y="109"/>
                </a:cubicBezTo>
                <a:cubicBezTo>
                  <a:pt x="786" y="124"/>
                  <a:pt x="789" y="140"/>
                  <a:pt x="785" y="158"/>
                </a:cubicBezTo>
                <a:cubicBezTo>
                  <a:pt x="783" y="164"/>
                  <a:pt x="783" y="164"/>
                  <a:pt x="789" y="163"/>
                </a:cubicBezTo>
                <a:cubicBezTo>
                  <a:pt x="793" y="162"/>
                  <a:pt x="796" y="161"/>
                  <a:pt x="800" y="162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5AF5F9A9-012C-40E8-9A47-65B2A3F6ACC0}"/>
              </a:ext>
            </a:extLst>
          </p:cNvPr>
          <p:cNvSpPr>
            <a:spLocks/>
          </p:cNvSpPr>
          <p:nvPr/>
        </p:nvSpPr>
        <p:spPr bwMode="auto">
          <a:xfrm>
            <a:off x="985838" y="1289050"/>
            <a:ext cx="4338637" cy="2447925"/>
          </a:xfrm>
          <a:custGeom>
            <a:avLst/>
            <a:gdLst>
              <a:gd name="T0" fmla="*/ 1366 w 1366"/>
              <a:gd name="T1" fmla="*/ 765 h 770"/>
              <a:gd name="T2" fmla="*/ 1348 w 1366"/>
              <a:gd name="T3" fmla="*/ 770 h 770"/>
              <a:gd name="T4" fmla="*/ 1347 w 1366"/>
              <a:gd name="T5" fmla="*/ 766 h 770"/>
              <a:gd name="T6" fmla="*/ 1325 w 1366"/>
              <a:gd name="T7" fmla="*/ 699 h 770"/>
              <a:gd name="T8" fmla="*/ 1289 w 1366"/>
              <a:gd name="T9" fmla="*/ 677 h 770"/>
              <a:gd name="T10" fmla="*/ 1285 w 1366"/>
              <a:gd name="T11" fmla="*/ 669 h 770"/>
              <a:gd name="T12" fmla="*/ 1276 w 1366"/>
              <a:gd name="T13" fmla="*/ 618 h 770"/>
              <a:gd name="T14" fmla="*/ 1245 w 1366"/>
              <a:gd name="T15" fmla="*/ 519 h 770"/>
              <a:gd name="T16" fmla="*/ 1205 w 1366"/>
              <a:gd name="T17" fmla="*/ 430 h 770"/>
              <a:gd name="T18" fmla="*/ 1149 w 1366"/>
              <a:gd name="T19" fmla="*/ 331 h 770"/>
              <a:gd name="T20" fmla="*/ 1090 w 1366"/>
              <a:gd name="T21" fmla="*/ 257 h 770"/>
              <a:gd name="T22" fmla="*/ 960 w 1366"/>
              <a:gd name="T23" fmla="*/ 149 h 770"/>
              <a:gd name="T24" fmla="*/ 850 w 1366"/>
              <a:gd name="T25" fmla="*/ 94 h 770"/>
              <a:gd name="T26" fmla="*/ 684 w 1366"/>
              <a:gd name="T27" fmla="*/ 56 h 770"/>
              <a:gd name="T28" fmla="*/ 592 w 1366"/>
              <a:gd name="T29" fmla="*/ 55 h 770"/>
              <a:gd name="T30" fmla="*/ 487 w 1366"/>
              <a:gd name="T31" fmla="*/ 73 h 770"/>
              <a:gd name="T32" fmla="*/ 342 w 1366"/>
              <a:gd name="T33" fmla="*/ 131 h 770"/>
              <a:gd name="T34" fmla="*/ 223 w 1366"/>
              <a:gd name="T35" fmla="*/ 219 h 770"/>
              <a:gd name="T36" fmla="*/ 132 w 1366"/>
              <a:gd name="T37" fmla="*/ 318 h 770"/>
              <a:gd name="T38" fmla="*/ 63 w 1366"/>
              <a:gd name="T39" fmla="*/ 434 h 770"/>
              <a:gd name="T40" fmla="*/ 22 w 1366"/>
              <a:gd name="T41" fmla="*/ 590 h 770"/>
              <a:gd name="T42" fmla="*/ 20 w 1366"/>
              <a:gd name="T43" fmla="*/ 627 h 770"/>
              <a:gd name="T44" fmla="*/ 18 w 1366"/>
              <a:gd name="T45" fmla="*/ 633 h 770"/>
              <a:gd name="T46" fmla="*/ 0 w 1366"/>
              <a:gd name="T47" fmla="*/ 638 h 770"/>
              <a:gd name="T48" fmla="*/ 4 w 1366"/>
              <a:gd name="T49" fmla="*/ 569 h 770"/>
              <a:gd name="T50" fmla="*/ 18 w 1366"/>
              <a:gd name="T51" fmla="*/ 483 h 770"/>
              <a:gd name="T52" fmla="*/ 52 w 1366"/>
              <a:gd name="T53" fmla="*/ 393 h 770"/>
              <a:gd name="T54" fmla="*/ 202 w 1366"/>
              <a:gd name="T55" fmla="*/ 192 h 770"/>
              <a:gd name="T56" fmla="*/ 368 w 1366"/>
              <a:gd name="T57" fmla="*/ 73 h 770"/>
              <a:gd name="T58" fmla="*/ 510 w 1366"/>
              <a:gd name="T59" fmla="*/ 19 h 770"/>
              <a:gd name="T60" fmla="*/ 698 w 1366"/>
              <a:gd name="T61" fmla="*/ 5 h 770"/>
              <a:gd name="T62" fmla="*/ 840 w 1366"/>
              <a:gd name="T63" fmla="*/ 27 h 770"/>
              <a:gd name="T64" fmla="*/ 996 w 1366"/>
              <a:gd name="T65" fmla="*/ 84 h 770"/>
              <a:gd name="T66" fmla="*/ 1119 w 1366"/>
              <a:gd name="T67" fmla="*/ 179 h 770"/>
              <a:gd name="T68" fmla="*/ 1231 w 1366"/>
              <a:gd name="T69" fmla="*/ 315 h 770"/>
              <a:gd name="T70" fmla="*/ 1280 w 1366"/>
              <a:gd name="T71" fmla="*/ 393 h 770"/>
              <a:gd name="T72" fmla="*/ 1343 w 1366"/>
              <a:gd name="T73" fmla="*/ 571 h 770"/>
              <a:gd name="T74" fmla="*/ 1364 w 1366"/>
              <a:gd name="T75" fmla="*/ 735 h 770"/>
              <a:gd name="T76" fmla="*/ 1366 w 1366"/>
              <a:gd name="T77" fmla="*/ 765 h 7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366" h="770">
                <a:moveTo>
                  <a:pt x="1366" y="765"/>
                </a:moveTo>
                <a:cubicBezTo>
                  <a:pt x="1360" y="768"/>
                  <a:pt x="1353" y="768"/>
                  <a:pt x="1348" y="770"/>
                </a:cubicBezTo>
                <a:cubicBezTo>
                  <a:pt x="1346" y="768"/>
                  <a:pt x="1347" y="767"/>
                  <a:pt x="1347" y="766"/>
                </a:cubicBezTo>
                <a:cubicBezTo>
                  <a:pt x="1357" y="738"/>
                  <a:pt x="1346" y="715"/>
                  <a:pt x="1325" y="699"/>
                </a:cubicBezTo>
                <a:cubicBezTo>
                  <a:pt x="1314" y="689"/>
                  <a:pt x="1302" y="683"/>
                  <a:pt x="1289" y="677"/>
                </a:cubicBezTo>
                <a:cubicBezTo>
                  <a:pt x="1286" y="675"/>
                  <a:pt x="1286" y="672"/>
                  <a:pt x="1285" y="669"/>
                </a:cubicBezTo>
                <a:cubicBezTo>
                  <a:pt x="1282" y="652"/>
                  <a:pt x="1279" y="635"/>
                  <a:pt x="1276" y="618"/>
                </a:cubicBezTo>
                <a:cubicBezTo>
                  <a:pt x="1268" y="584"/>
                  <a:pt x="1258" y="551"/>
                  <a:pt x="1245" y="519"/>
                </a:cubicBezTo>
                <a:cubicBezTo>
                  <a:pt x="1233" y="489"/>
                  <a:pt x="1219" y="459"/>
                  <a:pt x="1205" y="430"/>
                </a:cubicBezTo>
                <a:cubicBezTo>
                  <a:pt x="1189" y="396"/>
                  <a:pt x="1170" y="363"/>
                  <a:pt x="1149" y="331"/>
                </a:cubicBezTo>
                <a:cubicBezTo>
                  <a:pt x="1131" y="305"/>
                  <a:pt x="1112" y="280"/>
                  <a:pt x="1090" y="257"/>
                </a:cubicBezTo>
                <a:cubicBezTo>
                  <a:pt x="1050" y="216"/>
                  <a:pt x="1007" y="180"/>
                  <a:pt x="960" y="149"/>
                </a:cubicBezTo>
                <a:cubicBezTo>
                  <a:pt x="926" y="126"/>
                  <a:pt x="889" y="108"/>
                  <a:pt x="850" y="94"/>
                </a:cubicBezTo>
                <a:cubicBezTo>
                  <a:pt x="796" y="74"/>
                  <a:pt x="741" y="62"/>
                  <a:pt x="684" y="56"/>
                </a:cubicBezTo>
                <a:cubicBezTo>
                  <a:pt x="653" y="52"/>
                  <a:pt x="623" y="53"/>
                  <a:pt x="592" y="55"/>
                </a:cubicBezTo>
                <a:cubicBezTo>
                  <a:pt x="557" y="58"/>
                  <a:pt x="522" y="64"/>
                  <a:pt x="487" y="73"/>
                </a:cubicBezTo>
                <a:cubicBezTo>
                  <a:pt x="436" y="86"/>
                  <a:pt x="388" y="106"/>
                  <a:pt x="342" y="131"/>
                </a:cubicBezTo>
                <a:cubicBezTo>
                  <a:pt x="299" y="156"/>
                  <a:pt x="260" y="185"/>
                  <a:pt x="223" y="219"/>
                </a:cubicBezTo>
                <a:cubicBezTo>
                  <a:pt x="190" y="250"/>
                  <a:pt x="159" y="282"/>
                  <a:pt x="132" y="318"/>
                </a:cubicBezTo>
                <a:cubicBezTo>
                  <a:pt x="105" y="354"/>
                  <a:pt x="81" y="392"/>
                  <a:pt x="63" y="434"/>
                </a:cubicBezTo>
                <a:cubicBezTo>
                  <a:pt x="41" y="484"/>
                  <a:pt x="28" y="536"/>
                  <a:pt x="22" y="590"/>
                </a:cubicBezTo>
                <a:cubicBezTo>
                  <a:pt x="21" y="602"/>
                  <a:pt x="20" y="615"/>
                  <a:pt x="20" y="627"/>
                </a:cubicBezTo>
                <a:cubicBezTo>
                  <a:pt x="19" y="629"/>
                  <a:pt x="20" y="631"/>
                  <a:pt x="18" y="633"/>
                </a:cubicBezTo>
                <a:cubicBezTo>
                  <a:pt x="13" y="637"/>
                  <a:pt x="7" y="640"/>
                  <a:pt x="0" y="638"/>
                </a:cubicBezTo>
                <a:cubicBezTo>
                  <a:pt x="0" y="615"/>
                  <a:pt x="2" y="592"/>
                  <a:pt x="4" y="569"/>
                </a:cubicBezTo>
                <a:cubicBezTo>
                  <a:pt x="7" y="540"/>
                  <a:pt x="10" y="511"/>
                  <a:pt x="18" y="483"/>
                </a:cubicBezTo>
                <a:cubicBezTo>
                  <a:pt x="26" y="452"/>
                  <a:pt x="38" y="422"/>
                  <a:pt x="52" y="393"/>
                </a:cubicBezTo>
                <a:cubicBezTo>
                  <a:pt x="90" y="317"/>
                  <a:pt x="140" y="251"/>
                  <a:pt x="202" y="192"/>
                </a:cubicBezTo>
                <a:cubicBezTo>
                  <a:pt x="253" y="145"/>
                  <a:pt x="308" y="105"/>
                  <a:pt x="368" y="73"/>
                </a:cubicBezTo>
                <a:cubicBezTo>
                  <a:pt x="413" y="49"/>
                  <a:pt x="461" y="30"/>
                  <a:pt x="510" y="19"/>
                </a:cubicBezTo>
                <a:cubicBezTo>
                  <a:pt x="572" y="4"/>
                  <a:pt x="635" y="0"/>
                  <a:pt x="698" y="5"/>
                </a:cubicBezTo>
                <a:cubicBezTo>
                  <a:pt x="746" y="9"/>
                  <a:pt x="793" y="18"/>
                  <a:pt x="840" y="27"/>
                </a:cubicBezTo>
                <a:cubicBezTo>
                  <a:pt x="895" y="38"/>
                  <a:pt x="947" y="57"/>
                  <a:pt x="996" y="84"/>
                </a:cubicBezTo>
                <a:cubicBezTo>
                  <a:pt x="1042" y="110"/>
                  <a:pt x="1082" y="142"/>
                  <a:pt x="1119" y="179"/>
                </a:cubicBezTo>
                <a:cubicBezTo>
                  <a:pt x="1161" y="221"/>
                  <a:pt x="1198" y="266"/>
                  <a:pt x="1231" y="315"/>
                </a:cubicBezTo>
                <a:cubicBezTo>
                  <a:pt x="1248" y="340"/>
                  <a:pt x="1265" y="366"/>
                  <a:pt x="1280" y="393"/>
                </a:cubicBezTo>
                <a:cubicBezTo>
                  <a:pt x="1310" y="449"/>
                  <a:pt x="1330" y="509"/>
                  <a:pt x="1343" y="571"/>
                </a:cubicBezTo>
                <a:cubicBezTo>
                  <a:pt x="1355" y="625"/>
                  <a:pt x="1362" y="680"/>
                  <a:pt x="1364" y="735"/>
                </a:cubicBezTo>
                <a:cubicBezTo>
                  <a:pt x="1365" y="745"/>
                  <a:pt x="1365" y="755"/>
                  <a:pt x="1366" y="765"/>
                </a:cubicBezTo>
                <a:close/>
              </a:path>
            </a:pathLst>
          </a:custGeom>
          <a:solidFill>
            <a:srgbClr val="E62E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A157AAB8-C790-4867-B23B-D74EBF5C567C}"/>
              </a:ext>
            </a:extLst>
          </p:cNvPr>
          <p:cNvSpPr>
            <a:spLocks/>
          </p:cNvSpPr>
          <p:nvPr/>
        </p:nvSpPr>
        <p:spPr bwMode="auto">
          <a:xfrm>
            <a:off x="623888" y="3275013"/>
            <a:ext cx="1323975" cy="779463"/>
          </a:xfrm>
          <a:custGeom>
            <a:avLst/>
            <a:gdLst>
              <a:gd name="T0" fmla="*/ 114 w 417"/>
              <a:gd name="T1" fmla="*/ 13 h 245"/>
              <a:gd name="T2" fmla="*/ 132 w 417"/>
              <a:gd name="T3" fmla="*/ 8 h 245"/>
              <a:gd name="T4" fmla="*/ 144 w 417"/>
              <a:gd name="T5" fmla="*/ 4 h 245"/>
              <a:gd name="T6" fmla="*/ 162 w 417"/>
              <a:gd name="T7" fmla="*/ 1 h 245"/>
              <a:gd name="T8" fmla="*/ 177 w 417"/>
              <a:gd name="T9" fmla="*/ 1 h 245"/>
              <a:gd name="T10" fmla="*/ 195 w 417"/>
              <a:gd name="T11" fmla="*/ 2 h 245"/>
              <a:gd name="T12" fmla="*/ 211 w 417"/>
              <a:gd name="T13" fmla="*/ 6 h 245"/>
              <a:gd name="T14" fmla="*/ 226 w 417"/>
              <a:gd name="T15" fmla="*/ 17 h 245"/>
              <a:gd name="T16" fmla="*/ 229 w 417"/>
              <a:gd name="T17" fmla="*/ 23 h 245"/>
              <a:gd name="T18" fmla="*/ 237 w 417"/>
              <a:gd name="T19" fmla="*/ 30 h 245"/>
              <a:gd name="T20" fmla="*/ 272 w 417"/>
              <a:gd name="T21" fmla="*/ 34 h 245"/>
              <a:gd name="T22" fmla="*/ 282 w 417"/>
              <a:gd name="T23" fmla="*/ 61 h 245"/>
              <a:gd name="T24" fmla="*/ 281 w 417"/>
              <a:gd name="T25" fmla="*/ 64 h 245"/>
              <a:gd name="T26" fmla="*/ 307 w 417"/>
              <a:gd name="T27" fmla="*/ 61 h 245"/>
              <a:gd name="T28" fmla="*/ 360 w 417"/>
              <a:gd name="T29" fmla="*/ 64 h 245"/>
              <a:gd name="T30" fmla="*/ 412 w 417"/>
              <a:gd name="T31" fmla="*/ 114 h 245"/>
              <a:gd name="T32" fmla="*/ 415 w 417"/>
              <a:gd name="T33" fmla="*/ 149 h 245"/>
              <a:gd name="T34" fmla="*/ 376 w 417"/>
              <a:gd name="T35" fmla="*/ 178 h 245"/>
              <a:gd name="T36" fmla="*/ 331 w 417"/>
              <a:gd name="T37" fmla="*/ 165 h 245"/>
              <a:gd name="T38" fmla="*/ 337 w 417"/>
              <a:gd name="T39" fmla="*/ 177 h 245"/>
              <a:gd name="T40" fmla="*/ 327 w 417"/>
              <a:gd name="T41" fmla="*/ 222 h 245"/>
              <a:gd name="T42" fmla="*/ 251 w 417"/>
              <a:gd name="T43" fmla="*/ 236 h 245"/>
              <a:gd name="T44" fmla="*/ 216 w 417"/>
              <a:gd name="T45" fmla="*/ 192 h 245"/>
              <a:gd name="T46" fmla="*/ 216 w 417"/>
              <a:gd name="T47" fmla="*/ 179 h 245"/>
              <a:gd name="T48" fmla="*/ 196 w 417"/>
              <a:gd name="T49" fmla="*/ 196 h 245"/>
              <a:gd name="T50" fmla="*/ 135 w 417"/>
              <a:gd name="T51" fmla="*/ 227 h 245"/>
              <a:gd name="T52" fmla="*/ 89 w 417"/>
              <a:gd name="T53" fmla="*/ 214 h 245"/>
              <a:gd name="T54" fmla="*/ 70 w 417"/>
              <a:gd name="T55" fmla="*/ 191 h 245"/>
              <a:gd name="T56" fmla="*/ 67 w 417"/>
              <a:gd name="T57" fmla="*/ 160 h 245"/>
              <a:gd name="T58" fmla="*/ 60 w 417"/>
              <a:gd name="T59" fmla="*/ 163 h 245"/>
              <a:gd name="T60" fmla="*/ 19 w 417"/>
              <a:gd name="T61" fmla="*/ 151 h 245"/>
              <a:gd name="T62" fmla="*/ 8 w 417"/>
              <a:gd name="T63" fmla="*/ 73 h 245"/>
              <a:gd name="T64" fmla="*/ 48 w 417"/>
              <a:gd name="T65" fmla="*/ 56 h 245"/>
              <a:gd name="T66" fmla="*/ 62 w 417"/>
              <a:gd name="T67" fmla="*/ 65 h 245"/>
              <a:gd name="T68" fmla="*/ 63 w 417"/>
              <a:gd name="T69" fmla="*/ 53 h 245"/>
              <a:gd name="T70" fmla="*/ 78 w 417"/>
              <a:gd name="T71" fmla="*/ 33 h 245"/>
              <a:gd name="T72" fmla="*/ 111 w 417"/>
              <a:gd name="T73" fmla="*/ 15 h 245"/>
              <a:gd name="T74" fmla="*/ 114 w 417"/>
              <a:gd name="T75" fmla="*/ 13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17" h="245">
                <a:moveTo>
                  <a:pt x="114" y="13"/>
                </a:moveTo>
                <a:cubicBezTo>
                  <a:pt x="120" y="11"/>
                  <a:pt x="126" y="9"/>
                  <a:pt x="132" y="8"/>
                </a:cubicBezTo>
                <a:cubicBezTo>
                  <a:pt x="135" y="5"/>
                  <a:pt x="140" y="4"/>
                  <a:pt x="144" y="4"/>
                </a:cubicBezTo>
                <a:cubicBezTo>
                  <a:pt x="150" y="3"/>
                  <a:pt x="156" y="2"/>
                  <a:pt x="162" y="1"/>
                </a:cubicBezTo>
                <a:cubicBezTo>
                  <a:pt x="167" y="0"/>
                  <a:pt x="172" y="0"/>
                  <a:pt x="177" y="1"/>
                </a:cubicBezTo>
                <a:cubicBezTo>
                  <a:pt x="183" y="1"/>
                  <a:pt x="189" y="0"/>
                  <a:pt x="195" y="2"/>
                </a:cubicBezTo>
                <a:cubicBezTo>
                  <a:pt x="201" y="2"/>
                  <a:pt x="206" y="4"/>
                  <a:pt x="211" y="6"/>
                </a:cubicBezTo>
                <a:cubicBezTo>
                  <a:pt x="217" y="9"/>
                  <a:pt x="222" y="12"/>
                  <a:pt x="226" y="17"/>
                </a:cubicBezTo>
                <a:cubicBezTo>
                  <a:pt x="228" y="18"/>
                  <a:pt x="230" y="20"/>
                  <a:pt x="229" y="23"/>
                </a:cubicBezTo>
                <a:cubicBezTo>
                  <a:pt x="228" y="30"/>
                  <a:pt x="232" y="30"/>
                  <a:pt x="237" y="30"/>
                </a:cubicBezTo>
                <a:cubicBezTo>
                  <a:pt x="249" y="30"/>
                  <a:pt x="261" y="30"/>
                  <a:pt x="272" y="34"/>
                </a:cubicBezTo>
                <a:cubicBezTo>
                  <a:pt x="287" y="40"/>
                  <a:pt x="290" y="47"/>
                  <a:pt x="282" y="61"/>
                </a:cubicBezTo>
                <a:cubicBezTo>
                  <a:pt x="282" y="62"/>
                  <a:pt x="281" y="62"/>
                  <a:pt x="281" y="64"/>
                </a:cubicBezTo>
                <a:cubicBezTo>
                  <a:pt x="290" y="63"/>
                  <a:pt x="298" y="62"/>
                  <a:pt x="307" y="61"/>
                </a:cubicBezTo>
                <a:cubicBezTo>
                  <a:pt x="325" y="58"/>
                  <a:pt x="343" y="59"/>
                  <a:pt x="360" y="64"/>
                </a:cubicBezTo>
                <a:cubicBezTo>
                  <a:pt x="386" y="71"/>
                  <a:pt x="403" y="88"/>
                  <a:pt x="412" y="114"/>
                </a:cubicBezTo>
                <a:cubicBezTo>
                  <a:pt x="416" y="125"/>
                  <a:pt x="417" y="137"/>
                  <a:pt x="415" y="149"/>
                </a:cubicBezTo>
                <a:cubicBezTo>
                  <a:pt x="412" y="165"/>
                  <a:pt x="395" y="177"/>
                  <a:pt x="376" y="178"/>
                </a:cubicBezTo>
                <a:cubicBezTo>
                  <a:pt x="360" y="178"/>
                  <a:pt x="345" y="175"/>
                  <a:pt x="331" y="165"/>
                </a:cubicBezTo>
                <a:cubicBezTo>
                  <a:pt x="333" y="170"/>
                  <a:pt x="335" y="174"/>
                  <a:pt x="337" y="177"/>
                </a:cubicBezTo>
                <a:cubicBezTo>
                  <a:pt x="346" y="193"/>
                  <a:pt x="340" y="212"/>
                  <a:pt x="327" y="222"/>
                </a:cubicBezTo>
                <a:cubicBezTo>
                  <a:pt x="304" y="240"/>
                  <a:pt x="278" y="245"/>
                  <a:pt x="251" y="236"/>
                </a:cubicBezTo>
                <a:cubicBezTo>
                  <a:pt x="232" y="230"/>
                  <a:pt x="218" y="214"/>
                  <a:pt x="216" y="192"/>
                </a:cubicBezTo>
                <a:cubicBezTo>
                  <a:pt x="216" y="188"/>
                  <a:pt x="215" y="184"/>
                  <a:pt x="216" y="179"/>
                </a:cubicBezTo>
                <a:cubicBezTo>
                  <a:pt x="208" y="185"/>
                  <a:pt x="202" y="191"/>
                  <a:pt x="196" y="196"/>
                </a:cubicBezTo>
                <a:cubicBezTo>
                  <a:pt x="178" y="211"/>
                  <a:pt x="159" y="223"/>
                  <a:pt x="135" y="227"/>
                </a:cubicBezTo>
                <a:cubicBezTo>
                  <a:pt x="117" y="230"/>
                  <a:pt x="102" y="225"/>
                  <a:pt x="89" y="214"/>
                </a:cubicBezTo>
                <a:cubicBezTo>
                  <a:pt x="81" y="207"/>
                  <a:pt x="74" y="200"/>
                  <a:pt x="70" y="191"/>
                </a:cubicBezTo>
                <a:cubicBezTo>
                  <a:pt x="65" y="183"/>
                  <a:pt x="63" y="175"/>
                  <a:pt x="67" y="160"/>
                </a:cubicBezTo>
                <a:cubicBezTo>
                  <a:pt x="64" y="160"/>
                  <a:pt x="62" y="162"/>
                  <a:pt x="60" y="163"/>
                </a:cubicBezTo>
                <a:cubicBezTo>
                  <a:pt x="44" y="169"/>
                  <a:pt x="29" y="165"/>
                  <a:pt x="19" y="151"/>
                </a:cubicBezTo>
                <a:cubicBezTo>
                  <a:pt x="4" y="127"/>
                  <a:pt x="0" y="101"/>
                  <a:pt x="8" y="73"/>
                </a:cubicBezTo>
                <a:cubicBezTo>
                  <a:pt x="13" y="54"/>
                  <a:pt x="29" y="47"/>
                  <a:pt x="48" y="56"/>
                </a:cubicBezTo>
                <a:cubicBezTo>
                  <a:pt x="52" y="59"/>
                  <a:pt x="57" y="62"/>
                  <a:pt x="62" y="65"/>
                </a:cubicBezTo>
                <a:cubicBezTo>
                  <a:pt x="63" y="61"/>
                  <a:pt x="62" y="56"/>
                  <a:pt x="63" y="53"/>
                </a:cubicBezTo>
                <a:cubicBezTo>
                  <a:pt x="66" y="44"/>
                  <a:pt x="72" y="38"/>
                  <a:pt x="78" y="33"/>
                </a:cubicBezTo>
                <a:cubicBezTo>
                  <a:pt x="88" y="25"/>
                  <a:pt x="99" y="19"/>
                  <a:pt x="111" y="15"/>
                </a:cubicBezTo>
                <a:cubicBezTo>
                  <a:pt x="112" y="15"/>
                  <a:pt x="113" y="14"/>
                  <a:pt x="114" y="13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B54A88C0-3C1B-4BA5-B4F9-520C7A012ED9}"/>
              </a:ext>
            </a:extLst>
          </p:cNvPr>
          <p:cNvSpPr>
            <a:spLocks/>
          </p:cNvSpPr>
          <p:nvPr/>
        </p:nvSpPr>
        <p:spPr bwMode="auto">
          <a:xfrm>
            <a:off x="1293813" y="2214563"/>
            <a:ext cx="2427287" cy="1133475"/>
          </a:xfrm>
          <a:custGeom>
            <a:avLst/>
            <a:gdLst>
              <a:gd name="T0" fmla="*/ 18 w 764"/>
              <a:gd name="T1" fmla="*/ 357 h 357"/>
              <a:gd name="T2" fmla="*/ 1 w 764"/>
              <a:gd name="T3" fmla="*/ 342 h 357"/>
              <a:gd name="T4" fmla="*/ 1 w 764"/>
              <a:gd name="T5" fmla="*/ 335 h 357"/>
              <a:gd name="T6" fmla="*/ 28 w 764"/>
              <a:gd name="T7" fmla="*/ 260 h 357"/>
              <a:gd name="T8" fmla="*/ 107 w 764"/>
              <a:gd name="T9" fmla="*/ 129 h 357"/>
              <a:gd name="T10" fmla="*/ 173 w 764"/>
              <a:gd name="T11" fmla="*/ 70 h 357"/>
              <a:gd name="T12" fmla="*/ 234 w 764"/>
              <a:gd name="T13" fmla="*/ 35 h 357"/>
              <a:gd name="T14" fmla="*/ 296 w 764"/>
              <a:gd name="T15" fmla="*/ 13 h 357"/>
              <a:gd name="T16" fmla="*/ 333 w 764"/>
              <a:gd name="T17" fmla="*/ 4 h 357"/>
              <a:gd name="T18" fmla="*/ 356 w 764"/>
              <a:gd name="T19" fmla="*/ 2 h 357"/>
              <a:gd name="T20" fmla="*/ 415 w 764"/>
              <a:gd name="T21" fmla="*/ 2 h 357"/>
              <a:gd name="T22" fmla="*/ 492 w 764"/>
              <a:gd name="T23" fmla="*/ 17 h 357"/>
              <a:gd name="T24" fmla="*/ 549 w 764"/>
              <a:gd name="T25" fmla="*/ 42 h 357"/>
              <a:gd name="T26" fmla="*/ 584 w 764"/>
              <a:gd name="T27" fmla="*/ 61 h 357"/>
              <a:gd name="T28" fmla="*/ 644 w 764"/>
              <a:gd name="T29" fmla="*/ 112 h 357"/>
              <a:gd name="T30" fmla="*/ 698 w 764"/>
              <a:gd name="T31" fmla="*/ 184 h 357"/>
              <a:gd name="T32" fmla="*/ 760 w 764"/>
              <a:gd name="T33" fmla="*/ 305 h 357"/>
              <a:gd name="T34" fmla="*/ 761 w 764"/>
              <a:gd name="T35" fmla="*/ 317 h 357"/>
              <a:gd name="T36" fmla="*/ 688 w 764"/>
              <a:gd name="T37" fmla="*/ 326 h 357"/>
              <a:gd name="T38" fmla="*/ 675 w 764"/>
              <a:gd name="T39" fmla="*/ 287 h 357"/>
              <a:gd name="T40" fmla="*/ 592 w 764"/>
              <a:gd name="T41" fmla="*/ 152 h 357"/>
              <a:gd name="T42" fmla="*/ 504 w 764"/>
              <a:gd name="T43" fmla="*/ 82 h 357"/>
              <a:gd name="T44" fmla="*/ 382 w 764"/>
              <a:gd name="T45" fmla="*/ 45 h 357"/>
              <a:gd name="T46" fmla="*/ 233 w 764"/>
              <a:gd name="T47" fmla="*/ 78 h 357"/>
              <a:gd name="T48" fmla="*/ 127 w 764"/>
              <a:gd name="T49" fmla="*/ 151 h 357"/>
              <a:gd name="T50" fmla="*/ 65 w 764"/>
              <a:gd name="T51" fmla="*/ 240 h 357"/>
              <a:gd name="T52" fmla="*/ 19 w 764"/>
              <a:gd name="T53" fmla="*/ 354 h 357"/>
              <a:gd name="T54" fmla="*/ 18 w 764"/>
              <a:gd name="T55" fmla="*/ 357 h 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764" h="357">
                <a:moveTo>
                  <a:pt x="18" y="357"/>
                </a:moveTo>
                <a:cubicBezTo>
                  <a:pt x="14" y="350"/>
                  <a:pt x="7" y="346"/>
                  <a:pt x="1" y="342"/>
                </a:cubicBezTo>
                <a:cubicBezTo>
                  <a:pt x="0" y="340"/>
                  <a:pt x="0" y="337"/>
                  <a:pt x="1" y="335"/>
                </a:cubicBezTo>
                <a:cubicBezTo>
                  <a:pt x="9" y="310"/>
                  <a:pt x="17" y="285"/>
                  <a:pt x="28" y="260"/>
                </a:cubicBezTo>
                <a:cubicBezTo>
                  <a:pt x="48" y="213"/>
                  <a:pt x="73" y="167"/>
                  <a:pt x="107" y="129"/>
                </a:cubicBezTo>
                <a:cubicBezTo>
                  <a:pt x="127" y="107"/>
                  <a:pt x="149" y="87"/>
                  <a:pt x="173" y="70"/>
                </a:cubicBezTo>
                <a:cubicBezTo>
                  <a:pt x="192" y="57"/>
                  <a:pt x="212" y="45"/>
                  <a:pt x="234" y="35"/>
                </a:cubicBezTo>
                <a:cubicBezTo>
                  <a:pt x="254" y="26"/>
                  <a:pt x="274" y="18"/>
                  <a:pt x="296" y="13"/>
                </a:cubicBezTo>
                <a:cubicBezTo>
                  <a:pt x="309" y="10"/>
                  <a:pt x="321" y="7"/>
                  <a:pt x="333" y="4"/>
                </a:cubicBezTo>
                <a:cubicBezTo>
                  <a:pt x="341" y="3"/>
                  <a:pt x="349" y="3"/>
                  <a:pt x="356" y="2"/>
                </a:cubicBezTo>
                <a:cubicBezTo>
                  <a:pt x="376" y="0"/>
                  <a:pt x="395" y="0"/>
                  <a:pt x="415" y="2"/>
                </a:cubicBezTo>
                <a:cubicBezTo>
                  <a:pt x="441" y="4"/>
                  <a:pt x="467" y="10"/>
                  <a:pt x="492" y="17"/>
                </a:cubicBezTo>
                <a:cubicBezTo>
                  <a:pt x="512" y="23"/>
                  <a:pt x="530" y="32"/>
                  <a:pt x="549" y="42"/>
                </a:cubicBezTo>
                <a:cubicBezTo>
                  <a:pt x="561" y="48"/>
                  <a:pt x="572" y="54"/>
                  <a:pt x="584" y="61"/>
                </a:cubicBezTo>
                <a:cubicBezTo>
                  <a:pt x="606" y="75"/>
                  <a:pt x="626" y="93"/>
                  <a:pt x="644" y="112"/>
                </a:cubicBezTo>
                <a:cubicBezTo>
                  <a:pt x="664" y="135"/>
                  <a:pt x="682" y="159"/>
                  <a:pt x="698" y="184"/>
                </a:cubicBezTo>
                <a:cubicBezTo>
                  <a:pt x="723" y="223"/>
                  <a:pt x="745" y="262"/>
                  <a:pt x="760" y="305"/>
                </a:cubicBezTo>
                <a:cubicBezTo>
                  <a:pt x="762" y="309"/>
                  <a:pt x="764" y="313"/>
                  <a:pt x="761" y="317"/>
                </a:cubicBezTo>
                <a:cubicBezTo>
                  <a:pt x="736" y="314"/>
                  <a:pt x="712" y="318"/>
                  <a:pt x="688" y="326"/>
                </a:cubicBezTo>
                <a:cubicBezTo>
                  <a:pt x="684" y="313"/>
                  <a:pt x="680" y="300"/>
                  <a:pt x="675" y="287"/>
                </a:cubicBezTo>
                <a:cubicBezTo>
                  <a:pt x="657" y="236"/>
                  <a:pt x="630" y="191"/>
                  <a:pt x="592" y="152"/>
                </a:cubicBezTo>
                <a:cubicBezTo>
                  <a:pt x="566" y="125"/>
                  <a:pt x="537" y="101"/>
                  <a:pt x="504" y="82"/>
                </a:cubicBezTo>
                <a:cubicBezTo>
                  <a:pt x="467" y="59"/>
                  <a:pt x="426" y="47"/>
                  <a:pt x="382" y="45"/>
                </a:cubicBezTo>
                <a:cubicBezTo>
                  <a:pt x="329" y="43"/>
                  <a:pt x="280" y="56"/>
                  <a:pt x="233" y="78"/>
                </a:cubicBezTo>
                <a:cubicBezTo>
                  <a:pt x="194" y="96"/>
                  <a:pt x="157" y="120"/>
                  <a:pt x="127" y="151"/>
                </a:cubicBezTo>
                <a:cubicBezTo>
                  <a:pt x="101" y="177"/>
                  <a:pt x="82" y="208"/>
                  <a:pt x="65" y="240"/>
                </a:cubicBezTo>
                <a:cubicBezTo>
                  <a:pt x="46" y="277"/>
                  <a:pt x="31" y="315"/>
                  <a:pt x="19" y="354"/>
                </a:cubicBezTo>
                <a:cubicBezTo>
                  <a:pt x="19" y="355"/>
                  <a:pt x="19" y="356"/>
                  <a:pt x="18" y="357"/>
                </a:cubicBezTo>
                <a:close/>
              </a:path>
            </a:pathLst>
          </a:custGeom>
          <a:solidFill>
            <a:srgbClr val="9549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98CA1DEF-82ED-4A49-A870-396870D1883A}"/>
              </a:ext>
            </a:extLst>
          </p:cNvPr>
          <p:cNvSpPr>
            <a:spLocks/>
          </p:cNvSpPr>
          <p:nvPr/>
        </p:nvSpPr>
        <p:spPr bwMode="auto">
          <a:xfrm>
            <a:off x="1042988" y="1450975"/>
            <a:ext cx="4037012" cy="1989138"/>
          </a:xfrm>
          <a:custGeom>
            <a:avLst/>
            <a:gdLst>
              <a:gd name="T0" fmla="*/ 12 w 1271"/>
              <a:gd name="T1" fmla="*/ 579 h 626"/>
              <a:gd name="T2" fmla="*/ 0 w 1271"/>
              <a:gd name="T3" fmla="*/ 582 h 626"/>
              <a:gd name="T4" fmla="*/ 21 w 1271"/>
              <a:gd name="T5" fmla="*/ 443 h 626"/>
              <a:gd name="T6" fmla="*/ 64 w 1271"/>
              <a:gd name="T7" fmla="*/ 339 h 626"/>
              <a:gd name="T8" fmla="*/ 107 w 1271"/>
              <a:gd name="T9" fmla="*/ 273 h 626"/>
              <a:gd name="T10" fmla="*/ 197 w 1271"/>
              <a:gd name="T11" fmla="*/ 172 h 626"/>
              <a:gd name="T12" fmla="*/ 260 w 1271"/>
              <a:gd name="T13" fmla="*/ 120 h 626"/>
              <a:gd name="T14" fmla="*/ 357 w 1271"/>
              <a:gd name="T15" fmla="*/ 61 h 626"/>
              <a:gd name="T16" fmla="*/ 492 w 1271"/>
              <a:gd name="T17" fmla="*/ 14 h 626"/>
              <a:gd name="T18" fmla="*/ 574 w 1271"/>
              <a:gd name="T19" fmla="*/ 2 h 626"/>
              <a:gd name="T20" fmla="*/ 622 w 1271"/>
              <a:gd name="T21" fmla="*/ 0 h 626"/>
              <a:gd name="T22" fmla="*/ 714 w 1271"/>
              <a:gd name="T23" fmla="*/ 9 h 626"/>
              <a:gd name="T24" fmla="*/ 805 w 1271"/>
              <a:gd name="T25" fmla="*/ 31 h 626"/>
              <a:gd name="T26" fmla="*/ 878 w 1271"/>
              <a:gd name="T27" fmla="*/ 60 h 626"/>
              <a:gd name="T28" fmla="*/ 968 w 1271"/>
              <a:gd name="T29" fmla="*/ 113 h 626"/>
              <a:gd name="T30" fmla="*/ 1024 w 1271"/>
              <a:gd name="T31" fmla="*/ 158 h 626"/>
              <a:gd name="T32" fmla="*/ 1058 w 1271"/>
              <a:gd name="T33" fmla="*/ 189 h 626"/>
              <a:gd name="T34" fmla="*/ 1099 w 1271"/>
              <a:gd name="T35" fmla="*/ 235 h 626"/>
              <a:gd name="T36" fmla="*/ 1142 w 1271"/>
              <a:gd name="T37" fmla="*/ 293 h 626"/>
              <a:gd name="T38" fmla="*/ 1190 w 1271"/>
              <a:gd name="T39" fmla="*/ 379 h 626"/>
              <a:gd name="T40" fmla="*/ 1223 w 1271"/>
              <a:gd name="T41" fmla="*/ 453 h 626"/>
              <a:gd name="T42" fmla="*/ 1256 w 1271"/>
              <a:gd name="T43" fmla="*/ 551 h 626"/>
              <a:gd name="T44" fmla="*/ 1271 w 1271"/>
              <a:gd name="T45" fmla="*/ 626 h 626"/>
              <a:gd name="T46" fmla="*/ 1215 w 1271"/>
              <a:gd name="T47" fmla="*/ 611 h 626"/>
              <a:gd name="T48" fmla="*/ 1181 w 1271"/>
              <a:gd name="T49" fmla="*/ 610 h 626"/>
              <a:gd name="T50" fmla="*/ 1177 w 1271"/>
              <a:gd name="T51" fmla="*/ 602 h 626"/>
              <a:gd name="T52" fmla="*/ 1165 w 1271"/>
              <a:gd name="T53" fmla="*/ 538 h 626"/>
              <a:gd name="T54" fmla="*/ 1115 w 1271"/>
              <a:gd name="T55" fmla="*/ 398 h 626"/>
              <a:gd name="T56" fmla="*/ 1042 w 1271"/>
              <a:gd name="T57" fmla="*/ 280 h 626"/>
              <a:gd name="T58" fmla="*/ 1007 w 1271"/>
              <a:gd name="T59" fmla="*/ 238 h 626"/>
              <a:gd name="T60" fmla="*/ 906 w 1271"/>
              <a:gd name="T61" fmla="*/ 151 h 626"/>
              <a:gd name="T62" fmla="*/ 827 w 1271"/>
              <a:gd name="T63" fmla="*/ 103 h 626"/>
              <a:gd name="T64" fmla="*/ 739 w 1271"/>
              <a:gd name="T65" fmla="*/ 68 h 626"/>
              <a:gd name="T66" fmla="*/ 668 w 1271"/>
              <a:gd name="T67" fmla="*/ 53 h 626"/>
              <a:gd name="T68" fmla="*/ 624 w 1271"/>
              <a:gd name="T69" fmla="*/ 50 h 626"/>
              <a:gd name="T70" fmla="*/ 508 w 1271"/>
              <a:gd name="T71" fmla="*/ 57 h 626"/>
              <a:gd name="T72" fmla="*/ 373 w 1271"/>
              <a:gd name="T73" fmla="*/ 98 h 626"/>
              <a:gd name="T74" fmla="*/ 273 w 1271"/>
              <a:gd name="T75" fmla="*/ 153 h 626"/>
              <a:gd name="T76" fmla="*/ 163 w 1271"/>
              <a:gd name="T77" fmla="*/ 242 h 626"/>
              <a:gd name="T78" fmla="*/ 99 w 1271"/>
              <a:gd name="T79" fmla="*/ 332 h 626"/>
              <a:gd name="T80" fmla="*/ 64 w 1271"/>
              <a:gd name="T81" fmla="*/ 400 h 626"/>
              <a:gd name="T82" fmla="*/ 19 w 1271"/>
              <a:gd name="T83" fmla="*/ 534 h 626"/>
              <a:gd name="T84" fmla="*/ 15 w 1271"/>
              <a:gd name="T85" fmla="*/ 568 h 626"/>
              <a:gd name="T86" fmla="*/ 12 w 1271"/>
              <a:gd name="T87" fmla="*/ 579 h 6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271" h="626">
                <a:moveTo>
                  <a:pt x="12" y="579"/>
                </a:moveTo>
                <a:cubicBezTo>
                  <a:pt x="8" y="580"/>
                  <a:pt x="4" y="582"/>
                  <a:pt x="0" y="582"/>
                </a:cubicBezTo>
                <a:cubicBezTo>
                  <a:pt x="1" y="535"/>
                  <a:pt x="7" y="488"/>
                  <a:pt x="21" y="443"/>
                </a:cubicBezTo>
                <a:cubicBezTo>
                  <a:pt x="31" y="407"/>
                  <a:pt x="46" y="372"/>
                  <a:pt x="64" y="339"/>
                </a:cubicBezTo>
                <a:cubicBezTo>
                  <a:pt x="77" y="316"/>
                  <a:pt x="91" y="294"/>
                  <a:pt x="107" y="273"/>
                </a:cubicBezTo>
                <a:cubicBezTo>
                  <a:pt x="133" y="236"/>
                  <a:pt x="164" y="203"/>
                  <a:pt x="197" y="172"/>
                </a:cubicBezTo>
                <a:cubicBezTo>
                  <a:pt x="217" y="154"/>
                  <a:pt x="238" y="136"/>
                  <a:pt x="260" y="120"/>
                </a:cubicBezTo>
                <a:cubicBezTo>
                  <a:pt x="290" y="97"/>
                  <a:pt x="322" y="78"/>
                  <a:pt x="357" y="61"/>
                </a:cubicBezTo>
                <a:cubicBezTo>
                  <a:pt x="400" y="40"/>
                  <a:pt x="445" y="25"/>
                  <a:pt x="492" y="14"/>
                </a:cubicBezTo>
                <a:cubicBezTo>
                  <a:pt x="519" y="9"/>
                  <a:pt x="546" y="4"/>
                  <a:pt x="574" y="2"/>
                </a:cubicBezTo>
                <a:cubicBezTo>
                  <a:pt x="590" y="2"/>
                  <a:pt x="606" y="0"/>
                  <a:pt x="622" y="0"/>
                </a:cubicBezTo>
                <a:cubicBezTo>
                  <a:pt x="653" y="0"/>
                  <a:pt x="684" y="4"/>
                  <a:pt x="714" y="9"/>
                </a:cubicBezTo>
                <a:cubicBezTo>
                  <a:pt x="745" y="14"/>
                  <a:pt x="775" y="22"/>
                  <a:pt x="805" y="31"/>
                </a:cubicBezTo>
                <a:cubicBezTo>
                  <a:pt x="830" y="39"/>
                  <a:pt x="854" y="49"/>
                  <a:pt x="878" y="60"/>
                </a:cubicBezTo>
                <a:cubicBezTo>
                  <a:pt x="910" y="75"/>
                  <a:pt x="940" y="92"/>
                  <a:pt x="968" y="113"/>
                </a:cubicBezTo>
                <a:cubicBezTo>
                  <a:pt x="987" y="127"/>
                  <a:pt x="1006" y="143"/>
                  <a:pt x="1024" y="158"/>
                </a:cubicBezTo>
                <a:cubicBezTo>
                  <a:pt x="1036" y="168"/>
                  <a:pt x="1047" y="179"/>
                  <a:pt x="1058" y="189"/>
                </a:cubicBezTo>
                <a:cubicBezTo>
                  <a:pt x="1073" y="204"/>
                  <a:pt x="1087" y="219"/>
                  <a:pt x="1099" y="235"/>
                </a:cubicBezTo>
                <a:cubicBezTo>
                  <a:pt x="1114" y="253"/>
                  <a:pt x="1129" y="273"/>
                  <a:pt x="1142" y="293"/>
                </a:cubicBezTo>
                <a:cubicBezTo>
                  <a:pt x="1159" y="321"/>
                  <a:pt x="1175" y="349"/>
                  <a:pt x="1190" y="379"/>
                </a:cubicBezTo>
                <a:cubicBezTo>
                  <a:pt x="1201" y="403"/>
                  <a:pt x="1213" y="428"/>
                  <a:pt x="1223" y="453"/>
                </a:cubicBezTo>
                <a:cubicBezTo>
                  <a:pt x="1236" y="484"/>
                  <a:pt x="1247" y="517"/>
                  <a:pt x="1256" y="551"/>
                </a:cubicBezTo>
                <a:cubicBezTo>
                  <a:pt x="1262" y="576"/>
                  <a:pt x="1266" y="601"/>
                  <a:pt x="1271" y="626"/>
                </a:cubicBezTo>
                <a:cubicBezTo>
                  <a:pt x="1252" y="619"/>
                  <a:pt x="1234" y="613"/>
                  <a:pt x="1215" y="611"/>
                </a:cubicBezTo>
                <a:cubicBezTo>
                  <a:pt x="1203" y="609"/>
                  <a:pt x="1192" y="609"/>
                  <a:pt x="1181" y="610"/>
                </a:cubicBezTo>
                <a:cubicBezTo>
                  <a:pt x="1178" y="608"/>
                  <a:pt x="1178" y="605"/>
                  <a:pt x="1177" y="602"/>
                </a:cubicBezTo>
                <a:cubicBezTo>
                  <a:pt x="1174" y="581"/>
                  <a:pt x="1170" y="559"/>
                  <a:pt x="1165" y="538"/>
                </a:cubicBezTo>
                <a:cubicBezTo>
                  <a:pt x="1155" y="489"/>
                  <a:pt x="1139" y="442"/>
                  <a:pt x="1115" y="398"/>
                </a:cubicBezTo>
                <a:cubicBezTo>
                  <a:pt x="1092" y="357"/>
                  <a:pt x="1069" y="317"/>
                  <a:pt x="1042" y="280"/>
                </a:cubicBezTo>
                <a:cubicBezTo>
                  <a:pt x="1031" y="265"/>
                  <a:pt x="1020" y="251"/>
                  <a:pt x="1007" y="238"/>
                </a:cubicBezTo>
                <a:cubicBezTo>
                  <a:pt x="977" y="205"/>
                  <a:pt x="943" y="176"/>
                  <a:pt x="906" y="151"/>
                </a:cubicBezTo>
                <a:cubicBezTo>
                  <a:pt x="880" y="134"/>
                  <a:pt x="854" y="117"/>
                  <a:pt x="827" y="103"/>
                </a:cubicBezTo>
                <a:cubicBezTo>
                  <a:pt x="799" y="88"/>
                  <a:pt x="770" y="76"/>
                  <a:pt x="739" y="68"/>
                </a:cubicBezTo>
                <a:cubicBezTo>
                  <a:pt x="716" y="61"/>
                  <a:pt x="692" y="56"/>
                  <a:pt x="668" y="53"/>
                </a:cubicBezTo>
                <a:cubicBezTo>
                  <a:pt x="653" y="52"/>
                  <a:pt x="639" y="50"/>
                  <a:pt x="624" y="50"/>
                </a:cubicBezTo>
                <a:cubicBezTo>
                  <a:pt x="585" y="49"/>
                  <a:pt x="547" y="51"/>
                  <a:pt x="508" y="57"/>
                </a:cubicBezTo>
                <a:cubicBezTo>
                  <a:pt x="462" y="65"/>
                  <a:pt x="417" y="78"/>
                  <a:pt x="373" y="98"/>
                </a:cubicBezTo>
                <a:cubicBezTo>
                  <a:pt x="338" y="113"/>
                  <a:pt x="305" y="131"/>
                  <a:pt x="273" y="153"/>
                </a:cubicBezTo>
                <a:cubicBezTo>
                  <a:pt x="233" y="179"/>
                  <a:pt x="196" y="208"/>
                  <a:pt x="163" y="242"/>
                </a:cubicBezTo>
                <a:cubicBezTo>
                  <a:pt x="138" y="269"/>
                  <a:pt x="117" y="299"/>
                  <a:pt x="99" y="332"/>
                </a:cubicBezTo>
                <a:cubicBezTo>
                  <a:pt x="87" y="354"/>
                  <a:pt x="75" y="377"/>
                  <a:pt x="64" y="400"/>
                </a:cubicBezTo>
                <a:cubicBezTo>
                  <a:pt x="45" y="443"/>
                  <a:pt x="27" y="487"/>
                  <a:pt x="19" y="534"/>
                </a:cubicBezTo>
                <a:cubicBezTo>
                  <a:pt x="17" y="545"/>
                  <a:pt x="16" y="557"/>
                  <a:pt x="15" y="568"/>
                </a:cubicBezTo>
                <a:cubicBezTo>
                  <a:pt x="15" y="572"/>
                  <a:pt x="15" y="576"/>
                  <a:pt x="12" y="579"/>
                </a:cubicBezTo>
                <a:close/>
              </a:path>
            </a:pathLst>
          </a:custGeom>
          <a:solidFill>
            <a:srgbClr val="F0832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3DE66A14-EA40-463A-B436-6F681877C26F}"/>
              </a:ext>
            </a:extLst>
          </p:cNvPr>
          <p:cNvSpPr>
            <a:spLocks/>
          </p:cNvSpPr>
          <p:nvPr/>
        </p:nvSpPr>
        <p:spPr bwMode="auto">
          <a:xfrm>
            <a:off x="1081088" y="1600200"/>
            <a:ext cx="3713162" cy="1922463"/>
          </a:xfrm>
          <a:custGeom>
            <a:avLst/>
            <a:gdLst>
              <a:gd name="T0" fmla="*/ 0 w 1169"/>
              <a:gd name="T1" fmla="*/ 532 h 605"/>
              <a:gd name="T2" fmla="*/ 11 w 1169"/>
              <a:gd name="T3" fmla="*/ 455 h 605"/>
              <a:gd name="T4" fmla="*/ 41 w 1169"/>
              <a:gd name="T5" fmla="*/ 373 h 605"/>
              <a:gd name="T6" fmla="*/ 85 w 1169"/>
              <a:gd name="T7" fmla="*/ 286 h 605"/>
              <a:gd name="T8" fmla="*/ 173 w 1169"/>
              <a:gd name="T9" fmla="*/ 171 h 605"/>
              <a:gd name="T10" fmla="*/ 250 w 1169"/>
              <a:gd name="T11" fmla="*/ 110 h 605"/>
              <a:gd name="T12" fmla="*/ 312 w 1169"/>
              <a:gd name="T13" fmla="*/ 72 h 605"/>
              <a:gd name="T14" fmla="*/ 409 w 1169"/>
              <a:gd name="T15" fmla="*/ 30 h 605"/>
              <a:gd name="T16" fmla="*/ 497 w 1169"/>
              <a:gd name="T17" fmla="*/ 8 h 605"/>
              <a:gd name="T18" fmla="*/ 607 w 1169"/>
              <a:gd name="T19" fmla="*/ 1 h 605"/>
              <a:gd name="T20" fmla="*/ 736 w 1169"/>
              <a:gd name="T21" fmla="*/ 21 h 605"/>
              <a:gd name="T22" fmla="*/ 844 w 1169"/>
              <a:gd name="T23" fmla="*/ 70 h 605"/>
              <a:gd name="T24" fmla="*/ 934 w 1169"/>
              <a:gd name="T25" fmla="*/ 131 h 605"/>
              <a:gd name="T26" fmla="*/ 1024 w 1169"/>
              <a:gd name="T27" fmla="*/ 222 h 605"/>
              <a:gd name="T28" fmla="*/ 1086 w 1169"/>
              <a:gd name="T29" fmla="*/ 316 h 605"/>
              <a:gd name="T30" fmla="*/ 1132 w 1169"/>
              <a:gd name="T31" fmla="*/ 410 h 605"/>
              <a:gd name="T32" fmla="*/ 1163 w 1169"/>
              <a:gd name="T33" fmla="*/ 529 h 605"/>
              <a:gd name="T34" fmla="*/ 1169 w 1169"/>
              <a:gd name="T35" fmla="*/ 563 h 605"/>
              <a:gd name="T36" fmla="*/ 1143 w 1169"/>
              <a:gd name="T37" fmla="*/ 569 h 605"/>
              <a:gd name="T38" fmla="*/ 1102 w 1169"/>
              <a:gd name="T39" fmla="*/ 602 h 605"/>
              <a:gd name="T40" fmla="*/ 1098 w 1169"/>
              <a:gd name="T41" fmla="*/ 605 h 605"/>
              <a:gd name="T42" fmla="*/ 1090 w 1169"/>
              <a:gd name="T43" fmla="*/ 564 h 605"/>
              <a:gd name="T44" fmla="*/ 1044 w 1169"/>
              <a:gd name="T45" fmla="*/ 406 h 605"/>
              <a:gd name="T46" fmla="*/ 963 w 1169"/>
              <a:gd name="T47" fmla="*/ 270 h 605"/>
              <a:gd name="T48" fmla="*/ 897 w 1169"/>
              <a:gd name="T49" fmla="*/ 195 h 605"/>
              <a:gd name="T50" fmla="*/ 749 w 1169"/>
              <a:gd name="T51" fmla="*/ 92 h 605"/>
              <a:gd name="T52" fmla="*/ 609 w 1169"/>
              <a:gd name="T53" fmla="*/ 54 h 605"/>
              <a:gd name="T54" fmla="*/ 529 w 1169"/>
              <a:gd name="T55" fmla="*/ 50 h 605"/>
              <a:gd name="T56" fmla="*/ 397 w 1169"/>
              <a:gd name="T57" fmla="*/ 75 h 605"/>
              <a:gd name="T58" fmla="*/ 233 w 1169"/>
              <a:gd name="T59" fmla="*/ 159 h 605"/>
              <a:gd name="T60" fmla="*/ 120 w 1169"/>
              <a:gd name="T61" fmla="*/ 277 h 605"/>
              <a:gd name="T62" fmla="*/ 51 w 1169"/>
              <a:gd name="T63" fmla="*/ 407 h 605"/>
              <a:gd name="T64" fmla="*/ 19 w 1169"/>
              <a:gd name="T65" fmla="*/ 523 h 605"/>
              <a:gd name="T66" fmla="*/ 17 w 1169"/>
              <a:gd name="T67" fmla="*/ 530 h 605"/>
              <a:gd name="T68" fmla="*/ 0 w 1169"/>
              <a:gd name="T69" fmla="*/ 532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169" h="605">
                <a:moveTo>
                  <a:pt x="0" y="532"/>
                </a:moveTo>
                <a:cubicBezTo>
                  <a:pt x="2" y="506"/>
                  <a:pt x="4" y="480"/>
                  <a:pt x="11" y="455"/>
                </a:cubicBezTo>
                <a:cubicBezTo>
                  <a:pt x="19" y="427"/>
                  <a:pt x="29" y="400"/>
                  <a:pt x="41" y="373"/>
                </a:cubicBezTo>
                <a:cubicBezTo>
                  <a:pt x="54" y="343"/>
                  <a:pt x="69" y="314"/>
                  <a:pt x="85" y="286"/>
                </a:cubicBezTo>
                <a:cubicBezTo>
                  <a:pt x="107" y="242"/>
                  <a:pt x="137" y="204"/>
                  <a:pt x="173" y="171"/>
                </a:cubicBezTo>
                <a:cubicBezTo>
                  <a:pt x="197" y="148"/>
                  <a:pt x="223" y="128"/>
                  <a:pt x="250" y="110"/>
                </a:cubicBezTo>
                <a:cubicBezTo>
                  <a:pt x="270" y="96"/>
                  <a:pt x="291" y="84"/>
                  <a:pt x="312" y="72"/>
                </a:cubicBezTo>
                <a:cubicBezTo>
                  <a:pt x="343" y="56"/>
                  <a:pt x="375" y="41"/>
                  <a:pt x="409" y="30"/>
                </a:cubicBezTo>
                <a:cubicBezTo>
                  <a:pt x="437" y="20"/>
                  <a:pt x="467" y="13"/>
                  <a:pt x="497" y="8"/>
                </a:cubicBezTo>
                <a:cubicBezTo>
                  <a:pt x="533" y="2"/>
                  <a:pt x="570" y="0"/>
                  <a:pt x="607" y="1"/>
                </a:cubicBezTo>
                <a:cubicBezTo>
                  <a:pt x="651" y="2"/>
                  <a:pt x="694" y="9"/>
                  <a:pt x="736" y="21"/>
                </a:cubicBezTo>
                <a:cubicBezTo>
                  <a:pt x="774" y="33"/>
                  <a:pt x="810" y="49"/>
                  <a:pt x="844" y="70"/>
                </a:cubicBezTo>
                <a:cubicBezTo>
                  <a:pt x="875" y="89"/>
                  <a:pt x="906" y="108"/>
                  <a:pt x="934" y="131"/>
                </a:cubicBezTo>
                <a:cubicBezTo>
                  <a:pt x="967" y="158"/>
                  <a:pt x="998" y="188"/>
                  <a:pt x="1024" y="222"/>
                </a:cubicBezTo>
                <a:cubicBezTo>
                  <a:pt x="1047" y="252"/>
                  <a:pt x="1067" y="284"/>
                  <a:pt x="1086" y="316"/>
                </a:cubicBezTo>
                <a:cubicBezTo>
                  <a:pt x="1103" y="347"/>
                  <a:pt x="1120" y="377"/>
                  <a:pt x="1132" y="410"/>
                </a:cubicBezTo>
                <a:cubicBezTo>
                  <a:pt x="1147" y="448"/>
                  <a:pt x="1156" y="489"/>
                  <a:pt x="1163" y="529"/>
                </a:cubicBezTo>
                <a:cubicBezTo>
                  <a:pt x="1165" y="540"/>
                  <a:pt x="1167" y="551"/>
                  <a:pt x="1169" y="563"/>
                </a:cubicBezTo>
                <a:cubicBezTo>
                  <a:pt x="1160" y="565"/>
                  <a:pt x="1151" y="566"/>
                  <a:pt x="1143" y="569"/>
                </a:cubicBezTo>
                <a:cubicBezTo>
                  <a:pt x="1126" y="576"/>
                  <a:pt x="1113" y="588"/>
                  <a:pt x="1102" y="602"/>
                </a:cubicBezTo>
                <a:cubicBezTo>
                  <a:pt x="1101" y="604"/>
                  <a:pt x="1100" y="605"/>
                  <a:pt x="1098" y="605"/>
                </a:cubicBezTo>
                <a:cubicBezTo>
                  <a:pt x="1094" y="592"/>
                  <a:pt x="1093" y="577"/>
                  <a:pt x="1090" y="564"/>
                </a:cubicBezTo>
                <a:cubicBezTo>
                  <a:pt x="1081" y="509"/>
                  <a:pt x="1066" y="456"/>
                  <a:pt x="1044" y="406"/>
                </a:cubicBezTo>
                <a:cubicBezTo>
                  <a:pt x="1023" y="357"/>
                  <a:pt x="996" y="312"/>
                  <a:pt x="963" y="270"/>
                </a:cubicBezTo>
                <a:cubicBezTo>
                  <a:pt x="943" y="244"/>
                  <a:pt x="921" y="218"/>
                  <a:pt x="897" y="195"/>
                </a:cubicBezTo>
                <a:cubicBezTo>
                  <a:pt x="854" y="153"/>
                  <a:pt x="805" y="117"/>
                  <a:pt x="749" y="92"/>
                </a:cubicBezTo>
                <a:cubicBezTo>
                  <a:pt x="704" y="72"/>
                  <a:pt x="658" y="60"/>
                  <a:pt x="609" y="54"/>
                </a:cubicBezTo>
                <a:cubicBezTo>
                  <a:pt x="583" y="50"/>
                  <a:pt x="556" y="49"/>
                  <a:pt x="529" y="50"/>
                </a:cubicBezTo>
                <a:cubicBezTo>
                  <a:pt x="484" y="53"/>
                  <a:pt x="440" y="61"/>
                  <a:pt x="397" y="75"/>
                </a:cubicBezTo>
                <a:cubicBezTo>
                  <a:pt x="338" y="94"/>
                  <a:pt x="283" y="122"/>
                  <a:pt x="233" y="159"/>
                </a:cubicBezTo>
                <a:cubicBezTo>
                  <a:pt x="189" y="192"/>
                  <a:pt x="151" y="231"/>
                  <a:pt x="120" y="277"/>
                </a:cubicBezTo>
                <a:cubicBezTo>
                  <a:pt x="93" y="318"/>
                  <a:pt x="69" y="361"/>
                  <a:pt x="51" y="407"/>
                </a:cubicBezTo>
                <a:cubicBezTo>
                  <a:pt x="35" y="445"/>
                  <a:pt x="24" y="483"/>
                  <a:pt x="19" y="523"/>
                </a:cubicBezTo>
                <a:cubicBezTo>
                  <a:pt x="19" y="526"/>
                  <a:pt x="18" y="528"/>
                  <a:pt x="17" y="530"/>
                </a:cubicBezTo>
                <a:cubicBezTo>
                  <a:pt x="11" y="531"/>
                  <a:pt x="6" y="533"/>
                  <a:pt x="0" y="532"/>
                </a:cubicBezTo>
                <a:close/>
              </a:path>
            </a:pathLst>
          </a:custGeom>
          <a:solidFill>
            <a:srgbClr val="FAEA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EE513B70-1C13-42FE-ABC8-42F54067E0ED}"/>
              </a:ext>
            </a:extLst>
          </p:cNvPr>
          <p:cNvSpPr>
            <a:spLocks/>
          </p:cNvSpPr>
          <p:nvPr/>
        </p:nvSpPr>
        <p:spPr bwMode="auto">
          <a:xfrm>
            <a:off x="1128713" y="1746250"/>
            <a:ext cx="3440112" cy="1776413"/>
          </a:xfrm>
          <a:custGeom>
            <a:avLst/>
            <a:gdLst>
              <a:gd name="T0" fmla="*/ 2 w 1083"/>
              <a:gd name="T1" fmla="*/ 484 h 559"/>
              <a:gd name="T2" fmla="*/ 2 w 1083"/>
              <a:gd name="T3" fmla="*/ 472 h 559"/>
              <a:gd name="T4" fmla="*/ 29 w 1083"/>
              <a:gd name="T5" fmla="*/ 371 h 559"/>
              <a:gd name="T6" fmla="*/ 96 w 1083"/>
              <a:gd name="T7" fmla="*/ 241 h 559"/>
              <a:gd name="T8" fmla="*/ 187 w 1083"/>
              <a:gd name="T9" fmla="*/ 136 h 559"/>
              <a:gd name="T10" fmla="*/ 262 w 1083"/>
              <a:gd name="T11" fmla="*/ 81 h 559"/>
              <a:gd name="T12" fmla="*/ 420 w 1083"/>
              <a:gd name="T13" fmla="*/ 16 h 559"/>
              <a:gd name="T14" fmla="*/ 552 w 1083"/>
              <a:gd name="T15" fmla="*/ 2 h 559"/>
              <a:gd name="T16" fmla="*/ 678 w 1083"/>
              <a:gd name="T17" fmla="*/ 23 h 559"/>
              <a:gd name="T18" fmla="*/ 854 w 1083"/>
              <a:gd name="T19" fmla="*/ 121 h 559"/>
              <a:gd name="T20" fmla="*/ 1005 w 1083"/>
              <a:gd name="T21" fmla="*/ 307 h 559"/>
              <a:gd name="T22" fmla="*/ 1069 w 1083"/>
              <a:gd name="T23" fmla="*/ 476 h 559"/>
              <a:gd name="T24" fmla="*/ 1083 w 1083"/>
              <a:gd name="T25" fmla="*/ 559 h 559"/>
              <a:gd name="T26" fmla="*/ 1079 w 1083"/>
              <a:gd name="T27" fmla="*/ 548 h 559"/>
              <a:gd name="T28" fmla="*/ 1012 w 1083"/>
              <a:gd name="T29" fmla="*/ 480 h 559"/>
              <a:gd name="T30" fmla="*/ 975 w 1083"/>
              <a:gd name="T31" fmla="*/ 469 h 559"/>
              <a:gd name="T32" fmla="*/ 968 w 1083"/>
              <a:gd name="T33" fmla="*/ 449 h 559"/>
              <a:gd name="T34" fmla="*/ 946 w 1083"/>
              <a:gd name="T35" fmla="*/ 382 h 559"/>
              <a:gd name="T36" fmla="*/ 890 w 1083"/>
              <a:gd name="T37" fmla="*/ 271 h 559"/>
              <a:gd name="T38" fmla="*/ 819 w 1083"/>
              <a:gd name="T39" fmla="*/ 189 h 559"/>
              <a:gd name="T40" fmla="*/ 758 w 1083"/>
              <a:gd name="T41" fmla="*/ 138 h 559"/>
              <a:gd name="T42" fmla="*/ 634 w 1083"/>
              <a:gd name="T43" fmla="*/ 68 h 559"/>
              <a:gd name="T44" fmla="*/ 549 w 1083"/>
              <a:gd name="T45" fmla="*/ 50 h 559"/>
              <a:gd name="T46" fmla="*/ 491 w 1083"/>
              <a:gd name="T47" fmla="*/ 50 h 559"/>
              <a:gd name="T48" fmla="*/ 405 w 1083"/>
              <a:gd name="T49" fmla="*/ 60 h 559"/>
              <a:gd name="T50" fmla="*/ 280 w 1083"/>
              <a:gd name="T51" fmla="*/ 105 h 559"/>
              <a:gd name="T52" fmla="*/ 196 w 1083"/>
              <a:gd name="T53" fmla="*/ 165 h 559"/>
              <a:gd name="T54" fmla="*/ 141 w 1083"/>
              <a:gd name="T55" fmla="*/ 225 h 559"/>
              <a:gd name="T56" fmla="*/ 95 w 1083"/>
              <a:gd name="T57" fmla="*/ 294 h 559"/>
              <a:gd name="T58" fmla="*/ 45 w 1083"/>
              <a:gd name="T59" fmla="*/ 397 h 559"/>
              <a:gd name="T60" fmla="*/ 22 w 1083"/>
              <a:gd name="T61" fmla="*/ 476 h 559"/>
              <a:gd name="T62" fmla="*/ 18 w 1083"/>
              <a:gd name="T63" fmla="*/ 484 h 559"/>
              <a:gd name="T64" fmla="*/ 2 w 1083"/>
              <a:gd name="T65" fmla="*/ 484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083" h="559">
                <a:moveTo>
                  <a:pt x="2" y="484"/>
                </a:moveTo>
                <a:cubicBezTo>
                  <a:pt x="0" y="480"/>
                  <a:pt x="2" y="476"/>
                  <a:pt x="2" y="472"/>
                </a:cubicBezTo>
                <a:cubicBezTo>
                  <a:pt x="7" y="437"/>
                  <a:pt x="17" y="404"/>
                  <a:pt x="29" y="371"/>
                </a:cubicBezTo>
                <a:cubicBezTo>
                  <a:pt x="47" y="325"/>
                  <a:pt x="70" y="282"/>
                  <a:pt x="96" y="241"/>
                </a:cubicBezTo>
                <a:cubicBezTo>
                  <a:pt x="121" y="201"/>
                  <a:pt x="152" y="167"/>
                  <a:pt x="187" y="136"/>
                </a:cubicBezTo>
                <a:cubicBezTo>
                  <a:pt x="210" y="115"/>
                  <a:pt x="236" y="97"/>
                  <a:pt x="262" y="81"/>
                </a:cubicBezTo>
                <a:cubicBezTo>
                  <a:pt x="312" y="51"/>
                  <a:pt x="364" y="29"/>
                  <a:pt x="420" y="16"/>
                </a:cubicBezTo>
                <a:cubicBezTo>
                  <a:pt x="463" y="6"/>
                  <a:pt x="508" y="0"/>
                  <a:pt x="552" y="2"/>
                </a:cubicBezTo>
                <a:cubicBezTo>
                  <a:pt x="595" y="4"/>
                  <a:pt x="637" y="11"/>
                  <a:pt x="678" y="23"/>
                </a:cubicBezTo>
                <a:cubicBezTo>
                  <a:pt x="744" y="43"/>
                  <a:pt x="802" y="76"/>
                  <a:pt x="854" y="121"/>
                </a:cubicBezTo>
                <a:cubicBezTo>
                  <a:pt x="916" y="174"/>
                  <a:pt x="965" y="236"/>
                  <a:pt x="1005" y="307"/>
                </a:cubicBezTo>
                <a:cubicBezTo>
                  <a:pt x="1035" y="360"/>
                  <a:pt x="1055" y="416"/>
                  <a:pt x="1069" y="476"/>
                </a:cubicBezTo>
                <a:cubicBezTo>
                  <a:pt x="1075" y="503"/>
                  <a:pt x="1080" y="531"/>
                  <a:pt x="1083" y="559"/>
                </a:cubicBezTo>
                <a:cubicBezTo>
                  <a:pt x="1079" y="556"/>
                  <a:pt x="1080" y="551"/>
                  <a:pt x="1079" y="548"/>
                </a:cubicBezTo>
                <a:cubicBezTo>
                  <a:pt x="1067" y="515"/>
                  <a:pt x="1044" y="493"/>
                  <a:pt x="1012" y="480"/>
                </a:cubicBezTo>
                <a:cubicBezTo>
                  <a:pt x="1000" y="476"/>
                  <a:pt x="987" y="473"/>
                  <a:pt x="975" y="469"/>
                </a:cubicBezTo>
                <a:cubicBezTo>
                  <a:pt x="971" y="463"/>
                  <a:pt x="970" y="456"/>
                  <a:pt x="968" y="449"/>
                </a:cubicBezTo>
                <a:cubicBezTo>
                  <a:pt x="962" y="426"/>
                  <a:pt x="954" y="404"/>
                  <a:pt x="946" y="382"/>
                </a:cubicBezTo>
                <a:cubicBezTo>
                  <a:pt x="931" y="343"/>
                  <a:pt x="913" y="306"/>
                  <a:pt x="890" y="271"/>
                </a:cubicBezTo>
                <a:cubicBezTo>
                  <a:pt x="870" y="241"/>
                  <a:pt x="847" y="213"/>
                  <a:pt x="819" y="189"/>
                </a:cubicBezTo>
                <a:cubicBezTo>
                  <a:pt x="799" y="171"/>
                  <a:pt x="779" y="154"/>
                  <a:pt x="758" y="138"/>
                </a:cubicBezTo>
                <a:cubicBezTo>
                  <a:pt x="720" y="110"/>
                  <a:pt x="679" y="85"/>
                  <a:pt x="634" y="68"/>
                </a:cubicBezTo>
                <a:cubicBezTo>
                  <a:pt x="606" y="58"/>
                  <a:pt x="578" y="52"/>
                  <a:pt x="549" y="50"/>
                </a:cubicBezTo>
                <a:cubicBezTo>
                  <a:pt x="530" y="49"/>
                  <a:pt x="510" y="49"/>
                  <a:pt x="491" y="50"/>
                </a:cubicBezTo>
                <a:cubicBezTo>
                  <a:pt x="462" y="51"/>
                  <a:pt x="433" y="54"/>
                  <a:pt x="405" y="60"/>
                </a:cubicBezTo>
                <a:cubicBezTo>
                  <a:pt x="361" y="69"/>
                  <a:pt x="319" y="84"/>
                  <a:pt x="280" y="105"/>
                </a:cubicBezTo>
                <a:cubicBezTo>
                  <a:pt x="249" y="121"/>
                  <a:pt x="221" y="141"/>
                  <a:pt x="196" y="165"/>
                </a:cubicBezTo>
                <a:cubicBezTo>
                  <a:pt x="175" y="183"/>
                  <a:pt x="157" y="203"/>
                  <a:pt x="141" y="225"/>
                </a:cubicBezTo>
                <a:cubicBezTo>
                  <a:pt x="124" y="247"/>
                  <a:pt x="109" y="270"/>
                  <a:pt x="95" y="294"/>
                </a:cubicBezTo>
                <a:cubicBezTo>
                  <a:pt x="76" y="327"/>
                  <a:pt x="59" y="361"/>
                  <a:pt x="45" y="397"/>
                </a:cubicBezTo>
                <a:cubicBezTo>
                  <a:pt x="35" y="423"/>
                  <a:pt x="27" y="449"/>
                  <a:pt x="22" y="476"/>
                </a:cubicBezTo>
                <a:cubicBezTo>
                  <a:pt x="21" y="479"/>
                  <a:pt x="22" y="482"/>
                  <a:pt x="18" y="484"/>
                </a:cubicBezTo>
                <a:cubicBezTo>
                  <a:pt x="13" y="484"/>
                  <a:pt x="7" y="484"/>
                  <a:pt x="2" y="484"/>
                </a:cubicBezTo>
                <a:close/>
              </a:path>
            </a:pathLst>
          </a:custGeom>
          <a:solidFill>
            <a:srgbClr val="34AA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5F3E0F9D-B01F-4C36-8475-28947B36A327}"/>
              </a:ext>
            </a:extLst>
          </p:cNvPr>
          <p:cNvSpPr>
            <a:spLocks/>
          </p:cNvSpPr>
          <p:nvPr/>
        </p:nvSpPr>
        <p:spPr bwMode="auto">
          <a:xfrm>
            <a:off x="1185863" y="1895475"/>
            <a:ext cx="3040062" cy="1392238"/>
          </a:xfrm>
          <a:custGeom>
            <a:avLst/>
            <a:gdLst>
              <a:gd name="T0" fmla="*/ 0 w 957"/>
              <a:gd name="T1" fmla="*/ 437 h 438"/>
              <a:gd name="T2" fmla="*/ 21 w 957"/>
              <a:gd name="T3" fmla="*/ 360 h 438"/>
              <a:gd name="T4" fmla="*/ 50 w 957"/>
              <a:gd name="T5" fmla="*/ 292 h 438"/>
              <a:gd name="T6" fmla="*/ 86 w 957"/>
              <a:gd name="T7" fmla="*/ 229 h 438"/>
              <a:gd name="T8" fmla="*/ 116 w 957"/>
              <a:gd name="T9" fmla="*/ 184 h 438"/>
              <a:gd name="T10" fmla="*/ 166 w 957"/>
              <a:gd name="T11" fmla="*/ 126 h 438"/>
              <a:gd name="T12" fmla="*/ 242 w 957"/>
              <a:gd name="T13" fmla="*/ 66 h 438"/>
              <a:gd name="T14" fmla="*/ 326 w 957"/>
              <a:gd name="T15" fmla="*/ 27 h 438"/>
              <a:gd name="T16" fmla="*/ 461 w 957"/>
              <a:gd name="T17" fmla="*/ 1 h 438"/>
              <a:gd name="T18" fmla="*/ 515 w 957"/>
              <a:gd name="T19" fmla="*/ 0 h 438"/>
              <a:gd name="T20" fmla="*/ 631 w 957"/>
              <a:gd name="T21" fmla="*/ 25 h 438"/>
              <a:gd name="T22" fmla="*/ 693 w 957"/>
              <a:gd name="T23" fmla="*/ 57 h 438"/>
              <a:gd name="T24" fmla="*/ 765 w 957"/>
              <a:gd name="T25" fmla="*/ 108 h 438"/>
              <a:gd name="T26" fmla="*/ 816 w 957"/>
              <a:gd name="T27" fmla="*/ 153 h 438"/>
              <a:gd name="T28" fmla="*/ 856 w 957"/>
              <a:gd name="T29" fmla="*/ 198 h 438"/>
              <a:gd name="T30" fmla="*/ 888 w 957"/>
              <a:gd name="T31" fmla="*/ 246 h 438"/>
              <a:gd name="T32" fmla="*/ 921 w 957"/>
              <a:gd name="T33" fmla="*/ 312 h 438"/>
              <a:gd name="T34" fmla="*/ 950 w 957"/>
              <a:gd name="T35" fmla="*/ 392 h 438"/>
              <a:gd name="T36" fmla="*/ 957 w 957"/>
              <a:gd name="T37" fmla="*/ 422 h 438"/>
              <a:gd name="T38" fmla="*/ 929 w 957"/>
              <a:gd name="T39" fmla="*/ 420 h 438"/>
              <a:gd name="T40" fmla="*/ 890 w 957"/>
              <a:gd name="T41" fmla="*/ 432 h 438"/>
              <a:gd name="T42" fmla="*/ 885 w 957"/>
              <a:gd name="T43" fmla="*/ 434 h 438"/>
              <a:gd name="T44" fmla="*/ 881 w 957"/>
              <a:gd name="T45" fmla="*/ 425 h 438"/>
              <a:gd name="T46" fmla="*/ 841 w 957"/>
              <a:gd name="T47" fmla="*/ 317 h 438"/>
              <a:gd name="T48" fmla="*/ 792 w 957"/>
              <a:gd name="T49" fmla="*/ 236 h 438"/>
              <a:gd name="T50" fmla="*/ 735 w 957"/>
              <a:gd name="T51" fmla="*/ 172 h 438"/>
              <a:gd name="T52" fmla="*/ 577 w 957"/>
              <a:gd name="T53" fmla="*/ 77 h 438"/>
              <a:gd name="T54" fmla="*/ 483 w 957"/>
              <a:gd name="T55" fmla="*/ 58 h 438"/>
              <a:gd name="T56" fmla="*/ 324 w 957"/>
              <a:gd name="T57" fmla="*/ 72 h 438"/>
              <a:gd name="T58" fmla="*/ 253 w 957"/>
              <a:gd name="T59" fmla="*/ 103 h 438"/>
              <a:gd name="T60" fmla="*/ 181 w 957"/>
              <a:gd name="T61" fmla="*/ 153 h 438"/>
              <a:gd name="T62" fmla="*/ 95 w 957"/>
              <a:gd name="T63" fmla="*/ 258 h 438"/>
              <a:gd name="T64" fmla="*/ 24 w 957"/>
              <a:gd name="T65" fmla="*/ 425 h 438"/>
              <a:gd name="T66" fmla="*/ 18 w 957"/>
              <a:gd name="T67" fmla="*/ 438 h 438"/>
              <a:gd name="T68" fmla="*/ 0 w 957"/>
              <a:gd name="T69" fmla="*/ 437 h 4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957" h="438">
                <a:moveTo>
                  <a:pt x="0" y="437"/>
                </a:moveTo>
                <a:cubicBezTo>
                  <a:pt x="5" y="410"/>
                  <a:pt x="12" y="385"/>
                  <a:pt x="21" y="360"/>
                </a:cubicBezTo>
                <a:cubicBezTo>
                  <a:pt x="30" y="337"/>
                  <a:pt x="39" y="314"/>
                  <a:pt x="50" y="292"/>
                </a:cubicBezTo>
                <a:cubicBezTo>
                  <a:pt x="61" y="271"/>
                  <a:pt x="73" y="249"/>
                  <a:pt x="86" y="229"/>
                </a:cubicBezTo>
                <a:cubicBezTo>
                  <a:pt x="95" y="213"/>
                  <a:pt x="105" y="198"/>
                  <a:pt x="116" y="184"/>
                </a:cubicBezTo>
                <a:cubicBezTo>
                  <a:pt x="131" y="163"/>
                  <a:pt x="148" y="144"/>
                  <a:pt x="166" y="126"/>
                </a:cubicBezTo>
                <a:cubicBezTo>
                  <a:pt x="189" y="103"/>
                  <a:pt x="215" y="83"/>
                  <a:pt x="242" y="66"/>
                </a:cubicBezTo>
                <a:cubicBezTo>
                  <a:pt x="269" y="50"/>
                  <a:pt x="297" y="37"/>
                  <a:pt x="326" y="27"/>
                </a:cubicBezTo>
                <a:cubicBezTo>
                  <a:pt x="370" y="12"/>
                  <a:pt x="415" y="3"/>
                  <a:pt x="461" y="1"/>
                </a:cubicBezTo>
                <a:cubicBezTo>
                  <a:pt x="479" y="1"/>
                  <a:pt x="497" y="0"/>
                  <a:pt x="515" y="0"/>
                </a:cubicBezTo>
                <a:cubicBezTo>
                  <a:pt x="555" y="1"/>
                  <a:pt x="594" y="9"/>
                  <a:pt x="631" y="25"/>
                </a:cubicBezTo>
                <a:cubicBezTo>
                  <a:pt x="652" y="34"/>
                  <a:pt x="673" y="45"/>
                  <a:pt x="693" y="57"/>
                </a:cubicBezTo>
                <a:cubicBezTo>
                  <a:pt x="718" y="72"/>
                  <a:pt x="742" y="89"/>
                  <a:pt x="765" y="108"/>
                </a:cubicBezTo>
                <a:cubicBezTo>
                  <a:pt x="782" y="122"/>
                  <a:pt x="800" y="137"/>
                  <a:pt x="816" y="153"/>
                </a:cubicBezTo>
                <a:cubicBezTo>
                  <a:pt x="831" y="167"/>
                  <a:pt x="844" y="182"/>
                  <a:pt x="856" y="198"/>
                </a:cubicBezTo>
                <a:cubicBezTo>
                  <a:pt x="867" y="213"/>
                  <a:pt x="878" y="229"/>
                  <a:pt x="888" y="246"/>
                </a:cubicBezTo>
                <a:cubicBezTo>
                  <a:pt x="900" y="268"/>
                  <a:pt x="911" y="290"/>
                  <a:pt x="921" y="312"/>
                </a:cubicBezTo>
                <a:cubicBezTo>
                  <a:pt x="932" y="338"/>
                  <a:pt x="942" y="365"/>
                  <a:pt x="950" y="392"/>
                </a:cubicBezTo>
                <a:cubicBezTo>
                  <a:pt x="953" y="402"/>
                  <a:pt x="957" y="412"/>
                  <a:pt x="957" y="422"/>
                </a:cubicBezTo>
                <a:cubicBezTo>
                  <a:pt x="948" y="422"/>
                  <a:pt x="939" y="420"/>
                  <a:pt x="929" y="420"/>
                </a:cubicBezTo>
                <a:cubicBezTo>
                  <a:pt x="915" y="422"/>
                  <a:pt x="902" y="426"/>
                  <a:pt x="890" y="432"/>
                </a:cubicBezTo>
                <a:cubicBezTo>
                  <a:pt x="888" y="433"/>
                  <a:pt x="887" y="434"/>
                  <a:pt x="885" y="434"/>
                </a:cubicBezTo>
                <a:cubicBezTo>
                  <a:pt x="882" y="432"/>
                  <a:pt x="881" y="429"/>
                  <a:pt x="881" y="425"/>
                </a:cubicBezTo>
                <a:cubicBezTo>
                  <a:pt x="871" y="388"/>
                  <a:pt x="858" y="352"/>
                  <a:pt x="841" y="317"/>
                </a:cubicBezTo>
                <a:cubicBezTo>
                  <a:pt x="827" y="288"/>
                  <a:pt x="811" y="261"/>
                  <a:pt x="792" y="236"/>
                </a:cubicBezTo>
                <a:cubicBezTo>
                  <a:pt x="774" y="213"/>
                  <a:pt x="755" y="191"/>
                  <a:pt x="735" y="172"/>
                </a:cubicBezTo>
                <a:cubicBezTo>
                  <a:pt x="689" y="128"/>
                  <a:pt x="637" y="96"/>
                  <a:pt x="577" y="77"/>
                </a:cubicBezTo>
                <a:cubicBezTo>
                  <a:pt x="546" y="68"/>
                  <a:pt x="515" y="62"/>
                  <a:pt x="483" y="58"/>
                </a:cubicBezTo>
                <a:cubicBezTo>
                  <a:pt x="429" y="52"/>
                  <a:pt x="376" y="54"/>
                  <a:pt x="324" y="72"/>
                </a:cubicBezTo>
                <a:cubicBezTo>
                  <a:pt x="299" y="80"/>
                  <a:pt x="276" y="90"/>
                  <a:pt x="253" y="103"/>
                </a:cubicBezTo>
                <a:cubicBezTo>
                  <a:pt x="227" y="117"/>
                  <a:pt x="203" y="134"/>
                  <a:pt x="181" y="153"/>
                </a:cubicBezTo>
                <a:cubicBezTo>
                  <a:pt x="146" y="183"/>
                  <a:pt x="117" y="218"/>
                  <a:pt x="95" y="258"/>
                </a:cubicBezTo>
                <a:cubicBezTo>
                  <a:pt x="65" y="311"/>
                  <a:pt x="43" y="367"/>
                  <a:pt x="24" y="425"/>
                </a:cubicBezTo>
                <a:cubicBezTo>
                  <a:pt x="23" y="430"/>
                  <a:pt x="22" y="434"/>
                  <a:pt x="18" y="438"/>
                </a:cubicBezTo>
                <a:cubicBezTo>
                  <a:pt x="12" y="437"/>
                  <a:pt x="6" y="437"/>
                  <a:pt x="0" y="437"/>
                </a:cubicBezTo>
                <a:close/>
              </a:path>
            </a:pathLst>
          </a:custGeom>
          <a:solidFill>
            <a:srgbClr val="44C1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450CCE1A-62A8-4A29-B7CF-19969B468473}"/>
              </a:ext>
            </a:extLst>
          </p:cNvPr>
          <p:cNvSpPr>
            <a:spLocks/>
          </p:cNvSpPr>
          <p:nvPr/>
        </p:nvSpPr>
        <p:spPr bwMode="auto">
          <a:xfrm>
            <a:off x="1243013" y="2058988"/>
            <a:ext cx="2754312" cy="1333500"/>
          </a:xfrm>
          <a:custGeom>
            <a:avLst/>
            <a:gdLst>
              <a:gd name="T0" fmla="*/ 0 w 867"/>
              <a:gd name="T1" fmla="*/ 387 h 420"/>
              <a:gd name="T2" fmla="*/ 15 w 867"/>
              <a:gd name="T3" fmla="*/ 340 h 420"/>
              <a:gd name="T4" fmla="*/ 76 w 867"/>
              <a:gd name="T5" fmla="*/ 205 h 420"/>
              <a:gd name="T6" fmla="*/ 164 w 867"/>
              <a:gd name="T7" fmla="*/ 99 h 420"/>
              <a:gd name="T8" fmla="*/ 301 w 867"/>
              <a:gd name="T9" fmla="*/ 20 h 420"/>
              <a:gd name="T10" fmla="*/ 438 w 867"/>
              <a:gd name="T11" fmla="*/ 3 h 420"/>
              <a:gd name="T12" fmla="*/ 549 w 867"/>
              <a:gd name="T13" fmla="*/ 21 h 420"/>
              <a:gd name="T14" fmla="*/ 695 w 867"/>
              <a:gd name="T15" fmla="*/ 99 h 420"/>
              <a:gd name="T16" fmla="*/ 822 w 867"/>
              <a:gd name="T17" fmla="*/ 258 h 420"/>
              <a:gd name="T18" fmla="*/ 866 w 867"/>
              <a:gd name="T19" fmla="*/ 380 h 420"/>
              <a:gd name="T20" fmla="*/ 867 w 867"/>
              <a:gd name="T21" fmla="*/ 383 h 420"/>
              <a:gd name="T22" fmla="*/ 820 w 867"/>
              <a:gd name="T23" fmla="*/ 420 h 420"/>
              <a:gd name="T24" fmla="*/ 819 w 867"/>
              <a:gd name="T25" fmla="*/ 405 h 420"/>
              <a:gd name="T26" fmla="*/ 785 w 867"/>
              <a:gd name="T27" fmla="*/ 368 h 420"/>
              <a:gd name="T28" fmla="*/ 777 w 867"/>
              <a:gd name="T29" fmla="*/ 366 h 420"/>
              <a:gd name="T30" fmla="*/ 768 w 867"/>
              <a:gd name="T31" fmla="*/ 340 h 420"/>
              <a:gd name="T32" fmla="*/ 721 w 867"/>
              <a:gd name="T33" fmla="*/ 248 h 420"/>
              <a:gd name="T34" fmla="*/ 675 w 867"/>
              <a:gd name="T35" fmla="*/ 183 h 420"/>
              <a:gd name="T36" fmla="*/ 614 w 867"/>
              <a:gd name="T37" fmla="*/ 123 h 420"/>
              <a:gd name="T38" fmla="*/ 568 w 867"/>
              <a:gd name="T39" fmla="*/ 95 h 420"/>
              <a:gd name="T40" fmla="*/ 511 w 867"/>
              <a:gd name="T41" fmla="*/ 69 h 420"/>
              <a:gd name="T42" fmla="*/ 458 w 867"/>
              <a:gd name="T43" fmla="*/ 57 h 420"/>
              <a:gd name="T44" fmla="*/ 394 w 867"/>
              <a:gd name="T45" fmla="*/ 52 h 420"/>
              <a:gd name="T46" fmla="*/ 319 w 867"/>
              <a:gd name="T47" fmla="*/ 62 h 420"/>
              <a:gd name="T48" fmla="*/ 254 w 867"/>
              <a:gd name="T49" fmla="*/ 84 h 420"/>
              <a:gd name="T50" fmla="*/ 192 w 867"/>
              <a:gd name="T51" fmla="*/ 120 h 420"/>
              <a:gd name="T52" fmla="*/ 130 w 867"/>
              <a:gd name="T53" fmla="*/ 174 h 420"/>
              <a:gd name="T54" fmla="*/ 85 w 867"/>
              <a:gd name="T55" fmla="*/ 234 h 420"/>
              <a:gd name="T56" fmla="*/ 56 w 867"/>
              <a:gd name="T57" fmla="*/ 287 h 420"/>
              <a:gd name="T58" fmla="*/ 38 w 867"/>
              <a:gd name="T59" fmla="*/ 329 h 420"/>
              <a:gd name="T60" fmla="*/ 17 w 867"/>
              <a:gd name="T61" fmla="*/ 391 h 420"/>
              <a:gd name="T62" fmla="*/ 0 w 867"/>
              <a:gd name="T63" fmla="*/ 387 h 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867" h="420">
                <a:moveTo>
                  <a:pt x="0" y="387"/>
                </a:moveTo>
                <a:cubicBezTo>
                  <a:pt x="4" y="371"/>
                  <a:pt x="10" y="356"/>
                  <a:pt x="15" y="340"/>
                </a:cubicBezTo>
                <a:cubicBezTo>
                  <a:pt x="32" y="293"/>
                  <a:pt x="51" y="248"/>
                  <a:pt x="76" y="205"/>
                </a:cubicBezTo>
                <a:cubicBezTo>
                  <a:pt x="99" y="164"/>
                  <a:pt x="128" y="129"/>
                  <a:pt x="164" y="99"/>
                </a:cubicBezTo>
                <a:cubicBezTo>
                  <a:pt x="205" y="64"/>
                  <a:pt x="250" y="38"/>
                  <a:pt x="301" y="20"/>
                </a:cubicBezTo>
                <a:cubicBezTo>
                  <a:pt x="346" y="6"/>
                  <a:pt x="391" y="0"/>
                  <a:pt x="438" y="3"/>
                </a:cubicBezTo>
                <a:cubicBezTo>
                  <a:pt x="475" y="6"/>
                  <a:pt x="512" y="11"/>
                  <a:pt x="549" y="21"/>
                </a:cubicBezTo>
                <a:cubicBezTo>
                  <a:pt x="603" y="37"/>
                  <a:pt x="652" y="62"/>
                  <a:pt x="695" y="99"/>
                </a:cubicBezTo>
                <a:cubicBezTo>
                  <a:pt x="748" y="143"/>
                  <a:pt x="791" y="196"/>
                  <a:pt x="822" y="258"/>
                </a:cubicBezTo>
                <a:cubicBezTo>
                  <a:pt x="841" y="297"/>
                  <a:pt x="855" y="338"/>
                  <a:pt x="866" y="380"/>
                </a:cubicBezTo>
                <a:cubicBezTo>
                  <a:pt x="866" y="381"/>
                  <a:pt x="867" y="382"/>
                  <a:pt x="867" y="383"/>
                </a:cubicBezTo>
                <a:cubicBezTo>
                  <a:pt x="850" y="394"/>
                  <a:pt x="836" y="406"/>
                  <a:pt x="820" y="420"/>
                </a:cubicBezTo>
                <a:cubicBezTo>
                  <a:pt x="820" y="414"/>
                  <a:pt x="820" y="410"/>
                  <a:pt x="819" y="405"/>
                </a:cubicBezTo>
                <a:cubicBezTo>
                  <a:pt x="816" y="385"/>
                  <a:pt x="804" y="373"/>
                  <a:pt x="785" y="368"/>
                </a:cubicBezTo>
                <a:cubicBezTo>
                  <a:pt x="782" y="367"/>
                  <a:pt x="779" y="367"/>
                  <a:pt x="777" y="366"/>
                </a:cubicBezTo>
                <a:cubicBezTo>
                  <a:pt x="777" y="356"/>
                  <a:pt x="772" y="348"/>
                  <a:pt x="768" y="340"/>
                </a:cubicBezTo>
                <a:cubicBezTo>
                  <a:pt x="756" y="308"/>
                  <a:pt x="739" y="278"/>
                  <a:pt x="721" y="248"/>
                </a:cubicBezTo>
                <a:cubicBezTo>
                  <a:pt x="707" y="225"/>
                  <a:pt x="692" y="203"/>
                  <a:pt x="675" y="183"/>
                </a:cubicBezTo>
                <a:cubicBezTo>
                  <a:pt x="657" y="160"/>
                  <a:pt x="637" y="140"/>
                  <a:pt x="614" y="123"/>
                </a:cubicBezTo>
                <a:cubicBezTo>
                  <a:pt x="600" y="112"/>
                  <a:pt x="584" y="104"/>
                  <a:pt x="568" y="95"/>
                </a:cubicBezTo>
                <a:cubicBezTo>
                  <a:pt x="550" y="85"/>
                  <a:pt x="530" y="76"/>
                  <a:pt x="511" y="69"/>
                </a:cubicBezTo>
                <a:cubicBezTo>
                  <a:pt x="494" y="64"/>
                  <a:pt x="476" y="59"/>
                  <a:pt x="458" y="57"/>
                </a:cubicBezTo>
                <a:cubicBezTo>
                  <a:pt x="437" y="53"/>
                  <a:pt x="416" y="51"/>
                  <a:pt x="394" y="52"/>
                </a:cubicBezTo>
                <a:cubicBezTo>
                  <a:pt x="369" y="53"/>
                  <a:pt x="344" y="56"/>
                  <a:pt x="319" y="62"/>
                </a:cubicBezTo>
                <a:cubicBezTo>
                  <a:pt x="297" y="67"/>
                  <a:pt x="275" y="75"/>
                  <a:pt x="254" y="84"/>
                </a:cubicBezTo>
                <a:cubicBezTo>
                  <a:pt x="232" y="94"/>
                  <a:pt x="212" y="106"/>
                  <a:pt x="192" y="120"/>
                </a:cubicBezTo>
                <a:cubicBezTo>
                  <a:pt x="169" y="135"/>
                  <a:pt x="149" y="153"/>
                  <a:pt x="130" y="174"/>
                </a:cubicBezTo>
                <a:cubicBezTo>
                  <a:pt x="113" y="192"/>
                  <a:pt x="98" y="212"/>
                  <a:pt x="85" y="234"/>
                </a:cubicBezTo>
                <a:cubicBezTo>
                  <a:pt x="74" y="251"/>
                  <a:pt x="64" y="269"/>
                  <a:pt x="56" y="287"/>
                </a:cubicBezTo>
                <a:cubicBezTo>
                  <a:pt x="49" y="301"/>
                  <a:pt x="44" y="315"/>
                  <a:pt x="38" y="329"/>
                </a:cubicBezTo>
                <a:cubicBezTo>
                  <a:pt x="30" y="349"/>
                  <a:pt x="24" y="371"/>
                  <a:pt x="17" y="391"/>
                </a:cubicBezTo>
                <a:cubicBezTo>
                  <a:pt x="11" y="390"/>
                  <a:pt x="6" y="388"/>
                  <a:pt x="0" y="387"/>
                </a:cubicBezTo>
                <a:close/>
              </a:path>
            </a:pathLst>
          </a:custGeom>
          <a:solidFill>
            <a:srgbClr val="3056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13" name="Grupo 112">
            <a:extLst>
              <a:ext uri="{FF2B5EF4-FFF2-40B4-BE49-F238E27FC236}">
                <a16:creationId xmlns:a16="http://schemas.microsoft.com/office/drawing/2014/main" id="{6703801F-0DA2-4B40-8528-157DCA69E72D}"/>
              </a:ext>
            </a:extLst>
          </p:cNvPr>
          <p:cNvGrpSpPr/>
          <p:nvPr/>
        </p:nvGrpSpPr>
        <p:grpSpPr>
          <a:xfrm>
            <a:off x="-1523" y="1382483"/>
            <a:ext cx="282511" cy="3761017"/>
            <a:chOff x="1119426" y="-864037"/>
            <a:chExt cx="5585793" cy="662154"/>
          </a:xfrm>
        </p:grpSpPr>
        <p:sp>
          <p:nvSpPr>
            <p:cNvPr id="114" name="Rectángulo 113">
              <a:extLst>
                <a:ext uri="{FF2B5EF4-FFF2-40B4-BE49-F238E27FC236}">
                  <a16:creationId xmlns:a16="http://schemas.microsoft.com/office/drawing/2014/main" id="{2C0989CD-D834-4EE4-8277-3E734EEC4716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15" name="Rectángulo 114">
              <a:extLst>
                <a:ext uri="{FF2B5EF4-FFF2-40B4-BE49-F238E27FC236}">
                  <a16:creationId xmlns:a16="http://schemas.microsoft.com/office/drawing/2014/main" id="{F4A5660C-1192-4ADF-AE2C-B449AF121A42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16" name="Rectángulo 115">
              <a:extLst>
                <a:ext uri="{FF2B5EF4-FFF2-40B4-BE49-F238E27FC236}">
                  <a16:creationId xmlns:a16="http://schemas.microsoft.com/office/drawing/2014/main" id="{54FE5913-5164-460F-BEFA-FA173F7EFE86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118" name="Grupo 117">
            <a:extLst>
              <a:ext uri="{FF2B5EF4-FFF2-40B4-BE49-F238E27FC236}">
                <a16:creationId xmlns:a16="http://schemas.microsoft.com/office/drawing/2014/main" id="{09C93D1C-6691-4221-8711-EF224FFBD5B0}"/>
              </a:ext>
            </a:extLst>
          </p:cNvPr>
          <p:cNvGrpSpPr/>
          <p:nvPr/>
        </p:nvGrpSpPr>
        <p:grpSpPr>
          <a:xfrm rot="10800000">
            <a:off x="8879894" y="1323610"/>
            <a:ext cx="282511" cy="3819890"/>
            <a:chOff x="1119426" y="-1107433"/>
            <a:chExt cx="5585793" cy="672519"/>
          </a:xfrm>
        </p:grpSpPr>
        <p:sp>
          <p:nvSpPr>
            <p:cNvPr id="120" name="Rectángulo 119">
              <a:extLst>
                <a:ext uri="{FF2B5EF4-FFF2-40B4-BE49-F238E27FC236}">
                  <a16:creationId xmlns:a16="http://schemas.microsoft.com/office/drawing/2014/main" id="{4AA4794D-2D9E-4B65-BA26-27B45230D78C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21" name="Rectángulo 120">
              <a:extLst>
                <a:ext uri="{FF2B5EF4-FFF2-40B4-BE49-F238E27FC236}">
                  <a16:creationId xmlns:a16="http://schemas.microsoft.com/office/drawing/2014/main" id="{947D7466-9573-4E21-9B7A-245E27EDFB49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22" name="Rectángulo 121">
              <a:extLst>
                <a:ext uri="{FF2B5EF4-FFF2-40B4-BE49-F238E27FC236}">
                  <a16:creationId xmlns:a16="http://schemas.microsoft.com/office/drawing/2014/main" id="{920B9146-9B9A-4811-96DF-607DF5DB8119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123" name="Grupo 122">
            <a:extLst>
              <a:ext uri="{FF2B5EF4-FFF2-40B4-BE49-F238E27FC236}">
                <a16:creationId xmlns:a16="http://schemas.microsoft.com/office/drawing/2014/main" id="{BEC6DA3F-F9C5-47B6-82D1-D637B9672152}"/>
              </a:ext>
            </a:extLst>
          </p:cNvPr>
          <p:cNvGrpSpPr/>
          <p:nvPr/>
        </p:nvGrpSpPr>
        <p:grpSpPr>
          <a:xfrm>
            <a:off x="1146595" y="800541"/>
            <a:ext cx="6850812" cy="185441"/>
            <a:chOff x="1119426" y="-1107433"/>
            <a:chExt cx="5585793" cy="905550"/>
          </a:xfrm>
        </p:grpSpPr>
        <p:sp>
          <p:nvSpPr>
            <p:cNvPr id="124" name="Rectángulo 123">
              <a:extLst>
                <a:ext uri="{FF2B5EF4-FFF2-40B4-BE49-F238E27FC236}">
                  <a16:creationId xmlns:a16="http://schemas.microsoft.com/office/drawing/2014/main" id="{87A62841-FA82-4B05-B49B-8BAA46DDB8AE}"/>
                </a:ext>
              </a:extLst>
            </p:cNvPr>
            <p:cNvSpPr/>
            <p:nvPr/>
          </p:nvSpPr>
          <p:spPr>
            <a:xfrm>
              <a:off x="1119426" y="-385353"/>
              <a:ext cx="5585791" cy="1834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25" name="Rectángulo 124">
              <a:extLst>
                <a:ext uri="{FF2B5EF4-FFF2-40B4-BE49-F238E27FC236}">
                  <a16:creationId xmlns:a16="http://schemas.microsoft.com/office/drawing/2014/main" id="{863FACF9-B71A-44C5-B476-CD8212DC7FF1}"/>
                </a:ext>
              </a:extLst>
            </p:cNvPr>
            <p:cNvSpPr/>
            <p:nvPr/>
          </p:nvSpPr>
          <p:spPr>
            <a:xfrm>
              <a:off x="1119428" y="-618384"/>
              <a:ext cx="5585791" cy="183470"/>
            </a:xfrm>
            <a:prstGeom prst="rect">
              <a:avLst/>
            </a:prstGeom>
            <a:solidFill>
              <a:srgbClr val="E50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26" name="Rectángulo 125">
              <a:extLst>
                <a:ext uri="{FF2B5EF4-FFF2-40B4-BE49-F238E27FC236}">
                  <a16:creationId xmlns:a16="http://schemas.microsoft.com/office/drawing/2014/main" id="{2A92DDE0-F62D-4459-993C-0027F1775EDA}"/>
                </a:ext>
              </a:extLst>
            </p:cNvPr>
            <p:cNvSpPr/>
            <p:nvPr/>
          </p:nvSpPr>
          <p:spPr>
            <a:xfrm>
              <a:off x="1119426" y="-864037"/>
              <a:ext cx="5585791" cy="183470"/>
            </a:xfrm>
            <a:prstGeom prst="rect">
              <a:avLst/>
            </a:prstGeom>
            <a:solidFill>
              <a:srgbClr val="45AA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27" name="Rectángulo 126">
              <a:extLst>
                <a:ext uri="{FF2B5EF4-FFF2-40B4-BE49-F238E27FC236}">
                  <a16:creationId xmlns:a16="http://schemas.microsoft.com/office/drawing/2014/main" id="{F38CB701-58F0-4AE5-B600-19631D0FD7C6}"/>
                </a:ext>
              </a:extLst>
            </p:cNvPr>
            <p:cNvSpPr/>
            <p:nvPr/>
          </p:nvSpPr>
          <p:spPr>
            <a:xfrm>
              <a:off x="1119426" y="-1107433"/>
              <a:ext cx="5585788" cy="183470"/>
            </a:xfrm>
            <a:prstGeom prst="rect">
              <a:avLst/>
            </a:prstGeom>
            <a:solidFill>
              <a:srgbClr val="00A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3F9C822F-4649-5CE4-57C8-B2CC8A737468}"/>
              </a:ext>
            </a:extLst>
          </p:cNvPr>
          <p:cNvGrpSpPr/>
          <p:nvPr/>
        </p:nvGrpSpPr>
        <p:grpSpPr>
          <a:xfrm>
            <a:off x="49213" y="411163"/>
            <a:ext cx="1098550" cy="603250"/>
            <a:chOff x="49213" y="411163"/>
            <a:chExt cx="1098550" cy="603250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98A17174-4546-142D-AA2B-18C4D69F6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350" y="738188"/>
              <a:ext cx="506413" cy="274637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09776445-0CFA-483B-D72B-C5512E1F29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3" y="738188"/>
              <a:ext cx="515938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EAED3650-0B25-DEF9-6931-6634EF815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3" y="411163"/>
              <a:ext cx="681038" cy="404812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0EE202C2-360A-8121-7A88-EACDBA254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" y="701675"/>
              <a:ext cx="301625" cy="147637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5A627F2C-3D71-1396-7050-72FC21F11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263" y="544513"/>
              <a:ext cx="203200" cy="271462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5B75AFDE-AB2E-1041-D942-9AE77E88437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5" y="484188"/>
              <a:ext cx="90488" cy="77787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565C4F88-E76A-ED54-0599-954ECACF3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" y="479425"/>
              <a:ext cx="731838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CD4548AE-4018-78CD-3C1C-17AEB90F6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13" y="590550"/>
              <a:ext cx="488950" cy="192087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D56870B4-BB71-D520-55FC-A4B40759B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50" y="538163"/>
              <a:ext cx="438150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C453B750-9133-3122-5A38-411B5F3F6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5" y="652463"/>
              <a:ext cx="392113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790A1118-B777-0213-A6BB-1188BEF525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63" y="596900"/>
              <a:ext cx="169863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0D71D817-72D5-38F6-3CF3-20872EB80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813" y="558800"/>
              <a:ext cx="74613" cy="74612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BC0F090E-1EF5-2612-E1F0-C33F52876D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588" y="631825"/>
              <a:ext cx="41275" cy="42862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3" name="Grupo 42">
            <a:extLst>
              <a:ext uri="{FF2B5EF4-FFF2-40B4-BE49-F238E27FC236}">
                <a16:creationId xmlns:a16="http://schemas.microsoft.com/office/drawing/2014/main" id="{2928FE77-D11B-3B7D-0F80-3F88353B5BD1}"/>
              </a:ext>
            </a:extLst>
          </p:cNvPr>
          <p:cNvGrpSpPr/>
          <p:nvPr/>
        </p:nvGrpSpPr>
        <p:grpSpPr>
          <a:xfrm>
            <a:off x="7986713" y="411163"/>
            <a:ext cx="1098550" cy="603250"/>
            <a:chOff x="7986713" y="411163"/>
            <a:chExt cx="1098550" cy="603250"/>
          </a:xfrm>
        </p:grpSpPr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2DFAD773-E6FF-85DC-6DA4-4EDCAAFAB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8850" y="738188"/>
              <a:ext cx="506413" cy="274637"/>
            </a:xfrm>
            <a:custGeom>
              <a:avLst/>
              <a:gdLst>
                <a:gd name="T0" fmla="*/ 259 w 341"/>
                <a:gd name="T1" fmla="*/ 20 h 184"/>
                <a:gd name="T2" fmla="*/ 264 w 341"/>
                <a:gd name="T3" fmla="*/ 43 h 184"/>
                <a:gd name="T4" fmla="*/ 264 w 341"/>
                <a:gd name="T5" fmla="*/ 46 h 184"/>
                <a:gd name="T6" fmla="*/ 271 w 341"/>
                <a:gd name="T7" fmla="*/ 54 h 184"/>
                <a:gd name="T8" fmla="*/ 300 w 341"/>
                <a:gd name="T9" fmla="*/ 72 h 184"/>
                <a:gd name="T10" fmla="*/ 312 w 341"/>
                <a:gd name="T11" fmla="*/ 78 h 184"/>
                <a:gd name="T12" fmla="*/ 339 w 341"/>
                <a:gd name="T13" fmla="*/ 106 h 184"/>
                <a:gd name="T14" fmla="*/ 314 w 341"/>
                <a:gd name="T15" fmla="*/ 141 h 184"/>
                <a:gd name="T16" fmla="*/ 307 w 341"/>
                <a:gd name="T17" fmla="*/ 142 h 184"/>
                <a:gd name="T18" fmla="*/ 302 w 341"/>
                <a:gd name="T19" fmla="*/ 144 h 184"/>
                <a:gd name="T20" fmla="*/ 264 w 341"/>
                <a:gd name="T21" fmla="*/ 168 h 184"/>
                <a:gd name="T22" fmla="*/ 231 w 341"/>
                <a:gd name="T23" fmla="*/ 164 h 184"/>
                <a:gd name="T24" fmla="*/ 223 w 341"/>
                <a:gd name="T25" fmla="*/ 165 h 184"/>
                <a:gd name="T26" fmla="*/ 164 w 341"/>
                <a:gd name="T27" fmla="*/ 183 h 184"/>
                <a:gd name="T28" fmla="*/ 114 w 341"/>
                <a:gd name="T29" fmla="*/ 165 h 184"/>
                <a:gd name="T30" fmla="*/ 107 w 341"/>
                <a:gd name="T31" fmla="*/ 164 h 184"/>
                <a:gd name="T32" fmla="*/ 38 w 341"/>
                <a:gd name="T33" fmla="*/ 146 h 184"/>
                <a:gd name="T34" fmla="*/ 30 w 341"/>
                <a:gd name="T35" fmla="*/ 142 h 184"/>
                <a:gd name="T36" fmla="*/ 1 w 341"/>
                <a:gd name="T37" fmla="*/ 113 h 184"/>
                <a:gd name="T38" fmla="*/ 25 w 341"/>
                <a:gd name="T39" fmla="*/ 79 h 184"/>
                <a:gd name="T40" fmla="*/ 30 w 341"/>
                <a:gd name="T41" fmla="*/ 79 h 184"/>
                <a:gd name="T42" fmla="*/ 38 w 341"/>
                <a:gd name="T43" fmla="*/ 74 h 184"/>
                <a:gd name="T44" fmla="*/ 41 w 341"/>
                <a:gd name="T45" fmla="*/ 68 h 184"/>
                <a:gd name="T46" fmla="*/ 71 w 341"/>
                <a:gd name="T47" fmla="*/ 51 h 184"/>
                <a:gd name="T48" fmla="*/ 83 w 341"/>
                <a:gd name="T49" fmla="*/ 49 h 184"/>
                <a:gd name="T50" fmla="*/ 89 w 341"/>
                <a:gd name="T51" fmla="*/ 46 h 184"/>
                <a:gd name="T52" fmla="*/ 102 w 341"/>
                <a:gd name="T53" fmla="*/ 29 h 184"/>
                <a:gd name="T54" fmla="*/ 135 w 341"/>
                <a:gd name="T55" fmla="*/ 7 h 184"/>
                <a:gd name="T56" fmla="*/ 172 w 341"/>
                <a:gd name="T57" fmla="*/ 1 h 184"/>
                <a:gd name="T58" fmla="*/ 176 w 341"/>
                <a:gd name="T59" fmla="*/ 1 h 184"/>
                <a:gd name="T60" fmla="*/ 215 w 341"/>
                <a:gd name="T61" fmla="*/ 12 h 184"/>
                <a:gd name="T62" fmla="*/ 218 w 341"/>
                <a:gd name="T63" fmla="*/ 14 h 184"/>
                <a:gd name="T64" fmla="*/ 248 w 341"/>
                <a:gd name="T65" fmla="*/ 44 h 184"/>
                <a:gd name="T66" fmla="*/ 260 w 341"/>
                <a:gd name="T67" fmla="*/ 50 h 184"/>
                <a:gd name="T68" fmla="*/ 261 w 341"/>
                <a:gd name="T69" fmla="*/ 46 h 184"/>
                <a:gd name="T70" fmla="*/ 258 w 341"/>
                <a:gd name="T71" fmla="*/ 27 h 184"/>
                <a:gd name="T72" fmla="*/ 259 w 341"/>
                <a:gd name="T73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1" h="184">
                  <a:moveTo>
                    <a:pt x="259" y="20"/>
                  </a:moveTo>
                  <a:cubicBezTo>
                    <a:pt x="262" y="27"/>
                    <a:pt x="263" y="35"/>
                    <a:pt x="264" y="43"/>
                  </a:cubicBezTo>
                  <a:cubicBezTo>
                    <a:pt x="264" y="44"/>
                    <a:pt x="264" y="45"/>
                    <a:pt x="264" y="46"/>
                  </a:cubicBezTo>
                  <a:cubicBezTo>
                    <a:pt x="265" y="50"/>
                    <a:pt x="266" y="52"/>
                    <a:pt x="271" y="54"/>
                  </a:cubicBezTo>
                  <a:cubicBezTo>
                    <a:pt x="283" y="56"/>
                    <a:pt x="292" y="63"/>
                    <a:pt x="300" y="72"/>
                  </a:cubicBezTo>
                  <a:cubicBezTo>
                    <a:pt x="303" y="77"/>
                    <a:pt x="307" y="78"/>
                    <a:pt x="312" y="78"/>
                  </a:cubicBezTo>
                  <a:cubicBezTo>
                    <a:pt x="328" y="80"/>
                    <a:pt x="338" y="93"/>
                    <a:pt x="339" y="106"/>
                  </a:cubicBezTo>
                  <a:cubicBezTo>
                    <a:pt x="341" y="126"/>
                    <a:pt x="328" y="138"/>
                    <a:pt x="314" y="141"/>
                  </a:cubicBezTo>
                  <a:cubicBezTo>
                    <a:pt x="312" y="141"/>
                    <a:pt x="309" y="142"/>
                    <a:pt x="307" y="142"/>
                  </a:cubicBezTo>
                  <a:cubicBezTo>
                    <a:pt x="305" y="142"/>
                    <a:pt x="304" y="143"/>
                    <a:pt x="302" y="144"/>
                  </a:cubicBezTo>
                  <a:cubicBezTo>
                    <a:pt x="292" y="157"/>
                    <a:pt x="280" y="165"/>
                    <a:pt x="264" y="168"/>
                  </a:cubicBezTo>
                  <a:cubicBezTo>
                    <a:pt x="252" y="170"/>
                    <a:pt x="242" y="168"/>
                    <a:pt x="231" y="164"/>
                  </a:cubicBezTo>
                  <a:cubicBezTo>
                    <a:pt x="228" y="162"/>
                    <a:pt x="226" y="163"/>
                    <a:pt x="223" y="165"/>
                  </a:cubicBezTo>
                  <a:cubicBezTo>
                    <a:pt x="206" y="178"/>
                    <a:pt x="186" y="184"/>
                    <a:pt x="164" y="183"/>
                  </a:cubicBezTo>
                  <a:cubicBezTo>
                    <a:pt x="146" y="182"/>
                    <a:pt x="129" y="176"/>
                    <a:pt x="114" y="165"/>
                  </a:cubicBezTo>
                  <a:cubicBezTo>
                    <a:pt x="111" y="163"/>
                    <a:pt x="110" y="163"/>
                    <a:pt x="107" y="164"/>
                  </a:cubicBezTo>
                  <a:cubicBezTo>
                    <a:pt x="84" y="174"/>
                    <a:pt x="54" y="167"/>
                    <a:pt x="38" y="146"/>
                  </a:cubicBezTo>
                  <a:cubicBezTo>
                    <a:pt x="36" y="143"/>
                    <a:pt x="34" y="142"/>
                    <a:pt x="30" y="142"/>
                  </a:cubicBezTo>
                  <a:cubicBezTo>
                    <a:pt x="15" y="141"/>
                    <a:pt x="2" y="128"/>
                    <a:pt x="1" y="113"/>
                  </a:cubicBezTo>
                  <a:cubicBezTo>
                    <a:pt x="0" y="97"/>
                    <a:pt x="10" y="83"/>
                    <a:pt x="25" y="79"/>
                  </a:cubicBezTo>
                  <a:cubicBezTo>
                    <a:pt x="26" y="79"/>
                    <a:pt x="28" y="78"/>
                    <a:pt x="30" y="79"/>
                  </a:cubicBezTo>
                  <a:cubicBezTo>
                    <a:pt x="34" y="79"/>
                    <a:pt x="36" y="77"/>
                    <a:pt x="38" y="74"/>
                  </a:cubicBezTo>
                  <a:cubicBezTo>
                    <a:pt x="38" y="71"/>
                    <a:pt x="39" y="69"/>
                    <a:pt x="41" y="68"/>
                  </a:cubicBezTo>
                  <a:cubicBezTo>
                    <a:pt x="50" y="60"/>
                    <a:pt x="59" y="54"/>
                    <a:pt x="71" y="51"/>
                  </a:cubicBezTo>
                  <a:cubicBezTo>
                    <a:pt x="75" y="50"/>
                    <a:pt x="79" y="50"/>
                    <a:pt x="83" y="49"/>
                  </a:cubicBezTo>
                  <a:cubicBezTo>
                    <a:pt x="86" y="49"/>
                    <a:pt x="88" y="48"/>
                    <a:pt x="89" y="46"/>
                  </a:cubicBezTo>
                  <a:cubicBezTo>
                    <a:pt x="93" y="40"/>
                    <a:pt x="97" y="34"/>
                    <a:pt x="102" y="29"/>
                  </a:cubicBezTo>
                  <a:cubicBezTo>
                    <a:pt x="112" y="19"/>
                    <a:pt x="122" y="11"/>
                    <a:pt x="135" y="7"/>
                  </a:cubicBezTo>
                  <a:cubicBezTo>
                    <a:pt x="147" y="2"/>
                    <a:pt x="159" y="0"/>
                    <a:pt x="172" y="1"/>
                  </a:cubicBezTo>
                  <a:cubicBezTo>
                    <a:pt x="173" y="1"/>
                    <a:pt x="174" y="1"/>
                    <a:pt x="176" y="1"/>
                  </a:cubicBezTo>
                  <a:cubicBezTo>
                    <a:pt x="190" y="1"/>
                    <a:pt x="203" y="6"/>
                    <a:pt x="215" y="12"/>
                  </a:cubicBezTo>
                  <a:cubicBezTo>
                    <a:pt x="216" y="13"/>
                    <a:pt x="217" y="14"/>
                    <a:pt x="218" y="14"/>
                  </a:cubicBezTo>
                  <a:cubicBezTo>
                    <a:pt x="230" y="22"/>
                    <a:pt x="240" y="32"/>
                    <a:pt x="248" y="44"/>
                  </a:cubicBezTo>
                  <a:cubicBezTo>
                    <a:pt x="250" y="49"/>
                    <a:pt x="255" y="50"/>
                    <a:pt x="260" y="50"/>
                  </a:cubicBezTo>
                  <a:cubicBezTo>
                    <a:pt x="262" y="49"/>
                    <a:pt x="262" y="47"/>
                    <a:pt x="261" y="46"/>
                  </a:cubicBezTo>
                  <a:cubicBezTo>
                    <a:pt x="261" y="40"/>
                    <a:pt x="260" y="33"/>
                    <a:pt x="258" y="27"/>
                  </a:cubicBezTo>
                  <a:cubicBezTo>
                    <a:pt x="258" y="25"/>
                    <a:pt x="257" y="22"/>
                    <a:pt x="259" y="2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F045C54B-7185-C7AE-7CCF-8A60BC4BA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6713" y="738188"/>
              <a:ext cx="515938" cy="276225"/>
            </a:xfrm>
            <a:custGeom>
              <a:avLst/>
              <a:gdLst>
                <a:gd name="T0" fmla="*/ 303 w 347"/>
                <a:gd name="T1" fmla="*/ 70 h 185"/>
                <a:gd name="T2" fmla="*/ 308 w 347"/>
                <a:gd name="T3" fmla="*/ 76 h 185"/>
                <a:gd name="T4" fmla="*/ 314 w 347"/>
                <a:gd name="T5" fmla="*/ 78 h 185"/>
                <a:gd name="T6" fmla="*/ 346 w 347"/>
                <a:gd name="T7" fmla="*/ 108 h 185"/>
                <a:gd name="T8" fmla="*/ 320 w 347"/>
                <a:gd name="T9" fmla="*/ 141 h 185"/>
                <a:gd name="T10" fmla="*/ 303 w 347"/>
                <a:gd name="T11" fmla="*/ 150 h 185"/>
                <a:gd name="T12" fmla="*/ 241 w 347"/>
                <a:gd name="T13" fmla="*/ 165 h 185"/>
                <a:gd name="T14" fmla="*/ 226 w 347"/>
                <a:gd name="T15" fmla="*/ 167 h 185"/>
                <a:gd name="T16" fmla="*/ 185 w 347"/>
                <a:gd name="T17" fmla="*/ 182 h 185"/>
                <a:gd name="T18" fmla="*/ 131 w 347"/>
                <a:gd name="T19" fmla="*/ 172 h 185"/>
                <a:gd name="T20" fmla="*/ 119 w 347"/>
                <a:gd name="T21" fmla="*/ 164 h 185"/>
                <a:gd name="T22" fmla="*/ 113 w 347"/>
                <a:gd name="T23" fmla="*/ 164 h 185"/>
                <a:gd name="T24" fmla="*/ 48 w 347"/>
                <a:gd name="T25" fmla="*/ 150 h 185"/>
                <a:gd name="T26" fmla="*/ 32 w 347"/>
                <a:gd name="T27" fmla="*/ 141 h 185"/>
                <a:gd name="T28" fmla="*/ 12 w 347"/>
                <a:gd name="T29" fmla="*/ 93 h 185"/>
                <a:gd name="T30" fmla="*/ 35 w 347"/>
                <a:gd name="T31" fmla="*/ 79 h 185"/>
                <a:gd name="T32" fmla="*/ 43 w 347"/>
                <a:gd name="T33" fmla="*/ 75 h 185"/>
                <a:gd name="T34" fmla="*/ 71 w 347"/>
                <a:gd name="T35" fmla="*/ 55 h 185"/>
                <a:gd name="T36" fmla="*/ 76 w 347"/>
                <a:gd name="T37" fmla="*/ 48 h 185"/>
                <a:gd name="T38" fmla="*/ 81 w 347"/>
                <a:gd name="T39" fmla="*/ 23 h 185"/>
                <a:gd name="T40" fmla="*/ 82 w 347"/>
                <a:gd name="T41" fmla="*/ 29 h 185"/>
                <a:gd name="T42" fmla="*/ 79 w 347"/>
                <a:gd name="T43" fmla="*/ 46 h 185"/>
                <a:gd name="T44" fmla="*/ 83 w 347"/>
                <a:gd name="T45" fmla="*/ 50 h 185"/>
                <a:gd name="T46" fmla="*/ 98 w 347"/>
                <a:gd name="T47" fmla="*/ 42 h 185"/>
                <a:gd name="T48" fmla="*/ 122 w 347"/>
                <a:gd name="T49" fmla="*/ 17 h 185"/>
                <a:gd name="T50" fmla="*/ 160 w 347"/>
                <a:gd name="T51" fmla="*/ 1 h 185"/>
                <a:gd name="T52" fmla="*/ 167 w 347"/>
                <a:gd name="T53" fmla="*/ 1 h 185"/>
                <a:gd name="T54" fmla="*/ 206 w 347"/>
                <a:gd name="T55" fmla="*/ 6 h 185"/>
                <a:gd name="T56" fmla="*/ 239 w 347"/>
                <a:gd name="T57" fmla="*/ 26 h 185"/>
                <a:gd name="T58" fmla="*/ 254 w 347"/>
                <a:gd name="T59" fmla="*/ 45 h 185"/>
                <a:gd name="T60" fmla="*/ 261 w 347"/>
                <a:gd name="T61" fmla="*/ 49 h 185"/>
                <a:gd name="T62" fmla="*/ 270 w 347"/>
                <a:gd name="T63" fmla="*/ 50 h 185"/>
                <a:gd name="T64" fmla="*/ 300 w 347"/>
                <a:gd name="T65" fmla="*/ 65 h 185"/>
                <a:gd name="T66" fmla="*/ 303 w 347"/>
                <a:gd name="T67" fmla="*/ 7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185">
                  <a:moveTo>
                    <a:pt x="303" y="70"/>
                  </a:moveTo>
                  <a:cubicBezTo>
                    <a:pt x="305" y="72"/>
                    <a:pt x="306" y="74"/>
                    <a:pt x="308" y="76"/>
                  </a:cubicBezTo>
                  <a:cubicBezTo>
                    <a:pt x="309" y="77"/>
                    <a:pt x="311" y="78"/>
                    <a:pt x="314" y="78"/>
                  </a:cubicBezTo>
                  <a:cubicBezTo>
                    <a:pt x="331" y="78"/>
                    <a:pt x="344" y="90"/>
                    <a:pt x="346" y="108"/>
                  </a:cubicBezTo>
                  <a:cubicBezTo>
                    <a:pt x="347" y="122"/>
                    <a:pt x="336" y="139"/>
                    <a:pt x="320" y="141"/>
                  </a:cubicBezTo>
                  <a:cubicBezTo>
                    <a:pt x="312" y="141"/>
                    <a:pt x="308" y="145"/>
                    <a:pt x="303" y="150"/>
                  </a:cubicBezTo>
                  <a:cubicBezTo>
                    <a:pt x="287" y="167"/>
                    <a:pt x="263" y="174"/>
                    <a:pt x="241" y="165"/>
                  </a:cubicBezTo>
                  <a:cubicBezTo>
                    <a:pt x="235" y="163"/>
                    <a:pt x="231" y="163"/>
                    <a:pt x="226" y="167"/>
                  </a:cubicBezTo>
                  <a:cubicBezTo>
                    <a:pt x="214" y="176"/>
                    <a:pt x="200" y="181"/>
                    <a:pt x="185" y="182"/>
                  </a:cubicBezTo>
                  <a:cubicBezTo>
                    <a:pt x="166" y="185"/>
                    <a:pt x="148" y="181"/>
                    <a:pt x="131" y="172"/>
                  </a:cubicBezTo>
                  <a:cubicBezTo>
                    <a:pt x="127" y="170"/>
                    <a:pt x="123" y="167"/>
                    <a:pt x="119" y="164"/>
                  </a:cubicBezTo>
                  <a:cubicBezTo>
                    <a:pt x="117" y="163"/>
                    <a:pt x="115" y="163"/>
                    <a:pt x="113" y="164"/>
                  </a:cubicBezTo>
                  <a:cubicBezTo>
                    <a:pt x="91" y="174"/>
                    <a:pt x="63" y="168"/>
                    <a:pt x="48" y="150"/>
                  </a:cubicBezTo>
                  <a:cubicBezTo>
                    <a:pt x="44" y="145"/>
                    <a:pt x="39" y="142"/>
                    <a:pt x="32" y="141"/>
                  </a:cubicBezTo>
                  <a:cubicBezTo>
                    <a:pt x="10" y="136"/>
                    <a:pt x="0" y="112"/>
                    <a:pt x="12" y="93"/>
                  </a:cubicBezTo>
                  <a:cubicBezTo>
                    <a:pt x="17" y="84"/>
                    <a:pt x="25" y="79"/>
                    <a:pt x="35" y="79"/>
                  </a:cubicBezTo>
                  <a:cubicBezTo>
                    <a:pt x="39" y="78"/>
                    <a:pt x="41" y="77"/>
                    <a:pt x="43" y="75"/>
                  </a:cubicBezTo>
                  <a:cubicBezTo>
                    <a:pt x="51" y="66"/>
                    <a:pt x="59" y="58"/>
                    <a:pt x="71" y="55"/>
                  </a:cubicBezTo>
                  <a:cubicBezTo>
                    <a:pt x="74" y="54"/>
                    <a:pt x="76" y="52"/>
                    <a:pt x="76" y="48"/>
                  </a:cubicBezTo>
                  <a:cubicBezTo>
                    <a:pt x="77" y="39"/>
                    <a:pt x="78" y="31"/>
                    <a:pt x="81" y="23"/>
                  </a:cubicBezTo>
                  <a:cubicBezTo>
                    <a:pt x="83" y="25"/>
                    <a:pt x="82" y="27"/>
                    <a:pt x="82" y="29"/>
                  </a:cubicBezTo>
                  <a:cubicBezTo>
                    <a:pt x="81" y="35"/>
                    <a:pt x="80" y="40"/>
                    <a:pt x="79" y="46"/>
                  </a:cubicBezTo>
                  <a:cubicBezTo>
                    <a:pt x="79" y="49"/>
                    <a:pt x="80" y="50"/>
                    <a:pt x="83" y="50"/>
                  </a:cubicBezTo>
                  <a:cubicBezTo>
                    <a:pt x="89" y="50"/>
                    <a:pt x="94" y="48"/>
                    <a:pt x="98" y="42"/>
                  </a:cubicBezTo>
                  <a:cubicBezTo>
                    <a:pt x="103" y="32"/>
                    <a:pt x="112" y="24"/>
                    <a:pt x="122" y="17"/>
                  </a:cubicBezTo>
                  <a:cubicBezTo>
                    <a:pt x="133" y="9"/>
                    <a:pt x="146" y="3"/>
                    <a:pt x="160" y="1"/>
                  </a:cubicBezTo>
                  <a:cubicBezTo>
                    <a:pt x="163" y="1"/>
                    <a:pt x="165" y="0"/>
                    <a:pt x="167" y="1"/>
                  </a:cubicBezTo>
                  <a:cubicBezTo>
                    <a:pt x="181" y="0"/>
                    <a:pt x="193" y="1"/>
                    <a:pt x="206" y="6"/>
                  </a:cubicBezTo>
                  <a:cubicBezTo>
                    <a:pt x="218" y="10"/>
                    <a:pt x="229" y="17"/>
                    <a:pt x="239" y="26"/>
                  </a:cubicBezTo>
                  <a:cubicBezTo>
                    <a:pt x="245" y="32"/>
                    <a:pt x="250" y="38"/>
                    <a:pt x="254" y="45"/>
                  </a:cubicBezTo>
                  <a:cubicBezTo>
                    <a:pt x="255" y="48"/>
                    <a:pt x="257" y="49"/>
                    <a:pt x="261" y="49"/>
                  </a:cubicBezTo>
                  <a:cubicBezTo>
                    <a:pt x="264" y="49"/>
                    <a:pt x="267" y="50"/>
                    <a:pt x="270" y="50"/>
                  </a:cubicBezTo>
                  <a:cubicBezTo>
                    <a:pt x="282" y="52"/>
                    <a:pt x="292" y="57"/>
                    <a:pt x="300" y="65"/>
                  </a:cubicBezTo>
                  <a:cubicBezTo>
                    <a:pt x="302" y="66"/>
                    <a:pt x="303" y="68"/>
                    <a:pt x="303" y="7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0FD14A4D-EB56-3648-3514-E0DF3A74F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1013" y="411163"/>
              <a:ext cx="681038" cy="404812"/>
            </a:xfrm>
            <a:custGeom>
              <a:avLst/>
              <a:gdLst>
                <a:gd name="T0" fmla="*/ 46 w 459"/>
                <a:gd name="T1" fmla="*/ 238 h 272"/>
                <a:gd name="T2" fmla="*/ 24 w 459"/>
                <a:gd name="T3" fmla="*/ 261 h 272"/>
                <a:gd name="T4" fmla="*/ 4 w 459"/>
                <a:gd name="T5" fmla="*/ 272 h 272"/>
                <a:gd name="T6" fmla="*/ 0 w 459"/>
                <a:gd name="T7" fmla="*/ 268 h 272"/>
                <a:gd name="T8" fmla="*/ 4 w 459"/>
                <a:gd name="T9" fmla="*/ 243 h 272"/>
                <a:gd name="T10" fmla="*/ 20 w 459"/>
                <a:gd name="T11" fmla="*/ 194 h 272"/>
                <a:gd name="T12" fmla="*/ 221 w 459"/>
                <a:gd name="T13" fmla="*/ 19 h 272"/>
                <a:gd name="T14" fmla="*/ 436 w 459"/>
                <a:gd name="T15" fmla="*/ 47 h 272"/>
                <a:gd name="T16" fmla="*/ 439 w 459"/>
                <a:gd name="T17" fmla="*/ 49 h 272"/>
                <a:gd name="T18" fmla="*/ 440 w 459"/>
                <a:gd name="T19" fmla="*/ 49 h 272"/>
                <a:gd name="T20" fmla="*/ 453 w 459"/>
                <a:gd name="T21" fmla="*/ 58 h 272"/>
                <a:gd name="T22" fmla="*/ 455 w 459"/>
                <a:gd name="T23" fmla="*/ 85 h 272"/>
                <a:gd name="T24" fmla="*/ 451 w 459"/>
                <a:gd name="T25" fmla="*/ 99 h 272"/>
                <a:gd name="T26" fmla="*/ 443 w 459"/>
                <a:gd name="T27" fmla="*/ 99 h 272"/>
                <a:gd name="T28" fmla="*/ 370 w 459"/>
                <a:gd name="T29" fmla="*/ 62 h 272"/>
                <a:gd name="T30" fmla="*/ 312 w 459"/>
                <a:gd name="T31" fmla="*/ 51 h 272"/>
                <a:gd name="T32" fmla="*/ 239 w 459"/>
                <a:gd name="T33" fmla="*/ 56 h 272"/>
                <a:gd name="T34" fmla="*/ 121 w 459"/>
                <a:gd name="T35" fmla="*/ 117 h 272"/>
                <a:gd name="T36" fmla="*/ 66 w 459"/>
                <a:gd name="T37" fmla="*/ 188 h 272"/>
                <a:gd name="T38" fmla="*/ 48 w 459"/>
                <a:gd name="T39" fmla="*/ 231 h 272"/>
                <a:gd name="T40" fmla="*/ 46 w 459"/>
                <a:gd name="T41" fmla="*/ 23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9" h="272">
                  <a:moveTo>
                    <a:pt x="46" y="238"/>
                  </a:moveTo>
                  <a:cubicBezTo>
                    <a:pt x="38" y="245"/>
                    <a:pt x="28" y="251"/>
                    <a:pt x="24" y="261"/>
                  </a:cubicBezTo>
                  <a:cubicBezTo>
                    <a:pt x="19" y="269"/>
                    <a:pt x="13" y="272"/>
                    <a:pt x="4" y="272"/>
                  </a:cubicBezTo>
                  <a:cubicBezTo>
                    <a:pt x="0" y="272"/>
                    <a:pt x="0" y="271"/>
                    <a:pt x="0" y="268"/>
                  </a:cubicBezTo>
                  <a:cubicBezTo>
                    <a:pt x="1" y="260"/>
                    <a:pt x="3" y="252"/>
                    <a:pt x="4" y="243"/>
                  </a:cubicBezTo>
                  <a:cubicBezTo>
                    <a:pt x="8" y="226"/>
                    <a:pt x="13" y="210"/>
                    <a:pt x="20" y="194"/>
                  </a:cubicBezTo>
                  <a:cubicBezTo>
                    <a:pt x="59" y="103"/>
                    <a:pt x="126" y="44"/>
                    <a:pt x="221" y="19"/>
                  </a:cubicBezTo>
                  <a:cubicBezTo>
                    <a:pt x="296" y="0"/>
                    <a:pt x="368" y="10"/>
                    <a:pt x="436" y="47"/>
                  </a:cubicBezTo>
                  <a:cubicBezTo>
                    <a:pt x="437" y="48"/>
                    <a:pt x="438" y="48"/>
                    <a:pt x="439" y="49"/>
                  </a:cubicBezTo>
                  <a:cubicBezTo>
                    <a:pt x="439" y="49"/>
                    <a:pt x="440" y="49"/>
                    <a:pt x="440" y="49"/>
                  </a:cubicBezTo>
                  <a:cubicBezTo>
                    <a:pt x="444" y="53"/>
                    <a:pt x="451" y="53"/>
                    <a:pt x="453" y="58"/>
                  </a:cubicBezTo>
                  <a:cubicBezTo>
                    <a:pt x="456" y="67"/>
                    <a:pt x="459" y="76"/>
                    <a:pt x="455" y="85"/>
                  </a:cubicBezTo>
                  <a:cubicBezTo>
                    <a:pt x="454" y="90"/>
                    <a:pt x="453" y="95"/>
                    <a:pt x="451" y="99"/>
                  </a:cubicBezTo>
                  <a:cubicBezTo>
                    <a:pt x="449" y="103"/>
                    <a:pt x="446" y="101"/>
                    <a:pt x="443" y="99"/>
                  </a:cubicBezTo>
                  <a:cubicBezTo>
                    <a:pt x="421" y="83"/>
                    <a:pt x="396" y="71"/>
                    <a:pt x="370" y="62"/>
                  </a:cubicBezTo>
                  <a:cubicBezTo>
                    <a:pt x="351" y="56"/>
                    <a:pt x="332" y="53"/>
                    <a:pt x="312" y="51"/>
                  </a:cubicBezTo>
                  <a:cubicBezTo>
                    <a:pt x="287" y="49"/>
                    <a:pt x="263" y="51"/>
                    <a:pt x="239" y="56"/>
                  </a:cubicBezTo>
                  <a:cubicBezTo>
                    <a:pt x="194" y="66"/>
                    <a:pt x="155" y="86"/>
                    <a:pt x="121" y="117"/>
                  </a:cubicBezTo>
                  <a:cubicBezTo>
                    <a:pt x="99" y="137"/>
                    <a:pt x="81" y="161"/>
                    <a:pt x="66" y="188"/>
                  </a:cubicBezTo>
                  <a:cubicBezTo>
                    <a:pt x="59" y="202"/>
                    <a:pt x="53" y="216"/>
                    <a:pt x="48" y="231"/>
                  </a:cubicBezTo>
                  <a:cubicBezTo>
                    <a:pt x="48" y="234"/>
                    <a:pt x="47" y="236"/>
                    <a:pt x="46" y="238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id="{915395FB-F443-DC0B-8C11-4396C420E30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5175" y="701675"/>
              <a:ext cx="301625" cy="147637"/>
            </a:xfrm>
            <a:custGeom>
              <a:avLst/>
              <a:gdLst>
                <a:gd name="T0" fmla="*/ 35 w 204"/>
                <a:gd name="T1" fmla="*/ 95 h 99"/>
                <a:gd name="T2" fmla="*/ 2 w 204"/>
                <a:gd name="T3" fmla="*/ 77 h 99"/>
                <a:gd name="T4" fmla="*/ 2 w 204"/>
                <a:gd name="T5" fmla="*/ 71 h 99"/>
                <a:gd name="T6" fmla="*/ 68 w 204"/>
                <a:gd name="T7" fmla="*/ 8 h 99"/>
                <a:gd name="T8" fmla="*/ 144 w 204"/>
                <a:gd name="T9" fmla="*/ 12 h 99"/>
                <a:gd name="T10" fmla="*/ 202 w 204"/>
                <a:gd name="T11" fmla="*/ 72 h 99"/>
                <a:gd name="T12" fmla="*/ 202 w 204"/>
                <a:gd name="T13" fmla="*/ 78 h 99"/>
                <a:gd name="T14" fmla="*/ 169 w 204"/>
                <a:gd name="T15" fmla="*/ 99 h 99"/>
                <a:gd name="T16" fmla="*/ 145 w 204"/>
                <a:gd name="T17" fmla="*/ 59 h 99"/>
                <a:gd name="T18" fmla="*/ 37 w 204"/>
                <a:gd name="T19" fmla="*/ 90 h 99"/>
                <a:gd name="T20" fmla="*/ 35 w 204"/>
                <a:gd name="T21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4" h="99">
                  <a:moveTo>
                    <a:pt x="35" y="95"/>
                  </a:moveTo>
                  <a:cubicBezTo>
                    <a:pt x="26" y="85"/>
                    <a:pt x="15" y="79"/>
                    <a:pt x="2" y="77"/>
                  </a:cubicBezTo>
                  <a:cubicBezTo>
                    <a:pt x="0" y="75"/>
                    <a:pt x="1" y="73"/>
                    <a:pt x="2" y="71"/>
                  </a:cubicBezTo>
                  <a:cubicBezTo>
                    <a:pt x="15" y="40"/>
                    <a:pt x="37" y="19"/>
                    <a:pt x="68" y="8"/>
                  </a:cubicBezTo>
                  <a:cubicBezTo>
                    <a:pt x="94" y="0"/>
                    <a:pt x="119" y="1"/>
                    <a:pt x="144" y="12"/>
                  </a:cubicBezTo>
                  <a:cubicBezTo>
                    <a:pt x="172" y="24"/>
                    <a:pt x="191" y="44"/>
                    <a:pt x="202" y="72"/>
                  </a:cubicBezTo>
                  <a:cubicBezTo>
                    <a:pt x="203" y="73"/>
                    <a:pt x="204" y="75"/>
                    <a:pt x="202" y="78"/>
                  </a:cubicBezTo>
                  <a:cubicBezTo>
                    <a:pt x="189" y="81"/>
                    <a:pt x="178" y="88"/>
                    <a:pt x="169" y="99"/>
                  </a:cubicBezTo>
                  <a:cubicBezTo>
                    <a:pt x="165" y="83"/>
                    <a:pt x="158" y="69"/>
                    <a:pt x="145" y="59"/>
                  </a:cubicBezTo>
                  <a:cubicBezTo>
                    <a:pt x="108" y="28"/>
                    <a:pt x="52" y="44"/>
                    <a:pt x="37" y="90"/>
                  </a:cubicBezTo>
                  <a:cubicBezTo>
                    <a:pt x="37" y="92"/>
                    <a:pt x="37" y="94"/>
                    <a:pt x="35" y="95"/>
                  </a:cubicBezTo>
                  <a:close/>
                </a:path>
              </a:pathLst>
            </a:custGeom>
            <a:solidFill>
              <a:srgbClr val="643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5">
              <a:extLst>
                <a:ext uri="{FF2B5EF4-FFF2-40B4-BE49-F238E27FC236}">
                  <a16:creationId xmlns:a16="http://schemas.microsoft.com/office/drawing/2014/main" id="{3D628906-4431-CC0F-4782-DCCD52B14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7763" y="544513"/>
              <a:ext cx="203200" cy="271462"/>
            </a:xfrm>
            <a:custGeom>
              <a:avLst/>
              <a:gdLst>
                <a:gd name="T0" fmla="*/ 132 w 137"/>
                <a:gd name="T1" fmla="*/ 150 h 182"/>
                <a:gd name="T2" fmla="*/ 136 w 137"/>
                <a:gd name="T3" fmla="*/ 177 h 182"/>
                <a:gd name="T4" fmla="*/ 133 w 137"/>
                <a:gd name="T5" fmla="*/ 182 h 182"/>
                <a:gd name="T6" fmla="*/ 117 w 137"/>
                <a:gd name="T7" fmla="*/ 172 h 182"/>
                <a:gd name="T8" fmla="*/ 95 w 137"/>
                <a:gd name="T9" fmla="*/ 149 h 182"/>
                <a:gd name="T10" fmla="*/ 90 w 137"/>
                <a:gd name="T11" fmla="*/ 145 h 182"/>
                <a:gd name="T12" fmla="*/ 88 w 137"/>
                <a:gd name="T13" fmla="*/ 140 h 182"/>
                <a:gd name="T14" fmla="*/ 35 w 137"/>
                <a:gd name="T15" fmla="*/ 46 h 182"/>
                <a:gd name="T16" fmla="*/ 6 w 137"/>
                <a:gd name="T17" fmla="*/ 18 h 182"/>
                <a:gd name="T18" fmla="*/ 1 w 137"/>
                <a:gd name="T19" fmla="*/ 10 h 182"/>
                <a:gd name="T20" fmla="*/ 33 w 137"/>
                <a:gd name="T21" fmla="*/ 5 h 182"/>
                <a:gd name="T22" fmla="*/ 43 w 137"/>
                <a:gd name="T23" fmla="*/ 7 h 182"/>
                <a:gd name="T24" fmla="*/ 48 w 137"/>
                <a:gd name="T25" fmla="*/ 5 h 182"/>
                <a:gd name="T26" fmla="*/ 53 w 137"/>
                <a:gd name="T27" fmla="*/ 8 h 182"/>
                <a:gd name="T28" fmla="*/ 130 w 137"/>
                <a:gd name="T29" fmla="*/ 145 h 182"/>
                <a:gd name="T30" fmla="*/ 132 w 137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82">
                  <a:moveTo>
                    <a:pt x="132" y="150"/>
                  </a:moveTo>
                  <a:cubicBezTo>
                    <a:pt x="134" y="159"/>
                    <a:pt x="135" y="168"/>
                    <a:pt x="136" y="177"/>
                  </a:cubicBezTo>
                  <a:cubicBezTo>
                    <a:pt x="137" y="181"/>
                    <a:pt x="137" y="181"/>
                    <a:pt x="133" y="182"/>
                  </a:cubicBezTo>
                  <a:cubicBezTo>
                    <a:pt x="125" y="182"/>
                    <a:pt x="121" y="179"/>
                    <a:pt x="117" y="172"/>
                  </a:cubicBezTo>
                  <a:cubicBezTo>
                    <a:pt x="112" y="163"/>
                    <a:pt x="104" y="155"/>
                    <a:pt x="95" y="149"/>
                  </a:cubicBezTo>
                  <a:cubicBezTo>
                    <a:pt x="93" y="148"/>
                    <a:pt x="92" y="146"/>
                    <a:pt x="90" y="145"/>
                  </a:cubicBezTo>
                  <a:cubicBezTo>
                    <a:pt x="89" y="144"/>
                    <a:pt x="88" y="142"/>
                    <a:pt x="88" y="140"/>
                  </a:cubicBezTo>
                  <a:cubicBezTo>
                    <a:pt x="77" y="105"/>
                    <a:pt x="59" y="74"/>
                    <a:pt x="35" y="46"/>
                  </a:cubicBezTo>
                  <a:cubicBezTo>
                    <a:pt x="26" y="36"/>
                    <a:pt x="16" y="27"/>
                    <a:pt x="6" y="18"/>
                  </a:cubicBezTo>
                  <a:cubicBezTo>
                    <a:pt x="4" y="16"/>
                    <a:pt x="0" y="15"/>
                    <a:pt x="1" y="10"/>
                  </a:cubicBezTo>
                  <a:cubicBezTo>
                    <a:pt x="11" y="6"/>
                    <a:pt x="21" y="0"/>
                    <a:pt x="33" y="5"/>
                  </a:cubicBezTo>
                  <a:cubicBezTo>
                    <a:pt x="37" y="6"/>
                    <a:pt x="40" y="6"/>
                    <a:pt x="43" y="7"/>
                  </a:cubicBezTo>
                  <a:cubicBezTo>
                    <a:pt x="46" y="8"/>
                    <a:pt x="48" y="8"/>
                    <a:pt x="48" y="5"/>
                  </a:cubicBezTo>
                  <a:cubicBezTo>
                    <a:pt x="51" y="5"/>
                    <a:pt x="52" y="7"/>
                    <a:pt x="53" y="8"/>
                  </a:cubicBezTo>
                  <a:cubicBezTo>
                    <a:pt x="91" y="47"/>
                    <a:pt x="117" y="92"/>
                    <a:pt x="130" y="145"/>
                  </a:cubicBezTo>
                  <a:cubicBezTo>
                    <a:pt x="131" y="146"/>
                    <a:pt x="131" y="148"/>
                    <a:pt x="132" y="150"/>
                  </a:cubicBezTo>
                  <a:close/>
                </a:path>
              </a:pathLst>
            </a:custGeom>
            <a:solidFill>
              <a:srgbClr val="E52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6">
              <a:extLst>
                <a:ext uri="{FF2B5EF4-FFF2-40B4-BE49-F238E27FC236}">
                  <a16:creationId xmlns:a16="http://schemas.microsoft.com/office/drawing/2014/main" id="{A445F39B-99B9-E554-20F1-E750031ABE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3475" y="484188"/>
              <a:ext cx="90488" cy="77787"/>
            </a:xfrm>
            <a:custGeom>
              <a:avLst/>
              <a:gdLst>
                <a:gd name="T0" fmla="*/ 58 w 61"/>
                <a:gd name="T1" fmla="*/ 46 h 52"/>
                <a:gd name="T2" fmla="*/ 59 w 61"/>
                <a:gd name="T3" fmla="*/ 49 h 52"/>
                <a:gd name="T4" fmla="*/ 57 w 61"/>
                <a:gd name="T5" fmla="*/ 51 h 52"/>
                <a:gd name="T6" fmla="*/ 40 w 61"/>
                <a:gd name="T7" fmla="*/ 46 h 52"/>
                <a:gd name="T8" fmla="*/ 31 w 61"/>
                <a:gd name="T9" fmla="*/ 46 h 52"/>
                <a:gd name="T10" fmla="*/ 11 w 61"/>
                <a:gd name="T11" fmla="*/ 52 h 52"/>
                <a:gd name="T12" fmla="*/ 10 w 61"/>
                <a:gd name="T13" fmla="*/ 51 h 52"/>
                <a:gd name="T14" fmla="*/ 10 w 61"/>
                <a:gd name="T15" fmla="*/ 51 h 52"/>
                <a:gd name="T16" fmla="*/ 16 w 61"/>
                <a:gd name="T17" fmla="*/ 30 h 52"/>
                <a:gd name="T18" fmla="*/ 17 w 61"/>
                <a:gd name="T19" fmla="*/ 24 h 52"/>
                <a:gd name="T20" fmla="*/ 16 w 61"/>
                <a:gd name="T21" fmla="*/ 23 h 52"/>
                <a:gd name="T22" fmla="*/ 0 w 61"/>
                <a:gd name="T23" fmla="*/ 0 h 52"/>
                <a:gd name="T24" fmla="*/ 22 w 61"/>
                <a:gd name="T25" fmla="*/ 5 h 52"/>
                <a:gd name="T26" fmla="*/ 54 w 61"/>
                <a:gd name="T27" fmla="*/ 4 h 52"/>
                <a:gd name="T28" fmla="*/ 59 w 61"/>
                <a:gd name="T29" fmla="*/ 3 h 52"/>
                <a:gd name="T30" fmla="*/ 58 w 61"/>
                <a:gd name="T31" fmla="*/ 8 h 52"/>
                <a:gd name="T32" fmla="*/ 56 w 61"/>
                <a:gd name="T33" fmla="*/ 18 h 52"/>
                <a:gd name="T34" fmla="*/ 56 w 61"/>
                <a:gd name="T35" fmla="*/ 36 h 52"/>
                <a:gd name="T36" fmla="*/ 58 w 61"/>
                <a:gd name="T37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52">
                  <a:moveTo>
                    <a:pt x="58" y="46"/>
                  </a:moveTo>
                  <a:cubicBezTo>
                    <a:pt x="59" y="47"/>
                    <a:pt x="59" y="48"/>
                    <a:pt x="59" y="49"/>
                  </a:cubicBezTo>
                  <a:cubicBezTo>
                    <a:pt x="60" y="51"/>
                    <a:pt x="60" y="52"/>
                    <a:pt x="57" y="51"/>
                  </a:cubicBezTo>
                  <a:cubicBezTo>
                    <a:pt x="51" y="49"/>
                    <a:pt x="45" y="48"/>
                    <a:pt x="40" y="46"/>
                  </a:cubicBezTo>
                  <a:cubicBezTo>
                    <a:pt x="37" y="45"/>
                    <a:pt x="34" y="45"/>
                    <a:pt x="31" y="46"/>
                  </a:cubicBezTo>
                  <a:cubicBezTo>
                    <a:pt x="24" y="48"/>
                    <a:pt x="17" y="50"/>
                    <a:pt x="11" y="52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2" y="44"/>
                    <a:pt x="14" y="37"/>
                    <a:pt x="16" y="30"/>
                  </a:cubicBezTo>
                  <a:cubicBezTo>
                    <a:pt x="17" y="28"/>
                    <a:pt x="17" y="26"/>
                    <a:pt x="17" y="24"/>
                  </a:cubicBezTo>
                  <a:cubicBezTo>
                    <a:pt x="16" y="24"/>
                    <a:pt x="16" y="23"/>
                    <a:pt x="16" y="23"/>
                  </a:cubicBezTo>
                  <a:cubicBezTo>
                    <a:pt x="15" y="12"/>
                    <a:pt x="10" y="4"/>
                    <a:pt x="0" y="0"/>
                  </a:cubicBezTo>
                  <a:cubicBezTo>
                    <a:pt x="7" y="4"/>
                    <a:pt x="15" y="2"/>
                    <a:pt x="22" y="5"/>
                  </a:cubicBezTo>
                  <a:cubicBezTo>
                    <a:pt x="33" y="10"/>
                    <a:pt x="43" y="7"/>
                    <a:pt x="54" y="4"/>
                  </a:cubicBezTo>
                  <a:cubicBezTo>
                    <a:pt x="55" y="3"/>
                    <a:pt x="58" y="1"/>
                    <a:pt x="59" y="3"/>
                  </a:cubicBezTo>
                  <a:cubicBezTo>
                    <a:pt x="61" y="4"/>
                    <a:pt x="59" y="6"/>
                    <a:pt x="58" y="8"/>
                  </a:cubicBezTo>
                  <a:cubicBezTo>
                    <a:pt x="58" y="11"/>
                    <a:pt x="57" y="15"/>
                    <a:pt x="56" y="18"/>
                  </a:cubicBezTo>
                  <a:cubicBezTo>
                    <a:pt x="53" y="24"/>
                    <a:pt x="53" y="30"/>
                    <a:pt x="56" y="36"/>
                  </a:cubicBezTo>
                  <a:cubicBezTo>
                    <a:pt x="57" y="39"/>
                    <a:pt x="57" y="42"/>
                    <a:pt x="58" y="46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7">
              <a:extLst>
                <a:ext uri="{FF2B5EF4-FFF2-40B4-BE49-F238E27FC236}">
                  <a16:creationId xmlns:a16="http://schemas.microsoft.com/office/drawing/2014/main" id="{6040AE4F-608B-FB83-95C5-8436A6ADC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479425"/>
              <a:ext cx="731838" cy="285750"/>
            </a:xfrm>
            <a:custGeom>
              <a:avLst/>
              <a:gdLst>
                <a:gd name="T0" fmla="*/ 403 w 493"/>
                <a:gd name="T1" fmla="*/ 54 h 192"/>
                <a:gd name="T2" fmla="*/ 404 w 493"/>
                <a:gd name="T3" fmla="*/ 54 h 192"/>
                <a:gd name="T4" fmla="*/ 404 w 493"/>
                <a:gd name="T5" fmla="*/ 55 h 192"/>
                <a:gd name="T6" fmla="*/ 415 w 493"/>
                <a:gd name="T7" fmla="*/ 66 h 192"/>
                <a:gd name="T8" fmla="*/ 492 w 493"/>
                <a:gd name="T9" fmla="*/ 184 h 192"/>
                <a:gd name="T10" fmla="*/ 493 w 493"/>
                <a:gd name="T11" fmla="*/ 189 h 192"/>
                <a:gd name="T12" fmla="*/ 460 w 493"/>
                <a:gd name="T13" fmla="*/ 177 h 192"/>
                <a:gd name="T14" fmla="*/ 451 w 493"/>
                <a:gd name="T15" fmla="*/ 176 h 192"/>
                <a:gd name="T16" fmla="*/ 446 w 493"/>
                <a:gd name="T17" fmla="*/ 171 h 192"/>
                <a:gd name="T18" fmla="*/ 417 w 493"/>
                <a:gd name="T19" fmla="*/ 124 h 192"/>
                <a:gd name="T20" fmla="*/ 319 w 493"/>
                <a:gd name="T21" fmla="*/ 54 h 192"/>
                <a:gd name="T22" fmla="*/ 262 w 493"/>
                <a:gd name="T23" fmla="*/ 43 h 192"/>
                <a:gd name="T24" fmla="*/ 186 w 493"/>
                <a:gd name="T25" fmla="*/ 51 h 192"/>
                <a:gd name="T26" fmla="*/ 176 w 493"/>
                <a:gd name="T27" fmla="*/ 54 h 192"/>
                <a:gd name="T28" fmla="*/ 164 w 493"/>
                <a:gd name="T29" fmla="*/ 56 h 192"/>
                <a:gd name="T30" fmla="*/ 149 w 493"/>
                <a:gd name="T31" fmla="*/ 60 h 192"/>
                <a:gd name="T32" fmla="*/ 134 w 493"/>
                <a:gd name="T33" fmla="*/ 60 h 192"/>
                <a:gd name="T34" fmla="*/ 120 w 493"/>
                <a:gd name="T35" fmla="*/ 56 h 192"/>
                <a:gd name="T36" fmla="*/ 122 w 493"/>
                <a:gd name="T37" fmla="*/ 68 h 192"/>
                <a:gd name="T38" fmla="*/ 124 w 493"/>
                <a:gd name="T39" fmla="*/ 78 h 192"/>
                <a:gd name="T40" fmla="*/ 118 w 493"/>
                <a:gd name="T41" fmla="*/ 84 h 192"/>
                <a:gd name="T42" fmla="*/ 93 w 493"/>
                <a:gd name="T43" fmla="*/ 105 h 192"/>
                <a:gd name="T44" fmla="*/ 48 w 493"/>
                <a:gd name="T45" fmla="*/ 171 h 192"/>
                <a:gd name="T46" fmla="*/ 44 w 493"/>
                <a:gd name="T47" fmla="*/ 176 h 192"/>
                <a:gd name="T48" fmla="*/ 0 w 493"/>
                <a:gd name="T49" fmla="*/ 192 h 192"/>
                <a:gd name="T50" fmla="*/ 12 w 493"/>
                <a:gd name="T51" fmla="*/ 155 h 192"/>
                <a:gd name="T52" fmla="*/ 67 w 493"/>
                <a:gd name="T53" fmla="*/ 76 h 192"/>
                <a:gd name="T54" fmla="*/ 163 w 493"/>
                <a:gd name="T55" fmla="*/ 17 h 192"/>
                <a:gd name="T56" fmla="*/ 229 w 493"/>
                <a:gd name="T57" fmla="*/ 3 h 192"/>
                <a:gd name="T58" fmla="*/ 380 w 493"/>
                <a:gd name="T59" fmla="*/ 40 h 192"/>
                <a:gd name="T60" fmla="*/ 400 w 493"/>
                <a:gd name="T61" fmla="*/ 53 h 192"/>
                <a:gd name="T62" fmla="*/ 403 w 493"/>
                <a:gd name="T63" fmla="*/ 5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3" h="192">
                  <a:moveTo>
                    <a:pt x="403" y="54"/>
                  </a:moveTo>
                  <a:cubicBezTo>
                    <a:pt x="404" y="54"/>
                    <a:pt x="404" y="54"/>
                    <a:pt x="404" y="54"/>
                  </a:cubicBezTo>
                  <a:cubicBezTo>
                    <a:pt x="404" y="54"/>
                    <a:pt x="404" y="55"/>
                    <a:pt x="404" y="55"/>
                  </a:cubicBezTo>
                  <a:cubicBezTo>
                    <a:pt x="406" y="60"/>
                    <a:pt x="411" y="62"/>
                    <a:pt x="415" y="66"/>
                  </a:cubicBezTo>
                  <a:cubicBezTo>
                    <a:pt x="452" y="98"/>
                    <a:pt x="478" y="137"/>
                    <a:pt x="492" y="184"/>
                  </a:cubicBezTo>
                  <a:cubicBezTo>
                    <a:pt x="493" y="185"/>
                    <a:pt x="493" y="187"/>
                    <a:pt x="493" y="189"/>
                  </a:cubicBezTo>
                  <a:cubicBezTo>
                    <a:pt x="483" y="184"/>
                    <a:pt x="472" y="179"/>
                    <a:pt x="460" y="177"/>
                  </a:cubicBezTo>
                  <a:cubicBezTo>
                    <a:pt x="457" y="177"/>
                    <a:pt x="454" y="176"/>
                    <a:pt x="451" y="176"/>
                  </a:cubicBezTo>
                  <a:cubicBezTo>
                    <a:pt x="448" y="176"/>
                    <a:pt x="447" y="174"/>
                    <a:pt x="446" y="171"/>
                  </a:cubicBezTo>
                  <a:cubicBezTo>
                    <a:pt x="438" y="154"/>
                    <a:pt x="429" y="139"/>
                    <a:pt x="417" y="124"/>
                  </a:cubicBezTo>
                  <a:cubicBezTo>
                    <a:pt x="391" y="92"/>
                    <a:pt x="358" y="68"/>
                    <a:pt x="319" y="54"/>
                  </a:cubicBezTo>
                  <a:cubicBezTo>
                    <a:pt x="301" y="48"/>
                    <a:pt x="282" y="44"/>
                    <a:pt x="262" y="43"/>
                  </a:cubicBezTo>
                  <a:cubicBezTo>
                    <a:pt x="236" y="40"/>
                    <a:pt x="211" y="44"/>
                    <a:pt x="186" y="51"/>
                  </a:cubicBezTo>
                  <a:cubicBezTo>
                    <a:pt x="182" y="52"/>
                    <a:pt x="179" y="53"/>
                    <a:pt x="176" y="54"/>
                  </a:cubicBezTo>
                  <a:cubicBezTo>
                    <a:pt x="172" y="56"/>
                    <a:pt x="168" y="56"/>
                    <a:pt x="164" y="56"/>
                  </a:cubicBezTo>
                  <a:cubicBezTo>
                    <a:pt x="159" y="57"/>
                    <a:pt x="154" y="58"/>
                    <a:pt x="149" y="60"/>
                  </a:cubicBezTo>
                  <a:cubicBezTo>
                    <a:pt x="144" y="62"/>
                    <a:pt x="139" y="62"/>
                    <a:pt x="134" y="60"/>
                  </a:cubicBezTo>
                  <a:cubicBezTo>
                    <a:pt x="129" y="58"/>
                    <a:pt x="125" y="57"/>
                    <a:pt x="120" y="56"/>
                  </a:cubicBezTo>
                  <a:cubicBezTo>
                    <a:pt x="119" y="60"/>
                    <a:pt x="121" y="64"/>
                    <a:pt x="122" y="68"/>
                  </a:cubicBezTo>
                  <a:cubicBezTo>
                    <a:pt x="123" y="71"/>
                    <a:pt x="125" y="74"/>
                    <a:pt x="124" y="78"/>
                  </a:cubicBezTo>
                  <a:cubicBezTo>
                    <a:pt x="123" y="81"/>
                    <a:pt x="121" y="82"/>
                    <a:pt x="118" y="84"/>
                  </a:cubicBezTo>
                  <a:cubicBezTo>
                    <a:pt x="109" y="90"/>
                    <a:pt x="101" y="98"/>
                    <a:pt x="93" y="105"/>
                  </a:cubicBezTo>
                  <a:cubicBezTo>
                    <a:pt x="74" y="124"/>
                    <a:pt x="59" y="147"/>
                    <a:pt x="48" y="171"/>
                  </a:cubicBezTo>
                  <a:cubicBezTo>
                    <a:pt x="47" y="173"/>
                    <a:pt x="47" y="175"/>
                    <a:pt x="44" y="176"/>
                  </a:cubicBezTo>
                  <a:cubicBezTo>
                    <a:pt x="28" y="177"/>
                    <a:pt x="13" y="183"/>
                    <a:pt x="0" y="192"/>
                  </a:cubicBezTo>
                  <a:cubicBezTo>
                    <a:pt x="2" y="179"/>
                    <a:pt x="7" y="167"/>
                    <a:pt x="12" y="155"/>
                  </a:cubicBezTo>
                  <a:cubicBezTo>
                    <a:pt x="25" y="125"/>
                    <a:pt x="44" y="98"/>
                    <a:pt x="67" y="76"/>
                  </a:cubicBezTo>
                  <a:cubicBezTo>
                    <a:pt x="95" y="49"/>
                    <a:pt x="127" y="29"/>
                    <a:pt x="163" y="17"/>
                  </a:cubicBezTo>
                  <a:cubicBezTo>
                    <a:pt x="185" y="9"/>
                    <a:pt x="206" y="5"/>
                    <a:pt x="229" y="3"/>
                  </a:cubicBezTo>
                  <a:cubicBezTo>
                    <a:pt x="283" y="0"/>
                    <a:pt x="333" y="12"/>
                    <a:pt x="380" y="40"/>
                  </a:cubicBezTo>
                  <a:cubicBezTo>
                    <a:pt x="387" y="44"/>
                    <a:pt x="393" y="48"/>
                    <a:pt x="400" y="53"/>
                  </a:cubicBezTo>
                  <a:cubicBezTo>
                    <a:pt x="401" y="54"/>
                    <a:pt x="402" y="55"/>
                    <a:pt x="403" y="54"/>
                  </a:cubicBezTo>
                  <a:close/>
                </a:path>
              </a:pathLst>
            </a:custGeom>
            <a:solidFill>
              <a:srgbClr val="F39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8">
              <a:extLst>
                <a:ext uri="{FF2B5EF4-FFF2-40B4-BE49-F238E27FC236}">
                  <a16:creationId xmlns:a16="http://schemas.microsoft.com/office/drawing/2014/main" id="{3B3CFBB3-A21C-2B6E-ADF8-05DA7085CE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1513" y="590550"/>
              <a:ext cx="488950" cy="192087"/>
            </a:xfrm>
            <a:custGeom>
              <a:avLst/>
              <a:gdLst>
                <a:gd name="T0" fmla="*/ 33 w 330"/>
                <a:gd name="T1" fmla="*/ 126 h 129"/>
                <a:gd name="T2" fmla="*/ 1 w 330"/>
                <a:gd name="T3" fmla="*/ 106 h 129"/>
                <a:gd name="T4" fmla="*/ 2 w 330"/>
                <a:gd name="T5" fmla="*/ 102 h 129"/>
                <a:gd name="T6" fmla="*/ 73 w 330"/>
                <a:gd name="T7" fmla="*/ 26 h 129"/>
                <a:gd name="T8" fmla="*/ 76 w 330"/>
                <a:gd name="T9" fmla="*/ 25 h 129"/>
                <a:gd name="T10" fmla="*/ 82 w 330"/>
                <a:gd name="T11" fmla="*/ 27 h 129"/>
                <a:gd name="T12" fmla="*/ 82 w 330"/>
                <a:gd name="T13" fmla="*/ 23 h 129"/>
                <a:gd name="T14" fmla="*/ 89 w 330"/>
                <a:gd name="T15" fmla="*/ 18 h 129"/>
                <a:gd name="T16" fmla="*/ 153 w 330"/>
                <a:gd name="T17" fmla="*/ 2 h 129"/>
                <a:gd name="T18" fmla="*/ 238 w 330"/>
                <a:gd name="T19" fmla="*/ 17 h 129"/>
                <a:gd name="T20" fmla="*/ 299 w 330"/>
                <a:gd name="T21" fmla="*/ 59 h 129"/>
                <a:gd name="T22" fmla="*/ 327 w 330"/>
                <a:gd name="T23" fmla="*/ 100 h 129"/>
                <a:gd name="T24" fmla="*/ 329 w 330"/>
                <a:gd name="T25" fmla="*/ 107 h 129"/>
                <a:gd name="T26" fmla="*/ 297 w 330"/>
                <a:gd name="T27" fmla="*/ 129 h 129"/>
                <a:gd name="T28" fmla="*/ 292 w 330"/>
                <a:gd name="T29" fmla="*/ 122 h 129"/>
                <a:gd name="T30" fmla="*/ 269 w 330"/>
                <a:gd name="T31" fmla="*/ 89 h 129"/>
                <a:gd name="T32" fmla="*/ 218 w 330"/>
                <a:gd name="T33" fmla="*/ 53 h 129"/>
                <a:gd name="T34" fmla="*/ 190 w 330"/>
                <a:gd name="T35" fmla="*/ 45 h 129"/>
                <a:gd name="T36" fmla="*/ 143 w 330"/>
                <a:gd name="T37" fmla="*/ 45 h 129"/>
                <a:gd name="T38" fmla="*/ 131 w 330"/>
                <a:gd name="T39" fmla="*/ 46 h 129"/>
                <a:gd name="T40" fmla="*/ 130 w 330"/>
                <a:gd name="T41" fmla="*/ 36 h 129"/>
                <a:gd name="T42" fmla="*/ 125 w 330"/>
                <a:gd name="T43" fmla="*/ 32 h 129"/>
                <a:gd name="T44" fmla="*/ 113 w 330"/>
                <a:gd name="T45" fmla="*/ 32 h 129"/>
                <a:gd name="T46" fmla="*/ 109 w 330"/>
                <a:gd name="T47" fmla="*/ 35 h 129"/>
                <a:gd name="T48" fmla="*/ 106 w 330"/>
                <a:gd name="T49" fmla="*/ 55 h 129"/>
                <a:gd name="T50" fmla="*/ 82 w 330"/>
                <a:gd name="T51" fmla="*/ 70 h 129"/>
                <a:gd name="T52" fmla="*/ 38 w 330"/>
                <a:gd name="T53" fmla="*/ 122 h 129"/>
                <a:gd name="T54" fmla="*/ 33 w 330"/>
                <a:gd name="T55" fmla="*/ 12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0" h="129">
                  <a:moveTo>
                    <a:pt x="33" y="126"/>
                  </a:moveTo>
                  <a:cubicBezTo>
                    <a:pt x="24" y="118"/>
                    <a:pt x="13" y="111"/>
                    <a:pt x="1" y="106"/>
                  </a:cubicBezTo>
                  <a:cubicBezTo>
                    <a:pt x="0" y="105"/>
                    <a:pt x="1" y="103"/>
                    <a:pt x="2" y="102"/>
                  </a:cubicBezTo>
                  <a:cubicBezTo>
                    <a:pt x="18" y="69"/>
                    <a:pt x="42" y="45"/>
                    <a:pt x="73" y="26"/>
                  </a:cubicBezTo>
                  <a:cubicBezTo>
                    <a:pt x="74" y="26"/>
                    <a:pt x="75" y="25"/>
                    <a:pt x="76" y="25"/>
                  </a:cubicBezTo>
                  <a:cubicBezTo>
                    <a:pt x="78" y="25"/>
                    <a:pt x="81" y="25"/>
                    <a:pt x="82" y="27"/>
                  </a:cubicBezTo>
                  <a:cubicBezTo>
                    <a:pt x="82" y="26"/>
                    <a:pt x="82" y="24"/>
                    <a:pt x="82" y="23"/>
                  </a:cubicBezTo>
                  <a:cubicBezTo>
                    <a:pt x="84" y="20"/>
                    <a:pt x="86" y="19"/>
                    <a:pt x="89" y="18"/>
                  </a:cubicBezTo>
                  <a:cubicBezTo>
                    <a:pt x="109" y="9"/>
                    <a:pt x="130" y="3"/>
                    <a:pt x="153" y="2"/>
                  </a:cubicBezTo>
                  <a:cubicBezTo>
                    <a:pt x="182" y="0"/>
                    <a:pt x="211" y="5"/>
                    <a:pt x="238" y="17"/>
                  </a:cubicBezTo>
                  <a:cubicBezTo>
                    <a:pt x="261" y="27"/>
                    <a:pt x="281" y="41"/>
                    <a:pt x="299" y="59"/>
                  </a:cubicBezTo>
                  <a:cubicBezTo>
                    <a:pt x="310" y="72"/>
                    <a:pt x="319" y="85"/>
                    <a:pt x="327" y="100"/>
                  </a:cubicBezTo>
                  <a:cubicBezTo>
                    <a:pt x="329" y="102"/>
                    <a:pt x="330" y="104"/>
                    <a:pt x="329" y="107"/>
                  </a:cubicBezTo>
                  <a:cubicBezTo>
                    <a:pt x="317" y="112"/>
                    <a:pt x="306" y="119"/>
                    <a:pt x="297" y="129"/>
                  </a:cubicBezTo>
                  <a:cubicBezTo>
                    <a:pt x="294" y="128"/>
                    <a:pt x="293" y="125"/>
                    <a:pt x="292" y="122"/>
                  </a:cubicBezTo>
                  <a:cubicBezTo>
                    <a:pt x="286" y="110"/>
                    <a:pt x="279" y="99"/>
                    <a:pt x="269" y="89"/>
                  </a:cubicBezTo>
                  <a:cubicBezTo>
                    <a:pt x="255" y="74"/>
                    <a:pt x="238" y="61"/>
                    <a:pt x="218" y="53"/>
                  </a:cubicBezTo>
                  <a:cubicBezTo>
                    <a:pt x="209" y="50"/>
                    <a:pt x="199" y="47"/>
                    <a:pt x="190" y="45"/>
                  </a:cubicBezTo>
                  <a:cubicBezTo>
                    <a:pt x="174" y="42"/>
                    <a:pt x="158" y="42"/>
                    <a:pt x="143" y="45"/>
                  </a:cubicBezTo>
                  <a:cubicBezTo>
                    <a:pt x="139" y="45"/>
                    <a:pt x="135" y="47"/>
                    <a:pt x="131" y="46"/>
                  </a:cubicBezTo>
                  <a:cubicBezTo>
                    <a:pt x="127" y="43"/>
                    <a:pt x="129" y="39"/>
                    <a:pt x="130" y="36"/>
                  </a:cubicBezTo>
                  <a:cubicBezTo>
                    <a:pt x="131" y="31"/>
                    <a:pt x="131" y="30"/>
                    <a:pt x="125" y="32"/>
                  </a:cubicBezTo>
                  <a:cubicBezTo>
                    <a:pt x="121" y="33"/>
                    <a:pt x="117" y="33"/>
                    <a:pt x="113" y="32"/>
                  </a:cubicBezTo>
                  <a:cubicBezTo>
                    <a:pt x="109" y="30"/>
                    <a:pt x="108" y="31"/>
                    <a:pt x="109" y="35"/>
                  </a:cubicBezTo>
                  <a:cubicBezTo>
                    <a:pt x="112" y="43"/>
                    <a:pt x="110" y="49"/>
                    <a:pt x="106" y="55"/>
                  </a:cubicBezTo>
                  <a:cubicBezTo>
                    <a:pt x="98" y="60"/>
                    <a:pt x="90" y="64"/>
                    <a:pt x="82" y="70"/>
                  </a:cubicBezTo>
                  <a:cubicBezTo>
                    <a:pt x="63" y="84"/>
                    <a:pt x="48" y="101"/>
                    <a:pt x="38" y="122"/>
                  </a:cubicBezTo>
                  <a:cubicBezTo>
                    <a:pt x="37" y="124"/>
                    <a:pt x="36" y="126"/>
                    <a:pt x="33" y="126"/>
                  </a:cubicBezTo>
                  <a:close/>
                </a:path>
              </a:pathLst>
            </a:custGeom>
            <a:solidFill>
              <a:srgbClr val="8FC0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9">
              <a:extLst>
                <a:ext uri="{FF2B5EF4-FFF2-40B4-BE49-F238E27FC236}">
                  <a16:creationId xmlns:a16="http://schemas.microsoft.com/office/drawing/2014/main" id="{C9154A4F-4F52-9B41-7846-7E0DCE209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1050" y="538163"/>
              <a:ext cx="438150" cy="212725"/>
            </a:xfrm>
            <a:custGeom>
              <a:avLst/>
              <a:gdLst>
                <a:gd name="T0" fmla="*/ 255 w 295"/>
                <a:gd name="T1" fmla="*/ 143 h 143"/>
                <a:gd name="T2" fmla="*/ 235 w 295"/>
                <a:gd name="T3" fmla="*/ 111 h 143"/>
                <a:gd name="T4" fmla="*/ 138 w 295"/>
                <a:gd name="T5" fmla="*/ 45 h 143"/>
                <a:gd name="T6" fmla="*/ 69 w 295"/>
                <a:gd name="T7" fmla="*/ 40 h 143"/>
                <a:gd name="T8" fmla="*/ 16 w 295"/>
                <a:gd name="T9" fmla="*/ 55 h 143"/>
                <a:gd name="T10" fmla="*/ 9 w 295"/>
                <a:gd name="T11" fmla="*/ 59 h 143"/>
                <a:gd name="T12" fmla="*/ 6 w 295"/>
                <a:gd name="T13" fmla="*/ 55 h 143"/>
                <a:gd name="T14" fmla="*/ 5 w 295"/>
                <a:gd name="T15" fmla="*/ 26 h 143"/>
                <a:gd name="T16" fmla="*/ 9 w 295"/>
                <a:gd name="T17" fmla="*/ 14 h 143"/>
                <a:gd name="T18" fmla="*/ 17 w 295"/>
                <a:gd name="T19" fmla="*/ 14 h 143"/>
                <a:gd name="T20" fmla="*/ 98 w 295"/>
                <a:gd name="T21" fmla="*/ 1 h 143"/>
                <a:gd name="T22" fmla="*/ 231 w 295"/>
                <a:gd name="T23" fmla="*/ 52 h 143"/>
                <a:gd name="T24" fmla="*/ 290 w 295"/>
                <a:gd name="T25" fmla="*/ 129 h 143"/>
                <a:gd name="T26" fmla="*/ 295 w 295"/>
                <a:gd name="T27" fmla="*/ 137 h 143"/>
                <a:gd name="T28" fmla="*/ 269 w 295"/>
                <a:gd name="T29" fmla="*/ 139 h 143"/>
                <a:gd name="T30" fmla="*/ 255 w 295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143">
                  <a:moveTo>
                    <a:pt x="255" y="143"/>
                  </a:moveTo>
                  <a:cubicBezTo>
                    <a:pt x="250" y="131"/>
                    <a:pt x="243" y="121"/>
                    <a:pt x="235" y="111"/>
                  </a:cubicBezTo>
                  <a:cubicBezTo>
                    <a:pt x="210" y="78"/>
                    <a:pt x="178" y="56"/>
                    <a:pt x="138" y="45"/>
                  </a:cubicBezTo>
                  <a:cubicBezTo>
                    <a:pt x="116" y="39"/>
                    <a:pt x="93" y="37"/>
                    <a:pt x="69" y="40"/>
                  </a:cubicBezTo>
                  <a:cubicBezTo>
                    <a:pt x="51" y="43"/>
                    <a:pt x="33" y="47"/>
                    <a:pt x="16" y="55"/>
                  </a:cubicBezTo>
                  <a:cubicBezTo>
                    <a:pt x="14" y="56"/>
                    <a:pt x="11" y="57"/>
                    <a:pt x="9" y="59"/>
                  </a:cubicBezTo>
                  <a:cubicBezTo>
                    <a:pt x="7" y="59"/>
                    <a:pt x="6" y="57"/>
                    <a:pt x="6" y="55"/>
                  </a:cubicBezTo>
                  <a:cubicBezTo>
                    <a:pt x="2" y="46"/>
                    <a:pt x="0" y="36"/>
                    <a:pt x="5" y="26"/>
                  </a:cubicBezTo>
                  <a:cubicBezTo>
                    <a:pt x="6" y="22"/>
                    <a:pt x="7" y="18"/>
                    <a:pt x="9" y="14"/>
                  </a:cubicBezTo>
                  <a:cubicBezTo>
                    <a:pt x="11" y="16"/>
                    <a:pt x="14" y="15"/>
                    <a:pt x="17" y="14"/>
                  </a:cubicBezTo>
                  <a:cubicBezTo>
                    <a:pt x="43" y="4"/>
                    <a:pt x="70" y="0"/>
                    <a:pt x="98" y="1"/>
                  </a:cubicBezTo>
                  <a:cubicBezTo>
                    <a:pt x="148" y="3"/>
                    <a:pt x="193" y="20"/>
                    <a:pt x="231" y="52"/>
                  </a:cubicBezTo>
                  <a:cubicBezTo>
                    <a:pt x="257" y="73"/>
                    <a:pt x="276" y="99"/>
                    <a:pt x="290" y="129"/>
                  </a:cubicBezTo>
                  <a:cubicBezTo>
                    <a:pt x="292" y="132"/>
                    <a:pt x="292" y="136"/>
                    <a:pt x="295" y="137"/>
                  </a:cubicBezTo>
                  <a:cubicBezTo>
                    <a:pt x="287" y="138"/>
                    <a:pt x="278" y="137"/>
                    <a:pt x="269" y="139"/>
                  </a:cubicBezTo>
                  <a:cubicBezTo>
                    <a:pt x="264" y="141"/>
                    <a:pt x="259" y="142"/>
                    <a:pt x="255" y="143"/>
                  </a:cubicBezTo>
                  <a:close/>
                </a:path>
              </a:pathLst>
            </a:custGeom>
            <a:solidFill>
              <a:srgbClr val="FB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0">
              <a:extLst>
                <a:ext uri="{FF2B5EF4-FFF2-40B4-BE49-F238E27FC236}">
                  <a16:creationId xmlns:a16="http://schemas.microsoft.com/office/drawing/2014/main" id="{B3C26CE5-D143-72AF-82C6-33C692394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0725" y="652463"/>
              <a:ext cx="392113" cy="165100"/>
            </a:xfrm>
            <a:custGeom>
              <a:avLst/>
              <a:gdLst>
                <a:gd name="T0" fmla="*/ 98 w 264"/>
                <a:gd name="T1" fmla="*/ 4 h 111"/>
                <a:gd name="T2" fmla="*/ 143 w 264"/>
                <a:gd name="T3" fmla="*/ 1 h 111"/>
                <a:gd name="T4" fmla="*/ 214 w 264"/>
                <a:gd name="T5" fmla="*/ 26 h 111"/>
                <a:gd name="T6" fmla="*/ 262 w 264"/>
                <a:gd name="T7" fmla="*/ 83 h 111"/>
                <a:gd name="T8" fmla="*/ 264 w 264"/>
                <a:gd name="T9" fmla="*/ 88 h 111"/>
                <a:gd name="T10" fmla="*/ 250 w 264"/>
                <a:gd name="T11" fmla="*/ 107 h 111"/>
                <a:gd name="T12" fmla="*/ 246 w 264"/>
                <a:gd name="T13" fmla="*/ 109 h 111"/>
                <a:gd name="T14" fmla="*/ 232 w 264"/>
                <a:gd name="T15" fmla="*/ 111 h 111"/>
                <a:gd name="T16" fmla="*/ 198 w 264"/>
                <a:gd name="T17" fmla="*/ 61 h 111"/>
                <a:gd name="T18" fmla="*/ 127 w 264"/>
                <a:gd name="T19" fmla="*/ 38 h 111"/>
                <a:gd name="T20" fmla="*/ 32 w 264"/>
                <a:gd name="T21" fmla="*/ 110 h 111"/>
                <a:gd name="T22" fmla="*/ 20 w 264"/>
                <a:gd name="T23" fmla="*/ 109 h 111"/>
                <a:gd name="T24" fmla="*/ 16 w 264"/>
                <a:gd name="T25" fmla="*/ 107 h 111"/>
                <a:gd name="T26" fmla="*/ 0 w 264"/>
                <a:gd name="T27" fmla="*/ 85 h 111"/>
                <a:gd name="T28" fmla="*/ 10 w 264"/>
                <a:gd name="T29" fmla="*/ 68 h 111"/>
                <a:gd name="T30" fmla="*/ 66 w 264"/>
                <a:gd name="T31" fmla="*/ 16 h 111"/>
                <a:gd name="T32" fmla="*/ 72 w 264"/>
                <a:gd name="T33" fmla="*/ 14 h 111"/>
                <a:gd name="T34" fmla="*/ 94 w 264"/>
                <a:gd name="T35" fmla="*/ 12 h 111"/>
                <a:gd name="T36" fmla="*/ 97 w 264"/>
                <a:gd name="T37" fmla="*/ 9 h 111"/>
                <a:gd name="T38" fmla="*/ 98 w 264"/>
                <a:gd name="T39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111">
                  <a:moveTo>
                    <a:pt x="98" y="4"/>
                  </a:moveTo>
                  <a:cubicBezTo>
                    <a:pt x="113" y="1"/>
                    <a:pt x="128" y="0"/>
                    <a:pt x="143" y="1"/>
                  </a:cubicBezTo>
                  <a:cubicBezTo>
                    <a:pt x="169" y="3"/>
                    <a:pt x="193" y="12"/>
                    <a:pt x="214" y="26"/>
                  </a:cubicBezTo>
                  <a:cubicBezTo>
                    <a:pt x="235" y="41"/>
                    <a:pt x="251" y="60"/>
                    <a:pt x="262" y="83"/>
                  </a:cubicBezTo>
                  <a:cubicBezTo>
                    <a:pt x="262" y="84"/>
                    <a:pt x="263" y="86"/>
                    <a:pt x="264" y="88"/>
                  </a:cubicBezTo>
                  <a:cubicBezTo>
                    <a:pt x="259" y="94"/>
                    <a:pt x="254" y="100"/>
                    <a:pt x="250" y="107"/>
                  </a:cubicBezTo>
                  <a:cubicBezTo>
                    <a:pt x="249" y="109"/>
                    <a:pt x="248" y="109"/>
                    <a:pt x="246" y="109"/>
                  </a:cubicBezTo>
                  <a:cubicBezTo>
                    <a:pt x="241" y="110"/>
                    <a:pt x="237" y="110"/>
                    <a:pt x="232" y="111"/>
                  </a:cubicBezTo>
                  <a:cubicBezTo>
                    <a:pt x="226" y="90"/>
                    <a:pt x="214" y="74"/>
                    <a:pt x="198" y="61"/>
                  </a:cubicBezTo>
                  <a:cubicBezTo>
                    <a:pt x="177" y="44"/>
                    <a:pt x="153" y="37"/>
                    <a:pt x="127" y="38"/>
                  </a:cubicBezTo>
                  <a:cubicBezTo>
                    <a:pt x="85" y="39"/>
                    <a:pt x="43" y="71"/>
                    <a:pt x="32" y="110"/>
                  </a:cubicBezTo>
                  <a:cubicBezTo>
                    <a:pt x="28" y="109"/>
                    <a:pt x="24" y="109"/>
                    <a:pt x="20" y="109"/>
                  </a:cubicBezTo>
                  <a:cubicBezTo>
                    <a:pt x="18" y="109"/>
                    <a:pt x="17" y="108"/>
                    <a:pt x="16" y="107"/>
                  </a:cubicBezTo>
                  <a:cubicBezTo>
                    <a:pt x="12" y="99"/>
                    <a:pt x="6" y="92"/>
                    <a:pt x="0" y="85"/>
                  </a:cubicBezTo>
                  <a:cubicBezTo>
                    <a:pt x="3" y="80"/>
                    <a:pt x="7" y="74"/>
                    <a:pt x="10" y="68"/>
                  </a:cubicBezTo>
                  <a:cubicBezTo>
                    <a:pt x="24" y="46"/>
                    <a:pt x="43" y="28"/>
                    <a:pt x="66" y="16"/>
                  </a:cubicBezTo>
                  <a:cubicBezTo>
                    <a:pt x="68" y="15"/>
                    <a:pt x="70" y="14"/>
                    <a:pt x="72" y="14"/>
                  </a:cubicBezTo>
                  <a:cubicBezTo>
                    <a:pt x="80" y="11"/>
                    <a:pt x="87" y="8"/>
                    <a:pt x="94" y="12"/>
                  </a:cubicBezTo>
                  <a:cubicBezTo>
                    <a:pt x="97" y="13"/>
                    <a:pt x="98" y="12"/>
                    <a:pt x="97" y="9"/>
                  </a:cubicBezTo>
                  <a:cubicBezTo>
                    <a:pt x="97" y="7"/>
                    <a:pt x="96" y="6"/>
                    <a:pt x="98" y="4"/>
                  </a:cubicBezTo>
                  <a:close/>
                </a:path>
              </a:pathLst>
            </a:custGeom>
            <a:solidFill>
              <a:srgbClr val="32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1">
              <a:extLst>
                <a:ext uri="{FF2B5EF4-FFF2-40B4-BE49-F238E27FC236}">
                  <a16:creationId xmlns:a16="http://schemas.microsoft.com/office/drawing/2014/main" id="{E1CD578C-59CC-02A5-17DB-D30AEAB9E17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4363" y="596900"/>
              <a:ext cx="169863" cy="152400"/>
            </a:xfrm>
            <a:custGeom>
              <a:avLst/>
              <a:gdLst>
                <a:gd name="T0" fmla="*/ 113 w 114"/>
                <a:gd name="T1" fmla="*/ 22 h 102"/>
                <a:gd name="T2" fmla="*/ 72 w 114"/>
                <a:gd name="T3" fmla="*/ 55 h 102"/>
                <a:gd name="T4" fmla="*/ 39 w 114"/>
                <a:gd name="T5" fmla="*/ 102 h 102"/>
                <a:gd name="T6" fmla="*/ 0 w 114"/>
                <a:gd name="T7" fmla="*/ 97 h 102"/>
                <a:gd name="T8" fmla="*/ 75 w 114"/>
                <a:gd name="T9" fmla="*/ 3 h 102"/>
                <a:gd name="T10" fmla="*/ 79 w 114"/>
                <a:gd name="T11" fmla="*/ 0 h 102"/>
                <a:gd name="T12" fmla="*/ 80 w 114"/>
                <a:gd name="T13" fmla="*/ 5 h 102"/>
                <a:gd name="T14" fmla="*/ 76 w 114"/>
                <a:gd name="T15" fmla="*/ 17 h 102"/>
                <a:gd name="T16" fmla="*/ 80 w 114"/>
                <a:gd name="T17" fmla="*/ 20 h 102"/>
                <a:gd name="T18" fmla="*/ 90 w 114"/>
                <a:gd name="T19" fmla="*/ 17 h 102"/>
                <a:gd name="T20" fmla="*/ 111 w 114"/>
                <a:gd name="T21" fmla="*/ 19 h 102"/>
                <a:gd name="T22" fmla="*/ 113 w 114"/>
                <a:gd name="T23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02">
                  <a:moveTo>
                    <a:pt x="113" y="22"/>
                  </a:moveTo>
                  <a:cubicBezTo>
                    <a:pt x="98" y="32"/>
                    <a:pt x="84" y="42"/>
                    <a:pt x="72" y="55"/>
                  </a:cubicBezTo>
                  <a:cubicBezTo>
                    <a:pt x="58" y="69"/>
                    <a:pt x="47" y="85"/>
                    <a:pt x="39" y="102"/>
                  </a:cubicBezTo>
                  <a:cubicBezTo>
                    <a:pt x="27" y="98"/>
                    <a:pt x="13" y="97"/>
                    <a:pt x="0" y="97"/>
                  </a:cubicBezTo>
                  <a:cubicBezTo>
                    <a:pt x="16" y="59"/>
                    <a:pt x="41" y="27"/>
                    <a:pt x="75" y="3"/>
                  </a:cubicBezTo>
                  <a:cubicBezTo>
                    <a:pt x="76" y="2"/>
                    <a:pt x="77" y="1"/>
                    <a:pt x="79" y="0"/>
                  </a:cubicBezTo>
                  <a:cubicBezTo>
                    <a:pt x="81" y="1"/>
                    <a:pt x="80" y="3"/>
                    <a:pt x="80" y="5"/>
                  </a:cubicBezTo>
                  <a:cubicBezTo>
                    <a:pt x="79" y="9"/>
                    <a:pt x="77" y="13"/>
                    <a:pt x="76" y="17"/>
                  </a:cubicBezTo>
                  <a:cubicBezTo>
                    <a:pt x="75" y="20"/>
                    <a:pt x="76" y="21"/>
                    <a:pt x="80" y="20"/>
                  </a:cubicBezTo>
                  <a:cubicBezTo>
                    <a:pt x="83" y="19"/>
                    <a:pt x="87" y="18"/>
                    <a:pt x="90" y="17"/>
                  </a:cubicBezTo>
                  <a:cubicBezTo>
                    <a:pt x="97" y="15"/>
                    <a:pt x="104" y="17"/>
                    <a:pt x="111" y="19"/>
                  </a:cubicBezTo>
                  <a:cubicBezTo>
                    <a:pt x="112" y="20"/>
                    <a:pt x="114" y="20"/>
                    <a:pt x="113" y="22"/>
                  </a:cubicBezTo>
                  <a:close/>
                </a:path>
              </a:pathLst>
            </a:custGeom>
            <a:solidFill>
              <a:srgbClr val="FAE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2">
              <a:extLst>
                <a:ext uri="{FF2B5EF4-FFF2-40B4-BE49-F238E27FC236}">
                  <a16:creationId xmlns:a16="http://schemas.microsoft.com/office/drawing/2014/main" id="{75F8458C-BE55-E28E-F9E3-7786292D9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2313" y="558800"/>
              <a:ext cx="74613" cy="74612"/>
            </a:xfrm>
            <a:custGeom>
              <a:avLst/>
              <a:gdLst>
                <a:gd name="T0" fmla="*/ 41 w 51"/>
                <a:gd name="T1" fmla="*/ 48 h 50"/>
                <a:gd name="T2" fmla="*/ 17 w 51"/>
                <a:gd name="T3" fmla="*/ 45 h 50"/>
                <a:gd name="T4" fmla="*/ 6 w 51"/>
                <a:gd name="T5" fmla="*/ 48 h 50"/>
                <a:gd name="T6" fmla="*/ 2 w 51"/>
                <a:gd name="T7" fmla="*/ 44 h 50"/>
                <a:gd name="T8" fmla="*/ 7 w 51"/>
                <a:gd name="T9" fmla="*/ 26 h 50"/>
                <a:gd name="T10" fmla="*/ 2 w 51"/>
                <a:gd name="T11" fmla="*/ 5 h 50"/>
                <a:gd name="T12" fmla="*/ 1 w 51"/>
                <a:gd name="T13" fmla="*/ 1 h 50"/>
                <a:gd name="T14" fmla="*/ 5 w 51"/>
                <a:gd name="T15" fmla="*/ 2 h 50"/>
                <a:gd name="T16" fmla="*/ 46 w 51"/>
                <a:gd name="T17" fmla="*/ 1 h 50"/>
                <a:gd name="T18" fmla="*/ 49 w 51"/>
                <a:gd name="T19" fmla="*/ 0 h 50"/>
                <a:gd name="T20" fmla="*/ 48 w 51"/>
                <a:gd name="T21" fmla="*/ 6 h 50"/>
                <a:gd name="T22" fmla="*/ 44 w 51"/>
                <a:gd name="T23" fmla="*/ 21 h 50"/>
                <a:gd name="T24" fmla="*/ 45 w 51"/>
                <a:gd name="T25" fmla="*/ 31 h 50"/>
                <a:gd name="T26" fmla="*/ 49 w 51"/>
                <a:gd name="T27" fmla="*/ 45 h 50"/>
                <a:gd name="T28" fmla="*/ 45 w 51"/>
                <a:gd name="T29" fmla="*/ 49 h 50"/>
                <a:gd name="T30" fmla="*/ 41 w 51"/>
                <a:gd name="T31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50">
                  <a:moveTo>
                    <a:pt x="41" y="48"/>
                  </a:moveTo>
                  <a:cubicBezTo>
                    <a:pt x="33" y="45"/>
                    <a:pt x="26" y="41"/>
                    <a:pt x="17" y="45"/>
                  </a:cubicBezTo>
                  <a:cubicBezTo>
                    <a:pt x="13" y="47"/>
                    <a:pt x="10" y="47"/>
                    <a:pt x="6" y="48"/>
                  </a:cubicBezTo>
                  <a:cubicBezTo>
                    <a:pt x="1" y="50"/>
                    <a:pt x="1" y="49"/>
                    <a:pt x="2" y="44"/>
                  </a:cubicBezTo>
                  <a:cubicBezTo>
                    <a:pt x="4" y="38"/>
                    <a:pt x="6" y="32"/>
                    <a:pt x="7" y="26"/>
                  </a:cubicBezTo>
                  <a:cubicBezTo>
                    <a:pt x="6" y="19"/>
                    <a:pt x="3" y="12"/>
                    <a:pt x="2" y="5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4" y="1"/>
                    <a:pt x="5" y="2"/>
                  </a:cubicBezTo>
                  <a:cubicBezTo>
                    <a:pt x="19" y="8"/>
                    <a:pt x="33" y="7"/>
                    <a:pt x="46" y="1"/>
                  </a:cubicBezTo>
                  <a:cubicBezTo>
                    <a:pt x="47" y="1"/>
                    <a:pt x="48" y="1"/>
                    <a:pt x="49" y="0"/>
                  </a:cubicBezTo>
                  <a:cubicBezTo>
                    <a:pt x="50" y="2"/>
                    <a:pt x="49" y="4"/>
                    <a:pt x="48" y="6"/>
                  </a:cubicBezTo>
                  <a:cubicBezTo>
                    <a:pt x="47" y="11"/>
                    <a:pt x="45" y="16"/>
                    <a:pt x="44" y="21"/>
                  </a:cubicBezTo>
                  <a:cubicBezTo>
                    <a:pt x="43" y="24"/>
                    <a:pt x="43" y="28"/>
                    <a:pt x="45" y="31"/>
                  </a:cubicBezTo>
                  <a:cubicBezTo>
                    <a:pt x="46" y="36"/>
                    <a:pt x="47" y="41"/>
                    <a:pt x="49" y="45"/>
                  </a:cubicBezTo>
                  <a:cubicBezTo>
                    <a:pt x="51" y="50"/>
                    <a:pt x="49" y="50"/>
                    <a:pt x="45" y="49"/>
                  </a:cubicBezTo>
                  <a:cubicBezTo>
                    <a:pt x="44" y="48"/>
                    <a:pt x="43" y="48"/>
                    <a:pt x="41" y="48"/>
                  </a:cubicBezTo>
                  <a:close/>
                </a:path>
              </a:pathLst>
            </a:custGeom>
            <a:solidFill>
              <a:srgbClr val="F5F5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23F68D7C-CB89-AE10-1A65-AB3B62A15A60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7088" y="631825"/>
              <a:ext cx="41275" cy="42862"/>
            </a:xfrm>
            <a:custGeom>
              <a:avLst/>
              <a:gdLst>
                <a:gd name="T0" fmla="*/ 26 w 28"/>
                <a:gd name="T1" fmla="*/ 18 h 29"/>
                <a:gd name="T2" fmla="*/ 26 w 28"/>
                <a:gd name="T3" fmla="*/ 19 h 29"/>
                <a:gd name="T4" fmla="*/ 19 w 28"/>
                <a:gd name="T5" fmla="*/ 26 h 29"/>
                <a:gd name="T6" fmla="*/ 9 w 28"/>
                <a:gd name="T7" fmla="*/ 26 h 29"/>
                <a:gd name="T8" fmla="*/ 0 w 28"/>
                <a:gd name="T9" fmla="*/ 28 h 29"/>
                <a:gd name="T10" fmla="*/ 2 w 28"/>
                <a:gd name="T11" fmla="*/ 5 h 29"/>
                <a:gd name="T12" fmla="*/ 5 w 28"/>
                <a:gd name="T13" fmla="*/ 2 h 29"/>
                <a:gd name="T14" fmla="*/ 24 w 28"/>
                <a:gd name="T15" fmla="*/ 2 h 29"/>
                <a:gd name="T16" fmla="*/ 27 w 28"/>
                <a:gd name="T17" fmla="*/ 6 h 29"/>
                <a:gd name="T18" fmla="*/ 26 w 28"/>
                <a:gd name="T19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6" y="18"/>
                  </a:moveTo>
                  <a:cubicBezTo>
                    <a:pt x="26" y="18"/>
                    <a:pt x="26" y="19"/>
                    <a:pt x="26" y="19"/>
                  </a:cubicBezTo>
                  <a:cubicBezTo>
                    <a:pt x="28" y="29"/>
                    <a:pt x="28" y="29"/>
                    <a:pt x="19" y="26"/>
                  </a:cubicBezTo>
                  <a:cubicBezTo>
                    <a:pt x="15" y="25"/>
                    <a:pt x="12" y="25"/>
                    <a:pt x="9" y="26"/>
                  </a:cubicBezTo>
                  <a:cubicBezTo>
                    <a:pt x="6" y="27"/>
                    <a:pt x="3" y="29"/>
                    <a:pt x="0" y="28"/>
                  </a:cubicBezTo>
                  <a:cubicBezTo>
                    <a:pt x="3" y="20"/>
                    <a:pt x="5" y="13"/>
                    <a:pt x="2" y="5"/>
                  </a:cubicBezTo>
                  <a:cubicBezTo>
                    <a:pt x="0" y="3"/>
                    <a:pt x="1" y="0"/>
                    <a:pt x="5" y="2"/>
                  </a:cubicBezTo>
                  <a:cubicBezTo>
                    <a:pt x="11" y="5"/>
                    <a:pt x="18" y="5"/>
                    <a:pt x="24" y="2"/>
                  </a:cubicBezTo>
                  <a:cubicBezTo>
                    <a:pt x="28" y="0"/>
                    <a:pt x="28" y="2"/>
                    <a:pt x="27" y="6"/>
                  </a:cubicBezTo>
                  <a:cubicBezTo>
                    <a:pt x="26" y="10"/>
                    <a:pt x="23" y="14"/>
                    <a:pt x="26" y="18"/>
                  </a:cubicBezTo>
                  <a:close/>
                </a:path>
              </a:pathLst>
            </a:custGeom>
            <a:solidFill>
              <a:srgbClr val="F4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Rainbow Infographics by Slidesgo">
  <a:themeElements>
    <a:clrScheme name="Simple Light">
      <a:dk1>
        <a:srgbClr val="000000"/>
      </a:dk1>
      <a:lt1>
        <a:srgbClr val="FFFFFF"/>
      </a:lt1>
      <a:dk2>
        <a:srgbClr val="E50C3A"/>
      </a:dk2>
      <a:lt2>
        <a:srgbClr val="FAB400"/>
      </a:lt2>
      <a:accent1>
        <a:srgbClr val="FFD71B"/>
      </a:accent1>
      <a:accent2>
        <a:srgbClr val="45AA9A"/>
      </a:accent2>
      <a:accent3>
        <a:srgbClr val="00ACC2"/>
      </a:accent3>
      <a:accent4>
        <a:srgbClr val="AADCF2"/>
      </a:accent4>
      <a:accent5>
        <a:srgbClr val="C74C96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1136</Words>
  <Application>Microsoft Office PowerPoint</Application>
  <PresentationFormat>Presentación en pantalla (16:9)</PresentationFormat>
  <Paragraphs>294</Paragraphs>
  <Slides>36</Slides>
  <Notes>33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9" baseType="lpstr">
      <vt:lpstr>Montserrat Light</vt:lpstr>
      <vt:lpstr>Montserrat</vt:lpstr>
      <vt:lpstr>DM Sans</vt:lpstr>
      <vt:lpstr>Roboto</vt:lpstr>
      <vt:lpstr>Open Sans</vt:lpstr>
      <vt:lpstr>Fira Sans Extra Condensed Medium</vt:lpstr>
      <vt:lpstr>Bevan</vt:lpstr>
      <vt:lpstr>Fira Sans Extra Condensed</vt:lpstr>
      <vt:lpstr>맑은 고딕</vt:lpstr>
      <vt:lpstr>Fira Sans</vt:lpstr>
      <vt:lpstr>Arial</vt:lpstr>
      <vt:lpstr>Rubik</vt:lpstr>
      <vt:lpstr>Rainbow Infographics by Slidesgo</vt:lpstr>
      <vt:lpstr>RAINBOW</vt:lpstr>
      <vt:lpstr>Rainbow Infographics</vt:lpstr>
      <vt:lpstr>Rainbow Infographics</vt:lpstr>
      <vt:lpstr>Rainbow Infographics</vt:lpstr>
      <vt:lpstr>Rainbow Infographics</vt:lpstr>
      <vt:lpstr>Rainbow Infographics</vt:lpstr>
      <vt:lpstr>Rainbow Infographics</vt:lpstr>
      <vt:lpstr>Rainbow Infographics</vt:lpstr>
      <vt:lpstr>Rainbow Infographics</vt:lpstr>
      <vt:lpstr>Rainbow Infographics</vt:lpstr>
      <vt:lpstr>Rainbow Infographics</vt:lpstr>
      <vt:lpstr>Rainbow Infographics</vt:lpstr>
      <vt:lpstr>Rainbow Infographics</vt:lpstr>
      <vt:lpstr>Rainbow Infographics</vt:lpstr>
      <vt:lpstr>Rainbow Infographics</vt:lpstr>
      <vt:lpstr>Rainbow Infographics</vt:lpstr>
      <vt:lpstr>Rainbow Infographics</vt:lpstr>
      <vt:lpstr>Rainbow Infographics</vt:lpstr>
      <vt:lpstr>Rainbow Infographics</vt:lpstr>
      <vt:lpstr>Rainbow Infographics</vt:lpstr>
      <vt:lpstr>Rainbow Infographics</vt:lpstr>
      <vt:lpstr>Rainbow Infographics</vt:lpstr>
      <vt:lpstr>Rainbow Infographics</vt:lpstr>
      <vt:lpstr>Rainbow Infographics</vt:lpstr>
      <vt:lpstr>Rainbow Infographics</vt:lpstr>
      <vt:lpstr>AWESOME WORDS</vt:lpstr>
      <vt:lpstr>Rainbow Infographics</vt:lpstr>
      <vt:lpstr>Rainbow Infographics</vt:lpstr>
      <vt:lpstr>THANKS</vt:lpstr>
      <vt:lpstr>Presentación de PowerPoint</vt:lpstr>
      <vt:lpstr>RESOURCES</vt:lpstr>
      <vt:lpstr>RESOURCES</vt:lpstr>
      <vt:lpstr>RESOURCES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arcoiris</dc:title>
  <dc:creator>Sr GRYM</dc:creator>
  <cp:lastModifiedBy>eduardo</cp:lastModifiedBy>
  <cp:revision>15</cp:revision>
  <dcterms:modified xsi:type="dcterms:W3CDTF">2025-11-05T06:11:23Z</dcterms:modified>
</cp:coreProperties>
</file>