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Bebas Neue"/>
      <p:regular r:id="rId42"/>
    </p:embeddedFont>
    <p:embeddedFont>
      <p:font typeface="Poppins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jX1dU+U6qv1T4n1EmJdOHXFcbN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BebasNeue-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0" Type="http://schemas.openxmlformats.org/officeDocument/2006/relationships/image" Target="../media/image60.png"/><Relationship Id="rId22" Type="http://schemas.openxmlformats.org/officeDocument/2006/relationships/image" Target="../media/image62.png"/><Relationship Id="rId21" Type="http://schemas.openxmlformats.org/officeDocument/2006/relationships/image" Target="../media/image65.png"/><Relationship Id="rId24" Type="http://schemas.openxmlformats.org/officeDocument/2006/relationships/image" Target="../media/image68.png"/><Relationship Id="rId23"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7.png"/><Relationship Id="rId26" Type="http://schemas.openxmlformats.org/officeDocument/2006/relationships/image" Target="../media/image66.png"/><Relationship Id="rId25" Type="http://schemas.openxmlformats.org/officeDocument/2006/relationships/image" Target="../media/image64.png"/><Relationship Id="rId28" Type="http://schemas.openxmlformats.org/officeDocument/2006/relationships/image" Target="../media/image69.png"/><Relationship Id="rId27" Type="http://schemas.openxmlformats.org/officeDocument/2006/relationships/image" Target="../media/image67.png"/><Relationship Id="rId5" Type="http://schemas.openxmlformats.org/officeDocument/2006/relationships/image" Target="../media/image50.png"/><Relationship Id="rId6" Type="http://schemas.openxmlformats.org/officeDocument/2006/relationships/image" Target="../media/image45.png"/><Relationship Id="rId7" Type="http://schemas.openxmlformats.org/officeDocument/2006/relationships/image" Target="../media/image48.png"/><Relationship Id="rId8" Type="http://schemas.openxmlformats.org/officeDocument/2006/relationships/image" Target="../media/image46.png"/><Relationship Id="rId11" Type="http://schemas.openxmlformats.org/officeDocument/2006/relationships/image" Target="../media/image51.png"/><Relationship Id="rId10" Type="http://schemas.openxmlformats.org/officeDocument/2006/relationships/image" Target="../media/image49.png"/><Relationship Id="rId13" Type="http://schemas.openxmlformats.org/officeDocument/2006/relationships/image" Target="../media/image56.png"/><Relationship Id="rId12" Type="http://schemas.openxmlformats.org/officeDocument/2006/relationships/image" Target="../media/image52.png"/><Relationship Id="rId15" Type="http://schemas.openxmlformats.org/officeDocument/2006/relationships/image" Target="../media/image55.png"/><Relationship Id="rId14" Type="http://schemas.openxmlformats.org/officeDocument/2006/relationships/image" Target="../media/image54.png"/><Relationship Id="rId17" Type="http://schemas.openxmlformats.org/officeDocument/2006/relationships/image" Target="../media/image57.png"/><Relationship Id="rId16" Type="http://schemas.openxmlformats.org/officeDocument/2006/relationships/image" Target="../media/image59.png"/><Relationship Id="rId19" Type="http://schemas.openxmlformats.org/officeDocument/2006/relationships/image" Target="../media/image61.png"/><Relationship Id="rId18"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1.png"/><Relationship Id="rId5" Type="http://schemas.openxmlformats.org/officeDocument/2006/relationships/image" Target="../media/image72.png"/><Relationship Id="rId6"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76.png"/><Relationship Id="rId6"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79.png"/><Relationship Id="rId6"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16.png"/><Relationship Id="rId6" Type="http://schemas.openxmlformats.org/officeDocument/2006/relationships/image" Target="../media/image9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10.png"/><Relationship Id="rId5"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10.png"/><Relationship Id="rId5" Type="http://schemas.openxmlformats.org/officeDocument/2006/relationships/image" Target="../media/image91.png"/><Relationship Id="rId6" Type="http://schemas.openxmlformats.org/officeDocument/2006/relationships/image" Target="../media/image89.png"/><Relationship Id="rId7" Type="http://schemas.openxmlformats.org/officeDocument/2006/relationships/image" Target="../media/image94.png"/><Relationship Id="rId8" Type="http://schemas.openxmlformats.org/officeDocument/2006/relationships/image" Target="../media/image93.png"/><Relationship Id="rId11" Type="http://schemas.openxmlformats.org/officeDocument/2006/relationships/image" Target="../media/image95.png"/><Relationship Id="rId10" Type="http://schemas.openxmlformats.org/officeDocument/2006/relationships/image" Target="../media/image97.png"/><Relationship Id="rId13" Type="http://schemas.openxmlformats.org/officeDocument/2006/relationships/image" Target="../media/image129.png"/><Relationship Id="rId12" Type="http://schemas.openxmlformats.org/officeDocument/2006/relationships/image" Target="../media/image96.png"/><Relationship Id="rId14" Type="http://schemas.openxmlformats.org/officeDocument/2006/relationships/image" Target="../media/image1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13.png"/><Relationship Id="rId7" Type="http://schemas.openxmlformats.org/officeDocument/2006/relationships/image" Target="../media/image107.png"/><Relationship Id="rId8" Type="http://schemas.openxmlformats.org/officeDocument/2006/relationships/image" Target="../media/image36.png"/></Relationships>
</file>

<file path=ppt/slides/_rels/slide22.xml.rels><?xml version="1.0" encoding="UTF-8" standalone="yes"?><Relationships xmlns="http://schemas.openxmlformats.org/package/2006/relationships"><Relationship Id="rId20" Type="http://schemas.openxmlformats.org/officeDocument/2006/relationships/image" Target="../media/image139.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8.png"/><Relationship Id="rId5" Type="http://schemas.openxmlformats.org/officeDocument/2006/relationships/image" Target="../media/image122.png"/><Relationship Id="rId6" Type="http://schemas.openxmlformats.org/officeDocument/2006/relationships/image" Target="../media/image109.png"/><Relationship Id="rId7" Type="http://schemas.openxmlformats.org/officeDocument/2006/relationships/image" Target="../media/image121.png"/><Relationship Id="rId8" Type="http://schemas.openxmlformats.org/officeDocument/2006/relationships/image" Target="../media/image114.png"/><Relationship Id="rId11" Type="http://schemas.openxmlformats.org/officeDocument/2006/relationships/image" Target="../media/image120.png"/><Relationship Id="rId10" Type="http://schemas.openxmlformats.org/officeDocument/2006/relationships/image" Target="../media/image115.png"/><Relationship Id="rId13" Type="http://schemas.openxmlformats.org/officeDocument/2006/relationships/image" Target="../media/image132.png"/><Relationship Id="rId12" Type="http://schemas.openxmlformats.org/officeDocument/2006/relationships/image" Target="../media/image123.png"/><Relationship Id="rId15" Type="http://schemas.openxmlformats.org/officeDocument/2006/relationships/image" Target="../media/image128.png"/><Relationship Id="rId14" Type="http://schemas.openxmlformats.org/officeDocument/2006/relationships/image" Target="../media/image149.png"/><Relationship Id="rId17" Type="http://schemas.openxmlformats.org/officeDocument/2006/relationships/image" Target="../media/image137.png"/><Relationship Id="rId16" Type="http://schemas.openxmlformats.org/officeDocument/2006/relationships/image" Target="../media/image134.png"/><Relationship Id="rId19" Type="http://schemas.openxmlformats.org/officeDocument/2006/relationships/image" Target="../media/image138.png"/><Relationship Id="rId18" Type="http://schemas.openxmlformats.org/officeDocument/2006/relationships/image" Target="../media/image1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0.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32.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38.png"/><Relationship Id="rId7"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4216927" y="3949700"/>
            <a:ext cx="15953194" cy="9563101"/>
          </a:xfrm>
          <a:prstGeom prst="rect">
            <a:avLst/>
          </a:prstGeom>
          <a:noFill/>
          <a:ln>
            <a:noFill/>
          </a:ln>
        </p:spPr>
      </p:pic>
      <p:sp>
        <p:nvSpPr>
          <p:cNvPr id="20" name="Google Shape;20;p1"/>
          <p:cNvSpPr/>
          <p:nvPr/>
        </p:nvSpPr>
        <p:spPr>
          <a:xfrm>
            <a:off x="8002000" y="1993900"/>
            <a:ext cx="7985065"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Globalization </a:t>
            </a:r>
            <a:endParaRPr b="0" i="0" sz="12800" u="none" cap="none" strike="noStrike">
              <a:solidFill>
                <a:schemeClr val="dk1"/>
              </a:solidFill>
              <a:latin typeface="Calibri"/>
              <a:ea typeface="Calibri"/>
              <a:cs typeface="Calibri"/>
              <a:sym typeface="Calibri"/>
            </a:endParaRPr>
          </a:p>
        </p:txBody>
      </p:sp>
      <p:sp>
        <p:nvSpPr>
          <p:cNvPr id="21" name="Google Shape;21;p1"/>
          <p:cNvSpPr/>
          <p:nvPr/>
        </p:nvSpPr>
        <p:spPr>
          <a:xfrm>
            <a:off x="5715714" y="7747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6" name="Shape 206"/>
        <p:cNvGrpSpPr/>
        <p:nvPr/>
      </p:nvGrpSpPr>
      <p:grpSpPr>
        <a:xfrm>
          <a:off x="0" y="0"/>
          <a:ext cx="0" cy="0"/>
          <a:chOff x="0" y="0"/>
          <a:chExt cx="0" cy="0"/>
        </a:xfrm>
      </p:grpSpPr>
      <p:pic>
        <p:nvPicPr>
          <p:cNvPr descr=" " id="207" name="Google Shape;207;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8" name="Google Shape;208;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0" name="Google Shape;210;p10"/>
          <p:cNvSpPr/>
          <p:nvPr/>
        </p:nvSpPr>
        <p:spPr>
          <a:xfrm>
            <a:off x="4318540" y="3505200"/>
            <a:ext cx="1576267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0"/>
          <p:cNvSpPr/>
          <p:nvPr/>
        </p:nvSpPr>
        <p:spPr>
          <a:xfrm>
            <a:off x="4318540" y="3505200"/>
            <a:ext cx="15762670" cy="50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
          <p:cNvSpPr/>
          <p:nvPr/>
        </p:nvSpPr>
        <p:spPr>
          <a:xfrm>
            <a:off x="7741618" y="3505200"/>
            <a:ext cx="8916514"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Bebas Neue"/>
              <a:buNone/>
            </a:pPr>
            <a:r>
              <a:rPr b="0" i="0" lang="en-US" sz="24000" u="none" cap="none" strike="noStrike">
                <a:solidFill>
                  <a:srgbClr val="272727"/>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213" name="Google Shape;213;p10"/>
          <p:cNvSpPr/>
          <p:nvPr/>
        </p:nvSpPr>
        <p:spPr>
          <a:xfrm>
            <a:off x="4183056" y="73660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14" name="Google Shape;214;p10"/>
          <p:cNvSpPr/>
          <p:nvPr/>
        </p:nvSpPr>
        <p:spPr>
          <a:xfrm>
            <a:off x="7496054" y="89916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9" name="Shape 219"/>
        <p:cNvGrpSpPr/>
        <p:nvPr/>
      </p:nvGrpSpPr>
      <p:grpSpPr>
        <a:xfrm>
          <a:off x="0" y="0"/>
          <a:ext cx="0" cy="0"/>
          <a:chOff x="0" y="0"/>
          <a:chExt cx="0" cy="0"/>
        </a:xfrm>
      </p:grpSpPr>
      <p:pic>
        <p:nvPicPr>
          <p:cNvPr descr=" " id="220" name="Google Shape;220;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21" name="Google Shape;221;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23" name="Google Shape;223;p11"/>
          <p:cNvSpPr/>
          <p:nvPr/>
        </p:nvSpPr>
        <p:spPr>
          <a:xfrm>
            <a:off x="4318540" y="37211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5703013" y="3721100"/>
            <a:ext cx="5106038"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5703013" y="3721100"/>
            <a:ext cx="5647973"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226" name="Google Shape;226;p11"/>
          <p:cNvSpPr/>
          <p:nvPr/>
        </p:nvSpPr>
        <p:spPr>
          <a:xfrm>
            <a:off x="4318540" y="5676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4250798" y="5676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28" name="Google Shape;228;p11"/>
          <p:cNvSpPr/>
          <p:nvPr/>
        </p:nvSpPr>
        <p:spPr>
          <a:xfrm>
            <a:off x="4318540" y="74422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5525191" y="7442200"/>
            <a:ext cx="54616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5525191" y="7442200"/>
            <a:ext cx="60036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231" name="Google Shape;231;p11"/>
          <p:cNvSpPr/>
          <p:nvPr/>
        </p:nvSpPr>
        <p:spPr>
          <a:xfrm>
            <a:off x="4318540" y="9398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4250798" y="9398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33" name="Google Shape;233;p11"/>
          <p:cNvSpPr/>
          <p:nvPr/>
        </p:nvSpPr>
        <p:spPr>
          <a:xfrm>
            <a:off x="12193524" y="37211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15000575" y="3721100"/>
            <a:ext cx="22608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p:nvPr/>
        </p:nvSpPr>
        <p:spPr>
          <a:xfrm>
            <a:off x="15000575" y="3721100"/>
            <a:ext cx="28028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236" name="Google Shape;236;p11"/>
          <p:cNvSpPr/>
          <p:nvPr/>
        </p:nvSpPr>
        <p:spPr>
          <a:xfrm>
            <a:off x="12193524" y="5676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12125782" y="5676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38" name="Google Shape;238;p11"/>
          <p:cNvSpPr/>
          <p:nvPr/>
        </p:nvSpPr>
        <p:spPr>
          <a:xfrm>
            <a:off x="12193524" y="74422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
          <p:cNvSpPr/>
          <p:nvPr/>
        </p:nvSpPr>
        <p:spPr>
          <a:xfrm>
            <a:off x="14244830" y="7442200"/>
            <a:ext cx="3772371"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14244830" y="7442200"/>
            <a:ext cx="4314306"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535 Km</a:t>
            </a:r>
            <a:endParaRPr b="0" i="0" sz="12800" u="none" cap="none" strike="noStrike">
              <a:solidFill>
                <a:schemeClr val="dk1"/>
              </a:solidFill>
              <a:latin typeface="Calibri"/>
              <a:ea typeface="Calibri"/>
              <a:cs typeface="Calibri"/>
              <a:sym typeface="Calibri"/>
            </a:endParaRPr>
          </a:p>
        </p:txBody>
      </p:sp>
      <p:sp>
        <p:nvSpPr>
          <p:cNvPr id="241" name="Google Shape;241;p11"/>
          <p:cNvSpPr/>
          <p:nvPr/>
        </p:nvSpPr>
        <p:spPr>
          <a:xfrm>
            <a:off x="12193524" y="9398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12125782" y="9398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7" name="Shape 247"/>
        <p:cNvGrpSpPr/>
        <p:nvPr/>
      </p:nvGrpSpPr>
      <p:grpSpPr>
        <a:xfrm>
          <a:off x="0" y="0"/>
          <a:ext cx="0" cy="0"/>
          <a:chOff x="0" y="0"/>
          <a:chExt cx="0" cy="0"/>
        </a:xfrm>
      </p:grpSpPr>
      <p:pic>
        <p:nvPicPr>
          <p:cNvPr descr=" " id="248" name="Google Shape;248;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9" name="Google Shape;24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51" name="Google Shape;251;p12"/>
          <p:cNvSpPr/>
          <p:nvPr/>
        </p:nvSpPr>
        <p:spPr>
          <a:xfrm>
            <a:off x="6841922" y="1701800"/>
            <a:ext cx="1069050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Some Graph</a:t>
            </a:r>
            <a:endParaRPr b="0" i="0" sz="8000" u="none" cap="none" strike="noStrike">
              <a:solidFill>
                <a:schemeClr val="dk1"/>
              </a:solidFill>
              <a:latin typeface="Calibri"/>
              <a:ea typeface="Calibri"/>
              <a:cs typeface="Calibri"/>
              <a:sym typeface="Calibri"/>
            </a:endParaRPr>
          </a:p>
        </p:txBody>
      </p:sp>
      <p:sp>
        <p:nvSpPr>
          <p:cNvPr id="252" name="Google Shape;252;p12"/>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a:off x="2986455" y="8999500"/>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254" name="Google Shape;254;p12"/>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255" name="Google Shape;255;p12"/>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256" name="Google Shape;256;p12"/>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257" name="Google Shape;257;p12"/>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258" name="Google Shape;258;p12"/>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259" name="Google Shape;259;p12"/>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260" name="Google Shape;260;p12"/>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261" name="Google Shape;261;p12"/>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262" name="Google Shape;262;p12"/>
          <p:cNvSpPr/>
          <p:nvPr/>
        </p:nvSpPr>
        <p:spPr>
          <a:xfrm>
            <a:off x="2852319" y="848209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263" name="Google Shape;263;p12"/>
          <p:cNvSpPr/>
          <p:nvPr/>
        </p:nvSpPr>
        <p:spPr>
          <a:xfrm>
            <a:off x="2852319" y="796459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264" name="Google Shape;264;p12"/>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265" name="Google Shape;265;p12"/>
          <p:cNvSpPr/>
          <p:nvPr/>
        </p:nvSpPr>
        <p:spPr>
          <a:xfrm>
            <a:off x="2852319" y="6929624"/>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266" name="Google Shape;266;p12"/>
          <p:cNvSpPr/>
          <p:nvPr/>
        </p:nvSpPr>
        <p:spPr>
          <a:xfrm>
            <a:off x="2852319" y="641229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267" name="Google Shape;267;p12"/>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268" name="Google Shape;268;p12"/>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269" name="Google Shape;269;p12"/>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270" name="Google Shape;270;p12"/>
          <p:cNvSpPr/>
          <p:nvPr/>
        </p:nvSpPr>
        <p:spPr>
          <a:xfrm>
            <a:off x="2852319" y="434251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271" name="Google Shape;271;p12"/>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272" name="Google Shape;272;p12"/>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273" name="Google Shape;273;p12"/>
          <p:cNvPicPr preferRelativeResize="0"/>
          <p:nvPr/>
        </p:nvPicPr>
        <p:blipFill rotWithShape="1">
          <a:blip r:embed="rId6">
            <a:alphaModFix/>
          </a:blip>
          <a:srcRect b="0" l="0" r="0" t="0"/>
          <a:stretch/>
        </p:blipFill>
        <p:spPr>
          <a:xfrm>
            <a:off x="4512766" y="4185456"/>
            <a:ext cx="11567" cy="5258445"/>
          </a:xfrm>
          <a:prstGeom prst="rect">
            <a:avLst/>
          </a:prstGeom>
          <a:noFill/>
          <a:ln>
            <a:noFill/>
          </a:ln>
        </p:spPr>
      </p:pic>
      <p:pic>
        <p:nvPicPr>
          <p:cNvPr descr=" " id="274" name="Google Shape;274;p12"/>
          <p:cNvPicPr preferRelativeResize="0"/>
          <p:nvPr/>
        </p:nvPicPr>
        <p:blipFill rotWithShape="1">
          <a:blip r:embed="rId7">
            <a:alphaModFix/>
          </a:blip>
          <a:srcRect b="0" l="0" r="0" t="0"/>
          <a:stretch/>
        </p:blipFill>
        <p:spPr>
          <a:xfrm>
            <a:off x="5651279" y="4185456"/>
            <a:ext cx="11567" cy="5258445"/>
          </a:xfrm>
          <a:prstGeom prst="rect">
            <a:avLst/>
          </a:prstGeom>
          <a:noFill/>
          <a:ln>
            <a:noFill/>
          </a:ln>
        </p:spPr>
      </p:pic>
      <p:pic>
        <p:nvPicPr>
          <p:cNvPr descr=" " id="275" name="Google Shape;275;p12"/>
          <p:cNvPicPr preferRelativeResize="0"/>
          <p:nvPr/>
        </p:nvPicPr>
        <p:blipFill rotWithShape="1">
          <a:blip r:embed="rId8">
            <a:alphaModFix/>
          </a:blip>
          <a:srcRect b="0" l="0" r="0" t="0"/>
          <a:stretch/>
        </p:blipFill>
        <p:spPr>
          <a:xfrm>
            <a:off x="6789795" y="4185456"/>
            <a:ext cx="11567" cy="5258445"/>
          </a:xfrm>
          <a:prstGeom prst="rect">
            <a:avLst/>
          </a:prstGeom>
          <a:noFill/>
          <a:ln>
            <a:noFill/>
          </a:ln>
        </p:spPr>
      </p:pic>
      <p:pic>
        <p:nvPicPr>
          <p:cNvPr descr=" " id="276" name="Google Shape;276;p12"/>
          <p:cNvPicPr preferRelativeResize="0"/>
          <p:nvPr/>
        </p:nvPicPr>
        <p:blipFill rotWithShape="1">
          <a:blip r:embed="rId9">
            <a:alphaModFix/>
          </a:blip>
          <a:srcRect b="0" l="0" r="0" t="0"/>
          <a:stretch/>
        </p:blipFill>
        <p:spPr>
          <a:xfrm>
            <a:off x="7928309" y="4185456"/>
            <a:ext cx="11567" cy="5258445"/>
          </a:xfrm>
          <a:prstGeom prst="rect">
            <a:avLst/>
          </a:prstGeom>
          <a:noFill/>
          <a:ln>
            <a:noFill/>
          </a:ln>
        </p:spPr>
      </p:pic>
      <p:pic>
        <p:nvPicPr>
          <p:cNvPr descr=" " id="277" name="Google Shape;277;p12"/>
          <p:cNvPicPr preferRelativeResize="0"/>
          <p:nvPr/>
        </p:nvPicPr>
        <p:blipFill rotWithShape="1">
          <a:blip r:embed="rId10">
            <a:alphaModFix/>
          </a:blip>
          <a:srcRect b="0" l="0" r="0" t="0"/>
          <a:stretch/>
        </p:blipFill>
        <p:spPr>
          <a:xfrm>
            <a:off x="9066828" y="4185456"/>
            <a:ext cx="11567" cy="5258445"/>
          </a:xfrm>
          <a:prstGeom prst="rect">
            <a:avLst/>
          </a:prstGeom>
          <a:noFill/>
          <a:ln>
            <a:noFill/>
          </a:ln>
        </p:spPr>
      </p:pic>
      <p:pic>
        <p:nvPicPr>
          <p:cNvPr descr=" " id="278" name="Google Shape;278;p12"/>
          <p:cNvPicPr preferRelativeResize="0"/>
          <p:nvPr/>
        </p:nvPicPr>
        <p:blipFill rotWithShape="1">
          <a:blip r:embed="rId11">
            <a:alphaModFix/>
          </a:blip>
          <a:srcRect b="0" l="0" r="0" t="0"/>
          <a:stretch/>
        </p:blipFill>
        <p:spPr>
          <a:xfrm>
            <a:off x="10205341" y="4185456"/>
            <a:ext cx="11567" cy="5258445"/>
          </a:xfrm>
          <a:prstGeom prst="rect">
            <a:avLst/>
          </a:prstGeom>
          <a:noFill/>
          <a:ln>
            <a:noFill/>
          </a:ln>
        </p:spPr>
      </p:pic>
      <p:pic>
        <p:nvPicPr>
          <p:cNvPr descr=" " id="279" name="Google Shape;279;p12"/>
          <p:cNvPicPr preferRelativeResize="0"/>
          <p:nvPr/>
        </p:nvPicPr>
        <p:blipFill rotWithShape="1">
          <a:blip r:embed="rId12">
            <a:alphaModFix/>
          </a:blip>
          <a:srcRect b="0" l="0" r="0" t="0"/>
          <a:stretch/>
        </p:blipFill>
        <p:spPr>
          <a:xfrm>
            <a:off x="11343854" y="4185456"/>
            <a:ext cx="11567" cy="5258445"/>
          </a:xfrm>
          <a:prstGeom prst="rect">
            <a:avLst/>
          </a:prstGeom>
          <a:noFill/>
          <a:ln>
            <a:noFill/>
          </a:ln>
        </p:spPr>
      </p:pic>
      <p:pic>
        <p:nvPicPr>
          <p:cNvPr descr=" " id="280" name="Google Shape;280;p12"/>
          <p:cNvPicPr preferRelativeResize="0"/>
          <p:nvPr/>
        </p:nvPicPr>
        <p:blipFill rotWithShape="1">
          <a:blip r:embed="rId13">
            <a:alphaModFix/>
          </a:blip>
          <a:srcRect b="0" l="0" r="0" t="0"/>
          <a:stretch/>
        </p:blipFill>
        <p:spPr>
          <a:xfrm>
            <a:off x="3355539" y="5483858"/>
            <a:ext cx="8050168" cy="2373585"/>
          </a:xfrm>
          <a:prstGeom prst="rect">
            <a:avLst/>
          </a:prstGeom>
          <a:noFill/>
          <a:ln>
            <a:noFill/>
          </a:ln>
        </p:spPr>
      </p:pic>
      <p:pic>
        <p:nvPicPr>
          <p:cNvPr descr=" " id="281" name="Google Shape;281;p12"/>
          <p:cNvPicPr preferRelativeResize="0"/>
          <p:nvPr/>
        </p:nvPicPr>
        <p:blipFill rotWithShape="1">
          <a:blip r:embed="rId14">
            <a:alphaModFix/>
          </a:blip>
          <a:srcRect b="0" l="0" r="0" t="0"/>
          <a:stretch/>
        </p:blipFill>
        <p:spPr>
          <a:xfrm>
            <a:off x="3369143" y="6359537"/>
            <a:ext cx="8044028" cy="2268525"/>
          </a:xfrm>
          <a:prstGeom prst="rect">
            <a:avLst/>
          </a:prstGeom>
          <a:noFill/>
          <a:ln>
            <a:noFill/>
          </a:ln>
        </p:spPr>
      </p:pic>
      <p:pic>
        <p:nvPicPr>
          <p:cNvPr descr=" " id="282" name="Google Shape;282;p12"/>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283" name="Google Shape;283;p12"/>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284" name="Google Shape;284;p12"/>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285" name="Google Shape;285;p12"/>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286" name="Google Shape;286;p12"/>
          <p:cNvPicPr preferRelativeResize="0"/>
          <p:nvPr/>
        </p:nvPicPr>
        <p:blipFill rotWithShape="1">
          <a:blip r:embed="rId19">
            <a:alphaModFix/>
          </a:blip>
          <a:srcRect b="0" l="0" r="0" t="0"/>
          <a:stretch/>
        </p:blipFill>
        <p:spPr>
          <a:xfrm>
            <a:off x="6718783" y="7732799"/>
            <a:ext cx="153591" cy="153566"/>
          </a:xfrm>
          <a:prstGeom prst="rect">
            <a:avLst/>
          </a:prstGeom>
          <a:noFill/>
          <a:ln>
            <a:noFill/>
          </a:ln>
        </p:spPr>
      </p:pic>
      <p:pic>
        <p:nvPicPr>
          <p:cNvPr descr=" " id="287" name="Google Shape;287;p12"/>
          <p:cNvPicPr preferRelativeResize="0"/>
          <p:nvPr/>
        </p:nvPicPr>
        <p:blipFill rotWithShape="1">
          <a:blip r:embed="rId20">
            <a:alphaModFix/>
          </a:blip>
          <a:srcRect b="0" l="0" r="0" t="0"/>
          <a:stretch/>
        </p:blipFill>
        <p:spPr>
          <a:xfrm>
            <a:off x="6718783" y="6311838"/>
            <a:ext cx="153591" cy="153566"/>
          </a:xfrm>
          <a:prstGeom prst="rect">
            <a:avLst/>
          </a:prstGeom>
          <a:noFill/>
          <a:ln>
            <a:noFill/>
          </a:ln>
        </p:spPr>
      </p:pic>
      <p:pic>
        <p:nvPicPr>
          <p:cNvPr descr=" " id="288" name="Google Shape;288;p12"/>
          <p:cNvPicPr preferRelativeResize="0"/>
          <p:nvPr/>
        </p:nvPicPr>
        <p:blipFill rotWithShape="1">
          <a:blip r:embed="rId21">
            <a:alphaModFix/>
          </a:blip>
          <a:srcRect b="0" l="0" r="0" t="0"/>
          <a:stretch/>
        </p:blipFill>
        <p:spPr>
          <a:xfrm>
            <a:off x="7861923" y="6733220"/>
            <a:ext cx="153591" cy="153566"/>
          </a:xfrm>
          <a:prstGeom prst="rect">
            <a:avLst/>
          </a:prstGeom>
          <a:noFill/>
          <a:ln>
            <a:noFill/>
          </a:ln>
        </p:spPr>
      </p:pic>
      <p:pic>
        <p:nvPicPr>
          <p:cNvPr descr=" " id="289" name="Google Shape;289;p12"/>
          <p:cNvPicPr preferRelativeResize="0"/>
          <p:nvPr/>
        </p:nvPicPr>
        <p:blipFill rotWithShape="1">
          <a:blip r:embed="rId22">
            <a:alphaModFix/>
          </a:blip>
          <a:srcRect b="0" l="0" r="0" t="0"/>
          <a:stretch/>
        </p:blipFill>
        <p:spPr>
          <a:xfrm>
            <a:off x="7861923" y="6420631"/>
            <a:ext cx="153591" cy="153566"/>
          </a:xfrm>
          <a:prstGeom prst="rect">
            <a:avLst/>
          </a:prstGeom>
          <a:noFill/>
          <a:ln>
            <a:noFill/>
          </a:ln>
        </p:spPr>
      </p:pic>
      <p:pic>
        <p:nvPicPr>
          <p:cNvPr descr=" " id="290" name="Google Shape;290;p12"/>
          <p:cNvPicPr preferRelativeResize="0"/>
          <p:nvPr/>
        </p:nvPicPr>
        <p:blipFill rotWithShape="1">
          <a:blip r:embed="rId23">
            <a:alphaModFix/>
          </a:blip>
          <a:srcRect b="0" l="0" r="0" t="0"/>
          <a:stretch/>
        </p:blipFill>
        <p:spPr>
          <a:xfrm>
            <a:off x="8995813" y="7667588"/>
            <a:ext cx="153591" cy="153566"/>
          </a:xfrm>
          <a:prstGeom prst="rect">
            <a:avLst/>
          </a:prstGeom>
          <a:noFill/>
          <a:ln>
            <a:noFill/>
          </a:ln>
        </p:spPr>
      </p:pic>
      <p:pic>
        <p:nvPicPr>
          <p:cNvPr descr=" " id="291" name="Google Shape;291;p12"/>
          <p:cNvPicPr preferRelativeResize="0"/>
          <p:nvPr/>
        </p:nvPicPr>
        <p:blipFill rotWithShape="1">
          <a:blip r:embed="rId24">
            <a:alphaModFix/>
          </a:blip>
          <a:srcRect b="0" l="0" r="0" t="0"/>
          <a:stretch/>
        </p:blipFill>
        <p:spPr>
          <a:xfrm>
            <a:off x="8995813" y="7076889"/>
            <a:ext cx="153591" cy="153566"/>
          </a:xfrm>
          <a:prstGeom prst="rect">
            <a:avLst/>
          </a:prstGeom>
          <a:noFill/>
          <a:ln>
            <a:noFill/>
          </a:ln>
        </p:spPr>
      </p:pic>
      <p:pic>
        <p:nvPicPr>
          <p:cNvPr descr=" " id="292" name="Google Shape;292;p12"/>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293" name="Google Shape;293;p12"/>
          <p:cNvPicPr preferRelativeResize="0"/>
          <p:nvPr/>
        </p:nvPicPr>
        <p:blipFill rotWithShape="1">
          <a:blip r:embed="rId26">
            <a:alphaModFix/>
          </a:blip>
          <a:srcRect b="0" l="0" r="0" t="0"/>
          <a:stretch/>
        </p:blipFill>
        <p:spPr>
          <a:xfrm>
            <a:off x="10138955" y="6572783"/>
            <a:ext cx="153591" cy="153566"/>
          </a:xfrm>
          <a:prstGeom prst="rect">
            <a:avLst/>
          </a:prstGeom>
          <a:noFill/>
          <a:ln>
            <a:noFill/>
          </a:ln>
        </p:spPr>
      </p:pic>
      <p:sp>
        <p:nvSpPr>
          <p:cNvPr id="294" name="Google Shape;294;p12"/>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6" name="Google Shape;296;p12"/>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297" name="Google Shape;297;p1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298" name="Google Shape;298;p12"/>
          <p:cNvSpPr/>
          <p:nvPr/>
        </p:nvSpPr>
        <p:spPr>
          <a:xfrm>
            <a:off x="16524765" y="6365367"/>
            <a:ext cx="1346368"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p:nvPr/>
        </p:nvSpPr>
        <p:spPr>
          <a:xfrm>
            <a:off x="16524765" y="6305550"/>
            <a:ext cx="1549594"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34.574</a:t>
            </a:r>
            <a:endParaRPr b="0" i="0" sz="4800" u="none" cap="none" strike="noStrike">
              <a:solidFill>
                <a:schemeClr val="dk1"/>
              </a:solidFill>
              <a:latin typeface="Calibri"/>
              <a:ea typeface="Calibri"/>
              <a:cs typeface="Calibri"/>
              <a:sym typeface="Calibri"/>
            </a:endParaRPr>
          </a:p>
        </p:txBody>
      </p:sp>
      <p:sp>
        <p:nvSpPr>
          <p:cNvPr id="300" name="Google Shape;300;p12"/>
          <p:cNvSpPr/>
          <p:nvPr/>
        </p:nvSpPr>
        <p:spPr>
          <a:xfrm>
            <a:off x="16696237" y="70421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01" name="Google Shape;301;p12"/>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13158845"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Treasure Found</a:t>
            </a:r>
            <a:endParaRPr b="0" i="0" sz="4800" u="none" cap="none" strike="noStrike">
              <a:solidFill>
                <a:schemeClr val="dk1"/>
              </a:solidFill>
              <a:latin typeface="Calibri"/>
              <a:ea typeface="Calibri"/>
              <a:cs typeface="Calibri"/>
              <a:sym typeface="Calibri"/>
            </a:endParaRPr>
          </a:p>
        </p:txBody>
      </p:sp>
      <p:sp>
        <p:nvSpPr>
          <p:cNvPr id="304" name="Google Shape;304;p12"/>
          <p:cNvSpPr/>
          <p:nvPr/>
        </p:nvSpPr>
        <p:spPr>
          <a:xfrm>
            <a:off x="13192716"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05" name="Google Shape;305;p12"/>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3149994"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Spellcasting Progress</a:t>
            </a:r>
            <a:endParaRPr b="0" i="0" sz="4800" u="none" cap="none" strike="noStrike">
              <a:solidFill>
                <a:schemeClr val="dk1"/>
              </a:solidFill>
              <a:latin typeface="Calibri"/>
              <a:ea typeface="Calibri"/>
              <a:cs typeface="Calibri"/>
              <a:sym typeface="Calibri"/>
            </a:endParaRPr>
          </a:p>
        </p:txBody>
      </p:sp>
      <p:sp>
        <p:nvSpPr>
          <p:cNvPr id="308" name="Google Shape;308;p12"/>
          <p:cNvSpPr/>
          <p:nvPr/>
        </p:nvSpPr>
        <p:spPr>
          <a:xfrm>
            <a:off x="3183865"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3" name="Shape 313"/>
        <p:cNvGrpSpPr/>
        <p:nvPr/>
      </p:nvGrpSpPr>
      <p:grpSpPr>
        <a:xfrm>
          <a:off x="0" y="0"/>
          <a:ext cx="0" cy="0"/>
          <a:chOff x="0" y="0"/>
          <a:chExt cx="0" cy="0"/>
        </a:xfrm>
      </p:grpSpPr>
      <p:pic>
        <p:nvPicPr>
          <p:cNvPr descr=" " id="314" name="Google Shape;314;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5" name="Google Shape;315;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6" name="Google Shape;316;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7" name="Google Shape;317;p13"/>
          <p:cNvSpPr/>
          <p:nvPr/>
        </p:nvSpPr>
        <p:spPr>
          <a:xfrm>
            <a:off x="15864283" y="6019800"/>
            <a:ext cx="4712289"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15864283" y="6019800"/>
            <a:ext cx="4712289"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
          <p:cNvSpPr/>
          <p:nvPr/>
        </p:nvSpPr>
        <p:spPr>
          <a:xfrm>
            <a:off x="15864283" y="6019800"/>
            <a:ext cx="4915514"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20" name="Google Shape;320;p13"/>
          <p:cNvSpPr/>
          <p:nvPr/>
        </p:nvSpPr>
        <p:spPr>
          <a:xfrm>
            <a:off x="15864283" y="6959600"/>
            <a:ext cx="484777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21" name="Google Shape;321;p13"/>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322" name="Google Shape;322;p13"/>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323" name="Google Shape;323;p13"/>
          <p:cNvSpPr/>
          <p:nvPr/>
        </p:nvSpPr>
        <p:spPr>
          <a:xfrm>
            <a:off x="2972171" y="19685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8" name="Shape 328"/>
        <p:cNvGrpSpPr/>
        <p:nvPr/>
      </p:nvGrpSpPr>
      <p:grpSpPr>
        <a:xfrm>
          <a:off x="0" y="0"/>
          <a:ext cx="0" cy="0"/>
          <a:chOff x="0" y="0"/>
          <a:chExt cx="0" cy="0"/>
        </a:xfrm>
      </p:grpSpPr>
      <p:pic>
        <p:nvPicPr>
          <p:cNvPr descr=" " id="329" name="Google Shape;329;p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0" name="Google Shape;330;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2" name="Google Shape;332;p14"/>
          <p:cNvSpPr/>
          <p:nvPr/>
        </p:nvSpPr>
        <p:spPr>
          <a:xfrm>
            <a:off x="11825178" y="40894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a:off x="11825178" y="40894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
          <p:cNvSpPr/>
          <p:nvPr/>
        </p:nvSpPr>
        <p:spPr>
          <a:xfrm>
            <a:off x="11825178" y="40894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335" name="Google Shape;335;p14"/>
          <p:cNvSpPr/>
          <p:nvPr/>
        </p:nvSpPr>
        <p:spPr>
          <a:xfrm>
            <a:off x="11825178" y="50292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36" name="Google Shape;336;p14"/>
          <p:cNvSpPr/>
          <p:nvPr/>
        </p:nvSpPr>
        <p:spPr>
          <a:xfrm>
            <a:off x="11825178" y="78613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37" name="Google Shape;337;p14"/>
          <p:cNvSpPr/>
          <p:nvPr/>
        </p:nvSpPr>
        <p:spPr>
          <a:xfrm>
            <a:off x="11825178" y="1511300"/>
            <a:ext cx="12900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338" name="Google Shape;338;p14"/>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339" name="Google Shape;339;p14"/>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4" name="Shape 344"/>
        <p:cNvGrpSpPr/>
        <p:nvPr/>
      </p:nvGrpSpPr>
      <p:grpSpPr>
        <a:xfrm>
          <a:off x="0" y="0"/>
          <a:ext cx="0" cy="0"/>
          <a:chOff x="0" y="0"/>
          <a:chExt cx="0" cy="0"/>
        </a:xfrm>
      </p:grpSpPr>
      <p:pic>
        <p:nvPicPr>
          <p:cNvPr descr=" " id="345" name="Google Shape;345;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46" name="Google Shape;346;p15"/>
          <p:cNvSpPr/>
          <p:nvPr/>
        </p:nvSpPr>
        <p:spPr>
          <a:xfrm>
            <a:off x="23370921" y="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p15"/>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348" name="Google Shape;348;p15"/>
          <p:cNvSpPr/>
          <p:nvPr/>
        </p:nvSpPr>
        <p:spPr>
          <a:xfrm>
            <a:off x="1384473" y="8102600"/>
            <a:ext cx="5715714"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
          <p:cNvSpPr/>
          <p:nvPr/>
        </p:nvSpPr>
        <p:spPr>
          <a:xfrm>
            <a:off x="1384473" y="8102600"/>
            <a:ext cx="5715714"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a:off x="1384473" y="8102600"/>
            <a:ext cx="591894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51" name="Google Shape;351;p15"/>
          <p:cNvSpPr/>
          <p:nvPr/>
        </p:nvSpPr>
        <p:spPr>
          <a:xfrm>
            <a:off x="1384473" y="9042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52" name="Google Shape;352;p15"/>
          <p:cNvSpPr/>
          <p:nvPr/>
        </p:nvSpPr>
        <p:spPr>
          <a:xfrm>
            <a:off x="1384473" y="1816100"/>
            <a:ext cx="5482852" cy="5215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353" name="Google Shape;353;p15"/>
          <p:cNvSpPr/>
          <p:nvPr/>
        </p:nvSpPr>
        <p:spPr>
          <a:xfrm>
            <a:off x="16664483" y="41148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354" name="Google Shape;354;p15"/>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355" name="Google Shape;355;p15"/>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0" name="Shape 360"/>
        <p:cNvGrpSpPr/>
        <p:nvPr/>
      </p:nvGrpSpPr>
      <p:grpSpPr>
        <a:xfrm>
          <a:off x="0" y="0"/>
          <a:ext cx="0" cy="0"/>
          <a:chOff x="0" y="0"/>
          <a:chExt cx="0" cy="0"/>
        </a:xfrm>
      </p:grpSpPr>
      <p:pic>
        <p:nvPicPr>
          <p:cNvPr descr=" " id="361" name="Google Shape;361;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2" name="Google Shape;36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4" name="Google Shape;364;p16"/>
          <p:cNvSpPr/>
          <p:nvPr/>
        </p:nvSpPr>
        <p:spPr>
          <a:xfrm>
            <a:off x="15690694" y="698500"/>
            <a:ext cx="7464300"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9" name="Shape 369"/>
        <p:cNvGrpSpPr/>
        <p:nvPr/>
      </p:nvGrpSpPr>
      <p:grpSpPr>
        <a:xfrm>
          <a:off x="0" y="0"/>
          <a:ext cx="0" cy="0"/>
          <a:chOff x="0" y="0"/>
          <a:chExt cx="0" cy="0"/>
        </a:xfrm>
      </p:grpSpPr>
      <p:pic>
        <p:nvPicPr>
          <p:cNvPr descr=" " id="370" name="Google Shape;370;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1" name="Google Shape;37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73" name="Google Shape;373;p17"/>
          <p:cNvPicPr preferRelativeResize="0"/>
          <p:nvPr/>
        </p:nvPicPr>
        <p:blipFill rotWithShape="1">
          <a:blip r:embed="rId5">
            <a:alphaModFix/>
          </a:blip>
          <a:srcRect b="0" l="0" r="0" t="0"/>
          <a:stretch/>
        </p:blipFill>
        <p:spPr>
          <a:xfrm>
            <a:off x="15419727" y="50800"/>
            <a:ext cx="7646356" cy="4597400"/>
          </a:xfrm>
          <a:prstGeom prst="rect">
            <a:avLst/>
          </a:prstGeom>
          <a:noFill/>
          <a:ln>
            <a:noFill/>
          </a:ln>
        </p:spPr>
      </p:pic>
      <p:pic>
        <p:nvPicPr>
          <p:cNvPr descr=" " id="374" name="Google Shape;374;p17"/>
          <p:cNvPicPr preferRelativeResize="0"/>
          <p:nvPr/>
        </p:nvPicPr>
        <p:blipFill rotWithShape="1">
          <a:blip r:embed="rId6">
            <a:alphaModFix/>
          </a:blip>
          <a:srcRect b="0" l="0" r="0" t="0"/>
          <a:stretch/>
        </p:blipFill>
        <p:spPr>
          <a:xfrm>
            <a:off x="15419727" y="4914900"/>
            <a:ext cx="7646356" cy="8801100"/>
          </a:xfrm>
          <a:prstGeom prst="rect">
            <a:avLst/>
          </a:prstGeom>
          <a:noFill/>
          <a:ln>
            <a:noFill/>
          </a:ln>
        </p:spPr>
      </p:pic>
      <p:sp>
        <p:nvSpPr>
          <p:cNvPr id="375" name="Google Shape;375;p17"/>
          <p:cNvSpPr/>
          <p:nvPr/>
        </p:nvSpPr>
        <p:spPr>
          <a:xfrm>
            <a:off x="609676" y="3759200"/>
            <a:ext cx="6604826"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p:nvPr/>
        </p:nvSpPr>
        <p:spPr>
          <a:xfrm>
            <a:off x="609676" y="41148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609676" y="41148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1</a:t>
            </a:r>
            <a:endParaRPr b="0" i="0" sz="12800" u="none" cap="none" strike="noStrike">
              <a:solidFill>
                <a:schemeClr val="dk1"/>
              </a:solidFill>
              <a:latin typeface="Calibri"/>
              <a:ea typeface="Calibri"/>
              <a:cs typeface="Calibri"/>
              <a:sym typeface="Calibri"/>
            </a:endParaRPr>
          </a:p>
        </p:txBody>
      </p:sp>
      <p:sp>
        <p:nvSpPr>
          <p:cNvPr id="378" name="Google Shape;378;p17"/>
          <p:cNvSpPr/>
          <p:nvPr/>
        </p:nvSpPr>
        <p:spPr>
          <a:xfrm>
            <a:off x="1473384" y="3759200"/>
            <a:ext cx="5741118"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p:nvPr/>
        </p:nvSpPr>
        <p:spPr>
          <a:xfrm>
            <a:off x="1473384" y="37592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Discover the secrets</a:t>
            </a:r>
            <a:endParaRPr b="0" i="0" sz="4800" u="none" cap="none" strike="noStrike">
              <a:solidFill>
                <a:schemeClr val="dk1"/>
              </a:solidFill>
              <a:latin typeface="Calibri"/>
              <a:ea typeface="Calibri"/>
              <a:cs typeface="Calibri"/>
              <a:sym typeface="Calibri"/>
            </a:endParaRPr>
          </a:p>
        </p:txBody>
      </p:sp>
      <p:sp>
        <p:nvSpPr>
          <p:cNvPr id="380" name="Google Shape;380;p17"/>
          <p:cNvSpPr/>
          <p:nvPr/>
        </p:nvSpPr>
        <p:spPr>
          <a:xfrm>
            <a:off x="1473384" y="4597400"/>
            <a:ext cx="587660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381" name="Google Shape;381;p17"/>
          <p:cNvSpPr/>
          <p:nvPr/>
        </p:nvSpPr>
        <p:spPr>
          <a:xfrm>
            <a:off x="609676" y="8178800"/>
            <a:ext cx="6604826"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p:nvPr/>
        </p:nvSpPr>
        <p:spPr>
          <a:xfrm>
            <a:off x="609676" y="88392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p:nvPr/>
        </p:nvSpPr>
        <p:spPr>
          <a:xfrm>
            <a:off x="609676" y="88392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3</a:t>
            </a:r>
            <a:endParaRPr b="0" i="0" sz="12800" u="none" cap="none" strike="noStrike">
              <a:solidFill>
                <a:schemeClr val="dk1"/>
              </a:solidFill>
              <a:latin typeface="Calibri"/>
              <a:ea typeface="Calibri"/>
              <a:cs typeface="Calibri"/>
              <a:sym typeface="Calibri"/>
            </a:endParaRPr>
          </a:p>
        </p:txBody>
      </p:sp>
      <p:sp>
        <p:nvSpPr>
          <p:cNvPr id="384" name="Google Shape;384;p17"/>
          <p:cNvSpPr/>
          <p:nvPr/>
        </p:nvSpPr>
        <p:spPr>
          <a:xfrm>
            <a:off x="1473384" y="8178800"/>
            <a:ext cx="5741118"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p:nvPr/>
        </p:nvSpPr>
        <p:spPr>
          <a:xfrm>
            <a:off x="1473384" y="81788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Meet the creatures</a:t>
            </a:r>
            <a:endParaRPr b="0" i="0" sz="4800" u="none" cap="none" strike="noStrike">
              <a:solidFill>
                <a:schemeClr val="dk1"/>
              </a:solidFill>
              <a:latin typeface="Calibri"/>
              <a:ea typeface="Calibri"/>
              <a:cs typeface="Calibri"/>
              <a:sym typeface="Calibri"/>
            </a:endParaRPr>
          </a:p>
        </p:txBody>
      </p:sp>
      <p:sp>
        <p:nvSpPr>
          <p:cNvPr id="386" name="Google Shape;386;p17"/>
          <p:cNvSpPr/>
          <p:nvPr/>
        </p:nvSpPr>
        <p:spPr>
          <a:xfrm>
            <a:off x="1473384" y="9017000"/>
            <a:ext cx="587660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387" name="Google Shape;387;p17"/>
          <p:cNvSpPr/>
          <p:nvPr/>
        </p:nvSpPr>
        <p:spPr>
          <a:xfrm>
            <a:off x="8116314" y="8178800"/>
            <a:ext cx="6604826"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7"/>
          <p:cNvSpPr/>
          <p:nvPr/>
        </p:nvSpPr>
        <p:spPr>
          <a:xfrm>
            <a:off x="8116314" y="88392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
          <p:cNvSpPr/>
          <p:nvPr/>
        </p:nvSpPr>
        <p:spPr>
          <a:xfrm>
            <a:off x="8116314" y="88392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4</a:t>
            </a:r>
            <a:endParaRPr b="0" i="0" sz="12800" u="none" cap="none" strike="noStrike">
              <a:solidFill>
                <a:schemeClr val="dk1"/>
              </a:solidFill>
              <a:latin typeface="Calibri"/>
              <a:ea typeface="Calibri"/>
              <a:cs typeface="Calibri"/>
              <a:sym typeface="Calibri"/>
            </a:endParaRPr>
          </a:p>
        </p:txBody>
      </p:sp>
      <p:sp>
        <p:nvSpPr>
          <p:cNvPr id="390" name="Google Shape;390;p17"/>
          <p:cNvSpPr/>
          <p:nvPr/>
        </p:nvSpPr>
        <p:spPr>
          <a:xfrm>
            <a:off x="8980022" y="8178800"/>
            <a:ext cx="5741118"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7"/>
          <p:cNvSpPr/>
          <p:nvPr/>
        </p:nvSpPr>
        <p:spPr>
          <a:xfrm>
            <a:off x="8980022" y="81788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Uncover the magic</a:t>
            </a:r>
            <a:endParaRPr b="0" i="0" sz="4800" u="none" cap="none" strike="noStrike">
              <a:solidFill>
                <a:schemeClr val="dk1"/>
              </a:solidFill>
              <a:latin typeface="Calibri"/>
              <a:ea typeface="Calibri"/>
              <a:cs typeface="Calibri"/>
              <a:sym typeface="Calibri"/>
            </a:endParaRPr>
          </a:p>
        </p:txBody>
      </p:sp>
      <p:sp>
        <p:nvSpPr>
          <p:cNvPr id="392" name="Google Shape;392;p17"/>
          <p:cNvSpPr/>
          <p:nvPr/>
        </p:nvSpPr>
        <p:spPr>
          <a:xfrm>
            <a:off x="8980022" y="9017000"/>
            <a:ext cx="587660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393" name="Google Shape;393;p17"/>
          <p:cNvSpPr/>
          <p:nvPr/>
        </p:nvSpPr>
        <p:spPr>
          <a:xfrm>
            <a:off x="8116314" y="3759200"/>
            <a:ext cx="6604826"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7"/>
          <p:cNvSpPr/>
          <p:nvPr/>
        </p:nvSpPr>
        <p:spPr>
          <a:xfrm>
            <a:off x="8116314" y="4114800"/>
            <a:ext cx="6604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p:nvPr/>
        </p:nvSpPr>
        <p:spPr>
          <a:xfrm>
            <a:off x="8116314" y="41148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2</a:t>
            </a:r>
            <a:endParaRPr b="0" i="0" sz="12800" u="none" cap="none" strike="noStrike">
              <a:solidFill>
                <a:schemeClr val="dk1"/>
              </a:solidFill>
              <a:latin typeface="Calibri"/>
              <a:ea typeface="Calibri"/>
              <a:cs typeface="Calibri"/>
              <a:sym typeface="Calibri"/>
            </a:endParaRPr>
          </a:p>
        </p:txBody>
      </p:sp>
      <p:sp>
        <p:nvSpPr>
          <p:cNvPr id="396" name="Google Shape;396;p17"/>
          <p:cNvSpPr/>
          <p:nvPr/>
        </p:nvSpPr>
        <p:spPr>
          <a:xfrm>
            <a:off x="8980022" y="3759200"/>
            <a:ext cx="5741118"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7"/>
          <p:cNvSpPr/>
          <p:nvPr/>
        </p:nvSpPr>
        <p:spPr>
          <a:xfrm>
            <a:off x="8980022" y="37592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Find your own path</a:t>
            </a:r>
            <a:endParaRPr b="0" i="0" sz="4800" u="none" cap="none" strike="noStrike">
              <a:solidFill>
                <a:schemeClr val="dk1"/>
              </a:solidFill>
              <a:latin typeface="Calibri"/>
              <a:ea typeface="Calibri"/>
              <a:cs typeface="Calibri"/>
              <a:sym typeface="Calibri"/>
            </a:endParaRPr>
          </a:p>
        </p:txBody>
      </p:sp>
      <p:sp>
        <p:nvSpPr>
          <p:cNvPr id="398" name="Google Shape;398;p17"/>
          <p:cNvSpPr/>
          <p:nvPr/>
        </p:nvSpPr>
        <p:spPr>
          <a:xfrm>
            <a:off x="8980022" y="4597400"/>
            <a:ext cx="587660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3" name="Shape 403"/>
        <p:cNvGrpSpPr/>
        <p:nvPr/>
      </p:nvGrpSpPr>
      <p:grpSpPr>
        <a:xfrm>
          <a:off x="0" y="0"/>
          <a:ext cx="0" cy="0"/>
          <a:chOff x="0" y="0"/>
          <a:chExt cx="0" cy="0"/>
        </a:xfrm>
      </p:grpSpPr>
      <p:pic>
        <p:nvPicPr>
          <p:cNvPr descr=" " id="404" name="Google Shape;404;p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05" name="Google Shape;405;p18"/>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06" name="Google Shape;406;p18"/>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07" name="Google Shape;407;p18"/>
          <p:cNvSpPr/>
          <p:nvPr/>
        </p:nvSpPr>
        <p:spPr>
          <a:xfrm>
            <a:off x="8560870" y="1193800"/>
            <a:ext cx="1434856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
        <p:nvSpPr>
          <p:cNvPr id="408" name="Google Shape;408;p18"/>
          <p:cNvSpPr/>
          <p:nvPr/>
        </p:nvSpPr>
        <p:spPr>
          <a:xfrm>
            <a:off x="1130441" y="23876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8"/>
          <p:cNvSpPr/>
          <p:nvPr/>
        </p:nvSpPr>
        <p:spPr>
          <a:xfrm>
            <a:off x="1130441" y="23876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
          <p:cNvSpPr/>
          <p:nvPr/>
        </p:nvSpPr>
        <p:spPr>
          <a:xfrm>
            <a:off x="1130441" y="2387600"/>
            <a:ext cx="598244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The Enchanted Forest</a:t>
            </a:r>
            <a:endParaRPr b="0" i="0" sz="4800" u="none" cap="none" strike="noStrike">
              <a:solidFill>
                <a:schemeClr val="dk1"/>
              </a:solidFill>
              <a:latin typeface="Calibri"/>
              <a:ea typeface="Calibri"/>
              <a:cs typeface="Calibri"/>
              <a:sym typeface="Calibri"/>
            </a:endParaRPr>
          </a:p>
        </p:txBody>
      </p:sp>
      <p:sp>
        <p:nvSpPr>
          <p:cNvPr id="411" name="Google Shape;411;p18"/>
          <p:cNvSpPr/>
          <p:nvPr/>
        </p:nvSpPr>
        <p:spPr>
          <a:xfrm>
            <a:off x="1130441" y="32258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12" name="Google Shape;412;p18"/>
          <p:cNvSpPr/>
          <p:nvPr/>
        </p:nvSpPr>
        <p:spPr>
          <a:xfrm>
            <a:off x="1130441" y="59944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p:nvPr/>
        </p:nvSpPr>
        <p:spPr>
          <a:xfrm>
            <a:off x="1130441" y="59944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8"/>
          <p:cNvSpPr/>
          <p:nvPr/>
        </p:nvSpPr>
        <p:spPr>
          <a:xfrm>
            <a:off x="1130441" y="5994400"/>
            <a:ext cx="598244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The Crystal Caves</a:t>
            </a:r>
            <a:endParaRPr b="0" i="0" sz="4800" u="none" cap="none" strike="noStrike">
              <a:solidFill>
                <a:schemeClr val="dk1"/>
              </a:solidFill>
              <a:latin typeface="Calibri"/>
              <a:ea typeface="Calibri"/>
              <a:cs typeface="Calibri"/>
              <a:sym typeface="Calibri"/>
            </a:endParaRPr>
          </a:p>
        </p:txBody>
      </p:sp>
      <p:sp>
        <p:nvSpPr>
          <p:cNvPr id="415" name="Google Shape;415;p18"/>
          <p:cNvSpPr/>
          <p:nvPr/>
        </p:nvSpPr>
        <p:spPr>
          <a:xfrm>
            <a:off x="1130441" y="68326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16" name="Google Shape;416;p18"/>
          <p:cNvSpPr/>
          <p:nvPr/>
        </p:nvSpPr>
        <p:spPr>
          <a:xfrm>
            <a:off x="1130441" y="96012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
          <p:cNvSpPr/>
          <p:nvPr/>
        </p:nvSpPr>
        <p:spPr>
          <a:xfrm>
            <a:off x="1130441" y="96012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8"/>
          <p:cNvSpPr/>
          <p:nvPr/>
        </p:nvSpPr>
        <p:spPr>
          <a:xfrm>
            <a:off x="1130441" y="9601200"/>
            <a:ext cx="598244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The Dragon's Lair</a:t>
            </a:r>
            <a:endParaRPr b="0" i="0" sz="4800" u="none" cap="none" strike="noStrike">
              <a:solidFill>
                <a:schemeClr val="dk1"/>
              </a:solidFill>
              <a:latin typeface="Calibri"/>
              <a:ea typeface="Calibri"/>
              <a:cs typeface="Calibri"/>
              <a:sym typeface="Calibri"/>
            </a:endParaRPr>
          </a:p>
        </p:txBody>
      </p:sp>
      <p:sp>
        <p:nvSpPr>
          <p:cNvPr id="419" name="Google Shape;419;p18"/>
          <p:cNvSpPr/>
          <p:nvPr/>
        </p:nvSpPr>
        <p:spPr>
          <a:xfrm>
            <a:off x="1130441" y="104394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4" name="Shape 424"/>
        <p:cNvGrpSpPr/>
        <p:nvPr/>
      </p:nvGrpSpPr>
      <p:grpSpPr>
        <a:xfrm>
          <a:off x="0" y="0"/>
          <a:ext cx="0" cy="0"/>
          <a:chOff x="0" y="0"/>
          <a:chExt cx="0" cy="0"/>
        </a:xfrm>
      </p:grpSpPr>
      <p:pic>
        <p:nvPicPr>
          <p:cNvPr descr=" " id="425" name="Google Shape;425;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6" name="Google Shape;42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28" name="Google Shape;428;p19"/>
          <p:cNvPicPr preferRelativeResize="0"/>
          <p:nvPr/>
        </p:nvPicPr>
        <p:blipFill rotWithShape="1">
          <a:blip r:embed="rId5">
            <a:alphaModFix/>
          </a:blip>
          <a:srcRect b="0" l="0" r="0" t="0"/>
          <a:stretch/>
        </p:blipFill>
        <p:spPr>
          <a:xfrm>
            <a:off x="0" y="1473200"/>
            <a:ext cx="24387048" cy="12242800"/>
          </a:xfrm>
          <a:prstGeom prst="rect">
            <a:avLst/>
          </a:prstGeom>
          <a:noFill/>
          <a:ln>
            <a:noFill/>
          </a:ln>
        </p:spPr>
      </p:pic>
      <p:sp>
        <p:nvSpPr>
          <p:cNvPr id="429" name="Google Shape;429;p19"/>
          <p:cNvSpPr/>
          <p:nvPr/>
        </p:nvSpPr>
        <p:spPr>
          <a:xfrm>
            <a:off x="0" y="74422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0" name="Google Shape;430;p19"/>
          <p:cNvPicPr preferRelativeResize="0"/>
          <p:nvPr/>
        </p:nvPicPr>
        <p:blipFill rotWithShape="1">
          <a:blip r:embed="rId6">
            <a:alphaModFix/>
          </a:blip>
          <a:srcRect b="0" l="0" r="0" t="0"/>
          <a:stretch/>
        </p:blipFill>
        <p:spPr>
          <a:xfrm>
            <a:off x="0" y="7429500"/>
            <a:ext cx="24387048" cy="12700"/>
          </a:xfrm>
          <a:prstGeom prst="rect">
            <a:avLst/>
          </a:prstGeom>
          <a:noFill/>
          <a:ln>
            <a:noFill/>
          </a:ln>
        </p:spPr>
      </p:pic>
      <p:pic>
        <p:nvPicPr>
          <p:cNvPr descr=" " id="431" name="Google Shape;431;p19"/>
          <p:cNvPicPr preferRelativeResize="0"/>
          <p:nvPr/>
        </p:nvPicPr>
        <p:blipFill rotWithShape="1">
          <a:blip r:embed="rId7">
            <a:alphaModFix/>
          </a:blip>
          <a:srcRect b="0" l="0" r="0" t="0"/>
          <a:stretch/>
        </p:blipFill>
        <p:spPr>
          <a:xfrm>
            <a:off x="5207651" y="7340600"/>
            <a:ext cx="190524" cy="6375400"/>
          </a:xfrm>
          <a:prstGeom prst="rect">
            <a:avLst/>
          </a:prstGeom>
          <a:noFill/>
          <a:ln>
            <a:noFill/>
          </a:ln>
        </p:spPr>
      </p:pic>
      <p:pic>
        <p:nvPicPr>
          <p:cNvPr descr=" " id="432" name="Google Shape;432;p19"/>
          <p:cNvPicPr preferRelativeResize="0"/>
          <p:nvPr/>
        </p:nvPicPr>
        <p:blipFill rotWithShape="1">
          <a:blip r:embed="rId8">
            <a:alphaModFix/>
          </a:blip>
          <a:srcRect b="0" l="0" r="0" t="0"/>
          <a:stretch/>
        </p:blipFill>
        <p:spPr>
          <a:xfrm>
            <a:off x="9386473" y="5054600"/>
            <a:ext cx="190524" cy="2476500"/>
          </a:xfrm>
          <a:prstGeom prst="rect">
            <a:avLst/>
          </a:prstGeom>
          <a:noFill/>
          <a:ln>
            <a:noFill/>
          </a:ln>
        </p:spPr>
      </p:pic>
      <p:pic>
        <p:nvPicPr>
          <p:cNvPr descr=" " id="433" name="Google Shape;433;p19"/>
          <p:cNvPicPr preferRelativeResize="0"/>
          <p:nvPr/>
        </p:nvPicPr>
        <p:blipFill rotWithShape="1">
          <a:blip r:embed="rId9">
            <a:alphaModFix/>
          </a:blip>
          <a:srcRect b="0" l="0" r="0" t="0"/>
          <a:stretch/>
        </p:blipFill>
        <p:spPr>
          <a:xfrm>
            <a:off x="13565295" y="7340600"/>
            <a:ext cx="190524" cy="1854200"/>
          </a:xfrm>
          <a:prstGeom prst="rect">
            <a:avLst/>
          </a:prstGeom>
          <a:noFill/>
          <a:ln>
            <a:noFill/>
          </a:ln>
        </p:spPr>
      </p:pic>
      <p:pic>
        <p:nvPicPr>
          <p:cNvPr descr=" " id="434" name="Google Shape;434;p19"/>
          <p:cNvPicPr preferRelativeResize="0"/>
          <p:nvPr/>
        </p:nvPicPr>
        <p:blipFill rotWithShape="1">
          <a:blip r:embed="rId10">
            <a:alphaModFix/>
          </a:blip>
          <a:srcRect b="0" l="0" r="0" t="0"/>
          <a:stretch/>
        </p:blipFill>
        <p:spPr>
          <a:xfrm>
            <a:off x="17642505" y="2400300"/>
            <a:ext cx="393749" cy="5130800"/>
          </a:xfrm>
          <a:prstGeom prst="rect">
            <a:avLst/>
          </a:prstGeom>
          <a:noFill/>
          <a:ln>
            <a:noFill/>
          </a:ln>
        </p:spPr>
      </p:pic>
      <p:sp>
        <p:nvSpPr>
          <p:cNvPr id="435" name="Google Shape;435;p19"/>
          <p:cNvSpPr/>
          <p:nvPr/>
        </p:nvSpPr>
        <p:spPr>
          <a:xfrm>
            <a:off x="1371771" y="1473200"/>
            <a:ext cx="6350794" cy="54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p19"/>
          <p:cNvPicPr preferRelativeResize="0"/>
          <p:nvPr/>
        </p:nvPicPr>
        <p:blipFill rotWithShape="1">
          <a:blip r:embed="rId11">
            <a:alphaModFix/>
          </a:blip>
          <a:srcRect b="0" l="0" r="0" t="0"/>
          <a:stretch/>
        </p:blipFill>
        <p:spPr>
          <a:xfrm>
            <a:off x="1371771" y="1473200"/>
            <a:ext cx="6350794" cy="3086100"/>
          </a:xfrm>
          <a:prstGeom prst="rect">
            <a:avLst/>
          </a:prstGeom>
          <a:noFill/>
          <a:ln>
            <a:noFill/>
          </a:ln>
        </p:spPr>
      </p:pic>
      <p:sp>
        <p:nvSpPr>
          <p:cNvPr id="437" name="Google Shape;437;p19"/>
          <p:cNvSpPr/>
          <p:nvPr/>
        </p:nvSpPr>
        <p:spPr>
          <a:xfrm>
            <a:off x="1371771" y="4864100"/>
            <a:ext cx="1105038"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1371771" y="4864100"/>
            <a:ext cx="125745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439" name="Google Shape;439;p19"/>
          <p:cNvSpPr/>
          <p:nvPr/>
        </p:nvSpPr>
        <p:spPr>
          <a:xfrm>
            <a:off x="1371771" y="57150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1371771" y="57150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441" name="Google Shape;441;p19"/>
          <p:cNvSpPr/>
          <p:nvPr/>
        </p:nvSpPr>
        <p:spPr>
          <a:xfrm>
            <a:off x="5550594" y="7950200"/>
            <a:ext cx="4128016" cy="57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5550594" y="7950200"/>
            <a:ext cx="1270159"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5550594" y="7950200"/>
            <a:ext cx="1422578"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Invasion</a:t>
            </a:r>
            <a:endParaRPr b="0" i="0" sz="3600" u="none" cap="none" strike="noStrike">
              <a:solidFill>
                <a:schemeClr val="dk1"/>
              </a:solidFill>
              <a:latin typeface="Calibri"/>
              <a:ea typeface="Calibri"/>
              <a:cs typeface="Calibri"/>
              <a:sym typeface="Calibri"/>
            </a:endParaRPr>
          </a:p>
        </p:txBody>
      </p:sp>
      <p:sp>
        <p:nvSpPr>
          <p:cNvPr id="444" name="Google Shape;444;p19"/>
          <p:cNvSpPr/>
          <p:nvPr/>
        </p:nvSpPr>
        <p:spPr>
          <a:xfrm>
            <a:off x="5550594" y="8801100"/>
            <a:ext cx="412801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5550594" y="8801100"/>
            <a:ext cx="426350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446" name="Google Shape;446;p19"/>
          <p:cNvPicPr preferRelativeResize="0"/>
          <p:nvPr/>
        </p:nvPicPr>
        <p:blipFill rotWithShape="1">
          <a:blip r:embed="rId12">
            <a:alphaModFix/>
          </a:blip>
          <a:srcRect b="0" l="0" r="0" t="0"/>
          <a:stretch/>
        </p:blipFill>
        <p:spPr>
          <a:xfrm>
            <a:off x="5550594" y="10325100"/>
            <a:ext cx="4128016" cy="3390900"/>
          </a:xfrm>
          <a:prstGeom prst="rect">
            <a:avLst/>
          </a:prstGeom>
          <a:noFill/>
          <a:ln>
            <a:noFill/>
          </a:ln>
        </p:spPr>
      </p:pic>
      <p:sp>
        <p:nvSpPr>
          <p:cNvPr id="447" name="Google Shape;447;p19"/>
          <p:cNvSpPr/>
          <p:nvPr/>
        </p:nvSpPr>
        <p:spPr>
          <a:xfrm>
            <a:off x="13908238" y="7950200"/>
            <a:ext cx="9996149"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13908238" y="7950200"/>
            <a:ext cx="1371771"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13908238" y="7950200"/>
            <a:ext cx="15241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Betrayal</a:t>
            </a:r>
            <a:endParaRPr b="0" i="0" sz="3600" u="none" cap="none" strike="noStrike">
              <a:solidFill>
                <a:schemeClr val="dk1"/>
              </a:solidFill>
              <a:latin typeface="Calibri"/>
              <a:ea typeface="Calibri"/>
              <a:cs typeface="Calibri"/>
              <a:sym typeface="Calibri"/>
            </a:endParaRPr>
          </a:p>
        </p:txBody>
      </p:sp>
      <p:sp>
        <p:nvSpPr>
          <p:cNvPr id="450" name="Google Shape;450;p19"/>
          <p:cNvSpPr/>
          <p:nvPr/>
        </p:nvSpPr>
        <p:spPr>
          <a:xfrm>
            <a:off x="13908238" y="8801100"/>
            <a:ext cx="9996149"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3908238" y="8801100"/>
            <a:ext cx="10131633"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452" name="Google Shape;452;p19"/>
          <p:cNvSpPr/>
          <p:nvPr/>
        </p:nvSpPr>
        <p:spPr>
          <a:xfrm>
            <a:off x="9729416" y="4965700"/>
            <a:ext cx="6350794"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9729416" y="4965700"/>
            <a:ext cx="876410"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9729416" y="4965700"/>
            <a:ext cx="1028829"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455" name="Google Shape;455;p19"/>
          <p:cNvSpPr/>
          <p:nvPr/>
        </p:nvSpPr>
        <p:spPr>
          <a:xfrm>
            <a:off x="9729416" y="58166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9729416" y="58166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457" name="Google Shape;457;p19"/>
          <p:cNvSpPr/>
          <p:nvPr/>
        </p:nvSpPr>
        <p:spPr>
          <a:xfrm>
            <a:off x="18087061" y="2400300"/>
            <a:ext cx="4839305"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p19"/>
          <p:cNvPicPr preferRelativeResize="0"/>
          <p:nvPr/>
        </p:nvPicPr>
        <p:blipFill rotWithShape="1">
          <a:blip r:embed="rId13">
            <a:alphaModFix/>
          </a:blip>
          <a:srcRect b="0" l="0" r="0" t="0"/>
          <a:stretch/>
        </p:blipFill>
        <p:spPr>
          <a:xfrm>
            <a:off x="18087061" y="2400300"/>
            <a:ext cx="4839305" cy="2159000"/>
          </a:xfrm>
          <a:prstGeom prst="rect">
            <a:avLst/>
          </a:prstGeom>
          <a:noFill/>
          <a:ln>
            <a:noFill/>
          </a:ln>
        </p:spPr>
      </p:pic>
      <p:sp>
        <p:nvSpPr>
          <p:cNvPr id="459" name="Google Shape;459;p19"/>
          <p:cNvSpPr/>
          <p:nvPr/>
        </p:nvSpPr>
        <p:spPr>
          <a:xfrm>
            <a:off x="18087061" y="4864100"/>
            <a:ext cx="990724"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18087061" y="4864100"/>
            <a:ext cx="1143143"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Obtain</a:t>
            </a:r>
            <a:endParaRPr b="0" i="0" sz="3600" u="none" cap="none" strike="noStrike">
              <a:solidFill>
                <a:schemeClr val="dk1"/>
              </a:solidFill>
              <a:latin typeface="Calibri"/>
              <a:ea typeface="Calibri"/>
              <a:cs typeface="Calibri"/>
              <a:sym typeface="Calibri"/>
            </a:endParaRPr>
          </a:p>
        </p:txBody>
      </p:sp>
      <p:sp>
        <p:nvSpPr>
          <p:cNvPr id="461" name="Google Shape;461;p19"/>
          <p:cNvSpPr/>
          <p:nvPr/>
        </p:nvSpPr>
        <p:spPr>
          <a:xfrm>
            <a:off x="18087061" y="5715000"/>
            <a:ext cx="4839305"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8087061" y="5715000"/>
            <a:ext cx="49747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463" name="Google Shape;463;p19"/>
          <p:cNvPicPr preferRelativeResize="0"/>
          <p:nvPr/>
        </p:nvPicPr>
        <p:blipFill rotWithShape="1">
          <a:blip r:embed="rId14">
            <a:alphaModFix/>
          </a:blip>
          <a:srcRect b="0" l="0" r="0" t="0"/>
          <a:stretch/>
        </p:blipFill>
        <p:spPr>
          <a:xfrm>
            <a:off x="1028829" y="1473200"/>
            <a:ext cx="190524" cy="6057900"/>
          </a:xfrm>
          <a:prstGeom prst="rect">
            <a:avLst/>
          </a:prstGeom>
          <a:noFill/>
          <a:ln>
            <a:noFill/>
          </a:ln>
        </p:spPr>
      </p:pic>
      <p:sp>
        <p:nvSpPr>
          <p:cNvPr id="464" name="Google Shape;464;p19"/>
          <p:cNvSpPr/>
          <p:nvPr/>
        </p:nvSpPr>
        <p:spPr>
          <a:xfrm>
            <a:off x="10648164" y="12001500"/>
            <a:ext cx="12278201"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p2"/>
          <p:cNvSpPr/>
          <p:nvPr/>
        </p:nvSpPr>
        <p:spPr>
          <a:xfrm>
            <a:off x="1316731" y="4013200"/>
            <a:ext cx="5343134"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Welcome</a:t>
            </a:r>
            <a:endParaRPr b="0" i="0" sz="12800" u="none" cap="none" strike="noStrike">
              <a:solidFill>
                <a:schemeClr val="dk1"/>
              </a:solidFill>
              <a:latin typeface="Calibri"/>
              <a:ea typeface="Calibri"/>
              <a:cs typeface="Calibri"/>
              <a:sym typeface="Calibri"/>
            </a:endParaRPr>
          </a:p>
        </p:txBody>
      </p:sp>
      <p:sp>
        <p:nvSpPr>
          <p:cNvPr id="31" name="Google Shape;31;p2"/>
          <p:cNvSpPr/>
          <p:nvPr/>
        </p:nvSpPr>
        <p:spPr>
          <a:xfrm>
            <a:off x="1587698" y="6032500"/>
            <a:ext cx="10182439"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p2"/>
          <p:cNvPicPr preferRelativeResize="0"/>
          <p:nvPr/>
        </p:nvPicPr>
        <p:blipFill rotWithShape="1">
          <a:blip r:embed="rId5">
            <a:alphaModFix/>
          </a:blip>
          <a:srcRect b="0" l="0" r="0" t="0"/>
          <a:stretch/>
        </p:blipFill>
        <p:spPr>
          <a:xfrm>
            <a:off x="10859857" y="1816100"/>
            <a:ext cx="13182598" cy="99097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9" name="Shape 469"/>
        <p:cNvGrpSpPr/>
        <p:nvPr/>
      </p:nvGrpSpPr>
      <p:grpSpPr>
        <a:xfrm>
          <a:off x="0" y="0"/>
          <a:ext cx="0" cy="0"/>
          <a:chOff x="0" y="0"/>
          <a:chExt cx="0" cy="0"/>
        </a:xfrm>
      </p:grpSpPr>
      <p:pic>
        <p:nvPicPr>
          <p:cNvPr descr=" " id="470" name="Google Shape;470;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1" name="Google Shape;47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3" name="Google Shape;473;p20"/>
          <p:cNvSpPr/>
          <p:nvPr/>
        </p:nvSpPr>
        <p:spPr>
          <a:xfrm>
            <a:off x="9644739" y="2374900"/>
            <a:ext cx="12278201"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Information</a:t>
            </a:r>
            <a:endParaRPr b="0" i="0" sz="8000" u="none" cap="none" strike="noStrike">
              <a:solidFill>
                <a:schemeClr val="dk1"/>
              </a:solidFill>
              <a:latin typeface="Calibri"/>
              <a:ea typeface="Calibri"/>
              <a:cs typeface="Calibri"/>
              <a:sym typeface="Calibri"/>
            </a:endParaRPr>
          </a:p>
        </p:txBody>
      </p:sp>
      <p:sp>
        <p:nvSpPr>
          <p:cNvPr id="474" name="Google Shape;474;p20"/>
          <p:cNvSpPr/>
          <p:nvPr/>
        </p:nvSpPr>
        <p:spPr>
          <a:xfrm>
            <a:off x="1714714" y="23749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p20"/>
          <p:cNvPicPr preferRelativeResize="0"/>
          <p:nvPr/>
        </p:nvPicPr>
        <p:blipFill rotWithShape="1">
          <a:blip r:embed="rId5">
            <a:alphaModFix/>
          </a:blip>
          <a:srcRect b="0" l="0" r="0" t="0"/>
          <a:stretch/>
        </p:blipFill>
        <p:spPr>
          <a:xfrm>
            <a:off x="3962895" y="2679700"/>
            <a:ext cx="1625803" cy="1625600"/>
          </a:xfrm>
          <a:prstGeom prst="rect">
            <a:avLst/>
          </a:prstGeom>
          <a:noFill/>
          <a:ln>
            <a:noFill/>
          </a:ln>
        </p:spPr>
      </p:pic>
      <p:sp>
        <p:nvSpPr>
          <p:cNvPr id="476" name="Google Shape;476;p20"/>
          <p:cNvSpPr/>
          <p:nvPr/>
        </p:nvSpPr>
        <p:spPr>
          <a:xfrm>
            <a:off x="2121165" y="46101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2019552" y="46101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Spellcasting</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Competition</a:t>
            </a:r>
            <a:endParaRPr b="0" i="0" sz="4800" u="none" cap="none" strike="noStrike">
              <a:solidFill>
                <a:schemeClr val="dk1"/>
              </a:solidFill>
              <a:latin typeface="Calibri"/>
              <a:ea typeface="Calibri"/>
              <a:cs typeface="Calibri"/>
              <a:sym typeface="Calibri"/>
            </a:endParaRPr>
          </a:p>
        </p:txBody>
      </p:sp>
      <p:sp>
        <p:nvSpPr>
          <p:cNvPr id="478" name="Google Shape;478;p20"/>
          <p:cNvSpPr/>
          <p:nvPr/>
        </p:nvSpPr>
        <p:spPr>
          <a:xfrm>
            <a:off x="2121165" y="6184900"/>
            <a:ext cx="5444747" cy="3183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479" name="Google Shape;479;p20"/>
          <p:cNvSpPr/>
          <p:nvPr/>
        </p:nvSpPr>
        <p:spPr>
          <a:xfrm>
            <a:off x="8751394" y="42037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p20"/>
          <p:cNvPicPr preferRelativeResize="0"/>
          <p:nvPr/>
        </p:nvPicPr>
        <p:blipFill rotWithShape="1">
          <a:blip r:embed="rId6">
            <a:alphaModFix/>
          </a:blip>
          <a:srcRect b="0" l="0" r="0" t="0"/>
          <a:stretch/>
        </p:blipFill>
        <p:spPr>
          <a:xfrm>
            <a:off x="10929722" y="4508500"/>
            <a:ext cx="1765508" cy="1625600"/>
          </a:xfrm>
          <a:prstGeom prst="rect">
            <a:avLst/>
          </a:prstGeom>
          <a:noFill/>
          <a:ln>
            <a:noFill/>
          </a:ln>
        </p:spPr>
      </p:pic>
      <p:sp>
        <p:nvSpPr>
          <p:cNvPr id="481" name="Google Shape;481;p20"/>
          <p:cNvSpPr/>
          <p:nvPr/>
        </p:nvSpPr>
        <p:spPr>
          <a:xfrm>
            <a:off x="9157845" y="64389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9056232"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Hunt</a:t>
            </a:r>
            <a:endParaRPr b="0" i="0" sz="4800" u="none" cap="none" strike="noStrike">
              <a:solidFill>
                <a:schemeClr val="dk1"/>
              </a:solidFill>
              <a:latin typeface="Calibri"/>
              <a:ea typeface="Calibri"/>
              <a:cs typeface="Calibri"/>
              <a:sym typeface="Calibri"/>
            </a:endParaRPr>
          </a:p>
        </p:txBody>
      </p:sp>
      <p:sp>
        <p:nvSpPr>
          <p:cNvPr id="483" name="Google Shape;483;p20"/>
          <p:cNvSpPr/>
          <p:nvPr/>
        </p:nvSpPr>
        <p:spPr>
          <a:xfrm>
            <a:off x="9157845" y="8013700"/>
            <a:ext cx="5444747" cy="3183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484" name="Google Shape;484;p20"/>
          <p:cNvSpPr/>
          <p:nvPr/>
        </p:nvSpPr>
        <p:spPr>
          <a:xfrm>
            <a:off x="15788073" y="56515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p20"/>
          <p:cNvPicPr preferRelativeResize="0"/>
          <p:nvPr/>
        </p:nvPicPr>
        <p:blipFill rotWithShape="1">
          <a:blip r:embed="rId7">
            <a:alphaModFix/>
          </a:blip>
          <a:srcRect b="0" l="0" r="0" t="0"/>
          <a:stretch/>
        </p:blipFill>
        <p:spPr>
          <a:xfrm>
            <a:off x="18103049" y="5956300"/>
            <a:ext cx="1492213" cy="1625600"/>
          </a:xfrm>
          <a:prstGeom prst="rect">
            <a:avLst/>
          </a:prstGeom>
          <a:noFill/>
          <a:ln>
            <a:noFill/>
          </a:ln>
        </p:spPr>
      </p:pic>
      <p:sp>
        <p:nvSpPr>
          <p:cNvPr id="486" name="Google Shape;486;p20"/>
          <p:cNvSpPr/>
          <p:nvPr/>
        </p:nvSpPr>
        <p:spPr>
          <a:xfrm>
            <a:off x="16194524" y="78867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16092911" y="78867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Adventure</a:t>
            </a:r>
            <a:endParaRPr b="0" i="0" sz="4800" u="none" cap="none" strike="noStrike">
              <a:solidFill>
                <a:schemeClr val="dk1"/>
              </a:solidFill>
              <a:latin typeface="Calibri"/>
              <a:ea typeface="Calibri"/>
              <a:cs typeface="Calibri"/>
              <a:sym typeface="Calibri"/>
            </a:endParaRPr>
          </a:p>
        </p:txBody>
      </p:sp>
      <p:sp>
        <p:nvSpPr>
          <p:cNvPr id="488" name="Google Shape;488;p20"/>
          <p:cNvSpPr/>
          <p:nvPr/>
        </p:nvSpPr>
        <p:spPr>
          <a:xfrm>
            <a:off x="16194524" y="9461500"/>
            <a:ext cx="5444747" cy="3183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3" name="Shape 493"/>
        <p:cNvGrpSpPr/>
        <p:nvPr/>
      </p:nvGrpSpPr>
      <p:grpSpPr>
        <a:xfrm>
          <a:off x="0" y="0"/>
          <a:ext cx="0" cy="0"/>
          <a:chOff x="0" y="0"/>
          <a:chExt cx="0" cy="0"/>
        </a:xfrm>
      </p:grpSpPr>
      <p:sp>
        <p:nvSpPr>
          <p:cNvPr id="494" name="Google Shape;494;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p2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96" name="Google Shape;496;p21"/>
          <p:cNvSpPr/>
          <p:nvPr/>
        </p:nvSpPr>
        <p:spPr>
          <a:xfrm>
            <a:off x="9267925" y="1206500"/>
            <a:ext cx="5851198"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sp>
        <p:nvSpPr>
          <p:cNvPr id="497" name="Google Shape;497;p21"/>
          <p:cNvSpPr/>
          <p:nvPr/>
        </p:nvSpPr>
        <p:spPr>
          <a:xfrm>
            <a:off x="4001000"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p21"/>
          <p:cNvPicPr preferRelativeResize="0"/>
          <p:nvPr/>
        </p:nvPicPr>
        <p:blipFill rotWithShape="1">
          <a:blip r:embed="rId4">
            <a:alphaModFix/>
          </a:blip>
          <a:srcRect b="0" l="0" r="0" t="0"/>
          <a:stretch/>
        </p:blipFill>
        <p:spPr>
          <a:xfrm>
            <a:off x="4001000" y="3771900"/>
            <a:ext cx="3048381" cy="3073400"/>
          </a:xfrm>
          <a:prstGeom prst="rect">
            <a:avLst/>
          </a:prstGeom>
          <a:noFill/>
          <a:ln>
            <a:noFill/>
          </a:ln>
        </p:spPr>
      </p:pic>
      <p:sp>
        <p:nvSpPr>
          <p:cNvPr id="499" name="Google Shape;499;p21"/>
          <p:cNvSpPr/>
          <p:nvPr/>
        </p:nvSpPr>
        <p:spPr>
          <a:xfrm>
            <a:off x="7354219" y="45593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1"/>
          <p:cNvSpPr/>
          <p:nvPr/>
        </p:nvSpPr>
        <p:spPr>
          <a:xfrm>
            <a:off x="7354219" y="45593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1"/>
          <p:cNvSpPr/>
          <p:nvPr/>
        </p:nvSpPr>
        <p:spPr>
          <a:xfrm>
            <a:off x="7354219" y="45593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a:off x="7354219" y="4559300"/>
            <a:ext cx="1752819"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503" name="Google Shape;503;p21"/>
          <p:cNvSpPr/>
          <p:nvPr/>
        </p:nvSpPr>
        <p:spPr>
          <a:xfrm>
            <a:off x="7354219" y="544830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04" name="Google Shape;504;p21"/>
          <p:cNvSpPr/>
          <p:nvPr/>
        </p:nvSpPr>
        <p:spPr>
          <a:xfrm>
            <a:off x="13323965"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p21"/>
          <p:cNvPicPr preferRelativeResize="0"/>
          <p:nvPr/>
        </p:nvPicPr>
        <p:blipFill rotWithShape="1">
          <a:blip r:embed="rId5">
            <a:alphaModFix/>
          </a:blip>
          <a:srcRect b="0" l="0" r="0" t="0"/>
          <a:stretch/>
        </p:blipFill>
        <p:spPr>
          <a:xfrm>
            <a:off x="13323965" y="8648700"/>
            <a:ext cx="3048381" cy="3073400"/>
          </a:xfrm>
          <a:prstGeom prst="rect">
            <a:avLst/>
          </a:prstGeom>
          <a:noFill/>
          <a:ln>
            <a:noFill/>
          </a:ln>
        </p:spPr>
      </p:pic>
      <p:sp>
        <p:nvSpPr>
          <p:cNvPr id="506" name="Google Shape;506;p21"/>
          <p:cNvSpPr/>
          <p:nvPr/>
        </p:nvSpPr>
        <p:spPr>
          <a:xfrm>
            <a:off x="16677184" y="94361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p:nvPr/>
        </p:nvSpPr>
        <p:spPr>
          <a:xfrm>
            <a:off x="16677184" y="94361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p:nvPr/>
        </p:nvSpPr>
        <p:spPr>
          <a:xfrm>
            <a:off x="16677184" y="94361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p:nvPr/>
        </p:nvSpPr>
        <p:spPr>
          <a:xfrm>
            <a:off x="16677184" y="9436100"/>
            <a:ext cx="1752819"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510" name="Google Shape;510;p21"/>
          <p:cNvSpPr/>
          <p:nvPr/>
        </p:nvSpPr>
        <p:spPr>
          <a:xfrm>
            <a:off x="16677184" y="1032510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11" name="Google Shape;511;p21"/>
          <p:cNvSpPr/>
          <p:nvPr/>
        </p:nvSpPr>
        <p:spPr>
          <a:xfrm>
            <a:off x="4001000"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p21"/>
          <p:cNvPicPr preferRelativeResize="0"/>
          <p:nvPr/>
        </p:nvPicPr>
        <p:blipFill rotWithShape="1">
          <a:blip r:embed="rId6">
            <a:alphaModFix/>
          </a:blip>
          <a:srcRect b="0" l="0" r="0" t="0"/>
          <a:stretch/>
        </p:blipFill>
        <p:spPr>
          <a:xfrm>
            <a:off x="4001000" y="8648700"/>
            <a:ext cx="3048381" cy="3073400"/>
          </a:xfrm>
          <a:prstGeom prst="rect">
            <a:avLst/>
          </a:prstGeom>
          <a:noFill/>
          <a:ln>
            <a:noFill/>
          </a:ln>
        </p:spPr>
      </p:pic>
      <p:sp>
        <p:nvSpPr>
          <p:cNvPr id="513" name="Google Shape;513;p21"/>
          <p:cNvSpPr/>
          <p:nvPr/>
        </p:nvSpPr>
        <p:spPr>
          <a:xfrm>
            <a:off x="7354219" y="94361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7354219" y="94361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p:nvPr/>
        </p:nvSpPr>
        <p:spPr>
          <a:xfrm>
            <a:off x="7354219" y="94361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7354219" y="9436100"/>
            <a:ext cx="280705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517" name="Google Shape;517;p21"/>
          <p:cNvSpPr/>
          <p:nvPr/>
        </p:nvSpPr>
        <p:spPr>
          <a:xfrm>
            <a:off x="7354219" y="10325100"/>
            <a:ext cx="28917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18" name="Google Shape;518;p21"/>
          <p:cNvSpPr/>
          <p:nvPr/>
        </p:nvSpPr>
        <p:spPr>
          <a:xfrm>
            <a:off x="13323965"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p21"/>
          <p:cNvPicPr preferRelativeResize="0"/>
          <p:nvPr/>
        </p:nvPicPr>
        <p:blipFill rotWithShape="1">
          <a:blip r:embed="rId7">
            <a:alphaModFix/>
          </a:blip>
          <a:srcRect b="0" l="0" r="0" t="0"/>
          <a:stretch/>
        </p:blipFill>
        <p:spPr>
          <a:xfrm>
            <a:off x="13323965" y="3771900"/>
            <a:ext cx="3048381" cy="3073400"/>
          </a:xfrm>
          <a:prstGeom prst="rect">
            <a:avLst/>
          </a:prstGeom>
          <a:noFill/>
          <a:ln>
            <a:noFill/>
          </a:ln>
        </p:spPr>
      </p:pic>
      <p:sp>
        <p:nvSpPr>
          <p:cNvPr id="520" name="Google Shape;520;p21"/>
          <p:cNvSpPr/>
          <p:nvPr/>
        </p:nvSpPr>
        <p:spPr>
          <a:xfrm>
            <a:off x="16677184" y="45593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a:off x="16677184" y="45593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16677184" y="4559300"/>
            <a:ext cx="2438705"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a:off x="16677184" y="4559300"/>
            <a:ext cx="177822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524" name="Google Shape;524;p21"/>
          <p:cNvSpPr/>
          <p:nvPr/>
        </p:nvSpPr>
        <p:spPr>
          <a:xfrm>
            <a:off x="16677184" y="5448300"/>
            <a:ext cx="399676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pic>
        <p:nvPicPr>
          <p:cNvPr descr=" " id="525" name="Google Shape;525;p21"/>
          <p:cNvPicPr preferRelativeResize="0"/>
          <p:nvPr/>
        </p:nvPicPr>
        <p:blipFill rotWithShape="1">
          <a:blip r:embed="rId8">
            <a:alphaModFix/>
          </a:blip>
          <a:srcRect b="0" l="0" r="0" t="0"/>
          <a:stretch/>
        </p:blipFill>
        <p:spPr>
          <a:xfrm>
            <a:off x="0" y="0"/>
            <a:ext cx="24387048" cy="13716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0" name="Shape 530"/>
        <p:cNvGrpSpPr/>
        <p:nvPr/>
      </p:nvGrpSpPr>
      <p:grpSpPr>
        <a:xfrm>
          <a:off x="0" y="0"/>
          <a:ext cx="0" cy="0"/>
          <a:chOff x="0" y="0"/>
          <a:chExt cx="0" cy="0"/>
        </a:xfrm>
      </p:grpSpPr>
      <p:pic>
        <p:nvPicPr>
          <p:cNvPr descr=" " id="531" name="Google Shape;531;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2" name="Google Shape;532;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4" name="Google Shape;534;p22"/>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p22"/>
          <p:cNvPicPr preferRelativeResize="0"/>
          <p:nvPr/>
        </p:nvPicPr>
        <p:blipFill rotWithShape="1">
          <a:blip r:embed="rId5">
            <a:alphaModFix/>
          </a:blip>
          <a:srcRect b="0" l="0" r="0" t="0"/>
          <a:stretch/>
        </p:blipFill>
        <p:spPr>
          <a:xfrm>
            <a:off x="10173972" y="3124200"/>
            <a:ext cx="5131441" cy="1549400"/>
          </a:xfrm>
          <a:prstGeom prst="rect">
            <a:avLst/>
          </a:prstGeom>
          <a:noFill/>
          <a:ln>
            <a:noFill/>
          </a:ln>
        </p:spPr>
      </p:pic>
      <p:sp>
        <p:nvSpPr>
          <p:cNvPr id="536" name="Google Shape;536;p22"/>
          <p:cNvSpPr/>
          <p:nvPr/>
        </p:nvSpPr>
        <p:spPr>
          <a:xfrm>
            <a:off x="10732841" y="30670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p:nvPr/>
        </p:nvSpPr>
        <p:spPr>
          <a:xfrm>
            <a:off x="11444130" y="32194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Chloe Ng</a:t>
            </a:r>
            <a:endParaRPr b="0" i="0" sz="3600" u="none" cap="none" strike="noStrike">
              <a:solidFill>
                <a:schemeClr val="dk1"/>
              </a:solidFill>
              <a:latin typeface="Calibri"/>
              <a:ea typeface="Calibri"/>
              <a:cs typeface="Calibri"/>
              <a:sym typeface="Calibri"/>
            </a:endParaRPr>
          </a:p>
        </p:txBody>
      </p:sp>
      <p:sp>
        <p:nvSpPr>
          <p:cNvPr id="538" name="Google Shape;538;p22"/>
          <p:cNvSpPr/>
          <p:nvPr/>
        </p:nvSpPr>
        <p:spPr>
          <a:xfrm>
            <a:off x="11444130" y="39687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39" name="Google Shape;539;p22"/>
          <p:cNvPicPr preferRelativeResize="0"/>
          <p:nvPr/>
        </p:nvPicPr>
        <p:blipFill rotWithShape="1">
          <a:blip r:embed="rId6">
            <a:alphaModFix/>
          </a:blip>
          <a:srcRect b="0" l="0" r="0" t="0"/>
          <a:stretch/>
        </p:blipFill>
        <p:spPr>
          <a:xfrm>
            <a:off x="10173972" y="3340100"/>
            <a:ext cx="1117740" cy="1117600"/>
          </a:xfrm>
          <a:prstGeom prst="rect">
            <a:avLst/>
          </a:prstGeom>
          <a:noFill/>
          <a:ln>
            <a:noFill/>
          </a:ln>
        </p:spPr>
      </p:pic>
      <p:pic>
        <p:nvPicPr>
          <p:cNvPr descr=" " id="540" name="Google Shape;540;p22"/>
          <p:cNvPicPr preferRelativeResize="0"/>
          <p:nvPr/>
        </p:nvPicPr>
        <p:blipFill rotWithShape="1">
          <a:blip r:embed="rId5">
            <a:alphaModFix/>
          </a:blip>
          <a:srcRect b="0" l="0" r="0" t="0"/>
          <a:stretch/>
        </p:blipFill>
        <p:spPr>
          <a:xfrm>
            <a:off x="787498" y="5486400"/>
            <a:ext cx="5131441" cy="1549400"/>
          </a:xfrm>
          <a:prstGeom prst="rect">
            <a:avLst/>
          </a:prstGeom>
          <a:noFill/>
          <a:ln>
            <a:noFill/>
          </a:ln>
        </p:spPr>
      </p:pic>
      <p:sp>
        <p:nvSpPr>
          <p:cNvPr id="541" name="Google Shape;541;p22"/>
          <p:cNvSpPr/>
          <p:nvPr/>
        </p:nvSpPr>
        <p:spPr>
          <a:xfrm>
            <a:off x="1346368" y="54292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2"/>
          <p:cNvSpPr/>
          <p:nvPr/>
        </p:nvSpPr>
        <p:spPr>
          <a:xfrm>
            <a:off x="2057657"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Valtorin</a:t>
            </a:r>
            <a:endParaRPr b="0" i="0" sz="3600" u="none" cap="none" strike="noStrike">
              <a:solidFill>
                <a:schemeClr val="dk1"/>
              </a:solidFill>
              <a:latin typeface="Calibri"/>
              <a:ea typeface="Calibri"/>
              <a:cs typeface="Calibri"/>
              <a:sym typeface="Calibri"/>
            </a:endParaRPr>
          </a:p>
        </p:txBody>
      </p:sp>
      <p:sp>
        <p:nvSpPr>
          <p:cNvPr id="543" name="Google Shape;543;p22"/>
          <p:cNvSpPr/>
          <p:nvPr/>
        </p:nvSpPr>
        <p:spPr>
          <a:xfrm>
            <a:off x="2057657"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44" name="Google Shape;544;p22"/>
          <p:cNvPicPr preferRelativeResize="0"/>
          <p:nvPr/>
        </p:nvPicPr>
        <p:blipFill rotWithShape="1">
          <a:blip r:embed="rId7">
            <a:alphaModFix/>
          </a:blip>
          <a:srcRect b="0" l="0" r="0" t="0"/>
          <a:stretch/>
        </p:blipFill>
        <p:spPr>
          <a:xfrm>
            <a:off x="787498" y="5702300"/>
            <a:ext cx="1117740" cy="1117600"/>
          </a:xfrm>
          <a:prstGeom prst="rect">
            <a:avLst/>
          </a:prstGeom>
          <a:noFill/>
          <a:ln>
            <a:noFill/>
          </a:ln>
        </p:spPr>
      </p:pic>
      <p:pic>
        <p:nvPicPr>
          <p:cNvPr descr=" " id="545" name="Google Shape;545;p22"/>
          <p:cNvPicPr preferRelativeResize="0"/>
          <p:nvPr/>
        </p:nvPicPr>
        <p:blipFill rotWithShape="1">
          <a:blip r:embed="rId5">
            <a:alphaModFix/>
          </a:blip>
          <a:srcRect b="0" l="0" r="0" t="0"/>
          <a:stretch/>
        </p:blipFill>
        <p:spPr>
          <a:xfrm>
            <a:off x="787498" y="7848600"/>
            <a:ext cx="5131441" cy="1549400"/>
          </a:xfrm>
          <a:prstGeom prst="rect">
            <a:avLst/>
          </a:prstGeom>
          <a:noFill/>
          <a:ln>
            <a:noFill/>
          </a:ln>
        </p:spPr>
      </p:pic>
      <p:sp>
        <p:nvSpPr>
          <p:cNvPr id="546" name="Google Shape;546;p22"/>
          <p:cNvSpPr/>
          <p:nvPr/>
        </p:nvSpPr>
        <p:spPr>
          <a:xfrm>
            <a:off x="1346368" y="77914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2"/>
          <p:cNvSpPr/>
          <p:nvPr/>
        </p:nvSpPr>
        <p:spPr>
          <a:xfrm>
            <a:off x="2057657"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Lyrisa</a:t>
            </a:r>
            <a:endParaRPr b="0" i="0" sz="3600" u="none" cap="none" strike="noStrike">
              <a:solidFill>
                <a:schemeClr val="dk1"/>
              </a:solidFill>
              <a:latin typeface="Calibri"/>
              <a:ea typeface="Calibri"/>
              <a:cs typeface="Calibri"/>
              <a:sym typeface="Calibri"/>
            </a:endParaRPr>
          </a:p>
        </p:txBody>
      </p:sp>
      <p:sp>
        <p:nvSpPr>
          <p:cNvPr id="548" name="Google Shape;548;p22"/>
          <p:cNvSpPr/>
          <p:nvPr/>
        </p:nvSpPr>
        <p:spPr>
          <a:xfrm>
            <a:off x="2057657"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49" name="Google Shape;549;p22"/>
          <p:cNvPicPr preferRelativeResize="0"/>
          <p:nvPr/>
        </p:nvPicPr>
        <p:blipFill rotWithShape="1">
          <a:blip r:embed="rId8">
            <a:alphaModFix/>
          </a:blip>
          <a:srcRect b="0" l="0" r="0" t="0"/>
          <a:stretch/>
        </p:blipFill>
        <p:spPr>
          <a:xfrm>
            <a:off x="787498" y="8064500"/>
            <a:ext cx="1117740" cy="1117600"/>
          </a:xfrm>
          <a:prstGeom prst="rect">
            <a:avLst/>
          </a:prstGeom>
          <a:noFill/>
          <a:ln>
            <a:noFill/>
          </a:ln>
        </p:spPr>
      </p:pic>
      <p:pic>
        <p:nvPicPr>
          <p:cNvPr descr=" " id="550" name="Google Shape;550;p22"/>
          <p:cNvPicPr preferRelativeResize="0"/>
          <p:nvPr/>
        </p:nvPicPr>
        <p:blipFill rotWithShape="1">
          <a:blip r:embed="rId5">
            <a:alphaModFix/>
          </a:blip>
          <a:srcRect b="0" l="0" r="0" t="0"/>
          <a:stretch/>
        </p:blipFill>
        <p:spPr>
          <a:xfrm>
            <a:off x="6681035" y="7848600"/>
            <a:ext cx="5131441" cy="1549400"/>
          </a:xfrm>
          <a:prstGeom prst="rect">
            <a:avLst/>
          </a:prstGeom>
          <a:noFill/>
          <a:ln>
            <a:noFill/>
          </a:ln>
        </p:spPr>
      </p:pic>
      <p:sp>
        <p:nvSpPr>
          <p:cNvPr id="551" name="Google Shape;551;p22"/>
          <p:cNvSpPr/>
          <p:nvPr/>
        </p:nvSpPr>
        <p:spPr>
          <a:xfrm>
            <a:off x="7239905" y="77914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2"/>
          <p:cNvSpPr/>
          <p:nvPr/>
        </p:nvSpPr>
        <p:spPr>
          <a:xfrm>
            <a:off x="7951194"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Lucian</a:t>
            </a:r>
            <a:endParaRPr b="0" i="0" sz="3600" u="none" cap="none" strike="noStrike">
              <a:solidFill>
                <a:schemeClr val="dk1"/>
              </a:solidFill>
              <a:latin typeface="Calibri"/>
              <a:ea typeface="Calibri"/>
              <a:cs typeface="Calibri"/>
              <a:sym typeface="Calibri"/>
            </a:endParaRPr>
          </a:p>
        </p:txBody>
      </p:sp>
      <p:sp>
        <p:nvSpPr>
          <p:cNvPr id="553" name="Google Shape;553;p22"/>
          <p:cNvSpPr/>
          <p:nvPr/>
        </p:nvSpPr>
        <p:spPr>
          <a:xfrm>
            <a:off x="7951194"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54" name="Google Shape;554;p22"/>
          <p:cNvPicPr preferRelativeResize="0"/>
          <p:nvPr/>
        </p:nvPicPr>
        <p:blipFill rotWithShape="1">
          <a:blip r:embed="rId9">
            <a:alphaModFix/>
          </a:blip>
          <a:srcRect b="0" l="0" r="0" t="0"/>
          <a:stretch/>
        </p:blipFill>
        <p:spPr>
          <a:xfrm>
            <a:off x="6681035" y="8064500"/>
            <a:ext cx="1117740" cy="1117600"/>
          </a:xfrm>
          <a:prstGeom prst="rect">
            <a:avLst/>
          </a:prstGeom>
          <a:noFill/>
          <a:ln>
            <a:noFill/>
          </a:ln>
        </p:spPr>
      </p:pic>
      <p:pic>
        <p:nvPicPr>
          <p:cNvPr descr=" " id="555" name="Google Shape;555;p22"/>
          <p:cNvPicPr preferRelativeResize="0"/>
          <p:nvPr/>
        </p:nvPicPr>
        <p:blipFill rotWithShape="1">
          <a:blip r:embed="rId5">
            <a:alphaModFix/>
          </a:blip>
          <a:srcRect b="0" l="0" r="0" t="0"/>
          <a:stretch/>
        </p:blipFill>
        <p:spPr>
          <a:xfrm>
            <a:off x="6681035" y="10210800"/>
            <a:ext cx="5131441" cy="1549400"/>
          </a:xfrm>
          <a:prstGeom prst="rect">
            <a:avLst/>
          </a:prstGeom>
          <a:noFill/>
          <a:ln>
            <a:noFill/>
          </a:ln>
        </p:spPr>
      </p:pic>
      <p:sp>
        <p:nvSpPr>
          <p:cNvPr id="556" name="Google Shape;556;p22"/>
          <p:cNvSpPr/>
          <p:nvPr/>
        </p:nvSpPr>
        <p:spPr>
          <a:xfrm>
            <a:off x="7239905" y="101536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2"/>
          <p:cNvSpPr/>
          <p:nvPr/>
        </p:nvSpPr>
        <p:spPr>
          <a:xfrm>
            <a:off x="7951194" y="103060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Cedric</a:t>
            </a:r>
            <a:endParaRPr b="0" i="0" sz="3600" u="none" cap="none" strike="noStrike">
              <a:solidFill>
                <a:schemeClr val="dk1"/>
              </a:solidFill>
              <a:latin typeface="Calibri"/>
              <a:ea typeface="Calibri"/>
              <a:cs typeface="Calibri"/>
              <a:sym typeface="Calibri"/>
            </a:endParaRPr>
          </a:p>
        </p:txBody>
      </p:sp>
      <p:sp>
        <p:nvSpPr>
          <p:cNvPr id="558" name="Google Shape;558;p22"/>
          <p:cNvSpPr/>
          <p:nvPr/>
        </p:nvSpPr>
        <p:spPr>
          <a:xfrm>
            <a:off x="7951194" y="11055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559" name="Google Shape;559;p22"/>
          <p:cNvPicPr preferRelativeResize="0"/>
          <p:nvPr/>
        </p:nvPicPr>
        <p:blipFill rotWithShape="1">
          <a:blip r:embed="rId10">
            <a:alphaModFix/>
          </a:blip>
          <a:srcRect b="0" l="0" r="0" t="0"/>
          <a:stretch/>
        </p:blipFill>
        <p:spPr>
          <a:xfrm>
            <a:off x="6681035" y="10426700"/>
            <a:ext cx="1117740" cy="1117600"/>
          </a:xfrm>
          <a:prstGeom prst="rect">
            <a:avLst/>
          </a:prstGeom>
          <a:noFill/>
          <a:ln>
            <a:noFill/>
          </a:ln>
        </p:spPr>
      </p:pic>
      <p:pic>
        <p:nvPicPr>
          <p:cNvPr descr=" " id="560" name="Google Shape;560;p22"/>
          <p:cNvPicPr preferRelativeResize="0"/>
          <p:nvPr/>
        </p:nvPicPr>
        <p:blipFill rotWithShape="1">
          <a:blip r:embed="rId5">
            <a:alphaModFix/>
          </a:blip>
          <a:srcRect b="0" l="0" r="0" t="0"/>
          <a:stretch/>
        </p:blipFill>
        <p:spPr>
          <a:xfrm>
            <a:off x="12574572" y="7848600"/>
            <a:ext cx="5131441" cy="1549400"/>
          </a:xfrm>
          <a:prstGeom prst="rect">
            <a:avLst/>
          </a:prstGeom>
          <a:noFill/>
          <a:ln>
            <a:noFill/>
          </a:ln>
        </p:spPr>
      </p:pic>
      <p:sp>
        <p:nvSpPr>
          <p:cNvPr id="561" name="Google Shape;561;p22"/>
          <p:cNvSpPr/>
          <p:nvPr/>
        </p:nvSpPr>
        <p:spPr>
          <a:xfrm>
            <a:off x="13133441" y="77914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2"/>
          <p:cNvSpPr/>
          <p:nvPr/>
        </p:nvSpPr>
        <p:spPr>
          <a:xfrm>
            <a:off x="13844730"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Elvina</a:t>
            </a:r>
            <a:endParaRPr b="0" i="0" sz="3600" u="none" cap="none" strike="noStrike">
              <a:solidFill>
                <a:schemeClr val="dk1"/>
              </a:solidFill>
              <a:latin typeface="Calibri"/>
              <a:ea typeface="Calibri"/>
              <a:cs typeface="Calibri"/>
              <a:sym typeface="Calibri"/>
            </a:endParaRPr>
          </a:p>
        </p:txBody>
      </p:sp>
      <p:sp>
        <p:nvSpPr>
          <p:cNvPr id="563" name="Google Shape;563;p22"/>
          <p:cNvSpPr/>
          <p:nvPr/>
        </p:nvSpPr>
        <p:spPr>
          <a:xfrm>
            <a:off x="13844730"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564" name="Google Shape;564;p22"/>
          <p:cNvPicPr preferRelativeResize="0"/>
          <p:nvPr/>
        </p:nvPicPr>
        <p:blipFill rotWithShape="1">
          <a:blip r:embed="rId11">
            <a:alphaModFix/>
          </a:blip>
          <a:srcRect b="0" l="0" r="0" t="0"/>
          <a:stretch/>
        </p:blipFill>
        <p:spPr>
          <a:xfrm>
            <a:off x="12574572" y="8064500"/>
            <a:ext cx="1117740" cy="1117600"/>
          </a:xfrm>
          <a:prstGeom prst="rect">
            <a:avLst/>
          </a:prstGeom>
          <a:noFill/>
          <a:ln>
            <a:noFill/>
          </a:ln>
        </p:spPr>
      </p:pic>
      <p:pic>
        <p:nvPicPr>
          <p:cNvPr descr=" " id="565" name="Google Shape;565;p22"/>
          <p:cNvPicPr preferRelativeResize="0"/>
          <p:nvPr/>
        </p:nvPicPr>
        <p:blipFill rotWithShape="1">
          <a:blip r:embed="rId5">
            <a:alphaModFix/>
          </a:blip>
          <a:srcRect b="0" l="0" r="0" t="0"/>
          <a:stretch/>
        </p:blipFill>
        <p:spPr>
          <a:xfrm>
            <a:off x="12574572" y="10210800"/>
            <a:ext cx="5131441" cy="1549400"/>
          </a:xfrm>
          <a:prstGeom prst="rect">
            <a:avLst/>
          </a:prstGeom>
          <a:noFill/>
          <a:ln>
            <a:noFill/>
          </a:ln>
        </p:spPr>
      </p:pic>
      <p:sp>
        <p:nvSpPr>
          <p:cNvPr id="566" name="Google Shape;566;p22"/>
          <p:cNvSpPr/>
          <p:nvPr/>
        </p:nvSpPr>
        <p:spPr>
          <a:xfrm>
            <a:off x="13133441" y="101536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2"/>
          <p:cNvSpPr/>
          <p:nvPr/>
        </p:nvSpPr>
        <p:spPr>
          <a:xfrm>
            <a:off x="13844730" y="103060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Seraphina</a:t>
            </a:r>
            <a:endParaRPr b="0" i="0" sz="3600" u="none" cap="none" strike="noStrike">
              <a:solidFill>
                <a:schemeClr val="dk1"/>
              </a:solidFill>
              <a:latin typeface="Calibri"/>
              <a:ea typeface="Calibri"/>
              <a:cs typeface="Calibri"/>
              <a:sym typeface="Calibri"/>
            </a:endParaRPr>
          </a:p>
        </p:txBody>
      </p:sp>
      <p:sp>
        <p:nvSpPr>
          <p:cNvPr id="568" name="Google Shape;568;p22"/>
          <p:cNvSpPr/>
          <p:nvPr/>
        </p:nvSpPr>
        <p:spPr>
          <a:xfrm>
            <a:off x="13844730" y="11055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569" name="Google Shape;569;p22"/>
          <p:cNvPicPr preferRelativeResize="0"/>
          <p:nvPr/>
        </p:nvPicPr>
        <p:blipFill rotWithShape="1">
          <a:blip r:embed="rId12">
            <a:alphaModFix/>
          </a:blip>
          <a:srcRect b="0" l="0" r="0" t="0"/>
          <a:stretch/>
        </p:blipFill>
        <p:spPr>
          <a:xfrm>
            <a:off x="12574572" y="10426700"/>
            <a:ext cx="1117740" cy="1117600"/>
          </a:xfrm>
          <a:prstGeom prst="rect">
            <a:avLst/>
          </a:prstGeom>
          <a:noFill/>
          <a:ln>
            <a:noFill/>
          </a:ln>
        </p:spPr>
      </p:pic>
      <p:pic>
        <p:nvPicPr>
          <p:cNvPr descr=" " id="570" name="Google Shape;570;p22"/>
          <p:cNvPicPr preferRelativeResize="0"/>
          <p:nvPr/>
        </p:nvPicPr>
        <p:blipFill rotWithShape="1">
          <a:blip r:embed="rId5">
            <a:alphaModFix/>
          </a:blip>
          <a:srcRect b="0" l="0" r="0" t="0"/>
          <a:stretch/>
        </p:blipFill>
        <p:spPr>
          <a:xfrm>
            <a:off x="18468108" y="7848600"/>
            <a:ext cx="5131441" cy="1549400"/>
          </a:xfrm>
          <a:prstGeom prst="rect">
            <a:avLst/>
          </a:prstGeom>
          <a:noFill/>
          <a:ln>
            <a:noFill/>
          </a:ln>
        </p:spPr>
      </p:pic>
      <p:sp>
        <p:nvSpPr>
          <p:cNvPr id="571" name="Google Shape;571;p22"/>
          <p:cNvSpPr/>
          <p:nvPr/>
        </p:nvSpPr>
        <p:spPr>
          <a:xfrm>
            <a:off x="19026978" y="77914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2"/>
          <p:cNvSpPr/>
          <p:nvPr/>
        </p:nvSpPr>
        <p:spPr>
          <a:xfrm>
            <a:off x="19738267"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Kaelen</a:t>
            </a:r>
            <a:endParaRPr b="0" i="0" sz="3600" u="none" cap="none" strike="noStrike">
              <a:solidFill>
                <a:schemeClr val="dk1"/>
              </a:solidFill>
              <a:latin typeface="Calibri"/>
              <a:ea typeface="Calibri"/>
              <a:cs typeface="Calibri"/>
              <a:sym typeface="Calibri"/>
            </a:endParaRPr>
          </a:p>
        </p:txBody>
      </p:sp>
      <p:sp>
        <p:nvSpPr>
          <p:cNvPr id="573" name="Google Shape;573;p22"/>
          <p:cNvSpPr/>
          <p:nvPr/>
        </p:nvSpPr>
        <p:spPr>
          <a:xfrm>
            <a:off x="19738267"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574" name="Google Shape;574;p22"/>
          <p:cNvPicPr preferRelativeResize="0"/>
          <p:nvPr/>
        </p:nvPicPr>
        <p:blipFill rotWithShape="1">
          <a:blip r:embed="rId13">
            <a:alphaModFix/>
          </a:blip>
          <a:srcRect b="0" l="0" r="0" t="0"/>
          <a:stretch/>
        </p:blipFill>
        <p:spPr>
          <a:xfrm>
            <a:off x="18468108" y="8064500"/>
            <a:ext cx="1117740" cy="1117600"/>
          </a:xfrm>
          <a:prstGeom prst="rect">
            <a:avLst/>
          </a:prstGeom>
          <a:noFill/>
          <a:ln>
            <a:noFill/>
          </a:ln>
        </p:spPr>
      </p:pic>
      <p:pic>
        <p:nvPicPr>
          <p:cNvPr descr=" " id="575" name="Google Shape;575;p22"/>
          <p:cNvPicPr preferRelativeResize="0"/>
          <p:nvPr/>
        </p:nvPicPr>
        <p:blipFill rotWithShape="1">
          <a:blip r:embed="rId5">
            <a:alphaModFix/>
          </a:blip>
          <a:srcRect b="0" l="0" r="0" t="0"/>
          <a:stretch/>
        </p:blipFill>
        <p:spPr>
          <a:xfrm>
            <a:off x="6681035" y="5486400"/>
            <a:ext cx="5131441" cy="1549400"/>
          </a:xfrm>
          <a:prstGeom prst="rect">
            <a:avLst/>
          </a:prstGeom>
          <a:noFill/>
          <a:ln>
            <a:noFill/>
          </a:ln>
        </p:spPr>
      </p:pic>
      <p:sp>
        <p:nvSpPr>
          <p:cNvPr id="576" name="Google Shape;576;p22"/>
          <p:cNvSpPr/>
          <p:nvPr/>
        </p:nvSpPr>
        <p:spPr>
          <a:xfrm>
            <a:off x="7239905" y="54292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2"/>
          <p:cNvSpPr/>
          <p:nvPr/>
        </p:nvSpPr>
        <p:spPr>
          <a:xfrm>
            <a:off x="7951194"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Aurielle</a:t>
            </a:r>
            <a:endParaRPr b="0" i="0" sz="3600" u="none" cap="none" strike="noStrike">
              <a:solidFill>
                <a:schemeClr val="dk1"/>
              </a:solidFill>
              <a:latin typeface="Calibri"/>
              <a:ea typeface="Calibri"/>
              <a:cs typeface="Calibri"/>
              <a:sym typeface="Calibri"/>
            </a:endParaRPr>
          </a:p>
        </p:txBody>
      </p:sp>
      <p:sp>
        <p:nvSpPr>
          <p:cNvPr id="578" name="Google Shape;578;p22"/>
          <p:cNvSpPr/>
          <p:nvPr/>
        </p:nvSpPr>
        <p:spPr>
          <a:xfrm>
            <a:off x="7951194"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579" name="Google Shape;579;p22"/>
          <p:cNvPicPr preferRelativeResize="0"/>
          <p:nvPr/>
        </p:nvPicPr>
        <p:blipFill rotWithShape="1">
          <a:blip r:embed="rId14">
            <a:alphaModFix/>
          </a:blip>
          <a:srcRect b="0" l="0" r="0" t="0"/>
          <a:stretch/>
        </p:blipFill>
        <p:spPr>
          <a:xfrm>
            <a:off x="6681035" y="5702300"/>
            <a:ext cx="1117740" cy="1117600"/>
          </a:xfrm>
          <a:prstGeom prst="rect">
            <a:avLst/>
          </a:prstGeom>
          <a:noFill/>
          <a:ln>
            <a:noFill/>
          </a:ln>
        </p:spPr>
      </p:pic>
      <p:pic>
        <p:nvPicPr>
          <p:cNvPr descr=" " id="580" name="Google Shape;580;p22"/>
          <p:cNvPicPr preferRelativeResize="0"/>
          <p:nvPr/>
        </p:nvPicPr>
        <p:blipFill rotWithShape="1">
          <a:blip r:embed="rId5">
            <a:alphaModFix/>
          </a:blip>
          <a:srcRect b="0" l="0" r="0" t="0"/>
          <a:stretch/>
        </p:blipFill>
        <p:spPr>
          <a:xfrm>
            <a:off x="18468108" y="5486400"/>
            <a:ext cx="5131441" cy="1549400"/>
          </a:xfrm>
          <a:prstGeom prst="rect">
            <a:avLst/>
          </a:prstGeom>
          <a:noFill/>
          <a:ln>
            <a:noFill/>
          </a:ln>
        </p:spPr>
      </p:pic>
      <p:sp>
        <p:nvSpPr>
          <p:cNvPr id="581" name="Google Shape;581;p22"/>
          <p:cNvSpPr/>
          <p:nvPr/>
        </p:nvSpPr>
        <p:spPr>
          <a:xfrm>
            <a:off x="19026978" y="54292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2"/>
          <p:cNvSpPr/>
          <p:nvPr/>
        </p:nvSpPr>
        <p:spPr>
          <a:xfrm>
            <a:off x="19738267"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Dariana</a:t>
            </a:r>
            <a:endParaRPr b="0" i="0" sz="3600" u="none" cap="none" strike="noStrike">
              <a:solidFill>
                <a:schemeClr val="dk1"/>
              </a:solidFill>
              <a:latin typeface="Calibri"/>
              <a:ea typeface="Calibri"/>
              <a:cs typeface="Calibri"/>
              <a:sym typeface="Calibri"/>
            </a:endParaRPr>
          </a:p>
        </p:txBody>
      </p:sp>
      <p:sp>
        <p:nvSpPr>
          <p:cNvPr id="583" name="Google Shape;583;p22"/>
          <p:cNvSpPr/>
          <p:nvPr/>
        </p:nvSpPr>
        <p:spPr>
          <a:xfrm>
            <a:off x="19738267"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584" name="Google Shape;584;p22"/>
          <p:cNvPicPr preferRelativeResize="0"/>
          <p:nvPr/>
        </p:nvPicPr>
        <p:blipFill rotWithShape="1">
          <a:blip r:embed="rId15">
            <a:alphaModFix/>
          </a:blip>
          <a:srcRect b="0" l="0" r="0" t="0"/>
          <a:stretch/>
        </p:blipFill>
        <p:spPr>
          <a:xfrm>
            <a:off x="18468108" y="5702300"/>
            <a:ext cx="1117740" cy="1117600"/>
          </a:xfrm>
          <a:prstGeom prst="rect">
            <a:avLst/>
          </a:prstGeom>
          <a:noFill/>
          <a:ln>
            <a:noFill/>
          </a:ln>
        </p:spPr>
      </p:pic>
      <p:pic>
        <p:nvPicPr>
          <p:cNvPr descr=" " id="585" name="Google Shape;585;p22"/>
          <p:cNvPicPr preferRelativeResize="0"/>
          <p:nvPr/>
        </p:nvPicPr>
        <p:blipFill rotWithShape="1">
          <a:blip r:embed="rId5">
            <a:alphaModFix/>
          </a:blip>
          <a:srcRect b="0" l="0" r="0" t="0"/>
          <a:stretch/>
        </p:blipFill>
        <p:spPr>
          <a:xfrm>
            <a:off x="12574572" y="5486400"/>
            <a:ext cx="5131441" cy="1549400"/>
          </a:xfrm>
          <a:prstGeom prst="rect">
            <a:avLst/>
          </a:prstGeom>
          <a:noFill/>
          <a:ln>
            <a:noFill/>
          </a:ln>
        </p:spPr>
      </p:pic>
      <p:sp>
        <p:nvSpPr>
          <p:cNvPr id="586" name="Google Shape;586;p22"/>
          <p:cNvSpPr/>
          <p:nvPr/>
        </p:nvSpPr>
        <p:spPr>
          <a:xfrm>
            <a:off x="13133441" y="5429250"/>
            <a:ext cx="4572572" cy="16637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p:nvPr/>
        </p:nvSpPr>
        <p:spPr>
          <a:xfrm>
            <a:off x="13844730"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Theronis</a:t>
            </a:r>
            <a:endParaRPr b="0" i="0" sz="3600" u="none" cap="none" strike="noStrike">
              <a:solidFill>
                <a:schemeClr val="dk1"/>
              </a:solidFill>
              <a:latin typeface="Calibri"/>
              <a:ea typeface="Calibri"/>
              <a:cs typeface="Calibri"/>
              <a:sym typeface="Calibri"/>
            </a:endParaRPr>
          </a:p>
        </p:txBody>
      </p:sp>
      <p:sp>
        <p:nvSpPr>
          <p:cNvPr id="588" name="Google Shape;588;p22"/>
          <p:cNvSpPr/>
          <p:nvPr/>
        </p:nvSpPr>
        <p:spPr>
          <a:xfrm>
            <a:off x="13844730"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589" name="Google Shape;589;p22"/>
          <p:cNvPicPr preferRelativeResize="0"/>
          <p:nvPr/>
        </p:nvPicPr>
        <p:blipFill rotWithShape="1">
          <a:blip r:embed="rId16">
            <a:alphaModFix/>
          </a:blip>
          <a:srcRect b="0" l="0" r="0" t="0"/>
          <a:stretch/>
        </p:blipFill>
        <p:spPr>
          <a:xfrm>
            <a:off x="12574572" y="5702300"/>
            <a:ext cx="1117740" cy="1117600"/>
          </a:xfrm>
          <a:prstGeom prst="rect">
            <a:avLst/>
          </a:prstGeom>
          <a:noFill/>
          <a:ln>
            <a:noFill/>
          </a:ln>
        </p:spPr>
      </p:pic>
      <p:pic>
        <p:nvPicPr>
          <p:cNvPr descr=" " id="590" name="Google Shape;590;p22"/>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591" name="Google Shape;591;p22"/>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592" name="Google Shape;592;p22"/>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593" name="Google Shape;593;p22"/>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594" name="Google Shape;594;p22"/>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595" name="Google Shape;595;p22"/>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596" name="Google Shape;596;p22"/>
          <p:cNvPicPr preferRelativeResize="0"/>
          <p:nvPr/>
        </p:nvPicPr>
        <p:blipFill rotWithShape="1">
          <a:blip r:embed="rId20">
            <a:alphaModFix/>
          </a:blip>
          <a:srcRect b="0" l="0" r="0" t="0"/>
          <a:stretch/>
        </p:blipFill>
        <p:spPr>
          <a:xfrm>
            <a:off x="3353219" y="7035800"/>
            <a:ext cx="12702" cy="812800"/>
          </a:xfrm>
          <a:prstGeom prst="rect">
            <a:avLst/>
          </a:prstGeom>
          <a:noFill/>
          <a:ln>
            <a:noFill/>
          </a:ln>
        </p:spPr>
      </p:pic>
      <p:pic>
        <p:nvPicPr>
          <p:cNvPr descr=" " id="597" name="Google Shape;597;p22"/>
          <p:cNvPicPr preferRelativeResize="0"/>
          <p:nvPr/>
        </p:nvPicPr>
        <p:blipFill rotWithShape="1">
          <a:blip r:embed="rId20">
            <a:alphaModFix/>
          </a:blip>
          <a:srcRect b="0" l="0" r="0" t="0"/>
          <a:stretch/>
        </p:blipFill>
        <p:spPr>
          <a:xfrm>
            <a:off x="9513489" y="7035800"/>
            <a:ext cx="12702" cy="812800"/>
          </a:xfrm>
          <a:prstGeom prst="rect">
            <a:avLst/>
          </a:prstGeom>
          <a:noFill/>
          <a:ln>
            <a:noFill/>
          </a:ln>
        </p:spPr>
      </p:pic>
      <p:pic>
        <p:nvPicPr>
          <p:cNvPr descr=" " id="598" name="Google Shape;598;p22"/>
          <p:cNvPicPr preferRelativeResize="0"/>
          <p:nvPr/>
        </p:nvPicPr>
        <p:blipFill rotWithShape="1">
          <a:blip r:embed="rId20">
            <a:alphaModFix/>
          </a:blip>
          <a:srcRect b="0" l="0" r="0" t="0"/>
          <a:stretch/>
        </p:blipFill>
        <p:spPr>
          <a:xfrm>
            <a:off x="15407026" y="7035800"/>
            <a:ext cx="12702" cy="812800"/>
          </a:xfrm>
          <a:prstGeom prst="rect">
            <a:avLst/>
          </a:prstGeom>
          <a:noFill/>
          <a:ln>
            <a:noFill/>
          </a:ln>
        </p:spPr>
      </p:pic>
      <p:pic>
        <p:nvPicPr>
          <p:cNvPr descr=" " id="599" name="Google Shape;599;p22"/>
          <p:cNvPicPr preferRelativeResize="0"/>
          <p:nvPr/>
        </p:nvPicPr>
        <p:blipFill rotWithShape="1">
          <a:blip r:embed="rId20">
            <a:alphaModFix/>
          </a:blip>
          <a:srcRect b="0" l="0" r="0" t="0"/>
          <a:stretch/>
        </p:blipFill>
        <p:spPr>
          <a:xfrm>
            <a:off x="21021127" y="7035800"/>
            <a:ext cx="12702" cy="812800"/>
          </a:xfrm>
          <a:prstGeom prst="rect">
            <a:avLst/>
          </a:prstGeom>
          <a:noFill/>
          <a:ln>
            <a:noFill/>
          </a:ln>
        </p:spPr>
      </p:pic>
      <p:pic>
        <p:nvPicPr>
          <p:cNvPr descr=" " id="600" name="Google Shape;600;p22"/>
          <p:cNvPicPr preferRelativeResize="0"/>
          <p:nvPr/>
        </p:nvPicPr>
        <p:blipFill rotWithShape="1">
          <a:blip r:embed="rId20">
            <a:alphaModFix/>
          </a:blip>
          <a:srcRect b="0" l="0" r="0" t="0"/>
          <a:stretch/>
        </p:blipFill>
        <p:spPr>
          <a:xfrm>
            <a:off x="9513489" y="9398000"/>
            <a:ext cx="12702" cy="812800"/>
          </a:xfrm>
          <a:prstGeom prst="rect">
            <a:avLst/>
          </a:prstGeom>
          <a:noFill/>
          <a:ln>
            <a:noFill/>
          </a:ln>
        </p:spPr>
      </p:pic>
      <p:pic>
        <p:nvPicPr>
          <p:cNvPr descr=" " id="601" name="Google Shape;601;p22"/>
          <p:cNvPicPr preferRelativeResize="0"/>
          <p:nvPr/>
        </p:nvPicPr>
        <p:blipFill rotWithShape="1">
          <a:blip r:embed="rId20">
            <a:alphaModFix/>
          </a:blip>
          <a:srcRect b="0" l="0" r="0" t="0"/>
          <a:stretch/>
        </p:blipFill>
        <p:spPr>
          <a:xfrm>
            <a:off x="15407026" y="9398000"/>
            <a:ext cx="12702" cy="812800"/>
          </a:xfrm>
          <a:prstGeom prst="rect">
            <a:avLst/>
          </a:prstGeom>
          <a:noFill/>
          <a:ln>
            <a:noFill/>
          </a:ln>
        </p:spPr>
      </p:pic>
      <p:sp>
        <p:nvSpPr>
          <p:cNvPr id="602" name="Google Shape;602;p22"/>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03" name="Google Shape;603;p22"/>
          <p:cNvSpPr/>
          <p:nvPr/>
        </p:nvSpPr>
        <p:spPr>
          <a:xfrm>
            <a:off x="6816519" y="965200"/>
            <a:ext cx="1075401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8" name="Shape 608"/>
        <p:cNvGrpSpPr/>
        <p:nvPr/>
      </p:nvGrpSpPr>
      <p:grpSpPr>
        <a:xfrm>
          <a:off x="0" y="0"/>
          <a:ext cx="0" cy="0"/>
          <a:chOff x="0" y="0"/>
          <a:chExt cx="0" cy="0"/>
        </a:xfrm>
      </p:grpSpPr>
      <p:pic>
        <p:nvPicPr>
          <p:cNvPr descr=" " id="609" name="Google Shape;609;p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10" name="Google Shape;61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12" name="Google Shape;612;p23"/>
          <p:cNvSpPr/>
          <p:nvPr/>
        </p:nvSpPr>
        <p:spPr>
          <a:xfrm>
            <a:off x="9869133" y="9055100"/>
            <a:ext cx="12659249" cy="369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13" name="Google Shape;613;p23"/>
          <p:cNvSpPr/>
          <p:nvPr/>
        </p:nvSpPr>
        <p:spPr>
          <a:xfrm>
            <a:off x="2616527" y="2946400"/>
            <a:ext cx="6486277" cy="836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Thank you for choosing EaTemp</a:t>
            </a:r>
            <a:endParaRPr b="0" i="0" sz="12800" u="none" cap="none" strike="noStrike">
              <a:solidFill>
                <a:schemeClr val="dk1"/>
              </a:solidFill>
              <a:latin typeface="Calibri"/>
              <a:ea typeface="Calibri"/>
              <a:cs typeface="Calibri"/>
              <a:sym typeface="Calibri"/>
            </a:endParaRPr>
          </a:p>
        </p:txBody>
      </p:sp>
      <p:sp>
        <p:nvSpPr>
          <p:cNvPr id="614" name="Google Shape;614;p23"/>
          <p:cNvSpPr/>
          <p:nvPr/>
        </p:nvSpPr>
        <p:spPr>
          <a:xfrm rot="-5400000">
            <a:off x="22204468" y="6294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15" name="Google Shape;615;p23"/>
          <p:cNvPicPr preferRelativeResize="0"/>
          <p:nvPr/>
        </p:nvPicPr>
        <p:blipFill rotWithShape="1">
          <a:blip r:embed="rId6">
            <a:alphaModFix/>
          </a:blip>
          <a:srcRect b="0" l="0" r="0" t="0"/>
          <a:stretch/>
        </p:blipFill>
        <p:spPr>
          <a:xfrm>
            <a:off x="9538892" y="1104900"/>
            <a:ext cx="12854007" cy="726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 name="Shape 37"/>
        <p:cNvGrpSpPr/>
        <p:nvPr/>
      </p:nvGrpSpPr>
      <p:grpSpPr>
        <a:xfrm>
          <a:off x="0" y="0"/>
          <a:ext cx="0" cy="0"/>
          <a:chOff x="0" y="0"/>
          <a:chExt cx="0" cy="0"/>
        </a:xfrm>
      </p:grpSpPr>
      <p:pic>
        <p:nvPicPr>
          <p:cNvPr descr=" " id="38" name="Google Shape;38;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 name="Google Shape;39;p3"/>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40" name="Google Shape;40;p3"/>
          <p:cNvSpPr/>
          <p:nvPr/>
        </p:nvSpPr>
        <p:spPr>
          <a:xfrm rot="-5400000">
            <a:off x="1768060" y="5546973"/>
            <a:ext cx="10296754"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
        <p:nvSpPr>
          <p:cNvPr id="41" name="Google Shape;41;p3"/>
          <p:cNvSpPr/>
          <p:nvPr/>
        </p:nvSpPr>
        <p:spPr>
          <a:xfrm>
            <a:off x="10148568" y="16383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p3"/>
          <p:cNvPicPr preferRelativeResize="0"/>
          <p:nvPr/>
        </p:nvPicPr>
        <p:blipFill rotWithShape="1">
          <a:blip r:embed="rId5">
            <a:alphaModFix/>
          </a:blip>
          <a:srcRect b="0" l="0" r="0" t="0"/>
          <a:stretch/>
        </p:blipFill>
        <p:spPr>
          <a:xfrm>
            <a:off x="10148568" y="1638300"/>
            <a:ext cx="1625803" cy="1625600"/>
          </a:xfrm>
          <a:prstGeom prst="rect">
            <a:avLst/>
          </a:prstGeom>
          <a:noFill/>
          <a:ln>
            <a:noFill/>
          </a:ln>
        </p:spPr>
      </p:pic>
      <p:sp>
        <p:nvSpPr>
          <p:cNvPr id="43" name="Google Shape;43;p3"/>
          <p:cNvSpPr/>
          <p:nvPr/>
        </p:nvSpPr>
        <p:spPr>
          <a:xfrm>
            <a:off x="10148568" y="16383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10612176" y="1981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01</a:t>
            </a:r>
            <a:endParaRPr b="0" i="0" sz="4800" u="none" cap="none" strike="noStrike">
              <a:solidFill>
                <a:schemeClr val="dk1"/>
              </a:solidFill>
              <a:latin typeface="Calibri"/>
              <a:ea typeface="Calibri"/>
              <a:cs typeface="Calibri"/>
              <a:sym typeface="Calibri"/>
            </a:endParaRPr>
          </a:p>
        </p:txBody>
      </p:sp>
      <p:sp>
        <p:nvSpPr>
          <p:cNvPr id="45" name="Google Shape;45;p3"/>
          <p:cNvSpPr/>
          <p:nvPr/>
        </p:nvSpPr>
        <p:spPr>
          <a:xfrm>
            <a:off x="11977597" y="17272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11977597" y="17272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47" name="Google Shape;47;p3"/>
          <p:cNvSpPr/>
          <p:nvPr/>
        </p:nvSpPr>
        <p:spPr>
          <a:xfrm>
            <a:off x="11977597" y="25654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p3"/>
          <p:cNvSpPr/>
          <p:nvPr/>
        </p:nvSpPr>
        <p:spPr>
          <a:xfrm>
            <a:off x="10148568" y="43561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3"/>
          <p:cNvPicPr preferRelativeResize="0"/>
          <p:nvPr/>
        </p:nvPicPr>
        <p:blipFill rotWithShape="1">
          <a:blip r:embed="rId5">
            <a:alphaModFix/>
          </a:blip>
          <a:srcRect b="0" l="0" r="0" t="0"/>
          <a:stretch/>
        </p:blipFill>
        <p:spPr>
          <a:xfrm>
            <a:off x="10148568" y="4356100"/>
            <a:ext cx="1625803" cy="1625600"/>
          </a:xfrm>
          <a:prstGeom prst="rect">
            <a:avLst/>
          </a:prstGeom>
          <a:noFill/>
          <a:ln>
            <a:noFill/>
          </a:ln>
        </p:spPr>
      </p:pic>
      <p:sp>
        <p:nvSpPr>
          <p:cNvPr id="50" name="Google Shape;50;p3"/>
          <p:cNvSpPr/>
          <p:nvPr/>
        </p:nvSpPr>
        <p:spPr>
          <a:xfrm>
            <a:off x="10148568" y="43561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0612176" y="46990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02</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11977597" y="44450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1977597" y="44450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1977597" y="52832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p3"/>
          <p:cNvSpPr/>
          <p:nvPr/>
        </p:nvSpPr>
        <p:spPr>
          <a:xfrm>
            <a:off x="10148568" y="70739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p3"/>
          <p:cNvPicPr preferRelativeResize="0"/>
          <p:nvPr/>
        </p:nvPicPr>
        <p:blipFill rotWithShape="1">
          <a:blip r:embed="rId5">
            <a:alphaModFix/>
          </a:blip>
          <a:srcRect b="0" l="0" r="0" t="0"/>
          <a:stretch/>
        </p:blipFill>
        <p:spPr>
          <a:xfrm>
            <a:off x="10148568" y="7073900"/>
            <a:ext cx="1625803" cy="1625600"/>
          </a:xfrm>
          <a:prstGeom prst="rect">
            <a:avLst/>
          </a:prstGeom>
          <a:noFill/>
          <a:ln>
            <a:noFill/>
          </a:ln>
        </p:spPr>
      </p:pic>
      <p:sp>
        <p:nvSpPr>
          <p:cNvPr id="57" name="Google Shape;57;p3"/>
          <p:cNvSpPr/>
          <p:nvPr/>
        </p:nvSpPr>
        <p:spPr>
          <a:xfrm>
            <a:off x="10148568" y="70739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0612176" y="74168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03</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1977597" y="71628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1977597" y="71628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1977597" y="80010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10148568" y="9791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p3"/>
          <p:cNvPicPr preferRelativeResize="0"/>
          <p:nvPr/>
        </p:nvPicPr>
        <p:blipFill rotWithShape="1">
          <a:blip r:embed="rId5">
            <a:alphaModFix/>
          </a:blip>
          <a:srcRect b="0" l="0" r="0" t="0"/>
          <a:stretch/>
        </p:blipFill>
        <p:spPr>
          <a:xfrm>
            <a:off x="10148568" y="9791700"/>
            <a:ext cx="1625803" cy="1625600"/>
          </a:xfrm>
          <a:prstGeom prst="rect">
            <a:avLst/>
          </a:prstGeom>
          <a:noFill/>
          <a:ln>
            <a:noFill/>
          </a:ln>
        </p:spPr>
      </p:pic>
      <p:sp>
        <p:nvSpPr>
          <p:cNvPr id="64" name="Google Shape;64;p3"/>
          <p:cNvSpPr/>
          <p:nvPr/>
        </p:nvSpPr>
        <p:spPr>
          <a:xfrm>
            <a:off x="10148568" y="97917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0612176" y="101346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04</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1977597" y="98806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1977597" y="98806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1977597" y="107188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10148568" y="38100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p3"/>
          <p:cNvPicPr preferRelativeResize="0"/>
          <p:nvPr/>
        </p:nvPicPr>
        <p:blipFill rotWithShape="1">
          <a:blip r:embed="rId6">
            <a:alphaModFix/>
          </a:blip>
          <a:srcRect b="0" l="0" r="0" t="0"/>
          <a:stretch/>
        </p:blipFill>
        <p:spPr>
          <a:xfrm>
            <a:off x="10148568" y="3771900"/>
            <a:ext cx="9322965" cy="38100"/>
          </a:xfrm>
          <a:prstGeom prst="rect">
            <a:avLst/>
          </a:prstGeom>
          <a:noFill/>
          <a:ln>
            <a:noFill/>
          </a:ln>
        </p:spPr>
      </p:pic>
      <p:sp>
        <p:nvSpPr>
          <p:cNvPr id="71" name="Google Shape;71;p3"/>
          <p:cNvSpPr/>
          <p:nvPr/>
        </p:nvSpPr>
        <p:spPr>
          <a:xfrm>
            <a:off x="10148568" y="65278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p3"/>
          <p:cNvPicPr preferRelativeResize="0"/>
          <p:nvPr/>
        </p:nvPicPr>
        <p:blipFill rotWithShape="1">
          <a:blip r:embed="rId6">
            <a:alphaModFix/>
          </a:blip>
          <a:srcRect b="0" l="0" r="0" t="0"/>
          <a:stretch/>
        </p:blipFill>
        <p:spPr>
          <a:xfrm>
            <a:off x="10148568" y="6489700"/>
            <a:ext cx="9322965" cy="38100"/>
          </a:xfrm>
          <a:prstGeom prst="rect">
            <a:avLst/>
          </a:prstGeom>
          <a:noFill/>
          <a:ln>
            <a:noFill/>
          </a:ln>
        </p:spPr>
      </p:pic>
      <p:sp>
        <p:nvSpPr>
          <p:cNvPr id="73" name="Google Shape;73;p3"/>
          <p:cNvSpPr/>
          <p:nvPr/>
        </p:nvSpPr>
        <p:spPr>
          <a:xfrm>
            <a:off x="10148568" y="92456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p3"/>
          <p:cNvPicPr preferRelativeResize="0"/>
          <p:nvPr/>
        </p:nvPicPr>
        <p:blipFill rotWithShape="1">
          <a:blip r:embed="rId6">
            <a:alphaModFix/>
          </a:blip>
          <a:srcRect b="0" l="0" r="0" t="0"/>
          <a:stretch/>
        </p:blipFill>
        <p:spPr>
          <a:xfrm>
            <a:off x="10148568"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 name="Shape 79"/>
        <p:cNvGrpSpPr/>
        <p:nvPr/>
      </p:nvGrpSpPr>
      <p:grpSpPr>
        <a:xfrm>
          <a:off x="0" y="0"/>
          <a:ext cx="0" cy="0"/>
          <a:chOff x="0" y="0"/>
          <a:chExt cx="0" cy="0"/>
        </a:xfrm>
      </p:grpSpPr>
      <p:pic>
        <p:nvPicPr>
          <p:cNvPr descr=" " id="80" name="Google Shape;80;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1" name="Google Shape;81;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3" name="Google Shape;83;p4"/>
          <p:cNvSpPr/>
          <p:nvPr/>
        </p:nvSpPr>
        <p:spPr>
          <a:xfrm>
            <a:off x="2959470" y="2603500"/>
            <a:ext cx="11198566"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84" name="Google Shape;84;p4"/>
          <p:cNvSpPr/>
          <p:nvPr/>
        </p:nvSpPr>
        <p:spPr>
          <a:xfrm>
            <a:off x="2959470" y="50165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5" name="Google Shape;85;p4"/>
          <p:cNvSpPr/>
          <p:nvPr/>
        </p:nvSpPr>
        <p:spPr>
          <a:xfrm>
            <a:off x="12701588" y="50165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 name="Shape 90"/>
        <p:cNvGrpSpPr/>
        <p:nvPr/>
      </p:nvGrpSpPr>
      <p:grpSpPr>
        <a:xfrm>
          <a:off x="0" y="0"/>
          <a:ext cx="0" cy="0"/>
          <a:chOff x="0" y="0"/>
          <a:chExt cx="0" cy="0"/>
        </a:xfrm>
      </p:grpSpPr>
      <p:pic>
        <p:nvPicPr>
          <p:cNvPr descr=" " id="91" name="Google Shape;91;p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2" name="Google Shape;92;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4" name="Google Shape;94;p5"/>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5" name="Google Shape;95;p5"/>
          <p:cNvSpPr/>
          <p:nvPr/>
        </p:nvSpPr>
        <p:spPr>
          <a:xfrm>
            <a:off x="2502213" y="2489200"/>
            <a:ext cx="7874984"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5"/>
          <p:cNvPicPr preferRelativeResize="0"/>
          <p:nvPr/>
        </p:nvPicPr>
        <p:blipFill rotWithShape="1">
          <a:blip r:embed="rId6">
            <a:alphaModFix/>
          </a:blip>
          <a:srcRect b="0" l="0" r="0" t="0"/>
          <a:stretch/>
        </p:blipFill>
        <p:spPr>
          <a:xfrm>
            <a:off x="2502213" y="2489200"/>
            <a:ext cx="788212" cy="1016000"/>
          </a:xfrm>
          <a:prstGeom prst="rect">
            <a:avLst/>
          </a:prstGeom>
          <a:noFill/>
          <a:ln>
            <a:noFill/>
          </a:ln>
        </p:spPr>
      </p:pic>
      <p:sp>
        <p:nvSpPr>
          <p:cNvPr id="97" name="Google Shape;97;p5"/>
          <p:cNvSpPr/>
          <p:nvPr/>
        </p:nvSpPr>
        <p:spPr>
          <a:xfrm>
            <a:off x="2502213" y="3810000"/>
            <a:ext cx="7874984"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a:off x="2502213" y="38100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99" name="Google Shape;99;p5"/>
          <p:cNvSpPr/>
          <p:nvPr/>
        </p:nvSpPr>
        <p:spPr>
          <a:xfrm>
            <a:off x="2502213" y="47498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0" name="Google Shape;100;p5"/>
          <p:cNvSpPr/>
          <p:nvPr/>
        </p:nvSpPr>
        <p:spPr>
          <a:xfrm>
            <a:off x="2502213" y="8001000"/>
            <a:ext cx="7874984"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p5"/>
          <p:cNvPicPr preferRelativeResize="0"/>
          <p:nvPr/>
        </p:nvPicPr>
        <p:blipFill rotWithShape="1">
          <a:blip r:embed="rId7">
            <a:alphaModFix/>
          </a:blip>
          <a:srcRect b="0" l="0" r="0" t="0"/>
          <a:stretch/>
        </p:blipFill>
        <p:spPr>
          <a:xfrm>
            <a:off x="2502213" y="8001000"/>
            <a:ext cx="968310" cy="1016000"/>
          </a:xfrm>
          <a:prstGeom prst="rect">
            <a:avLst/>
          </a:prstGeom>
          <a:noFill/>
          <a:ln>
            <a:noFill/>
          </a:ln>
        </p:spPr>
      </p:pic>
      <p:sp>
        <p:nvSpPr>
          <p:cNvPr id="102" name="Google Shape;102;p5"/>
          <p:cNvSpPr/>
          <p:nvPr/>
        </p:nvSpPr>
        <p:spPr>
          <a:xfrm>
            <a:off x="2502213" y="9321800"/>
            <a:ext cx="7874984"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p:nvPr/>
        </p:nvSpPr>
        <p:spPr>
          <a:xfrm>
            <a:off x="2502213" y="93218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04" name="Google Shape;104;p5"/>
          <p:cNvSpPr/>
          <p:nvPr/>
        </p:nvSpPr>
        <p:spPr>
          <a:xfrm>
            <a:off x="2502213" y="10261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9" name="Shape 109"/>
        <p:cNvGrpSpPr/>
        <p:nvPr/>
      </p:nvGrpSpPr>
      <p:grpSpPr>
        <a:xfrm>
          <a:off x="0" y="0"/>
          <a:ext cx="0" cy="0"/>
          <a:chOff x="0" y="0"/>
          <a:chExt cx="0" cy="0"/>
        </a:xfrm>
      </p:grpSpPr>
      <p:pic>
        <p:nvPicPr>
          <p:cNvPr descr=" " id="110" name="Google Shape;110;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1" name="Google Shape;11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13" name="Google Shape;113;p6"/>
          <p:cNvPicPr preferRelativeResize="0"/>
          <p:nvPr/>
        </p:nvPicPr>
        <p:blipFill rotWithShape="1">
          <a:blip r:embed="rId5">
            <a:alphaModFix/>
          </a:blip>
          <a:srcRect b="0" l="0" r="0" t="0"/>
          <a:stretch/>
        </p:blipFill>
        <p:spPr>
          <a:xfrm>
            <a:off x="723990" y="1485900"/>
            <a:ext cx="5966698" cy="4437887"/>
          </a:xfrm>
          <a:prstGeom prst="rect">
            <a:avLst/>
          </a:prstGeom>
          <a:noFill/>
          <a:ln>
            <a:noFill/>
          </a:ln>
        </p:spPr>
      </p:pic>
      <p:sp>
        <p:nvSpPr>
          <p:cNvPr id="114" name="Google Shape;114;p6"/>
          <p:cNvSpPr/>
          <p:nvPr/>
        </p:nvSpPr>
        <p:spPr>
          <a:xfrm>
            <a:off x="5398175" y="4953000"/>
            <a:ext cx="13603400" cy="37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
          <p:cNvSpPr/>
          <p:nvPr/>
        </p:nvSpPr>
        <p:spPr>
          <a:xfrm>
            <a:off x="5398175" y="4953000"/>
            <a:ext cx="13806626" cy="314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16" name="Google Shape;116;p6"/>
          <p:cNvSpPr/>
          <p:nvPr/>
        </p:nvSpPr>
        <p:spPr>
          <a:xfrm>
            <a:off x="16245330" y="8204200"/>
            <a:ext cx="2908664"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 name="Shape 121"/>
        <p:cNvGrpSpPr/>
        <p:nvPr/>
      </p:nvGrpSpPr>
      <p:grpSpPr>
        <a:xfrm>
          <a:off x="0" y="0"/>
          <a:ext cx="0" cy="0"/>
          <a:chOff x="0" y="0"/>
          <a:chExt cx="0" cy="0"/>
        </a:xfrm>
      </p:grpSpPr>
      <p:pic>
        <p:nvPicPr>
          <p:cNvPr descr=" " id="122" name="Google Shape;122;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3" name="Google Shape;123;p7"/>
          <p:cNvSpPr/>
          <p:nvPr/>
        </p:nvSpPr>
        <p:spPr>
          <a:xfrm>
            <a:off x="1621569" y="1930400"/>
            <a:ext cx="2021669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Magic of Dragons: A Research</a:t>
            </a:r>
            <a:endParaRPr b="0" i="0" sz="8000" u="none" cap="none" strike="noStrike">
              <a:solidFill>
                <a:schemeClr val="dk1"/>
              </a:solidFill>
              <a:latin typeface="Calibri"/>
              <a:ea typeface="Calibri"/>
              <a:cs typeface="Calibri"/>
              <a:sym typeface="Calibri"/>
            </a:endParaRPr>
          </a:p>
        </p:txBody>
      </p:sp>
      <p:sp>
        <p:nvSpPr>
          <p:cNvPr id="124" name="Google Shape;12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6" name="Google Shape;126;p7"/>
          <p:cNvSpPr/>
          <p:nvPr/>
        </p:nvSpPr>
        <p:spPr>
          <a:xfrm>
            <a:off x="2121165" y="3695700"/>
            <a:ext cx="6096762" cy="6096000"/>
          </a:xfrm>
          <a:prstGeom prst="roundRect">
            <a:avLst>
              <a:gd fmla="val 208335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7"/>
          <p:cNvPicPr preferRelativeResize="0"/>
          <p:nvPr/>
        </p:nvPicPr>
        <p:blipFill rotWithShape="1">
          <a:blip r:embed="rId5">
            <a:alphaModFix/>
          </a:blip>
          <a:srcRect b="0" l="0" r="0" t="0"/>
          <a:stretch/>
        </p:blipFill>
        <p:spPr>
          <a:xfrm>
            <a:off x="4325691" y="5410200"/>
            <a:ext cx="1687708" cy="1625600"/>
          </a:xfrm>
          <a:prstGeom prst="rect">
            <a:avLst/>
          </a:prstGeom>
          <a:noFill/>
          <a:ln>
            <a:noFill/>
          </a:ln>
        </p:spPr>
      </p:pic>
      <p:sp>
        <p:nvSpPr>
          <p:cNvPr id="128" name="Google Shape;128;p7"/>
          <p:cNvSpPr/>
          <p:nvPr/>
        </p:nvSpPr>
        <p:spPr>
          <a:xfrm>
            <a:off x="2273584" y="7340600"/>
            <a:ext cx="5791924"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
          <p:cNvSpPr/>
          <p:nvPr/>
        </p:nvSpPr>
        <p:spPr>
          <a:xfrm>
            <a:off x="2171971" y="7340600"/>
            <a:ext cx="59951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 Sighting</a:t>
            </a:r>
            <a:endParaRPr b="0" i="0" sz="4800" u="none" cap="none" strike="noStrike">
              <a:solidFill>
                <a:schemeClr val="dk1"/>
              </a:solidFill>
              <a:latin typeface="Calibri"/>
              <a:ea typeface="Calibri"/>
              <a:cs typeface="Calibri"/>
              <a:sym typeface="Calibri"/>
            </a:endParaRPr>
          </a:p>
        </p:txBody>
      </p:sp>
      <p:sp>
        <p:nvSpPr>
          <p:cNvPr id="130" name="Google Shape;130;p7"/>
          <p:cNvSpPr/>
          <p:nvPr/>
        </p:nvSpPr>
        <p:spPr>
          <a:xfrm>
            <a:off x="9145143" y="3695700"/>
            <a:ext cx="6096762" cy="6096000"/>
          </a:xfrm>
          <a:prstGeom prst="roundRect">
            <a:avLst>
              <a:gd fmla="val 208335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7"/>
          <p:cNvPicPr preferRelativeResize="0"/>
          <p:nvPr/>
        </p:nvPicPr>
        <p:blipFill rotWithShape="1">
          <a:blip r:embed="rId6">
            <a:alphaModFix/>
          </a:blip>
          <a:srcRect b="0" l="0" r="0" t="0"/>
          <a:stretch/>
        </p:blipFill>
        <p:spPr>
          <a:xfrm>
            <a:off x="11223167" y="5410200"/>
            <a:ext cx="1940716" cy="1625600"/>
          </a:xfrm>
          <a:prstGeom prst="rect">
            <a:avLst/>
          </a:prstGeom>
          <a:noFill/>
          <a:ln>
            <a:noFill/>
          </a:ln>
        </p:spPr>
      </p:pic>
      <p:sp>
        <p:nvSpPr>
          <p:cNvPr id="132" name="Google Shape;132;p7"/>
          <p:cNvSpPr/>
          <p:nvPr/>
        </p:nvSpPr>
        <p:spPr>
          <a:xfrm>
            <a:off x="9297562" y="7340600"/>
            <a:ext cx="5791924"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p:nvPr/>
        </p:nvSpPr>
        <p:spPr>
          <a:xfrm>
            <a:off x="9195949" y="7340600"/>
            <a:ext cx="59951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34" name="Google Shape;134;p7"/>
          <p:cNvSpPr/>
          <p:nvPr/>
        </p:nvSpPr>
        <p:spPr>
          <a:xfrm>
            <a:off x="16169121" y="3695700"/>
            <a:ext cx="6096762" cy="6096000"/>
          </a:xfrm>
          <a:prstGeom prst="roundRect">
            <a:avLst>
              <a:gd fmla="val 208335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7"/>
          <p:cNvPicPr preferRelativeResize="0"/>
          <p:nvPr/>
        </p:nvPicPr>
        <p:blipFill rotWithShape="1">
          <a:blip r:embed="rId6">
            <a:alphaModFix/>
          </a:blip>
          <a:srcRect b="0" l="0" r="0" t="0"/>
          <a:stretch/>
        </p:blipFill>
        <p:spPr>
          <a:xfrm>
            <a:off x="18247145" y="5410200"/>
            <a:ext cx="1940716" cy="1625600"/>
          </a:xfrm>
          <a:prstGeom prst="rect">
            <a:avLst/>
          </a:prstGeom>
          <a:noFill/>
          <a:ln>
            <a:noFill/>
          </a:ln>
        </p:spPr>
      </p:pic>
      <p:sp>
        <p:nvSpPr>
          <p:cNvPr id="136" name="Google Shape;136;p7"/>
          <p:cNvSpPr/>
          <p:nvPr/>
        </p:nvSpPr>
        <p:spPr>
          <a:xfrm>
            <a:off x="16321540" y="7340600"/>
            <a:ext cx="5791924"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16219927" y="7340600"/>
            <a:ext cx="59951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Rainbow Seeing</a:t>
            </a:r>
            <a:endParaRPr b="0" i="0" sz="4800" u="none" cap="none" strike="noStrike">
              <a:solidFill>
                <a:schemeClr val="dk1"/>
              </a:solidFill>
              <a:latin typeface="Calibri"/>
              <a:ea typeface="Calibri"/>
              <a:cs typeface="Calibri"/>
              <a:sym typeface="Calibri"/>
            </a:endParaRPr>
          </a:p>
        </p:txBody>
      </p:sp>
      <p:sp>
        <p:nvSpPr>
          <p:cNvPr id="138" name="Google Shape;138;p7"/>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
          <p:cNvSpPr/>
          <p:nvPr/>
        </p:nvSpPr>
        <p:spPr>
          <a:xfrm>
            <a:off x="2146568"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41" name="Google Shape;141;p7"/>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9145143"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44" name="Google Shape;144;p7"/>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
          <p:cNvSpPr/>
          <p:nvPr/>
        </p:nvSpPr>
        <p:spPr>
          <a:xfrm>
            <a:off x="16169121"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1" name="Shape 151"/>
        <p:cNvGrpSpPr/>
        <p:nvPr/>
      </p:nvGrpSpPr>
      <p:grpSpPr>
        <a:xfrm>
          <a:off x="0" y="0"/>
          <a:ext cx="0" cy="0"/>
          <a:chOff x="0" y="0"/>
          <a:chExt cx="0" cy="0"/>
        </a:xfrm>
      </p:grpSpPr>
      <p:pic>
        <p:nvPicPr>
          <p:cNvPr descr=" " id="152" name="Google Shape;152;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3" name="Google Shape;153;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5" name="Google Shape;155;p8"/>
          <p:cNvSpPr/>
          <p:nvPr/>
        </p:nvSpPr>
        <p:spPr>
          <a:xfrm>
            <a:off x="1778222" y="711200"/>
            <a:ext cx="450483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Pricing Plan</a:t>
            </a:r>
            <a:endParaRPr b="0" i="0" sz="8000" u="none" cap="none" strike="noStrike">
              <a:solidFill>
                <a:schemeClr val="dk1"/>
              </a:solidFill>
              <a:latin typeface="Calibri"/>
              <a:ea typeface="Calibri"/>
              <a:cs typeface="Calibri"/>
              <a:sym typeface="Calibri"/>
            </a:endParaRPr>
          </a:p>
        </p:txBody>
      </p:sp>
      <p:sp>
        <p:nvSpPr>
          <p:cNvPr id="156" name="Google Shape;156;p8"/>
          <p:cNvSpPr/>
          <p:nvPr/>
        </p:nvSpPr>
        <p:spPr>
          <a:xfrm>
            <a:off x="1778222" y="2489200"/>
            <a:ext cx="20843305"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p:nvPr/>
        </p:nvSpPr>
        <p:spPr>
          <a:xfrm>
            <a:off x="1778222" y="2489200"/>
            <a:ext cx="6439705" cy="10210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p8"/>
          <p:cNvPicPr preferRelativeResize="0"/>
          <p:nvPr/>
        </p:nvPicPr>
        <p:blipFill rotWithShape="1">
          <a:blip r:embed="rId5">
            <a:alphaModFix/>
          </a:blip>
          <a:srcRect b="0" l="0" r="0" t="0"/>
          <a:stretch/>
        </p:blipFill>
        <p:spPr>
          <a:xfrm>
            <a:off x="4118344" y="2946400"/>
            <a:ext cx="1759461" cy="1625600"/>
          </a:xfrm>
          <a:prstGeom prst="rect">
            <a:avLst/>
          </a:prstGeom>
          <a:noFill/>
          <a:ln>
            <a:noFill/>
          </a:ln>
        </p:spPr>
      </p:pic>
      <p:sp>
        <p:nvSpPr>
          <p:cNvPr id="159" name="Google Shape;159;p8"/>
          <p:cNvSpPr/>
          <p:nvPr/>
        </p:nvSpPr>
        <p:spPr>
          <a:xfrm>
            <a:off x="4362995" y="4876800"/>
            <a:ext cx="127015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Basic</a:t>
            </a:r>
            <a:endParaRPr b="0" i="0" sz="4800" u="none" cap="none" strike="noStrike">
              <a:solidFill>
                <a:schemeClr val="dk1"/>
              </a:solidFill>
              <a:latin typeface="Calibri"/>
              <a:ea typeface="Calibri"/>
              <a:cs typeface="Calibri"/>
              <a:sym typeface="Calibri"/>
            </a:endParaRPr>
          </a:p>
        </p:txBody>
      </p:sp>
      <p:sp>
        <p:nvSpPr>
          <p:cNvPr id="160" name="Google Shape;160;p8"/>
          <p:cNvSpPr/>
          <p:nvPr/>
        </p:nvSpPr>
        <p:spPr>
          <a:xfrm>
            <a:off x="2235479" y="5918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61" name="Google Shape;161;p8"/>
          <p:cNvSpPr/>
          <p:nvPr/>
        </p:nvSpPr>
        <p:spPr>
          <a:xfrm>
            <a:off x="3753319" y="11506200"/>
            <a:ext cx="248951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$10/month</a:t>
            </a:r>
            <a:endParaRPr b="0" i="0" sz="4800" u="none" cap="none" strike="noStrike">
              <a:solidFill>
                <a:schemeClr val="dk1"/>
              </a:solidFill>
              <a:latin typeface="Calibri"/>
              <a:ea typeface="Calibri"/>
              <a:cs typeface="Calibri"/>
              <a:sym typeface="Calibri"/>
            </a:endParaRPr>
          </a:p>
        </p:txBody>
      </p:sp>
      <p:sp>
        <p:nvSpPr>
          <p:cNvPr id="162" name="Google Shape;162;p8"/>
          <p:cNvSpPr/>
          <p:nvPr/>
        </p:nvSpPr>
        <p:spPr>
          <a:xfrm>
            <a:off x="8980022" y="2489200"/>
            <a:ext cx="6439705" cy="10210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p8"/>
          <p:cNvPicPr preferRelativeResize="0"/>
          <p:nvPr/>
        </p:nvPicPr>
        <p:blipFill rotWithShape="1">
          <a:blip r:embed="rId6">
            <a:alphaModFix/>
          </a:blip>
          <a:srcRect b="0" l="0" r="0" t="0"/>
          <a:stretch/>
        </p:blipFill>
        <p:spPr>
          <a:xfrm>
            <a:off x="11060528" y="2946400"/>
            <a:ext cx="2278698" cy="1625600"/>
          </a:xfrm>
          <a:prstGeom prst="rect">
            <a:avLst/>
          </a:prstGeom>
          <a:noFill/>
          <a:ln>
            <a:noFill/>
          </a:ln>
        </p:spPr>
      </p:pic>
      <p:sp>
        <p:nvSpPr>
          <p:cNvPr id="164" name="Google Shape;164;p8"/>
          <p:cNvSpPr/>
          <p:nvPr/>
        </p:nvSpPr>
        <p:spPr>
          <a:xfrm>
            <a:off x="11596549" y="4876800"/>
            <a:ext cx="120665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Elite</a:t>
            </a:r>
            <a:endParaRPr b="0" i="0" sz="4800" u="none" cap="none" strike="noStrike">
              <a:solidFill>
                <a:schemeClr val="dk1"/>
              </a:solidFill>
              <a:latin typeface="Calibri"/>
              <a:ea typeface="Calibri"/>
              <a:cs typeface="Calibri"/>
              <a:sym typeface="Calibri"/>
            </a:endParaRPr>
          </a:p>
        </p:txBody>
      </p:sp>
      <p:sp>
        <p:nvSpPr>
          <p:cNvPr id="165" name="Google Shape;165;p8"/>
          <p:cNvSpPr/>
          <p:nvPr/>
        </p:nvSpPr>
        <p:spPr>
          <a:xfrm>
            <a:off x="9437280" y="5918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66" name="Google Shape;166;p8"/>
          <p:cNvSpPr/>
          <p:nvPr/>
        </p:nvSpPr>
        <p:spPr>
          <a:xfrm>
            <a:off x="10955119" y="11506200"/>
            <a:ext cx="248951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$50/month</a:t>
            </a:r>
            <a:endParaRPr b="0" i="0" sz="4800" u="none" cap="none" strike="noStrike">
              <a:solidFill>
                <a:schemeClr val="dk1"/>
              </a:solidFill>
              <a:latin typeface="Calibri"/>
              <a:ea typeface="Calibri"/>
              <a:cs typeface="Calibri"/>
              <a:sym typeface="Calibri"/>
            </a:endParaRPr>
          </a:p>
        </p:txBody>
      </p:sp>
      <p:sp>
        <p:nvSpPr>
          <p:cNvPr id="167" name="Google Shape;167;p8"/>
          <p:cNvSpPr/>
          <p:nvPr/>
        </p:nvSpPr>
        <p:spPr>
          <a:xfrm>
            <a:off x="16181822" y="2489200"/>
            <a:ext cx="6439705" cy="10210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p8"/>
          <p:cNvPicPr preferRelativeResize="0"/>
          <p:nvPr/>
        </p:nvPicPr>
        <p:blipFill rotWithShape="1">
          <a:blip r:embed="rId7">
            <a:alphaModFix/>
          </a:blip>
          <a:srcRect b="0" l="0" r="0" t="0"/>
          <a:stretch/>
        </p:blipFill>
        <p:spPr>
          <a:xfrm>
            <a:off x="18500383" y="2946400"/>
            <a:ext cx="1802583" cy="1625600"/>
          </a:xfrm>
          <a:prstGeom prst="rect">
            <a:avLst/>
          </a:prstGeom>
          <a:noFill/>
          <a:ln>
            <a:noFill/>
          </a:ln>
        </p:spPr>
      </p:pic>
      <p:sp>
        <p:nvSpPr>
          <p:cNvPr id="169" name="Google Shape;169;p8"/>
          <p:cNvSpPr/>
          <p:nvPr/>
        </p:nvSpPr>
        <p:spPr>
          <a:xfrm>
            <a:off x="18239480" y="4876800"/>
            <a:ext cx="232439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Legendary</a:t>
            </a:r>
            <a:endParaRPr b="0" i="0" sz="4800" u="none" cap="none" strike="noStrike">
              <a:solidFill>
                <a:schemeClr val="dk1"/>
              </a:solidFill>
              <a:latin typeface="Calibri"/>
              <a:ea typeface="Calibri"/>
              <a:cs typeface="Calibri"/>
              <a:sym typeface="Calibri"/>
            </a:endParaRPr>
          </a:p>
        </p:txBody>
      </p:sp>
      <p:sp>
        <p:nvSpPr>
          <p:cNvPr id="170" name="Google Shape;170;p8"/>
          <p:cNvSpPr/>
          <p:nvPr/>
        </p:nvSpPr>
        <p:spPr>
          <a:xfrm>
            <a:off x="16639080" y="5918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171" name="Google Shape;171;p8"/>
          <p:cNvSpPr/>
          <p:nvPr/>
        </p:nvSpPr>
        <p:spPr>
          <a:xfrm>
            <a:off x="18036254" y="11506200"/>
            <a:ext cx="273084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6" name="Shape 176"/>
        <p:cNvGrpSpPr/>
        <p:nvPr/>
      </p:nvGrpSpPr>
      <p:grpSpPr>
        <a:xfrm>
          <a:off x="0" y="0"/>
          <a:ext cx="0" cy="0"/>
          <a:chOff x="0" y="0"/>
          <a:chExt cx="0" cy="0"/>
        </a:xfrm>
      </p:grpSpPr>
      <p:pic>
        <p:nvPicPr>
          <p:cNvPr descr=" " id="177" name="Google Shape;177;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8" name="Google Shape;17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80" name="Google Shape;180;p9"/>
          <p:cNvPicPr preferRelativeResize="0"/>
          <p:nvPr/>
        </p:nvPicPr>
        <p:blipFill rotWithShape="1">
          <a:blip r:embed="rId5">
            <a:alphaModFix/>
          </a:blip>
          <a:srcRect b="0" l="0" r="0" t="0"/>
          <a:stretch/>
        </p:blipFill>
        <p:spPr>
          <a:xfrm>
            <a:off x="6490511" y="1257300"/>
            <a:ext cx="6084060" cy="12369800"/>
          </a:xfrm>
          <a:prstGeom prst="rect">
            <a:avLst/>
          </a:prstGeom>
          <a:noFill/>
          <a:ln>
            <a:noFill/>
          </a:ln>
        </p:spPr>
      </p:pic>
      <p:pic>
        <p:nvPicPr>
          <p:cNvPr descr=" " id="181" name="Google Shape;181;p9"/>
          <p:cNvPicPr preferRelativeResize="0"/>
          <p:nvPr/>
        </p:nvPicPr>
        <p:blipFill rotWithShape="1">
          <a:blip r:embed="rId6">
            <a:alphaModFix/>
          </a:blip>
          <a:srcRect b="0" l="0" r="0" t="0"/>
          <a:stretch/>
        </p:blipFill>
        <p:spPr>
          <a:xfrm>
            <a:off x="0" y="1257300"/>
            <a:ext cx="6084060" cy="12369800"/>
          </a:xfrm>
          <a:prstGeom prst="rect">
            <a:avLst/>
          </a:prstGeom>
          <a:noFill/>
          <a:ln>
            <a:noFill/>
          </a:ln>
        </p:spPr>
      </p:pic>
      <p:sp>
        <p:nvSpPr>
          <p:cNvPr id="182" name="Google Shape;182;p9"/>
          <p:cNvSpPr/>
          <p:nvPr/>
        </p:nvSpPr>
        <p:spPr>
          <a:xfrm>
            <a:off x="13882835" y="32385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ebas Neue"/>
              <a:buNone/>
            </a:pPr>
            <a:r>
              <a:rPr b="0" i="0" lang="en-US" sz="8000" u="none" cap="none" strike="noStrike">
                <a:solidFill>
                  <a:srgbClr val="0E0E0E"/>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183" name="Google Shape;183;p9"/>
          <p:cNvSpPr/>
          <p:nvPr/>
        </p:nvSpPr>
        <p:spPr>
          <a:xfrm>
            <a:off x="13730416" y="6121400"/>
            <a:ext cx="8573572"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13730416" y="61214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13730416" y="61404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13730416" y="61404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187" name="Google Shape;187;p9"/>
          <p:cNvSpPr/>
          <p:nvPr/>
        </p:nvSpPr>
        <p:spPr>
          <a:xfrm>
            <a:off x="15356219" y="61214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15356219" y="61214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189" name="Google Shape;189;p9"/>
          <p:cNvSpPr/>
          <p:nvPr/>
        </p:nvSpPr>
        <p:spPr>
          <a:xfrm>
            <a:off x="15356219" y="67691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190" name="Google Shape;190;p9"/>
          <p:cNvSpPr/>
          <p:nvPr/>
        </p:nvSpPr>
        <p:spPr>
          <a:xfrm>
            <a:off x="13730416" y="79883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13730416" y="80073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13730416" y="80073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193" name="Google Shape;193;p9"/>
          <p:cNvSpPr/>
          <p:nvPr/>
        </p:nvSpPr>
        <p:spPr>
          <a:xfrm>
            <a:off x="15356219" y="79883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15356219" y="79883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195" name="Google Shape;195;p9"/>
          <p:cNvSpPr/>
          <p:nvPr/>
        </p:nvSpPr>
        <p:spPr>
          <a:xfrm>
            <a:off x="15356219" y="86360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196" name="Google Shape;196;p9"/>
          <p:cNvSpPr/>
          <p:nvPr/>
        </p:nvSpPr>
        <p:spPr>
          <a:xfrm>
            <a:off x="13730416" y="9855200"/>
            <a:ext cx="857357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13730416" y="101790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3730416" y="101790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199" name="Google Shape;199;p9"/>
          <p:cNvSpPr/>
          <p:nvPr/>
        </p:nvSpPr>
        <p:spPr>
          <a:xfrm>
            <a:off x="15356219" y="9855200"/>
            <a:ext cx="6947768"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15356219" y="98552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201" name="Google Shape;201;p9"/>
          <p:cNvSpPr/>
          <p:nvPr/>
        </p:nvSpPr>
        <p:spPr>
          <a:xfrm>
            <a:off x="15356219" y="10502900"/>
            <a:ext cx="708325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2023-10-11T10:39:22Z</dcterms:created>
  <dc:creator>PptxGenJS</dc:creator>
</cp:coreProperties>
</file>