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2.png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8.png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3" Type="http://schemas.openxmlformats.org/officeDocument/2006/relationships/image" Target="../media/image7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>
                <a:solidFill>
                  <a:srgbClr val="000000"/>
                </a:solidFill>
              </a:rPr>
              <a:t>Esimerkkejä</a:t>
            </a:r>
            <a:r>
              <a:rPr b="1" lang="fi" sz="4800"/>
              <a:t> vihapuheesta</a:t>
            </a:r>
            <a:endParaRPr b="1" sz="4800">
              <a:solidFill>
                <a:srgbClr val="000000"/>
              </a:solidFill>
            </a:endParaRPr>
          </a:p>
        </p:txBody>
      </p:sp>
      <p:sp>
        <p:nvSpPr>
          <p:cNvPr id="154" name="Google Shape;154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Käyttävätkö ihmiset tosiaan vihapuhetta? &gt; Mediatuotanto &gt; </a:t>
            </a:r>
            <a:r>
              <a:rPr b="1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Esimerkkejä vihapuheesta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7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6"/>
          <p:cNvSpPr txBox="1"/>
          <p:nvPr>
            <p:ph idx="1" type="body"/>
          </p:nvPr>
        </p:nvSpPr>
        <p:spPr>
          <a:xfrm>
            <a:off x="849075" y="463125"/>
            <a:ext cx="78003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5500">
                <a:solidFill>
                  <a:schemeClr val="dk1"/>
                </a:solidFill>
              </a:rPr>
              <a:t>Teidän naiset on kaikki huoria.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" name="Google Shape;229;p46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6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7"/>
          <p:cNvSpPr txBox="1"/>
          <p:nvPr>
            <p:ph idx="1" type="body"/>
          </p:nvPr>
        </p:nvSpPr>
        <p:spPr>
          <a:xfrm>
            <a:off x="849075" y="463125"/>
            <a:ext cx="78003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4500">
                <a:solidFill>
                  <a:schemeClr val="dk1"/>
                </a:solidFill>
              </a:rPr>
              <a:t>On varmaan </a:t>
            </a:r>
            <a:br>
              <a:rPr lang="fi" sz="4500">
                <a:solidFill>
                  <a:schemeClr val="dk1"/>
                </a:solidFill>
              </a:rPr>
            </a:br>
            <a:r>
              <a:rPr lang="fi" sz="4500">
                <a:solidFill>
                  <a:schemeClr val="dk1"/>
                </a:solidFill>
              </a:rPr>
              <a:t>*%$@£!^! huono alku </a:t>
            </a:r>
            <a:br>
              <a:rPr lang="fi" sz="4500">
                <a:solidFill>
                  <a:schemeClr val="dk1"/>
                </a:solidFill>
              </a:rPr>
            </a:br>
            <a:r>
              <a:rPr lang="fi" sz="4500">
                <a:solidFill>
                  <a:schemeClr val="dk1"/>
                </a:solidFill>
              </a:rPr>
              <a:t>päivälle, kun herää aamulla ja muistaa olevansa xenovialainen. 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37" name="Google Shape;237;p47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7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/>
          <p:nvPr>
            <p:ph idx="1" type="body"/>
          </p:nvPr>
        </p:nvSpPr>
        <p:spPr>
          <a:xfrm>
            <a:off x="849075" y="416100"/>
            <a:ext cx="78003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5500">
                <a:solidFill>
                  <a:schemeClr val="dk1"/>
                </a:solidFill>
              </a:rPr>
              <a:t>Naiset kuuluvat hellan ja nyrkin väliin.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p4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8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8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9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9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9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9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488450" y="141600"/>
            <a:ext cx="865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>
                <a:solidFill>
                  <a:srgbClr val="2BB0D4"/>
                </a:solidFill>
              </a:rPr>
              <a:t>Esimerkkejä vihapuheesta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623400" y="819425"/>
            <a:ext cx="831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Olet täällä muttet osaa edes puhua meidän *%$@£!^! kieltä, yrittäisit edes.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Mikset PYSY MUIDEN SAMANLAISTEN JOUKOSSA?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~%$£* – kohta saat @$%£&amp; turpiin.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MIKSI XENOVIALAISET TULEVAT AINA MEIDÄN MAAHAMME – %$£*&amp;@~£ PAINUKAA KOTIIN!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Jos tulee vielä YKSIKIN xenovialaisten terrori-isku, niin alaranialaisten on aika alkaa tappaa xenovialaisia kadulla! Viimeistä myöten.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Nämä ihmiset ovat POHJASAKKAA! Ampukaa heidät heti paikalla.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#NoOffence, mutta xenovialainen ei ole ihminen, se on elukka.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Teidän naiset on kaikki huoria.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Kun herää aamulla ja muistaa olevansa xenovialainen, on varmaan *%$@£!^! huono alku päivälle.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">
                <a:solidFill>
                  <a:schemeClr val="dk1"/>
                </a:solidFill>
              </a:rPr>
              <a:t>Naiset kuuluvat hellan ja nyrkin väliin.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38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8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9"/>
          <p:cNvSpPr txBox="1"/>
          <p:nvPr>
            <p:ph idx="1" type="body"/>
          </p:nvPr>
        </p:nvSpPr>
        <p:spPr>
          <a:xfrm>
            <a:off x="891000" y="458850"/>
            <a:ext cx="78003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5500">
                <a:solidFill>
                  <a:schemeClr val="dk1"/>
                </a:solidFill>
              </a:rPr>
              <a:t>Olet täällä muttet osaa edes puhua meidän *%$@£!^! kieltä, yrittäisit edes.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" name="Google Shape;173;p39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9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0"/>
          <p:cNvSpPr txBox="1"/>
          <p:nvPr>
            <p:ph idx="1" type="body"/>
          </p:nvPr>
        </p:nvSpPr>
        <p:spPr>
          <a:xfrm>
            <a:off x="1056325" y="11169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5500">
                <a:solidFill>
                  <a:schemeClr val="dk1"/>
                </a:solidFill>
              </a:rPr>
              <a:t>Mikset PYSY MUIDEN SAMANLAISTEN JOUKOSSA?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" name="Google Shape;181;p40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0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1"/>
          <p:cNvSpPr txBox="1"/>
          <p:nvPr>
            <p:ph idx="1" type="body"/>
          </p:nvPr>
        </p:nvSpPr>
        <p:spPr>
          <a:xfrm>
            <a:off x="1011900" y="11169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5500">
                <a:solidFill>
                  <a:schemeClr val="dk1"/>
                </a:solidFill>
              </a:rPr>
              <a:t>~%$£*</a:t>
            </a:r>
            <a:r>
              <a:rPr lang="fi" sz="6000">
                <a:solidFill>
                  <a:schemeClr val="dk1"/>
                </a:solidFill>
              </a:rPr>
              <a:t> –</a:t>
            </a:r>
            <a:r>
              <a:rPr lang="fi" sz="5500">
                <a:solidFill>
                  <a:schemeClr val="dk1"/>
                </a:solidFill>
              </a:rPr>
              <a:t> kohta saat @$%£&amp; turpiin.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41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1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2"/>
          <p:cNvSpPr txBox="1"/>
          <p:nvPr>
            <p:ph idx="1" type="body"/>
          </p:nvPr>
        </p:nvSpPr>
        <p:spPr>
          <a:xfrm>
            <a:off x="717300" y="1165000"/>
            <a:ext cx="79740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4800">
                <a:solidFill>
                  <a:schemeClr val="dk1"/>
                </a:solidFill>
              </a:rPr>
              <a:t>MIKSI XENOVIALAISET TULEVAT AINA MEIDÄN MAAHAMME – %$£*&amp;@~£ PAINUKAA KOTIIN!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97" name="Google Shape;197;p42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2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3"/>
          <p:cNvSpPr txBox="1"/>
          <p:nvPr>
            <p:ph idx="1" type="body"/>
          </p:nvPr>
        </p:nvSpPr>
        <p:spPr>
          <a:xfrm>
            <a:off x="891000" y="448325"/>
            <a:ext cx="78003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4400">
                <a:solidFill>
                  <a:schemeClr val="dk1"/>
                </a:solidFill>
              </a:rPr>
              <a:t>Jos tulee vielä YKSIKIN xenovialaisten terrori-isku, niin alaranialaisten on aika alkaa tappaa xenovialaisia kadulla! Viimeistä myöten.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205" name="Google Shape;205;p43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3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5500">
                <a:solidFill>
                  <a:schemeClr val="dk1"/>
                </a:solidFill>
              </a:rPr>
              <a:t>Nämä ihmiset ovat POHJASAKKAA! Ampukaa heidät heti paikalla.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4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4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5"/>
          <p:cNvSpPr txBox="1"/>
          <p:nvPr>
            <p:ph idx="1" type="body"/>
          </p:nvPr>
        </p:nvSpPr>
        <p:spPr>
          <a:xfrm>
            <a:off x="849075" y="11724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i" sz="5500">
                <a:solidFill>
                  <a:srgbClr val="2BB0D4"/>
                </a:solidFill>
              </a:rPr>
              <a:t>#NoOffence</a:t>
            </a:r>
            <a:r>
              <a:rPr lang="fi" sz="5500">
                <a:solidFill>
                  <a:schemeClr val="dk1"/>
                </a:solidFill>
              </a:rPr>
              <a:t>, mutta xenovialainen ei ole ihminen, se on elukka.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" name="Google Shape;221;p45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5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